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2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5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7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5EB4-46C2-4461-A79F-449A68C0637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106E-6328-41F5-8CB3-59550FAF8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캡처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9345"/>
            <a:ext cx="9131474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캡처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914400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/>
          <p:cNvSpPr txBox="1"/>
          <p:nvPr/>
        </p:nvSpPr>
        <p:spPr>
          <a:xfrm>
            <a:off x="4275796" y="648084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-1-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4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캡처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" y="980728"/>
            <a:ext cx="9094523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4280968" y="6481645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-2-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6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화면 슬라이드 쇼(4:3)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2019-10-24T02:21:08Z</dcterms:created>
  <dcterms:modified xsi:type="dcterms:W3CDTF">2019-10-24T02:44:45Z</dcterms:modified>
</cp:coreProperties>
</file>