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256" r:id="rId3"/>
    <p:sldId id="318" r:id="rId4"/>
    <p:sldId id="257" r:id="rId5"/>
    <p:sldId id="260" r:id="rId6"/>
    <p:sldId id="325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68" r:id="rId16"/>
    <p:sldId id="270" r:id="rId17"/>
    <p:sldId id="271" r:id="rId18"/>
    <p:sldId id="317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72" r:id="rId27"/>
    <p:sldId id="282" r:id="rId28"/>
    <p:sldId id="273" r:id="rId29"/>
    <p:sldId id="281" r:id="rId30"/>
    <p:sldId id="283" r:id="rId31"/>
    <p:sldId id="285" r:id="rId32"/>
    <p:sldId id="286" r:id="rId33"/>
    <p:sldId id="320" r:id="rId34"/>
    <p:sldId id="287" r:id="rId35"/>
    <p:sldId id="288" r:id="rId36"/>
    <p:sldId id="289" r:id="rId37"/>
    <p:sldId id="290" r:id="rId38"/>
    <p:sldId id="291" r:id="rId39"/>
    <p:sldId id="310" r:id="rId40"/>
    <p:sldId id="316" r:id="rId41"/>
    <p:sldId id="314" r:id="rId42"/>
    <p:sldId id="313" r:id="rId43"/>
    <p:sldId id="312" r:id="rId44"/>
    <p:sldId id="315" r:id="rId45"/>
    <p:sldId id="326" r:id="rId46"/>
    <p:sldId id="324" r:id="rId47"/>
    <p:sldId id="292" r:id="rId48"/>
    <p:sldId id="32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185A1-1148-4EB9-8AF0-DC5A622A282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66DFB0-2DC1-46C7-8F5C-1491F226701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Initial file</a:t>
          </a:r>
          <a:endParaRPr lang="en-US" dirty="0"/>
        </a:p>
      </dgm:t>
    </dgm:pt>
    <dgm:pt modelId="{6459C3EB-E96E-4346-92B2-13900FD65690}" type="parTrans" cxnId="{8E4DD5D2-B791-43C7-A2CA-43F9C6F94DFB}">
      <dgm:prSet/>
      <dgm:spPr/>
      <dgm:t>
        <a:bodyPr/>
        <a:lstStyle/>
        <a:p>
          <a:endParaRPr lang="en-US"/>
        </a:p>
      </dgm:t>
    </dgm:pt>
    <dgm:pt modelId="{42C9EF1D-E0E6-4F5D-8D53-A79C37862CE6}" type="sibTrans" cxnId="{8E4DD5D2-B791-43C7-A2CA-43F9C6F94DFB}">
      <dgm:prSet/>
      <dgm:spPr/>
      <dgm:t>
        <a:bodyPr/>
        <a:lstStyle/>
        <a:p>
          <a:endParaRPr lang="en-US"/>
        </a:p>
      </dgm:t>
    </dgm:pt>
    <dgm:pt modelId="{BB7B5F20-A7DE-4674-BB08-8F0403BAFCA3}">
      <dgm:prSet phldrT="[Text]"/>
      <dgm:spPr>
        <a:solidFill>
          <a:srgbClr val="92D050"/>
        </a:solidFill>
      </dgm:spPr>
      <dgm:t>
        <a:bodyPr/>
        <a:lstStyle/>
        <a:p>
          <a:pPr algn="l"/>
          <a:r>
            <a:rPr lang="en-US" dirty="0" smtClean="0"/>
            <a:t>……..</a:t>
          </a:r>
        </a:p>
        <a:p>
          <a:pPr algn="l"/>
          <a:r>
            <a:rPr lang="en-US" dirty="0" smtClean="0"/>
            <a:t>…….</a:t>
          </a:r>
        </a:p>
        <a:p>
          <a:pPr algn="l"/>
          <a:r>
            <a:rPr lang="en-US" dirty="0" smtClean="0"/>
            <a:t>…..</a:t>
          </a:r>
        </a:p>
      </dgm:t>
    </dgm:pt>
    <dgm:pt modelId="{9A07D531-B648-4F0E-BAB3-69A7C4EA4A50}" type="parTrans" cxnId="{8222D2B2-8C02-4DD2-967C-502D579767BE}">
      <dgm:prSet/>
      <dgm:spPr/>
      <dgm:t>
        <a:bodyPr/>
        <a:lstStyle/>
        <a:p>
          <a:endParaRPr lang="en-US"/>
        </a:p>
      </dgm:t>
    </dgm:pt>
    <dgm:pt modelId="{3B8DC23F-BBDE-47DB-A0CC-2C57D60E6C5D}" type="sibTrans" cxnId="{8222D2B2-8C02-4DD2-967C-502D579767BE}">
      <dgm:prSet/>
      <dgm:spPr/>
      <dgm:t>
        <a:bodyPr/>
        <a:lstStyle/>
        <a:p>
          <a:endParaRPr lang="en-US"/>
        </a:p>
      </dgm:t>
    </dgm:pt>
    <dgm:pt modelId="{DAFC490C-2731-4CD3-B479-9AE3E8433ED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Last save</a:t>
          </a:r>
          <a:endParaRPr lang="en-US" dirty="0"/>
        </a:p>
      </dgm:t>
    </dgm:pt>
    <dgm:pt modelId="{CB57F8A4-57EE-4C76-AA51-248730BD9DB1}" type="parTrans" cxnId="{58163DD3-9876-409D-B9FF-352E89272D13}">
      <dgm:prSet/>
      <dgm:spPr/>
      <dgm:t>
        <a:bodyPr/>
        <a:lstStyle/>
        <a:p>
          <a:endParaRPr lang="en-US"/>
        </a:p>
      </dgm:t>
    </dgm:pt>
    <dgm:pt modelId="{A8E210A4-7907-46BA-9415-460BD8837572}" type="sibTrans" cxnId="{58163DD3-9876-409D-B9FF-352E89272D13}">
      <dgm:prSet/>
      <dgm:spPr/>
      <dgm:t>
        <a:bodyPr/>
        <a:lstStyle/>
        <a:p>
          <a:endParaRPr lang="en-US"/>
        </a:p>
      </dgm:t>
    </dgm:pt>
    <dgm:pt modelId="{E47D440E-6D8D-4019-AEB0-CF2131A88D78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dirty="0" smtClean="0"/>
            <a:t>…………….</a:t>
          </a:r>
        </a:p>
        <a:p>
          <a:pPr algn="l"/>
          <a:r>
            <a:rPr lang="en-US" dirty="0" smtClean="0"/>
            <a:t>…………</a:t>
          </a:r>
        </a:p>
        <a:p>
          <a:pPr algn="l"/>
          <a:r>
            <a:rPr lang="en-US" dirty="0" smtClean="0"/>
            <a:t>……….</a:t>
          </a:r>
        </a:p>
        <a:p>
          <a:pPr algn="l"/>
          <a:r>
            <a:rPr lang="en-US" dirty="0" smtClean="0"/>
            <a:t>……..</a:t>
          </a:r>
          <a:endParaRPr lang="en-US" dirty="0"/>
        </a:p>
      </dgm:t>
    </dgm:pt>
    <dgm:pt modelId="{D291571C-FA28-4DB8-ABF4-C0D3452A5C61}" type="parTrans" cxnId="{FD16B46A-3E9B-4FA6-B80C-D823A1003BA1}">
      <dgm:prSet/>
      <dgm:spPr/>
      <dgm:t>
        <a:bodyPr/>
        <a:lstStyle/>
        <a:p>
          <a:endParaRPr lang="en-US"/>
        </a:p>
      </dgm:t>
    </dgm:pt>
    <dgm:pt modelId="{9FEEA927-C7AD-44B4-803A-BE495EBE1C99}" type="sibTrans" cxnId="{FD16B46A-3E9B-4FA6-B80C-D823A1003BA1}">
      <dgm:prSet/>
      <dgm:spPr/>
      <dgm:t>
        <a:bodyPr/>
        <a:lstStyle/>
        <a:p>
          <a:endParaRPr lang="en-US"/>
        </a:p>
      </dgm:t>
    </dgm:pt>
    <dgm:pt modelId="{8CE844A5-1DEC-4C1B-86CB-50C5F4C595B2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Current file</a:t>
          </a:r>
          <a:endParaRPr lang="en-US" dirty="0"/>
        </a:p>
      </dgm:t>
    </dgm:pt>
    <dgm:pt modelId="{213D118C-68D3-4761-AF86-0D6BE97E3622}" type="parTrans" cxnId="{22385C3A-DA29-48F4-8D8E-1450B7E0BE09}">
      <dgm:prSet/>
      <dgm:spPr/>
      <dgm:t>
        <a:bodyPr/>
        <a:lstStyle/>
        <a:p>
          <a:endParaRPr lang="en-US"/>
        </a:p>
      </dgm:t>
    </dgm:pt>
    <dgm:pt modelId="{460854AE-C82B-4ED6-9C16-910F0A187E6B}" type="sibTrans" cxnId="{22385C3A-DA29-48F4-8D8E-1450B7E0BE09}">
      <dgm:prSet/>
      <dgm:spPr/>
      <dgm:t>
        <a:bodyPr/>
        <a:lstStyle/>
        <a:p>
          <a:endParaRPr lang="en-US"/>
        </a:p>
      </dgm:t>
    </dgm:pt>
    <dgm:pt modelId="{FD55E6C7-F91F-4096-BA67-E1153EBEE09A}">
      <dgm:prSet phldrT="[Text]"/>
      <dgm:spPr>
        <a:solidFill>
          <a:srgbClr val="FF0000"/>
        </a:solidFill>
      </dgm:spPr>
      <dgm:t>
        <a:bodyPr/>
        <a:lstStyle/>
        <a:p>
          <a:pPr algn="l"/>
          <a:r>
            <a:rPr lang="en-US" dirty="0" smtClean="0"/>
            <a:t>…………….</a:t>
          </a:r>
        </a:p>
        <a:p>
          <a:pPr algn="l"/>
          <a:r>
            <a:rPr lang="en-US" dirty="0" smtClean="0"/>
            <a:t>……………</a:t>
          </a:r>
        </a:p>
        <a:p>
          <a:pPr algn="l"/>
          <a:r>
            <a:rPr lang="en-US" dirty="0" smtClean="0"/>
            <a:t>………….</a:t>
          </a:r>
        </a:p>
        <a:p>
          <a:pPr algn="l"/>
          <a:r>
            <a:rPr lang="en-US" dirty="0" smtClean="0"/>
            <a:t>……….</a:t>
          </a:r>
        </a:p>
        <a:p>
          <a:pPr algn="l"/>
          <a:r>
            <a:rPr lang="en-US" dirty="0" smtClean="0"/>
            <a:t>……..</a:t>
          </a:r>
        </a:p>
        <a:p>
          <a:pPr algn="l"/>
          <a:r>
            <a:rPr lang="en-US" dirty="0" smtClean="0"/>
            <a:t>…..</a:t>
          </a:r>
          <a:endParaRPr lang="en-US" dirty="0"/>
        </a:p>
      </dgm:t>
    </dgm:pt>
    <dgm:pt modelId="{B20061A0-EEE2-4199-B0D4-846F06B2FCC3}" type="parTrans" cxnId="{A85280D4-AF0D-45C3-90CA-586B5AFFD327}">
      <dgm:prSet/>
      <dgm:spPr/>
      <dgm:t>
        <a:bodyPr/>
        <a:lstStyle/>
        <a:p>
          <a:endParaRPr lang="en-US"/>
        </a:p>
      </dgm:t>
    </dgm:pt>
    <dgm:pt modelId="{14DDCB0A-37B5-409F-B7F5-9ECFB5261E83}" type="sibTrans" cxnId="{A85280D4-AF0D-45C3-90CA-586B5AFFD327}">
      <dgm:prSet/>
      <dgm:spPr/>
      <dgm:t>
        <a:bodyPr/>
        <a:lstStyle/>
        <a:p>
          <a:endParaRPr lang="en-US"/>
        </a:p>
      </dgm:t>
    </dgm:pt>
    <dgm:pt modelId="{9849A1FD-A368-485E-B968-9EC50DD083A9}" type="pres">
      <dgm:prSet presAssocID="{40D185A1-1148-4EB9-8AF0-DC5A622A282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3D0FEE9-36C2-4070-B6F8-0BCE49543342}" type="pres">
      <dgm:prSet presAssocID="{8CE844A5-1DEC-4C1B-86CB-50C5F4C595B2}" presName="ChildAccent3" presStyleCnt="0"/>
      <dgm:spPr/>
    </dgm:pt>
    <dgm:pt modelId="{DD28A089-472B-4867-897A-31124DB0EA64}" type="pres">
      <dgm:prSet presAssocID="{8CE844A5-1DEC-4C1B-86CB-50C5F4C595B2}" presName="ChildAccent" presStyleLbl="alignImgPlace1" presStyleIdx="0" presStyleCnt="3" custScaleY="71707" custLinFactNeighborX="-44" custLinFactNeighborY="-14720"/>
      <dgm:spPr/>
      <dgm:t>
        <a:bodyPr/>
        <a:lstStyle/>
        <a:p>
          <a:endParaRPr lang="en-US"/>
        </a:p>
      </dgm:t>
    </dgm:pt>
    <dgm:pt modelId="{05599EAB-D65F-42BE-9C10-4662E12A5ABD}" type="pres">
      <dgm:prSet presAssocID="{8CE844A5-1DEC-4C1B-86CB-50C5F4C595B2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D1B46-16C2-4B3A-A2B9-8168DEDF819E}" type="pres">
      <dgm:prSet presAssocID="{8CE844A5-1DEC-4C1B-86CB-50C5F4C595B2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267FA-9D5F-4210-B7F8-2C23E48E37D1}" type="pres">
      <dgm:prSet presAssocID="{DAFC490C-2731-4CD3-B479-9AE3E8433EDA}" presName="ChildAccent2" presStyleCnt="0"/>
      <dgm:spPr/>
    </dgm:pt>
    <dgm:pt modelId="{BCD89CF2-EBE5-45AD-AA81-77230D44162B}" type="pres">
      <dgm:prSet presAssocID="{DAFC490C-2731-4CD3-B479-9AE3E8433EDA}" presName="ChildAccent" presStyleLbl="alignImgPlace1" presStyleIdx="1" presStyleCnt="3" custScaleY="58613" custLinFactNeighborX="45" custLinFactNeighborY="-20950"/>
      <dgm:spPr/>
      <dgm:t>
        <a:bodyPr/>
        <a:lstStyle/>
        <a:p>
          <a:endParaRPr lang="en-US"/>
        </a:p>
      </dgm:t>
    </dgm:pt>
    <dgm:pt modelId="{95A3EB79-325A-4F32-85C4-F0B5AAC0AA91}" type="pres">
      <dgm:prSet presAssocID="{DAFC490C-2731-4CD3-B479-9AE3E8433EDA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E83C1-BA7C-4BEA-BD61-BE96849D971C}" type="pres">
      <dgm:prSet presAssocID="{DAFC490C-2731-4CD3-B479-9AE3E8433EDA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2CAB2-1AD0-448B-906F-BF559713EE64}" type="pres">
      <dgm:prSet presAssocID="{7766DFB0-2DC1-46C7-8F5C-1491F2267013}" presName="ChildAccent1" presStyleCnt="0"/>
      <dgm:spPr/>
    </dgm:pt>
    <dgm:pt modelId="{09D3412E-D2E6-43A6-9207-18ADE42DB716}" type="pres">
      <dgm:prSet presAssocID="{7766DFB0-2DC1-46C7-8F5C-1491F2267013}" presName="ChildAccent" presStyleLbl="alignImgPlace1" presStyleIdx="2" presStyleCnt="3" custScaleY="38767" custLinFactNeighborY="-31031"/>
      <dgm:spPr/>
      <dgm:t>
        <a:bodyPr/>
        <a:lstStyle/>
        <a:p>
          <a:endParaRPr lang="en-US"/>
        </a:p>
      </dgm:t>
    </dgm:pt>
    <dgm:pt modelId="{E1CE1F94-DD54-49E3-AB08-CA5EA347055E}" type="pres">
      <dgm:prSet presAssocID="{7766DFB0-2DC1-46C7-8F5C-1491F226701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B1EAD-9E04-4C7F-9C4C-7D45F78FCC2A}" type="pres">
      <dgm:prSet presAssocID="{7766DFB0-2DC1-46C7-8F5C-1491F2267013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16B46A-3E9B-4FA6-B80C-D823A1003BA1}" srcId="{DAFC490C-2731-4CD3-B479-9AE3E8433EDA}" destId="{E47D440E-6D8D-4019-AEB0-CF2131A88D78}" srcOrd="0" destOrd="0" parTransId="{D291571C-FA28-4DB8-ABF4-C0D3452A5C61}" sibTransId="{9FEEA927-C7AD-44B4-803A-BE495EBE1C99}"/>
    <dgm:cxn modelId="{21740CAB-5AEC-4707-A58D-488DDF19D50C}" type="presOf" srcId="{FD55E6C7-F91F-4096-BA67-E1153EBEE09A}" destId="{05599EAB-D65F-42BE-9C10-4662E12A5ABD}" srcOrd="1" destOrd="0" presId="urn:microsoft.com/office/officeart/2011/layout/InterconnectedBlockProcess"/>
    <dgm:cxn modelId="{92605E22-9A02-4A92-BB52-F79F350A8E25}" type="presOf" srcId="{40D185A1-1148-4EB9-8AF0-DC5A622A2828}" destId="{9849A1FD-A368-485E-B968-9EC50DD083A9}" srcOrd="0" destOrd="0" presId="urn:microsoft.com/office/officeart/2011/layout/InterconnectedBlockProcess"/>
    <dgm:cxn modelId="{121C5049-EE56-496E-9512-9B0D51B26E03}" type="presOf" srcId="{8CE844A5-1DEC-4C1B-86CB-50C5F4C595B2}" destId="{53BD1B46-16C2-4B3A-A2B9-8168DEDF819E}" srcOrd="0" destOrd="0" presId="urn:microsoft.com/office/officeart/2011/layout/InterconnectedBlockProcess"/>
    <dgm:cxn modelId="{A85280D4-AF0D-45C3-90CA-586B5AFFD327}" srcId="{8CE844A5-1DEC-4C1B-86CB-50C5F4C595B2}" destId="{FD55E6C7-F91F-4096-BA67-E1153EBEE09A}" srcOrd="0" destOrd="0" parTransId="{B20061A0-EEE2-4199-B0D4-846F06B2FCC3}" sibTransId="{14DDCB0A-37B5-409F-B7F5-9ECFB5261E83}"/>
    <dgm:cxn modelId="{8222D2B2-8C02-4DD2-967C-502D579767BE}" srcId="{7766DFB0-2DC1-46C7-8F5C-1491F2267013}" destId="{BB7B5F20-A7DE-4674-BB08-8F0403BAFCA3}" srcOrd="0" destOrd="0" parTransId="{9A07D531-B648-4F0E-BAB3-69A7C4EA4A50}" sibTransId="{3B8DC23F-BBDE-47DB-A0CC-2C57D60E6C5D}"/>
    <dgm:cxn modelId="{4A34B6CD-923C-4F1D-87DE-F04EB2CF539F}" type="presOf" srcId="{E47D440E-6D8D-4019-AEB0-CF2131A88D78}" destId="{95A3EB79-325A-4F32-85C4-F0B5AAC0AA91}" srcOrd="1" destOrd="0" presId="urn:microsoft.com/office/officeart/2011/layout/InterconnectedBlockProcess"/>
    <dgm:cxn modelId="{B91A1D4B-DB14-4E2E-9EA9-1B4BE17CFD8E}" type="presOf" srcId="{7766DFB0-2DC1-46C7-8F5C-1491F2267013}" destId="{B3AB1EAD-9E04-4C7F-9C4C-7D45F78FCC2A}" srcOrd="0" destOrd="0" presId="urn:microsoft.com/office/officeart/2011/layout/InterconnectedBlockProcess"/>
    <dgm:cxn modelId="{292AE651-01C1-40CD-8EA9-A873490F1BC3}" type="presOf" srcId="{BB7B5F20-A7DE-4674-BB08-8F0403BAFCA3}" destId="{09D3412E-D2E6-43A6-9207-18ADE42DB716}" srcOrd="0" destOrd="0" presId="urn:microsoft.com/office/officeart/2011/layout/InterconnectedBlockProcess"/>
    <dgm:cxn modelId="{BE7E4A73-8054-452E-944B-F1B5052CCB68}" type="presOf" srcId="{FD55E6C7-F91F-4096-BA67-E1153EBEE09A}" destId="{DD28A089-472B-4867-897A-31124DB0EA64}" srcOrd="0" destOrd="0" presId="urn:microsoft.com/office/officeart/2011/layout/InterconnectedBlockProcess"/>
    <dgm:cxn modelId="{8E4DD5D2-B791-43C7-A2CA-43F9C6F94DFB}" srcId="{40D185A1-1148-4EB9-8AF0-DC5A622A2828}" destId="{7766DFB0-2DC1-46C7-8F5C-1491F2267013}" srcOrd="0" destOrd="0" parTransId="{6459C3EB-E96E-4346-92B2-13900FD65690}" sibTransId="{42C9EF1D-E0E6-4F5D-8D53-A79C37862CE6}"/>
    <dgm:cxn modelId="{58163DD3-9876-409D-B9FF-352E89272D13}" srcId="{40D185A1-1148-4EB9-8AF0-DC5A622A2828}" destId="{DAFC490C-2731-4CD3-B479-9AE3E8433EDA}" srcOrd="1" destOrd="0" parTransId="{CB57F8A4-57EE-4C76-AA51-248730BD9DB1}" sibTransId="{A8E210A4-7907-46BA-9415-460BD8837572}"/>
    <dgm:cxn modelId="{88D0FFC4-12F4-4752-B8B4-2732947ADFAF}" type="presOf" srcId="{DAFC490C-2731-4CD3-B479-9AE3E8433EDA}" destId="{44EE83C1-BA7C-4BEA-BD61-BE96849D971C}" srcOrd="0" destOrd="0" presId="urn:microsoft.com/office/officeart/2011/layout/InterconnectedBlockProcess"/>
    <dgm:cxn modelId="{DC1C8DC7-AB41-4D38-8616-0303585A0020}" type="presOf" srcId="{E47D440E-6D8D-4019-AEB0-CF2131A88D78}" destId="{BCD89CF2-EBE5-45AD-AA81-77230D44162B}" srcOrd="0" destOrd="0" presId="urn:microsoft.com/office/officeart/2011/layout/InterconnectedBlockProcess"/>
    <dgm:cxn modelId="{3848B0F8-437D-4A98-9501-8CD508B7588A}" type="presOf" srcId="{BB7B5F20-A7DE-4674-BB08-8F0403BAFCA3}" destId="{E1CE1F94-DD54-49E3-AB08-CA5EA347055E}" srcOrd="1" destOrd="0" presId="urn:microsoft.com/office/officeart/2011/layout/InterconnectedBlockProcess"/>
    <dgm:cxn modelId="{22385C3A-DA29-48F4-8D8E-1450B7E0BE09}" srcId="{40D185A1-1148-4EB9-8AF0-DC5A622A2828}" destId="{8CE844A5-1DEC-4C1B-86CB-50C5F4C595B2}" srcOrd="2" destOrd="0" parTransId="{213D118C-68D3-4761-AF86-0D6BE97E3622}" sibTransId="{460854AE-C82B-4ED6-9C16-910F0A187E6B}"/>
    <dgm:cxn modelId="{38FB18BC-215A-4A3B-AB0F-BA2FA3A71D76}" type="presParOf" srcId="{9849A1FD-A368-485E-B968-9EC50DD083A9}" destId="{63D0FEE9-36C2-4070-B6F8-0BCE49543342}" srcOrd="0" destOrd="0" presId="urn:microsoft.com/office/officeart/2011/layout/InterconnectedBlockProcess"/>
    <dgm:cxn modelId="{65D03E22-65B2-4139-892D-B9639D37F64C}" type="presParOf" srcId="{63D0FEE9-36C2-4070-B6F8-0BCE49543342}" destId="{DD28A089-472B-4867-897A-31124DB0EA64}" srcOrd="0" destOrd="0" presId="urn:microsoft.com/office/officeart/2011/layout/InterconnectedBlockProcess"/>
    <dgm:cxn modelId="{F99F69F7-9D4D-4EE5-A62E-72013519D902}" type="presParOf" srcId="{9849A1FD-A368-485E-B968-9EC50DD083A9}" destId="{05599EAB-D65F-42BE-9C10-4662E12A5ABD}" srcOrd="1" destOrd="0" presId="urn:microsoft.com/office/officeart/2011/layout/InterconnectedBlockProcess"/>
    <dgm:cxn modelId="{F92EFF43-37CA-4CB5-A930-533C816AC8FC}" type="presParOf" srcId="{9849A1FD-A368-485E-B968-9EC50DD083A9}" destId="{53BD1B46-16C2-4B3A-A2B9-8168DEDF819E}" srcOrd="2" destOrd="0" presId="urn:microsoft.com/office/officeart/2011/layout/InterconnectedBlockProcess"/>
    <dgm:cxn modelId="{F4ACFF2D-5179-4044-8A51-FBAD49D39663}" type="presParOf" srcId="{9849A1FD-A368-485E-B968-9EC50DD083A9}" destId="{F6F267FA-9D5F-4210-B7F8-2C23E48E37D1}" srcOrd="3" destOrd="0" presId="urn:microsoft.com/office/officeart/2011/layout/InterconnectedBlockProcess"/>
    <dgm:cxn modelId="{748B2FBC-B283-48E2-A312-74687CF363E0}" type="presParOf" srcId="{F6F267FA-9D5F-4210-B7F8-2C23E48E37D1}" destId="{BCD89CF2-EBE5-45AD-AA81-77230D44162B}" srcOrd="0" destOrd="0" presId="urn:microsoft.com/office/officeart/2011/layout/InterconnectedBlockProcess"/>
    <dgm:cxn modelId="{8C8879A5-3E29-41EA-920D-59B5D7B4F632}" type="presParOf" srcId="{9849A1FD-A368-485E-B968-9EC50DD083A9}" destId="{95A3EB79-325A-4F32-85C4-F0B5AAC0AA91}" srcOrd="4" destOrd="0" presId="urn:microsoft.com/office/officeart/2011/layout/InterconnectedBlockProcess"/>
    <dgm:cxn modelId="{A15DA01C-1B66-4071-ABAC-1C329B125383}" type="presParOf" srcId="{9849A1FD-A368-485E-B968-9EC50DD083A9}" destId="{44EE83C1-BA7C-4BEA-BD61-BE96849D971C}" srcOrd="5" destOrd="0" presId="urn:microsoft.com/office/officeart/2011/layout/InterconnectedBlockProcess"/>
    <dgm:cxn modelId="{0F7A6984-8B05-40A6-A50F-8645801D3524}" type="presParOf" srcId="{9849A1FD-A368-485E-B968-9EC50DD083A9}" destId="{53A2CAB2-1AD0-448B-906F-BF559713EE64}" srcOrd="6" destOrd="0" presId="urn:microsoft.com/office/officeart/2011/layout/InterconnectedBlockProcess"/>
    <dgm:cxn modelId="{93C5DE9F-3901-4E4C-B6B2-28B8EF305FD3}" type="presParOf" srcId="{53A2CAB2-1AD0-448B-906F-BF559713EE64}" destId="{09D3412E-D2E6-43A6-9207-18ADE42DB716}" srcOrd="0" destOrd="0" presId="urn:microsoft.com/office/officeart/2011/layout/InterconnectedBlockProcess"/>
    <dgm:cxn modelId="{283AE36E-D1F3-4DD5-9F5F-C95D34811CEF}" type="presParOf" srcId="{9849A1FD-A368-485E-B968-9EC50DD083A9}" destId="{E1CE1F94-DD54-49E3-AB08-CA5EA347055E}" srcOrd="7" destOrd="0" presId="urn:microsoft.com/office/officeart/2011/layout/InterconnectedBlockProcess"/>
    <dgm:cxn modelId="{C2C83720-F942-4629-BE51-3BE47B65879F}" type="presParOf" srcId="{9849A1FD-A368-485E-B968-9EC50DD083A9}" destId="{B3AB1EAD-9E04-4C7F-9C4C-7D45F78FCC2A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8A089-472B-4867-897A-31124DB0EA64}">
      <dsp:nvSpPr>
        <dsp:cNvPr id="0" name=""/>
        <dsp:cNvSpPr/>
      </dsp:nvSpPr>
      <dsp:spPr>
        <a:xfrm>
          <a:off x="5039397" y="1206516"/>
          <a:ext cx="1951926" cy="3110418"/>
        </a:xfrm>
        <a:prstGeom prst="wedgeRectCallout">
          <a:avLst>
            <a:gd name="adj1" fmla="val 0"/>
            <a:gd name="adj2" fmla="val 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…………….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……………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………….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……….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……..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…..</a:t>
          </a:r>
          <a:endParaRPr lang="en-US" sz="2400" kern="1200" dirty="0"/>
        </a:p>
      </dsp:txBody>
      <dsp:txXfrm>
        <a:off x="5287121" y="1206516"/>
        <a:ext cx="1704202" cy="3110418"/>
      </dsp:txXfrm>
    </dsp:sp>
    <dsp:sp modelId="{53BD1B46-16C2-4B3A-A2B9-8168DEDF819E}">
      <dsp:nvSpPr>
        <dsp:cNvPr id="0" name=""/>
        <dsp:cNvSpPr/>
      </dsp:nvSpPr>
      <dsp:spPr>
        <a:xfrm>
          <a:off x="5040255" y="306814"/>
          <a:ext cx="1951926" cy="92615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Current file</a:t>
          </a:r>
          <a:endParaRPr lang="en-US" sz="3000" kern="1200" dirty="0"/>
        </a:p>
      </dsp:txBody>
      <dsp:txXfrm>
        <a:off x="5040255" y="306814"/>
        <a:ext cx="1951926" cy="926157"/>
      </dsp:txXfrm>
    </dsp:sp>
    <dsp:sp modelId="{BCD89CF2-EBE5-45AD-AA81-77230D44162B}">
      <dsp:nvSpPr>
        <dsp:cNvPr id="0" name=""/>
        <dsp:cNvSpPr/>
      </dsp:nvSpPr>
      <dsp:spPr>
        <a:xfrm>
          <a:off x="3088622" y="1221060"/>
          <a:ext cx="1951926" cy="236108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…………….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…………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……….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……..</a:t>
          </a:r>
          <a:endParaRPr lang="en-US" sz="2400" kern="1200" dirty="0"/>
        </a:p>
      </dsp:txBody>
      <dsp:txXfrm>
        <a:off x="3336346" y="1221060"/>
        <a:ext cx="1704202" cy="2361082"/>
      </dsp:txXfrm>
    </dsp:sp>
    <dsp:sp modelId="{44EE83C1-BA7C-4BEA-BD61-BE96849D971C}">
      <dsp:nvSpPr>
        <dsp:cNvPr id="0" name=""/>
        <dsp:cNvSpPr/>
      </dsp:nvSpPr>
      <dsp:spPr>
        <a:xfrm>
          <a:off x="3087744" y="456789"/>
          <a:ext cx="1951926" cy="77460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Last save</a:t>
          </a:r>
          <a:endParaRPr lang="en-US" sz="3000" kern="1200" dirty="0"/>
        </a:p>
      </dsp:txBody>
      <dsp:txXfrm>
        <a:off x="3087744" y="456789"/>
        <a:ext cx="1951926" cy="774604"/>
      </dsp:txXfrm>
    </dsp:sp>
    <dsp:sp modelId="{09D3412E-D2E6-43A6-9207-18ADE42DB716}">
      <dsp:nvSpPr>
        <dsp:cNvPr id="0" name=""/>
        <dsp:cNvSpPr/>
      </dsp:nvSpPr>
      <dsp:spPr>
        <a:xfrm>
          <a:off x="1135817" y="1215980"/>
          <a:ext cx="1951926" cy="1441477"/>
        </a:xfrm>
        <a:prstGeom prst="wedgeRectCallout">
          <a:avLst>
            <a:gd name="adj1" fmla="val 62500"/>
            <a:gd name="adj2" fmla="val 2083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……..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…….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…..</a:t>
          </a:r>
        </a:p>
      </dsp:txBody>
      <dsp:txXfrm>
        <a:off x="1383541" y="1215980"/>
        <a:ext cx="1704202" cy="1441477"/>
      </dsp:txXfrm>
    </dsp:sp>
    <dsp:sp modelId="{B3AB1EAD-9E04-4C7F-9C4C-7D45F78FCC2A}">
      <dsp:nvSpPr>
        <dsp:cNvPr id="0" name=""/>
        <dsp:cNvSpPr/>
      </dsp:nvSpPr>
      <dsp:spPr>
        <a:xfrm>
          <a:off x="1135817" y="611499"/>
          <a:ext cx="1951926" cy="6198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Initial file</a:t>
          </a:r>
          <a:endParaRPr lang="en-US" sz="3000" kern="1200" dirty="0"/>
        </a:p>
      </dsp:txBody>
      <dsp:txXfrm>
        <a:off x="1135817" y="611499"/>
        <a:ext cx="1951926" cy="61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F40-CEED-4DAA-BC4A-35E486A0CA9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9C8-332C-450F-B850-2F9C778B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0563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F40-CEED-4DAA-BC4A-35E486A0CA9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9C8-332C-450F-B850-2F9C778B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2030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F40-CEED-4DAA-BC4A-35E486A0CA9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9C8-332C-450F-B850-2F9C778B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252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F40-CEED-4DAA-BC4A-35E486A0CA9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9C8-332C-450F-B850-2F9C778B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4406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F40-CEED-4DAA-BC4A-35E486A0CA9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9C8-332C-450F-B850-2F9C778B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7664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F40-CEED-4DAA-BC4A-35E486A0CA9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9C8-332C-450F-B850-2F9C778B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2744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F40-CEED-4DAA-BC4A-35E486A0CA9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9C8-332C-450F-B850-2F9C778B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174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F40-CEED-4DAA-BC4A-35E486A0CA9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9C8-332C-450F-B850-2F9C778B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029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F40-CEED-4DAA-BC4A-35E486A0CA9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9C8-332C-450F-B850-2F9C778B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7182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F40-CEED-4DAA-BC4A-35E486A0CA9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9C8-332C-450F-B850-2F9C778B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9438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F40-CEED-4DAA-BC4A-35E486A0CA9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9C8-332C-450F-B850-2F9C778B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2764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AF40-CEED-4DAA-BC4A-35E486A0CA9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B9C8-332C-450F-B850-2F9C778B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95" y="278347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Today’s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48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88" y="1545465"/>
            <a:ext cx="5085024" cy="4631498"/>
          </a:xfrm>
        </p:spPr>
      </p:pic>
    </p:spTree>
    <p:extLst>
      <p:ext uri="{BB962C8B-B14F-4D97-AF65-F5344CB8AC3E}">
        <p14:creationId xmlns:p14="http://schemas.microsoft.com/office/powerpoint/2010/main" val="37521567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227" y="1982908"/>
            <a:ext cx="4473526" cy="4614838"/>
          </a:xfrm>
        </p:spPr>
        <p:txBody>
          <a:bodyPr anchor="t">
            <a:normAutofit/>
          </a:bodyPr>
          <a:lstStyle/>
          <a:p>
            <a:pPr algn="ctr"/>
            <a:r>
              <a:rPr lang="en-US" sz="9600" b="1" dirty="0" smtClean="0"/>
              <a:t>GIT</a:t>
            </a:r>
            <a:br>
              <a:rPr lang="en-US" sz="9600" b="1" dirty="0" smtClean="0"/>
            </a:br>
            <a:r>
              <a:rPr lang="en-US" sz="6700" dirty="0" smtClean="0"/>
              <a:t>A Version Control tool</a:t>
            </a:r>
            <a:endParaRPr lang="en-US" sz="67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99" y="2465497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4003553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Linus Torvalds in 2005 for development of the Linux kernel.</a:t>
            </a:r>
          </a:p>
          <a:p>
            <a:r>
              <a:rPr lang="en-US" dirty="0" smtClean="0"/>
              <a:t>Distributed version control system.</a:t>
            </a:r>
          </a:p>
          <a:p>
            <a:r>
              <a:rPr lang="en-US" dirty="0" smtClean="0"/>
              <a:t>Its under GNU general public license.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33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90" y="2390873"/>
            <a:ext cx="10515600" cy="1956044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How </a:t>
            </a:r>
            <a:r>
              <a:rPr lang="en-US" sz="8000" b="1" dirty="0" smtClean="0"/>
              <a:t>GIT </a:t>
            </a:r>
            <a:r>
              <a:rPr lang="en-US" sz="8000" b="1" dirty="0" smtClean="0"/>
              <a:t>works ?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605805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three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82" y="1294228"/>
            <a:ext cx="8750104" cy="5387925"/>
          </a:xfrm>
        </p:spPr>
      </p:pic>
    </p:spTree>
    <p:extLst>
      <p:ext uri="{BB962C8B-B14F-4D97-AF65-F5344CB8AC3E}">
        <p14:creationId xmlns:p14="http://schemas.microsoft.com/office/powerpoint/2010/main" val="2229833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– Installing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9144"/>
            <a:ext cx="10646928" cy="1256929"/>
          </a:xfrm>
        </p:spPr>
      </p:pic>
    </p:spTree>
    <p:extLst>
      <p:ext uri="{BB962C8B-B14F-4D97-AF65-F5344CB8AC3E}">
        <p14:creationId xmlns:p14="http://schemas.microsoft.com/office/powerpoint/2010/main" val="40212429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</a:t>
            </a:r>
            <a:r>
              <a:rPr lang="en-US" dirty="0"/>
              <a:t>G</a:t>
            </a:r>
            <a:r>
              <a:rPr lang="en-US" dirty="0" smtClean="0"/>
              <a:t>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1933"/>
            <a:ext cx="10437224" cy="2020577"/>
          </a:xfrm>
        </p:spPr>
      </p:pic>
    </p:spTree>
    <p:extLst>
      <p:ext uri="{BB962C8B-B14F-4D97-AF65-F5344CB8AC3E}">
        <p14:creationId xmlns:p14="http://schemas.microsoft.com/office/powerpoint/2010/main" val="8218475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4400" dirty="0" smtClean="0"/>
              <a:t>$ </a:t>
            </a:r>
            <a:r>
              <a:rPr lang="en-US" sz="4400" dirty="0" err="1" smtClean="0"/>
              <a:t>git</a:t>
            </a:r>
            <a:r>
              <a:rPr lang="en-US" sz="4400" dirty="0" smtClean="0"/>
              <a:t> help &lt;command&gt;</a:t>
            </a:r>
          </a:p>
          <a:p>
            <a:pPr>
              <a:lnSpc>
                <a:spcPct val="150000"/>
              </a:lnSpc>
            </a:pPr>
            <a:r>
              <a:rPr lang="en-US" sz="4400" dirty="0" smtClean="0"/>
              <a:t>$ </a:t>
            </a:r>
            <a:r>
              <a:rPr lang="en-US" sz="4400" dirty="0" err="1" smtClean="0"/>
              <a:t>git</a:t>
            </a:r>
            <a:r>
              <a:rPr lang="en-US" sz="4400" dirty="0" smtClean="0"/>
              <a:t> &lt;command&gt; --help</a:t>
            </a:r>
          </a:p>
          <a:p>
            <a:pPr>
              <a:lnSpc>
                <a:spcPct val="150000"/>
              </a:lnSpc>
            </a:pPr>
            <a:r>
              <a:rPr lang="en-US" sz="4400" dirty="0" smtClean="0"/>
              <a:t>$ man git-&lt;command&gt;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09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79" y="266315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Setting up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84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41881"/>
          </a:xfrm>
        </p:spPr>
      </p:pic>
    </p:spTree>
    <p:extLst>
      <p:ext uri="{BB962C8B-B14F-4D97-AF65-F5344CB8AC3E}">
        <p14:creationId xmlns:p14="http://schemas.microsoft.com/office/powerpoint/2010/main" val="2115333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Stupid content 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933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96710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86321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101571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711078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135809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623729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5916"/>
            <a:ext cx="10515600" cy="774358"/>
          </a:xfrm>
        </p:spPr>
        <p:txBody>
          <a:bodyPr/>
          <a:lstStyle/>
          <a:p>
            <a:r>
              <a:rPr lang="en-US" dirty="0" smtClean="0"/>
              <a:t>Create a local repository		</a:t>
            </a:r>
            <a:r>
              <a:rPr lang="en-US" dirty="0" smtClean="0">
                <a:solidFill>
                  <a:srgbClr val="C00000"/>
                </a:solidFill>
              </a:rPr>
              <a:t>cmd: init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9313"/>
            <a:ext cx="10837985" cy="1284045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70050"/>
            <a:ext cx="11217812" cy="1745689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838200" y="3149525"/>
            <a:ext cx="10515600" cy="774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Adding remote repo		</a:t>
            </a:r>
            <a:r>
              <a:rPr lang="en-US" dirty="0" smtClean="0">
                <a:solidFill>
                  <a:srgbClr val="C00000"/>
                </a:solidFill>
              </a:rPr>
              <a:t>cmd: remote, add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8890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70650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Clone a remote repository 	</a:t>
            </a:r>
            <a:r>
              <a:rPr lang="en-US" sz="4400" dirty="0" smtClean="0">
                <a:solidFill>
                  <a:srgbClr val="C00000"/>
                </a:solidFill>
                <a:latin typeface="+mj-lt"/>
              </a:rPr>
              <a:t>cmd: clone</a:t>
            </a:r>
            <a:endParaRPr lang="en-US" sz="4400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8199" y="1440091"/>
            <a:ext cx="10894255" cy="3835294"/>
            <a:chOff x="838199" y="1440091"/>
            <a:chExt cx="10894255" cy="38352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6" r="17266"/>
            <a:stretch/>
          </p:blipFill>
          <p:spPr>
            <a:xfrm>
              <a:off x="838199" y="1440091"/>
              <a:ext cx="10894255" cy="383529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8539091" y="3498572"/>
              <a:ext cx="1575580" cy="41224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03521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 of files		</a:t>
            </a:r>
            <a:r>
              <a:rPr lang="en-US" dirty="0" smtClean="0">
                <a:solidFill>
                  <a:srgbClr val="C00000"/>
                </a:solidFill>
              </a:rPr>
              <a:t>cmd : status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"/>
          <a:stretch/>
        </p:blipFill>
        <p:spPr>
          <a:xfrm>
            <a:off x="826858" y="1690688"/>
            <a:ext cx="10526942" cy="3118031"/>
          </a:xfrm>
        </p:spPr>
      </p:pic>
    </p:spTree>
    <p:extLst>
      <p:ext uri="{BB962C8B-B14F-4D97-AF65-F5344CB8AC3E}">
        <p14:creationId xmlns:p14="http://schemas.microsoft.com/office/powerpoint/2010/main" val="16253492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new files		</a:t>
            </a:r>
            <a:r>
              <a:rPr lang="en-US" dirty="0" smtClean="0">
                <a:solidFill>
                  <a:srgbClr val="C00000"/>
                </a:solidFill>
              </a:rPr>
              <a:t>cmd: add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7974"/>
            <a:ext cx="9297637" cy="2823612"/>
          </a:xfrm>
        </p:spPr>
      </p:pic>
    </p:spTree>
    <p:extLst>
      <p:ext uri="{BB962C8B-B14F-4D97-AF65-F5344CB8AC3E}">
        <p14:creationId xmlns:p14="http://schemas.microsoft.com/office/powerpoint/2010/main" val="2618493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Version </a:t>
            </a:r>
            <a:r>
              <a:rPr lang="en-US" dirty="0" smtClean="0"/>
              <a:t>Control system (VCS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SDLC</a:t>
            </a:r>
            <a:endParaRPr lang="en-US" dirty="0" smtClean="0"/>
          </a:p>
          <a:p>
            <a:r>
              <a:rPr lang="en-US" dirty="0" smtClean="0"/>
              <a:t>Types of VCS.</a:t>
            </a:r>
          </a:p>
          <a:p>
            <a:r>
              <a:rPr lang="en-US" dirty="0" smtClean="0"/>
              <a:t>VCS tool - Git.</a:t>
            </a:r>
          </a:p>
          <a:p>
            <a:r>
              <a:rPr lang="en-US" dirty="0" smtClean="0"/>
              <a:t>Stages in Git.</a:t>
            </a:r>
          </a:p>
          <a:p>
            <a:r>
              <a:rPr lang="en-US" dirty="0" smtClean="0"/>
              <a:t>Setting up Git.</a:t>
            </a:r>
          </a:p>
          <a:p>
            <a:r>
              <a:rPr lang="en-US" dirty="0" smtClean="0"/>
              <a:t>Setting up GitHub.</a:t>
            </a:r>
          </a:p>
          <a:p>
            <a:r>
              <a:rPr lang="en-US" dirty="0" smtClean="0"/>
              <a:t>Commands in Git.</a:t>
            </a:r>
          </a:p>
          <a:p>
            <a:r>
              <a:rPr lang="en-US" dirty="0" smtClean="0"/>
              <a:t>Branching and Merging.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3210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55" y="365125"/>
            <a:ext cx="10515600" cy="1325563"/>
          </a:xfrm>
        </p:spPr>
        <p:txBody>
          <a:bodyPr/>
          <a:lstStyle/>
          <a:p>
            <a:r>
              <a:rPr lang="en-US" dirty="0" smtClean="0"/>
              <a:t>Staging modified files		</a:t>
            </a:r>
            <a:r>
              <a:rPr lang="en-US" dirty="0" smtClean="0">
                <a:solidFill>
                  <a:srgbClr val="C00000"/>
                </a:solidFill>
              </a:rPr>
              <a:t>cmd: commit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"/>
          <a:stretch/>
        </p:blipFill>
        <p:spPr>
          <a:xfrm>
            <a:off x="683455" y="1690688"/>
            <a:ext cx="11442896" cy="2614026"/>
          </a:xfrm>
        </p:spPr>
      </p:pic>
    </p:spTree>
    <p:extLst>
      <p:ext uri="{BB962C8B-B14F-4D97-AF65-F5344CB8AC3E}">
        <p14:creationId xmlns:p14="http://schemas.microsoft.com/office/powerpoint/2010/main" val="13778611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from remote		</a:t>
            </a:r>
            <a:r>
              <a:rPr lang="en-US" dirty="0" smtClean="0">
                <a:solidFill>
                  <a:srgbClr val="C00000"/>
                </a:solidFill>
              </a:rPr>
              <a:t>cmd: pull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0"/>
          <a:stretch/>
        </p:blipFill>
        <p:spPr>
          <a:xfrm>
            <a:off x="838200" y="1690688"/>
            <a:ext cx="9712569" cy="1406768"/>
          </a:xfrm>
        </p:spPr>
      </p:pic>
    </p:spTree>
    <p:extLst>
      <p:ext uri="{BB962C8B-B14F-4D97-AF65-F5344CB8AC3E}">
        <p14:creationId xmlns:p14="http://schemas.microsoft.com/office/powerpoint/2010/main" val="9102768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to remote		</a:t>
            </a:r>
            <a:r>
              <a:rPr lang="en-US" dirty="0" smtClean="0">
                <a:solidFill>
                  <a:srgbClr val="C00000"/>
                </a:solidFill>
              </a:rPr>
              <a:t>cmd: push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332742" cy="3415884"/>
          </a:xfrm>
        </p:spPr>
      </p:pic>
    </p:spTree>
    <p:extLst>
      <p:ext uri="{BB962C8B-B14F-4D97-AF65-F5344CB8AC3E}">
        <p14:creationId xmlns:p14="http://schemas.microsoft.com/office/powerpoint/2010/main" val="2573565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85" y="557350"/>
            <a:ext cx="7057168" cy="5692924"/>
          </a:xfrm>
        </p:spPr>
      </p:pic>
    </p:spTree>
    <p:extLst>
      <p:ext uri="{BB962C8B-B14F-4D97-AF65-F5344CB8AC3E}">
        <p14:creationId xmlns:p14="http://schemas.microsoft.com/office/powerpoint/2010/main" val="22374726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The Killing feature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43" b="18218"/>
          <a:stretch/>
        </p:blipFill>
        <p:spPr>
          <a:xfrm>
            <a:off x="838200" y="1822846"/>
            <a:ext cx="9796975" cy="3799969"/>
          </a:xfrm>
        </p:spPr>
      </p:pic>
    </p:spTree>
    <p:extLst>
      <p:ext uri="{BB962C8B-B14F-4D97-AF65-F5344CB8AC3E}">
        <p14:creationId xmlns:p14="http://schemas.microsoft.com/office/powerpoint/2010/main" val="10009934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" r="3827"/>
          <a:stretch/>
        </p:blipFill>
        <p:spPr>
          <a:xfrm>
            <a:off x="647114" y="1645922"/>
            <a:ext cx="10649243" cy="4363596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114" y="320359"/>
            <a:ext cx="10515600" cy="1325563"/>
          </a:xfrm>
        </p:spPr>
        <p:txBody>
          <a:bodyPr/>
          <a:lstStyle/>
          <a:p>
            <a:r>
              <a:rPr lang="en-US" dirty="0" smtClean="0"/>
              <a:t>Branching	</a:t>
            </a:r>
            <a:r>
              <a:rPr lang="en-US" dirty="0" smtClean="0">
                <a:solidFill>
                  <a:srgbClr val="C00000"/>
                </a:solidFill>
              </a:rPr>
              <a:t>cmd: branch, checkout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34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 		</a:t>
            </a:r>
            <a:r>
              <a:rPr lang="en-US" dirty="0" smtClean="0">
                <a:solidFill>
                  <a:srgbClr val="C00000"/>
                </a:solidFill>
              </a:rPr>
              <a:t>cmd: merge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"/>
          <a:stretch/>
        </p:blipFill>
        <p:spPr>
          <a:xfrm>
            <a:off x="838199" y="1383632"/>
            <a:ext cx="8967537" cy="4976884"/>
          </a:xfrm>
        </p:spPr>
      </p:pic>
    </p:spTree>
    <p:extLst>
      <p:ext uri="{BB962C8B-B14F-4D97-AF65-F5344CB8AC3E}">
        <p14:creationId xmlns:p14="http://schemas.microsoft.com/office/powerpoint/2010/main" val="47908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4154"/>
            <a:ext cx="9340517" cy="4765497"/>
          </a:xfrm>
        </p:spPr>
      </p:pic>
    </p:spTree>
    <p:extLst>
      <p:ext uri="{BB962C8B-B14F-4D97-AF65-F5344CB8AC3E}">
        <p14:creationId xmlns:p14="http://schemas.microsoft.com/office/powerpoint/2010/main" val="37044002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77" y="3015890"/>
            <a:ext cx="11092261" cy="19290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77" y="486178"/>
            <a:ext cx="4140591" cy="1813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9" y="474146"/>
            <a:ext cx="4062300" cy="18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867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– delete a file.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log – shows the commit logs.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 – reset staged changes.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fetch – fetch all the changes in the remote repo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 – gives the difference in files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tag – tags a commit.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itk</a:t>
            </a:r>
            <a:r>
              <a:rPr lang="en-US" dirty="0" smtClean="0"/>
              <a:t> – graphical interface for the local repo.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93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425"/>
            <a:ext cx="485273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Version </a:t>
            </a:r>
            <a:r>
              <a:rPr lang="en-US" b="1" dirty="0"/>
              <a:t>control</a:t>
            </a:r>
            <a:r>
              <a:rPr lang="en-US" dirty="0"/>
              <a:t> is a system that records changes to a file or set of files over time so that you can recall </a:t>
            </a:r>
            <a:r>
              <a:rPr lang="en-US" dirty="0" smtClean="0"/>
              <a:t>specific </a:t>
            </a:r>
            <a:r>
              <a:rPr lang="en-US" b="1" dirty="0" smtClean="0"/>
              <a:t>versions</a:t>
            </a:r>
            <a:r>
              <a:rPr lang="en-US" dirty="0"/>
              <a:t> later.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79" y="1549347"/>
            <a:ext cx="4884821" cy="41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76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7718"/>
            <a:ext cx="10437240" cy="3731955"/>
          </a:xfrm>
        </p:spPr>
      </p:pic>
    </p:spTree>
    <p:extLst>
      <p:ext uri="{BB962C8B-B14F-4D97-AF65-F5344CB8AC3E}">
        <p14:creationId xmlns:p14="http://schemas.microsoft.com/office/powerpoint/2010/main" val="156215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90" y="255487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Distributed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909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74" y="2596160"/>
            <a:ext cx="6639852" cy="2810267"/>
          </a:xfrm>
        </p:spPr>
      </p:pic>
    </p:spTree>
    <p:extLst>
      <p:ext uri="{BB962C8B-B14F-4D97-AF65-F5344CB8AC3E}">
        <p14:creationId xmlns:p14="http://schemas.microsoft.com/office/powerpoint/2010/main" val="4626358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Integration-Manager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498122" cy="3555080"/>
          </a:xfrm>
        </p:spPr>
      </p:pic>
    </p:spTree>
    <p:extLst>
      <p:ext uri="{BB962C8B-B14F-4D97-AF65-F5344CB8AC3E}">
        <p14:creationId xmlns:p14="http://schemas.microsoft.com/office/powerpoint/2010/main" val="39160887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Dictator and Lieutenants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89470"/>
            <a:ext cx="9015663" cy="4607124"/>
          </a:xfrm>
        </p:spPr>
      </p:pic>
    </p:spTree>
    <p:extLst>
      <p:ext uri="{BB962C8B-B14F-4D97-AF65-F5344CB8AC3E}">
        <p14:creationId xmlns:p14="http://schemas.microsoft.com/office/powerpoint/2010/main" val="1233099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3" y="260604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Our Experience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65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731099" cy="351693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99" y="1"/>
            <a:ext cx="6460901" cy="3516936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89811"/>
            <a:ext cx="5731097" cy="3268190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97" y="3589810"/>
            <a:ext cx="6460903" cy="3235104"/>
          </a:xfrm>
          <a:prstGeom prst="rect">
            <a:avLst/>
          </a:prstGeom>
          <a:ln w="38100" cap="sq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827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640" y="589547"/>
            <a:ext cx="107442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References:</a:t>
            </a:r>
          </a:p>
          <a:p>
            <a:r>
              <a:rPr lang="en-US" sz="4000" dirty="0">
                <a:hlinkClick r:id="rId2"/>
              </a:rPr>
              <a:t>https://git-scm.com/book/en/v2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5667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59" y="256741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847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2707971447"/>
              </p:ext>
            </p:extLst>
          </p:nvPr>
        </p:nvGraphicFramePr>
        <p:xfrm>
          <a:off x="1382295" y="1439334"/>
          <a:ext cx="8128000" cy="526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5752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B3AB1EAD-9E04-4C7F-9C4C-7D45F78FCC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09D3412E-D2E6-43A6-9207-18ADE42DB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44EE83C1-BA7C-4BEA-BD61-BE96849D97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BCD89CF2-EBE5-45AD-AA81-77230D441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53BD1B46-16C2-4B3A-A2B9-8168DEDF81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DD28A089-472B-4867-897A-31124DB0EA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0" t="1" r="29905" b="3351"/>
          <a:stretch/>
        </p:blipFill>
        <p:spPr>
          <a:xfrm>
            <a:off x="3030828" y="858223"/>
            <a:ext cx="6130343" cy="5425328"/>
          </a:xfrm>
        </p:spPr>
      </p:pic>
      <p:sp>
        <p:nvSpPr>
          <p:cNvPr id="10" name="Rounded Rectangular Callout 9"/>
          <p:cNvSpPr/>
          <p:nvPr/>
        </p:nvSpPr>
        <p:spPr>
          <a:xfrm>
            <a:off x="8345512" y="5451085"/>
            <a:ext cx="2330002" cy="1275009"/>
          </a:xfrm>
          <a:prstGeom prst="wedgeRoundRectCallout">
            <a:avLst>
              <a:gd name="adj1" fmla="val -101357"/>
              <a:gd name="adj2" fmla="val -52535"/>
              <a:gd name="adj3" fmla="val 16667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14061" y="5673090"/>
            <a:ext cx="1192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Version control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692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52" y="236273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Types of 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0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version control syste</a:t>
            </a:r>
            <a:r>
              <a:rPr lang="en-US" dirty="0"/>
              <a:t>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880" y="1825625"/>
            <a:ext cx="5160240" cy="4351338"/>
          </a:xfrm>
        </p:spPr>
      </p:pic>
    </p:spTree>
    <p:extLst>
      <p:ext uri="{BB962C8B-B14F-4D97-AF65-F5344CB8AC3E}">
        <p14:creationId xmlns:p14="http://schemas.microsoft.com/office/powerpoint/2010/main" val="1769792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 system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43" y="1825625"/>
            <a:ext cx="5574913" cy="4351338"/>
          </a:xfrm>
        </p:spPr>
      </p:pic>
    </p:spTree>
    <p:extLst>
      <p:ext uri="{BB962C8B-B14F-4D97-AF65-F5344CB8AC3E}">
        <p14:creationId xmlns:p14="http://schemas.microsoft.com/office/powerpoint/2010/main" val="22825697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840</TotalTime>
  <Words>282</Words>
  <Application>Microsoft Office PowerPoint</Application>
  <PresentationFormat>Widescreen</PresentationFormat>
  <Paragraphs>80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Today’s topic</vt:lpstr>
      <vt:lpstr>The Stupid content tracker</vt:lpstr>
      <vt:lpstr>Contents:</vt:lpstr>
      <vt:lpstr>What is Version control ?</vt:lpstr>
      <vt:lpstr>Why do we need it?</vt:lpstr>
      <vt:lpstr>SDLC</vt:lpstr>
      <vt:lpstr>Types of version control</vt:lpstr>
      <vt:lpstr>Local version control system</vt:lpstr>
      <vt:lpstr>Centralized Version control system </vt:lpstr>
      <vt:lpstr>Distributed Version control system</vt:lpstr>
      <vt:lpstr>GIT A Version Control tool</vt:lpstr>
      <vt:lpstr>What is git ?</vt:lpstr>
      <vt:lpstr>How GIT works ?</vt:lpstr>
      <vt:lpstr>The three states</vt:lpstr>
      <vt:lpstr>Getting started – Installing git</vt:lpstr>
      <vt:lpstr>Setting up the Git</vt:lpstr>
      <vt:lpstr>Finding help</vt:lpstr>
      <vt:lpstr>Setting up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 local repository  cmd: init</vt:lpstr>
      <vt:lpstr>PowerPoint Presentation</vt:lpstr>
      <vt:lpstr>Check status of files  cmd : status</vt:lpstr>
      <vt:lpstr>Tracking new files  cmd: add</vt:lpstr>
      <vt:lpstr>Staging modified files  cmd: commit</vt:lpstr>
      <vt:lpstr>Pulling from remote  cmd: pull</vt:lpstr>
      <vt:lpstr>Pushing to remote  cmd: push</vt:lpstr>
      <vt:lpstr>PowerPoint Presentation</vt:lpstr>
      <vt:lpstr>Branch – The Killing feature</vt:lpstr>
      <vt:lpstr>Branching cmd: branch, checkout</vt:lpstr>
      <vt:lpstr>Merging branches   cmd: merge</vt:lpstr>
      <vt:lpstr>Merge conflicts</vt:lpstr>
      <vt:lpstr>PowerPoint Presentation</vt:lpstr>
      <vt:lpstr>Miscellaneous commands</vt:lpstr>
      <vt:lpstr>Workflows</vt:lpstr>
      <vt:lpstr>Distributed Workflows</vt:lpstr>
      <vt:lpstr>Centralized workflow</vt:lpstr>
      <vt:lpstr>Integration-Manager workflow</vt:lpstr>
      <vt:lpstr>Dictator and Lieutenants workflow</vt:lpstr>
      <vt:lpstr>Our Experience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GIT- A stupid content tracker</dc:title>
  <dc:creator>Venkat Krishna</dc:creator>
  <cp:lastModifiedBy>Abi</cp:lastModifiedBy>
  <cp:revision>63</cp:revision>
  <dcterms:created xsi:type="dcterms:W3CDTF">2017-07-15T05:04:34Z</dcterms:created>
  <dcterms:modified xsi:type="dcterms:W3CDTF">2017-07-21T03:38:07Z</dcterms:modified>
</cp:coreProperties>
</file>