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312" r:id="rId5"/>
  </p:sldIdLst>
  <p:sldSz cx="9144000" cy="6858000" type="screen4x3"/>
  <p:notesSz cx="6858000" cy="9144000"/>
  <p:custDataLst>
    <p:tags r:id="rId7"/>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B6B"/>
    <a:srgbClr val="004371"/>
    <a:srgbClr val="005DAA"/>
    <a:srgbClr val="003E6A"/>
    <a:srgbClr val="575F6D"/>
    <a:srgbClr val="FF9933"/>
    <a:srgbClr val="5DAA00"/>
    <a:srgbClr val="4FAF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7959" autoAdjust="0"/>
  </p:normalViewPr>
  <p:slideViewPr>
    <p:cSldViewPr snapToGrid="0">
      <p:cViewPr varScale="1">
        <p:scale>
          <a:sx n="69" d="100"/>
          <a:sy n="69" d="100"/>
        </p:scale>
        <p:origin x="1224" y="44"/>
      </p:cViewPr>
      <p:guideLst>
        <p:guide orient="horz" pos="2161"/>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tags" Target="tags/tag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extLst>
      <p:ext uri="{BB962C8B-B14F-4D97-AF65-F5344CB8AC3E}">
        <p14:creationId xmlns:p14="http://schemas.microsoft.com/office/powerpoint/2010/main" val="713432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386681-CC9A-4F28-81FD-35541B0FE7CE}"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70249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Picture 13" descr="Horizontal_Slant_for_Cover_Page.png"/>
          <p:cNvPicPr>
            <a:picLocks noChangeAspect="1"/>
          </p:cNvPicPr>
          <p:nvPr userDrawn="1"/>
        </p:nvPicPr>
        <p:blipFill>
          <a:blip r:embed="rId2" cstate="print"/>
          <a:stretch>
            <a:fillRect/>
          </a:stretch>
        </p:blipFill>
        <p:spPr>
          <a:xfrm>
            <a:off x="0" y="0"/>
            <a:ext cx="9144000"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squar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11" name="Picture 10" descr="Slant_and_logo_for_Horizontal.png"/>
          <p:cNvPicPr>
            <a:picLocks noChangeAspect="1"/>
          </p:cNvPicPr>
          <p:nvPr userDrawn="1"/>
        </p:nvPicPr>
        <p:blipFill>
          <a:blip r:embed="rId2" cstate="print"/>
          <a:stretch>
            <a:fillRect/>
          </a:stretch>
        </p:blipFill>
        <p:spPr>
          <a:xfrm>
            <a:off x="0" y="0"/>
            <a:ext cx="9144000" cy="6858000"/>
          </a:xfrm>
          <a:prstGeom prst="rect">
            <a:avLst/>
          </a:prstGeom>
        </p:spPr>
      </p:pic>
      <p:pic>
        <p:nvPicPr>
          <p:cNvPr id="8" name="Picture 7" descr="Horizontal_Slant_for_Divider_Page.jpg"/>
          <p:cNvPicPr>
            <a:picLocks noChangeAspect="1"/>
          </p:cNvPicPr>
          <p:nvPr userDrawn="1"/>
        </p:nvPicPr>
        <p:blipFill>
          <a:blip r:embed="rId3" cstate="print"/>
          <a:stretch>
            <a:fillRect/>
          </a:stretch>
        </p:blipFill>
        <p:spPr>
          <a:xfrm>
            <a:off x="0" y="0"/>
            <a:ext cx="9144000" cy="6858000"/>
          </a:xfrm>
          <a:prstGeom prst="rect">
            <a:avLst/>
          </a:prstGeom>
        </p:spPr>
      </p:pic>
      <p:sp>
        <p:nvSpPr>
          <p:cNvPr id="30" name="Text Placeholder 43"/>
          <p:cNvSpPr>
            <a:spLocks noGrp="1"/>
          </p:cNvSpPr>
          <p:nvPr>
            <p:ph type="body" sz="quarter" idx="17" hasCustomPrompt="1"/>
          </p:nvPr>
        </p:nvSpPr>
        <p:spPr>
          <a:xfrm>
            <a:off x="3444240"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pic>
        <p:nvPicPr>
          <p:cNvPr id="6" name="Picture 5" descr="Logo Slide.jpg"/>
          <p:cNvPicPr>
            <a:picLocks noChangeAspect="1"/>
          </p:cNvPicPr>
          <p:nvPr userDrawn="1"/>
        </p:nvPicPr>
        <p:blipFill>
          <a:blip r:embed="rId2" cstate="print"/>
          <a:stretch>
            <a:fillRect/>
          </a:stretch>
        </p:blipFill>
        <p:spPr>
          <a:xfrm>
            <a:off x="0" y="0"/>
            <a:ext cx="9144000" cy="6858000"/>
          </a:xfrm>
          <a:prstGeom prst="rect">
            <a:avLst/>
          </a:prstGeom>
        </p:spPr>
      </p:pic>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10655" y="6556902"/>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11" name="Picture 10" descr="noc_logo blue_PNG.png"/>
          <p:cNvPicPr>
            <a:picLocks noChangeAspect="1"/>
          </p:cNvPicPr>
          <p:nvPr userDrawn="1"/>
        </p:nvPicPr>
        <p:blipFill>
          <a:blip r:embed="rId8" cstate="print"/>
          <a:stretch>
            <a:fillRect/>
          </a:stretch>
        </p:blipFill>
        <p:spPr>
          <a:xfrm>
            <a:off x="7148539" y="383381"/>
            <a:ext cx="1760445" cy="306744"/>
          </a:xfrm>
          <a:prstGeom prst="rect">
            <a:avLst/>
          </a:prstGeom>
        </p:spPr>
      </p:pic>
      <p:sp>
        <p:nvSpPr>
          <p:cNvPr id="8" name="Text Placeholder 37"/>
          <p:cNvSpPr txBox="1">
            <a:spLocks/>
          </p:cNvSpPr>
          <p:nvPr userDrawn="1"/>
        </p:nvSpPr>
        <p:spPr>
          <a:xfrm>
            <a:off x="2542382" y="6719594"/>
            <a:ext cx="4059237" cy="120650"/>
          </a:xfrm>
          <a:prstGeom prst="rect">
            <a:avLst/>
          </a:prstGeom>
        </p:spPr>
        <p:txBody>
          <a:bodyPr bIns="0" anchor="b" anchorCtr="0">
            <a:noAutofit/>
          </a:bodyPr>
          <a:lstStyle>
            <a:lvl1pPr marL="0" indent="0" algn="ctr">
              <a:buNone/>
              <a:defRPr sz="700">
                <a:solidFill>
                  <a:srgbClr val="FF0000"/>
                </a:solidFill>
                <a:latin typeface="Arial Narrow" pitchFamily="34" charset="0"/>
              </a:defRPr>
            </a:lvl1pPr>
          </a:lstStyle>
          <a:p>
            <a:pPr lvl="0">
              <a:spcBef>
                <a:spcPts val="2400"/>
              </a:spcBef>
              <a:defRPr/>
            </a:pPr>
            <a:r>
              <a:rPr lang="en-US" sz="600" kern="0" dirty="0">
                <a:cs typeface="Arial" pitchFamily="34" charset="0"/>
              </a:rPr>
              <a:t>NORTHROP </a:t>
            </a:r>
            <a:r>
              <a:rPr lang="en-US" sz="600" kern="0" dirty="0" smtClean="0">
                <a:cs typeface="Arial" pitchFamily="34" charset="0"/>
              </a:rPr>
              <a:t>GRUMMAN</a:t>
            </a:r>
            <a:r>
              <a:rPr lang="en-US" sz="600" kern="0" baseline="0" dirty="0" smtClean="0">
                <a:cs typeface="Arial" pitchFamily="34" charset="0"/>
              </a:rPr>
              <a:t> </a:t>
            </a:r>
            <a:r>
              <a:rPr lang="en-US" sz="600" kern="0" dirty="0" smtClean="0">
                <a:cs typeface="Arial" pitchFamily="34" charset="0"/>
              </a:rPr>
              <a:t> </a:t>
            </a:r>
            <a:r>
              <a:rPr lang="en-US" sz="600" kern="0" dirty="0">
                <a:cs typeface="Arial" pitchFamily="34" charset="0"/>
              </a:rPr>
              <a:t>PROPRIETARY LEVEL </a:t>
            </a:r>
            <a:r>
              <a:rPr lang="en-US" sz="600" kern="0" dirty="0" smtClean="0">
                <a:cs typeface="Arial" pitchFamily="34" charset="0"/>
              </a:rPr>
              <a:t>I</a:t>
            </a:r>
            <a:endParaRPr lang="en-US" sz="600" kern="0" dirty="0">
              <a:cs typeface="Arial" pitchFamily="34" charset="0"/>
            </a:endParaRPr>
          </a:p>
        </p:txBody>
      </p:sp>
    </p:spTree>
  </p:cSld>
  <p:clrMap bg1="lt1" tx1="dk1" bg2="lt2" tx2="dk2" accent1="accent1" accent2="accent2" accent3="accent3" accent4="accent4" accent5="accent5" accent6="accent6" hlink="hlink" folHlink="folHlink"/>
  <p:sldLayoutIdLst>
    <p:sldLayoutId id="2147483671" r:id="rId1"/>
    <p:sldLayoutId id="2147483674" r:id="rId2"/>
    <p:sldLayoutId id="2147483661" r:id="rId3"/>
    <p:sldLayoutId id="2147483663" r:id="rId4"/>
    <p:sldLayoutId id="2147483672" r:id="rId5"/>
    <p:sldLayoutId id="2147483666" r:id="rId6"/>
  </p:sldLayoutIdLst>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F6EFC63E-F8D9-44BB-A462-AC735E845F95}" type="slidenum">
              <a:rPr lang="en-US" smtClean="0"/>
              <a:pPr/>
              <a:t>1</a:t>
            </a:fld>
            <a:endParaRPr lang="en-US"/>
          </a:p>
        </p:txBody>
      </p:sp>
      <p:sp>
        <p:nvSpPr>
          <p:cNvPr id="8" name="Text Placeholder 27"/>
          <p:cNvSpPr txBox="1">
            <a:spLocks/>
          </p:cNvSpPr>
          <p:nvPr/>
        </p:nvSpPr>
        <p:spPr>
          <a:xfrm>
            <a:off x="2542382" y="0"/>
            <a:ext cx="4059237" cy="118872"/>
          </a:xfrm>
          <a:prstGeom prst="rect">
            <a:avLst/>
          </a:prstGeom>
        </p:spPr>
        <p:txBody>
          <a:bodyPr tIns="0">
            <a:noAutofit/>
          </a:bodyPr>
          <a:lstStyle>
            <a:lvl1pPr marL="0" indent="0" algn="ctr">
              <a:buNone/>
              <a:defRPr sz="700">
                <a:solidFill>
                  <a:srgbClr val="FF0000"/>
                </a:solidFill>
                <a:latin typeface="Arial Narrow" pitchFamily="34" charset="0"/>
              </a:defRPr>
            </a:lvl1pPr>
          </a:lstStyle>
          <a:p>
            <a:pPr marL="0" marR="0" lvl="0" indent="0" algn="ctr" defTabSz="914400" rtl="0" eaLnBrk="1" fontAlgn="base" latinLnBrk="0" hangingPunct="1">
              <a:lnSpc>
                <a:spcPct val="100000"/>
              </a:lnSpc>
              <a:spcBef>
                <a:spcPts val="2400"/>
              </a:spcBef>
              <a:spcAft>
                <a:spcPct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latin typeface="Arial Narrow" pitchFamily="34" charset="0"/>
                <a:ea typeface="+mn-ea"/>
                <a:cs typeface="Arial" pitchFamily="34" charset="0"/>
              </a:rPr>
              <a:t>Mark pages according to the proprietary level of information as described in Company Procedure CO J300 (or remove)</a:t>
            </a:r>
            <a:endParaRPr kumimoji="0" lang="en-US" sz="700" b="0" i="0" u="none" strike="noStrike" kern="0" cap="none" spc="0" normalizeH="0" baseline="0" noProof="0" dirty="0">
              <a:ln>
                <a:noFill/>
              </a:ln>
              <a:solidFill>
                <a:srgbClr val="FF0000"/>
              </a:solidFill>
              <a:effectLst/>
              <a:uLnTx/>
              <a:uFillTx/>
              <a:latin typeface="Arial Narrow" pitchFamily="34" charset="0"/>
              <a:ea typeface="+mn-ea"/>
              <a:cs typeface="Arial" pitchFamily="34" charset="0"/>
            </a:endParaRPr>
          </a:p>
        </p:txBody>
      </p:sp>
      <p:sp>
        <p:nvSpPr>
          <p:cNvPr id="3" name="Title 2"/>
          <p:cNvSpPr>
            <a:spLocks noGrp="1"/>
          </p:cNvSpPr>
          <p:nvPr>
            <p:ph type="title"/>
          </p:nvPr>
        </p:nvSpPr>
        <p:spPr/>
        <p:txBody>
          <a:bodyPr/>
          <a:lstStyle/>
          <a:p>
            <a:r>
              <a:rPr lang="en-US" dirty="0" smtClean="0"/>
              <a:t>ImmPort Social Media Graphics</a:t>
            </a:r>
            <a:endParaRPr lang="en-US" dirty="0"/>
          </a:p>
        </p:txBody>
      </p:sp>
      <p:pic>
        <p:nvPicPr>
          <p:cNvPr id="4" name="Picture 3"/>
          <p:cNvPicPr>
            <a:picLocks noChangeAspect="1"/>
          </p:cNvPicPr>
          <p:nvPr/>
        </p:nvPicPr>
        <p:blipFill>
          <a:blip r:embed="rId3"/>
          <a:stretch>
            <a:fillRect/>
          </a:stretch>
        </p:blipFill>
        <p:spPr>
          <a:xfrm>
            <a:off x="411033" y="1365437"/>
            <a:ext cx="4467225" cy="1733550"/>
          </a:xfrm>
          <a:prstGeom prst="rect">
            <a:avLst/>
          </a:prstGeom>
        </p:spPr>
      </p:pic>
      <p:sp>
        <p:nvSpPr>
          <p:cNvPr id="5" name="TextBox 4"/>
          <p:cNvSpPr txBox="1"/>
          <p:nvPr/>
        </p:nvSpPr>
        <p:spPr>
          <a:xfrm>
            <a:off x="4072182" y="2556939"/>
            <a:ext cx="531223" cy="430887"/>
          </a:xfrm>
          <a:prstGeom prst="rect">
            <a:avLst/>
          </a:prstGeom>
          <a:solidFill>
            <a:srgbClr val="FFFFFF"/>
          </a:solidFill>
        </p:spPr>
        <p:txBody>
          <a:bodyPr wrap="square" rtlCol="0">
            <a:spAutoFit/>
          </a:bodyPr>
          <a:lstStyle/>
          <a:p>
            <a:r>
              <a:rPr lang="en-US" sz="2200" dirty="0" smtClean="0">
                <a:solidFill>
                  <a:srgbClr val="003B6B"/>
                </a:solidFill>
                <a:latin typeface="Arial" panose="020B0604020202020204" pitchFamily="34" charset="0"/>
                <a:cs typeface="Arial" panose="020B0604020202020204" pitchFamily="34" charset="0"/>
              </a:rPr>
              <a:t>33</a:t>
            </a:r>
            <a:endParaRPr lang="en-US" sz="2200" dirty="0">
              <a:solidFill>
                <a:srgbClr val="003B6B"/>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2012_PPT_TEMPLATE Master Slide">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owerPoint_template.potx [Read-Only]" id="{E0E25096-A268-4939-8B98-0AA31E345579}" vid="{B8CCB0F0-15E6-44A2-A251-683DD5E50B3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EBDCF3BF0B914496539F773BA59FD7" ma:contentTypeVersion="1" ma:contentTypeDescription="Create a new document." ma:contentTypeScope="" ma:versionID="791ed9fcafba9c3a1434e6fc4a35d914">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570DB2-ED3C-4E80-833B-517D0AFFEA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08EEF0-56E5-4CD0-804E-185EBF2D11C2}">
  <ds:schemaRefs>
    <ds:schemaRef ds:uri="http://schemas.openxmlformats.org/package/2006/metadata/core-properties"/>
    <ds:schemaRef ds:uri="http://schemas.microsoft.com/sharepoint/v3"/>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http://purl.org/dc/terms/"/>
  </ds:schemaRefs>
</ds:datastoreItem>
</file>

<file path=customXml/itemProps3.xml><?xml version="1.0" encoding="utf-8"?>
<ds:datastoreItem xmlns:ds="http://schemas.openxmlformats.org/officeDocument/2006/customXml" ds:itemID="{0017D0E4-32E0-4340-83B0-8A562CC525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15</TotalTime>
  <Words>27</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Tahoma</vt:lpstr>
      <vt:lpstr>2012_PPT_TEMPLATE Master Slide</vt:lpstr>
      <vt:lpstr>ImmPort Social Media Graphics</vt:lpstr>
    </vt:vector>
  </TitlesOfParts>
  <Company>Northrop Grumman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ImmPort Social Media Graphics</dc:title>
  <dc:creator>Hypes, Kate (IS)</dc:creator>
  <cp:lastModifiedBy>Hypes, Kate [US] (TS)</cp:lastModifiedBy>
  <cp:revision>3</cp:revision>
  <dcterms:created xsi:type="dcterms:W3CDTF">2019-04-26T21:09:30Z</dcterms:created>
  <dcterms:modified xsi:type="dcterms:W3CDTF">2020-01-31T22:17:35Z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0x0101009CEBDCF3BF0B914496539F773BA59FD7</vt:lpwstr>
  </property>
</Properties>
</file>