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EB78D-85BD-4E80-BED9-4EA715C05FC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2A858-D331-45C2-A626-DE5C6F5F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*heartbeat </a:t>
            </a:r>
            <a:r>
              <a:rPr lang="en-US" dirty="0" err="1"/>
              <a:t>cron</a:t>
            </a:r>
            <a:r>
              <a:rPr lang="en-US" dirty="0"/>
              <a:t> job runs every 5 mins thru a python file that makes the check-in call to the </a:t>
            </a:r>
            <a:r>
              <a:rPr lang="en-US" dirty="0" err="1"/>
              <a:t>immabe</a:t>
            </a:r>
            <a:r>
              <a:rPr lang="en-US" dirty="0"/>
              <a:t> server. The check-in call is an </a:t>
            </a:r>
            <a:r>
              <a:rPr lang="en-US" dirty="0" err="1"/>
              <a:t>api</a:t>
            </a:r>
            <a:r>
              <a:rPr lang="en-US" dirty="0"/>
              <a:t> call that reads a config file that has the heartbeat API key. If it is missing, then the API call is not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A858-D331-45C2-A626-DE5C6F5F1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549F-4CC5-42C2-BB87-43F2D3AB9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62E65-E1E7-4930-9015-1EC3040C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DCBD-0090-4CA1-BE56-56FC2E54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BADF-0654-4B0F-9367-11F5E5A2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A63B-F19B-4002-850B-03D5E684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F98F-70CB-4BAD-B97D-D8C75CC8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4117-88DF-4AD5-AA30-43A72B52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0936-B01D-457E-BDD1-549CA641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DFF4-28F6-4BDD-9832-B4F7ACD5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5BF8-6C84-45A7-B6D1-74461B3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DCB03-55B6-4CED-A2DE-A9BF4CC20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CE99-0818-4884-94A4-3067795F7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23D6-40D0-4A53-8968-5F8BD678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F914-BC8E-4E30-8145-EECC3F27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9EE0-426D-48F7-BBC4-4C1EA50B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AD5C-16EC-4274-BBE6-6D9A54FD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3E0B-E8B7-4C5F-8DD8-40DC2260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FC04-FB2D-46CD-808B-811691C1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7D93-AD6F-426D-8484-C421BCAE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9A64-52CC-4052-AA49-AEC4D777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A521-FCFE-4E85-A576-039A0208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114C-5CC9-4DD1-B35B-194A12B0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4614-DBCE-49B2-BCCC-81B80225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5CDD-8489-475D-8022-D068F392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30C4-84BA-4FA5-BC12-3F65603B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ED4C-2207-44F5-A2F9-C03DFFFA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8BDF-9D53-4107-9D3F-B5A65C60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15EE3-5154-4D17-B61B-468BBD2B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C691F-B731-4F10-BECF-3F6990A6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04F6-9668-4D37-8CC6-0F93A16A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8E19-3F74-494A-91E7-00F0F452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40B6-137D-4615-B1E0-4DD74F55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6104-8F92-41FE-B7EA-CB7D3879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4B75-182B-4F7F-9117-DAAE3596D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0B50F-CCD8-4451-BC82-3FAB51000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27BC8-1555-48FE-967A-8B9A22F7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39320-1616-44D7-84FD-77D18645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FFBB-8D60-416A-88A5-73948382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2AA13-DFAC-467F-A384-CCBE8C94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1B1-1176-4D02-A162-D4381743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60655-385E-4EDC-B804-5347EEBD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D8E1-6E79-4635-A848-802C3CFD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A350-DCC3-4D17-A019-524EC44C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52DDC-1722-46FE-AB7D-4ABE22EF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B27E8-0AD3-41A8-A943-89D205BB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D1CD-CA8A-4A79-B117-E0A0FC5F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E7D4-0B44-4ABB-B7F9-3FF6AE23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7A2F-30EF-4208-8883-045379C9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3F5EC-5468-451C-9BF9-6BCE2594F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3FBB-C016-4ACD-926B-34F7BE95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EFB3E-C3C0-4E4E-BC3A-8DBBB10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5511C-2B56-43E4-BFD7-443F2579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BF4D-E190-4FE3-92B4-48080D7A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ACD9B-29E6-45B6-9294-1901B84B5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33373-34AD-41B5-A931-85764E4B5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BA090-C476-44F4-AD29-775B2C4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D2D30-98EC-4775-9630-4E65F9A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BA219-CF75-4133-AF60-74B24C8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A1124-0BB1-4B57-BEE0-68475E42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E6FD-47CA-47B0-A0E5-C4318B2C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2222-EEB2-4DD1-9676-02AF457DB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0030-1F06-4439-8143-4063DDECCD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C9251-0E11-4B98-935C-73866C565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E4BA-1C7B-49E5-B2A0-124ACABAB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9D22-D9BC-4EE0-8C06-BFDECE53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458287/how-to-run-a-cron-job-inside-a-docker-contain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115-4EFE-4D39-93AD-F9875928D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Instance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04F28-2BCB-401B-903D-0EC5323D6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ImmaBe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1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EBD604-46B2-4803-8B63-E0EA04A37440}"/>
              </a:ext>
            </a:extLst>
          </p:cNvPr>
          <p:cNvSpPr/>
          <p:nvPr/>
        </p:nvSpPr>
        <p:spPr>
          <a:xfrm>
            <a:off x="697584" y="791852"/>
            <a:ext cx="136688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Tool 1</a:t>
            </a:r>
          </a:p>
          <a:p>
            <a:pPr algn="ctr"/>
            <a:r>
              <a:rPr lang="en-US" sz="1200" dirty="0"/>
              <a:t>Tool 2</a:t>
            </a:r>
          </a:p>
          <a:p>
            <a:pPr algn="ctr"/>
            <a:r>
              <a:rPr lang="en-US" sz="1200" dirty="0"/>
              <a:t>……</a:t>
            </a:r>
          </a:p>
          <a:p>
            <a:pPr algn="ctr"/>
            <a:r>
              <a:rPr lang="en-US" sz="1200" dirty="0"/>
              <a:t>Tool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0B76F-0564-4DF3-AB5F-520C442023C4}"/>
              </a:ext>
            </a:extLst>
          </p:cNvPr>
          <p:cNvSpPr txBox="1"/>
          <p:nvPr/>
        </p:nvSpPr>
        <p:spPr>
          <a:xfrm>
            <a:off x="736800" y="422520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ImmaBe.org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9F307B-ACAF-4C7F-AD2A-B889C9687A15}"/>
              </a:ext>
            </a:extLst>
          </p:cNvPr>
          <p:cNvCxnSpPr>
            <a:stCxn id="2" idx="3"/>
          </p:cNvCxnSpPr>
          <p:nvPr/>
        </p:nvCxnSpPr>
        <p:spPr>
          <a:xfrm>
            <a:off x="2064471" y="1225485"/>
            <a:ext cx="204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>
            <a:extLst>
              <a:ext uri="{FF2B5EF4-FFF2-40B4-BE49-F238E27FC236}">
                <a16:creationId xmlns:a16="http://schemas.microsoft.com/office/drawing/2014/main" id="{9AEC5068-ED96-4247-AE6E-5AA1EE18C3BA}"/>
              </a:ext>
            </a:extLst>
          </p:cNvPr>
          <p:cNvSpPr/>
          <p:nvPr/>
        </p:nvSpPr>
        <p:spPr>
          <a:xfrm>
            <a:off x="4336329" y="707014"/>
            <a:ext cx="339365" cy="3016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9B9C1-D267-4205-97C3-0323350683E3}"/>
              </a:ext>
            </a:extLst>
          </p:cNvPr>
          <p:cNvSpPr/>
          <p:nvPr/>
        </p:nvSpPr>
        <p:spPr>
          <a:xfrm>
            <a:off x="4194928" y="1112396"/>
            <a:ext cx="622169" cy="24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Tool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D80C-8FA2-472C-9630-8AF9E961205B}"/>
              </a:ext>
            </a:extLst>
          </p:cNvPr>
          <p:cNvSpPr txBox="1"/>
          <p:nvPr/>
        </p:nvSpPr>
        <p:spPr>
          <a:xfrm>
            <a:off x="2510755" y="1008669"/>
            <a:ext cx="1400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User downloads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80F69B4-F70B-43E3-A54A-32A7904B19A5}"/>
              </a:ext>
            </a:extLst>
          </p:cNvPr>
          <p:cNvSpPr/>
          <p:nvPr/>
        </p:nvSpPr>
        <p:spPr>
          <a:xfrm>
            <a:off x="4941154" y="63727"/>
            <a:ext cx="6553262" cy="556181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430C770-4798-4975-B561-C00CAC738DBD}"/>
              </a:ext>
            </a:extLst>
          </p:cNvPr>
          <p:cNvSpPr/>
          <p:nvPr/>
        </p:nvSpPr>
        <p:spPr>
          <a:xfrm>
            <a:off x="10237786" y="1681409"/>
            <a:ext cx="631513" cy="5938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613D466-3F1D-468D-9587-C61F7FFFC08E}"/>
              </a:ext>
            </a:extLst>
          </p:cNvPr>
          <p:cNvSpPr/>
          <p:nvPr/>
        </p:nvSpPr>
        <p:spPr>
          <a:xfrm>
            <a:off x="9180630" y="2648244"/>
            <a:ext cx="631513" cy="5938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1E63AF4-F552-42DC-A40A-4C31B1F69643}"/>
              </a:ext>
            </a:extLst>
          </p:cNvPr>
          <p:cNvSpPr/>
          <p:nvPr/>
        </p:nvSpPr>
        <p:spPr>
          <a:xfrm>
            <a:off x="6739169" y="2277063"/>
            <a:ext cx="631513" cy="5938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A66167-0FEF-41D8-A05D-972D587C1B9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17097" y="1234912"/>
            <a:ext cx="1885741" cy="133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EDD603-730E-4F7E-9FAB-C080DCE35CE0}"/>
              </a:ext>
            </a:extLst>
          </p:cNvPr>
          <p:cNvCxnSpPr>
            <a:stCxn id="7" idx="3"/>
            <a:endCxn id="10" idx="2"/>
          </p:cNvCxnSpPr>
          <p:nvPr/>
        </p:nvCxnSpPr>
        <p:spPr>
          <a:xfrm>
            <a:off x="4817097" y="1234912"/>
            <a:ext cx="5420689" cy="8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0E0C4-C111-42F5-B6A2-D671487074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17097" y="1234912"/>
            <a:ext cx="4363533" cy="154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B51852-6081-4802-9DAC-D05E77268258}"/>
              </a:ext>
            </a:extLst>
          </p:cNvPr>
          <p:cNvSpPr txBox="1"/>
          <p:nvPr/>
        </p:nvSpPr>
        <p:spPr>
          <a:xfrm rot="2148368">
            <a:off x="4538836" y="1843433"/>
            <a:ext cx="19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 User launches tool in </a:t>
            </a:r>
          </a:p>
          <a:p>
            <a:r>
              <a:rPr lang="en-US" sz="1200" dirty="0"/>
              <a:t>container or server and </a:t>
            </a:r>
          </a:p>
          <a:p>
            <a:r>
              <a:rPr lang="en-US" sz="1200" dirty="0"/>
              <a:t>start the </a:t>
            </a:r>
            <a:r>
              <a:rPr lang="en-US" sz="1200" dirty="0">
                <a:hlinkClick r:id="rId3"/>
              </a:rPr>
              <a:t>heartbeat </a:t>
            </a:r>
            <a:r>
              <a:rPr lang="en-US" sz="1200" dirty="0" err="1">
                <a:hlinkClick r:id="rId3"/>
              </a:rPr>
              <a:t>cron</a:t>
            </a:r>
            <a:r>
              <a:rPr lang="en-US" sz="1200" dirty="0">
                <a:hlinkClick r:id="rId3"/>
              </a:rPr>
              <a:t> job</a:t>
            </a:r>
            <a:r>
              <a:rPr lang="en-US" sz="12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291F9-1792-447F-888D-06F3CB58164A}"/>
              </a:ext>
            </a:extLst>
          </p:cNvPr>
          <p:cNvSpPr txBox="1"/>
          <p:nvPr/>
        </p:nvSpPr>
        <p:spPr>
          <a:xfrm>
            <a:off x="5915870" y="2927218"/>
            <a:ext cx="3305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(5) On the tool’s UI, user registers </a:t>
            </a:r>
          </a:p>
          <a:p>
            <a:r>
              <a:rPr lang="en-US" sz="1200" dirty="0"/>
              <a:t>the instance by providing the instance id </a:t>
            </a:r>
          </a:p>
          <a:p>
            <a:r>
              <a:rPr lang="en-US" sz="1200" dirty="0"/>
              <a:t>and its heartbeat API key (this prompt will always</a:t>
            </a:r>
          </a:p>
          <a:p>
            <a:r>
              <a:rPr lang="en-US" sz="1200" dirty="0"/>
              <a:t> show as long as the </a:t>
            </a:r>
            <a:r>
              <a:rPr lang="en-US" sz="1200" dirty="0" err="1"/>
              <a:t>cron</a:t>
            </a:r>
            <a:r>
              <a:rPr lang="en-US" sz="1200" dirty="0"/>
              <a:t> job’s config file does not</a:t>
            </a:r>
          </a:p>
          <a:p>
            <a:r>
              <a:rPr lang="en-US" sz="1200" dirty="0"/>
              <a:t>exist)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4A9B6-A6BF-4957-BC6D-BCBEA1FE196A}"/>
              </a:ext>
            </a:extLst>
          </p:cNvPr>
          <p:cNvSpPr txBox="1"/>
          <p:nvPr/>
        </p:nvSpPr>
        <p:spPr>
          <a:xfrm rot="20114110">
            <a:off x="115897" y="2072810"/>
            <a:ext cx="376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 User registers to .org (name and email), </a:t>
            </a:r>
          </a:p>
          <a:p>
            <a:r>
              <a:rPr lang="en-US" sz="1200" dirty="0"/>
              <a:t>select the tool type and create an instance id:</a:t>
            </a:r>
          </a:p>
          <a:p>
            <a:r>
              <a:rPr lang="en-US" sz="1200" dirty="0" err="1"/>
              <a:t>Instance_id</a:t>
            </a:r>
            <a:r>
              <a:rPr lang="en-US" sz="1200" dirty="0"/>
              <a:t> = </a:t>
            </a:r>
            <a:r>
              <a:rPr lang="en-US" sz="1200" b="1" dirty="0"/>
              <a:t>sha256(name + email + </a:t>
            </a:r>
            <a:r>
              <a:rPr lang="en-US" sz="1200" b="1" dirty="0" err="1"/>
              <a:t>tool_type</a:t>
            </a:r>
            <a:r>
              <a:rPr lang="en-US" sz="1200" b="1" dirty="0"/>
              <a:t> + time())</a:t>
            </a:r>
          </a:p>
          <a:p>
            <a:r>
              <a:rPr lang="en-US" sz="1200" dirty="0"/>
              <a:t>Together with a heartbeat API key (using </a:t>
            </a:r>
            <a:r>
              <a:rPr lang="en-US" sz="1200" dirty="0" err="1"/>
              <a:t>jwt</a:t>
            </a:r>
            <a:r>
              <a:rPr lang="en-US" sz="1200" dirty="0"/>
              <a:t>) 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326DB7C-D222-4EDA-A8C9-28C94E74BDAB}"/>
              </a:ext>
            </a:extLst>
          </p:cNvPr>
          <p:cNvSpPr/>
          <p:nvPr/>
        </p:nvSpPr>
        <p:spPr>
          <a:xfrm>
            <a:off x="933569" y="3327709"/>
            <a:ext cx="857839" cy="7117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968D99-CB3D-422B-B0F2-831E300B29EF}"/>
              </a:ext>
            </a:extLst>
          </p:cNvPr>
          <p:cNvCxnSpPr>
            <a:stCxn id="12" idx="2"/>
            <a:endCxn id="27" idx="5"/>
          </p:cNvCxnSpPr>
          <p:nvPr/>
        </p:nvCxnSpPr>
        <p:spPr>
          <a:xfrm flipH="1">
            <a:off x="1791408" y="2648244"/>
            <a:ext cx="4947761" cy="94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A4A9E440-B7D5-41FD-A0CC-620CCA05E94C}"/>
              </a:ext>
            </a:extLst>
          </p:cNvPr>
          <p:cNvSpPr/>
          <p:nvPr/>
        </p:nvSpPr>
        <p:spPr>
          <a:xfrm>
            <a:off x="808059" y="4805411"/>
            <a:ext cx="935847" cy="8412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707027-11CB-4145-9B72-92470B1F678C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>
            <a:off x="1273519" y="4039466"/>
            <a:ext cx="2464" cy="7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A62B0A-D3F1-4C3A-B72E-E3077C367C55}"/>
              </a:ext>
            </a:extLst>
          </p:cNvPr>
          <p:cNvSpPr txBox="1"/>
          <p:nvPr/>
        </p:nvSpPr>
        <p:spPr>
          <a:xfrm>
            <a:off x="301076" y="5635680"/>
            <a:ext cx="10668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(4) The user account record (</a:t>
            </a:r>
            <a:r>
              <a:rPr lang="en-US" sz="1200" dirty="0" err="1"/>
              <a:t>user_id</a:t>
            </a:r>
            <a:r>
              <a:rPr lang="en-US" sz="1200" dirty="0"/>
              <a:t> + name + email + org + </a:t>
            </a:r>
            <a:r>
              <a:rPr lang="en-US" sz="1200" dirty="0" err="1"/>
              <a:t>created_on</a:t>
            </a:r>
            <a:r>
              <a:rPr lang="en-US" sz="1200" dirty="0"/>
              <a:t>) is created </a:t>
            </a:r>
          </a:p>
          <a:p>
            <a:r>
              <a:rPr lang="en-US" sz="1200" dirty="0"/>
              <a:t>and another record of instance (id + </a:t>
            </a:r>
            <a:r>
              <a:rPr lang="en-US" sz="1200" dirty="0" err="1"/>
              <a:t>user_id</a:t>
            </a:r>
            <a:r>
              <a:rPr lang="en-US" sz="1200" dirty="0"/>
              <a:t> + </a:t>
            </a:r>
            <a:r>
              <a:rPr lang="en-US" sz="1200" dirty="0" err="1"/>
              <a:t>instance_id</a:t>
            </a:r>
            <a:r>
              <a:rPr lang="en-US" sz="1200" dirty="0"/>
              <a:t> + tag (attached, detached</a:t>
            </a:r>
            <a:r>
              <a:rPr lang="en-US" sz="1200"/>
              <a:t>, corrupt) </a:t>
            </a:r>
            <a:r>
              <a:rPr lang="en-US" sz="1200" dirty="0"/>
              <a:t>+ </a:t>
            </a:r>
            <a:r>
              <a:rPr lang="en-US" sz="1200" dirty="0" err="1"/>
              <a:t>tag_details</a:t>
            </a:r>
            <a:r>
              <a:rPr lang="en-US" sz="1200" dirty="0"/>
              <a:t>+ heartbeat API key + </a:t>
            </a:r>
            <a:r>
              <a:rPr lang="en-US" sz="1200" dirty="0" err="1"/>
              <a:t>created_on</a:t>
            </a:r>
            <a:r>
              <a:rPr lang="en-US" sz="1200" dirty="0"/>
              <a:t> + </a:t>
            </a:r>
            <a:r>
              <a:rPr lang="en-US" sz="1200" dirty="0" err="1"/>
              <a:t>last_checked_in</a:t>
            </a:r>
            <a:r>
              <a:rPr lang="en-US" sz="1200" dirty="0"/>
              <a:t>) is created </a:t>
            </a:r>
          </a:p>
          <a:p>
            <a:r>
              <a:rPr lang="en-US" sz="1200" dirty="0"/>
              <a:t>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B72B2C-8C16-472B-8EC0-1D405F40974C}"/>
              </a:ext>
            </a:extLst>
          </p:cNvPr>
          <p:cNvSpPr txBox="1"/>
          <p:nvPr/>
        </p:nvSpPr>
        <p:spPr>
          <a:xfrm rot="20971838">
            <a:off x="1770036" y="2757841"/>
            <a:ext cx="395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(6) An </a:t>
            </a:r>
            <a:r>
              <a:rPr lang="en-US" sz="1200" dirty="0" err="1"/>
              <a:t>api</a:t>
            </a:r>
            <a:r>
              <a:rPr lang="en-US" sz="1200" dirty="0"/>
              <a:t> call is made to the heartbeat endpoint with the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instance_id</a:t>
            </a:r>
            <a:r>
              <a:rPr lang="en-US" sz="1200" dirty="0"/>
              <a:t> in the body using the heartbeat API key for auth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069301-21A7-47CB-80D1-47EE3B3A000A}"/>
              </a:ext>
            </a:extLst>
          </p:cNvPr>
          <p:cNvSpPr txBox="1"/>
          <p:nvPr/>
        </p:nvSpPr>
        <p:spPr>
          <a:xfrm>
            <a:off x="165795" y="4019129"/>
            <a:ext cx="549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 The heartbeat </a:t>
            </a:r>
            <a:r>
              <a:rPr lang="en-US" sz="1200" dirty="0" err="1"/>
              <a:t>jwt</a:t>
            </a:r>
            <a:r>
              <a:rPr lang="en-US" sz="1200" dirty="0"/>
              <a:t> token is decrypted to get the </a:t>
            </a:r>
            <a:r>
              <a:rPr lang="en-US" sz="1200" dirty="0" err="1"/>
              <a:t>user_id</a:t>
            </a:r>
            <a:r>
              <a:rPr lang="en-US" sz="1200" dirty="0"/>
              <a:t>, and together with </a:t>
            </a:r>
            <a:r>
              <a:rPr lang="en-US" sz="1200" dirty="0" err="1"/>
              <a:t>instance_id</a:t>
            </a:r>
            <a:r>
              <a:rPr lang="en-US" sz="1200" dirty="0"/>
              <a:t>, a </a:t>
            </a:r>
            <a:r>
              <a:rPr lang="en-US" sz="1200" dirty="0" err="1"/>
              <a:t>db</a:t>
            </a:r>
            <a:r>
              <a:rPr lang="en-US" sz="1200" dirty="0"/>
              <a:t> check is to see if the instance is valid. If that’s the case, then update the </a:t>
            </a:r>
            <a:r>
              <a:rPr lang="en-US" sz="1200" dirty="0" err="1"/>
              <a:t>last_checked_in</a:t>
            </a:r>
            <a:r>
              <a:rPr lang="en-US" sz="1200" dirty="0"/>
              <a:t> value; otherwise the instance is tagged as corrupt with details of “identity check failed on date()”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E3CB37-54CB-4C27-A1D2-B55CFAEFA6C1}"/>
              </a:ext>
            </a:extLst>
          </p:cNvPr>
          <p:cNvSpPr txBox="1"/>
          <p:nvPr/>
        </p:nvSpPr>
        <p:spPr>
          <a:xfrm rot="20971838">
            <a:off x="2306420" y="3217502"/>
            <a:ext cx="31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(8) An </a:t>
            </a:r>
            <a:r>
              <a:rPr lang="en-US" sz="1200" dirty="0" err="1"/>
              <a:t>api</a:t>
            </a:r>
            <a:r>
              <a:rPr lang="en-US" sz="1200" dirty="0"/>
              <a:t> response is sent back to the instance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71A8AE-D8E6-4B1A-AA8A-88D47DA71776}"/>
              </a:ext>
            </a:extLst>
          </p:cNvPr>
          <p:cNvSpPr txBox="1"/>
          <p:nvPr/>
        </p:nvSpPr>
        <p:spPr>
          <a:xfrm>
            <a:off x="5910099" y="3972169"/>
            <a:ext cx="386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(9) If the </a:t>
            </a:r>
            <a:r>
              <a:rPr lang="en-US" sz="1200" dirty="0" err="1"/>
              <a:t>response.code</a:t>
            </a:r>
            <a:r>
              <a:rPr lang="en-US" sz="1200" dirty="0"/>
              <a:t> is 200, then the </a:t>
            </a:r>
            <a:r>
              <a:rPr lang="en-US" sz="1200" dirty="0" err="1"/>
              <a:t>cron</a:t>
            </a:r>
            <a:r>
              <a:rPr lang="en-US" sz="1200" dirty="0"/>
              <a:t> job’s config</a:t>
            </a:r>
          </a:p>
          <a:p>
            <a:r>
              <a:rPr lang="en-US" sz="1200" dirty="0"/>
              <a:t>file is created. Otherwise, any existing config file is deleted.</a:t>
            </a:r>
          </a:p>
        </p:txBody>
      </p:sp>
    </p:spTree>
    <p:extLst>
      <p:ext uri="{BB962C8B-B14F-4D97-AF65-F5344CB8AC3E}">
        <p14:creationId xmlns:p14="http://schemas.microsoft.com/office/powerpoint/2010/main" val="399741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388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Instance Registration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Registration</dc:title>
  <dc:creator>Landry Kouajiep2</dc:creator>
  <cp:lastModifiedBy>Landry Kouajiep2</cp:lastModifiedBy>
  <cp:revision>13</cp:revision>
  <dcterms:created xsi:type="dcterms:W3CDTF">2021-04-22T03:53:47Z</dcterms:created>
  <dcterms:modified xsi:type="dcterms:W3CDTF">2021-04-22T05:37:18Z</dcterms:modified>
</cp:coreProperties>
</file>