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32cdc3cd5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32cdc3cd5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32cdc3cd5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32cdc3cd5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32cdc3cd5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832cdc3cd5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Website recon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 walton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 page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the start page for the </a:t>
            </a:r>
            <a:r>
              <a:rPr lang="en"/>
              <a:t>website</a:t>
            </a:r>
            <a:r>
              <a:rPr lang="en"/>
              <a:t> recon which has many tools to use it.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When</a:t>
            </a:r>
            <a:r>
              <a:rPr lang="en"/>
              <a:t> you put in a website, it will scan it for malware or viruses.</a:t>
            </a:r>
            <a:endParaRPr/>
          </a:p>
        </p:txBody>
      </p:sp>
      <p:pic>
        <p:nvPicPr>
          <p:cNvPr id="62" name="Google Shape;62;p14" title="Screenshot 2025-09-24 1403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00" y="2036750"/>
            <a:ext cx="8471199" cy="246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it works 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These are how it works in the websites.  Using fingerprint web application and use hosts to find IP addresses.</a:t>
            </a:r>
            <a:endParaRPr/>
          </a:p>
        </p:txBody>
      </p:sp>
      <p:pic>
        <p:nvPicPr>
          <p:cNvPr id="69" name="Google Shape;69;p15" title="Screenshot 2025-09-24 14103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25" y="2269215"/>
            <a:ext cx="9143999" cy="25308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what it looks like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(a full report)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Allows you to download and </a:t>
            </a:r>
            <a:r>
              <a:rPr lang="en"/>
              <a:t>even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Shows domain and tells you how long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took. 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650" y="1202275"/>
            <a:ext cx="4503025" cy="394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