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FED9-2923-D3B4-A6B4-626D2F890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145B4-8995-8D6B-E53D-CFDCA88E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A99E-4776-D403-2F1B-5CBE6E83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043D-EF87-2E83-7575-ABCFF979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3B59-7353-7292-1257-590255FC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097C-29D1-31B2-EA3D-18AC65AB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B53C2-7B35-9E83-7777-A7DCCFE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1109-B0B8-76BD-BB15-DEE52710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7A87-FA78-0CB0-E07F-38CF6649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8309-5C8F-94A5-BC8D-C3F83906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2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97CB2-7016-4A1C-7DC5-88FB8CA06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DE45A-5D40-D94E-2906-FEADBF85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AE00-8E3F-6B5E-FC59-D8959BDA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71F1-4F4F-EB82-C393-4B033995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56EF-1F88-6930-9CD5-283CA3D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13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A4F6-1C78-B778-2673-185BFC47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B626-AA10-BA9B-4533-13786C05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DEE1-0DC0-074C-22BE-4A82CF2A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F83E-51DD-4F50-96EF-DA95E4C3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7F6A-55E0-C68E-8A08-6E23E42A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4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4D29-23C9-C617-141A-28D99F36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D4DFC-7337-5BA3-309F-7B47E352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F68A-9237-310B-C447-98FFA33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8320-3A84-1F8F-8945-A3CAEE6E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FF55-A5AE-D056-493B-2F151CC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8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22C0-9D6A-FF40-BB13-DC079CA7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EA17-DF03-F7DC-27F5-97AB2479B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4FE97-B31F-9464-DD96-11BF79D50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06DC-0EED-0A07-110C-2D09F56A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1CA52-D4A6-477C-98CD-541744D1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FBDDA-58B5-6A2E-A6DC-0A8D6EA1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68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AF03-54AF-45AE-DE3D-16AEB14D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45CB7-807C-92AB-01CA-E031FBAC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45BEC-AE78-C700-049D-0E6B1F4E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D5199-2B78-A2F5-E512-7C86861F9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86B5C-64B6-8ECC-7F39-E44D0F20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ED206-3144-2CE4-0F9F-4D2A2684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ABE09-F29C-5100-4AA4-22C78EFF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3EC77-366B-8764-2665-938DA794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4A80-24B9-9525-BA69-2CEBB6D5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E7D63-C39A-2EEC-8F0B-FD59DD33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5FF0-F368-A092-F70D-03372BB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BA4C3-C9F9-1393-91B0-6E345FF4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9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43B7-B8BB-94E3-EBE8-9D226BA9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1C7EF-4D8B-8120-B5F7-6387E5E7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129AD-FA12-9062-7E0C-FC748A09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52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3EC3-7F02-D852-5B33-850CDCE9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64B7-1E01-51B9-B8CD-1E71C92D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55FF1-C53A-8C31-2C8B-34B1D832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EF92E-E28F-4C26-4335-6A2254C6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BEC0E-1E0A-564C-1E74-957C3122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838E3-3E34-CB31-438F-F1BD202C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4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A092-FF76-7528-6439-438ADF06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7EE00-E9AC-9CD2-C50B-D45F876B0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50F4-D424-8C90-7B78-5F8A6353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A093B-CD94-23B8-7B8A-7D73B9A2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D4B20-38D0-075F-E9A5-7FAF2CA7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A8B97-3DC8-E98B-F724-5A54B619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8FB1F-1FD8-3832-B03B-435FD00C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870BB-DDBB-5C4D-F348-C38565F5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D44F-327C-CA1C-D938-701A0DF58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2630-5A60-42E6-8931-967914BC6369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86D3-F926-9835-1D59-7A2AC5399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21E5-9DEB-CB21-81C8-28238F3D5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EE8D-CE93-4A16-B203-504C2CFAA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8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7A16C3-6DFA-2567-D2A9-D0C6ACB07841}"/>
              </a:ext>
            </a:extLst>
          </p:cNvPr>
          <p:cNvSpPr/>
          <p:nvPr/>
        </p:nvSpPr>
        <p:spPr>
          <a:xfrm>
            <a:off x="3121891" y="1376218"/>
            <a:ext cx="914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7499B-4D2C-0FD7-47D0-4C158BB079EF}"/>
              </a:ext>
            </a:extLst>
          </p:cNvPr>
          <p:cNvSpPr/>
          <p:nvPr/>
        </p:nvSpPr>
        <p:spPr>
          <a:xfrm>
            <a:off x="4290290" y="137621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B8022F-34D7-BB3D-C5FE-7216FC4D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46" y="1407861"/>
            <a:ext cx="865763" cy="8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F3622B-8718-4379-EE47-15EE4187D3AE}"/>
              </a:ext>
            </a:extLst>
          </p:cNvPr>
          <p:cNvSpPr/>
          <p:nvPr/>
        </p:nvSpPr>
        <p:spPr>
          <a:xfrm>
            <a:off x="4719781" y="4738255"/>
            <a:ext cx="1440000" cy="36000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FDE085-C0E8-2DA5-7707-FA641264FC83}"/>
              </a:ext>
            </a:extLst>
          </p:cNvPr>
          <p:cNvSpPr/>
          <p:nvPr/>
        </p:nvSpPr>
        <p:spPr>
          <a:xfrm>
            <a:off x="4899781" y="4362086"/>
            <a:ext cx="1080000" cy="360000"/>
          </a:xfrm>
          <a:prstGeom prst="rect">
            <a:avLst/>
          </a:prstGeom>
          <a:solidFill>
            <a:srgbClr val="33CC33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12C6E-6534-17B6-0CFA-0C89959BEAD0}"/>
              </a:ext>
            </a:extLst>
          </p:cNvPr>
          <p:cNvSpPr/>
          <p:nvPr/>
        </p:nvSpPr>
        <p:spPr>
          <a:xfrm>
            <a:off x="5079781" y="3985917"/>
            <a:ext cx="720000" cy="360000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33A6D-92A3-27DD-CAA5-9E790A6902BD}"/>
              </a:ext>
            </a:extLst>
          </p:cNvPr>
          <p:cNvSpPr/>
          <p:nvPr/>
        </p:nvSpPr>
        <p:spPr>
          <a:xfrm>
            <a:off x="5259781" y="3609748"/>
            <a:ext cx="360000" cy="36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329C6-5F79-C211-635F-0F18DC611C85}"/>
              </a:ext>
            </a:extLst>
          </p:cNvPr>
          <p:cNvSpPr/>
          <p:nvPr/>
        </p:nvSpPr>
        <p:spPr>
          <a:xfrm>
            <a:off x="7153563" y="4754424"/>
            <a:ext cx="1440000" cy="36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8F552F-6488-F300-65DA-6620E28FCE4D}"/>
              </a:ext>
            </a:extLst>
          </p:cNvPr>
          <p:cNvSpPr/>
          <p:nvPr/>
        </p:nvSpPr>
        <p:spPr>
          <a:xfrm>
            <a:off x="7333563" y="4378255"/>
            <a:ext cx="1080000" cy="360000"/>
          </a:xfrm>
          <a:prstGeom prst="rect">
            <a:avLst/>
          </a:prstGeom>
          <a:solidFill>
            <a:srgbClr val="33CC33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A63C0-C2E8-111D-F35C-0177BE317962}"/>
              </a:ext>
            </a:extLst>
          </p:cNvPr>
          <p:cNvSpPr/>
          <p:nvPr/>
        </p:nvSpPr>
        <p:spPr>
          <a:xfrm>
            <a:off x="7513563" y="4002086"/>
            <a:ext cx="720000" cy="36000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5C749-0098-1865-B399-842287AD1165}"/>
              </a:ext>
            </a:extLst>
          </p:cNvPr>
          <p:cNvSpPr/>
          <p:nvPr/>
        </p:nvSpPr>
        <p:spPr>
          <a:xfrm>
            <a:off x="7693563" y="3625917"/>
            <a:ext cx="360000" cy="360000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1B38BE-AB50-0B59-9538-6E2B284D1BF0}"/>
              </a:ext>
            </a:extLst>
          </p:cNvPr>
          <p:cNvSpPr/>
          <p:nvPr/>
        </p:nvSpPr>
        <p:spPr>
          <a:xfrm>
            <a:off x="9038712" y="3120685"/>
            <a:ext cx="55145" cy="21228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34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FERNANDES</dc:creator>
  <cp:lastModifiedBy>ASHWIN FERNANDES</cp:lastModifiedBy>
  <cp:revision>4</cp:revision>
  <dcterms:created xsi:type="dcterms:W3CDTF">2024-07-08T15:49:46Z</dcterms:created>
  <dcterms:modified xsi:type="dcterms:W3CDTF">2024-07-09T07:34:10Z</dcterms:modified>
</cp:coreProperties>
</file>