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65" r:id="rId1"/>
  </p:sldMasterIdLst>
  <p:notesMasterIdLst>
    <p:notesMasterId r:id="rId15"/>
  </p:notesMasterIdLst>
  <p:sldIdLst>
    <p:sldId id="256" r:id="rId2"/>
    <p:sldId id="271" r:id="rId3"/>
    <p:sldId id="272" r:id="rId4"/>
    <p:sldId id="259" r:id="rId5"/>
    <p:sldId id="260" r:id="rId6"/>
    <p:sldId id="273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 </a:t>
            </a:r>
            <a:r>
              <a:rPr lang="en-IN" sz="2400" i="1" baseline="0" dirty="0" err="1"/>
              <a:t>Analyisi</a:t>
            </a:r>
            <a:endParaRPr lang="en-IN" sz="2400" i="1" baseline="0" dirty="0"/>
          </a:p>
        </c:rich>
      </c:tx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B3-4962-8463-D75976AEE75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B3-4962-8463-D75976AEE75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B3-4962-8463-D75976AEE75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0B3-4962-8463-D75976AEE757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B3-4962-8463-D75976AEE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6.3303659742828935E-2"/>
          <c:y val="7.9279234288580969E-2"/>
          <c:w val="0.73402774208120125"/>
          <c:h val="0.84144153142283851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D4-45A6-B8E7-7F773D676A1A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D4-45A6-B8E7-7F773D676A1A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D4-45A6-B8E7-7F773D676A1A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4D4-45A6-B8E7-7F773D676A1A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D4-45A6-B8E7-7F773D676A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</c:v>
                </c:pt>
                <c:pt idx="1">
                  <c:v>32</c:v>
                </c:pt>
                <c:pt idx="2">
                  <c:v>29</c:v>
                </c:pt>
                <c:pt idx="3">
                  <c:v>25</c:v>
                </c:pt>
                <c:pt idx="4">
                  <c:v>25</c:v>
                </c:pt>
                <c:pt idx="5">
                  <c:v>28</c:v>
                </c:pt>
                <c:pt idx="6">
                  <c:v>28</c:v>
                </c:pt>
                <c:pt idx="7">
                  <c:v>28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C-4499-BF20-012173C06AAC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</c:v>
                </c:pt>
                <c:pt idx="1">
                  <c:v>57</c:v>
                </c:pt>
                <c:pt idx="2">
                  <c:v>49</c:v>
                </c:pt>
                <c:pt idx="3">
                  <c:v>51</c:v>
                </c:pt>
                <c:pt idx="4">
                  <c:v>48</c:v>
                </c:pt>
                <c:pt idx="5">
                  <c:v>40</c:v>
                </c:pt>
                <c:pt idx="6">
                  <c:v>57</c:v>
                </c:pt>
                <c:pt idx="7">
                  <c:v>50</c:v>
                </c:pt>
                <c:pt idx="8">
                  <c:v>51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8C-4499-BF20-012173C06AAC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8C-4499-BF20-012173C06AAC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8C-4499-BF20-012173C06AAC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8C-4499-BF20-012173C06AA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t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6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3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91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06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61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6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6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3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5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1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9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0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013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66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  <p:sldLayoutId id="2147484177" r:id="rId12"/>
    <p:sldLayoutId id="2147484178" r:id="rId13"/>
    <p:sldLayoutId id="214748417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57200" y="609601"/>
            <a:ext cx="9982200" cy="16786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96580" y="1892556"/>
            <a:ext cx="1040314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  </a:t>
            </a:r>
            <a:r>
              <a:rPr lang="en-GB" sz="2400" dirty="0"/>
              <a:t>  IMMANUEL . R</a:t>
            </a:r>
            <a:endParaRPr lang="en-US" sz="2400" dirty="0"/>
          </a:p>
          <a:p>
            <a:r>
              <a:rPr lang="en-US" sz="2400" dirty="0"/>
              <a:t>REGISTER NO:         312211</a:t>
            </a:r>
            <a:r>
              <a:rPr lang="en-GB" sz="2400" dirty="0"/>
              <a:t>292</a:t>
            </a:r>
            <a:r>
              <a:rPr lang="en-US" sz="2400" dirty="0"/>
              <a:t>  /  NM ID :</a:t>
            </a:r>
            <a:r>
              <a:rPr lang="en-US" sz="2400" dirty="0">
                <a:ea typeface="+mn-lt"/>
                <a:cs typeface="+mn-lt"/>
              </a:rPr>
              <a:t>asunm1425unm1425</a:t>
            </a:r>
            <a:r>
              <a:rPr lang="en-GB" sz="2400" dirty="0" err="1">
                <a:ea typeface="+mn-lt"/>
                <a:cs typeface="+mn-lt"/>
              </a:rPr>
              <a:t>immanuelr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/>
              <a:t>DEPARTMENT:         </a:t>
            </a:r>
            <a:r>
              <a:rPr lang="en-US" sz="2400" dirty="0" err="1"/>
              <a:t>B.Com</a:t>
            </a:r>
            <a:r>
              <a:rPr lang="en-US" sz="2400" dirty="0"/>
              <a:t>  (G)  COMMERCE</a:t>
            </a:r>
          </a:p>
          <a:p>
            <a:r>
              <a:rPr lang="en-US" sz="2400" dirty="0"/>
              <a:t>COLLEGE :                 K.R.M.M.COLLEGE      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8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914400" y="198120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ect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exsit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colum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9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10" name="Chart 9"/>
          <p:cNvGraphicFramePr/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5400" y="1219201"/>
            <a:ext cx="8077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lang="en-IN" sz="2800" b="1" i="1" dirty="0" err="1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lang="en-IN" sz="28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IN" sz="2800" b="1" i="1" dirty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1" y="228600"/>
            <a:ext cx="37430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dirty="0"/>
              <a:t>PROJECT</a:t>
            </a:r>
            <a:r>
              <a:rPr lang="en-IN" dirty="0"/>
              <a:t>  </a:t>
            </a:r>
          </a:p>
        </p:txBody>
      </p:sp>
      <p:sp>
        <p:nvSpPr>
          <p:cNvPr id="3" name="Rectangle 2"/>
          <p:cNvSpPr/>
          <p:nvPr/>
        </p:nvSpPr>
        <p:spPr>
          <a:xfrm>
            <a:off x="2514601" y="2514600"/>
            <a:ext cx="68478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lang="en-IN" sz="4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457200"/>
            <a:ext cx="32422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5400" b="1" cap="all" dirty="0"/>
              <a:t>AGENDA</a:t>
            </a:r>
            <a:endParaRPr lang="en-IN" sz="5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2286000"/>
            <a:ext cx="464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Problem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End Users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Our Solution and Proposition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Dataset Description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Modelling Approach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Results and Discussion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i="1" dirty="0"/>
              <a:t>Conclusion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5636895" cy="78188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r>
              <a:rPr lang="en-IN" sz="1400" spc="10" dirty="0"/>
              <a:t>Employee rating analysis is used in organizations for several important reasons:</a:t>
            </a:r>
            <a:br>
              <a:rPr lang="en-IN" sz="1400" spc="10" dirty="0"/>
            </a:br>
            <a:r>
              <a:rPr lang="en-IN" sz="1400" spc="10" dirty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lang="en-IN" sz="1400" spc="10" dirty="0"/>
            </a:br>
            <a:br>
              <a:rPr lang="en-IN" sz="1400" spc="10" dirty="0"/>
            </a:br>
            <a:r>
              <a:rPr lang="en-IN" sz="1400" spc="10" dirty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USERS?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79735"/>
              </p:ext>
            </p:extLst>
          </p:nvPr>
        </p:nvGraphicFramePr>
        <p:xfrm>
          <a:off x="3391619" y="2304691"/>
          <a:ext cx="3172690" cy="4210050"/>
        </p:xfrm>
        <a:graphic>
          <a:graphicData uri="http://schemas.openxmlformats.org/drawingml/2006/table">
            <a:tbl>
              <a:tblPr/>
              <a:tblGrid>
                <a:gridCol w="3172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marL="514350" marR="0" indent="-51435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IN" sz="3200" b="0" i="1" u="none" strike="noStrike" dirty="0">
                          <a:solidFill>
                            <a:schemeClr val="accent1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marL="514350" indent="-514350" algn="l" fontAlgn="b">
                        <a:buFont typeface="+mj-lt"/>
                        <a:buAutoNum type="arabicParenR"/>
                      </a:pPr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 fontAlgn="b"/>
                      <a:endParaRPr lang="en-IN" sz="3200" b="0" i="1" u="none" strike="noStrike" dirty="0">
                        <a:solidFill>
                          <a:schemeClr val="accent1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0" y="304800"/>
            <a:ext cx="10681335" cy="79541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r>
              <a:rPr lang="en-IN" sz="2400" dirty="0"/>
              <a:t>                        Conditional </a:t>
            </a:r>
            <a:r>
              <a:rPr lang="en-IN" sz="2400" dirty="0" err="1"/>
              <a:t>Formating</a:t>
            </a:r>
            <a:r>
              <a:rPr lang="en-IN" sz="2400" dirty="0"/>
              <a:t> 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Filtering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Pivotal table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                       Graph – Data Visualization </a:t>
            </a:r>
            <a:br>
              <a:rPr lang="en-IN" sz="2400" dirty="0"/>
            </a:br>
            <a:r>
              <a:rPr lang="en-IN" sz="2400" dirty="0"/>
              <a:t>                                                              </a:t>
            </a:r>
            <a:br>
              <a:rPr lang="en-IN" sz="3600" dirty="0"/>
            </a:br>
            <a:r>
              <a:rPr lang="en-IN" sz="3600" dirty="0"/>
              <a:t>                    </a:t>
            </a: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br>
              <a:rPr lang="en-IN" sz="3600" dirty="0"/>
            </a:b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1905000"/>
            <a:ext cx="89154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marL="514350" indent="-514350"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49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27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3810000"/>
            <a:ext cx="7144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/>
              <a:t>Analysis Employee Rating Using </a:t>
            </a:r>
            <a:r>
              <a:rPr lang="en-IN" sz="2800" b="1" dirty="0" err="1"/>
              <a:t>Pivote</a:t>
            </a:r>
            <a:r>
              <a:rPr lang="en-IN" sz="2800" b="1" dirty="0"/>
              <a:t> Table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289</TotalTime>
  <Words>316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Quotable</vt:lpstr>
      <vt:lpstr>Employee Data Analysis using Excel  </vt:lpstr>
      <vt:lpstr>PowerPoint Presentation</vt:lpstr>
      <vt:lpstr>PowerPoint Presentation</vt:lpstr>
      <vt:lpstr>PROBLEM STATEMENT   Employee rating analysis is used in organizations for several important reasons: 1. *Performance Evaluation*: It provides a structured way to assess employee performance, identifying strengths, weaknesses, and areas for improvement. This helps in setting goals and expectations for employees.  2. *Decision Making*: Employee ratings are crucial for making informed decisions regarding promotions, raises, bonuses, and other rewards. They ensure that these decisions are based on objective data rather than subjective opinions.  3. *Talent Management*: By analyzing employee ratings, organizations can identify high performers who may be ready for leadership roles and provide targeted development opportunities for employees who need improvement.   </vt:lpstr>
      <vt:lpstr>PROJECT OVERVIEW</vt:lpstr>
      <vt:lpstr>WHO ARE THE END USERS? </vt:lpstr>
      <vt:lpstr>OUR SOLUTION AND ITS VALUE PROPOSITION                            Conditional Formating                           Filtering                          Pivotal table                          Graph – Data Visualization                                                                                         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jaga1436jaga1436@gmail.com</cp:lastModifiedBy>
  <cp:revision>99</cp:revision>
  <dcterms:created xsi:type="dcterms:W3CDTF">2024-03-29T15:07:22Z</dcterms:created>
  <dcterms:modified xsi:type="dcterms:W3CDTF">2024-10-23T08:54:48Z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