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F478-B2EA-4C5A-BE82-2FB53A293979}" v="2" dt="2024-09-29T05:55:40.804"/>
    <p1510:client id="{D8B83753-F210-4381-8964-0FDC5734808B}" v="1" dt="2024-09-29T05:47:41.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20(1)%20(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13"/>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HIGH</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629-49ED-B331-388449CEE716}"/>
            </c:ext>
          </c:extLst>
        </c:ser>
        <c:ser>
          <c:idx val="1"/>
          <c:order val="1"/>
          <c:tx>
            <c:strRef>
              <c:f>Sheet2!$C$3:$C$4</c:f>
              <c:strCache>
                <c:ptCount val="1"/>
                <c:pt idx="0">
                  <c:v>LOW</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B629-49ED-B331-388449CEE716}"/>
            </c:ext>
          </c:extLst>
        </c:ser>
        <c:ser>
          <c:idx val="2"/>
          <c:order val="2"/>
          <c:tx>
            <c:strRef>
              <c:f>Sheet2!$D$3:$D$4</c:f>
              <c:strCache>
                <c:ptCount val="1"/>
                <c:pt idx="0">
                  <c:v>MED</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629-49ED-B331-388449CEE716}"/>
            </c:ext>
          </c:extLst>
        </c:ser>
        <c:ser>
          <c:idx val="3"/>
          <c:order val="3"/>
          <c:tx>
            <c:strRef>
              <c:f>Sheet2!$E$3:$E$4</c:f>
              <c:strCache>
                <c:ptCount val="1"/>
                <c:pt idx="0">
                  <c:v>VERY HIGH</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B629-49ED-B331-388449CEE716}"/>
            </c:ext>
          </c:extLst>
        </c:ser>
        <c:dLbls>
          <c:showLegendKey val="0"/>
          <c:showVal val="0"/>
          <c:showCatName val="0"/>
          <c:showSerName val="0"/>
          <c:showPercent val="0"/>
          <c:showBubbleSize val="0"/>
        </c:dLbls>
        <c:gapWidth val="150"/>
        <c:shape val="box"/>
        <c:axId val="500767327"/>
        <c:axId val="500768287"/>
        <c:axId val="0"/>
      </c:bar3DChart>
      <c:catAx>
        <c:axId val="50076732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768287"/>
        <c:crosses val="autoZero"/>
        <c:auto val="1"/>
        <c:lblAlgn val="ctr"/>
        <c:lblOffset val="100"/>
        <c:noMultiLvlLbl val="0"/>
      </c:catAx>
      <c:valAx>
        <c:axId val="5007682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0767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IMMANUVEL.A</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312220029</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B6E5F3B2-1F47-6C12-E2F3-B45BDED1D142}"/>
              </a:ext>
            </a:extLst>
          </p:cNvPr>
          <p:cNvGraphicFramePr>
            <a:graphicFrameLocks/>
          </p:cNvGraphicFramePr>
          <p:nvPr>
            <p:extLst>
              <p:ext uri="{D42A27DB-BD31-4B8C-83A1-F6EECF244321}">
                <p14:modId xmlns:p14="http://schemas.microsoft.com/office/powerpoint/2010/main" val="2814933551"/>
              </p:ext>
            </p:extLst>
          </p:nvPr>
        </p:nvGraphicFramePr>
        <p:xfrm>
          <a:off x="755332" y="2726745"/>
          <a:ext cx="8070013" cy="34939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59</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38</cp:revision>
  <dcterms:modified xsi:type="dcterms:W3CDTF">2024-09-29T05:56:51Z</dcterms:modified>
</cp:coreProperties>
</file>