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3" r:id="rId3"/>
  </p:sldMasterIdLst>
  <p:notesMasterIdLst>
    <p:notesMasterId r:id="rId16"/>
  </p:notesMasterIdLst>
  <p:handoutMasterIdLst>
    <p:handoutMasterId r:id="rId17"/>
  </p:handoutMasterIdLst>
  <p:sldIdLst>
    <p:sldId id="442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5" r:id="rId13"/>
    <p:sldId id="466" r:id="rId14"/>
    <p:sldId id="464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709"/>
  </p:normalViewPr>
  <p:slideViewPr>
    <p:cSldViewPr showGuides="1">
      <p:cViewPr varScale="1">
        <p:scale>
          <a:sx n="78" d="100"/>
          <a:sy n="78" d="100"/>
        </p:scale>
        <p:origin x="161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435107-8708-4435-A648-F05D96C1AD6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 October 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858EF-1881-4336-AB88-9472B4E482B1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59E8410-2BF3-496A-8E5F-58EB0885297C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 October 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87D5A1-37CC-4B13-9F17-5059BEF349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dirty="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/>
          </p:nvPr>
        </p:nvSpPr>
        <p:spPr>
          <a:noFill/>
        </p:spPr>
        <p:txBody>
          <a:bodyPr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AF2988-B82E-4CF8-B97A-4C64C0090307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 October 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1-59</a:t>
            </a:r>
          </a:p>
        </p:txBody>
      </p:sp>
      <p:sp>
        <p:nvSpPr>
          <p:cNvPr id="40966" name="Slide Number Placeholder 5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latin typeface="Calibri" panose="020F0502020204030204" pitchFamily="34" charset="0"/>
              </a:rPr>
              <a:t>1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Shape 1"/>
          <p:cNvSpPr txBox="1"/>
          <p:nvPr/>
        </p:nvSpPr>
        <p:spPr>
          <a:xfrm>
            <a:off x="1752600" y="2362200"/>
            <a:ext cx="7239000" cy="1600200"/>
          </a:xfrm>
          <a:prstGeom prst="rect">
            <a:avLst/>
          </a:prstGeom>
          <a:noFill/>
          <a:ln w="9525">
            <a:noFill/>
          </a:ln>
        </p:spPr>
        <p:txBody>
          <a:bodyPr lIns="0" rIns="18360"/>
          <a:lstStyle/>
          <a:p>
            <a:pPr algn="ctr">
              <a:buNone/>
            </a:pPr>
            <a:endParaRPr lang="zh-CN" altLang="x-none">
              <a:latin typeface="Arial" panose="020B0604020202020204" pitchFamily="34" charset="0"/>
            </a:endParaRPr>
          </a:p>
          <a:p>
            <a:pPr algn="ctr">
              <a:buNone/>
            </a:pPr>
            <a:r>
              <a:rPr sz="3200" b="1" dirty="0">
                <a:solidFill>
                  <a:srgbClr val="B9077E"/>
                </a:solidFill>
                <a:latin typeface="Arial" panose="020B0604020202020204" pitchFamily="34" charset="0"/>
              </a:rPr>
              <a:t>    </a:t>
            </a:r>
            <a:endParaRPr lang="zh-CN" altLang="x-none">
              <a:latin typeface="Arial" panose="020B0604020202020204" pitchFamily="34" charset="0"/>
            </a:endParaRPr>
          </a:p>
        </p:txBody>
      </p:sp>
      <p:pic>
        <p:nvPicPr>
          <p:cNvPr id="3993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5400"/>
            <a:ext cx="1373188" cy="106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495800"/>
            <a:ext cx="1477963" cy="184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Shape 3"/>
          <p:cNvSpPr txBox="1"/>
          <p:nvPr/>
        </p:nvSpPr>
        <p:spPr>
          <a:xfrm>
            <a:off x="1752600" y="1107440"/>
            <a:ext cx="7010400" cy="1165225"/>
          </a:xfrm>
          <a:prstGeom prst="rect">
            <a:avLst/>
          </a:prstGeom>
        </p:spPr>
        <p:txBody>
          <a:bodyPr lIns="0" tIns="0" rIns="18360" bIns="0" anchor="b"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lang="en-GB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</a:t>
            </a:r>
            <a:endParaRPr kumimoji="0" sz="3600" b="1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2819206" y="3200285"/>
            <a:ext cx="6035351" cy="323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MENTOR : </a:t>
            </a:r>
            <a:r>
              <a:rPr lang="en-US" sz="20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Dr.S.ANANDAMURUGAN</a:t>
            </a:r>
            <a:endParaRPr lang="en-US"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ME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MBERS: </a:t>
            </a: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IMMANUVEL  R  (22ITR035)</a:t>
            </a:r>
          </a:p>
          <a:p>
            <a:pPr marL="0" marR="4572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KRITTIKA R</a:t>
            </a: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(22ITR053)</a:t>
            </a:r>
          </a:p>
          <a:p>
            <a:pPr marL="0" marR="4572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BARATH KUMAR R</a:t>
            </a: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(22ITL121)</a:t>
            </a:r>
            <a:endParaRPr sz="2000" b="0" i="0" u="none" strike="noStrike" cap="none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0894D-6C03-B616-DEAA-EED12473A4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AF152-4565-0B9E-6698-A3C675AD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4467537" cy="3015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403EB0-D7E5-6CF0-C759-5C376BC2A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895420"/>
            <a:ext cx="5182451" cy="28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389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B70A1-EBC1-FF69-4F41-DAA80E4ED3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FB9C5-35BD-A29B-2D4B-04EB5C16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3753374" cy="222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EEF84-A041-5812-7658-50E52D65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718" y="3429000"/>
            <a:ext cx="4744112" cy="1057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7EEEC2-69AF-98B0-B7F4-B55071DF8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718" y="4724400"/>
            <a:ext cx="441069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95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685800" y="2209800"/>
            <a:ext cx="8229600" cy="141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dirty="0">
                <a:solidFill>
                  <a:srgbClr val="C00000"/>
                </a:solidFill>
                <a:latin typeface="Times New Roman" panose="02020603050405020304" pitchFamily="18" charset="0"/>
                <a:ea typeface="Algerian" panose="04020705040A02060702"/>
                <a:cs typeface="Times New Roman" panose="02020603050405020304" pitchFamily="18" charset="0"/>
                <a:sym typeface="Algerian" panose="04020705040A02060702"/>
              </a:rPr>
              <a:t>THANK YOU</a:t>
            </a:r>
            <a:endParaRPr sz="5400" b="1" i="1" dirty="0">
              <a:solidFill>
                <a:schemeClr val="dk1"/>
              </a:solidFill>
              <a:latin typeface="Times New Roman" panose="02020603050405020304" pitchFamily="18" charset="0"/>
              <a:ea typeface="Algerian" panose="04020705040A02060702"/>
              <a:cs typeface="Times New Roman" panose="02020603050405020304" pitchFamily="18" charset="0"/>
              <a:sym typeface="Algerian" panose="04020705040A0206070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577915"/>
            <a:ext cx="8229600" cy="71340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A633FB-49BA-741F-849A-4D4C6DE40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14"/>
            <a:ext cx="7434262" cy="25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employee data and administrative tasks manually can be time-consuming and prone to error. The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System (EMS)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streamlined solution for HR departments to automate employee records, attendance, and payroll management with role-based access for security and efficiency.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612A3-C0CB-1D23-22FC-F31DF7545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657600"/>
            <a:ext cx="2914613" cy="2914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577915"/>
            <a:ext cx="8229600" cy="71340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DESCRIPTION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B4C8D5-A697-1201-5DE5-1A32C15CB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90" y="1828800"/>
            <a:ext cx="7543800" cy="441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Employee Management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web application for managing employee data, attendance, and roles.</a:t>
            </a:r>
          </a:p>
          <a:p>
            <a:pPr algn="just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Intuitive design for ease of use by admins and employees.</a:t>
            </a:r>
          </a:p>
          <a:p>
            <a:pPr algn="just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Access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Role-based access control to protect sensitive information.</a:t>
            </a:r>
          </a:p>
          <a:p>
            <a:pPr algn="just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Live updates on employee status, attendance, and records.</a:t>
            </a:r>
          </a:p>
          <a:p>
            <a:pPr algn="just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Designed to support growing organizations and additional features.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577915"/>
            <a:ext cx="8229600" cy="71340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0DD823-0233-ACD7-F1C7-5FE58F81F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199" y="1918502"/>
            <a:ext cx="6858001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Employee Data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 organizations to easily manage employee information.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Utilizing modern technology stacks for seamless interaction.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 on ease of navigation and data management.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Capable of handling more users and future feature integrations. 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577915"/>
            <a:ext cx="8229600" cy="713403"/>
          </a:xfrm>
        </p:spPr>
        <p:txBody>
          <a:bodyPr/>
          <a:lstStyle/>
          <a:p>
            <a:pPr algn="ctr"/>
            <a:r>
              <a:rPr lang="en-I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MODULE 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2F7489-71EB-4DBD-C446-FA64316F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CFD1E5-42A7-2555-8A7F-73312043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780E82-12A5-50E9-2724-75AC8711A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2023998"/>
            <a:ext cx="7346950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Secure login and registration for different roles (Admin, Employee).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Add, edit, delete, and view employee details.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 employee attendance records and view logs.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Admin access to specific features, limited access for regular employees.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Overview of employee statistics, departments, and system analytics. 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34" y="704850"/>
            <a:ext cx="8005665" cy="657419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98066" y="1788294"/>
            <a:ext cx="2971800" cy="4389437"/>
          </a:xfrm>
        </p:spPr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Admin Dashboard</a:t>
            </a:r>
          </a:p>
          <a:p>
            <a:r>
              <a:rPr lang="en-US" dirty="0"/>
              <a:t>Employee Dashboard</a:t>
            </a:r>
          </a:p>
          <a:p>
            <a:r>
              <a:rPr lang="en-US" dirty="0"/>
              <a:t>Leave form</a:t>
            </a:r>
          </a:p>
          <a:p>
            <a:r>
              <a:rPr lang="en-US" dirty="0"/>
              <a:t>Attendance tracking</a:t>
            </a:r>
          </a:p>
          <a:p>
            <a:r>
              <a:rPr lang="en-US" dirty="0"/>
              <a:t>Information Passing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167" y="248428"/>
            <a:ext cx="8229600" cy="912845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5708567" y="1912774"/>
            <a:ext cx="4260767" cy="43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lnSpc>
                <a:spcPct val="150000"/>
              </a:lnSpc>
              <a:buFont typeface="Noto Sans Symbols"/>
              <a:buNone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</a:p>
          <a:p>
            <a:pPr marL="0" indent="0">
              <a:lnSpc>
                <a:spcPct val="150000"/>
              </a:lnSpc>
              <a:buFont typeface="Noto Sans Symbols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</a:p>
          <a:p>
            <a:pPr marL="0" indent="0">
              <a:lnSpc>
                <a:spcPct val="150000"/>
              </a:lnSpc>
              <a:buFont typeface="Noto Sans Symbols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Noto Sans Symbols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Noto Sans Symbols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5791200" y="1760375"/>
            <a:ext cx="4260767" cy="210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lnSpc>
                <a:spcPct val="150000"/>
              </a:lnSpc>
              <a:buFont typeface="Noto Sans Symbols"/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C973-DC6B-6A5C-584E-D87DBA081745}"/>
              </a:ext>
            </a:extLst>
          </p:cNvPr>
          <p:cNvSpPr txBox="1"/>
          <p:nvPr/>
        </p:nvSpPr>
        <p:spPr>
          <a:xfrm>
            <a:off x="1752600" y="1908258"/>
            <a:ext cx="4260767" cy="43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lnSpc>
                <a:spcPct val="150000"/>
              </a:lnSpc>
              <a:buFont typeface="Noto Sans Symbols"/>
              <a:buNone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pPr marL="0" indent="0">
              <a:lnSpc>
                <a:spcPct val="150000"/>
              </a:lnSpc>
              <a:buFont typeface="Noto Sans Symbols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  <a:p>
            <a:pPr marL="0" indent="0">
              <a:lnSpc>
                <a:spcPct val="150000"/>
              </a:lnSpc>
              <a:buFont typeface="Noto Sans Symbols"/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522"/>
            <a:ext cx="8229600" cy="64381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57E44-4DA5-F43A-AB88-88DB9AA7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01674"/>
            <a:ext cx="7543800" cy="523257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BE300-21D0-00BF-34A8-B57E2800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38085"/>
            <a:ext cx="4391865" cy="2367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9FEC2-FD00-7D7E-C3C6-46E50B35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929" y="2895600"/>
            <a:ext cx="3132467" cy="360435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187</TotalTime>
  <Words>307</Words>
  <Application>Microsoft Office PowerPoint</Application>
  <PresentationFormat>On-screen Show (4:3)</PresentationFormat>
  <Paragraphs>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Noto Sans Symbols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PROBLEM STATEMENT</vt:lpstr>
      <vt:lpstr>PROJECT DESCRIPTION</vt:lpstr>
      <vt:lpstr>OBJECTIVE</vt:lpstr>
      <vt:lpstr>MODULE DESCRIPTION</vt:lpstr>
      <vt:lpstr>SAMPLE MODULES</vt:lpstr>
      <vt:lpstr>TECHNOLOGY USED</vt:lpstr>
      <vt:lpstr>ARCHITECTURE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Immanuvel R</cp:lastModifiedBy>
  <cp:revision>2</cp:revision>
  <dcterms:created xsi:type="dcterms:W3CDTF">2013-12-25T07:56:38Z</dcterms:created>
  <dcterms:modified xsi:type="dcterms:W3CDTF">2024-10-18T07:42:41Z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D4B2BFA3221D46D18BEBB542456704B7_13</vt:lpwstr>
  </property>
  <property fmtid="{D5CDD505-2E9C-101B-9397-08002B2CF9AE}" pid="3" name="KSOProductBuildVer">
    <vt:lpwstr>1033-12.2.0.18283</vt:lpwstr>
  </property>
</Properties>
</file>