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494" r:id="rId4"/>
    <p:sldId id="456" r:id="rId5"/>
    <p:sldId id="457" r:id="rId6"/>
    <p:sldId id="476" r:id="rId7"/>
    <p:sldId id="480" r:id="rId8"/>
    <p:sldId id="458" r:id="rId9"/>
    <p:sldId id="481" r:id="rId10"/>
    <p:sldId id="477" r:id="rId11"/>
    <p:sldId id="478" r:id="rId12"/>
    <p:sldId id="488" r:id="rId13"/>
    <p:sldId id="489" r:id="rId14"/>
    <p:sldId id="490" r:id="rId15"/>
    <p:sldId id="491" r:id="rId16"/>
    <p:sldId id="482" r:id="rId17"/>
    <p:sldId id="483" r:id="rId18"/>
    <p:sldId id="463" r:id="rId19"/>
    <p:sldId id="484" r:id="rId20"/>
    <p:sldId id="485" r:id="rId21"/>
    <p:sldId id="486" r:id="rId22"/>
    <p:sldId id="487" r:id="rId23"/>
    <p:sldId id="492" r:id="rId24"/>
    <p:sldId id="496" r:id="rId25"/>
    <p:sldId id="493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09"/>
  </p:normalViewPr>
  <p:slideViewPr>
    <p:cSldViewPr showGuides="1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35107-8708-4435-A648-F05D96C1AD6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21 May 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858EF-1881-4336-AB88-9472B4E482B1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9E8410-2BF3-496A-8E5F-58EB0885297C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 May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87D5A1-37CC-4B13-9F17-5059BEF349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29D-6918-38B8-33A9-CDB857905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920A0F1B-7EFC-C0AD-BE95-E2FC5E081C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CB001ED3-A194-6288-48D0-FACF0C90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C5A-3D7B-A12F-5F78-CA0926EE8D07}"/>
              </a:ext>
            </a:extLst>
          </p:cNvPr>
          <p:cNvSpPr txBox="1">
            <a:spLocks noGrp="1"/>
          </p:cNvSpPr>
          <p:nvPr>
            <p:ph type="dt" sz="half"/>
          </p:nvPr>
        </p:nvSpPr>
        <p:spPr>
          <a:noFill/>
        </p:spPr>
        <p:txBody>
          <a:bodyPr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AF2988-B82E-4CF8-B97A-4C64C0090307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 May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3CB6-FCCB-BCC5-363E-BFC08F01C4F8}"/>
              </a:ext>
            </a:extLst>
          </p:cNvPr>
          <p:cNvSpPr txBox="1">
            <a:spLocks noGrp="1"/>
          </p:cNvSpPr>
          <p:nvPr>
            <p:ph type="ftr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1BD36038-6E0D-1C33-A04D-133CC15A5F14}"/>
              </a:ext>
            </a:extLst>
          </p:cNvPr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1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7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29249-155F-23A1-CA2F-49C0C9A8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Shape 1">
            <a:extLst>
              <a:ext uri="{FF2B5EF4-FFF2-40B4-BE49-F238E27FC236}">
                <a16:creationId xmlns:a16="http://schemas.microsoft.com/office/drawing/2014/main" id="{CFFB7039-4019-59D2-9859-664E278DE952}"/>
              </a:ext>
            </a:extLst>
          </p:cNvPr>
          <p:cNvSpPr txBox="1"/>
          <p:nvPr/>
        </p:nvSpPr>
        <p:spPr>
          <a:xfrm>
            <a:off x="1752600" y="2362200"/>
            <a:ext cx="7239000" cy="1600200"/>
          </a:xfrm>
          <a:prstGeom prst="rect">
            <a:avLst/>
          </a:prstGeom>
          <a:noFill/>
          <a:ln w="9525">
            <a:noFill/>
          </a:ln>
        </p:spPr>
        <p:txBody>
          <a:bodyPr lIns="0" rIns="18360"/>
          <a:lstStyle/>
          <a:p>
            <a:pPr algn="ctr">
              <a:buNone/>
            </a:pPr>
            <a:endParaRPr lang="zh-CN" altLang="x-none">
              <a:latin typeface="Arial" panose="020B0604020202020204" pitchFamily="34" charset="0"/>
            </a:endParaRPr>
          </a:p>
          <a:p>
            <a:pPr algn="ctr">
              <a:buNone/>
            </a:pPr>
            <a:r>
              <a:rPr sz="3200" b="1" dirty="0">
                <a:solidFill>
                  <a:srgbClr val="B9077E"/>
                </a:solidFill>
                <a:latin typeface="Arial" panose="020B0604020202020204" pitchFamily="34" charset="0"/>
              </a:rPr>
              <a:t>    </a:t>
            </a:r>
            <a:endParaRPr lang="zh-CN" altLang="x-none">
              <a:latin typeface="Arial" panose="020B0604020202020204" pitchFamily="34" charset="0"/>
            </a:endParaRPr>
          </a:p>
        </p:txBody>
      </p:sp>
      <p:pic>
        <p:nvPicPr>
          <p:cNvPr id="39939" name="Picture 6">
            <a:extLst>
              <a:ext uri="{FF2B5EF4-FFF2-40B4-BE49-F238E27FC236}">
                <a16:creationId xmlns:a16="http://schemas.microsoft.com/office/drawing/2014/main" id="{C8D60D90-10E8-D403-3E8C-2A52FAD6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400"/>
            <a:ext cx="1373188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8">
            <a:extLst>
              <a:ext uri="{FF2B5EF4-FFF2-40B4-BE49-F238E27FC236}">
                <a16:creationId xmlns:a16="http://schemas.microsoft.com/office/drawing/2014/main" id="{EA492D8D-1331-0B12-D662-75117F3B5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495800"/>
            <a:ext cx="1477963" cy="184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Shape 3">
            <a:extLst>
              <a:ext uri="{FF2B5EF4-FFF2-40B4-BE49-F238E27FC236}">
                <a16:creationId xmlns:a16="http://schemas.microsoft.com/office/drawing/2014/main" id="{EFB939BE-3DB7-5DB1-8315-52A7A4F7039B}"/>
              </a:ext>
            </a:extLst>
          </p:cNvPr>
          <p:cNvSpPr txBox="1"/>
          <p:nvPr/>
        </p:nvSpPr>
        <p:spPr>
          <a:xfrm>
            <a:off x="1826879" y="1638300"/>
            <a:ext cx="7239000" cy="1447800"/>
          </a:xfrm>
          <a:prstGeom prst="rect">
            <a:avLst/>
          </a:prstGeom>
        </p:spPr>
        <p:txBody>
          <a:bodyPr lIns="0" tIns="0" rIns="18360" bIns="0" anchor="b"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/>
              </a:rPr>
              <a:t>LEDGER MANAGEMENT SYSTEM FOR </a:t>
            </a:r>
          </a:p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/>
              </a:rPr>
              <a:t>SIVASAKTHI STORES</a:t>
            </a:r>
            <a:endParaRPr kumimoji="0" sz="3600" b="1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" name="Google Shape;213;p38">
            <a:extLst>
              <a:ext uri="{FF2B5EF4-FFF2-40B4-BE49-F238E27FC236}">
                <a16:creationId xmlns:a16="http://schemas.microsoft.com/office/drawing/2014/main" id="{EA9487B3-6F0E-703D-52FF-CB474B91FFB7}"/>
              </a:ext>
            </a:extLst>
          </p:cNvPr>
          <p:cNvSpPr txBox="1"/>
          <p:nvPr/>
        </p:nvSpPr>
        <p:spPr>
          <a:xfrm>
            <a:off x="2971606" y="3276600"/>
            <a:ext cx="6019994" cy="323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 : 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Dr.S.ANANDAMURUGAN</a:t>
            </a:r>
            <a:endParaRPr lang="en-US"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ME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MBERS:        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IMMANUVEL R  (22ITR035)</a:t>
            </a: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KRITTIKA R   (22ITR053)</a:t>
            </a:r>
          </a:p>
          <a:p>
            <a:pPr marL="0" marR="4572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BARATH KUMAR R</a:t>
            </a:r>
            <a:r>
              <a:rPr lang="en-US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(22ITL121)</a:t>
            </a:r>
            <a:endParaRPr sz="2000" b="0" i="0" u="none" strike="noStrike" cap="non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86739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E2E8C-89A3-B951-7A8C-7F916276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ECEF-5352-0E52-4310-A442FBCD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5" y="256981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2131C-CD75-5BA7-EFAF-1FC7ADDD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8039723" cy="45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53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F159-4A17-5C47-89F2-20BE7E30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2915-4237-15D5-DE66-D8600C6B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5" y="256981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C0EB2-071D-C7EF-0886-A67F8D33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5" y="991170"/>
            <a:ext cx="8372272" cy="56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74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D8061-3A6C-2766-200C-5E12F16D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E7A2-96B5-537C-A28E-31FE2AB6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5" y="256981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1247-9C79-092C-E78F-01BB662A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021" y="1066800"/>
            <a:ext cx="7473102" cy="5616991"/>
          </a:xfrm>
        </p:spPr>
        <p:txBody>
          <a:bodyPr/>
          <a:lstStyle/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3D267-F889-228F-9120-7148CBE6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2" y="1030705"/>
            <a:ext cx="8418864" cy="55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65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C6D3-9138-1F8C-DE5A-A6133B3BB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7833-4F79-94E7-50EE-477451E8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5" y="256981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1FDE-6A5C-A0C2-042C-85F09838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021" y="1066800"/>
            <a:ext cx="7473102" cy="5616991"/>
          </a:xfrm>
        </p:spPr>
        <p:txBody>
          <a:bodyPr/>
          <a:lstStyle/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22505-F513-6F3D-3403-DF9C0008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5" y="1208295"/>
            <a:ext cx="8283756" cy="53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4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12BAF-7465-F2CD-DAD1-6740D5A0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CCC3-2833-2656-56E1-02E72696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5938"/>
            <a:ext cx="8229600" cy="71340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DATABASE S</a:t>
            </a:r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CHEMA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2C697F-0EFB-B9F9-8AC0-8B767858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B6526D-00A5-8AB1-F0E6-0D596050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C1581-C19F-D59C-BF01-F3142CB7AF75}"/>
              </a:ext>
            </a:extLst>
          </p:cNvPr>
          <p:cNvSpPr txBox="1"/>
          <p:nvPr/>
        </p:nvSpPr>
        <p:spPr>
          <a:xfrm>
            <a:off x="5029200" y="1494927"/>
            <a:ext cx="4014216" cy="1952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paymentSchema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mongoose.Schema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c_id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p_date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Date,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p_month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amount: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transactionId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status: { type: String,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["pending", "approved", "rejected"], default: "pending"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33B71-0BC3-4EBB-96CE-AA7D95121BE8}"/>
              </a:ext>
            </a:extLst>
          </p:cNvPr>
          <p:cNvSpPr txBox="1"/>
          <p:nvPr/>
        </p:nvSpPr>
        <p:spPr>
          <a:xfrm>
            <a:off x="972632" y="1429154"/>
            <a:ext cx="3751768" cy="206723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mongoose.Schema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_id: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c_name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c_vill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c_category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phone: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isDeleted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{ type: Boolean, default: false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deletedAt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{ type: Date, default: null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6A99C-0B84-EDCF-B435-1EB088850D77}"/>
              </a:ext>
            </a:extLst>
          </p:cNvPr>
          <p:cNvSpPr txBox="1"/>
          <p:nvPr/>
        </p:nvSpPr>
        <p:spPr>
          <a:xfrm>
            <a:off x="931084" y="3886200"/>
            <a:ext cx="3861816" cy="18876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villageSchema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mongoose.Schema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v_name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notificationSchema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mongoose.Schema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message: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{ type: Date, default: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Date.now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read: { type: Boolean, default: false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B2F0E-EECC-A094-B42D-F40234C49D26}"/>
              </a:ext>
            </a:extLst>
          </p:cNvPr>
          <p:cNvSpPr txBox="1"/>
          <p:nvPr/>
        </p:nvSpPr>
        <p:spPr>
          <a:xfrm>
            <a:off x="5029200" y="3886200"/>
            <a:ext cx="4014216" cy="18876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transactionSchema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mongoose.Schema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transactionId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month: String,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amount: Number,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status: { type: String,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["pending", "approved", "rejected"], default: "pending" },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9701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0C3D1-B66A-0880-4314-3A8B0B37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BA61-4338-DEFB-C592-E53EB8F8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4745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ODULES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DA65DF-E158-1BEA-2B64-C9D2B7DB7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633516"/>
            <a:ext cx="7010400" cy="38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SzTx/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 Module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Village Management Module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Trash Management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3601-F5C5-53F1-61FD-4FAD6B72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6600" y="1633516"/>
            <a:ext cx="2743200" cy="38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3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D647C-381A-C175-92B2-5E51C943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20" y="3429000"/>
            <a:ext cx="1405159" cy="1997889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MPLEMENTATIONS</a:t>
            </a: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7A42DCC5-120E-BB7A-F4D4-4F339C4BC4A0}"/>
              </a:ext>
            </a:extLst>
          </p:cNvPr>
          <p:cNvSpPr txBox="1">
            <a:spLocks/>
          </p:cNvSpPr>
          <p:nvPr/>
        </p:nvSpPr>
        <p:spPr>
          <a:xfrm>
            <a:off x="914400" y="1295400"/>
            <a:ext cx="60960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Digitize traditional chit fund 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CB7C1-05CA-2034-86A2-BDA22841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2743200" cy="3879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5FD30-F7FE-7768-D828-4F48E28F7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181726"/>
            <a:ext cx="2971800" cy="4161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C38B-2E97-C0B4-4493-37AF14D8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2351AA-BBF2-9105-7272-CD1B64D5BC9D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MPLEMENTATIONS</a:t>
            </a: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3351DF59-64E6-D337-F63D-D922DFF96BFC}"/>
              </a:ext>
            </a:extLst>
          </p:cNvPr>
          <p:cNvSpPr txBox="1">
            <a:spLocks/>
          </p:cNvSpPr>
          <p:nvPr/>
        </p:nvSpPr>
        <p:spPr>
          <a:xfrm>
            <a:off x="914400" y="1295400"/>
            <a:ext cx="60960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2.Implement secure user authentication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57665-C83E-0B6E-AD28-38BE806E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96" y="2063539"/>
            <a:ext cx="3276600" cy="46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6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482F-EADF-8447-319D-053A349C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2435B-1CF5-E8F1-42E2-FF52D59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8303"/>
            <a:ext cx="3117691" cy="4383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371A3-BFBA-E30C-1036-E3677F45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80" y="1962827"/>
            <a:ext cx="3032820" cy="42891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C0683E-0A07-4C03-7FDF-2AE5D8FBD2AF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MPLEMENTATIONS</a:t>
            </a: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FDCFCD37-CBEB-3E2B-7E28-C878C4E4716B}"/>
              </a:ext>
            </a:extLst>
          </p:cNvPr>
          <p:cNvSpPr txBox="1">
            <a:spLocks/>
          </p:cNvSpPr>
          <p:nvPr/>
        </p:nvSpPr>
        <p:spPr>
          <a:xfrm>
            <a:off x="699796" y="1164934"/>
            <a:ext cx="6274509" cy="5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Streamline customer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1F223-7522-522B-64AC-CF98F589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22273"/>
            <a:ext cx="3352800" cy="47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30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A5D-6267-EA46-39F1-61699A3F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D7F844-5F64-922E-6F7A-11E9674731DE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MPLEMENTATIONS</a:t>
            </a: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B85A21D7-40FB-64A4-7CCA-A0604A2F3FCB}"/>
              </a:ext>
            </a:extLst>
          </p:cNvPr>
          <p:cNvSpPr txBox="1">
            <a:spLocks/>
          </p:cNvSpPr>
          <p:nvPr/>
        </p:nvSpPr>
        <p:spPr>
          <a:xfrm>
            <a:off x="914400" y="1295400"/>
            <a:ext cx="67056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Provide real-time payment functionality and history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B0E7A-33B1-EE17-5B6F-4F964118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74877"/>
            <a:ext cx="3117691" cy="438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EBE73-4A74-8221-FBDB-CE328F07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74877"/>
            <a:ext cx="3032820" cy="42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2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COMPANY DETAILS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7931850" cy="434340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SIVASAKTHI STORES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         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1/376 , THEERTHAM ROAD 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VEPPANAPALLI 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KRISHNAGIRI – 635 121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No.      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+91 9080660749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                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madhuguna1982@gmail.com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APPLICATION FOR CUSTOMER   			    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3FA8-BD2A-1FBB-4172-8ECF67D0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C6A53-2B8D-7860-FD8C-54468771AF6C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MPLEMENTATIONS</a:t>
            </a: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C3D8643D-D1B3-7DEC-662F-4FC1704AF9F5}"/>
              </a:ext>
            </a:extLst>
          </p:cNvPr>
          <p:cNvSpPr txBox="1">
            <a:spLocks/>
          </p:cNvSpPr>
          <p:nvPr/>
        </p:nvSpPr>
        <p:spPr>
          <a:xfrm>
            <a:off x="914400" y="1295400"/>
            <a:ext cx="60960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Payment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43F7D-DB5A-2F91-B4BC-7139FC80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1613"/>
            <a:ext cx="4718625" cy="187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BDED8-341C-2CEC-B92E-79B3194D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194047" cy="22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9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2646D-7E79-3CDE-5FB3-35CD17A04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940CE4-0AB2-180B-3E91-30738DBD33BB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LOCATION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5E9C7650-8B9A-3C8F-CF1D-A955B84D6861}"/>
              </a:ext>
            </a:extLst>
          </p:cNvPr>
          <p:cNvSpPr txBox="1">
            <a:spLocks/>
          </p:cNvSpPr>
          <p:nvPr/>
        </p:nvSpPr>
        <p:spPr>
          <a:xfrm>
            <a:off x="1219200" y="1506893"/>
            <a:ext cx="49530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map to the store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1DB0F-AF96-F884-BB06-ED6982A3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60" y="3429000"/>
            <a:ext cx="858479" cy="477958"/>
          </a:xfrm>
          <a:prstGeom prst="rect">
            <a:avLst/>
          </a:prstGeom>
        </p:spPr>
      </p:pic>
      <p:pic>
        <p:nvPicPr>
          <p:cNvPr id="1026" name="Picture 2" descr="710,800+ Location Map Stock Photos ...">
            <a:extLst>
              <a:ext uri="{FF2B5EF4-FFF2-40B4-BE49-F238E27FC236}">
                <a16:creationId xmlns:a16="http://schemas.microsoft.com/office/drawing/2014/main" id="{880F7FCE-CD2E-454F-624F-88FBA434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505075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41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7391-7A38-81C5-4986-78EB0914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E6E92E-F990-AAB2-4CD5-92EF5F22A23C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LOCATION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73;p37">
            <a:extLst>
              <a:ext uri="{FF2B5EF4-FFF2-40B4-BE49-F238E27FC236}">
                <a16:creationId xmlns:a16="http://schemas.microsoft.com/office/drawing/2014/main" id="{4F9EBC2D-A615-5FF5-9F27-DDFD0F8CFF4D}"/>
              </a:ext>
            </a:extLst>
          </p:cNvPr>
          <p:cNvSpPr txBox="1">
            <a:spLocks/>
          </p:cNvSpPr>
          <p:nvPr/>
        </p:nvSpPr>
        <p:spPr>
          <a:xfrm>
            <a:off x="1219200" y="1506893"/>
            <a:ext cx="4953000" cy="64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map to the store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85856-8BF3-BAF6-E0B4-077DF513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19" y="2286000"/>
            <a:ext cx="6099353" cy="33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1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9C84B-8630-F04B-0396-CC0EFC1065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C146B3-1351-4131-4679-B6FCFE9E050F}"/>
              </a:ext>
            </a:extLst>
          </p:cNvPr>
          <p:cNvSpPr txBox="1"/>
          <p:nvPr/>
        </p:nvSpPr>
        <p:spPr>
          <a:xfrm>
            <a:off x="457200" y="3107093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55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89" y="198120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APPROVAL LETTER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38855-08D6-9B5D-C02B-18F7C0DE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5236390"/>
            <a:ext cx="4347677" cy="823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FC8DF-0B26-7935-7013-C4ADE3D9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95400"/>
            <a:ext cx="4347677" cy="3940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3B87-8BCB-A2ED-5674-A92D91A0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82D-CDD4-4895-7492-A575D6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79" y="565876"/>
            <a:ext cx="8229600" cy="713403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PROBLEM IDENTIFIED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E77228-7AAE-9A37-F341-37F8CFB9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73A6CD-1B6A-B681-DE18-F029D469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0C35ED-0B2A-D986-4C57-02891331E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47111"/>
            <a:ext cx="8108950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Sivasakthi Stores, a local retail establishment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Veppanapalli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Krishnagiri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been managing its Diwali chit fund through traditional paper-based methods. This approach has led to several challenges: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Record Keeping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Limited Accessibility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4. Lack of Real-time Updates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5. Data Security Concerns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6. Reporting Challenges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3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85F01-FC0F-0934-628E-E17906FB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F698-D776-D3E6-2646-85BCF170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74086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REQUIREMENTS GATHERED</a:t>
            </a:r>
            <a:endParaRPr lang="en-I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D549FC-4D07-1C70-F5C2-E958282D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2CD4B2-51BB-2325-9631-B94AB5FC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0369BC-04AA-1997-BD62-729E6798A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57339"/>
            <a:ext cx="7620000" cy="50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chit categories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(Gold: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₹500/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month, Silver: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₹300/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product inventory management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and admin panel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tracking and history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464" marR="0" indent="-283464" rtl="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osis" pitchFamily="2" charset="0"/>
                <a:cs typeface="Times New Roman" panose="02020603050405020304" pitchFamily="18" charset="0"/>
              </a:rPr>
              <a:t>Customer profile management</a:t>
            </a:r>
          </a:p>
          <a:p>
            <a:pPr marL="0" marR="0" indent="0" rtl="0">
              <a:buClr>
                <a:schemeClr val="dk1"/>
              </a:buClr>
              <a:buSzPts val="1600"/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osis" pitchFamily="2" charset="0"/>
                <a:cs typeface="Times New Roman" panose="02020603050405020304" pitchFamily="18" charset="0"/>
              </a:rPr>
              <a:t>Search and filter user data</a:t>
            </a:r>
          </a:p>
          <a:p>
            <a:pPr marL="285750" marR="0" indent="-285750" rtl="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osis" pitchFamily="2" charset="0"/>
                <a:cs typeface="Times New Roman" panose="02020603050405020304" pitchFamily="18" charset="0"/>
              </a:rPr>
              <a:t>Database integration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7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28600"/>
            <a:ext cx="8229600" cy="7134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46B581-34CF-89D7-1D2A-E60B99704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543802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 traditional chit fund management system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user authentication system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customer processes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– time payment history access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29E41-E6A5-BE7A-6B0F-BBB892C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6380780"/>
            <a:ext cx="304800" cy="47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CB22-5B31-A9DB-BCA9-9B421FF6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7EB-CC42-FD12-DFB8-AF89BEED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96898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OLUTION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7E2DF6-BC7B-C15D-3A4F-1C76DFF94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3019335"/>
            <a:ext cx="4838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based on the problem, we have come up with an App which helps in Chits management</a:t>
            </a:r>
          </a:p>
        </p:txBody>
      </p:sp>
      <p:pic>
        <p:nvPicPr>
          <p:cNvPr id="5" name="Picture 4" descr="Free Flutter 3D Icon - Free Download ...">
            <a:extLst>
              <a:ext uri="{FF2B5EF4-FFF2-40B4-BE49-F238E27FC236}">
                <a16:creationId xmlns:a16="http://schemas.microsoft.com/office/drawing/2014/main" id="{B1B02DEA-1C99-8FAD-BD91-83A390AFD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4"/>
          <a:stretch/>
        </p:blipFill>
        <p:spPr bwMode="auto">
          <a:xfrm>
            <a:off x="6802778" y="2388777"/>
            <a:ext cx="643843" cy="6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Node.js Explained - A beginner guide">
            <a:extLst>
              <a:ext uri="{FF2B5EF4-FFF2-40B4-BE49-F238E27FC236}">
                <a16:creationId xmlns:a16="http://schemas.microsoft.com/office/drawing/2014/main" id="{66774A64-979A-DEE6-1852-C126BBC5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78" y="46349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0D947-6465-37B4-A96E-DB91DE5B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82" y="3502127"/>
            <a:ext cx="752475" cy="74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9FBFD-E542-D055-762A-1244EE5E1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981200"/>
            <a:ext cx="2362200" cy="369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87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1D085-598C-77E3-02A7-6155019F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999-E27F-2BEE-8858-3FB15657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6773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ETHODOLOGIES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1DFB-7294-B207-4EDD-0D058862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82" y="2181419"/>
            <a:ext cx="8005665" cy="3200400"/>
          </a:xfrm>
        </p:spPr>
        <p:txBody>
          <a:bodyPr numCol="3"/>
          <a:lstStyle/>
          <a:p>
            <a:pPr marL="0" indent="0" algn="just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668020" lvl="2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Flutter/Dart  </a:t>
            </a:r>
          </a:p>
          <a:p>
            <a:pPr marL="66802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02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020" lvl="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Node.js with    Express</a:t>
            </a:r>
          </a:p>
          <a:p>
            <a:pPr marL="668020" lvl="2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020" lvl="2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68020" lvl="2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MongoDB to store user data securely</a:t>
            </a:r>
          </a:p>
          <a:p>
            <a:pPr marL="393700" lvl="1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Free Flutter 3D Icon - Free Download ...">
            <a:extLst>
              <a:ext uri="{FF2B5EF4-FFF2-40B4-BE49-F238E27FC236}">
                <a16:creationId xmlns:a16="http://schemas.microsoft.com/office/drawing/2014/main" id="{4405098B-C06E-3ECC-52E8-6DC59A55C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4"/>
          <a:stretch/>
        </p:blipFill>
        <p:spPr bwMode="auto">
          <a:xfrm>
            <a:off x="3352800" y="2592920"/>
            <a:ext cx="643843" cy="6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ode.js Explained - A beginner guide">
            <a:extLst>
              <a:ext uri="{FF2B5EF4-FFF2-40B4-BE49-F238E27FC236}">
                <a16:creationId xmlns:a16="http://schemas.microsoft.com/office/drawing/2014/main" id="{37B9A70A-940E-20DF-30A0-A3CB08E2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43" y="4267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ow to get started with MongoDB in 10 ...">
            <a:extLst>
              <a:ext uri="{FF2B5EF4-FFF2-40B4-BE49-F238E27FC236}">
                <a16:creationId xmlns:a16="http://schemas.microsoft.com/office/drawing/2014/main" id="{A6FAA2CB-704D-7277-B94E-64318C68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53799"/>
            <a:ext cx="750402" cy="75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20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F34C6-A1B2-462B-087D-F02CF98E8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8F8-622B-279C-A61E-C1168B9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5" y="256981"/>
            <a:ext cx="8005665" cy="65741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5246D-0882-AA7F-5146-772E0EC0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" t="3902" r="2178" b="6486"/>
          <a:stretch/>
        </p:blipFill>
        <p:spPr>
          <a:xfrm>
            <a:off x="643391" y="1094566"/>
            <a:ext cx="84685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679</TotalTime>
  <Words>617</Words>
  <Application>Microsoft Office PowerPoint</Application>
  <PresentationFormat>On-screen Show (4:3)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Algerian</vt:lpstr>
      <vt:lpstr>Arial</vt:lpstr>
      <vt:lpstr>Calibri</vt:lpstr>
      <vt:lpstr>Consolas</vt:lpstr>
      <vt:lpstr>Noto Sans Symbols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COMPANY DETAILS</vt:lpstr>
      <vt:lpstr>APPROVAL LETTER</vt:lpstr>
      <vt:lpstr>PROBLEM IDENTIFIED</vt:lpstr>
      <vt:lpstr>REQUIREMENTS GATHERED</vt:lpstr>
      <vt:lpstr>OBJECTIVE</vt:lpstr>
      <vt:lpstr>SOLUTION</vt:lpstr>
      <vt:lpstr>METHODOLOGIES</vt:lpstr>
      <vt:lpstr>WORK FLOW</vt:lpstr>
      <vt:lpstr>USE CASE DIAGRAM</vt:lpstr>
      <vt:lpstr>ACTIVITY DIAGRAM</vt:lpstr>
      <vt:lpstr>CLASS DIAGRAM</vt:lpstr>
      <vt:lpstr>SEQUENCE DIAGRAM</vt:lpstr>
      <vt:lpstr>DATABASE SCHEMA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Lokitha</dc:creator>
  <cp:lastModifiedBy>Immanuvel R</cp:lastModifiedBy>
  <cp:revision>24</cp:revision>
  <dcterms:created xsi:type="dcterms:W3CDTF">2013-12-25T07:56:38Z</dcterms:created>
  <dcterms:modified xsi:type="dcterms:W3CDTF">2025-05-21T16:43:12Z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D4B2BFA3221D46D18BEBB542456704B7_13</vt:lpwstr>
  </property>
  <property fmtid="{D5CDD505-2E9C-101B-9397-08002B2CF9AE}" pid="3" name="KSOProductBuildVer">
    <vt:lpwstr>1033-12.2.0.18283</vt:lpwstr>
  </property>
</Properties>
</file>