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97" r:id="rId3"/>
    <p:sldId id="281" r:id="rId4"/>
    <p:sldId id="290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6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4C649-0E50-8E84-AF5F-3BBD79801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24FF7960-4978-43C8-6C28-4A9801511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5DB8DA4B-2727-1AEA-4052-39CA5D34BB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49035DEA-5695-70B2-915D-E7F1FAD13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208343"/>
            <a:ext cx="10363200" cy="1341349"/>
          </a:xfrm>
        </p:spPr>
        <p:txBody>
          <a:bodyPr/>
          <a:lstStyle/>
          <a:p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IT </a:t>
            </a:r>
            <a:r>
              <a:rPr lang="en-US" sz="4000" b="1" dirty="0" err="1">
                <a:solidFill>
                  <a:schemeClr val="tx2"/>
                </a:solidFill>
                <a:latin typeface="Garamond" panose="02020404030301010803" pitchFamily="18" charset="0"/>
              </a:rPr>
              <a:t>Ideathon</a:t>
            </a: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 2024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 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1571200"/>
            <a:ext cx="11064302" cy="49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montserratregular"/>
              </a:rPr>
              <a:t>nline Chatbot based ticketing system for museum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Travel and tourism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IT42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Members Name :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Immanuvel R</a:t>
            </a:r>
          </a:p>
          <a:p>
            <a:pPr lvl="8" algn="just"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Jothi Sree R S</a:t>
            </a:r>
          </a:p>
          <a:p>
            <a:pPr lvl="8" algn="just"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Karthikeyan 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3881BE3-5197-8150-C324-506A17D1F8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Tech Innovators</a:t>
            </a:r>
            <a:endParaRPr lang="en-IN" sz="1400" dirty="0"/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0DC69EBD-34F6-C9EC-AA7F-9C19B2C014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60319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</a:t>
            </a:r>
          </a:p>
          <a:p>
            <a:pPr algn="ctr"/>
            <a:r>
              <a:rPr lang="en-US" dirty="0"/>
              <a:t>Ideathon </a:t>
            </a:r>
          </a:p>
          <a:p>
            <a:pPr algn="ctr"/>
            <a:r>
              <a:rPr lang="en-US" dirty="0"/>
              <a:t>2k24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C015-1866-7547-B32A-8158DBBD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EE326E-9A87-AD0B-63F9-C38A825D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7AD45876-B25D-232F-59F5-D2430CF8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Museum Ticket Booking</a:t>
            </a:r>
          </a:p>
        </p:txBody>
      </p:sp>
      <p:sp>
        <p:nvSpPr>
          <p:cNvPr id="15362" name="TextBox 8">
            <a:extLst>
              <a:ext uri="{FF2B5EF4-FFF2-40B4-BE49-F238E27FC236}">
                <a16:creationId xmlns:a16="http://schemas.microsoft.com/office/drawing/2014/main" id="{20CE7DBB-0103-FDC6-4336-477628CB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98" y="1415992"/>
            <a:ext cx="685590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US" sz="28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76DE-13B5-0EA5-00DC-9240DC38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931A1691-DC94-9751-46CF-DDE90932E5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60319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</a:t>
            </a:r>
          </a:p>
          <a:p>
            <a:pPr algn="ctr"/>
            <a:r>
              <a:rPr lang="en-US" dirty="0" err="1"/>
              <a:t>Ideathon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2k24</a:t>
            </a:r>
            <a:endParaRPr lang="en-IN" dirty="0"/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0B1FE4E4-F4A4-2B9C-4C17-6AF9A8A354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16898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Tech Innovators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B6E45-F9EB-CE8E-D2BB-1FB8CBD64CA5}"/>
              </a:ext>
            </a:extLst>
          </p:cNvPr>
          <p:cNvSpPr txBox="1"/>
          <p:nvPr/>
        </p:nvSpPr>
        <p:spPr>
          <a:xfrm>
            <a:off x="1160206" y="2156205"/>
            <a:ext cx="10117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Visitors to museums often face several significant challenges due to manual ticket booking systems.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B1FD9-599D-BEC3-A16D-7398748B4E2D}"/>
              </a:ext>
            </a:extLst>
          </p:cNvPr>
          <p:cNvSpPr txBox="1"/>
          <p:nvPr/>
        </p:nvSpPr>
        <p:spPr>
          <a:xfrm>
            <a:off x="1160206" y="275370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One prominent issue is the inefficiency and time consumption associated with the process.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EBE90-8319-B1BE-97C0-AA221142F2FD}"/>
              </a:ext>
            </a:extLst>
          </p:cNvPr>
          <p:cNvSpPr txBox="1"/>
          <p:nvPr/>
        </p:nvSpPr>
        <p:spPr>
          <a:xfrm>
            <a:off x="1160206" y="3321357"/>
            <a:ext cx="10186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montserratregular"/>
              </a:rPr>
              <a:t>Long queues are common, especially during peak hours, weekends, or special exhibitions, leading to frustration and impatience among visitors.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4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Multi-Lingual Telegram Bot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1415992"/>
            <a:ext cx="6855904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8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514350" lvl="0" indent="-5143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Develop a multilingual, chatbot-based ticketing system that automates the entire booking process, including payments and analytics.</a:t>
            </a:r>
          </a:p>
          <a:p>
            <a:pPr marL="514350" lvl="0" indent="-5143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5143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Enhance visitor satisfaction by reducing wait times, minimizing errors, and providing 24/7 customer support in multiple languages.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FCC0006B-BCE3-DD99-229B-AC1EB76500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60319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</a:t>
            </a:r>
          </a:p>
          <a:p>
            <a:pPr algn="ctr"/>
            <a:r>
              <a:rPr lang="en-US" dirty="0" err="1"/>
              <a:t>Ideathon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2k24</a:t>
            </a:r>
            <a:endParaRPr lang="en-IN" dirty="0"/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801DD941-69DA-6B8F-BC71-CC4217A8BF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16898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Tech Innovators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C40DD-0608-02D3-4510-C5987A28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95" y="1415992"/>
            <a:ext cx="2032000" cy="45312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3EE16B-1CD3-6AA7-5AF4-3A25DCB58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644" y="2067157"/>
            <a:ext cx="2641601" cy="2857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970505" y="765698"/>
            <a:ext cx="93853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Framework: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Telegram Bot Framework for developing the chatbot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Node.js for server-side logic and API integration.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MongoDB for managing bookings and user data.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Integration: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UPI for processing payments.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React.js for creating user interfaces.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Hosting: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Render for deploying and managing the application.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Google Translate API for real-time language translation.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730D8B06-87F6-90CD-AA92-0A8FA94891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60319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</a:t>
            </a:r>
          </a:p>
          <a:p>
            <a:pPr algn="ctr"/>
            <a:r>
              <a:rPr lang="en-US" dirty="0"/>
              <a:t>Ideathon </a:t>
            </a:r>
          </a:p>
          <a:p>
            <a:pPr algn="ctr"/>
            <a:r>
              <a:rPr lang="en-US" dirty="0"/>
              <a:t>2k24</a:t>
            </a:r>
            <a:endParaRPr lang="en-IN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9C1E0753-BB7E-7D22-6EC7-46FEFA71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C46E548F-1FBA-4FD4-6B0F-2989AB71FB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Tech Innovators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E7C85-66CC-01C5-BA98-33A830615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40" y="4660489"/>
            <a:ext cx="3686697" cy="1470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AC31B0-5C64-21B7-0CD2-9C55262E5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4" y="2473923"/>
            <a:ext cx="1952898" cy="1552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FE76B-A68E-4C86-CA5D-070C929FE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262" y="822980"/>
            <a:ext cx="1824626" cy="38375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22196" y="2605881"/>
            <a:ext cx="3787096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WORK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151F0B72-1FA4-1243-6F6A-BCE94B986C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60319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</a:t>
            </a:r>
          </a:p>
          <a:p>
            <a:pPr algn="ctr"/>
            <a:r>
              <a:rPr lang="en-US" dirty="0" err="1"/>
              <a:t>Ideathon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2k24</a:t>
            </a:r>
            <a:endParaRPr lang="en-IN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946B1A2E-650B-B3D9-50D3-43E55526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@IT_Ideathon Idea submission-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1ED0B-9D2A-693E-31E3-07B1A987E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11" y="0"/>
            <a:ext cx="5514392" cy="6858000"/>
          </a:xfrm>
          <a:prstGeom prst="rect">
            <a:avLst/>
          </a:prstGeom>
        </p:spPr>
      </p:pic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E7777AB4-9D96-0B5A-CAA0-09B67B884C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Tech Innovators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CF219-ECFE-D497-F35C-6ADB3C669819}"/>
              </a:ext>
            </a:extLst>
          </p:cNvPr>
          <p:cNvSpPr txBox="1"/>
          <p:nvPr/>
        </p:nvSpPr>
        <p:spPr>
          <a:xfrm>
            <a:off x="7098890" y="5180752"/>
            <a:ext cx="179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Available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F50185-5132-9BC4-DC8B-D3728DD48C68}"/>
              </a:ext>
            </a:extLst>
          </p:cNvPr>
          <p:cNvCxnSpPr>
            <a:cxnSpLocks/>
          </p:cNvCxnSpPr>
          <p:nvPr/>
        </p:nvCxnSpPr>
        <p:spPr>
          <a:xfrm flipH="1">
            <a:off x="7424497" y="4896465"/>
            <a:ext cx="427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AD9677-8492-1762-CE5F-D32A8A014494}"/>
              </a:ext>
            </a:extLst>
          </p:cNvPr>
          <p:cNvCxnSpPr/>
          <p:nvPr/>
        </p:nvCxnSpPr>
        <p:spPr>
          <a:xfrm>
            <a:off x="7852200" y="4896465"/>
            <a:ext cx="0" cy="284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8B5979-9CCB-68FD-7002-808132FB390C}"/>
              </a:ext>
            </a:extLst>
          </p:cNvPr>
          <p:cNvCxnSpPr>
            <a:cxnSpLocks/>
          </p:cNvCxnSpPr>
          <p:nvPr/>
        </p:nvCxnSpPr>
        <p:spPr>
          <a:xfrm flipH="1">
            <a:off x="7098890" y="5180752"/>
            <a:ext cx="7533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161152" y="1242919"/>
            <a:ext cx="765722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ticketing system will make it easier and faster for visitors to book tickets, leading to higher satisfaction and potentially increasing the number of visitors to the museum.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Cuts down on paper usage by eliminating physical tickets, helping the museum be more eco-friendly.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the museum more accessible to everyone, including non-English speakers and people with disabilities.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2F8D491-6B20-A7E9-A539-C646D07FB0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60319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</a:t>
            </a:r>
          </a:p>
          <a:p>
            <a:pPr algn="ctr"/>
            <a:r>
              <a:rPr lang="en-US" dirty="0"/>
              <a:t>Ideathon </a:t>
            </a:r>
          </a:p>
          <a:p>
            <a:pPr algn="ctr"/>
            <a:r>
              <a:rPr lang="en-US" dirty="0"/>
              <a:t>2k24</a:t>
            </a:r>
            <a:endParaRPr lang="en-IN" dirty="0"/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6F8E46F0-BCE1-5F53-CABD-5F32C068D1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Tech Innovators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4114D-247F-4609-105C-81BC073F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20" y="1165650"/>
            <a:ext cx="2081765" cy="20817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4B0241-9C23-F292-4370-174AC39A25B4}"/>
              </a:ext>
            </a:extLst>
          </p:cNvPr>
          <p:cNvSpPr txBox="1"/>
          <p:nvPr/>
        </p:nvSpPr>
        <p:spPr>
          <a:xfrm>
            <a:off x="1163831" y="3189787"/>
            <a:ext cx="2269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17C354AC182F4107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972F8-75C5-A2A6-6A97-B778D6E1C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831" y="3874245"/>
            <a:ext cx="2370918" cy="216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12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2CFA383-BAED-7C11-4296-3787F74647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460319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</a:t>
            </a:r>
          </a:p>
          <a:p>
            <a:pPr algn="ctr"/>
            <a:r>
              <a:rPr lang="en-US" dirty="0" err="1"/>
              <a:t>Ideathon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2k24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F087F-641E-486D-CCEA-07C20C8E6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66" y="1141871"/>
            <a:ext cx="2669612" cy="5084284"/>
          </a:xfrm>
          <a:prstGeom prst="rect">
            <a:avLst/>
          </a:prstGeom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B7A391A4-D717-7B1B-FF4D-5A9968CE78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473926" cy="1035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Tech Innovators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A7241-ABD9-5FE0-8DA9-0B0B39E37405}"/>
              </a:ext>
            </a:extLst>
          </p:cNvPr>
          <p:cNvSpPr txBox="1"/>
          <p:nvPr/>
        </p:nvSpPr>
        <p:spPr>
          <a:xfrm>
            <a:off x="6095998" y="1522049"/>
            <a:ext cx="5397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https://youtu.be/F2-RuyIroFw?feature=shared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2B023-D0EF-1581-291B-453C1DEC387E}"/>
              </a:ext>
            </a:extLst>
          </p:cNvPr>
          <p:cNvSpPr txBox="1"/>
          <p:nvPr/>
        </p:nvSpPr>
        <p:spPr>
          <a:xfrm>
            <a:off x="6095999" y="2112321"/>
            <a:ext cx="513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https://core.telegram.org/bots/api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27164-DB18-43C0-9F75-AF522A342F4A}"/>
              </a:ext>
            </a:extLst>
          </p:cNvPr>
          <p:cNvSpPr txBox="1"/>
          <p:nvPr/>
        </p:nvSpPr>
        <p:spPr>
          <a:xfrm>
            <a:off x="6096000" y="26586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https://react.dev/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CBD6D3-76E5-C7FC-B9BC-BABF7E66118A}"/>
              </a:ext>
            </a:extLst>
          </p:cNvPr>
          <p:cNvSpPr txBox="1"/>
          <p:nvPr/>
        </p:nvSpPr>
        <p:spPr>
          <a:xfrm>
            <a:off x="6096000" y="31943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https://www.twilio.com/docs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41889-1246-63E6-13DE-357C1910F542}"/>
              </a:ext>
            </a:extLst>
          </p:cNvPr>
          <p:cNvSpPr txBox="1"/>
          <p:nvPr/>
        </p:nvSpPr>
        <p:spPr>
          <a:xfrm>
            <a:off x="6096000" y="37483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https://nodejs.org/docs/latest/api/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7616</TotalTime>
  <Words>425</Words>
  <Application>Microsoft Office PowerPoint</Application>
  <PresentationFormat>Widescreen</PresentationFormat>
  <Paragraphs>99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Office Theme</vt:lpstr>
      <vt:lpstr> IT Ideathon 2024  </vt:lpstr>
      <vt:lpstr>Museum Ticket Booking</vt:lpstr>
      <vt:lpstr>Multi-Lingual Telegram Bot</vt:lpstr>
      <vt:lpstr>TECHNICAL APPROACH</vt:lpstr>
      <vt:lpstr>WORK FLOW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Immanuvel R</cp:lastModifiedBy>
  <cp:revision>160</cp:revision>
  <dcterms:created xsi:type="dcterms:W3CDTF">2013-12-12T18:46:50Z</dcterms:created>
  <dcterms:modified xsi:type="dcterms:W3CDTF">2024-11-13T10:27:41Z</dcterms:modified>
  <cp:category/>
</cp:coreProperties>
</file>