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91" d="100"/>
          <a:sy n="91" d="100"/>
        </p:scale>
        <p:origin x="528"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R. IMMANUVEL BRIGHTON</a:t>
            </a:r>
          </a:p>
          <a:p>
            <a:r>
              <a:rPr lang="en-US" sz="2400" dirty="0">
                <a:latin typeface="Times New Roman" panose="02020603050405020304" pitchFamily="18" charset="0"/>
                <a:cs typeface="Times New Roman" panose="02020603050405020304" pitchFamily="18" charset="0"/>
              </a:rPr>
              <a:t>REGISTER NO: 312200151</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C9A227E4FEF941CB2D842461CDDFFB08</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chemeClr val="bg1">
                <a:lumMod val="75000"/>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996</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11</cp:revision>
  <dcterms:modified xsi:type="dcterms:W3CDTF">2024-08-31T16:11:05Z</dcterms:modified>
</cp:coreProperties>
</file>