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0940206/f/1868f5be-3c78-4d2f-82e8-742a8ee2788f/SALES%20DATA%20FOR%20III%20B.COM%20CS%20-%20A%20&amp;%20B.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multiLvlStrRef>
              <c:f>'CREDIT RATING'!$N$363:$R$368</c:f>
              <c:multiLvlStrCache>
                <c:ptCount val="6"/>
                <c:lvl>
                  <c:pt idx="0">
                    <c:v>Performance Score</c:v>
                  </c:pt>
                  <c:pt idx="1">
                    <c:v>Fully Meets</c:v>
                  </c:pt>
                  <c:pt idx="2">
                    <c:v>Fully Meets</c:v>
                  </c:pt>
                  <c:pt idx="3">
                    <c:v>Fully Meets</c:v>
                  </c:pt>
                  <c:pt idx="4">
                    <c:v>Fully Meets</c:v>
                  </c:pt>
                  <c:pt idx="5">
                    <c:v>Fully Meets</c:v>
                  </c:pt>
                </c:lvl>
                <c:lvl>
                  <c:pt idx="0">
                    <c:v>DepartmentType</c:v>
                  </c:pt>
                  <c:pt idx="1">
                    <c:v>Sales</c:v>
                  </c:pt>
                  <c:pt idx="2">
                    <c:v>Sales</c:v>
                  </c:pt>
                  <c:pt idx="3">
                    <c:v>Sales</c:v>
                  </c:pt>
                  <c:pt idx="4">
                    <c:v>Sales</c:v>
                  </c:pt>
                  <c:pt idx="5">
                    <c:v>Sales</c:v>
                  </c:pt>
                </c:lvl>
                <c:lvl>
                  <c:pt idx="0">
                    <c:v>FirstName</c:v>
                  </c:pt>
                  <c:pt idx="1">
                    <c:v>Aspen</c:v>
                  </c:pt>
                  <c:pt idx="2">
                    <c:v>Graham</c:v>
                  </c:pt>
                  <c:pt idx="3">
                    <c:v>Joel</c:v>
                  </c:pt>
                  <c:pt idx="4">
                    <c:v>Maci</c:v>
                  </c:pt>
                  <c:pt idx="5">
                    <c:v>Nevaeh</c:v>
                  </c:pt>
                </c:lvl>
                <c:lvl>
                  <c:pt idx="0">
                    <c:v>EmpID</c:v>
                  </c:pt>
                  <c:pt idx="1">
                    <c:v>3496</c:v>
                  </c:pt>
                  <c:pt idx="2">
                    <c:v>3497</c:v>
                  </c:pt>
                  <c:pt idx="3">
                    <c:v>3498</c:v>
                  </c:pt>
                  <c:pt idx="4">
                    <c:v>3499</c:v>
                  </c:pt>
                  <c:pt idx="5">
                    <c:v>3500</c:v>
                  </c:pt>
                </c:lvl>
                <c:lvl>
                  <c:pt idx="0">
                    <c:v>S.NO</c:v>
                  </c:pt>
                  <c:pt idx="1">
                    <c:v>403</c:v>
                  </c:pt>
                  <c:pt idx="2">
                    <c:v>404</c:v>
                  </c:pt>
                  <c:pt idx="3">
                    <c:v>405</c:v>
                  </c:pt>
                  <c:pt idx="4">
                    <c:v>406</c:v>
                  </c:pt>
                  <c:pt idx="5">
                    <c:v>407</c:v>
                  </c:pt>
                </c:lvl>
              </c:multiLvlStrCache>
            </c:multiLvlStrRef>
          </c:cat>
          <c:val>
            <c:numRef>
              <c:f>'CREDIT RATING'!$S$363:$S$368</c:f>
              <c:numCache>
                <c:formatCode>General</c:formatCode>
                <c:ptCount val="6"/>
                <c:pt idx="0">
                  <c:v>0.0</c:v>
                </c:pt>
                <c:pt idx="1">
                  <c:v>5.0</c:v>
                </c:pt>
                <c:pt idx="2">
                  <c:v>1.0</c:v>
                </c:pt>
                <c:pt idx="3">
                  <c:v>2.0</c:v>
                </c:pt>
                <c:pt idx="4">
                  <c:v>5.0</c:v>
                </c:pt>
                <c:pt idx="5">
                  <c:v>1.0</c:v>
                </c:pt>
              </c:numCache>
            </c:numRef>
          </c:val>
        </c:ser>
        <c:ser>
          <c:idx val="1"/>
          <c:order val="1"/>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multiLvlStrRef>
              <c:f>'CREDIT RATING'!$N$363:$R$368</c:f>
              <c:multiLvlStrCache>
                <c:ptCount val="6"/>
                <c:lvl>
                  <c:pt idx="0">
                    <c:v>Performance Score</c:v>
                  </c:pt>
                  <c:pt idx="1">
                    <c:v>Fully Meets</c:v>
                  </c:pt>
                  <c:pt idx="2">
                    <c:v>Fully Meets</c:v>
                  </c:pt>
                  <c:pt idx="3">
                    <c:v>Fully Meets</c:v>
                  </c:pt>
                  <c:pt idx="4">
                    <c:v>Fully Meets</c:v>
                  </c:pt>
                  <c:pt idx="5">
                    <c:v>Fully Meets</c:v>
                  </c:pt>
                </c:lvl>
                <c:lvl>
                  <c:pt idx="0">
                    <c:v>DepartmentType</c:v>
                  </c:pt>
                  <c:pt idx="1">
                    <c:v>Sales</c:v>
                  </c:pt>
                  <c:pt idx="2">
                    <c:v>Sales</c:v>
                  </c:pt>
                  <c:pt idx="3">
                    <c:v>Sales</c:v>
                  </c:pt>
                  <c:pt idx="4">
                    <c:v>Sales</c:v>
                  </c:pt>
                  <c:pt idx="5">
                    <c:v>Sales</c:v>
                  </c:pt>
                </c:lvl>
                <c:lvl>
                  <c:pt idx="0">
                    <c:v>FirstName</c:v>
                  </c:pt>
                  <c:pt idx="1">
                    <c:v>Aspen</c:v>
                  </c:pt>
                  <c:pt idx="2">
                    <c:v>Graham</c:v>
                  </c:pt>
                  <c:pt idx="3">
                    <c:v>Joel</c:v>
                  </c:pt>
                  <c:pt idx="4">
                    <c:v>Maci</c:v>
                  </c:pt>
                  <c:pt idx="5">
                    <c:v>Nevaeh</c:v>
                  </c:pt>
                </c:lvl>
                <c:lvl>
                  <c:pt idx="0">
                    <c:v>EmpID</c:v>
                  </c:pt>
                  <c:pt idx="1">
                    <c:v>3496</c:v>
                  </c:pt>
                  <c:pt idx="2">
                    <c:v>3497</c:v>
                  </c:pt>
                  <c:pt idx="3">
                    <c:v>3498</c:v>
                  </c:pt>
                  <c:pt idx="4">
                    <c:v>3499</c:v>
                  </c:pt>
                  <c:pt idx="5">
                    <c:v>3500</c:v>
                  </c:pt>
                </c:lvl>
                <c:lvl>
                  <c:pt idx="0">
                    <c:v>S.NO</c:v>
                  </c:pt>
                  <c:pt idx="1">
                    <c:v>403</c:v>
                  </c:pt>
                  <c:pt idx="2">
                    <c:v>404</c:v>
                  </c:pt>
                  <c:pt idx="3">
                    <c:v>405</c:v>
                  </c:pt>
                  <c:pt idx="4">
                    <c:v>406</c:v>
                  </c:pt>
                  <c:pt idx="5">
                    <c:v>407</c:v>
                  </c:pt>
                </c:lvl>
              </c:multiLvlStrCache>
            </c:multiLvlStrRef>
          </c:cat>
          <c:val>
            <c:numRef>
              <c:f>'CREDIT RATING'!$T$363:$T$368</c:f>
              <c:numCache>
                <c:formatCode>General</c:formatCode>
                <c:ptCount val="6"/>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3359785"/>
            <a:ext cx="8610600" cy="1869440"/>
          </a:xfrm>
          <a:prstGeom prst="rect"/>
          <a:noFill/>
        </p:spPr>
        <p:txBody>
          <a:bodyPr rtlCol="0" wrap="square">
            <a:spAutoFit/>
          </a:bodyPr>
          <a:p>
            <a:r>
              <a:rPr sz="2400" lang="en-US"/>
              <a:t>STUDENT NAME:</a:t>
            </a:r>
            <a:r>
              <a:rPr altLang="en-IN" sz="2400" lang="en-US"/>
              <a:t> </a:t>
            </a:r>
            <a:r>
              <a:rPr altLang="en-IN" sz="2400" lang="en-US"/>
              <a:t>I</a:t>
            </a:r>
            <a:r>
              <a:rPr altLang="en-IN" sz="2400" lang="en-US"/>
              <a:t>M</a:t>
            </a:r>
            <a:r>
              <a:rPr altLang="en-IN" sz="2400" lang="en-US"/>
              <a:t>M</a:t>
            </a:r>
            <a:r>
              <a:rPr altLang="en-IN" sz="2400" lang="en-US"/>
              <a:t>A</a:t>
            </a:r>
            <a:r>
              <a:rPr altLang="en-IN" sz="2400" lang="en-US"/>
              <a:t>N</a:t>
            </a:r>
            <a:r>
              <a:rPr altLang="en-IN" sz="2400" lang="en-US"/>
              <a:t>U</a:t>
            </a:r>
            <a:r>
              <a:rPr altLang="en-IN" sz="2400" lang="en-US"/>
              <a:t>V</a:t>
            </a:r>
            <a:r>
              <a:rPr altLang="en-IN" sz="2400" lang="en-US"/>
              <a:t>E</a:t>
            </a:r>
            <a:r>
              <a:rPr altLang="en-IN" sz="2400" lang="en-US"/>
              <a:t>L</a:t>
            </a:r>
            <a:r>
              <a:rPr altLang="en-IN" sz="2400" lang="en-US"/>
              <a:t>.</a:t>
            </a:r>
            <a:r>
              <a:rPr altLang="en-IN" sz="2400" lang="en-US"/>
              <a:t> </a:t>
            </a:r>
            <a:r>
              <a:rPr altLang="en-IN" sz="2400" lang="en-US"/>
              <a:t>A</a:t>
            </a:r>
            <a:endParaRPr dirty="0" sz="2400" lang="en-US"/>
          </a:p>
          <a:p>
            <a:r>
              <a:rPr dirty="0" sz="2400" lang="en-US"/>
              <a:t>REGISTER NO:</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2</a:t>
            </a:r>
            <a:r>
              <a:rPr altLang="en-IN" dirty="0" sz="2400" lang="en-US"/>
              <a:t>7</a:t>
            </a:r>
            <a:r>
              <a:rPr altLang="en-IN" dirty="0" sz="2400" lang="en-US"/>
              <a:t>3</a:t>
            </a:r>
            <a:r>
              <a:rPr altLang="en-IN" dirty="0" sz="2400" lang="en-US"/>
              <a:t>4</a:t>
            </a:r>
            <a:endParaRPr altLang="en-US" lang="zh-CN"/>
          </a:p>
          <a:p>
            <a:r>
              <a:rPr dirty="0" sz="2400" lang="en-US"/>
              <a:t>DEPARTMENT:</a:t>
            </a:r>
            <a:r>
              <a:rPr altLang="en-IN" dirty="0" sz="2400" lang="en-US"/>
              <a:t> </a:t>
            </a:r>
            <a:r>
              <a:rPr altLang="en-IN" dirty="0" sz="2400" lang="en-US"/>
              <a:t>B</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a:t>
            </a:r>
            <a:r>
              <a:rPr altLang="en-IN" dirty="0" sz="2400" lang="en-US"/>
              <a:t>C</a:t>
            </a:r>
            <a:r>
              <a:rPr altLang="en-IN" dirty="0" sz="2400" lang="en-US"/>
              <a:t>O</a:t>
            </a:r>
            <a:r>
              <a:rPr altLang="en-IN" dirty="0" sz="2400" lang="en-US"/>
              <a:t>R</a:t>
            </a:r>
            <a:r>
              <a:rPr altLang="en-IN" dirty="0" sz="2400" lang="en-US"/>
              <a:t>P</a:t>
            </a:r>
            <a:r>
              <a:rPr altLang="en-IN" dirty="0" sz="2400" lang="en-US"/>
              <a:t>ORATE</a:t>
            </a:r>
            <a:r>
              <a:rPr altLang="en-IN" dirty="0" sz="2400" lang="en-US"/>
              <a:t> </a:t>
            </a:r>
            <a:r>
              <a:rPr altLang="en-IN" dirty="0" sz="2400" lang="en-US"/>
              <a:t>S</a:t>
            </a:r>
            <a:r>
              <a:rPr altLang="en-IN" dirty="0" sz="2400" lang="en-US"/>
              <a:t>E</a:t>
            </a:r>
            <a:r>
              <a:rPr altLang="en-IN" dirty="0" sz="2400" lang="en-US"/>
              <a:t>C</a:t>
            </a:r>
            <a:r>
              <a:rPr altLang="en-IN" dirty="0" sz="2400" lang="en-US"/>
              <a:t>R</a:t>
            </a:r>
            <a:r>
              <a:rPr altLang="en-IN" dirty="0" sz="2400" lang="en-US"/>
              <a:t>ETARY</a:t>
            </a:r>
            <a:r>
              <a:rPr altLang="en-IN" dirty="0" sz="2400" lang="en-US"/>
              <a:t>S</a:t>
            </a:r>
            <a:r>
              <a:rPr altLang="en-IN" dirty="0" sz="2400" lang="en-US"/>
              <a:t>H</a:t>
            </a:r>
            <a:r>
              <a:rPr altLang="en-IN" dirty="0" sz="2400" lang="en-US"/>
              <a:t>I</a:t>
            </a:r>
            <a:r>
              <a:rPr altLang="en-IN" dirty="0" sz="2400" lang="en-US"/>
              <a:t>P</a:t>
            </a:r>
            <a:r>
              <a:rPr altLang="en-IN" dirty="0" sz="2400" lang="en-US"/>
              <a:t>)</a:t>
            </a:r>
            <a:endParaRPr altLang="en-US" lang="zh-CN"/>
          </a:p>
          <a:p>
            <a:r>
              <a:rPr dirty="0" sz="2400" lang="en-US"/>
              <a:t>COLLEGE</a:t>
            </a:r>
            <a:r>
              <a:rPr altLang="en-IN" dirty="0" sz="2400" lang="en-US"/>
              <a:t>:</a:t>
            </a:r>
            <a:r>
              <a:rPr altLang="en-IN" dirty="0" sz="2400" lang="en-US"/>
              <a:t> </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T</a:t>
            </a:r>
            <a:r>
              <a:rPr altLang="en-IN" dirty="0" sz="2400" lang="en-US"/>
              <a:t>H</a:t>
            </a:r>
            <a:r>
              <a:rPr altLang="en-IN" dirty="0" sz="2400" lang="en-US"/>
              <a:t>A</a:t>
            </a:r>
            <a:r>
              <a:rPr altLang="en-IN" dirty="0" sz="2400" lang="en-US"/>
              <a:t>NGAL</a:t>
            </a:r>
            <a:r>
              <a:rPr altLang="en-IN" dirty="0" sz="2400" lang="en-US"/>
              <a:t> </a:t>
            </a:r>
            <a:r>
              <a:rPr altLang="en-IN" dirty="0" sz="2400" lang="en-US"/>
              <a:t>N</a:t>
            </a:r>
            <a:r>
              <a:rPr altLang="en-IN" dirty="0" sz="2400" lang="en-US"/>
              <a:t>A</a:t>
            </a:r>
            <a:r>
              <a:rPr altLang="en-IN" dirty="0" sz="2400" lang="en-US"/>
              <a:t>D</a:t>
            </a:r>
            <a:r>
              <a:rPr altLang="en-IN" dirty="0" sz="2400" lang="en-US"/>
              <a:t>A</a:t>
            </a:r>
            <a:r>
              <a:rPr altLang="en-IN" dirty="0" sz="2400" lang="en-US"/>
              <a:t>R</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38252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6026172" y="3117931"/>
          <a:ext cx="3555977" cy="2868531"/>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
          <p:cNvGraphicFramePr>
            <a:graphicFrameLocks/>
          </p:cNvGraphicFramePr>
          <p:nvPr/>
        </p:nvGraphicFramePr>
        <p:xfrm>
          <a:off x="3067050" y="1167129"/>
          <a:ext cx="7480300" cy="1143000"/>
        </p:xfrm>
        <a:graphic>
          <a:graphicData uri="http://schemas.openxmlformats.org/drawingml/2006/table">
            <a:tbl>
              <a:tblPr/>
              <a:tblGrid>
                <a:gridCol w="965200"/>
                <a:gridCol w="965200"/>
                <a:gridCol w="965200"/>
                <a:gridCol w="1917700"/>
                <a:gridCol w="1701800"/>
              </a:tblGrid>
              <a:tr h="190500">
                <a:tc>
                  <a:txBody>
                    <a:bodyPr/>
                    <a:p>
                      <a:pPr algn="l" fontAlgn="b"/>
                      <a:r>
                        <a:rPr b="1" sz="1100">
                          <a:solidFill>
                            <a:srgbClr val="FFFFFF"/>
                          </a:solidFill>
                          <a:latin typeface="Calibri"/>
                        </a:rPr>
                        <a:t>EmpID</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4F81BD"/>
                    </a:solidFill>
                  </a:tcPr>
                </a:tc>
                <a:tc>
                  <a:txBody>
                    <a:bodyPr/>
                    <a:p>
                      <a:pPr algn="l" fontAlgn="b"/>
                      <a:r>
                        <a:rPr b="1" sz="1100">
                          <a:solidFill>
                            <a:srgbClr val="FFFFFF"/>
                          </a:solidFill>
                          <a:latin typeface="Calibri"/>
                        </a:rPr>
                        <a:t>FirstName</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4F81BD"/>
                    </a:solidFill>
                  </a:tcPr>
                </a:tc>
                <a:tc>
                  <a:txBody>
                    <a:bodyPr/>
                    <a:p>
                      <a:pPr algn="l" fontAlgn="b"/>
                      <a:r>
                        <a:rPr b="1" sz="1100">
                          <a:solidFill>
                            <a:srgbClr val="FFFFFF"/>
                          </a:solidFill>
                          <a:latin typeface="Calibri"/>
                        </a:rPr>
                        <a:t>DepartmentType</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4F81BD"/>
                    </a:solidFill>
                  </a:tcPr>
                </a:tc>
                <a:tc>
                  <a:txBody>
                    <a:bodyPr/>
                    <a:p>
                      <a:pPr algn="l" fontAlgn="b"/>
                      <a:r>
                        <a:rPr b="1" sz="1100">
                          <a:solidFill>
                            <a:srgbClr val="FFFFFF"/>
                          </a:solidFill>
                          <a:latin typeface="Calibri"/>
                        </a:rPr>
                        <a:t>Performance Score</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4F81BD"/>
                    </a:solidFill>
                  </a:tcPr>
                </a:tc>
                <a:tc>
                  <a:txBody>
                    <a:bodyPr/>
                    <a:p>
                      <a:pPr algn="l" fontAlgn="b"/>
                      <a:r>
                        <a:rPr b="1" sz="1100">
                          <a:solidFill>
                            <a:srgbClr val="FFFFFF"/>
                          </a:solidFill>
                          <a:latin typeface="Calibri"/>
                        </a:rPr>
                        <a:t>Current Employee Rating</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4F81BD"/>
                    </a:solidFill>
                  </a:tcPr>
                </a:tc>
              </a:tr>
              <a:tr h="190500">
                <a:tc>
                  <a:txBody>
                    <a:bodyPr/>
                    <a:p>
                      <a:pPr algn="r" fontAlgn="b"/>
                      <a:r>
                        <a:rPr sz="1100">
                          <a:solidFill>
                            <a:srgbClr val="000000"/>
                          </a:solidFill>
                          <a:latin typeface="Calibri"/>
                        </a:rPr>
                        <a:t>3496</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l" fontAlgn="b"/>
                      <a:r>
                        <a:rPr sz="1100">
                          <a:solidFill>
                            <a:srgbClr val="000000"/>
                          </a:solidFill>
                          <a:latin typeface="Calibri"/>
                        </a:rPr>
                        <a:t>Aspen</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r" fontAlgn="b"/>
                      <a:r>
                        <a:rPr sz="1100">
                          <a:solidFill>
                            <a:srgbClr val="000000"/>
                          </a:solidFill>
                          <a:latin typeface="Calibri"/>
                        </a:rPr>
                        <a:t>5</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r>
              <a:tr h="190500">
                <a:tc>
                  <a:txBody>
                    <a:bodyPr/>
                    <a:p>
                      <a:pPr algn="r" fontAlgn="b"/>
                      <a:r>
                        <a:rPr sz="1100">
                          <a:solidFill>
                            <a:srgbClr val="000000"/>
                          </a:solidFill>
                          <a:latin typeface="Calibri"/>
                        </a:rPr>
                        <a:t>3497</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E9EDF4"/>
                    </a:solidFill>
                  </a:tcPr>
                </a:tc>
                <a:tc>
                  <a:txBody>
                    <a:bodyPr/>
                    <a:p>
                      <a:pPr algn="l" fontAlgn="b"/>
                      <a:r>
                        <a:rPr sz="1100">
                          <a:solidFill>
                            <a:srgbClr val="000000"/>
                          </a:solidFill>
                          <a:latin typeface="Calibri"/>
                        </a:rPr>
                        <a:t>Graham</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E9EDF4"/>
                    </a:solidFill>
                  </a:tcPr>
                </a:tc>
                <a:tc>
                  <a:txBody>
                    <a:bodyPr/>
                    <a:p>
                      <a:pPr algn="r" fontAlgn="b"/>
                      <a:r>
                        <a:rPr sz="1100">
                          <a:solidFill>
                            <a:srgbClr val="000000"/>
                          </a:solidFill>
                          <a:latin typeface="Calibri"/>
                        </a:rPr>
                        <a:t>1</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E9EDF4"/>
                    </a:solidFill>
                  </a:tcPr>
                </a:tc>
              </a:tr>
              <a:tr h="190500">
                <a:tc>
                  <a:txBody>
                    <a:bodyPr/>
                    <a:p>
                      <a:pPr algn="r" fontAlgn="b"/>
                      <a:r>
                        <a:rPr sz="1100">
                          <a:solidFill>
                            <a:srgbClr val="000000"/>
                          </a:solidFill>
                          <a:latin typeface="Calibri"/>
                        </a:rPr>
                        <a:t>3498</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l" fontAlgn="b"/>
                      <a:r>
                        <a:rPr sz="1100">
                          <a:solidFill>
                            <a:srgbClr val="000000"/>
                          </a:solidFill>
                          <a:latin typeface="Calibri"/>
                        </a:rPr>
                        <a:t>Joel</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r" fontAlgn="b"/>
                      <a:r>
                        <a:rPr sz="1100">
                          <a:solidFill>
                            <a:srgbClr val="000000"/>
                          </a:solidFill>
                          <a:latin typeface="Calibri"/>
                        </a:rPr>
                        <a:t>2</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r>
              <a:tr h="190500">
                <a:tc>
                  <a:txBody>
                    <a:bodyPr/>
                    <a:p>
                      <a:pPr algn="r" fontAlgn="b"/>
                      <a:r>
                        <a:rPr sz="1100">
                          <a:solidFill>
                            <a:srgbClr val="000000"/>
                          </a:solidFill>
                          <a:latin typeface="Calibri"/>
                        </a:rPr>
                        <a:t>3499</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E9EDF4"/>
                    </a:solidFill>
                  </a:tcPr>
                </a:tc>
                <a:tc>
                  <a:txBody>
                    <a:bodyPr/>
                    <a:p>
                      <a:pPr algn="l" fontAlgn="b"/>
                      <a:r>
                        <a:rPr sz="1100">
                          <a:solidFill>
                            <a:srgbClr val="000000"/>
                          </a:solidFill>
                          <a:latin typeface="Calibri"/>
                        </a:rPr>
                        <a:t>Maci</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E9EDF4"/>
                    </a:solidFill>
                  </a:tcPr>
                </a:tc>
                <a:tc>
                  <a:txBody>
                    <a:bodyPr/>
                    <a:p>
                      <a:pPr algn="r" fontAlgn="b"/>
                      <a:r>
                        <a:rPr sz="1100">
                          <a:solidFill>
                            <a:srgbClr val="000000"/>
                          </a:solidFill>
                          <a:latin typeface="Calibri"/>
                        </a:rPr>
                        <a:t>5</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E9EDF4"/>
                    </a:solidFill>
                  </a:tcPr>
                </a:tc>
              </a:tr>
              <a:tr h="190500">
                <a:tc>
                  <a:txBody>
                    <a:bodyPr/>
                    <a:p>
                      <a:pPr algn="r" fontAlgn="b"/>
                      <a:r>
                        <a:rPr sz="1100">
                          <a:solidFill>
                            <a:srgbClr val="000000"/>
                          </a:solidFill>
                          <a:latin typeface="Calibri"/>
                        </a:rPr>
                        <a:t>3500</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l" fontAlgn="b"/>
                      <a:r>
                        <a:rPr sz="1100">
                          <a:solidFill>
                            <a:srgbClr val="000000"/>
                          </a:solidFill>
                          <a:latin typeface="Calibri"/>
                        </a:rPr>
                        <a:t>Nevaeh</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c>
                  <a:txBody>
                    <a:bodyPr/>
                    <a:p>
                      <a:pPr algn="r" fontAlgn="b"/>
                      <a:r>
                        <a:rPr sz="1100">
                          <a:solidFill>
                            <a:srgbClr val="000000"/>
                          </a:solidFill>
                          <a:latin typeface="Calibri"/>
                        </a:rPr>
                        <a:t>1</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solidFill>
                      <a:srgbClr val="D0D8E8"/>
                    </a:solidFill>
                  </a:tcPr>
                </a:tc>
              </a:tr>
            </a:tbl>
          </a:graphicData>
        </a:graphic>
      </p:graphicFrame>
      <p:sp>
        <p:nvSpPr>
          <p:cNvPr id="1048688" name=""/>
          <p:cNvSpPr txBox="1"/>
          <p:nvPr/>
        </p:nvSpPr>
        <p:spPr>
          <a:xfrm>
            <a:off x="538393" y="3709035"/>
            <a:ext cx="4394620" cy="2656840"/>
          </a:xfrm>
          <a:prstGeom prst="rect"/>
        </p:spPr>
        <p:txBody>
          <a:bodyPr rtlCol="0" wrap="square">
            <a:spAutoFit/>
          </a:bodyPr>
          <a:p>
            <a:r>
              <a:rPr sz="2800" lang="en-IN">
                <a:solidFill>
                  <a:srgbClr val="000000"/>
                </a:solidFill>
              </a:rPr>
              <a:t>INTERPETATION: </a:t>
            </a:r>
            <a:endParaRPr sz="2800" lang="en-IN">
              <a:solidFill>
                <a:srgbClr val="000000"/>
              </a:solidFill>
            </a:endParaRPr>
          </a:p>
          <a:p>
            <a:r>
              <a:rPr altLang="en-IN" sz="2800" lang="en-US">
                <a:solidFill>
                  <a:srgbClr val="000000"/>
                </a:solidFill>
              </a:rPr>
              <a:t>1</a:t>
            </a:r>
            <a:r>
              <a:rPr altLang="en-IN" sz="2800" lang="en-US">
                <a:solidFill>
                  <a:srgbClr val="000000"/>
                </a:solidFill>
              </a:rPr>
              <a:t>.</a:t>
            </a:r>
            <a:r>
              <a:rPr altLang="en-IN" sz="1200" lang="en-US">
                <a:solidFill>
                  <a:srgbClr val="000000"/>
                </a:solidFill>
              </a:rPr>
              <a:t> </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 </a:t>
            </a:r>
            <a:r>
              <a:rPr altLang="en-IN" sz="1200" lang="en-US">
                <a:solidFill>
                  <a:srgbClr val="000000"/>
                </a:solidFill>
              </a:rPr>
              <a:t>E</a:t>
            </a:r>
            <a:r>
              <a:rPr altLang="en-IN" sz="1200" lang="en-US">
                <a:solidFill>
                  <a:srgbClr val="000000"/>
                </a:solidFill>
              </a:rPr>
              <a:t>M</a:t>
            </a:r>
            <a:r>
              <a:rPr altLang="en-IN" sz="1200" lang="en-US">
                <a:solidFill>
                  <a:srgbClr val="000000"/>
                </a:solidFill>
              </a:rPr>
              <a:t>P</a:t>
            </a:r>
            <a:r>
              <a:rPr altLang="en-IN" sz="1200" lang="en-US">
                <a:solidFill>
                  <a:srgbClr val="000000"/>
                </a:solidFill>
              </a:rPr>
              <a:t>L</a:t>
            </a:r>
            <a:r>
              <a:rPr altLang="en-IN" sz="1200" lang="en-US">
                <a:solidFill>
                  <a:srgbClr val="000000"/>
                </a:solidFill>
              </a:rPr>
              <a:t>OYEES</a:t>
            </a:r>
            <a:r>
              <a:rPr altLang="en-IN" sz="1200" lang="en-US">
                <a:solidFill>
                  <a:srgbClr val="000000"/>
                </a:solidFill>
              </a:rPr>
              <a:t> </a:t>
            </a:r>
            <a:r>
              <a:rPr altLang="en-IN" sz="1200" lang="en-US">
                <a:solidFill>
                  <a:srgbClr val="000000"/>
                </a:solidFill>
              </a:rPr>
              <a:t>W</a:t>
            </a:r>
            <a:r>
              <a:rPr altLang="en-IN" sz="1200" lang="en-US">
                <a:solidFill>
                  <a:srgbClr val="000000"/>
                </a:solidFill>
              </a:rPr>
              <a:t>I</a:t>
            </a:r>
            <a:r>
              <a:rPr altLang="en-IN" sz="1200" lang="en-US">
                <a:solidFill>
                  <a:srgbClr val="000000"/>
                </a:solidFill>
              </a:rPr>
              <a:t>T</a:t>
            </a:r>
            <a:r>
              <a:rPr altLang="en-IN" sz="1200" lang="en-US">
                <a:solidFill>
                  <a:srgbClr val="000000"/>
                </a:solidFill>
              </a:rPr>
              <a:t>H</a:t>
            </a:r>
            <a:r>
              <a:rPr altLang="en-IN" sz="1200" lang="en-US">
                <a:solidFill>
                  <a:srgbClr val="000000"/>
                </a:solidFill>
              </a:rPr>
              <a:t> </a:t>
            </a:r>
            <a:r>
              <a:rPr altLang="en-IN" sz="1200" lang="en-US">
                <a:solidFill>
                  <a:srgbClr val="000000"/>
                </a:solidFill>
              </a:rPr>
              <a:t>I</a:t>
            </a:r>
            <a:r>
              <a:rPr altLang="en-IN" sz="1200" lang="en-US">
                <a:solidFill>
                  <a:srgbClr val="000000"/>
                </a:solidFill>
              </a:rPr>
              <a:t>D</a:t>
            </a:r>
            <a:r>
              <a:rPr altLang="en-IN" sz="1200" lang="en-US">
                <a:solidFill>
                  <a:srgbClr val="000000"/>
                </a:solidFill>
              </a:rPr>
              <a:t> </a:t>
            </a:r>
            <a:r>
              <a:rPr altLang="en-IN" sz="1200" lang="en-US">
                <a:solidFill>
                  <a:srgbClr val="000000"/>
                </a:solidFill>
              </a:rPr>
              <a:t>3</a:t>
            </a:r>
            <a:r>
              <a:rPr altLang="en-IN" sz="1200" lang="en-US">
                <a:solidFill>
                  <a:srgbClr val="000000"/>
                </a:solidFill>
              </a:rPr>
              <a:t>4</a:t>
            </a:r>
            <a:r>
              <a:rPr altLang="en-IN" sz="1200" lang="en-US">
                <a:solidFill>
                  <a:srgbClr val="000000"/>
                </a:solidFill>
              </a:rPr>
              <a:t>9</a:t>
            </a:r>
            <a:r>
              <a:rPr altLang="en-IN" sz="1200" lang="en-US">
                <a:solidFill>
                  <a:srgbClr val="000000"/>
                </a:solidFill>
              </a:rPr>
              <a:t>6</a:t>
            </a:r>
            <a:r>
              <a:rPr altLang="en-IN" sz="1200" lang="en-US">
                <a:solidFill>
                  <a:srgbClr val="000000"/>
                </a:solidFill>
              </a:rPr>
              <a:t>,</a:t>
            </a:r>
            <a:r>
              <a:rPr altLang="en-IN" sz="1200" lang="en-US">
                <a:solidFill>
                  <a:srgbClr val="000000"/>
                </a:solidFill>
              </a:rPr>
              <a:t>I</a:t>
            </a:r>
            <a:r>
              <a:rPr altLang="en-IN" sz="1200" lang="en-US">
                <a:solidFill>
                  <a:srgbClr val="000000"/>
                </a:solidFill>
              </a:rPr>
              <a:t>D</a:t>
            </a:r>
            <a:r>
              <a:rPr altLang="en-IN" sz="1200" lang="en-US">
                <a:solidFill>
                  <a:srgbClr val="000000"/>
                </a:solidFill>
              </a:rPr>
              <a:t>3</a:t>
            </a:r>
            <a:r>
              <a:rPr altLang="en-IN" sz="1200" lang="en-US">
                <a:solidFill>
                  <a:srgbClr val="000000"/>
                </a:solidFill>
              </a:rPr>
              <a:t>4</a:t>
            </a:r>
            <a:r>
              <a:rPr altLang="en-IN" sz="1200" lang="en-US">
                <a:solidFill>
                  <a:srgbClr val="000000"/>
                </a:solidFill>
              </a:rPr>
              <a:t>9</a:t>
            </a:r>
            <a:r>
              <a:rPr altLang="en-IN" sz="1200" lang="en-US">
                <a:solidFill>
                  <a:srgbClr val="000000"/>
                </a:solidFill>
              </a:rPr>
              <a:t>9</a:t>
            </a:r>
            <a:r>
              <a:rPr altLang="en-IN" sz="1200" lang="en-US">
                <a:solidFill>
                  <a:srgbClr val="000000"/>
                </a:solidFill>
              </a:rPr>
              <a:t> </a:t>
            </a:r>
            <a:r>
              <a:rPr altLang="en-IN" sz="1200" lang="en-US">
                <a:solidFill>
                  <a:srgbClr val="000000"/>
                </a:solidFill>
              </a:rPr>
              <a:t>(</a:t>
            </a:r>
            <a:r>
              <a:rPr altLang="en-IN" sz="1200" lang="en-US">
                <a:solidFill>
                  <a:srgbClr val="000000"/>
                </a:solidFill>
              </a:rPr>
              <a:t>A</a:t>
            </a:r>
            <a:r>
              <a:rPr altLang="en-IN" sz="1200" lang="en-US">
                <a:solidFill>
                  <a:srgbClr val="000000"/>
                </a:solidFill>
              </a:rPr>
              <a:t>S</a:t>
            </a:r>
            <a:r>
              <a:rPr altLang="en-IN" sz="1200" lang="en-US">
                <a:solidFill>
                  <a:srgbClr val="000000"/>
                </a:solidFill>
              </a:rPr>
              <a:t>P</a:t>
            </a:r>
            <a:r>
              <a:rPr altLang="en-IN" sz="1200" lang="en-US">
                <a:solidFill>
                  <a:srgbClr val="000000"/>
                </a:solidFill>
              </a:rPr>
              <a:t>E</a:t>
            </a:r>
            <a:r>
              <a:rPr altLang="en-IN" sz="1200" lang="en-US">
                <a:solidFill>
                  <a:srgbClr val="000000"/>
                </a:solidFill>
              </a:rPr>
              <a:t>N</a:t>
            </a:r>
            <a:r>
              <a:rPr altLang="en-IN" sz="1200" lang="en-US">
                <a:solidFill>
                  <a:srgbClr val="000000"/>
                </a:solidFill>
              </a:rPr>
              <a:t>,</a:t>
            </a:r>
            <a:r>
              <a:rPr altLang="en-IN" sz="1200" lang="en-US">
                <a:solidFill>
                  <a:srgbClr val="000000"/>
                </a:solidFill>
              </a:rPr>
              <a:t> </a:t>
            </a:r>
            <a:r>
              <a:rPr altLang="en-IN" sz="1200" lang="en-US">
                <a:solidFill>
                  <a:srgbClr val="000000"/>
                </a:solidFill>
              </a:rPr>
              <a:t>M</a:t>
            </a:r>
            <a:r>
              <a:rPr altLang="en-IN" sz="1200" lang="en-US">
                <a:solidFill>
                  <a:srgbClr val="000000"/>
                </a:solidFill>
              </a:rPr>
              <a:t>A</a:t>
            </a:r>
            <a:r>
              <a:rPr altLang="en-IN" sz="1200" lang="en-US">
                <a:solidFill>
                  <a:srgbClr val="000000"/>
                </a:solidFill>
              </a:rPr>
              <a:t>C</a:t>
            </a:r>
            <a:r>
              <a:rPr altLang="en-IN" sz="1200" lang="en-US">
                <a:solidFill>
                  <a:srgbClr val="000000"/>
                </a:solidFill>
              </a:rPr>
              <a:t>I</a:t>
            </a:r>
            <a:r>
              <a:rPr altLang="en-IN" sz="1200" lang="en-US">
                <a:solidFill>
                  <a:srgbClr val="000000"/>
                </a:solidFill>
              </a:rPr>
              <a:t>)</a:t>
            </a:r>
            <a:r>
              <a:rPr altLang="en-IN" sz="1200" lang="en-US">
                <a:solidFill>
                  <a:srgbClr val="000000"/>
                </a:solidFill>
              </a:rPr>
              <a:t> </a:t>
            </a:r>
            <a:r>
              <a:rPr altLang="en-IN" sz="1200" lang="en-US">
                <a:solidFill>
                  <a:srgbClr val="000000"/>
                </a:solidFill>
              </a:rPr>
              <a:t>H</a:t>
            </a:r>
            <a:r>
              <a:rPr altLang="en-IN" sz="1200" lang="en-US">
                <a:solidFill>
                  <a:srgbClr val="000000"/>
                </a:solidFill>
              </a:rPr>
              <a:t>A</a:t>
            </a:r>
            <a:r>
              <a:rPr altLang="en-IN" sz="1200" lang="en-US">
                <a:solidFill>
                  <a:srgbClr val="000000"/>
                </a:solidFill>
              </a:rPr>
              <a:t>S</a:t>
            </a:r>
            <a:r>
              <a:rPr altLang="en-IN" sz="1200" lang="en-US">
                <a:solidFill>
                  <a:srgbClr val="000000"/>
                </a:solidFill>
              </a:rPr>
              <a:t> </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 </a:t>
            </a:r>
            <a:r>
              <a:rPr altLang="en-IN" sz="1200" lang="en-US">
                <a:solidFill>
                  <a:srgbClr val="000000"/>
                </a:solidFill>
              </a:rPr>
              <a:t>L</a:t>
            </a:r>
            <a:r>
              <a:rPr altLang="en-IN" sz="1200" lang="en-US">
                <a:solidFill>
                  <a:srgbClr val="000000"/>
                </a:solidFill>
              </a:rPr>
              <a:t>A</a:t>
            </a:r>
            <a:r>
              <a:rPr altLang="en-IN" sz="1200" lang="en-US">
                <a:solidFill>
                  <a:srgbClr val="000000"/>
                </a:solidFill>
              </a:rPr>
              <a:t>R</a:t>
            </a:r>
            <a:r>
              <a:rPr altLang="en-IN" sz="1200" lang="en-US">
                <a:solidFill>
                  <a:srgbClr val="000000"/>
                </a:solidFill>
              </a:rPr>
              <a:t>G</a:t>
            </a:r>
            <a:r>
              <a:rPr altLang="en-IN" sz="1200" lang="en-US">
                <a:solidFill>
                  <a:srgbClr val="000000"/>
                </a:solidFill>
              </a:rPr>
              <a:t>E</a:t>
            </a:r>
            <a:r>
              <a:rPr altLang="en-IN" sz="1200" lang="en-US">
                <a:solidFill>
                  <a:srgbClr val="000000"/>
                </a:solidFill>
              </a:rPr>
              <a:t>S</a:t>
            </a:r>
            <a:r>
              <a:rPr altLang="en-IN" sz="1200" lang="en-US">
                <a:solidFill>
                  <a:srgbClr val="000000"/>
                </a:solidFill>
              </a:rPr>
              <a:t>T</a:t>
            </a:r>
            <a:r>
              <a:rPr altLang="en-IN" sz="1200" lang="en-US">
                <a:solidFill>
                  <a:srgbClr val="000000"/>
                </a:solidFill>
              </a:rPr>
              <a:t> </a:t>
            </a:r>
            <a:r>
              <a:rPr altLang="en-IN" sz="1200" lang="en-US">
                <a:solidFill>
                  <a:srgbClr val="000000"/>
                </a:solidFill>
              </a:rPr>
              <a:t>P</a:t>
            </a:r>
            <a:r>
              <a:rPr altLang="en-IN" sz="1200" lang="en-US">
                <a:solidFill>
                  <a:srgbClr val="000000"/>
                </a:solidFill>
              </a:rPr>
              <a:t>O</a:t>
            </a:r>
            <a:r>
              <a:rPr altLang="en-IN" sz="1200" lang="en-US">
                <a:solidFill>
                  <a:srgbClr val="000000"/>
                </a:solidFill>
              </a:rPr>
              <a:t>R</a:t>
            </a:r>
            <a:r>
              <a:rPr altLang="en-IN" sz="1200" lang="en-US">
                <a:solidFill>
                  <a:srgbClr val="000000"/>
                </a:solidFill>
              </a:rPr>
              <a:t>T</a:t>
            </a:r>
            <a:r>
              <a:rPr altLang="en-IN" sz="1200" lang="en-US">
                <a:solidFill>
                  <a:srgbClr val="000000"/>
                </a:solidFill>
              </a:rPr>
              <a:t>I</a:t>
            </a:r>
            <a:r>
              <a:rPr altLang="en-IN" sz="1200" lang="en-US">
                <a:solidFill>
                  <a:srgbClr val="000000"/>
                </a:solidFill>
              </a:rPr>
              <a:t>O</a:t>
            </a:r>
            <a:r>
              <a:rPr altLang="en-IN" sz="1200" lang="en-US">
                <a:solidFill>
                  <a:srgbClr val="000000"/>
                </a:solidFill>
              </a:rPr>
              <a:t>N</a:t>
            </a:r>
            <a:r>
              <a:rPr altLang="en-IN" sz="1200" lang="en-US">
                <a:solidFill>
                  <a:srgbClr val="000000"/>
                </a:solidFill>
              </a:rPr>
              <a:t> </a:t>
            </a:r>
            <a:r>
              <a:rPr altLang="en-IN" sz="1200" lang="en-US">
                <a:solidFill>
                  <a:srgbClr val="000000"/>
                </a:solidFill>
              </a:rPr>
              <a:t>O</a:t>
            </a:r>
            <a:r>
              <a:rPr altLang="en-IN" sz="1200" lang="en-US">
                <a:solidFill>
                  <a:srgbClr val="000000"/>
                </a:solidFill>
              </a:rPr>
              <a:t>F</a:t>
            </a:r>
            <a:r>
              <a:rPr altLang="en-IN" sz="1200" lang="en-US">
                <a:solidFill>
                  <a:srgbClr val="000000"/>
                </a:solidFill>
              </a:rPr>
              <a:t> </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 </a:t>
            </a:r>
            <a:r>
              <a:rPr altLang="en-IN" sz="1200" lang="en-US">
                <a:solidFill>
                  <a:srgbClr val="000000"/>
                </a:solidFill>
              </a:rPr>
              <a:t>R</a:t>
            </a:r>
            <a:r>
              <a:rPr altLang="en-IN" sz="1200" lang="en-US">
                <a:solidFill>
                  <a:srgbClr val="000000"/>
                </a:solidFill>
              </a:rPr>
              <a:t>A</a:t>
            </a:r>
            <a:r>
              <a:rPr altLang="en-IN" sz="1200" lang="en-US">
                <a:solidFill>
                  <a:srgbClr val="000000"/>
                </a:solidFill>
              </a:rPr>
              <a:t>T</a:t>
            </a:r>
            <a:r>
              <a:rPr altLang="en-IN" sz="1200" lang="en-US">
                <a:solidFill>
                  <a:srgbClr val="000000"/>
                </a:solidFill>
              </a:rPr>
              <a:t>I</a:t>
            </a:r>
            <a:r>
              <a:rPr altLang="en-IN" sz="1200" lang="en-US">
                <a:solidFill>
                  <a:srgbClr val="000000"/>
                </a:solidFill>
              </a:rPr>
              <a:t>N</a:t>
            </a:r>
            <a:r>
              <a:rPr altLang="en-IN" sz="1200" lang="en-US">
                <a:solidFill>
                  <a:srgbClr val="000000"/>
                </a:solidFill>
              </a:rPr>
              <a:t>G</a:t>
            </a:r>
            <a:r>
              <a:rPr altLang="en-IN" sz="1200" lang="en-US">
                <a:solidFill>
                  <a:srgbClr val="000000"/>
                </a:solidFill>
              </a:rPr>
              <a:t> </a:t>
            </a:r>
            <a:r>
              <a:rPr altLang="en-IN" sz="1200" lang="en-US">
                <a:solidFill>
                  <a:srgbClr val="000000"/>
                </a:solidFill>
              </a:rPr>
              <a:t>P</a:t>
            </a:r>
            <a:r>
              <a:rPr altLang="en-IN" sz="1200" lang="en-US">
                <a:solidFill>
                  <a:srgbClr val="000000"/>
                </a:solidFill>
              </a:rPr>
              <a:t>I</a:t>
            </a:r>
            <a:r>
              <a:rPr altLang="en-IN" sz="1200" lang="en-US">
                <a:solidFill>
                  <a:srgbClr val="000000"/>
                </a:solidFill>
              </a:rPr>
              <a:t>E</a:t>
            </a:r>
            <a:r>
              <a:rPr altLang="en-IN" sz="1200" lang="en-US">
                <a:solidFill>
                  <a:srgbClr val="000000"/>
                </a:solidFill>
              </a:rPr>
              <a:t> </a:t>
            </a:r>
            <a:r>
              <a:rPr altLang="en-IN" sz="1200" lang="en-US">
                <a:solidFill>
                  <a:srgbClr val="000000"/>
                </a:solidFill>
              </a:rPr>
              <a:t>C</a:t>
            </a:r>
            <a:r>
              <a:rPr altLang="en-IN" sz="1200" lang="en-US">
                <a:solidFill>
                  <a:srgbClr val="000000"/>
                </a:solidFill>
              </a:rPr>
              <a:t>H</a:t>
            </a:r>
            <a:r>
              <a:rPr altLang="en-IN" sz="1200" lang="en-US">
                <a:solidFill>
                  <a:srgbClr val="000000"/>
                </a:solidFill>
              </a:rPr>
              <a:t>A</a:t>
            </a:r>
            <a:r>
              <a:rPr altLang="en-IN" sz="1200" lang="en-US">
                <a:solidFill>
                  <a:srgbClr val="000000"/>
                </a:solidFill>
              </a:rPr>
              <a:t>R</a:t>
            </a:r>
            <a:r>
              <a:rPr altLang="en-IN" sz="1200" lang="en-US">
                <a:solidFill>
                  <a:srgbClr val="000000"/>
                </a:solidFill>
              </a:rPr>
              <a:t>T</a:t>
            </a:r>
            <a:r>
              <a:rPr altLang="en-IN" sz="1200" lang="en-US">
                <a:solidFill>
                  <a:srgbClr val="000000"/>
                </a:solidFill>
              </a:rPr>
              <a:t>,</a:t>
            </a:r>
            <a:r>
              <a:rPr altLang="en-IN" sz="1200" lang="en-US">
                <a:solidFill>
                  <a:srgbClr val="000000"/>
                </a:solidFill>
              </a:rPr>
              <a:t> </a:t>
            </a:r>
            <a:r>
              <a:rPr altLang="en-IN" sz="1200" lang="en-US">
                <a:solidFill>
                  <a:srgbClr val="000000"/>
                </a:solidFill>
              </a:rPr>
              <a:t>I</a:t>
            </a:r>
            <a:r>
              <a:rPr altLang="en-IN" sz="1200" lang="en-US">
                <a:solidFill>
                  <a:srgbClr val="000000"/>
                </a:solidFill>
              </a:rPr>
              <a:t>N</a:t>
            </a:r>
            <a:r>
              <a:rPr altLang="en-IN" sz="1200" lang="en-US">
                <a:solidFill>
                  <a:srgbClr val="000000"/>
                </a:solidFill>
              </a:rPr>
              <a:t>D</a:t>
            </a:r>
            <a:r>
              <a:rPr altLang="en-IN" sz="1200" lang="en-US">
                <a:solidFill>
                  <a:srgbClr val="000000"/>
                </a:solidFill>
              </a:rPr>
              <a:t>I</a:t>
            </a:r>
            <a:r>
              <a:rPr altLang="en-IN" sz="1200" lang="en-US">
                <a:solidFill>
                  <a:srgbClr val="000000"/>
                </a:solidFill>
              </a:rPr>
              <a:t>C</a:t>
            </a:r>
            <a:r>
              <a:rPr altLang="en-IN" sz="1200" lang="en-US">
                <a:solidFill>
                  <a:srgbClr val="000000"/>
                </a:solidFill>
              </a:rPr>
              <a:t>A</a:t>
            </a:r>
            <a:r>
              <a:rPr altLang="en-IN" sz="1200" lang="en-US">
                <a:solidFill>
                  <a:srgbClr val="000000"/>
                </a:solidFill>
              </a:rPr>
              <a:t>T</a:t>
            </a:r>
            <a:r>
              <a:rPr altLang="en-IN" sz="1200" lang="en-US">
                <a:solidFill>
                  <a:srgbClr val="000000"/>
                </a:solidFill>
              </a:rPr>
              <a:t>I</a:t>
            </a:r>
            <a:r>
              <a:rPr altLang="en-IN" sz="1200" lang="en-US">
                <a:solidFill>
                  <a:srgbClr val="000000"/>
                </a:solidFill>
              </a:rPr>
              <a:t>N</a:t>
            </a:r>
            <a:r>
              <a:rPr altLang="en-IN" sz="1200" lang="en-US">
                <a:solidFill>
                  <a:srgbClr val="000000"/>
                </a:solidFill>
              </a:rPr>
              <a:t>G</a:t>
            </a:r>
            <a:r>
              <a:rPr altLang="en-IN" sz="1200" lang="en-US">
                <a:solidFill>
                  <a:srgbClr val="000000"/>
                </a:solidFill>
              </a:rPr>
              <a:t> </a:t>
            </a:r>
            <a:r>
              <a:rPr altLang="en-IN" sz="1200" lang="en-US">
                <a:solidFill>
                  <a:srgbClr val="000000"/>
                </a:solidFill>
              </a:rPr>
              <a:t>S</a:t>
            </a:r>
            <a:r>
              <a:rPr altLang="en-IN" sz="1200" lang="en-US">
                <a:solidFill>
                  <a:srgbClr val="000000"/>
                </a:solidFill>
              </a:rPr>
              <a:t>T</a:t>
            </a:r>
            <a:r>
              <a:rPr altLang="en-IN" sz="1200" lang="en-US">
                <a:solidFill>
                  <a:srgbClr val="000000"/>
                </a:solidFill>
              </a:rPr>
              <a:t>R</a:t>
            </a:r>
            <a:r>
              <a:rPr altLang="en-IN" sz="1200" lang="en-US">
                <a:solidFill>
                  <a:srgbClr val="000000"/>
                </a:solidFill>
              </a:rPr>
              <a:t>O</a:t>
            </a:r>
            <a:r>
              <a:rPr altLang="en-IN" sz="1200" lang="en-US">
                <a:solidFill>
                  <a:srgbClr val="000000"/>
                </a:solidFill>
              </a:rPr>
              <a:t>N</a:t>
            </a:r>
            <a:r>
              <a:rPr altLang="en-IN" sz="1200" lang="en-US">
                <a:solidFill>
                  <a:srgbClr val="000000"/>
                </a:solidFill>
              </a:rPr>
              <a:t>G</a:t>
            </a:r>
            <a:r>
              <a:rPr altLang="en-IN" sz="1200" lang="en-US">
                <a:solidFill>
                  <a:srgbClr val="000000"/>
                </a:solidFill>
              </a:rPr>
              <a:t> </a:t>
            </a:r>
            <a:r>
              <a:rPr altLang="en-IN" sz="1200" lang="en-US">
                <a:solidFill>
                  <a:srgbClr val="000000"/>
                </a:solidFill>
              </a:rPr>
              <a:t>P</a:t>
            </a:r>
            <a:r>
              <a:rPr altLang="en-IN" sz="1200" lang="en-US">
                <a:solidFill>
                  <a:srgbClr val="000000"/>
                </a:solidFill>
              </a:rPr>
              <a:t>E</a:t>
            </a:r>
            <a:r>
              <a:rPr altLang="en-IN" sz="1200" lang="en-US">
                <a:solidFill>
                  <a:srgbClr val="000000"/>
                </a:solidFill>
              </a:rPr>
              <a:t>R</a:t>
            </a:r>
            <a:r>
              <a:rPr altLang="en-IN" sz="1200" lang="en-US">
                <a:solidFill>
                  <a:srgbClr val="000000"/>
                </a:solidFill>
              </a:rPr>
              <a:t>F</a:t>
            </a:r>
            <a:r>
              <a:rPr altLang="en-IN" sz="1200" lang="en-US">
                <a:solidFill>
                  <a:srgbClr val="000000"/>
                </a:solidFill>
              </a:rPr>
              <a:t>O</a:t>
            </a:r>
            <a:r>
              <a:rPr altLang="en-IN" sz="1200" lang="en-US">
                <a:solidFill>
                  <a:srgbClr val="000000"/>
                </a:solidFill>
              </a:rPr>
              <a:t>R</a:t>
            </a:r>
            <a:r>
              <a:rPr altLang="en-IN" sz="1200" lang="en-US">
                <a:solidFill>
                  <a:srgbClr val="000000"/>
                </a:solidFill>
              </a:rPr>
              <a:t>M</a:t>
            </a:r>
            <a:r>
              <a:rPr altLang="en-IN" sz="1200" lang="en-US">
                <a:solidFill>
                  <a:srgbClr val="000000"/>
                </a:solidFill>
              </a:rPr>
              <a:t>A</a:t>
            </a:r>
            <a:r>
              <a:rPr altLang="en-IN" sz="1200" lang="en-US">
                <a:solidFill>
                  <a:srgbClr val="000000"/>
                </a:solidFill>
              </a:rPr>
              <a:t>N</a:t>
            </a:r>
            <a:r>
              <a:rPr altLang="en-IN" sz="1200" lang="en-US">
                <a:solidFill>
                  <a:srgbClr val="000000"/>
                </a:solidFill>
              </a:rPr>
              <a:t>C</a:t>
            </a:r>
            <a:r>
              <a:rPr altLang="en-IN" sz="1200" lang="en-US">
                <a:solidFill>
                  <a:srgbClr val="000000"/>
                </a:solidFill>
              </a:rPr>
              <a:t>E</a:t>
            </a:r>
            <a:r>
              <a:rPr altLang="en-IN" sz="1200" lang="en-US">
                <a:solidFill>
                  <a:srgbClr val="000000"/>
                </a:solidFill>
              </a:rPr>
              <a:t> </a:t>
            </a:r>
            <a:r>
              <a:rPr altLang="en-IN" sz="1200" lang="en-US">
                <a:solidFill>
                  <a:srgbClr val="000000"/>
                </a:solidFill>
              </a:rPr>
              <a:t>C</a:t>
            </a:r>
            <a:r>
              <a:rPr altLang="en-IN" sz="1200" lang="en-US">
                <a:solidFill>
                  <a:srgbClr val="000000"/>
                </a:solidFill>
              </a:rPr>
              <a:t>O</a:t>
            </a:r>
            <a:r>
              <a:rPr altLang="en-IN" sz="1200" lang="en-US">
                <a:solidFill>
                  <a:srgbClr val="000000"/>
                </a:solidFill>
              </a:rPr>
              <a:t>M</a:t>
            </a:r>
            <a:r>
              <a:rPr altLang="en-IN" sz="1200" lang="en-US">
                <a:solidFill>
                  <a:srgbClr val="000000"/>
                </a:solidFill>
              </a:rPr>
              <a:t>P</a:t>
            </a:r>
            <a:r>
              <a:rPr altLang="en-IN" sz="1200" lang="en-US">
                <a:solidFill>
                  <a:srgbClr val="000000"/>
                </a:solidFill>
              </a:rPr>
              <a:t>A</a:t>
            </a:r>
            <a:r>
              <a:rPr altLang="en-IN" sz="1200" lang="en-US">
                <a:solidFill>
                  <a:srgbClr val="000000"/>
                </a:solidFill>
              </a:rPr>
              <a:t>R</a:t>
            </a:r>
            <a:r>
              <a:rPr altLang="en-IN" sz="1200" lang="en-US">
                <a:solidFill>
                  <a:srgbClr val="000000"/>
                </a:solidFill>
              </a:rPr>
              <a:t>E</a:t>
            </a:r>
            <a:r>
              <a:rPr altLang="en-IN" sz="1200" lang="en-US">
                <a:solidFill>
                  <a:srgbClr val="000000"/>
                </a:solidFill>
              </a:rPr>
              <a:t>D</a:t>
            </a:r>
            <a:r>
              <a:rPr altLang="en-IN" sz="1200" lang="en-US">
                <a:solidFill>
                  <a:srgbClr val="000000"/>
                </a:solidFill>
              </a:rPr>
              <a:t> </a:t>
            </a:r>
            <a:r>
              <a:rPr altLang="en-IN" sz="1200" lang="en-US">
                <a:solidFill>
                  <a:srgbClr val="000000"/>
                </a:solidFill>
              </a:rPr>
              <a:t>W</a:t>
            </a:r>
            <a:r>
              <a:rPr altLang="en-IN" sz="1200" lang="en-US">
                <a:solidFill>
                  <a:srgbClr val="000000"/>
                </a:solidFill>
              </a:rPr>
              <a:t>I</a:t>
            </a:r>
            <a:r>
              <a:rPr altLang="en-IN" sz="1200" lang="en-US">
                <a:solidFill>
                  <a:srgbClr val="000000"/>
                </a:solidFill>
              </a:rPr>
              <a:t>T</a:t>
            </a:r>
            <a:r>
              <a:rPr altLang="en-IN" sz="1200" lang="en-US">
                <a:solidFill>
                  <a:srgbClr val="000000"/>
                </a:solidFill>
              </a:rPr>
              <a:t>H</a:t>
            </a:r>
            <a:r>
              <a:rPr altLang="en-IN" sz="1200" lang="en-US">
                <a:solidFill>
                  <a:srgbClr val="000000"/>
                </a:solidFill>
              </a:rPr>
              <a:t> </a:t>
            </a:r>
            <a:r>
              <a:rPr altLang="en-IN" sz="1200" lang="en-US">
                <a:solidFill>
                  <a:srgbClr val="000000"/>
                </a:solidFill>
              </a:rPr>
              <a:t>O</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R</a:t>
            </a:r>
            <a:r>
              <a:rPr altLang="en-IN" sz="1200" lang="en-US">
                <a:solidFill>
                  <a:srgbClr val="000000"/>
                </a:solidFill>
              </a:rPr>
              <a:t>S</a:t>
            </a:r>
            <a:r>
              <a:rPr altLang="en-IN" sz="1200" lang="en-US">
                <a:solidFill>
                  <a:srgbClr val="000000"/>
                </a:solidFill>
              </a:rPr>
              <a:t>.</a:t>
            </a:r>
            <a:endParaRPr sz="2800" lang="en-IN">
              <a:solidFill>
                <a:srgbClr val="000000"/>
              </a:solidFill>
            </a:endParaRPr>
          </a:p>
          <a:p>
            <a:endParaRPr sz="2800" lang="en-IN">
              <a:solidFill>
                <a:srgbClr val="000000"/>
              </a:solidFill>
            </a:endParaRPr>
          </a:p>
          <a:p>
            <a:r>
              <a:rPr altLang="en-IN" sz="2800" lang="en-US">
                <a:solidFill>
                  <a:srgbClr val="000000"/>
                </a:solidFill>
              </a:rPr>
              <a:t>2</a:t>
            </a:r>
            <a:r>
              <a:rPr altLang="en-IN" sz="2800" lang="en-US">
                <a:solidFill>
                  <a:srgbClr val="000000"/>
                </a:solidFill>
              </a:rPr>
              <a:t>.</a:t>
            </a:r>
            <a:r>
              <a:rPr altLang="en-IN" sz="2800" lang="en-US">
                <a:solidFill>
                  <a:srgbClr val="000000"/>
                </a:solidFill>
              </a:rPr>
              <a:t> </a:t>
            </a:r>
            <a:r>
              <a:rPr altLang="en-IN" sz="1200" lang="en-US">
                <a:solidFill>
                  <a:srgbClr val="000000"/>
                </a:solidFill>
              </a:rPr>
              <a:t>A</a:t>
            </a:r>
            <a:r>
              <a:rPr altLang="en-IN" sz="1200" lang="en-US">
                <a:solidFill>
                  <a:srgbClr val="000000"/>
                </a:solidFill>
              </a:rPr>
              <a:t>l</a:t>
            </a:r>
            <a:r>
              <a:rPr altLang="en-IN" sz="1200" lang="en-US">
                <a:solidFill>
                  <a:srgbClr val="000000"/>
                </a:solidFill>
              </a:rPr>
              <a:t>l</a:t>
            </a:r>
            <a:r>
              <a:rPr altLang="en-IN" sz="1200" lang="en-US">
                <a:solidFill>
                  <a:srgbClr val="000000"/>
                </a:solidFill>
              </a:rPr>
              <a:t> </a:t>
            </a:r>
            <a:r>
              <a:rPr altLang="en-IN" sz="1200" lang="en-US">
                <a:solidFill>
                  <a:srgbClr val="000000"/>
                </a:solidFill>
              </a:rPr>
              <a:t>E</a:t>
            </a:r>
            <a:r>
              <a:rPr altLang="en-IN" sz="1200" lang="en-US">
                <a:solidFill>
                  <a:srgbClr val="000000"/>
                </a:solidFill>
              </a:rPr>
              <a:t>M</a:t>
            </a:r>
            <a:r>
              <a:rPr altLang="en-IN" sz="1200" lang="en-US">
                <a:solidFill>
                  <a:srgbClr val="000000"/>
                </a:solidFill>
              </a:rPr>
              <a:t>P</a:t>
            </a:r>
            <a:r>
              <a:rPr altLang="en-IN" sz="1200" lang="en-US">
                <a:solidFill>
                  <a:srgbClr val="000000"/>
                </a:solidFill>
              </a:rPr>
              <a:t>L</a:t>
            </a:r>
            <a:r>
              <a:rPr altLang="en-IN" sz="1200" lang="en-US">
                <a:solidFill>
                  <a:srgbClr val="000000"/>
                </a:solidFill>
              </a:rPr>
              <a:t>O</a:t>
            </a:r>
            <a:r>
              <a:rPr altLang="en-IN" sz="1200" lang="en-US">
                <a:solidFill>
                  <a:srgbClr val="000000"/>
                </a:solidFill>
              </a:rPr>
              <a:t>Y</a:t>
            </a:r>
            <a:r>
              <a:rPr altLang="en-IN" sz="1200" lang="en-US">
                <a:solidFill>
                  <a:srgbClr val="000000"/>
                </a:solidFill>
              </a:rPr>
              <a:t>E</a:t>
            </a:r>
            <a:r>
              <a:rPr altLang="en-IN" sz="1200" lang="en-US">
                <a:solidFill>
                  <a:srgbClr val="000000"/>
                </a:solidFill>
              </a:rPr>
              <a:t>E</a:t>
            </a:r>
            <a:r>
              <a:rPr altLang="en-IN" sz="1200" lang="en-US">
                <a:solidFill>
                  <a:srgbClr val="000000"/>
                </a:solidFill>
              </a:rPr>
              <a:t> </a:t>
            </a:r>
            <a:r>
              <a:rPr altLang="en-IN" sz="1200" lang="en-US">
                <a:solidFill>
                  <a:srgbClr val="000000"/>
                </a:solidFill>
              </a:rPr>
              <a:t>L</a:t>
            </a:r>
            <a:r>
              <a:rPr altLang="en-IN" sz="1200" lang="en-US">
                <a:solidFill>
                  <a:srgbClr val="000000"/>
                </a:solidFill>
              </a:rPr>
              <a:t>I</a:t>
            </a:r>
            <a:r>
              <a:rPr altLang="en-IN" sz="1200" lang="en-US">
                <a:solidFill>
                  <a:srgbClr val="000000"/>
                </a:solidFill>
              </a:rPr>
              <a:t>S</a:t>
            </a:r>
            <a:r>
              <a:rPr altLang="en-IN" sz="1200" lang="en-US">
                <a:solidFill>
                  <a:srgbClr val="000000"/>
                </a:solidFill>
              </a:rPr>
              <a:t>T</a:t>
            </a:r>
            <a:r>
              <a:rPr altLang="en-IN" sz="1200" lang="en-US">
                <a:solidFill>
                  <a:srgbClr val="000000"/>
                </a:solidFill>
              </a:rPr>
              <a:t>E</a:t>
            </a:r>
            <a:r>
              <a:rPr altLang="en-IN" sz="1200" lang="en-US">
                <a:solidFill>
                  <a:srgbClr val="000000"/>
                </a:solidFill>
              </a:rPr>
              <a:t>D</a:t>
            </a:r>
            <a:r>
              <a:rPr altLang="en-IN" sz="1200" lang="en-US">
                <a:solidFill>
                  <a:srgbClr val="000000"/>
                </a:solidFill>
              </a:rPr>
              <a:t> </a:t>
            </a:r>
            <a:r>
              <a:rPr altLang="en-IN" sz="1200" lang="en-US">
                <a:solidFill>
                  <a:srgbClr val="000000"/>
                </a:solidFill>
              </a:rPr>
              <a:t>(</a:t>
            </a:r>
            <a:r>
              <a:rPr altLang="en-IN" sz="1200" lang="en-US">
                <a:solidFill>
                  <a:srgbClr val="000000"/>
                </a:solidFill>
              </a:rPr>
              <a:t>G</a:t>
            </a:r>
            <a:r>
              <a:rPr altLang="en-IN" sz="1200" lang="en-US">
                <a:solidFill>
                  <a:srgbClr val="000000"/>
                </a:solidFill>
              </a:rPr>
              <a:t>R</a:t>
            </a:r>
            <a:r>
              <a:rPr altLang="en-IN" sz="1200" lang="en-US">
                <a:solidFill>
                  <a:srgbClr val="000000"/>
                </a:solidFill>
              </a:rPr>
              <a:t>A</a:t>
            </a:r>
            <a:r>
              <a:rPr altLang="en-IN" sz="1200" lang="en-US">
                <a:solidFill>
                  <a:srgbClr val="000000"/>
                </a:solidFill>
              </a:rPr>
              <a:t>H</a:t>
            </a:r>
            <a:r>
              <a:rPr altLang="en-IN" sz="1200" lang="en-US">
                <a:solidFill>
                  <a:srgbClr val="000000"/>
                </a:solidFill>
              </a:rPr>
              <a:t>A</a:t>
            </a:r>
            <a:r>
              <a:rPr altLang="en-IN" sz="1200" lang="en-US">
                <a:solidFill>
                  <a:srgbClr val="000000"/>
                </a:solidFill>
              </a:rPr>
              <a:t>M</a:t>
            </a:r>
            <a:r>
              <a:rPr altLang="en-IN" sz="1200" lang="en-US">
                <a:solidFill>
                  <a:srgbClr val="000000"/>
                </a:solidFill>
              </a:rPr>
              <a:t>,</a:t>
            </a:r>
            <a:r>
              <a:rPr altLang="en-IN" sz="1200" lang="en-US">
                <a:solidFill>
                  <a:srgbClr val="000000"/>
                </a:solidFill>
              </a:rPr>
              <a:t> </a:t>
            </a:r>
            <a:r>
              <a:rPr altLang="en-IN" sz="1200" lang="en-US">
                <a:solidFill>
                  <a:srgbClr val="000000"/>
                </a:solidFill>
              </a:rPr>
              <a:t>J</a:t>
            </a:r>
            <a:r>
              <a:rPr altLang="en-IN" sz="1200" lang="en-US">
                <a:solidFill>
                  <a:srgbClr val="000000"/>
                </a:solidFill>
              </a:rPr>
              <a:t>O</a:t>
            </a:r>
            <a:r>
              <a:rPr altLang="en-IN" sz="1200" lang="en-US">
                <a:solidFill>
                  <a:srgbClr val="000000"/>
                </a:solidFill>
              </a:rPr>
              <a:t>E</a:t>
            </a:r>
            <a:r>
              <a:rPr altLang="en-IN" sz="1200" lang="en-US">
                <a:solidFill>
                  <a:srgbClr val="000000"/>
                </a:solidFill>
              </a:rPr>
              <a:t>L</a:t>
            </a:r>
            <a:r>
              <a:rPr altLang="en-IN" sz="1200" lang="en-US">
                <a:solidFill>
                  <a:srgbClr val="000000"/>
                </a:solidFill>
              </a:rPr>
              <a:t>,</a:t>
            </a:r>
            <a:r>
              <a:rPr altLang="en-IN" sz="1200" lang="en-US">
                <a:solidFill>
                  <a:srgbClr val="000000"/>
                </a:solidFill>
              </a:rPr>
              <a:t> </a:t>
            </a:r>
            <a:r>
              <a:rPr altLang="en-IN" sz="1200" lang="en-US">
                <a:solidFill>
                  <a:srgbClr val="000000"/>
                </a:solidFill>
              </a:rPr>
              <a:t>N</a:t>
            </a:r>
            <a:r>
              <a:rPr altLang="en-IN" sz="1200" lang="en-US">
                <a:solidFill>
                  <a:srgbClr val="000000"/>
                </a:solidFill>
              </a:rPr>
              <a:t>E</a:t>
            </a:r>
            <a:r>
              <a:rPr altLang="en-IN" sz="1200" lang="en-US">
                <a:solidFill>
                  <a:srgbClr val="000000"/>
                </a:solidFill>
              </a:rPr>
              <a:t>V</a:t>
            </a:r>
            <a:r>
              <a:rPr altLang="en-IN" sz="1200" lang="en-US">
                <a:solidFill>
                  <a:srgbClr val="000000"/>
                </a:solidFill>
              </a:rPr>
              <a:t>A</a:t>
            </a:r>
            <a:r>
              <a:rPr altLang="en-IN" sz="1200" lang="en-US">
                <a:solidFill>
                  <a:srgbClr val="000000"/>
                </a:solidFill>
              </a:rPr>
              <a:t>E</a:t>
            </a:r>
            <a:r>
              <a:rPr altLang="en-IN" sz="1200" lang="en-US">
                <a:solidFill>
                  <a:srgbClr val="000000"/>
                </a:solidFill>
              </a:rPr>
              <a:t>H</a:t>
            </a:r>
            <a:r>
              <a:rPr altLang="en-IN" sz="1200" lang="en-US">
                <a:solidFill>
                  <a:srgbClr val="000000"/>
                </a:solidFill>
              </a:rPr>
              <a:t>)</a:t>
            </a:r>
            <a:r>
              <a:rPr altLang="en-IN" sz="1200" lang="en-US">
                <a:solidFill>
                  <a:srgbClr val="000000"/>
                </a:solidFill>
              </a:rPr>
              <a:t> </a:t>
            </a:r>
            <a:r>
              <a:rPr altLang="en-IN" sz="1200" lang="en-US">
                <a:solidFill>
                  <a:srgbClr val="000000"/>
                </a:solidFill>
              </a:rPr>
              <a:t>H</a:t>
            </a:r>
            <a:r>
              <a:rPr altLang="en-IN" sz="1200" lang="en-US">
                <a:solidFill>
                  <a:srgbClr val="000000"/>
                </a:solidFill>
              </a:rPr>
              <a:t>A</a:t>
            </a:r>
            <a:r>
              <a:rPr altLang="en-IN" sz="1200" lang="en-US">
                <a:solidFill>
                  <a:srgbClr val="000000"/>
                </a:solidFill>
              </a:rPr>
              <a:t>V</a:t>
            </a:r>
            <a:r>
              <a:rPr altLang="en-IN" sz="1200" lang="en-US">
                <a:solidFill>
                  <a:srgbClr val="000000"/>
                </a:solidFill>
              </a:rPr>
              <a:t>E</a:t>
            </a:r>
            <a:r>
              <a:rPr altLang="en-IN" sz="1200" lang="en-US">
                <a:solidFill>
                  <a:srgbClr val="000000"/>
                </a:solidFill>
              </a:rPr>
              <a:t> </a:t>
            </a:r>
            <a:r>
              <a:rPr altLang="en-IN" sz="1200" lang="en-US">
                <a:solidFill>
                  <a:srgbClr val="000000"/>
                </a:solidFill>
              </a:rPr>
              <a:t>R</a:t>
            </a:r>
            <a:r>
              <a:rPr altLang="en-IN" sz="1200" lang="en-US">
                <a:solidFill>
                  <a:srgbClr val="000000"/>
                </a:solidFill>
              </a:rPr>
              <a:t>A</a:t>
            </a:r>
            <a:r>
              <a:rPr altLang="en-IN" sz="1200" lang="en-US">
                <a:solidFill>
                  <a:srgbClr val="000000"/>
                </a:solidFill>
              </a:rPr>
              <a:t>T</a:t>
            </a:r>
            <a:r>
              <a:rPr altLang="en-IN" sz="1200" lang="en-US">
                <a:solidFill>
                  <a:srgbClr val="000000"/>
                </a:solidFill>
              </a:rPr>
              <a:t>I</a:t>
            </a:r>
            <a:r>
              <a:rPr altLang="en-IN" sz="1200" lang="en-US">
                <a:solidFill>
                  <a:srgbClr val="000000"/>
                </a:solidFill>
              </a:rPr>
              <a:t>N</a:t>
            </a:r>
            <a:r>
              <a:rPr altLang="en-IN" sz="1200" lang="en-US">
                <a:solidFill>
                  <a:srgbClr val="000000"/>
                </a:solidFill>
              </a:rPr>
              <a:t>G</a:t>
            </a:r>
            <a:r>
              <a:rPr altLang="en-IN" sz="1200" lang="en-US">
                <a:solidFill>
                  <a:srgbClr val="000000"/>
                </a:solidFill>
              </a:rPr>
              <a:t>S</a:t>
            </a:r>
            <a:r>
              <a:rPr altLang="en-IN" sz="1200" lang="en-US">
                <a:solidFill>
                  <a:srgbClr val="000000"/>
                </a:solidFill>
              </a:rPr>
              <a:t> </a:t>
            </a:r>
            <a:r>
              <a:rPr altLang="en-IN" sz="1200" lang="en-US">
                <a:solidFill>
                  <a:srgbClr val="000000"/>
                </a:solidFill>
              </a:rPr>
              <a:t>T</a:t>
            </a:r>
            <a:r>
              <a:rPr altLang="en-IN" sz="1200" lang="en-US">
                <a:solidFill>
                  <a:srgbClr val="000000"/>
                </a:solidFill>
              </a:rPr>
              <a:t>H</a:t>
            </a:r>
            <a:r>
              <a:rPr altLang="en-IN" sz="1200" lang="en-US">
                <a:solidFill>
                  <a:srgbClr val="000000"/>
                </a:solidFill>
              </a:rPr>
              <a:t>A</a:t>
            </a:r>
            <a:r>
              <a:rPr altLang="en-IN" sz="1200" lang="en-US">
                <a:solidFill>
                  <a:srgbClr val="000000"/>
                </a:solidFill>
              </a:rPr>
              <a:t>T</a:t>
            </a:r>
            <a:r>
              <a:rPr altLang="en-IN" sz="1200" lang="en-US">
                <a:solidFill>
                  <a:srgbClr val="000000"/>
                </a:solidFill>
              </a:rPr>
              <a:t> </a:t>
            </a:r>
            <a:r>
              <a:rPr altLang="en-IN" sz="1200" lang="en-US">
                <a:solidFill>
                  <a:srgbClr val="000000"/>
                </a:solidFill>
              </a:rPr>
              <a:t>"</a:t>
            </a:r>
            <a:r>
              <a:rPr altLang="en-IN" sz="1200" lang="en-US">
                <a:solidFill>
                  <a:srgbClr val="000000"/>
                </a:solidFill>
              </a:rPr>
              <a:t>F</a:t>
            </a:r>
            <a:r>
              <a:rPr altLang="en-IN" sz="1200" lang="en-US">
                <a:solidFill>
                  <a:srgbClr val="000000"/>
                </a:solidFill>
              </a:rPr>
              <a:t>U</a:t>
            </a:r>
            <a:r>
              <a:rPr altLang="en-IN" sz="1200" lang="en-US">
                <a:solidFill>
                  <a:srgbClr val="000000"/>
                </a:solidFill>
              </a:rPr>
              <a:t>L</a:t>
            </a:r>
            <a:r>
              <a:rPr altLang="en-IN" sz="1200" lang="en-US">
                <a:solidFill>
                  <a:srgbClr val="000000"/>
                </a:solidFill>
              </a:rPr>
              <a:t>L</a:t>
            </a:r>
            <a:r>
              <a:rPr altLang="en-IN" sz="1200" lang="en-US">
                <a:solidFill>
                  <a:srgbClr val="000000"/>
                </a:solidFill>
              </a:rPr>
              <a:t>Y</a:t>
            </a:r>
            <a:r>
              <a:rPr altLang="en-IN" sz="1200" lang="en-US">
                <a:solidFill>
                  <a:srgbClr val="000000"/>
                </a:solidFill>
              </a:rPr>
              <a:t> </a:t>
            </a:r>
            <a:r>
              <a:rPr altLang="en-IN" sz="1200" lang="en-US">
                <a:solidFill>
                  <a:srgbClr val="000000"/>
                </a:solidFill>
              </a:rPr>
              <a:t>M</a:t>
            </a:r>
            <a:r>
              <a:rPr altLang="en-IN" sz="1200" lang="en-US">
                <a:solidFill>
                  <a:srgbClr val="000000"/>
                </a:solidFill>
              </a:rPr>
              <a:t>E</a:t>
            </a:r>
            <a:r>
              <a:rPr altLang="en-IN" sz="1200" lang="en-US">
                <a:solidFill>
                  <a:srgbClr val="000000"/>
                </a:solidFill>
              </a:rPr>
              <a:t>E</a:t>
            </a:r>
            <a:r>
              <a:rPr altLang="en-IN" sz="1200" lang="en-US">
                <a:solidFill>
                  <a:srgbClr val="000000"/>
                </a:solidFill>
              </a:rPr>
              <a:t>T</a:t>
            </a:r>
            <a:r>
              <a:rPr altLang="en-IN" sz="1200" lang="en-US">
                <a:solidFill>
                  <a:srgbClr val="000000"/>
                </a:solidFill>
              </a:rPr>
              <a:t>"</a:t>
            </a:r>
            <a:r>
              <a:rPr altLang="en-IN" sz="1200" lang="en-US">
                <a:solidFill>
                  <a:srgbClr val="000000"/>
                </a:solidFill>
              </a:rPr>
              <a:t> </a:t>
            </a:r>
            <a:r>
              <a:rPr altLang="en-IN" sz="1200" lang="en-US">
                <a:solidFill>
                  <a:srgbClr val="000000"/>
                </a:solidFill>
              </a:rPr>
              <a:t>E</a:t>
            </a:r>
            <a:r>
              <a:rPr altLang="en-IN" sz="1200" lang="en-US">
                <a:solidFill>
                  <a:srgbClr val="000000"/>
                </a:solidFill>
              </a:rPr>
              <a:t>X</a:t>
            </a:r>
            <a:r>
              <a:rPr altLang="en-IN" sz="1200" lang="en-US">
                <a:solidFill>
                  <a:srgbClr val="000000"/>
                </a:solidFill>
              </a:rPr>
              <a:t>P</a:t>
            </a:r>
            <a:r>
              <a:rPr altLang="en-IN" sz="1200" lang="en-US">
                <a:solidFill>
                  <a:srgbClr val="000000"/>
                </a:solidFill>
              </a:rPr>
              <a:t>E</a:t>
            </a:r>
            <a:r>
              <a:rPr altLang="en-IN" sz="1200" lang="en-US">
                <a:solidFill>
                  <a:srgbClr val="000000"/>
                </a:solidFill>
              </a:rPr>
              <a:t>C</a:t>
            </a:r>
            <a:r>
              <a:rPr altLang="en-IN" sz="1200" lang="en-US">
                <a:solidFill>
                  <a:srgbClr val="000000"/>
                </a:solidFill>
              </a:rPr>
              <a:t>T</a:t>
            </a:r>
            <a:r>
              <a:rPr altLang="en-IN" sz="1200" lang="en-US">
                <a:solidFill>
                  <a:srgbClr val="000000"/>
                </a:solidFill>
              </a:rPr>
              <a:t>A</a:t>
            </a:r>
            <a:r>
              <a:rPr altLang="en-IN" sz="1200" lang="en-US">
                <a:solidFill>
                  <a:srgbClr val="000000"/>
                </a:solidFill>
              </a:rPr>
              <a:t>T</a:t>
            </a:r>
            <a:r>
              <a:rPr altLang="en-IN" sz="1200" lang="en-US">
                <a:solidFill>
                  <a:srgbClr val="000000"/>
                </a:solidFill>
              </a:rPr>
              <a:t>I</a:t>
            </a:r>
            <a:r>
              <a:rPr altLang="en-IN" sz="1200" lang="en-US">
                <a:solidFill>
                  <a:srgbClr val="000000"/>
                </a:solidFill>
              </a:rPr>
              <a:t>O</a:t>
            </a:r>
            <a:r>
              <a:rPr altLang="en-IN" sz="1200" lang="en-US">
                <a:solidFill>
                  <a:srgbClr val="000000"/>
                </a:solidFill>
              </a:rPr>
              <a:t>N</a:t>
            </a:r>
            <a:r>
              <a:rPr altLang="en-IN" sz="1200" lang="en-US">
                <a:solidFill>
                  <a:srgbClr val="000000"/>
                </a:solidFill>
              </a:rPr>
              <a:t>S</a:t>
            </a:r>
            <a:r>
              <a:rPr altLang="en-IN" sz="1200" lang="en-US">
                <a:solidFill>
                  <a:srgbClr val="000000"/>
                </a:solidFill>
              </a:rPr>
              <a:t> </a:t>
            </a:r>
            <a:r>
              <a:rPr altLang="en-IN" sz="1200" lang="en-US">
                <a:solidFill>
                  <a:srgbClr val="000000"/>
                </a:solidFill>
              </a:rPr>
              <a:t>S</a:t>
            </a:r>
            <a:r>
              <a:rPr altLang="en-IN" sz="1200" lang="en-US">
                <a:solidFill>
                  <a:srgbClr val="000000"/>
                </a:solidFill>
              </a:rPr>
              <a:t>H</a:t>
            </a:r>
            <a:r>
              <a:rPr altLang="en-IN" sz="1200" lang="en-US">
                <a:solidFill>
                  <a:srgbClr val="000000"/>
                </a:solidFill>
              </a:rPr>
              <a:t>O</a:t>
            </a:r>
            <a:r>
              <a:rPr altLang="en-IN" sz="1200" lang="en-US">
                <a:solidFill>
                  <a:srgbClr val="000000"/>
                </a:solidFill>
              </a:rPr>
              <a:t>W</a:t>
            </a:r>
            <a:r>
              <a:rPr altLang="en-IN" sz="1200" lang="en-US">
                <a:solidFill>
                  <a:srgbClr val="000000"/>
                </a:solidFill>
              </a:rPr>
              <a:t>I</a:t>
            </a:r>
            <a:r>
              <a:rPr altLang="en-IN" sz="1200" lang="en-US">
                <a:solidFill>
                  <a:srgbClr val="000000"/>
                </a:solidFill>
              </a:rPr>
              <a:t>N</a:t>
            </a:r>
            <a:r>
              <a:rPr altLang="en-IN" sz="1200" lang="en-US">
                <a:solidFill>
                  <a:srgbClr val="000000"/>
                </a:solidFill>
              </a:rPr>
              <a:t>G</a:t>
            </a:r>
            <a:r>
              <a:rPr altLang="en-IN" sz="1200" lang="en-US">
                <a:solidFill>
                  <a:srgbClr val="000000"/>
                </a:solidFill>
              </a:rPr>
              <a:t> </a:t>
            </a:r>
            <a:r>
              <a:rPr altLang="en-IN" sz="1200" lang="en-US">
                <a:solidFill>
                  <a:srgbClr val="000000"/>
                </a:solidFill>
              </a:rPr>
              <a:t>A</a:t>
            </a:r>
            <a:r>
              <a:rPr altLang="en-IN" sz="1200" lang="en-US">
                <a:solidFill>
                  <a:srgbClr val="000000"/>
                </a:solidFill>
              </a:rPr>
              <a:t> </a:t>
            </a:r>
            <a:r>
              <a:rPr altLang="en-IN" sz="1200" lang="en-US">
                <a:solidFill>
                  <a:srgbClr val="000000"/>
                </a:solidFill>
              </a:rPr>
              <a:t>C</a:t>
            </a:r>
            <a:r>
              <a:rPr altLang="en-IN" sz="1200" lang="en-US">
                <a:solidFill>
                  <a:srgbClr val="000000"/>
                </a:solidFill>
              </a:rPr>
              <a:t>O</a:t>
            </a:r>
            <a:r>
              <a:rPr altLang="en-IN" sz="1200" lang="en-US">
                <a:solidFill>
                  <a:srgbClr val="000000"/>
                </a:solidFill>
              </a:rPr>
              <a:t>N</a:t>
            </a:r>
            <a:r>
              <a:rPr altLang="en-IN" sz="1200" lang="en-US">
                <a:solidFill>
                  <a:srgbClr val="000000"/>
                </a:solidFill>
              </a:rPr>
              <a:t>S</a:t>
            </a:r>
            <a:r>
              <a:rPr altLang="en-IN" sz="1200" lang="en-US">
                <a:solidFill>
                  <a:srgbClr val="000000"/>
                </a:solidFill>
              </a:rPr>
              <a:t>I</a:t>
            </a:r>
            <a:r>
              <a:rPr altLang="en-IN" sz="1200" lang="en-US">
                <a:solidFill>
                  <a:srgbClr val="000000"/>
                </a:solidFill>
              </a:rPr>
              <a:t>S</a:t>
            </a:r>
            <a:r>
              <a:rPr altLang="en-IN" sz="1200" lang="en-US">
                <a:solidFill>
                  <a:srgbClr val="000000"/>
                </a:solidFill>
              </a:rPr>
              <a:t>T</a:t>
            </a:r>
            <a:r>
              <a:rPr altLang="en-IN" sz="1200" lang="en-US">
                <a:solidFill>
                  <a:srgbClr val="000000"/>
                </a:solidFill>
              </a:rPr>
              <a:t>E</a:t>
            </a:r>
            <a:r>
              <a:rPr altLang="en-IN" sz="1200" lang="en-US">
                <a:solidFill>
                  <a:srgbClr val="000000"/>
                </a:solidFill>
              </a:rPr>
              <a:t>N</a:t>
            </a:r>
            <a:r>
              <a:rPr altLang="en-IN" sz="1200" lang="en-US">
                <a:solidFill>
                  <a:srgbClr val="000000"/>
                </a:solidFill>
              </a:rPr>
              <a:t>T</a:t>
            </a:r>
            <a:r>
              <a:rPr altLang="en-IN" sz="1200" lang="en-US">
                <a:solidFill>
                  <a:srgbClr val="000000"/>
                </a:solidFill>
              </a:rPr>
              <a:t> </a:t>
            </a:r>
            <a:r>
              <a:rPr altLang="en-IN" sz="1200" lang="en-US">
                <a:solidFill>
                  <a:srgbClr val="000000"/>
                </a:solidFill>
              </a:rPr>
              <a:t>L</a:t>
            </a:r>
            <a:r>
              <a:rPr altLang="en-IN" sz="1200" lang="en-US">
                <a:solidFill>
                  <a:srgbClr val="000000"/>
                </a:solidFill>
              </a:rPr>
              <a:t>E</a:t>
            </a:r>
            <a:r>
              <a:rPr altLang="en-IN" sz="1200" lang="en-US">
                <a:solidFill>
                  <a:srgbClr val="000000"/>
                </a:solidFill>
              </a:rPr>
              <a:t>V</a:t>
            </a:r>
            <a:r>
              <a:rPr altLang="en-IN" sz="1200" lang="en-US">
                <a:solidFill>
                  <a:srgbClr val="000000"/>
                </a:solidFill>
              </a:rPr>
              <a:t>E</a:t>
            </a:r>
            <a:r>
              <a:rPr altLang="en-IN" sz="1200" lang="en-US">
                <a:solidFill>
                  <a:srgbClr val="000000"/>
                </a:solidFill>
              </a:rPr>
              <a:t>L</a:t>
            </a:r>
            <a:r>
              <a:rPr altLang="en-IN" sz="1200" lang="en-US">
                <a:solidFill>
                  <a:srgbClr val="000000"/>
                </a:solidFill>
              </a:rPr>
              <a:t> </a:t>
            </a:r>
            <a:r>
              <a:rPr altLang="en-IN" sz="1200" lang="en-US">
                <a:solidFill>
                  <a:srgbClr val="000000"/>
                </a:solidFill>
              </a:rPr>
              <a:t>O</a:t>
            </a:r>
            <a:r>
              <a:rPr altLang="en-IN" sz="1200" lang="en-US">
                <a:solidFill>
                  <a:srgbClr val="000000"/>
                </a:solidFill>
              </a:rPr>
              <a:t>F</a:t>
            </a:r>
            <a:r>
              <a:rPr altLang="en-IN" sz="1200" lang="en-US">
                <a:solidFill>
                  <a:srgbClr val="000000"/>
                </a:solidFill>
              </a:rPr>
              <a:t> </a:t>
            </a:r>
            <a:r>
              <a:rPr altLang="en-IN" sz="1200" lang="en-US">
                <a:solidFill>
                  <a:srgbClr val="000000"/>
                </a:solidFill>
              </a:rPr>
              <a:t>P</a:t>
            </a:r>
            <a:r>
              <a:rPr altLang="en-IN" sz="1200" lang="en-US">
                <a:solidFill>
                  <a:srgbClr val="000000"/>
                </a:solidFill>
              </a:rPr>
              <a:t>E</a:t>
            </a:r>
            <a:r>
              <a:rPr altLang="en-IN" sz="1200" lang="en-US">
                <a:solidFill>
                  <a:srgbClr val="000000"/>
                </a:solidFill>
              </a:rPr>
              <a:t>R</a:t>
            </a:r>
            <a:r>
              <a:rPr altLang="en-IN" sz="1200" lang="en-US">
                <a:solidFill>
                  <a:srgbClr val="000000"/>
                </a:solidFill>
              </a:rPr>
              <a:t>F</a:t>
            </a:r>
            <a:r>
              <a:rPr altLang="en-IN" sz="1200" lang="en-US">
                <a:solidFill>
                  <a:srgbClr val="000000"/>
                </a:solidFill>
              </a:rPr>
              <a:t>O</a:t>
            </a:r>
            <a:r>
              <a:rPr altLang="en-IN" sz="1200" lang="en-US">
                <a:solidFill>
                  <a:srgbClr val="000000"/>
                </a:solidFill>
              </a:rPr>
              <a:t>R</a:t>
            </a:r>
            <a:r>
              <a:rPr altLang="en-IN" sz="1200" lang="en-US">
                <a:solidFill>
                  <a:srgbClr val="000000"/>
                </a:solidFill>
              </a:rPr>
              <a:t>M</a:t>
            </a:r>
            <a:r>
              <a:rPr altLang="en-IN" sz="1200" lang="en-US">
                <a:solidFill>
                  <a:srgbClr val="000000"/>
                </a:solidFill>
              </a:rPr>
              <a:t>A</a:t>
            </a:r>
            <a:r>
              <a:rPr altLang="en-IN" sz="1200" lang="en-US">
                <a:solidFill>
                  <a:srgbClr val="000000"/>
                </a:solidFill>
              </a:rPr>
              <a:t>N</a:t>
            </a:r>
            <a:r>
              <a:rPr altLang="en-IN" sz="1200" lang="en-US">
                <a:solidFill>
                  <a:srgbClr val="000000"/>
                </a:solidFill>
              </a:rPr>
              <a:t>C</a:t>
            </a:r>
            <a:r>
              <a:rPr altLang="en-IN" sz="1200" lang="en-US">
                <a:solidFill>
                  <a:srgbClr val="000000"/>
                </a:solidFill>
              </a:rPr>
              <a:t>E</a:t>
            </a:r>
            <a:r>
              <a:rPr altLang="en-IN" sz="1200" lang="en-US">
                <a:solidFill>
                  <a:srgbClr val="000000"/>
                </a:solidFill>
              </a:rPr>
              <a:t> </a:t>
            </a:r>
            <a:r>
              <a:rPr altLang="en-IN" sz="1200" lang="en-US">
                <a:solidFill>
                  <a:srgbClr val="000000"/>
                </a:solidFill>
              </a:rPr>
              <a:t>A</a:t>
            </a:r>
            <a:r>
              <a:rPr altLang="en-IN" sz="1200" lang="en-US">
                <a:solidFill>
                  <a:srgbClr val="000000"/>
                </a:solidFill>
              </a:rPr>
              <a:t>C</a:t>
            </a:r>
            <a:r>
              <a:rPr altLang="en-IN" sz="1200" lang="en-US">
                <a:solidFill>
                  <a:srgbClr val="000000"/>
                </a:solidFill>
              </a:rPr>
              <a:t>R</a:t>
            </a:r>
            <a:r>
              <a:rPr altLang="en-IN" sz="1200" lang="en-US">
                <a:solidFill>
                  <a:srgbClr val="000000"/>
                </a:solidFill>
              </a:rPr>
              <a:t>O</a:t>
            </a:r>
            <a:r>
              <a:rPr altLang="en-IN" sz="1200" lang="en-US">
                <a:solidFill>
                  <a:srgbClr val="000000"/>
                </a:solidFill>
              </a:rPr>
              <a:t>S</a:t>
            </a:r>
            <a:r>
              <a:rPr altLang="en-IN" sz="1200" lang="en-US">
                <a:solidFill>
                  <a:srgbClr val="000000"/>
                </a:solidFill>
              </a:rPr>
              <a:t>S</a:t>
            </a:r>
            <a:r>
              <a:rPr altLang="en-IN" sz="1200" lang="en-US">
                <a:solidFill>
                  <a:srgbClr val="000000"/>
                </a:solidFill>
              </a:rPr>
              <a:t> </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 </a:t>
            </a:r>
            <a:r>
              <a:rPr altLang="en-IN" sz="1200" lang="en-US">
                <a:solidFill>
                  <a:srgbClr val="000000"/>
                </a:solidFill>
              </a:rPr>
              <a:t>T</a:t>
            </a:r>
            <a:r>
              <a:rPr altLang="en-IN" sz="1200" lang="en-US">
                <a:solidFill>
                  <a:srgbClr val="000000"/>
                </a:solidFill>
              </a:rPr>
              <a:t>E</a:t>
            </a:r>
            <a:r>
              <a:rPr altLang="en-IN" sz="1200" lang="en-US">
                <a:solidFill>
                  <a:srgbClr val="000000"/>
                </a:solidFill>
              </a:rPr>
              <a:t>A</a:t>
            </a:r>
            <a:r>
              <a:rPr altLang="en-IN" sz="1200" lang="en-US">
                <a:solidFill>
                  <a:srgbClr val="000000"/>
                </a:solidFill>
              </a:rPr>
              <a:t>M</a:t>
            </a:r>
            <a:r>
              <a:rPr altLang="en-IN" sz="1200" lang="en-US">
                <a:solidFill>
                  <a:srgbClr val="000000"/>
                </a:solidFill>
              </a:rPr>
              <a:t> </a:t>
            </a:r>
            <a:r>
              <a:rPr altLang="en-IN" sz="1200" lang="en-US">
                <a:solidFill>
                  <a:srgbClr val="000000"/>
                </a:solidFill>
              </a:rPr>
              <a:t>I</a:t>
            </a:r>
            <a:r>
              <a:rPr altLang="en-IN" sz="1200" lang="en-US">
                <a:solidFill>
                  <a:srgbClr val="000000"/>
                </a:solidFill>
              </a:rPr>
              <a:t>S</a:t>
            </a:r>
            <a:r>
              <a:rPr altLang="en-IN" sz="1200" lang="en-US">
                <a:solidFill>
                  <a:srgbClr val="000000"/>
                </a:solidFill>
              </a:rPr>
              <a:t> </a:t>
            </a:r>
            <a:r>
              <a:rPr altLang="en-IN" sz="1200" lang="en-US">
                <a:solidFill>
                  <a:srgbClr val="000000"/>
                </a:solidFill>
              </a:rPr>
              <a:t>D</a:t>
            </a:r>
            <a:r>
              <a:rPr altLang="en-IN" sz="1200" lang="en-US">
                <a:solidFill>
                  <a:srgbClr val="000000"/>
                </a:solidFill>
              </a:rPr>
              <a:t>E</a:t>
            </a:r>
            <a:r>
              <a:rPr altLang="en-IN" sz="1200" lang="en-US">
                <a:solidFill>
                  <a:srgbClr val="000000"/>
                </a:solidFill>
              </a:rPr>
              <a:t>C</a:t>
            </a:r>
            <a:r>
              <a:rPr altLang="en-IN" sz="1200" lang="en-US">
                <a:solidFill>
                  <a:srgbClr val="000000"/>
                </a:solidFill>
              </a:rPr>
              <a:t>R</a:t>
            </a:r>
            <a:r>
              <a:rPr altLang="en-IN" sz="1200" lang="en-US">
                <a:solidFill>
                  <a:srgbClr val="000000"/>
                </a:solidFill>
              </a:rPr>
              <a:t>E</a:t>
            </a:r>
            <a:r>
              <a:rPr altLang="en-IN" sz="1200" lang="en-US">
                <a:solidFill>
                  <a:srgbClr val="000000"/>
                </a:solidFill>
              </a:rPr>
              <a:t>A</a:t>
            </a:r>
            <a:r>
              <a:rPr altLang="en-IN" sz="1200" lang="en-US">
                <a:solidFill>
                  <a:srgbClr val="000000"/>
                </a:solidFill>
              </a:rPr>
              <a:t>S</a:t>
            </a:r>
            <a:r>
              <a:rPr altLang="en-IN" sz="1200" lang="en-US">
                <a:solidFill>
                  <a:srgbClr val="000000"/>
                </a:solidFill>
              </a:rPr>
              <a:t>E</a:t>
            </a:r>
            <a:endParaRPr sz="2800" lang="en-IN">
              <a:solidFill>
                <a:srgbClr val="000000"/>
              </a:solidFill>
            </a:endParaRPr>
          </a:p>
        </p:txBody>
      </p:sp>
      <p:sp>
        <p:nvSpPr>
          <p:cNvPr id="1048689" name=""/>
          <p:cNvSpPr txBox="1"/>
          <p:nvPr/>
        </p:nvSpPr>
        <p:spPr>
          <a:xfrm>
            <a:off x="6696074" y="3294379"/>
            <a:ext cx="2103450" cy="269240"/>
          </a:xfrm>
          <a:prstGeom prst="rect"/>
          <a:solidFill>
            <a:srgbClr val="99CCFF"/>
          </a:solidFill>
        </p:spPr>
        <p:txBody>
          <a:bodyPr rtlCol="0" wrap="square">
            <a:spAutoFit/>
          </a:bodyPr>
          <a:p>
            <a:r>
              <a:rPr altLang="en-IN" sz="1200" lang="en-US">
                <a:solidFill>
                  <a:srgbClr val="000000"/>
                </a:solidFill>
              </a:rPr>
              <a:t>C</a:t>
            </a:r>
            <a:r>
              <a:rPr altLang="en-IN" sz="1200" lang="en-US">
                <a:solidFill>
                  <a:srgbClr val="000000"/>
                </a:solidFill>
              </a:rPr>
              <a:t>U</a:t>
            </a:r>
            <a:r>
              <a:rPr altLang="en-IN" sz="1200" lang="en-US">
                <a:solidFill>
                  <a:srgbClr val="000000"/>
                </a:solidFill>
              </a:rPr>
              <a:t>R</a:t>
            </a:r>
            <a:r>
              <a:rPr altLang="en-IN" sz="1200" lang="en-US">
                <a:solidFill>
                  <a:srgbClr val="000000"/>
                </a:solidFill>
              </a:rPr>
              <a:t>R</a:t>
            </a:r>
            <a:r>
              <a:rPr altLang="en-IN" sz="1200" lang="en-US">
                <a:solidFill>
                  <a:srgbClr val="000000"/>
                </a:solidFill>
              </a:rPr>
              <a:t>E</a:t>
            </a:r>
            <a:r>
              <a:rPr altLang="en-IN" sz="1200" lang="en-US">
                <a:solidFill>
                  <a:srgbClr val="000000"/>
                </a:solidFill>
              </a:rPr>
              <a:t>N</a:t>
            </a:r>
            <a:r>
              <a:rPr altLang="en-IN" sz="1200" lang="en-US">
                <a:solidFill>
                  <a:srgbClr val="000000"/>
                </a:solidFill>
              </a:rPr>
              <a:t>T</a:t>
            </a:r>
            <a:r>
              <a:rPr altLang="en-IN" sz="1200" lang="en-US">
                <a:solidFill>
                  <a:srgbClr val="000000"/>
                </a:solidFill>
              </a:rPr>
              <a:t> </a:t>
            </a:r>
            <a:r>
              <a:rPr altLang="en-IN" sz="1200" lang="en-US">
                <a:solidFill>
                  <a:srgbClr val="000000"/>
                </a:solidFill>
              </a:rPr>
              <a:t>E</a:t>
            </a:r>
            <a:r>
              <a:rPr altLang="en-IN" sz="1200" lang="en-US">
                <a:solidFill>
                  <a:srgbClr val="000000"/>
                </a:solidFill>
              </a:rPr>
              <a:t>M</a:t>
            </a:r>
            <a:r>
              <a:rPr altLang="en-IN" sz="1200" lang="en-US">
                <a:solidFill>
                  <a:srgbClr val="000000"/>
                </a:solidFill>
              </a:rPr>
              <a:t>P</a:t>
            </a:r>
            <a:r>
              <a:rPr altLang="en-IN" sz="1200" lang="en-US">
                <a:solidFill>
                  <a:srgbClr val="000000"/>
                </a:solidFill>
              </a:rPr>
              <a:t>L</a:t>
            </a:r>
            <a:r>
              <a:rPr altLang="en-IN" sz="1200" lang="en-US">
                <a:solidFill>
                  <a:srgbClr val="000000"/>
                </a:solidFill>
              </a:rPr>
              <a:t>O</a:t>
            </a:r>
            <a:r>
              <a:rPr altLang="en-IN" sz="1200" lang="en-US">
                <a:solidFill>
                  <a:srgbClr val="000000"/>
                </a:solidFill>
              </a:rPr>
              <a:t>YEE</a:t>
            </a:r>
            <a:r>
              <a:rPr altLang="en-IN" sz="1200" lang="en-US">
                <a:solidFill>
                  <a:srgbClr val="000000"/>
                </a:solidFill>
              </a:rPr>
              <a:t> </a:t>
            </a:r>
            <a:r>
              <a:rPr altLang="en-IN" sz="1200" lang="en-US">
                <a:solidFill>
                  <a:srgbClr val="000000"/>
                </a:solidFill>
              </a:rPr>
              <a:t>R</a:t>
            </a:r>
            <a:r>
              <a:rPr altLang="en-IN" sz="1200" lang="en-US">
                <a:solidFill>
                  <a:srgbClr val="000000"/>
                </a:solidFill>
              </a:rPr>
              <a:t>A</a:t>
            </a:r>
            <a:r>
              <a:rPr altLang="en-IN" sz="1200" lang="en-US">
                <a:solidFill>
                  <a:srgbClr val="000000"/>
                </a:solidFill>
              </a:rPr>
              <a:t>T</a:t>
            </a:r>
            <a:r>
              <a:rPr altLang="en-IN" sz="1200" lang="en-US">
                <a:solidFill>
                  <a:srgbClr val="000000"/>
                </a:solidFill>
              </a:rPr>
              <a:t>I</a:t>
            </a:r>
            <a:r>
              <a:rPr altLang="en-IN" sz="1200" lang="en-US">
                <a:solidFill>
                  <a:srgbClr val="000000"/>
                </a:solidFill>
              </a:rPr>
              <a:t>N</a:t>
            </a:r>
            <a:r>
              <a:rPr altLang="en-IN" sz="1200" lang="en-US">
                <a:solidFill>
                  <a:srgbClr val="000000"/>
                </a:solidFill>
              </a:rPr>
              <a:t>G</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225041"/>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3025141"/>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755332" y="1311295"/>
            <a:ext cx="9067324" cy="2758441"/>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2024-08-31T07:15:20Z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f7440dac2a51458fa2f916a5d0c0d923</vt:lpwstr>
  </property>
</Properties>
</file>