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2" r:id="rId3"/>
  </p:sldMasterIdLst>
  <p:notesMasterIdLst>
    <p:notesMasterId r:id="rId61"/>
  </p:notesMasterIdLst>
  <p:sldIdLst>
    <p:sldId id="256" r:id="rId4"/>
    <p:sldId id="258" r:id="rId5"/>
    <p:sldId id="286" r:id="rId6"/>
    <p:sldId id="259" r:id="rId7"/>
    <p:sldId id="260" r:id="rId8"/>
    <p:sldId id="287" r:id="rId9"/>
    <p:sldId id="292" r:id="rId10"/>
    <p:sldId id="288" r:id="rId11"/>
    <p:sldId id="289" r:id="rId12"/>
    <p:sldId id="290" r:id="rId13"/>
    <p:sldId id="261" r:id="rId14"/>
    <p:sldId id="262" r:id="rId15"/>
    <p:sldId id="263" r:id="rId16"/>
    <p:sldId id="264" r:id="rId17"/>
    <p:sldId id="265" r:id="rId18"/>
    <p:sldId id="266" r:id="rId19"/>
    <p:sldId id="267" r:id="rId20"/>
    <p:sldId id="301" r:id="rId21"/>
    <p:sldId id="296" r:id="rId22"/>
    <p:sldId id="297" r:id="rId23"/>
    <p:sldId id="295" r:id="rId24"/>
    <p:sldId id="294" r:id="rId25"/>
    <p:sldId id="298" r:id="rId26"/>
    <p:sldId id="300" r:id="rId27"/>
    <p:sldId id="268" r:id="rId28"/>
    <p:sldId id="269" r:id="rId29"/>
    <p:sldId id="270" r:id="rId30"/>
    <p:sldId id="302" r:id="rId31"/>
    <p:sldId id="271" r:id="rId32"/>
    <p:sldId id="272" r:id="rId33"/>
    <p:sldId id="273" r:id="rId34"/>
    <p:sldId id="303" r:id="rId35"/>
    <p:sldId id="274" r:id="rId36"/>
    <p:sldId id="275" r:id="rId37"/>
    <p:sldId id="276" r:id="rId38"/>
    <p:sldId id="277" r:id="rId39"/>
    <p:sldId id="313" r:id="rId40"/>
    <p:sldId id="312" r:id="rId41"/>
    <p:sldId id="278" r:id="rId42"/>
    <p:sldId id="279" r:id="rId43"/>
    <p:sldId id="314" r:id="rId44"/>
    <p:sldId id="280" r:id="rId45"/>
    <p:sldId id="281" r:id="rId46"/>
    <p:sldId id="282" r:id="rId47"/>
    <p:sldId id="283" r:id="rId48"/>
    <p:sldId id="284" r:id="rId49"/>
    <p:sldId id="285" r:id="rId50"/>
    <p:sldId id="293" r:id="rId51"/>
    <p:sldId id="304" r:id="rId52"/>
    <p:sldId id="311" r:id="rId53"/>
    <p:sldId id="308" r:id="rId54"/>
    <p:sldId id="309" r:id="rId55"/>
    <p:sldId id="307" r:id="rId56"/>
    <p:sldId id="305" r:id="rId57"/>
    <p:sldId id="306" r:id="rId58"/>
    <p:sldId id="310" r:id="rId59"/>
    <p:sldId id="291"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B8556C-0508-41B4-BFE2-BBB1DD42CE8A}" v="22" dt="2024-09-19T15:41:59.599"/>
  </p1510:revLst>
</p1510:revInfo>
</file>

<file path=ppt/tableStyles.xml><?xml version="1.0" encoding="utf-8"?>
<a:tblStyleLst xmlns:a="http://schemas.openxmlformats.org/drawingml/2006/main" def="{056C6339-C59B-4391-B85A-7A8FE66B4317}">
  <a:tblStyle styleId="{056C6339-C59B-4391-B85A-7A8FE66B431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1" autoAdjust="0"/>
    <p:restoredTop sz="76943" autoAdjust="0"/>
  </p:normalViewPr>
  <p:slideViewPr>
    <p:cSldViewPr snapToGrid="0">
      <p:cViewPr varScale="1">
        <p:scale>
          <a:sx n="122" d="100"/>
          <a:sy n="122" d="100"/>
        </p:scale>
        <p:origin x="1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la, Magesh" userId="07a42c1a-df86-419d-baa6-5a6109858c33" providerId="ADAL" clId="{5C821185-129A-416B-A947-D81A78AF742B}"/>
    <pc:docChg chg="undo custSel addSld delSld modSld">
      <pc:chgData name="Tarala, Magesh" userId="07a42c1a-df86-419d-baa6-5a6109858c33" providerId="ADAL" clId="{5C821185-129A-416B-A947-D81A78AF742B}" dt="2023-09-22T15:48:03.094" v="809" actId="20577"/>
      <pc:docMkLst>
        <pc:docMk/>
      </pc:docMkLst>
      <pc:sldChg chg="modNotesTx">
        <pc:chgData name="Tarala, Magesh" userId="07a42c1a-df86-419d-baa6-5a6109858c33" providerId="ADAL" clId="{5C821185-129A-416B-A947-D81A78AF742B}" dt="2023-09-19T14:49:03.534" v="5"/>
        <pc:sldMkLst>
          <pc:docMk/>
          <pc:sldMk cId="0" sldId="256"/>
        </pc:sldMkLst>
      </pc:sldChg>
      <pc:sldChg chg="modSp del mod modNotesTx">
        <pc:chgData name="Tarala, Magesh" userId="07a42c1a-df86-419d-baa6-5a6109858c33" providerId="ADAL" clId="{5C821185-129A-416B-A947-D81A78AF742B}" dt="2023-09-21T15:00:07.258" v="88" actId="47"/>
        <pc:sldMkLst>
          <pc:docMk/>
          <pc:sldMk cId="0" sldId="257"/>
        </pc:sldMkLst>
        <pc:spChg chg="mod">
          <ac:chgData name="Tarala, Magesh" userId="07a42c1a-df86-419d-baa6-5a6109858c33" providerId="ADAL" clId="{5C821185-129A-416B-A947-D81A78AF742B}" dt="2023-09-20T21:55:12.975" v="76" actId="20577"/>
          <ac:spMkLst>
            <pc:docMk/>
            <pc:sldMk cId="0" sldId="257"/>
            <ac:spMk id="140" creationId="{00000000-0000-0000-0000-000000000000}"/>
          </ac:spMkLst>
        </pc:spChg>
      </pc:sldChg>
      <pc:sldChg chg="modNotesTx">
        <pc:chgData name="Tarala, Magesh" userId="07a42c1a-df86-419d-baa6-5a6109858c33" providerId="ADAL" clId="{5C821185-129A-416B-A947-D81A78AF742B}" dt="2023-09-19T19:01:30.236" v="15" actId="20577"/>
        <pc:sldMkLst>
          <pc:docMk/>
          <pc:sldMk cId="0" sldId="259"/>
        </pc:sldMkLst>
      </pc:sldChg>
      <pc:sldChg chg="modNotesTx">
        <pc:chgData name="Tarala, Magesh" userId="07a42c1a-df86-419d-baa6-5a6109858c33" providerId="ADAL" clId="{5C821185-129A-416B-A947-D81A78AF742B}" dt="2023-09-19T15:26:06.462" v="9"/>
        <pc:sldMkLst>
          <pc:docMk/>
          <pc:sldMk cId="0" sldId="260"/>
        </pc:sldMkLst>
      </pc:sldChg>
      <pc:sldChg chg="modNotesTx">
        <pc:chgData name="Tarala, Magesh" userId="07a42c1a-df86-419d-baa6-5a6109858c33" providerId="ADAL" clId="{5C821185-129A-416B-A947-D81A78AF742B}" dt="2023-09-20T20:21:02.913" v="58" actId="20577"/>
        <pc:sldMkLst>
          <pc:docMk/>
          <pc:sldMk cId="0" sldId="266"/>
        </pc:sldMkLst>
      </pc:sldChg>
      <pc:sldChg chg="modNotesTx">
        <pc:chgData name="Tarala, Magesh" userId="07a42c1a-df86-419d-baa6-5a6109858c33" providerId="ADAL" clId="{5C821185-129A-416B-A947-D81A78AF742B}" dt="2023-09-20T21:28:14.017" v="63" actId="20577"/>
        <pc:sldMkLst>
          <pc:docMk/>
          <pc:sldMk cId="0" sldId="270"/>
        </pc:sldMkLst>
      </pc:sldChg>
      <pc:sldChg chg="modNotesTx">
        <pc:chgData name="Tarala, Magesh" userId="07a42c1a-df86-419d-baa6-5a6109858c33" providerId="ADAL" clId="{5C821185-129A-416B-A947-D81A78AF742B}" dt="2023-09-21T23:24:43.840" v="223" actId="6549"/>
        <pc:sldMkLst>
          <pc:docMk/>
          <pc:sldMk cId="0" sldId="271"/>
        </pc:sldMkLst>
      </pc:sldChg>
      <pc:sldChg chg="modNotesTx">
        <pc:chgData name="Tarala, Magesh" userId="07a42c1a-df86-419d-baa6-5a6109858c33" providerId="ADAL" clId="{5C821185-129A-416B-A947-D81A78AF742B}" dt="2023-09-22T13:34:12.151" v="498" actId="20577"/>
        <pc:sldMkLst>
          <pc:docMk/>
          <pc:sldMk cId="0" sldId="272"/>
        </pc:sldMkLst>
      </pc:sldChg>
      <pc:sldChg chg="modNotesTx">
        <pc:chgData name="Tarala, Magesh" userId="07a42c1a-df86-419d-baa6-5a6109858c33" providerId="ADAL" clId="{5C821185-129A-416B-A947-D81A78AF742B}" dt="2023-09-22T14:43:21.813" v="656" actId="20577"/>
        <pc:sldMkLst>
          <pc:docMk/>
          <pc:sldMk cId="0" sldId="273"/>
        </pc:sldMkLst>
      </pc:sldChg>
      <pc:sldChg chg="modNotesTx">
        <pc:chgData name="Tarala, Magesh" userId="07a42c1a-df86-419d-baa6-5a6109858c33" providerId="ADAL" clId="{5C821185-129A-416B-A947-D81A78AF742B}" dt="2023-09-22T14:46:48.895" v="696" actId="20577"/>
        <pc:sldMkLst>
          <pc:docMk/>
          <pc:sldMk cId="0" sldId="274"/>
        </pc:sldMkLst>
      </pc:sldChg>
      <pc:sldChg chg="modNotesTx">
        <pc:chgData name="Tarala, Magesh" userId="07a42c1a-df86-419d-baa6-5a6109858c33" providerId="ADAL" clId="{5C821185-129A-416B-A947-D81A78AF742B}" dt="2023-09-22T15:07:08.248" v="791" actId="20577"/>
        <pc:sldMkLst>
          <pc:docMk/>
          <pc:sldMk cId="0" sldId="276"/>
        </pc:sldMkLst>
      </pc:sldChg>
      <pc:sldChg chg="modNotesTx">
        <pc:chgData name="Tarala, Magesh" userId="07a42c1a-df86-419d-baa6-5a6109858c33" providerId="ADAL" clId="{5C821185-129A-416B-A947-D81A78AF742B}" dt="2023-09-22T15:27:05.888" v="801"/>
        <pc:sldMkLst>
          <pc:docMk/>
          <pc:sldMk cId="0" sldId="281"/>
        </pc:sldMkLst>
      </pc:sldChg>
      <pc:sldChg chg="modSp mod modNotesTx">
        <pc:chgData name="Tarala, Magesh" userId="07a42c1a-df86-419d-baa6-5a6109858c33" providerId="ADAL" clId="{5C821185-129A-416B-A947-D81A78AF742B}" dt="2023-09-22T15:48:03.094" v="809" actId="20577"/>
        <pc:sldMkLst>
          <pc:docMk/>
          <pc:sldMk cId="0" sldId="285"/>
        </pc:sldMkLst>
        <pc:spChg chg="mod">
          <ac:chgData name="Tarala, Magesh" userId="07a42c1a-df86-419d-baa6-5a6109858c33" providerId="ADAL" clId="{5C821185-129A-416B-A947-D81A78AF742B}" dt="2023-09-22T15:48:03.094" v="809" actId="20577"/>
          <ac:spMkLst>
            <pc:docMk/>
            <pc:sldMk cId="0" sldId="285"/>
            <ac:spMk id="391" creationId="{00000000-0000-0000-0000-000000000000}"/>
          </ac:spMkLst>
        </pc:spChg>
      </pc:sldChg>
      <pc:sldChg chg="add">
        <pc:chgData name="Tarala, Magesh" userId="07a42c1a-df86-419d-baa6-5a6109858c33" providerId="ADAL" clId="{5C821185-129A-416B-A947-D81A78AF742B}" dt="2023-09-20T21:55:49.611" v="87" actId="2890"/>
        <pc:sldMkLst>
          <pc:docMk/>
          <pc:sldMk cId="4242806673" sldId="286"/>
        </pc:sldMkLst>
      </pc:sldChg>
    </pc:docChg>
  </pc:docChgLst>
  <pc:docChgLst>
    <pc:chgData name="Prakash Shrivastava" userId="f50e5bb545132d12" providerId="LiveId" clId="{AFD3D435-5E78-411D-A6B4-0ACC000DCD6B}"/>
    <pc:docChg chg="modSld">
      <pc:chgData name="Prakash Shrivastava" userId="f50e5bb545132d12" providerId="LiveId" clId="{AFD3D435-5E78-411D-A6B4-0ACC000DCD6B}" dt="2020-01-02T19:57:29.492" v="1" actId="1036"/>
      <pc:docMkLst>
        <pc:docMk/>
      </pc:docMkLst>
      <pc:sldChg chg="modSp">
        <pc:chgData name="Prakash Shrivastava" userId="f50e5bb545132d12" providerId="LiveId" clId="{AFD3D435-5E78-411D-A6B4-0ACC000DCD6B}" dt="2020-01-02T19:57:29.492" v="1" actId="1036"/>
        <pc:sldMkLst>
          <pc:docMk/>
          <pc:sldMk cId="0" sldId="276"/>
        </pc:sldMkLst>
        <pc:spChg chg="mod">
          <ac:chgData name="Prakash Shrivastava" userId="f50e5bb545132d12" providerId="LiveId" clId="{AFD3D435-5E78-411D-A6B4-0ACC000DCD6B}" dt="2020-01-02T19:57:29.492" v="1" actId="1036"/>
          <ac:spMkLst>
            <pc:docMk/>
            <pc:sldMk cId="0" sldId="276"/>
            <ac:spMk id="315" creationId="{00000000-0000-0000-0000-000000000000}"/>
          </ac:spMkLst>
        </pc:spChg>
      </pc:sldChg>
    </pc:docChg>
  </pc:docChgLst>
  <pc:docChgLst>
    <pc:chgData name="Tarala, Magesh" userId="07a42c1a-df86-419d-baa6-5a6109858c33" providerId="ADAL" clId="{CEB8556C-0508-41B4-BFE2-BBB1DD42CE8A}"/>
    <pc:docChg chg="undo custSel addSld delSld modSld sldOrd delMainMaster">
      <pc:chgData name="Tarala, Magesh" userId="07a42c1a-df86-419d-baa6-5a6109858c33" providerId="ADAL" clId="{CEB8556C-0508-41B4-BFE2-BBB1DD42CE8A}" dt="2024-09-20T14:11:16.724" v="3640"/>
      <pc:docMkLst>
        <pc:docMk/>
      </pc:docMkLst>
      <pc:sldChg chg="modSp mod">
        <pc:chgData name="Tarala, Magesh" userId="07a42c1a-df86-419d-baa6-5a6109858c33" providerId="ADAL" clId="{CEB8556C-0508-41B4-BFE2-BBB1DD42CE8A}" dt="2024-09-19T15:54:58.921" v="3564" actId="20577"/>
        <pc:sldMkLst>
          <pc:docMk/>
          <pc:sldMk cId="0" sldId="258"/>
        </pc:sldMkLst>
        <pc:spChg chg="mod">
          <ac:chgData name="Tarala, Magesh" userId="07a42c1a-df86-419d-baa6-5a6109858c33" providerId="ADAL" clId="{CEB8556C-0508-41B4-BFE2-BBB1DD42CE8A}" dt="2024-09-19T15:54:58.921" v="3564" actId="20577"/>
          <ac:spMkLst>
            <pc:docMk/>
            <pc:sldMk cId="0" sldId="258"/>
            <ac:spMk id="162" creationId="{00000000-0000-0000-0000-000000000000}"/>
          </ac:spMkLst>
        </pc:spChg>
      </pc:sldChg>
      <pc:sldChg chg="modNotesTx">
        <pc:chgData name="Tarala, Magesh" userId="07a42c1a-df86-419d-baa6-5a6109858c33" providerId="ADAL" clId="{CEB8556C-0508-41B4-BFE2-BBB1DD42CE8A}" dt="2024-09-18T13:54:38.011" v="2924" actId="20577"/>
        <pc:sldMkLst>
          <pc:docMk/>
          <pc:sldMk cId="0" sldId="259"/>
        </pc:sldMkLst>
      </pc:sldChg>
      <pc:sldChg chg="modNotesTx">
        <pc:chgData name="Tarala, Magesh" userId="07a42c1a-df86-419d-baa6-5a6109858c33" providerId="ADAL" clId="{CEB8556C-0508-41B4-BFE2-BBB1DD42CE8A}" dt="2024-09-17T19:26:37.659" v="2373" actId="5793"/>
        <pc:sldMkLst>
          <pc:docMk/>
          <pc:sldMk cId="0" sldId="266"/>
        </pc:sldMkLst>
      </pc:sldChg>
      <pc:sldChg chg="add del ord">
        <pc:chgData name="Tarala, Magesh" userId="07a42c1a-df86-419d-baa6-5a6109858c33" providerId="ADAL" clId="{CEB8556C-0508-41B4-BFE2-BBB1DD42CE8A}" dt="2024-09-17T23:22:38.525" v="2655"/>
        <pc:sldMkLst>
          <pc:docMk/>
          <pc:sldMk cId="0" sldId="267"/>
        </pc:sldMkLst>
      </pc:sldChg>
      <pc:sldChg chg="modNotesTx">
        <pc:chgData name="Tarala, Magesh" userId="07a42c1a-df86-419d-baa6-5a6109858c33" providerId="ADAL" clId="{CEB8556C-0508-41B4-BFE2-BBB1DD42CE8A}" dt="2024-09-19T02:51:32.875" v="3095" actId="20577"/>
        <pc:sldMkLst>
          <pc:docMk/>
          <pc:sldMk cId="0" sldId="271"/>
        </pc:sldMkLst>
      </pc:sldChg>
      <pc:sldChg chg="modNotesTx">
        <pc:chgData name="Tarala, Magesh" userId="07a42c1a-df86-419d-baa6-5a6109858c33" providerId="ADAL" clId="{CEB8556C-0508-41B4-BFE2-BBB1DD42CE8A}" dt="2024-09-19T03:04:13.844" v="3099"/>
        <pc:sldMkLst>
          <pc:docMk/>
          <pc:sldMk cId="0" sldId="273"/>
        </pc:sldMkLst>
      </pc:sldChg>
      <pc:sldChg chg="addSp delSp modSp mod ord modNotesTx">
        <pc:chgData name="Tarala, Magesh" userId="07a42c1a-df86-419d-baa6-5a6109858c33" providerId="ADAL" clId="{CEB8556C-0508-41B4-BFE2-BBB1DD42CE8A}" dt="2024-09-17T13:59:48.828" v="2231" actId="20577"/>
        <pc:sldMkLst>
          <pc:docMk/>
          <pc:sldMk cId="4242806673" sldId="286"/>
        </pc:sldMkLst>
        <pc:spChg chg="mod">
          <ac:chgData name="Tarala, Magesh" userId="07a42c1a-df86-419d-baa6-5a6109858c33" providerId="ADAL" clId="{CEB8556C-0508-41B4-BFE2-BBB1DD42CE8A}" dt="2024-09-17T13:47:17.266" v="1775" actId="1036"/>
          <ac:spMkLst>
            <pc:docMk/>
            <pc:sldMk cId="4242806673" sldId="286"/>
            <ac:spMk id="140" creationId="{00000000-0000-0000-0000-000000000000}"/>
          </ac:spMkLst>
        </pc:spChg>
        <pc:spChg chg="mod">
          <ac:chgData name="Tarala, Magesh" userId="07a42c1a-df86-419d-baa6-5a6109858c33" providerId="ADAL" clId="{CEB8556C-0508-41B4-BFE2-BBB1DD42CE8A}" dt="2024-09-17T13:47:11.539" v="1758" actId="1036"/>
          <ac:spMkLst>
            <pc:docMk/>
            <pc:sldMk cId="4242806673" sldId="286"/>
            <ac:spMk id="142" creationId="{00000000-0000-0000-0000-000000000000}"/>
          </ac:spMkLst>
        </pc:spChg>
        <pc:spChg chg="mod">
          <ac:chgData name="Tarala, Magesh" userId="07a42c1a-df86-419d-baa6-5a6109858c33" providerId="ADAL" clId="{CEB8556C-0508-41B4-BFE2-BBB1DD42CE8A}" dt="2024-09-17T13:47:11.539" v="1758" actId="1036"/>
          <ac:spMkLst>
            <pc:docMk/>
            <pc:sldMk cId="4242806673" sldId="286"/>
            <ac:spMk id="143" creationId="{00000000-0000-0000-0000-000000000000}"/>
          </ac:spMkLst>
        </pc:spChg>
        <pc:spChg chg="mod">
          <ac:chgData name="Tarala, Magesh" userId="07a42c1a-df86-419d-baa6-5a6109858c33" providerId="ADAL" clId="{CEB8556C-0508-41B4-BFE2-BBB1DD42CE8A}" dt="2024-09-17T13:47:11.539" v="1758" actId="1036"/>
          <ac:spMkLst>
            <pc:docMk/>
            <pc:sldMk cId="4242806673" sldId="286"/>
            <ac:spMk id="144" creationId="{00000000-0000-0000-0000-000000000000}"/>
          </ac:spMkLst>
        </pc:spChg>
        <pc:spChg chg="mod">
          <ac:chgData name="Tarala, Magesh" userId="07a42c1a-df86-419d-baa6-5a6109858c33" providerId="ADAL" clId="{CEB8556C-0508-41B4-BFE2-BBB1DD42CE8A}" dt="2024-09-17T13:47:11.539" v="1758" actId="1036"/>
          <ac:spMkLst>
            <pc:docMk/>
            <pc:sldMk cId="4242806673" sldId="286"/>
            <ac:spMk id="145" creationId="{00000000-0000-0000-0000-000000000000}"/>
          </ac:spMkLst>
        </pc:spChg>
        <pc:spChg chg="mod">
          <ac:chgData name="Tarala, Magesh" userId="07a42c1a-df86-419d-baa6-5a6109858c33" providerId="ADAL" clId="{CEB8556C-0508-41B4-BFE2-BBB1DD42CE8A}" dt="2024-09-17T13:47:11.539" v="1758" actId="1036"/>
          <ac:spMkLst>
            <pc:docMk/>
            <pc:sldMk cId="4242806673" sldId="286"/>
            <ac:spMk id="146" creationId="{00000000-0000-0000-0000-000000000000}"/>
          </ac:spMkLst>
        </pc:spChg>
        <pc:picChg chg="add del mod">
          <ac:chgData name="Tarala, Magesh" userId="07a42c1a-df86-419d-baa6-5a6109858c33" providerId="ADAL" clId="{CEB8556C-0508-41B4-BFE2-BBB1DD42CE8A}" dt="2024-09-17T13:27:10.800" v="1507" actId="478"/>
          <ac:picMkLst>
            <pc:docMk/>
            <pc:sldMk cId="4242806673" sldId="286"/>
            <ac:picMk id="3" creationId="{5A5847A6-B557-0FDE-E3CC-12BB129746F1}"/>
          </ac:picMkLst>
        </pc:picChg>
        <pc:picChg chg="add mod">
          <ac:chgData name="Tarala, Magesh" userId="07a42c1a-df86-419d-baa6-5a6109858c33" providerId="ADAL" clId="{CEB8556C-0508-41B4-BFE2-BBB1DD42CE8A}" dt="2024-09-17T13:47:03.264" v="1729" actId="1036"/>
          <ac:picMkLst>
            <pc:docMk/>
            <pc:sldMk cId="4242806673" sldId="286"/>
            <ac:picMk id="5" creationId="{AFE35345-57CA-D719-0047-7A029DCCF2AA}"/>
          </ac:picMkLst>
        </pc:picChg>
        <pc:picChg chg="mod">
          <ac:chgData name="Tarala, Magesh" userId="07a42c1a-df86-419d-baa6-5a6109858c33" providerId="ADAL" clId="{CEB8556C-0508-41B4-BFE2-BBB1DD42CE8A}" dt="2024-09-17T13:47:11.539" v="1758" actId="1036"/>
          <ac:picMkLst>
            <pc:docMk/>
            <pc:sldMk cId="4242806673" sldId="286"/>
            <ac:picMk id="141" creationId="{00000000-0000-0000-0000-000000000000}"/>
          </ac:picMkLst>
        </pc:picChg>
        <pc:cxnChg chg="mod">
          <ac:chgData name="Tarala, Magesh" userId="07a42c1a-df86-419d-baa6-5a6109858c33" providerId="ADAL" clId="{CEB8556C-0508-41B4-BFE2-BBB1DD42CE8A}" dt="2024-09-17T13:47:11.539" v="1758" actId="1036"/>
          <ac:cxnSpMkLst>
            <pc:docMk/>
            <pc:sldMk cId="4242806673" sldId="286"/>
            <ac:cxnSpMk id="147"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48"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49"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0"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1"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2"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3"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4" creationId="{00000000-0000-0000-0000-000000000000}"/>
          </ac:cxnSpMkLst>
        </pc:cxnChg>
        <pc:cxnChg chg="mod">
          <ac:chgData name="Tarala, Magesh" userId="07a42c1a-df86-419d-baa6-5a6109858c33" providerId="ADAL" clId="{CEB8556C-0508-41B4-BFE2-BBB1DD42CE8A}" dt="2024-09-17T13:47:11.539" v="1758" actId="1036"/>
          <ac:cxnSpMkLst>
            <pc:docMk/>
            <pc:sldMk cId="4242806673" sldId="286"/>
            <ac:cxnSpMk id="155" creationId="{00000000-0000-0000-0000-000000000000}"/>
          </ac:cxnSpMkLst>
        </pc:cxnChg>
      </pc:sldChg>
      <pc:sldChg chg="addSp delSp modSp new mod">
        <pc:chgData name="Tarala, Magesh" userId="07a42c1a-df86-419d-baa6-5a6109858c33" providerId="ADAL" clId="{CEB8556C-0508-41B4-BFE2-BBB1DD42CE8A}" dt="2024-09-15T23:51:45.604" v="24" actId="20577"/>
        <pc:sldMkLst>
          <pc:docMk/>
          <pc:sldMk cId="60942881" sldId="287"/>
        </pc:sldMkLst>
        <pc:spChg chg="mod">
          <ac:chgData name="Tarala, Magesh" userId="07a42c1a-df86-419d-baa6-5a6109858c33" providerId="ADAL" clId="{CEB8556C-0508-41B4-BFE2-BBB1DD42CE8A}" dt="2024-09-15T23:49:47.454" v="13" actId="14100"/>
          <ac:spMkLst>
            <pc:docMk/>
            <pc:sldMk cId="60942881" sldId="287"/>
            <ac:spMk id="2" creationId="{86A70CB8-7613-8BAC-3A78-902F71E274BF}"/>
          </ac:spMkLst>
        </pc:spChg>
        <pc:spChg chg="del">
          <ac:chgData name="Tarala, Magesh" userId="07a42c1a-df86-419d-baa6-5a6109858c33" providerId="ADAL" clId="{CEB8556C-0508-41B4-BFE2-BBB1DD42CE8A}" dt="2024-09-15T23:48:15.956" v="1" actId="478"/>
          <ac:spMkLst>
            <pc:docMk/>
            <pc:sldMk cId="60942881" sldId="287"/>
            <ac:spMk id="3" creationId="{7380B49A-3240-92AC-2E7A-AC73E8675D8D}"/>
          </ac:spMkLst>
        </pc:spChg>
        <pc:graphicFrameChg chg="add mod modGraphic">
          <ac:chgData name="Tarala, Magesh" userId="07a42c1a-df86-419d-baa6-5a6109858c33" providerId="ADAL" clId="{CEB8556C-0508-41B4-BFE2-BBB1DD42CE8A}" dt="2024-09-15T23:51:45.604" v="24" actId="20577"/>
          <ac:graphicFrameMkLst>
            <pc:docMk/>
            <pc:sldMk cId="60942881" sldId="287"/>
            <ac:graphicFrameMk id="6" creationId="{ECB19FD9-001B-C555-C247-A33F0CB90A8A}"/>
          </ac:graphicFrameMkLst>
        </pc:graphicFrameChg>
        <pc:picChg chg="add del">
          <ac:chgData name="Tarala, Magesh" userId="07a42c1a-df86-419d-baa6-5a6109858c33" providerId="ADAL" clId="{CEB8556C-0508-41B4-BFE2-BBB1DD42CE8A}" dt="2024-09-15T23:48:18.271" v="3" actId="22"/>
          <ac:picMkLst>
            <pc:docMk/>
            <pc:sldMk cId="60942881" sldId="287"/>
            <ac:picMk id="5" creationId="{83F0EFF3-ED19-CCDA-5E42-C31F3032F658}"/>
          </ac:picMkLst>
        </pc:picChg>
      </pc:sldChg>
      <pc:sldChg chg="addSp delSp modSp new mod ord">
        <pc:chgData name="Tarala, Magesh" userId="07a42c1a-df86-419d-baa6-5a6109858c33" providerId="ADAL" clId="{CEB8556C-0508-41B4-BFE2-BBB1DD42CE8A}" dt="2024-09-16T14:34:51.909" v="403"/>
        <pc:sldMkLst>
          <pc:docMk/>
          <pc:sldMk cId="1825477603" sldId="288"/>
        </pc:sldMkLst>
        <pc:spChg chg="del">
          <ac:chgData name="Tarala, Magesh" userId="07a42c1a-df86-419d-baa6-5a6109858c33" providerId="ADAL" clId="{CEB8556C-0508-41B4-BFE2-BBB1DD42CE8A}" dt="2024-09-16T13:52:03.104" v="27" actId="478"/>
          <ac:spMkLst>
            <pc:docMk/>
            <pc:sldMk cId="1825477603" sldId="288"/>
            <ac:spMk id="2" creationId="{47F0150E-2587-F3A3-319D-F307B902EB13}"/>
          </ac:spMkLst>
        </pc:spChg>
        <pc:spChg chg="del">
          <ac:chgData name="Tarala, Magesh" userId="07a42c1a-df86-419d-baa6-5a6109858c33" providerId="ADAL" clId="{CEB8556C-0508-41B4-BFE2-BBB1DD42CE8A}" dt="2024-09-16T13:52:04.914" v="28" actId="478"/>
          <ac:spMkLst>
            <pc:docMk/>
            <pc:sldMk cId="1825477603" sldId="288"/>
            <ac:spMk id="3" creationId="{D5F4C9C1-399B-1C56-C24F-DF383F9A6E9A}"/>
          </ac:spMkLst>
        </pc:spChg>
        <pc:spChg chg="add mod">
          <ac:chgData name="Tarala, Magesh" userId="07a42c1a-df86-419d-baa6-5a6109858c33" providerId="ADAL" clId="{CEB8556C-0508-41B4-BFE2-BBB1DD42CE8A}" dt="2024-09-16T14:02:25.094" v="63" actId="1076"/>
          <ac:spMkLst>
            <pc:docMk/>
            <pc:sldMk cId="1825477603" sldId="288"/>
            <ac:spMk id="6" creationId="{7284AB98-A8BE-8DB5-F244-75DD121820F6}"/>
          </ac:spMkLst>
        </pc:spChg>
        <pc:picChg chg="add mod">
          <ac:chgData name="Tarala, Magesh" userId="07a42c1a-df86-419d-baa6-5a6109858c33" providerId="ADAL" clId="{CEB8556C-0508-41B4-BFE2-BBB1DD42CE8A}" dt="2024-09-16T14:02:29.909" v="64" actId="1076"/>
          <ac:picMkLst>
            <pc:docMk/>
            <pc:sldMk cId="1825477603" sldId="288"/>
            <ac:picMk id="5" creationId="{AD46551E-5BDF-094A-1500-2FBD57DA9B3B}"/>
          </ac:picMkLst>
        </pc:picChg>
        <pc:picChg chg="add del mod">
          <ac:chgData name="Tarala, Magesh" userId="07a42c1a-df86-419d-baa6-5a6109858c33" providerId="ADAL" clId="{CEB8556C-0508-41B4-BFE2-BBB1DD42CE8A}" dt="2024-09-16T14:02:32.445" v="65" actId="478"/>
          <ac:picMkLst>
            <pc:docMk/>
            <pc:sldMk cId="1825477603" sldId="288"/>
            <ac:picMk id="8" creationId="{B5310ADF-2BA9-B4DF-C12B-777F74CB3B7C}"/>
          </ac:picMkLst>
        </pc:picChg>
        <pc:picChg chg="add mod">
          <ac:chgData name="Tarala, Magesh" userId="07a42c1a-df86-419d-baa6-5a6109858c33" providerId="ADAL" clId="{CEB8556C-0508-41B4-BFE2-BBB1DD42CE8A}" dt="2024-09-16T14:03:08.671" v="72" actId="1582"/>
          <ac:picMkLst>
            <pc:docMk/>
            <pc:sldMk cId="1825477603" sldId="288"/>
            <ac:picMk id="10" creationId="{2B376A5E-3069-1FA4-B65C-C5BA78D26CF6}"/>
          </ac:picMkLst>
        </pc:picChg>
      </pc:sldChg>
      <pc:sldChg chg="addSp delSp modSp add mod ord">
        <pc:chgData name="Tarala, Magesh" userId="07a42c1a-df86-419d-baa6-5a6109858c33" providerId="ADAL" clId="{CEB8556C-0508-41B4-BFE2-BBB1DD42CE8A}" dt="2024-09-16T14:34:54.530" v="405"/>
        <pc:sldMkLst>
          <pc:docMk/>
          <pc:sldMk cId="576075634" sldId="289"/>
        </pc:sldMkLst>
        <pc:spChg chg="add mod">
          <ac:chgData name="Tarala, Magesh" userId="07a42c1a-df86-419d-baa6-5a6109858c33" providerId="ADAL" clId="{CEB8556C-0508-41B4-BFE2-BBB1DD42CE8A}" dt="2024-09-16T14:29:59.322" v="401" actId="12"/>
          <ac:spMkLst>
            <pc:docMk/>
            <pc:sldMk cId="576075634" sldId="289"/>
            <ac:spMk id="2" creationId="{371B2EA6-8397-B986-AFA9-EFC35BA959DB}"/>
          </ac:spMkLst>
        </pc:spChg>
        <pc:spChg chg="add mod">
          <ac:chgData name="Tarala, Magesh" userId="07a42c1a-df86-419d-baa6-5a6109858c33" providerId="ADAL" clId="{CEB8556C-0508-41B4-BFE2-BBB1DD42CE8A}" dt="2024-09-16T14:22:50.243" v="245" actId="14100"/>
          <ac:spMkLst>
            <pc:docMk/>
            <pc:sldMk cId="576075634" sldId="289"/>
            <ac:spMk id="3" creationId="{CCA00D1C-E4DC-63F6-B4A8-D6A8E6627690}"/>
          </ac:spMkLst>
        </pc:spChg>
        <pc:spChg chg="add mod">
          <ac:chgData name="Tarala, Magesh" userId="07a42c1a-df86-419d-baa6-5a6109858c33" providerId="ADAL" clId="{CEB8556C-0508-41B4-BFE2-BBB1DD42CE8A}" dt="2024-09-16T14:06:34.673" v="89"/>
          <ac:spMkLst>
            <pc:docMk/>
            <pc:sldMk cId="576075634" sldId="289"/>
            <ac:spMk id="4" creationId="{0B54D36F-BC47-7F37-9F4F-B0AB1CC07506}"/>
          </ac:spMkLst>
        </pc:spChg>
        <pc:spChg chg="add mod">
          <ac:chgData name="Tarala, Magesh" userId="07a42c1a-df86-419d-baa6-5a6109858c33" providerId="ADAL" clId="{CEB8556C-0508-41B4-BFE2-BBB1DD42CE8A}" dt="2024-09-16T14:15:06.579" v="95"/>
          <ac:spMkLst>
            <pc:docMk/>
            <pc:sldMk cId="576075634" sldId="289"/>
            <ac:spMk id="4" creationId="{757DC03D-C863-29BF-AA0D-96D6698F1E7C}"/>
          </ac:spMkLst>
        </pc:spChg>
        <pc:spChg chg="del">
          <ac:chgData name="Tarala, Magesh" userId="07a42c1a-df86-419d-baa6-5a6109858c33" providerId="ADAL" clId="{CEB8556C-0508-41B4-BFE2-BBB1DD42CE8A}" dt="2024-09-16T14:06:21.972" v="78" actId="478"/>
          <ac:spMkLst>
            <pc:docMk/>
            <pc:sldMk cId="576075634" sldId="289"/>
            <ac:spMk id="6" creationId="{7284AB98-A8BE-8DB5-F244-75DD121820F6}"/>
          </ac:spMkLst>
        </pc:spChg>
        <pc:spChg chg="add mod">
          <ac:chgData name="Tarala, Magesh" userId="07a42c1a-df86-419d-baa6-5a6109858c33" providerId="ADAL" clId="{CEB8556C-0508-41B4-BFE2-BBB1DD42CE8A}" dt="2024-09-16T14:06:59.168" v="92"/>
          <ac:spMkLst>
            <pc:docMk/>
            <pc:sldMk cId="576075634" sldId="289"/>
            <ac:spMk id="7" creationId="{1D02FFAE-6BA2-6241-749F-5238362A1437}"/>
          </ac:spMkLst>
        </pc:spChg>
        <pc:picChg chg="del">
          <ac:chgData name="Tarala, Magesh" userId="07a42c1a-df86-419d-baa6-5a6109858c33" providerId="ADAL" clId="{CEB8556C-0508-41B4-BFE2-BBB1DD42CE8A}" dt="2024-09-16T14:06:17.924" v="76" actId="478"/>
          <ac:picMkLst>
            <pc:docMk/>
            <pc:sldMk cId="576075634" sldId="289"/>
            <ac:picMk id="5" creationId="{AD46551E-5BDF-094A-1500-2FBD57DA9B3B}"/>
          </ac:picMkLst>
        </pc:picChg>
        <pc:picChg chg="add mod">
          <ac:chgData name="Tarala, Magesh" userId="07a42c1a-df86-419d-baa6-5a6109858c33" providerId="ADAL" clId="{CEB8556C-0508-41B4-BFE2-BBB1DD42CE8A}" dt="2024-09-16T14:28:07.610" v="387" actId="1076"/>
          <ac:picMkLst>
            <pc:docMk/>
            <pc:sldMk cId="576075634" sldId="289"/>
            <ac:picMk id="6" creationId="{B50063EA-D5A7-5BE3-20FA-B54A3C125CF2}"/>
          </ac:picMkLst>
        </pc:picChg>
        <pc:picChg chg="add del mod">
          <ac:chgData name="Tarala, Magesh" userId="07a42c1a-df86-419d-baa6-5a6109858c33" providerId="ADAL" clId="{CEB8556C-0508-41B4-BFE2-BBB1DD42CE8A}" dt="2024-09-16T14:29:10.807" v="391" actId="478"/>
          <ac:picMkLst>
            <pc:docMk/>
            <pc:sldMk cId="576075634" sldId="289"/>
            <ac:picMk id="8" creationId="{7EAC480F-9D13-8B51-90CE-8B522EB7404C}"/>
          </ac:picMkLst>
        </pc:picChg>
        <pc:picChg chg="del">
          <ac:chgData name="Tarala, Magesh" userId="07a42c1a-df86-419d-baa6-5a6109858c33" providerId="ADAL" clId="{CEB8556C-0508-41B4-BFE2-BBB1DD42CE8A}" dt="2024-09-16T14:06:19.421" v="77" actId="478"/>
          <ac:picMkLst>
            <pc:docMk/>
            <pc:sldMk cId="576075634" sldId="289"/>
            <ac:picMk id="10" creationId="{2B376A5E-3069-1FA4-B65C-C5BA78D26CF6}"/>
          </ac:picMkLst>
        </pc:picChg>
        <pc:picChg chg="add mod">
          <ac:chgData name="Tarala, Magesh" userId="07a42c1a-df86-419d-baa6-5a6109858c33" providerId="ADAL" clId="{CEB8556C-0508-41B4-BFE2-BBB1DD42CE8A}" dt="2024-09-16T14:29:27.877" v="393" actId="1076"/>
          <ac:picMkLst>
            <pc:docMk/>
            <pc:sldMk cId="576075634" sldId="289"/>
            <ac:picMk id="10" creationId="{EAA4E66C-9FC2-475F-5C68-ECDE3E1C2B1A}"/>
          </ac:picMkLst>
        </pc:picChg>
      </pc:sldChg>
      <pc:sldChg chg="new del">
        <pc:chgData name="Tarala, Magesh" userId="07a42c1a-df86-419d-baa6-5a6109858c33" providerId="ADAL" clId="{CEB8556C-0508-41B4-BFE2-BBB1DD42CE8A}" dt="2024-09-16T14:05:50.489" v="74" actId="680"/>
        <pc:sldMkLst>
          <pc:docMk/>
          <pc:sldMk cId="1771708416" sldId="289"/>
        </pc:sldMkLst>
      </pc:sldChg>
      <pc:sldChg chg="addSp delSp modSp add mod ord modNotesTx">
        <pc:chgData name="Tarala, Magesh" userId="07a42c1a-df86-419d-baa6-5a6109858c33" providerId="ADAL" clId="{CEB8556C-0508-41B4-BFE2-BBB1DD42CE8A}" dt="2024-09-18T14:17:30.013" v="2932" actId="20577"/>
        <pc:sldMkLst>
          <pc:docMk/>
          <pc:sldMk cId="1712114991" sldId="290"/>
        </pc:sldMkLst>
        <pc:spChg chg="mod">
          <ac:chgData name="Tarala, Magesh" userId="07a42c1a-df86-419d-baa6-5a6109858c33" providerId="ADAL" clId="{CEB8556C-0508-41B4-BFE2-BBB1DD42CE8A}" dt="2024-09-16T21:52:45.536" v="837" actId="113"/>
          <ac:spMkLst>
            <pc:docMk/>
            <pc:sldMk cId="1712114991" sldId="290"/>
            <ac:spMk id="2" creationId="{371B2EA6-8397-B986-AFA9-EFC35BA959DB}"/>
          </ac:spMkLst>
        </pc:spChg>
        <pc:spChg chg="mod">
          <ac:chgData name="Tarala, Magesh" userId="07a42c1a-df86-419d-baa6-5a6109858c33" providerId="ADAL" clId="{CEB8556C-0508-41B4-BFE2-BBB1DD42CE8A}" dt="2024-09-16T14:40:13.046" v="432" actId="1076"/>
          <ac:spMkLst>
            <pc:docMk/>
            <pc:sldMk cId="1712114991" sldId="290"/>
            <ac:spMk id="3" creationId="{CCA00D1C-E4DC-63F6-B4A8-D6A8E6627690}"/>
          </ac:spMkLst>
        </pc:spChg>
        <pc:picChg chg="add mod">
          <ac:chgData name="Tarala, Magesh" userId="07a42c1a-df86-419d-baa6-5a6109858c33" providerId="ADAL" clId="{CEB8556C-0508-41B4-BFE2-BBB1DD42CE8A}" dt="2024-09-16T14:40:07.138" v="430" actId="1582"/>
          <ac:picMkLst>
            <pc:docMk/>
            <pc:sldMk cId="1712114991" sldId="290"/>
            <ac:picMk id="5" creationId="{AE36DC29-C742-227F-094D-D4221182B1EA}"/>
          </ac:picMkLst>
        </pc:picChg>
        <pc:picChg chg="del">
          <ac:chgData name="Tarala, Magesh" userId="07a42c1a-df86-419d-baa6-5a6109858c33" providerId="ADAL" clId="{CEB8556C-0508-41B4-BFE2-BBB1DD42CE8A}" dt="2024-09-16T14:39:35.864" v="426" actId="478"/>
          <ac:picMkLst>
            <pc:docMk/>
            <pc:sldMk cId="1712114991" sldId="290"/>
            <ac:picMk id="6" creationId="{B50063EA-D5A7-5BE3-20FA-B54A3C125CF2}"/>
          </ac:picMkLst>
        </pc:picChg>
        <pc:picChg chg="del">
          <ac:chgData name="Tarala, Magesh" userId="07a42c1a-df86-419d-baa6-5a6109858c33" providerId="ADAL" clId="{CEB8556C-0508-41B4-BFE2-BBB1DD42CE8A}" dt="2024-09-16T14:39:35.051" v="425" actId="478"/>
          <ac:picMkLst>
            <pc:docMk/>
            <pc:sldMk cId="1712114991" sldId="290"/>
            <ac:picMk id="10" creationId="{EAA4E66C-9FC2-475F-5C68-ECDE3E1C2B1A}"/>
          </ac:picMkLst>
        </pc:picChg>
      </pc:sldChg>
      <pc:sldChg chg="addSp delSp modSp add mod ord">
        <pc:chgData name="Tarala, Magesh" userId="07a42c1a-df86-419d-baa6-5a6109858c33" providerId="ADAL" clId="{CEB8556C-0508-41B4-BFE2-BBB1DD42CE8A}" dt="2024-09-17T15:11:24.611" v="2263"/>
        <pc:sldMkLst>
          <pc:docMk/>
          <pc:sldMk cId="2782858810" sldId="291"/>
        </pc:sldMkLst>
        <pc:spChg chg="mod">
          <ac:chgData name="Tarala, Magesh" userId="07a42c1a-df86-419d-baa6-5a6109858c33" providerId="ADAL" clId="{CEB8556C-0508-41B4-BFE2-BBB1DD42CE8A}" dt="2024-09-17T03:00:24.978" v="1162" actId="1076"/>
          <ac:spMkLst>
            <pc:docMk/>
            <pc:sldMk cId="2782858810" sldId="291"/>
            <ac:spMk id="2" creationId="{371B2EA6-8397-B986-AFA9-EFC35BA959DB}"/>
          </ac:spMkLst>
        </pc:spChg>
        <pc:spChg chg="mod">
          <ac:chgData name="Tarala, Magesh" userId="07a42c1a-df86-419d-baa6-5a6109858c33" providerId="ADAL" clId="{CEB8556C-0508-41B4-BFE2-BBB1DD42CE8A}" dt="2024-09-16T22:10:23.696" v="874" actId="14100"/>
          <ac:spMkLst>
            <pc:docMk/>
            <pc:sldMk cId="2782858810" sldId="291"/>
            <ac:spMk id="3" creationId="{CCA00D1C-E4DC-63F6-B4A8-D6A8E6627690}"/>
          </ac:spMkLst>
        </pc:spChg>
        <pc:picChg chg="del">
          <ac:chgData name="Tarala, Magesh" userId="07a42c1a-df86-419d-baa6-5a6109858c33" providerId="ADAL" clId="{CEB8556C-0508-41B4-BFE2-BBB1DD42CE8A}" dt="2024-09-16T22:10:02.350" v="839" actId="478"/>
          <ac:picMkLst>
            <pc:docMk/>
            <pc:sldMk cId="2782858810" sldId="291"/>
            <ac:picMk id="5" creationId="{AE36DC29-C742-227F-094D-D4221182B1EA}"/>
          </ac:picMkLst>
        </pc:picChg>
        <pc:picChg chg="add mod">
          <ac:chgData name="Tarala, Magesh" userId="07a42c1a-df86-419d-baa6-5a6109858c33" providerId="ADAL" clId="{CEB8556C-0508-41B4-BFE2-BBB1DD42CE8A}" dt="2024-09-17T03:00:17.090" v="1161" actId="1076"/>
          <ac:picMkLst>
            <pc:docMk/>
            <pc:sldMk cId="2782858810" sldId="291"/>
            <ac:picMk id="1026" creationId="{DF933A10-51DC-44BA-50BE-BBEC0952A8B5}"/>
          </ac:picMkLst>
        </pc:picChg>
      </pc:sldChg>
      <pc:sldChg chg="addSp delSp modSp add mod modNotesTx">
        <pc:chgData name="Tarala, Magesh" userId="07a42c1a-df86-419d-baa6-5a6109858c33" providerId="ADAL" clId="{CEB8556C-0508-41B4-BFE2-BBB1DD42CE8A}" dt="2024-09-17T13:38:36.985" v="1657"/>
        <pc:sldMkLst>
          <pc:docMk/>
          <pc:sldMk cId="2574777110" sldId="292"/>
        </pc:sldMkLst>
        <pc:spChg chg="mod">
          <ac:chgData name="Tarala, Magesh" userId="07a42c1a-df86-419d-baa6-5a6109858c33" providerId="ADAL" clId="{CEB8556C-0508-41B4-BFE2-BBB1DD42CE8A}" dt="2024-09-17T03:16:18.657" v="1263" actId="1076"/>
          <ac:spMkLst>
            <pc:docMk/>
            <pc:sldMk cId="2574777110" sldId="292"/>
            <ac:spMk id="2" creationId="{86A70CB8-7613-8BAC-3A78-902F71E274BF}"/>
          </ac:spMkLst>
        </pc:spChg>
        <pc:graphicFrameChg chg="del">
          <ac:chgData name="Tarala, Magesh" userId="07a42c1a-df86-419d-baa6-5a6109858c33" providerId="ADAL" clId="{CEB8556C-0508-41B4-BFE2-BBB1DD42CE8A}" dt="2024-09-17T03:13:03.153" v="1202" actId="478"/>
          <ac:graphicFrameMkLst>
            <pc:docMk/>
            <pc:sldMk cId="2574777110" sldId="292"/>
            <ac:graphicFrameMk id="6" creationId="{ECB19FD9-001B-C555-C247-A33F0CB90A8A}"/>
          </ac:graphicFrameMkLst>
        </pc:graphicFrameChg>
        <pc:picChg chg="add mod">
          <ac:chgData name="Tarala, Magesh" userId="07a42c1a-df86-419d-baa6-5a6109858c33" providerId="ADAL" clId="{CEB8556C-0508-41B4-BFE2-BBB1DD42CE8A}" dt="2024-09-17T03:15:59.158" v="1258" actId="1038"/>
          <ac:picMkLst>
            <pc:docMk/>
            <pc:sldMk cId="2574777110" sldId="292"/>
            <ac:picMk id="4" creationId="{E59B83D7-965C-237E-EF8F-B3DF13EC1CEA}"/>
          </ac:picMkLst>
        </pc:picChg>
        <pc:picChg chg="add mod">
          <ac:chgData name="Tarala, Magesh" userId="07a42c1a-df86-419d-baa6-5a6109858c33" providerId="ADAL" clId="{CEB8556C-0508-41B4-BFE2-BBB1DD42CE8A}" dt="2024-09-17T03:15:59.158" v="1258" actId="1038"/>
          <ac:picMkLst>
            <pc:docMk/>
            <pc:sldMk cId="2574777110" sldId="292"/>
            <ac:picMk id="7" creationId="{25510007-042D-196E-F460-7795638E7987}"/>
          </ac:picMkLst>
        </pc:picChg>
      </pc:sldChg>
      <pc:sldChg chg="addSp delSp modSp new mod modClrScheme chgLayout">
        <pc:chgData name="Tarala, Magesh" userId="07a42c1a-df86-419d-baa6-5a6109858c33" providerId="ADAL" clId="{CEB8556C-0508-41B4-BFE2-BBB1DD42CE8A}" dt="2024-09-17T15:11:41.314" v="2273" actId="20577"/>
        <pc:sldMkLst>
          <pc:docMk/>
          <pc:sldMk cId="1795405474" sldId="293"/>
        </pc:sldMkLst>
        <pc:spChg chg="del mod ord">
          <ac:chgData name="Tarala, Magesh" userId="07a42c1a-df86-419d-baa6-5a6109858c33" providerId="ADAL" clId="{CEB8556C-0508-41B4-BFE2-BBB1DD42CE8A}" dt="2024-09-17T15:11:36.749" v="2265" actId="700"/>
          <ac:spMkLst>
            <pc:docMk/>
            <pc:sldMk cId="1795405474" sldId="293"/>
            <ac:spMk id="2" creationId="{AEE30B9D-0FB2-6080-3BB4-0D24B9B30A61}"/>
          </ac:spMkLst>
        </pc:spChg>
        <pc:spChg chg="del mod ord">
          <ac:chgData name="Tarala, Magesh" userId="07a42c1a-df86-419d-baa6-5a6109858c33" providerId="ADAL" clId="{CEB8556C-0508-41B4-BFE2-BBB1DD42CE8A}" dt="2024-09-17T15:11:36.749" v="2265" actId="700"/>
          <ac:spMkLst>
            <pc:docMk/>
            <pc:sldMk cId="1795405474" sldId="293"/>
            <ac:spMk id="3" creationId="{8942DF32-D2CD-7A02-2EE1-711F8FC10691}"/>
          </ac:spMkLst>
        </pc:spChg>
        <pc:spChg chg="add mod ord">
          <ac:chgData name="Tarala, Magesh" userId="07a42c1a-df86-419d-baa6-5a6109858c33" providerId="ADAL" clId="{CEB8556C-0508-41B4-BFE2-BBB1DD42CE8A}" dt="2024-09-17T15:11:41.314" v="2273" actId="20577"/>
          <ac:spMkLst>
            <pc:docMk/>
            <pc:sldMk cId="1795405474" sldId="293"/>
            <ac:spMk id="4" creationId="{11BA5C68-F960-3613-869E-497C65DD751D}"/>
          </ac:spMkLst>
        </pc:spChg>
        <pc:spChg chg="add mod ord">
          <ac:chgData name="Tarala, Magesh" userId="07a42c1a-df86-419d-baa6-5a6109858c33" providerId="ADAL" clId="{CEB8556C-0508-41B4-BFE2-BBB1DD42CE8A}" dt="2024-09-17T15:11:36.749" v="2265" actId="700"/>
          <ac:spMkLst>
            <pc:docMk/>
            <pc:sldMk cId="1795405474" sldId="293"/>
            <ac:spMk id="5" creationId="{BACA3BF5-D4ED-5A76-B496-762B19A4A492}"/>
          </ac:spMkLst>
        </pc:spChg>
      </pc:sldChg>
      <pc:sldChg chg="addSp delSp modSp new mod ord">
        <pc:chgData name="Tarala, Magesh" userId="07a42c1a-df86-419d-baa6-5a6109858c33" providerId="ADAL" clId="{CEB8556C-0508-41B4-BFE2-BBB1DD42CE8A}" dt="2024-09-20T14:06:54.262" v="3638"/>
        <pc:sldMkLst>
          <pc:docMk/>
          <pc:sldMk cId="1101369935" sldId="294"/>
        </pc:sldMkLst>
        <pc:spChg chg="mod">
          <ac:chgData name="Tarala, Magesh" userId="07a42c1a-df86-419d-baa6-5a6109858c33" providerId="ADAL" clId="{CEB8556C-0508-41B4-BFE2-BBB1DD42CE8A}" dt="2024-09-17T16:33:25.578" v="2318" actId="20577"/>
          <ac:spMkLst>
            <pc:docMk/>
            <pc:sldMk cId="1101369935" sldId="294"/>
            <ac:spMk id="2" creationId="{A858F16D-BE6C-FEFF-48C8-B8AFCC7E9167}"/>
          </ac:spMkLst>
        </pc:spChg>
        <pc:spChg chg="del mod">
          <ac:chgData name="Tarala, Magesh" userId="07a42c1a-df86-419d-baa6-5a6109858c33" providerId="ADAL" clId="{CEB8556C-0508-41B4-BFE2-BBB1DD42CE8A}" dt="2024-09-17T16:34:00.533" v="2322" actId="478"/>
          <ac:spMkLst>
            <pc:docMk/>
            <pc:sldMk cId="1101369935" sldId="294"/>
            <ac:spMk id="3" creationId="{4702C6CA-56DC-143D-6B46-2E1ADDFD0E34}"/>
          </ac:spMkLst>
        </pc:spChg>
        <pc:picChg chg="add mod">
          <ac:chgData name="Tarala, Magesh" userId="07a42c1a-df86-419d-baa6-5a6109858c33" providerId="ADAL" clId="{CEB8556C-0508-41B4-BFE2-BBB1DD42CE8A}" dt="2024-09-17T16:34:16.467" v="2326" actId="1076"/>
          <ac:picMkLst>
            <pc:docMk/>
            <pc:sldMk cId="1101369935" sldId="294"/>
            <ac:picMk id="5" creationId="{44044C69-3544-E9F4-DBB1-910A045F6962}"/>
          </ac:picMkLst>
        </pc:picChg>
      </pc:sldChg>
      <pc:sldChg chg="addSp delSp modSp new mod ord modNotesTx">
        <pc:chgData name="Tarala, Magesh" userId="07a42c1a-df86-419d-baa6-5a6109858c33" providerId="ADAL" clId="{CEB8556C-0508-41B4-BFE2-BBB1DD42CE8A}" dt="2024-09-18T19:11:09.389" v="2952" actId="20577"/>
        <pc:sldMkLst>
          <pc:docMk/>
          <pc:sldMk cId="1645119423" sldId="295"/>
        </pc:sldMkLst>
        <pc:spChg chg="mod">
          <ac:chgData name="Tarala, Magesh" userId="07a42c1a-df86-419d-baa6-5a6109858c33" providerId="ADAL" clId="{CEB8556C-0508-41B4-BFE2-BBB1DD42CE8A}" dt="2024-09-18T19:11:09.389" v="2952" actId="20577"/>
          <ac:spMkLst>
            <pc:docMk/>
            <pc:sldMk cId="1645119423" sldId="295"/>
            <ac:spMk id="2" creationId="{4C9EE394-A067-5F29-9F77-D473384059EB}"/>
          </ac:spMkLst>
        </pc:spChg>
        <pc:spChg chg="del">
          <ac:chgData name="Tarala, Magesh" userId="07a42c1a-df86-419d-baa6-5a6109858c33" providerId="ADAL" clId="{CEB8556C-0508-41B4-BFE2-BBB1DD42CE8A}" dt="2024-09-17T19:27:48.375" v="2375" actId="478"/>
          <ac:spMkLst>
            <pc:docMk/>
            <pc:sldMk cId="1645119423" sldId="295"/>
            <ac:spMk id="3" creationId="{BE0FB1BB-CEFA-B1D9-C76B-5FF0B15AD5DD}"/>
          </ac:spMkLst>
        </pc:spChg>
        <pc:picChg chg="add mod">
          <ac:chgData name="Tarala, Magesh" userId="07a42c1a-df86-419d-baa6-5a6109858c33" providerId="ADAL" clId="{CEB8556C-0508-41B4-BFE2-BBB1DD42CE8A}" dt="2024-09-17T19:28:15.890" v="2381" actId="1076"/>
          <ac:picMkLst>
            <pc:docMk/>
            <pc:sldMk cId="1645119423" sldId="295"/>
            <ac:picMk id="5" creationId="{72104CC0-BCB5-3F96-DD1F-3B5EC33E3123}"/>
          </ac:picMkLst>
        </pc:picChg>
      </pc:sldChg>
      <pc:sldChg chg="addSp delSp modSp add mod ord">
        <pc:chgData name="Tarala, Magesh" userId="07a42c1a-df86-419d-baa6-5a6109858c33" providerId="ADAL" clId="{CEB8556C-0508-41B4-BFE2-BBB1DD42CE8A}" dt="2024-09-17T21:52:55.931" v="2504"/>
        <pc:sldMkLst>
          <pc:docMk/>
          <pc:sldMk cId="1638735601" sldId="296"/>
        </pc:sldMkLst>
        <pc:spChg chg="mod">
          <ac:chgData name="Tarala, Magesh" userId="07a42c1a-df86-419d-baa6-5a6109858c33" providerId="ADAL" clId="{CEB8556C-0508-41B4-BFE2-BBB1DD42CE8A}" dt="2024-09-17T19:29:26.251" v="2422" actId="14100"/>
          <ac:spMkLst>
            <pc:docMk/>
            <pc:sldMk cId="1638735601" sldId="296"/>
            <ac:spMk id="2" creationId="{4C9EE394-A067-5F29-9F77-D473384059EB}"/>
          </ac:spMkLst>
        </pc:spChg>
        <pc:picChg chg="add mod">
          <ac:chgData name="Tarala, Magesh" userId="07a42c1a-df86-419d-baa6-5a6109858c33" providerId="ADAL" clId="{CEB8556C-0508-41B4-BFE2-BBB1DD42CE8A}" dt="2024-09-17T19:39:30.462" v="2426" actId="1076"/>
          <ac:picMkLst>
            <pc:docMk/>
            <pc:sldMk cId="1638735601" sldId="296"/>
            <ac:picMk id="4" creationId="{ED91E087-4671-4FF8-C311-F6E1BF819DF3}"/>
          </ac:picMkLst>
        </pc:picChg>
        <pc:picChg chg="del">
          <ac:chgData name="Tarala, Magesh" userId="07a42c1a-df86-419d-baa6-5a6109858c33" providerId="ADAL" clId="{CEB8556C-0508-41B4-BFE2-BBB1DD42CE8A}" dt="2024-09-17T19:39:17.181" v="2423" actId="478"/>
          <ac:picMkLst>
            <pc:docMk/>
            <pc:sldMk cId="1638735601" sldId="296"/>
            <ac:picMk id="5" creationId="{72104CC0-BCB5-3F96-DD1F-3B5EC33E3123}"/>
          </ac:picMkLst>
        </pc:picChg>
      </pc:sldChg>
      <pc:sldChg chg="addSp delSp modSp add mod ord">
        <pc:chgData name="Tarala, Magesh" userId="07a42c1a-df86-419d-baa6-5a6109858c33" providerId="ADAL" clId="{CEB8556C-0508-41B4-BFE2-BBB1DD42CE8A}" dt="2024-09-17T21:52:57.798" v="2506"/>
        <pc:sldMkLst>
          <pc:docMk/>
          <pc:sldMk cId="1286933721" sldId="297"/>
        </pc:sldMkLst>
        <pc:spChg chg="mod">
          <ac:chgData name="Tarala, Magesh" userId="07a42c1a-df86-419d-baa6-5a6109858c33" providerId="ADAL" clId="{CEB8556C-0508-41B4-BFE2-BBB1DD42CE8A}" dt="2024-09-17T19:41:38.793" v="2432" actId="14100"/>
          <ac:spMkLst>
            <pc:docMk/>
            <pc:sldMk cId="1286933721" sldId="297"/>
            <ac:spMk id="2" creationId="{4C9EE394-A067-5F29-9F77-D473384059EB}"/>
          </ac:spMkLst>
        </pc:spChg>
        <pc:picChg chg="del">
          <ac:chgData name="Tarala, Magesh" userId="07a42c1a-df86-419d-baa6-5a6109858c33" providerId="ADAL" clId="{CEB8556C-0508-41B4-BFE2-BBB1DD42CE8A}" dt="2024-09-17T19:41:17.285" v="2428" actId="478"/>
          <ac:picMkLst>
            <pc:docMk/>
            <pc:sldMk cId="1286933721" sldId="297"/>
            <ac:picMk id="4" creationId="{ED91E087-4671-4FF8-C311-F6E1BF819DF3}"/>
          </ac:picMkLst>
        </pc:picChg>
        <pc:picChg chg="add mod">
          <ac:chgData name="Tarala, Magesh" userId="07a42c1a-df86-419d-baa6-5a6109858c33" providerId="ADAL" clId="{CEB8556C-0508-41B4-BFE2-BBB1DD42CE8A}" dt="2024-09-17T19:41:33.561" v="2431" actId="1076"/>
          <ac:picMkLst>
            <pc:docMk/>
            <pc:sldMk cId="1286933721" sldId="297"/>
            <ac:picMk id="5" creationId="{FDD401D0-C626-52D2-77B4-B15280EEF477}"/>
          </ac:picMkLst>
        </pc:picChg>
      </pc:sldChg>
      <pc:sldChg chg="addSp delSp modSp add mod ord modNotesTx">
        <pc:chgData name="Tarala, Magesh" userId="07a42c1a-df86-419d-baa6-5a6109858c33" providerId="ADAL" clId="{CEB8556C-0508-41B4-BFE2-BBB1DD42CE8A}" dt="2024-09-18T20:26:28.055" v="3042" actId="20577"/>
        <pc:sldMkLst>
          <pc:docMk/>
          <pc:sldMk cId="1657362006" sldId="298"/>
        </pc:sldMkLst>
        <pc:spChg chg="mod">
          <ac:chgData name="Tarala, Magesh" userId="07a42c1a-df86-419d-baa6-5a6109858c33" providerId="ADAL" clId="{CEB8556C-0508-41B4-BFE2-BBB1DD42CE8A}" dt="2024-09-17T19:42:35.213" v="2445" actId="20577"/>
          <ac:spMkLst>
            <pc:docMk/>
            <pc:sldMk cId="1657362006" sldId="298"/>
            <ac:spMk id="2" creationId="{4C9EE394-A067-5F29-9F77-D473384059EB}"/>
          </ac:spMkLst>
        </pc:spChg>
        <pc:spChg chg="add mod">
          <ac:chgData name="Tarala, Magesh" userId="07a42c1a-df86-419d-baa6-5a6109858c33" providerId="ADAL" clId="{CEB8556C-0508-41B4-BFE2-BBB1DD42CE8A}" dt="2024-09-18T19:08:53.061" v="2941" actId="1076"/>
          <ac:spMkLst>
            <pc:docMk/>
            <pc:sldMk cId="1657362006" sldId="298"/>
            <ac:spMk id="5" creationId="{50B1C46D-77AB-F188-2104-C9FA4F47C3BE}"/>
          </ac:spMkLst>
        </pc:spChg>
        <pc:picChg chg="add mod">
          <ac:chgData name="Tarala, Magesh" userId="07a42c1a-df86-419d-baa6-5a6109858c33" providerId="ADAL" clId="{CEB8556C-0508-41B4-BFE2-BBB1DD42CE8A}" dt="2024-09-18T19:08:41.757" v="2938" actId="1076"/>
          <ac:picMkLst>
            <pc:docMk/>
            <pc:sldMk cId="1657362006" sldId="298"/>
            <ac:picMk id="4" creationId="{FBF9E0F8-0394-10BE-A8FE-3E9C1DE0030B}"/>
          </ac:picMkLst>
        </pc:picChg>
        <pc:picChg chg="del mod">
          <ac:chgData name="Tarala, Magesh" userId="07a42c1a-df86-419d-baa6-5a6109858c33" providerId="ADAL" clId="{CEB8556C-0508-41B4-BFE2-BBB1DD42CE8A}" dt="2024-09-17T20:11:00.812" v="2447" actId="478"/>
          <ac:picMkLst>
            <pc:docMk/>
            <pc:sldMk cId="1657362006" sldId="298"/>
            <ac:picMk id="5" creationId="{72104CC0-BCB5-3F96-DD1F-3B5EC33E3123}"/>
          </ac:picMkLst>
        </pc:picChg>
      </pc:sldChg>
      <pc:sldChg chg="add del">
        <pc:chgData name="Tarala, Magesh" userId="07a42c1a-df86-419d-baa6-5a6109858c33" providerId="ADAL" clId="{CEB8556C-0508-41B4-BFE2-BBB1DD42CE8A}" dt="2024-09-18T02:32:51.369" v="2656" actId="47"/>
        <pc:sldMkLst>
          <pc:docMk/>
          <pc:sldMk cId="71316900" sldId="299"/>
        </pc:sldMkLst>
      </pc:sldChg>
      <pc:sldChg chg="addSp delSp modSp add mod modNotesTx">
        <pc:chgData name="Tarala, Magesh" userId="07a42c1a-df86-419d-baa6-5a6109858c33" providerId="ADAL" clId="{CEB8556C-0508-41B4-BFE2-BBB1DD42CE8A}" dt="2024-09-17T23:22:07.654" v="2653" actId="113"/>
        <pc:sldMkLst>
          <pc:docMk/>
          <pc:sldMk cId="4205508134" sldId="300"/>
        </pc:sldMkLst>
        <pc:spChg chg="mod">
          <ac:chgData name="Tarala, Magesh" userId="07a42c1a-df86-419d-baa6-5a6109858c33" providerId="ADAL" clId="{CEB8556C-0508-41B4-BFE2-BBB1DD42CE8A}" dt="2024-09-17T23:22:07.654" v="2653" actId="113"/>
          <ac:spMkLst>
            <pc:docMk/>
            <pc:sldMk cId="4205508134" sldId="300"/>
            <ac:spMk id="2" creationId="{4C9EE394-A067-5F29-9F77-D473384059EB}"/>
          </ac:spMkLst>
        </pc:spChg>
        <pc:picChg chg="del">
          <ac:chgData name="Tarala, Magesh" userId="07a42c1a-df86-419d-baa6-5a6109858c33" providerId="ADAL" clId="{CEB8556C-0508-41B4-BFE2-BBB1DD42CE8A}" dt="2024-09-17T23:09:24.027" v="2529" actId="478"/>
          <ac:picMkLst>
            <pc:docMk/>
            <pc:sldMk cId="4205508134" sldId="300"/>
            <ac:picMk id="4" creationId="{FBF9E0F8-0394-10BE-A8FE-3E9C1DE0030B}"/>
          </ac:picMkLst>
        </pc:picChg>
        <pc:picChg chg="add mod">
          <ac:chgData name="Tarala, Magesh" userId="07a42c1a-df86-419d-baa6-5a6109858c33" providerId="ADAL" clId="{CEB8556C-0508-41B4-BFE2-BBB1DD42CE8A}" dt="2024-09-17T23:14:28.657" v="2559" actId="1038"/>
          <ac:picMkLst>
            <pc:docMk/>
            <pc:sldMk cId="4205508134" sldId="300"/>
            <ac:picMk id="5" creationId="{C4E31B8D-A344-F803-B137-516B263EFEF2}"/>
          </ac:picMkLst>
        </pc:picChg>
      </pc:sldChg>
      <pc:sldChg chg="addSp delSp modSp add mod ord">
        <pc:chgData name="Tarala, Magesh" userId="07a42c1a-df86-419d-baa6-5a6109858c33" providerId="ADAL" clId="{CEB8556C-0508-41B4-BFE2-BBB1DD42CE8A}" dt="2024-09-19T17:18:46.393" v="3568"/>
        <pc:sldMkLst>
          <pc:docMk/>
          <pc:sldMk cId="881893025" sldId="301"/>
        </pc:sldMkLst>
        <pc:spChg chg="del mod">
          <ac:chgData name="Tarala, Magesh" userId="07a42c1a-df86-419d-baa6-5a6109858c33" providerId="ADAL" clId="{CEB8556C-0508-41B4-BFE2-BBB1DD42CE8A}" dt="2024-09-18T02:36:25.996" v="2689" actId="478"/>
          <ac:spMkLst>
            <pc:docMk/>
            <pc:sldMk cId="881893025" sldId="301"/>
            <ac:spMk id="2" creationId="{4C9EE394-A067-5F29-9F77-D473384059EB}"/>
          </ac:spMkLst>
        </pc:spChg>
        <pc:spChg chg="add mod">
          <ac:chgData name="Tarala, Magesh" userId="07a42c1a-df86-419d-baa6-5a6109858c33" providerId="ADAL" clId="{CEB8556C-0508-41B4-BFE2-BBB1DD42CE8A}" dt="2024-09-18T02:36:46.276" v="2731" actId="20577"/>
          <ac:spMkLst>
            <pc:docMk/>
            <pc:sldMk cId="881893025" sldId="301"/>
            <ac:spMk id="5" creationId="{8535771A-CF75-87B3-3E40-65DEB1389E07}"/>
          </ac:spMkLst>
        </pc:spChg>
        <pc:picChg chg="del">
          <ac:chgData name="Tarala, Magesh" userId="07a42c1a-df86-419d-baa6-5a6109858c33" providerId="ADAL" clId="{CEB8556C-0508-41B4-BFE2-BBB1DD42CE8A}" dt="2024-09-18T02:36:25.996" v="2689" actId="478"/>
          <ac:picMkLst>
            <pc:docMk/>
            <pc:sldMk cId="881893025" sldId="301"/>
            <ac:picMk id="4" creationId="{ED91E087-4671-4FF8-C311-F6E1BF819DF3}"/>
          </ac:picMkLst>
        </pc:picChg>
        <pc:picChg chg="add mod">
          <ac:chgData name="Tarala, Magesh" userId="07a42c1a-df86-419d-baa6-5a6109858c33" providerId="ADAL" clId="{CEB8556C-0508-41B4-BFE2-BBB1DD42CE8A}" dt="2024-09-18T02:36:57.901" v="2747" actId="1036"/>
          <ac:picMkLst>
            <pc:docMk/>
            <pc:sldMk cId="881893025" sldId="301"/>
            <ac:picMk id="7" creationId="{15392A73-1BF2-3B13-186C-4E8C5B31D4E2}"/>
          </ac:picMkLst>
        </pc:picChg>
      </pc:sldChg>
      <pc:sldChg chg="addSp delSp modSp new mod modClrScheme chgLayout modNotesTx">
        <pc:chgData name="Tarala, Magesh" userId="07a42c1a-df86-419d-baa6-5a6109858c33" providerId="ADAL" clId="{CEB8556C-0508-41B4-BFE2-BBB1DD42CE8A}" dt="2024-09-19T02:51:50.521" v="3096" actId="20577"/>
        <pc:sldMkLst>
          <pc:docMk/>
          <pc:sldMk cId="147535921" sldId="302"/>
        </pc:sldMkLst>
        <pc:spChg chg="del mod ord">
          <ac:chgData name="Tarala, Magesh" userId="07a42c1a-df86-419d-baa6-5a6109858c33" providerId="ADAL" clId="{CEB8556C-0508-41B4-BFE2-BBB1DD42CE8A}" dt="2024-09-19T02:40:21.918" v="3044" actId="700"/>
          <ac:spMkLst>
            <pc:docMk/>
            <pc:sldMk cId="147535921" sldId="302"/>
            <ac:spMk id="2" creationId="{A34C02BB-8263-FFCC-64B2-FC2298692822}"/>
          </ac:spMkLst>
        </pc:spChg>
        <pc:spChg chg="del">
          <ac:chgData name="Tarala, Magesh" userId="07a42c1a-df86-419d-baa6-5a6109858c33" providerId="ADAL" clId="{CEB8556C-0508-41B4-BFE2-BBB1DD42CE8A}" dt="2024-09-19T02:40:21.918" v="3044" actId="700"/>
          <ac:spMkLst>
            <pc:docMk/>
            <pc:sldMk cId="147535921" sldId="302"/>
            <ac:spMk id="3" creationId="{1A937845-3204-0DCE-5BEB-C78DE88DCC40}"/>
          </ac:spMkLst>
        </pc:spChg>
        <pc:spChg chg="add del mod ord">
          <ac:chgData name="Tarala, Magesh" userId="07a42c1a-df86-419d-baa6-5a6109858c33" providerId="ADAL" clId="{CEB8556C-0508-41B4-BFE2-BBB1DD42CE8A}" dt="2024-09-19T02:40:27.020" v="3045" actId="700"/>
          <ac:spMkLst>
            <pc:docMk/>
            <pc:sldMk cId="147535921" sldId="302"/>
            <ac:spMk id="4" creationId="{98C879DE-C39D-567F-3EDC-B01EB06BC45E}"/>
          </ac:spMkLst>
        </pc:spChg>
        <pc:spChg chg="add mod ord">
          <ac:chgData name="Tarala, Magesh" userId="07a42c1a-df86-419d-baa6-5a6109858c33" providerId="ADAL" clId="{CEB8556C-0508-41B4-BFE2-BBB1DD42CE8A}" dt="2024-09-19T02:40:41.885" v="3092" actId="20577"/>
          <ac:spMkLst>
            <pc:docMk/>
            <pc:sldMk cId="147535921" sldId="302"/>
            <ac:spMk id="5" creationId="{FE28E23D-9EDE-80B9-CA7C-54DB30B5CCCB}"/>
          </ac:spMkLst>
        </pc:spChg>
        <pc:spChg chg="add mod ord">
          <ac:chgData name="Tarala, Magesh" userId="07a42c1a-df86-419d-baa6-5a6109858c33" providerId="ADAL" clId="{CEB8556C-0508-41B4-BFE2-BBB1DD42CE8A}" dt="2024-09-19T02:40:27.020" v="3045" actId="700"/>
          <ac:spMkLst>
            <pc:docMk/>
            <pc:sldMk cId="147535921" sldId="302"/>
            <ac:spMk id="6" creationId="{96B384D7-334A-817A-A8C0-E95C1C838C45}"/>
          </ac:spMkLst>
        </pc:spChg>
      </pc:sldChg>
      <pc:sldChg chg="addSp delSp modSp new mod">
        <pc:chgData name="Tarala, Magesh" userId="07a42c1a-df86-419d-baa6-5a6109858c33" providerId="ADAL" clId="{CEB8556C-0508-41B4-BFE2-BBB1DD42CE8A}" dt="2024-09-19T03:33:40.904" v="3145" actId="1076"/>
        <pc:sldMkLst>
          <pc:docMk/>
          <pc:sldMk cId="1563495530" sldId="303"/>
        </pc:sldMkLst>
        <pc:spChg chg="mod">
          <ac:chgData name="Tarala, Magesh" userId="07a42c1a-df86-419d-baa6-5a6109858c33" providerId="ADAL" clId="{CEB8556C-0508-41B4-BFE2-BBB1DD42CE8A}" dt="2024-09-19T03:11:03.975" v="3136" actId="1076"/>
          <ac:spMkLst>
            <pc:docMk/>
            <pc:sldMk cId="1563495530" sldId="303"/>
            <ac:spMk id="2" creationId="{64BB9DC2-FF88-7DDC-6E44-1A9840A7B916}"/>
          </ac:spMkLst>
        </pc:spChg>
        <pc:spChg chg="del">
          <ac:chgData name="Tarala, Magesh" userId="07a42c1a-df86-419d-baa6-5a6109858c33" providerId="ADAL" clId="{CEB8556C-0508-41B4-BFE2-BBB1DD42CE8A}" dt="2024-09-19T03:10:13.479" v="3101" actId="478"/>
          <ac:spMkLst>
            <pc:docMk/>
            <pc:sldMk cId="1563495530" sldId="303"/>
            <ac:spMk id="3" creationId="{7AF0DEDB-3BE8-4131-267F-46FC9257AC15}"/>
          </ac:spMkLst>
        </pc:spChg>
        <pc:picChg chg="add mod">
          <ac:chgData name="Tarala, Magesh" userId="07a42c1a-df86-419d-baa6-5a6109858c33" providerId="ADAL" clId="{CEB8556C-0508-41B4-BFE2-BBB1DD42CE8A}" dt="2024-09-19T03:33:34.650" v="3141" actId="1076"/>
          <ac:picMkLst>
            <pc:docMk/>
            <pc:sldMk cId="1563495530" sldId="303"/>
            <ac:picMk id="5" creationId="{21A17223-4B32-EA91-5D08-863664894B81}"/>
          </ac:picMkLst>
        </pc:picChg>
        <pc:picChg chg="add mod">
          <ac:chgData name="Tarala, Magesh" userId="07a42c1a-df86-419d-baa6-5a6109858c33" providerId="ADAL" clId="{CEB8556C-0508-41B4-BFE2-BBB1DD42CE8A}" dt="2024-09-19T03:33:40.904" v="3145" actId="1076"/>
          <ac:picMkLst>
            <pc:docMk/>
            <pc:sldMk cId="1563495530" sldId="303"/>
            <ac:picMk id="7" creationId="{7D51DD66-18CF-20A1-DC3D-5F7BE1726AEF}"/>
          </ac:picMkLst>
        </pc:picChg>
      </pc:sldChg>
      <pc:sldChg chg="addSp delSp modSp mod ord modNotesTx">
        <pc:chgData name="Tarala, Magesh" userId="07a42c1a-df86-419d-baa6-5a6109858c33" providerId="ADAL" clId="{CEB8556C-0508-41B4-BFE2-BBB1DD42CE8A}" dt="2024-09-19T15:30:17.906" v="3303" actId="1076"/>
        <pc:sldMkLst>
          <pc:docMk/>
          <pc:sldMk cId="296736519" sldId="304"/>
        </pc:sldMkLst>
        <pc:spChg chg="add del mod">
          <ac:chgData name="Tarala, Magesh" userId="07a42c1a-df86-419d-baa6-5a6109858c33" providerId="ADAL" clId="{CEB8556C-0508-41B4-BFE2-BBB1DD42CE8A}" dt="2024-09-19T04:05:55.792" v="3200" actId="478"/>
          <ac:spMkLst>
            <pc:docMk/>
            <pc:sldMk cId="296736519" sldId="304"/>
            <ac:spMk id="3" creationId="{07E739FB-E5EB-690F-740B-EAB9044F3194}"/>
          </ac:spMkLst>
        </pc:spChg>
        <pc:spChg chg="mod">
          <ac:chgData name="Tarala, Magesh" userId="07a42c1a-df86-419d-baa6-5a6109858c33" providerId="ADAL" clId="{CEB8556C-0508-41B4-BFE2-BBB1DD42CE8A}" dt="2024-09-19T15:29:46.240" v="3300" actId="404"/>
          <ac:spMkLst>
            <pc:docMk/>
            <pc:sldMk cId="296736519" sldId="304"/>
            <ac:spMk id="355" creationId="{00000000-0000-0000-0000-000000000000}"/>
          </ac:spMkLst>
        </pc:spChg>
        <pc:spChg chg="del">
          <ac:chgData name="Tarala, Magesh" userId="07a42c1a-df86-419d-baa6-5a6109858c33" providerId="ADAL" clId="{CEB8556C-0508-41B4-BFE2-BBB1DD42CE8A}" dt="2024-09-19T04:05:52.567" v="3199" actId="478"/>
          <ac:spMkLst>
            <pc:docMk/>
            <pc:sldMk cId="296736519" sldId="304"/>
            <ac:spMk id="356" creationId="{00000000-0000-0000-0000-000000000000}"/>
          </ac:spMkLst>
        </pc:spChg>
        <pc:spChg chg="del">
          <ac:chgData name="Tarala, Magesh" userId="07a42c1a-df86-419d-baa6-5a6109858c33" providerId="ADAL" clId="{CEB8556C-0508-41B4-BFE2-BBB1DD42CE8A}" dt="2024-09-19T04:05:48.987" v="3198" actId="478"/>
          <ac:spMkLst>
            <pc:docMk/>
            <pc:sldMk cId="296736519" sldId="304"/>
            <ac:spMk id="357" creationId="{00000000-0000-0000-0000-000000000000}"/>
          </ac:spMkLst>
        </pc:spChg>
        <pc:picChg chg="add mod">
          <ac:chgData name="Tarala, Magesh" userId="07a42c1a-df86-419d-baa6-5a6109858c33" providerId="ADAL" clId="{CEB8556C-0508-41B4-BFE2-BBB1DD42CE8A}" dt="2024-09-19T15:30:17.906" v="3303" actId="1076"/>
          <ac:picMkLst>
            <pc:docMk/>
            <pc:sldMk cId="296736519" sldId="304"/>
            <ac:picMk id="3" creationId="{75BB7EC4-CDA0-4056-ABF0-A6ECD44E244F}"/>
          </ac:picMkLst>
        </pc:picChg>
        <pc:picChg chg="add del mod">
          <ac:chgData name="Tarala, Magesh" userId="07a42c1a-df86-419d-baa6-5a6109858c33" providerId="ADAL" clId="{CEB8556C-0508-41B4-BFE2-BBB1DD42CE8A}" dt="2024-09-19T15:30:11.448" v="3301" actId="478"/>
          <ac:picMkLst>
            <pc:docMk/>
            <pc:sldMk cId="296736519" sldId="304"/>
            <ac:picMk id="5" creationId="{86BC2462-B541-91EC-41CF-1CC5411EA2F6}"/>
          </ac:picMkLst>
        </pc:picChg>
      </pc:sldChg>
      <pc:sldChg chg="new del">
        <pc:chgData name="Tarala, Magesh" userId="07a42c1a-df86-419d-baa6-5a6109858c33" providerId="ADAL" clId="{CEB8556C-0508-41B4-BFE2-BBB1DD42CE8A}" dt="2024-09-19T04:03:35.060" v="3147" actId="2696"/>
        <pc:sldMkLst>
          <pc:docMk/>
          <pc:sldMk cId="579577575" sldId="304"/>
        </pc:sldMkLst>
      </pc:sldChg>
      <pc:sldChg chg="del">
        <pc:chgData name="Tarala, Magesh" userId="07a42c1a-df86-419d-baa6-5a6109858c33" providerId="ADAL" clId="{CEB8556C-0508-41B4-BFE2-BBB1DD42CE8A}" dt="2024-09-19T04:03:50.484" v="3148"/>
        <pc:sldMkLst>
          <pc:docMk/>
          <pc:sldMk cId="1347157919" sldId="304"/>
        </pc:sldMkLst>
      </pc:sldChg>
      <pc:sldChg chg="addSp delSp modSp add mod">
        <pc:chgData name="Tarala, Magesh" userId="07a42c1a-df86-419d-baa6-5a6109858c33" providerId="ADAL" clId="{CEB8556C-0508-41B4-BFE2-BBB1DD42CE8A}" dt="2024-09-19T04:07:27.930" v="3218" actId="6549"/>
        <pc:sldMkLst>
          <pc:docMk/>
          <pc:sldMk cId="1484632661" sldId="305"/>
        </pc:sldMkLst>
        <pc:spChg chg="mod">
          <ac:chgData name="Tarala, Magesh" userId="07a42c1a-df86-419d-baa6-5a6109858c33" providerId="ADAL" clId="{CEB8556C-0508-41B4-BFE2-BBB1DD42CE8A}" dt="2024-09-19T04:07:27.930" v="3218" actId="6549"/>
          <ac:spMkLst>
            <pc:docMk/>
            <pc:sldMk cId="1484632661" sldId="305"/>
            <ac:spMk id="355" creationId="{00000000-0000-0000-0000-000000000000}"/>
          </ac:spMkLst>
        </pc:spChg>
        <pc:picChg chg="add mod">
          <ac:chgData name="Tarala, Magesh" userId="07a42c1a-df86-419d-baa6-5a6109858c33" providerId="ADAL" clId="{CEB8556C-0508-41B4-BFE2-BBB1DD42CE8A}" dt="2024-09-19T04:07:25.716" v="3217" actId="1076"/>
          <ac:picMkLst>
            <pc:docMk/>
            <pc:sldMk cId="1484632661" sldId="305"/>
            <ac:picMk id="3" creationId="{441CC7B6-A9B3-D7E9-9D16-FD42106EBE09}"/>
          </ac:picMkLst>
        </pc:picChg>
        <pc:picChg chg="del">
          <ac:chgData name="Tarala, Magesh" userId="07a42c1a-df86-419d-baa6-5a6109858c33" providerId="ADAL" clId="{CEB8556C-0508-41B4-BFE2-BBB1DD42CE8A}" dt="2024-09-19T04:07:19.772" v="3214" actId="478"/>
          <ac:picMkLst>
            <pc:docMk/>
            <pc:sldMk cId="1484632661" sldId="305"/>
            <ac:picMk id="5" creationId="{86BC2462-B541-91EC-41CF-1CC5411EA2F6}"/>
          </ac:picMkLst>
        </pc:picChg>
      </pc:sldChg>
      <pc:sldChg chg="addSp delSp modSp add mod modNotesTx">
        <pc:chgData name="Tarala, Magesh" userId="07a42c1a-df86-419d-baa6-5a6109858c33" providerId="ADAL" clId="{CEB8556C-0508-41B4-BFE2-BBB1DD42CE8A}" dt="2024-09-19T04:09:21.449" v="3258" actId="20577"/>
        <pc:sldMkLst>
          <pc:docMk/>
          <pc:sldMk cId="1703569133" sldId="306"/>
        </pc:sldMkLst>
        <pc:spChg chg="mod">
          <ac:chgData name="Tarala, Magesh" userId="07a42c1a-df86-419d-baa6-5a6109858c33" providerId="ADAL" clId="{CEB8556C-0508-41B4-BFE2-BBB1DD42CE8A}" dt="2024-09-19T04:08:34.317" v="3256" actId="20577"/>
          <ac:spMkLst>
            <pc:docMk/>
            <pc:sldMk cId="1703569133" sldId="306"/>
            <ac:spMk id="355" creationId="{00000000-0000-0000-0000-000000000000}"/>
          </ac:spMkLst>
        </pc:spChg>
        <pc:picChg chg="del">
          <ac:chgData name="Tarala, Magesh" userId="07a42c1a-df86-419d-baa6-5a6109858c33" providerId="ADAL" clId="{CEB8556C-0508-41B4-BFE2-BBB1DD42CE8A}" dt="2024-09-19T04:08:11.373" v="3220" actId="478"/>
          <ac:picMkLst>
            <pc:docMk/>
            <pc:sldMk cId="1703569133" sldId="306"/>
            <ac:picMk id="3" creationId="{441CC7B6-A9B3-D7E9-9D16-FD42106EBE09}"/>
          </ac:picMkLst>
        </pc:picChg>
        <pc:picChg chg="add">
          <ac:chgData name="Tarala, Magesh" userId="07a42c1a-df86-419d-baa6-5a6109858c33" providerId="ADAL" clId="{CEB8556C-0508-41B4-BFE2-BBB1DD42CE8A}" dt="2024-09-19T04:08:12.037" v="3221" actId="22"/>
          <ac:picMkLst>
            <pc:docMk/>
            <pc:sldMk cId="1703569133" sldId="306"/>
            <ac:picMk id="4" creationId="{2B00F510-E451-5008-0166-2DE03A41514D}"/>
          </ac:picMkLst>
        </pc:picChg>
      </pc:sldChg>
      <pc:sldChg chg="add modNotesTx">
        <pc:chgData name="Tarala, Magesh" userId="07a42c1a-df86-419d-baa6-5a6109858c33" providerId="ADAL" clId="{CEB8556C-0508-41B4-BFE2-BBB1DD42CE8A}" dt="2024-09-19T15:42:02.759" v="3479"/>
        <pc:sldMkLst>
          <pc:docMk/>
          <pc:sldMk cId="3297597836" sldId="307"/>
        </pc:sldMkLst>
      </pc:sldChg>
      <pc:sldChg chg="new del">
        <pc:chgData name="Tarala, Magesh" userId="07a42c1a-df86-419d-baa6-5a6109858c33" providerId="ADAL" clId="{CEB8556C-0508-41B4-BFE2-BBB1DD42CE8A}" dt="2024-09-19T15:32:40.822" v="3305" actId="680"/>
        <pc:sldMkLst>
          <pc:docMk/>
          <pc:sldMk cId="177013379" sldId="308"/>
        </pc:sldMkLst>
      </pc:sldChg>
      <pc:sldChg chg="addSp delSp modSp add mod">
        <pc:chgData name="Tarala, Magesh" userId="07a42c1a-df86-419d-baa6-5a6109858c33" providerId="ADAL" clId="{CEB8556C-0508-41B4-BFE2-BBB1DD42CE8A}" dt="2024-09-19T15:34:15.136" v="3357" actId="122"/>
        <pc:sldMkLst>
          <pc:docMk/>
          <pc:sldMk cId="3010132507" sldId="308"/>
        </pc:sldMkLst>
        <pc:spChg chg="mod">
          <ac:chgData name="Tarala, Magesh" userId="07a42c1a-df86-419d-baa6-5a6109858c33" providerId="ADAL" clId="{CEB8556C-0508-41B4-BFE2-BBB1DD42CE8A}" dt="2024-09-19T15:34:15.136" v="3357" actId="122"/>
          <ac:spMkLst>
            <pc:docMk/>
            <pc:sldMk cId="3010132507" sldId="308"/>
            <ac:spMk id="355" creationId="{00000000-0000-0000-0000-000000000000}"/>
          </ac:spMkLst>
        </pc:spChg>
        <pc:picChg chg="del">
          <ac:chgData name="Tarala, Magesh" userId="07a42c1a-df86-419d-baa6-5a6109858c33" providerId="ADAL" clId="{CEB8556C-0508-41B4-BFE2-BBB1DD42CE8A}" dt="2024-09-19T15:32:59.312" v="3338" actId="478"/>
          <ac:picMkLst>
            <pc:docMk/>
            <pc:sldMk cId="3010132507" sldId="308"/>
            <ac:picMk id="3" creationId="{75BB7EC4-CDA0-4056-ABF0-A6ECD44E244F}"/>
          </ac:picMkLst>
        </pc:picChg>
        <pc:picChg chg="add mod">
          <ac:chgData name="Tarala, Magesh" userId="07a42c1a-df86-419d-baa6-5a6109858c33" providerId="ADAL" clId="{CEB8556C-0508-41B4-BFE2-BBB1DD42CE8A}" dt="2024-09-19T15:33:19.508" v="3341" actId="1076"/>
          <ac:picMkLst>
            <pc:docMk/>
            <pc:sldMk cId="3010132507" sldId="308"/>
            <ac:picMk id="4" creationId="{A19426E7-6315-6C8D-A80E-FB29BA03CD5D}"/>
          </ac:picMkLst>
        </pc:picChg>
      </pc:sldChg>
      <pc:sldChg chg="addSp delSp modSp add mod ord">
        <pc:chgData name="Tarala, Magesh" userId="07a42c1a-df86-419d-baa6-5a6109858c33" providerId="ADAL" clId="{CEB8556C-0508-41B4-BFE2-BBB1DD42CE8A}" dt="2024-09-19T15:36:37.689" v="3422" actId="1038"/>
        <pc:sldMkLst>
          <pc:docMk/>
          <pc:sldMk cId="1160468338" sldId="309"/>
        </pc:sldMkLst>
        <pc:spChg chg="mod">
          <ac:chgData name="Tarala, Magesh" userId="07a42c1a-df86-419d-baa6-5a6109858c33" providerId="ADAL" clId="{CEB8556C-0508-41B4-BFE2-BBB1DD42CE8A}" dt="2024-09-19T15:36:22.529" v="3416" actId="404"/>
          <ac:spMkLst>
            <pc:docMk/>
            <pc:sldMk cId="1160468338" sldId="309"/>
            <ac:spMk id="355" creationId="{00000000-0000-0000-0000-000000000000}"/>
          </ac:spMkLst>
        </pc:spChg>
        <pc:picChg chg="del">
          <ac:chgData name="Tarala, Magesh" userId="07a42c1a-df86-419d-baa6-5a6109858c33" providerId="ADAL" clId="{CEB8556C-0508-41B4-BFE2-BBB1DD42CE8A}" dt="2024-09-19T15:35:30.384" v="3363" actId="478"/>
          <ac:picMkLst>
            <pc:docMk/>
            <pc:sldMk cId="1160468338" sldId="309"/>
            <ac:picMk id="3" creationId="{75BB7EC4-CDA0-4056-ABF0-A6ECD44E244F}"/>
          </ac:picMkLst>
        </pc:picChg>
        <pc:picChg chg="add mod">
          <ac:chgData name="Tarala, Magesh" userId="07a42c1a-df86-419d-baa6-5a6109858c33" providerId="ADAL" clId="{CEB8556C-0508-41B4-BFE2-BBB1DD42CE8A}" dt="2024-09-19T15:36:37.689" v="3422" actId="1038"/>
          <ac:picMkLst>
            <pc:docMk/>
            <pc:sldMk cId="1160468338" sldId="309"/>
            <ac:picMk id="4" creationId="{24657479-4238-52F5-D469-1A087BEB9113}"/>
          </ac:picMkLst>
        </pc:picChg>
      </pc:sldChg>
      <pc:sldChg chg="add del">
        <pc:chgData name="Tarala, Magesh" userId="07a42c1a-df86-419d-baa6-5a6109858c33" providerId="ADAL" clId="{CEB8556C-0508-41B4-BFE2-BBB1DD42CE8A}" dt="2024-09-19T15:35:21.795" v="3359" actId="2890"/>
        <pc:sldMkLst>
          <pc:docMk/>
          <pc:sldMk cId="3010010116" sldId="309"/>
        </pc:sldMkLst>
      </pc:sldChg>
      <pc:sldChg chg="addSp delSp modSp add mod modNotesTx">
        <pc:chgData name="Tarala, Magesh" userId="07a42c1a-df86-419d-baa6-5a6109858c33" providerId="ADAL" clId="{CEB8556C-0508-41B4-BFE2-BBB1DD42CE8A}" dt="2024-09-19T15:41:10.755" v="3478" actId="1076"/>
        <pc:sldMkLst>
          <pc:docMk/>
          <pc:sldMk cId="2118886380" sldId="310"/>
        </pc:sldMkLst>
        <pc:spChg chg="mod">
          <ac:chgData name="Tarala, Magesh" userId="07a42c1a-df86-419d-baa6-5a6109858c33" providerId="ADAL" clId="{CEB8556C-0508-41B4-BFE2-BBB1DD42CE8A}" dt="2024-09-19T15:40:45.208" v="3473" actId="1076"/>
          <ac:spMkLst>
            <pc:docMk/>
            <pc:sldMk cId="2118886380" sldId="310"/>
            <ac:spMk id="355" creationId="{00000000-0000-0000-0000-000000000000}"/>
          </ac:spMkLst>
        </pc:spChg>
        <pc:picChg chg="add mod">
          <ac:chgData name="Tarala, Magesh" userId="07a42c1a-df86-419d-baa6-5a6109858c33" providerId="ADAL" clId="{CEB8556C-0508-41B4-BFE2-BBB1DD42CE8A}" dt="2024-09-19T15:41:10.755" v="3478" actId="1076"/>
          <ac:picMkLst>
            <pc:docMk/>
            <pc:sldMk cId="2118886380" sldId="310"/>
            <ac:picMk id="3" creationId="{801D16E9-082B-B530-18FB-3F5598763358}"/>
          </ac:picMkLst>
        </pc:picChg>
        <pc:picChg chg="del">
          <ac:chgData name="Tarala, Magesh" userId="07a42c1a-df86-419d-baa6-5a6109858c33" providerId="ADAL" clId="{CEB8556C-0508-41B4-BFE2-BBB1DD42CE8A}" dt="2024-09-19T15:40:48.182" v="3474" actId="478"/>
          <ac:picMkLst>
            <pc:docMk/>
            <pc:sldMk cId="2118886380" sldId="310"/>
            <ac:picMk id="4" creationId="{2B00F510-E451-5008-0166-2DE03A41514D}"/>
          </ac:picMkLst>
        </pc:picChg>
      </pc:sldChg>
      <pc:sldChg chg="addSp delSp modSp add mod ord">
        <pc:chgData name="Tarala, Magesh" userId="07a42c1a-df86-419d-baa6-5a6109858c33" providerId="ADAL" clId="{CEB8556C-0508-41B4-BFE2-BBB1DD42CE8A}" dt="2024-09-19T16:57:37.647" v="3566"/>
        <pc:sldMkLst>
          <pc:docMk/>
          <pc:sldMk cId="1988725518" sldId="311"/>
        </pc:sldMkLst>
        <pc:spChg chg="mod">
          <ac:chgData name="Tarala, Magesh" userId="07a42c1a-df86-419d-baa6-5a6109858c33" providerId="ADAL" clId="{CEB8556C-0508-41B4-BFE2-BBB1DD42CE8A}" dt="2024-09-19T15:52:49.063" v="3532" actId="20577"/>
          <ac:spMkLst>
            <pc:docMk/>
            <pc:sldMk cId="1988725518" sldId="311"/>
            <ac:spMk id="355" creationId="{00000000-0000-0000-0000-000000000000}"/>
          </ac:spMkLst>
        </pc:spChg>
        <pc:picChg chg="del">
          <ac:chgData name="Tarala, Magesh" userId="07a42c1a-df86-419d-baa6-5a6109858c33" providerId="ADAL" clId="{CEB8556C-0508-41B4-BFE2-BBB1DD42CE8A}" dt="2024-09-19T15:52:52.658" v="3533" actId="478"/>
          <ac:picMkLst>
            <pc:docMk/>
            <pc:sldMk cId="1988725518" sldId="311"/>
            <ac:picMk id="3" creationId="{801D16E9-082B-B530-18FB-3F5598763358}"/>
          </ac:picMkLst>
        </pc:picChg>
        <pc:picChg chg="add mod">
          <ac:chgData name="Tarala, Magesh" userId="07a42c1a-df86-419d-baa6-5a6109858c33" providerId="ADAL" clId="{CEB8556C-0508-41B4-BFE2-BBB1DD42CE8A}" dt="2024-09-19T15:53:52.630" v="3543" actId="1076"/>
          <ac:picMkLst>
            <pc:docMk/>
            <pc:sldMk cId="1988725518" sldId="311"/>
            <ac:picMk id="4" creationId="{4F9A2EFE-9278-8533-7D44-3CF67044A9AD}"/>
          </ac:picMkLst>
        </pc:picChg>
        <pc:picChg chg="add mod">
          <ac:chgData name="Tarala, Magesh" userId="07a42c1a-df86-419d-baa6-5a6109858c33" providerId="ADAL" clId="{CEB8556C-0508-41B4-BFE2-BBB1DD42CE8A}" dt="2024-09-19T15:53:44.866" v="3542" actId="1076"/>
          <ac:picMkLst>
            <pc:docMk/>
            <pc:sldMk cId="1988725518" sldId="311"/>
            <ac:picMk id="6" creationId="{D7FE846D-2709-A82B-9252-4DD28668DB9D}"/>
          </ac:picMkLst>
        </pc:picChg>
        <pc:picChg chg="add mod">
          <ac:chgData name="Tarala, Magesh" userId="07a42c1a-df86-419d-baa6-5a6109858c33" providerId="ADAL" clId="{CEB8556C-0508-41B4-BFE2-BBB1DD42CE8A}" dt="2024-09-19T15:54:14.624" v="3545" actId="1076"/>
          <ac:picMkLst>
            <pc:docMk/>
            <pc:sldMk cId="1988725518" sldId="311"/>
            <ac:picMk id="8" creationId="{255A3019-3FD5-D2CB-094B-2CE3CD4ADF41}"/>
          </ac:picMkLst>
        </pc:picChg>
      </pc:sldChg>
      <pc:sldChg chg="modSp add del mod">
        <pc:chgData name="Tarala, Magesh" userId="07a42c1a-df86-419d-baa6-5a6109858c33" providerId="ADAL" clId="{CEB8556C-0508-41B4-BFE2-BBB1DD42CE8A}" dt="2024-09-20T04:46:05.411" v="3572" actId="2890"/>
        <pc:sldMkLst>
          <pc:docMk/>
          <pc:sldMk cId="342966172" sldId="312"/>
        </pc:sldMkLst>
        <pc:spChg chg="mod">
          <ac:chgData name="Tarala, Magesh" userId="07a42c1a-df86-419d-baa6-5a6109858c33" providerId="ADAL" clId="{CEB8556C-0508-41B4-BFE2-BBB1DD42CE8A}" dt="2024-09-20T04:46:00.857" v="3571" actId="6549"/>
          <ac:spMkLst>
            <pc:docMk/>
            <pc:sldMk cId="342966172" sldId="312"/>
            <ac:spMk id="322" creationId="{00000000-0000-0000-0000-000000000000}"/>
          </ac:spMkLst>
        </pc:spChg>
      </pc:sldChg>
      <pc:sldChg chg="addSp delSp modSp add mod modNotesTx">
        <pc:chgData name="Tarala, Magesh" userId="07a42c1a-df86-419d-baa6-5a6109858c33" providerId="ADAL" clId="{CEB8556C-0508-41B4-BFE2-BBB1DD42CE8A}" dt="2024-09-20T13:11:59.719" v="3636" actId="1076"/>
        <pc:sldMkLst>
          <pc:docMk/>
          <pc:sldMk cId="425232185" sldId="312"/>
        </pc:sldMkLst>
        <pc:spChg chg="del">
          <ac:chgData name="Tarala, Magesh" userId="07a42c1a-df86-419d-baa6-5a6109858c33" providerId="ADAL" clId="{CEB8556C-0508-41B4-BFE2-BBB1DD42CE8A}" dt="2024-09-20T04:46:15.234" v="3574" actId="478"/>
          <ac:spMkLst>
            <pc:docMk/>
            <pc:sldMk cId="425232185" sldId="312"/>
            <ac:spMk id="321" creationId="{00000000-0000-0000-0000-000000000000}"/>
          </ac:spMkLst>
        </pc:spChg>
        <pc:spChg chg="del">
          <ac:chgData name="Tarala, Magesh" userId="07a42c1a-df86-419d-baa6-5a6109858c33" providerId="ADAL" clId="{CEB8556C-0508-41B4-BFE2-BBB1DD42CE8A}" dt="2024-09-20T04:46:15.234" v="3574" actId="478"/>
          <ac:spMkLst>
            <pc:docMk/>
            <pc:sldMk cId="425232185" sldId="312"/>
            <ac:spMk id="322" creationId="{00000000-0000-0000-0000-000000000000}"/>
          </ac:spMkLst>
        </pc:spChg>
        <pc:spChg chg="del">
          <ac:chgData name="Tarala, Magesh" userId="07a42c1a-df86-419d-baa6-5a6109858c33" providerId="ADAL" clId="{CEB8556C-0508-41B4-BFE2-BBB1DD42CE8A}" dt="2024-09-20T04:46:15.234" v="3574" actId="478"/>
          <ac:spMkLst>
            <pc:docMk/>
            <pc:sldMk cId="425232185" sldId="312"/>
            <ac:spMk id="323" creationId="{00000000-0000-0000-0000-000000000000}"/>
          </ac:spMkLst>
        </pc:spChg>
        <pc:spChg chg="del">
          <ac:chgData name="Tarala, Magesh" userId="07a42c1a-df86-419d-baa6-5a6109858c33" providerId="ADAL" clId="{CEB8556C-0508-41B4-BFE2-BBB1DD42CE8A}" dt="2024-09-20T04:46:15.234" v="3574" actId="478"/>
          <ac:spMkLst>
            <pc:docMk/>
            <pc:sldMk cId="425232185" sldId="312"/>
            <ac:spMk id="324" creationId="{00000000-0000-0000-0000-000000000000}"/>
          </ac:spMkLst>
        </pc:spChg>
        <pc:spChg chg="del">
          <ac:chgData name="Tarala, Magesh" userId="07a42c1a-df86-419d-baa6-5a6109858c33" providerId="ADAL" clId="{CEB8556C-0508-41B4-BFE2-BBB1DD42CE8A}" dt="2024-09-20T04:46:15.234" v="3574" actId="478"/>
          <ac:spMkLst>
            <pc:docMk/>
            <pc:sldMk cId="425232185" sldId="312"/>
            <ac:spMk id="326" creationId="{00000000-0000-0000-0000-000000000000}"/>
          </ac:spMkLst>
        </pc:spChg>
        <pc:picChg chg="add mod">
          <ac:chgData name="Tarala, Magesh" userId="07a42c1a-df86-419d-baa6-5a6109858c33" providerId="ADAL" clId="{CEB8556C-0508-41B4-BFE2-BBB1DD42CE8A}" dt="2024-09-20T04:47:24.568" v="3576" actId="1076"/>
          <ac:picMkLst>
            <pc:docMk/>
            <pc:sldMk cId="425232185" sldId="312"/>
            <ac:picMk id="3" creationId="{DCC63B56-A3ED-CBC6-FF3A-269D656E8124}"/>
          </ac:picMkLst>
        </pc:picChg>
        <pc:picChg chg="add del mod">
          <ac:chgData name="Tarala, Magesh" userId="07a42c1a-df86-419d-baa6-5a6109858c33" providerId="ADAL" clId="{CEB8556C-0508-41B4-BFE2-BBB1DD42CE8A}" dt="2024-09-20T13:11:59.719" v="3636" actId="1076"/>
          <ac:picMkLst>
            <pc:docMk/>
            <pc:sldMk cId="425232185" sldId="312"/>
            <ac:picMk id="5" creationId="{FFE15F67-33D6-2E7E-7531-D25A5B6F6F6D}"/>
          </ac:picMkLst>
        </pc:picChg>
        <pc:cxnChg chg="del">
          <ac:chgData name="Tarala, Magesh" userId="07a42c1a-df86-419d-baa6-5a6109858c33" providerId="ADAL" clId="{CEB8556C-0508-41B4-BFE2-BBB1DD42CE8A}" dt="2024-09-20T04:46:15.234" v="3574" actId="478"/>
          <ac:cxnSpMkLst>
            <pc:docMk/>
            <pc:sldMk cId="425232185" sldId="312"/>
            <ac:cxnSpMk id="325" creationId="{00000000-0000-0000-0000-000000000000}"/>
          </ac:cxnSpMkLst>
        </pc:cxnChg>
        <pc:cxnChg chg="del">
          <ac:chgData name="Tarala, Magesh" userId="07a42c1a-df86-419d-baa6-5a6109858c33" providerId="ADAL" clId="{CEB8556C-0508-41B4-BFE2-BBB1DD42CE8A}" dt="2024-09-20T04:46:15.234" v="3574" actId="478"/>
          <ac:cxnSpMkLst>
            <pc:docMk/>
            <pc:sldMk cId="425232185" sldId="312"/>
            <ac:cxnSpMk id="327" creationId="{00000000-0000-0000-0000-000000000000}"/>
          </ac:cxnSpMkLst>
        </pc:cxnChg>
        <pc:cxnChg chg="del">
          <ac:chgData name="Tarala, Magesh" userId="07a42c1a-df86-419d-baa6-5a6109858c33" providerId="ADAL" clId="{CEB8556C-0508-41B4-BFE2-BBB1DD42CE8A}" dt="2024-09-20T04:46:15.234" v="3574" actId="478"/>
          <ac:cxnSpMkLst>
            <pc:docMk/>
            <pc:sldMk cId="425232185" sldId="312"/>
            <ac:cxnSpMk id="328" creationId="{00000000-0000-0000-0000-000000000000}"/>
          </ac:cxnSpMkLst>
        </pc:cxnChg>
      </pc:sldChg>
      <pc:sldChg chg="addSp modSp new mod ord modClrScheme chgLayout">
        <pc:chgData name="Tarala, Magesh" userId="07a42c1a-df86-419d-baa6-5a6109858c33" providerId="ADAL" clId="{CEB8556C-0508-41B4-BFE2-BBB1DD42CE8A}" dt="2024-09-20T14:11:16.724" v="3640"/>
        <pc:sldMkLst>
          <pc:docMk/>
          <pc:sldMk cId="2017624038" sldId="313"/>
        </pc:sldMkLst>
        <pc:spChg chg="add mod">
          <ac:chgData name="Tarala, Magesh" userId="07a42c1a-df86-419d-baa6-5a6109858c33" providerId="ADAL" clId="{CEB8556C-0508-41B4-BFE2-BBB1DD42CE8A}" dt="2024-09-20T04:50:49.799" v="3617" actId="14100"/>
          <ac:spMkLst>
            <pc:docMk/>
            <pc:sldMk cId="2017624038" sldId="313"/>
            <ac:spMk id="2" creationId="{330B9520-7D4C-D830-C8F8-7A438CB5B6FD}"/>
          </ac:spMkLst>
        </pc:spChg>
        <pc:picChg chg="add mod">
          <ac:chgData name="Tarala, Magesh" userId="07a42c1a-df86-419d-baa6-5a6109858c33" providerId="ADAL" clId="{CEB8556C-0508-41B4-BFE2-BBB1DD42CE8A}" dt="2024-09-20T04:51:07.928" v="3619" actId="1076"/>
          <ac:picMkLst>
            <pc:docMk/>
            <pc:sldMk cId="2017624038" sldId="313"/>
            <ac:picMk id="4" creationId="{CB2A73F2-0D89-25DA-EEF5-06D1F6A00140}"/>
          </ac:picMkLst>
        </pc:picChg>
      </pc:sldChg>
      <pc:sldChg chg="addSp delSp modSp add mod ord modNotesTx">
        <pc:chgData name="Tarala, Magesh" userId="07a42c1a-df86-419d-baa6-5a6109858c33" providerId="ADAL" clId="{CEB8556C-0508-41B4-BFE2-BBB1DD42CE8A}" dt="2024-09-20T13:11:54.903" v="3635" actId="14100"/>
        <pc:sldMkLst>
          <pc:docMk/>
          <pc:sldMk cId="3032655290" sldId="314"/>
        </pc:sldMkLst>
        <pc:picChg chg="del">
          <ac:chgData name="Tarala, Magesh" userId="07a42c1a-df86-419d-baa6-5a6109858c33" providerId="ADAL" clId="{CEB8556C-0508-41B4-BFE2-BBB1DD42CE8A}" dt="2024-09-20T13:03:18.328" v="3623" actId="478"/>
          <ac:picMkLst>
            <pc:docMk/>
            <pc:sldMk cId="3032655290" sldId="314"/>
            <ac:picMk id="3" creationId="{DCC63B56-A3ED-CBC6-FF3A-269D656E8124}"/>
          </ac:picMkLst>
        </pc:picChg>
        <pc:picChg chg="add mod">
          <ac:chgData name="Tarala, Magesh" userId="07a42c1a-df86-419d-baa6-5a6109858c33" providerId="ADAL" clId="{CEB8556C-0508-41B4-BFE2-BBB1DD42CE8A}" dt="2024-09-20T13:11:54.903" v="3635" actId="14100"/>
          <ac:picMkLst>
            <pc:docMk/>
            <pc:sldMk cId="3032655290" sldId="314"/>
            <ac:picMk id="4" creationId="{BC5DE955-EE53-F58F-108D-EDB6B76B34BD}"/>
          </ac:picMkLst>
        </pc:picChg>
        <pc:picChg chg="del">
          <ac:chgData name="Tarala, Magesh" userId="07a42c1a-df86-419d-baa6-5a6109858c33" providerId="ADAL" clId="{CEB8556C-0508-41B4-BFE2-BBB1DD42CE8A}" dt="2024-09-20T13:08:59.200" v="3630" actId="478"/>
          <ac:picMkLst>
            <pc:docMk/>
            <pc:sldMk cId="3032655290" sldId="314"/>
            <ac:picMk id="5" creationId="{FFE15F67-33D6-2E7E-7531-D25A5B6F6F6D}"/>
          </ac:picMkLst>
        </pc:picChg>
        <pc:picChg chg="add mod">
          <ac:chgData name="Tarala, Magesh" userId="07a42c1a-df86-419d-baa6-5a6109858c33" providerId="ADAL" clId="{CEB8556C-0508-41B4-BFE2-BBB1DD42CE8A}" dt="2024-09-20T13:11:49.730" v="3634" actId="1076"/>
          <ac:picMkLst>
            <pc:docMk/>
            <pc:sldMk cId="3032655290" sldId="314"/>
            <ac:picMk id="7" creationId="{A7FE65DD-3633-83E5-1328-DCC3DC80AE4B}"/>
          </ac:picMkLst>
        </pc:picChg>
      </pc:sldChg>
      <pc:sldMasterChg chg="del delSldLayout">
        <pc:chgData name="Tarala, Magesh" userId="07a42c1a-df86-419d-baa6-5a6109858c33" providerId="ADAL" clId="{CEB8556C-0508-41B4-BFE2-BBB1DD42CE8A}" dt="2024-09-17T15:11:36.749" v="2265" actId="700"/>
        <pc:sldMasterMkLst>
          <pc:docMk/>
          <pc:sldMasterMk cId="0" sldId="2147483661"/>
        </pc:sldMasterMkLst>
        <pc:sldLayoutChg chg="del">
          <pc:chgData name="Tarala, Magesh" userId="07a42c1a-df86-419d-baa6-5a6109858c33" providerId="ADAL" clId="{CEB8556C-0508-41B4-BFE2-BBB1DD42CE8A}" dt="2024-09-17T15:11:36.749" v="2265" actId="700"/>
          <pc:sldLayoutMkLst>
            <pc:docMk/>
            <pc:sldMasterMk cId="0" sldId="2147483661"/>
            <pc:sldLayoutMk cId="0" sldId="2147483656"/>
          </pc:sldLayoutMkLst>
        </pc:sldLayoutChg>
      </pc:sldMasterChg>
      <pc:sldMasterChg chg="del delSldLayout">
        <pc:chgData name="Tarala, Magesh" userId="07a42c1a-df86-419d-baa6-5a6109858c33" providerId="ADAL" clId="{CEB8556C-0508-41B4-BFE2-BBB1DD42CE8A}" dt="2024-09-17T15:11:36.749" v="2265" actId="700"/>
        <pc:sldMasterMkLst>
          <pc:docMk/>
          <pc:sldMasterMk cId="0" sldId="2147483663"/>
        </pc:sldMasterMkLst>
        <pc:sldLayoutChg chg="del">
          <pc:chgData name="Tarala, Magesh" userId="07a42c1a-df86-419d-baa6-5a6109858c33" providerId="ADAL" clId="{CEB8556C-0508-41B4-BFE2-BBB1DD42CE8A}" dt="2024-09-17T15:11:36.749" v="2265" actId="700"/>
          <pc:sldLayoutMkLst>
            <pc:docMk/>
            <pc:sldMasterMk cId="0" sldId="2147483663"/>
            <pc:sldLayoutMk cId="0" sldId="2147483658"/>
          </pc:sldLayoutMkLst>
        </pc:sldLayoutChg>
      </pc:sldMasterChg>
    </pc:docChg>
  </pc:docChgLst>
  <pc:docChgLst>
    <pc:chgData name="Tarala, Magesh" userId="07a42c1a-df86-419d-baa6-5a6109858c33" providerId="ADAL" clId="{3580E154-E029-4CE7-A426-C63566D25177}"/>
    <pc:docChg chg="modSld">
      <pc:chgData name="Tarala, Magesh" userId="07a42c1a-df86-419d-baa6-5a6109858c33" providerId="ADAL" clId="{3580E154-E029-4CE7-A426-C63566D25177}" dt="2023-10-05T20:03:21.211" v="0" actId="20577"/>
      <pc:docMkLst>
        <pc:docMk/>
      </pc:docMkLst>
      <pc:sldChg chg="modNotesTx">
        <pc:chgData name="Tarala, Magesh" userId="07a42c1a-df86-419d-baa6-5a6109858c33" providerId="ADAL" clId="{3580E154-E029-4CE7-A426-C63566D25177}" dt="2023-10-05T20:03:21.211" v="0" actId="2057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Obtain Residuals and Fitted Values</a:t>
            </a:r>
            <a:r>
              <a:rPr lang="en-US" dirty="0"/>
              <a:t>:</a:t>
            </a:r>
          </a:p>
          <a:p>
            <a:pPr>
              <a:buFont typeface="Arial" panose="020B0604020202020204" pitchFamily="34" charset="0"/>
              <a:buChar char="•"/>
            </a:pPr>
            <a:r>
              <a:rPr lang="en-US" dirty="0"/>
              <a:t>The </a:t>
            </a:r>
            <a:r>
              <a:rPr lang="en-US" b="1" dirty="0"/>
              <a:t>residuals</a:t>
            </a:r>
            <a:r>
              <a:rPr lang="en-US" dirty="0"/>
              <a:t> are the difference between the actual values and the predicted (fitted) values. The fitted values are the predictions from the model.</a:t>
            </a:r>
          </a:p>
          <a:p>
            <a:endParaRPr lang="en-US" dirty="0"/>
          </a:p>
          <a:p>
            <a:endParaRPr lang="en-US" dirty="0"/>
          </a:p>
          <a:p>
            <a:r>
              <a:rPr lang="en-US" b="1" dirty="0"/>
              <a:t>Check the Linearity Assumption</a:t>
            </a:r>
            <a:r>
              <a:rPr lang="en-US" dirty="0"/>
              <a:t>:</a:t>
            </a:r>
          </a:p>
          <a:p>
            <a:pPr>
              <a:buFont typeface="Arial" panose="020B0604020202020204" pitchFamily="34" charset="0"/>
              <a:buChar char="•"/>
            </a:pPr>
            <a:r>
              <a:rPr lang="en-US" b="1" dirty="0"/>
              <a:t>Plot Residuals vs. Fitted Values</a:t>
            </a:r>
            <a:r>
              <a:rPr lang="en-US" dirty="0"/>
              <a:t>:</a:t>
            </a:r>
          </a:p>
          <a:p>
            <a:pPr marL="742950" lvl="1" indent="-285750">
              <a:buFont typeface="Arial" panose="020B0604020202020204" pitchFamily="34" charset="0"/>
              <a:buChar char="•"/>
            </a:pPr>
            <a:r>
              <a:rPr lang="en-US" dirty="0"/>
              <a:t>The relationship between the predictors and the outcome should be linear. This can be checked by plotting the residuals against the fitted values.</a:t>
            </a:r>
          </a:p>
          <a:p>
            <a:pPr marL="742950" lvl="1" indent="-285750">
              <a:buFont typeface="Arial" panose="020B0604020202020204" pitchFamily="34" charset="0"/>
              <a:buChar char="•"/>
            </a:pPr>
            <a:r>
              <a:rPr lang="en-US" b="1" dirty="0"/>
              <a:t>What to look for</a:t>
            </a:r>
            <a:r>
              <a:rPr lang="en-US" dirty="0"/>
              <a:t>: The residuals should be randomly scattered around zero. A non-random pattern (e.g., curvature) suggests that the linearity assumption is violated.</a:t>
            </a:r>
          </a:p>
          <a:p>
            <a:endParaRPr lang="en-US" dirty="0"/>
          </a:p>
          <a:p>
            <a:r>
              <a:rPr lang="en-US" b="1" dirty="0"/>
              <a:t>Check the Homoscedasticity Assumption</a:t>
            </a:r>
            <a:r>
              <a:rPr lang="en-US" dirty="0"/>
              <a:t>:</a:t>
            </a:r>
          </a:p>
          <a:p>
            <a:pPr>
              <a:buFont typeface="Arial" panose="020B0604020202020204" pitchFamily="34" charset="0"/>
              <a:buChar char="•"/>
            </a:pPr>
            <a:r>
              <a:rPr lang="en-US" b="1" dirty="0"/>
              <a:t>Plot Residuals vs. Fitted Values (again)</a:t>
            </a:r>
            <a:r>
              <a:rPr lang="en-US" dirty="0"/>
              <a:t>:</a:t>
            </a:r>
          </a:p>
          <a:p>
            <a:pPr marL="742950" lvl="1" indent="-285750">
              <a:buFont typeface="Arial" panose="020B0604020202020204" pitchFamily="34" charset="0"/>
              <a:buChar char="•"/>
            </a:pPr>
            <a:r>
              <a:rPr lang="en-US" dirty="0"/>
              <a:t>Homoscedasticity means that the variance of the residuals is constant across all levels of the predictors. In other words, the spread of residuals should be roughly the same across fitted values.</a:t>
            </a:r>
          </a:p>
          <a:p>
            <a:pPr marL="742950" lvl="1" indent="-285750">
              <a:buFont typeface="Arial" panose="020B0604020202020204" pitchFamily="34" charset="0"/>
              <a:buChar char="•"/>
            </a:pPr>
            <a:r>
              <a:rPr lang="en-US" b="1" dirty="0"/>
              <a:t>What to look for</a:t>
            </a:r>
            <a:r>
              <a:rPr lang="en-US" dirty="0"/>
              <a:t>: A consistent "cloud" of residuals. If the residuals fan out or contract, it indicates </a:t>
            </a:r>
            <a:r>
              <a:rPr lang="en-US" b="1" dirty="0"/>
              <a:t>heteroscedasticity</a:t>
            </a:r>
            <a:r>
              <a:rPr lang="en-US" dirty="0"/>
              <a:t> (non-constant variance).</a:t>
            </a:r>
          </a:p>
          <a:p>
            <a:pPr marL="742950" lvl="1" indent="-285750">
              <a:buFont typeface="Arial" panose="020B0604020202020204" pitchFamily="34" charset="0"/>
              <a:buChar char="•"/>
            </a:pPr>
            <a:r>
              <a:rPr lang="en-US" dirty="0"/>
              <a:t>A funnel-shaped plot suggests that the variance of the residuals increases with fitted values, violating the homoscedasticity assumption. In such cases, transforming the dependent variable (e.g., using a log transformation) or using a heteroscedasticity-consistent standard error estimator may help.</a:t>
            </a:r>
          </a:p>
          <a:p>
            <a:pPr marL="457200" lvl="1" indent="0">
              <a:buFont typeface="Arial" panose="020B0604020202020204" pitchFamily="34" charset="0"/>
              <a:buNone/>
            </a:pPr>
            <a:endParaRPr lang="en-US" dirty="0"/>
          </a:p>
          <a:p>
            <a:r>
              <a:rPr lang="en-US" b="1" dirty="0"/>
              <a:t>Check the Independence Assumption</a:t>
            </a:r>
            <a:r>
              <a:rPr lang="en-US" dirty="0"/>
              <a:t>:</a:t>
            </a:r>
          </a:p>
          <a:p>
            <a:pPr>
              <a:buFont typeface="Arial" panose="020B0604020202020204" pitchFamily="34" charset="0"/>
              <a:buChar char="•"/>
            </a:pPr>
            <a:r>
              <a:rPr lang="en-US" b="1" dirty="0"/>
              <a:t>Durbin-Watson Test</a:t>
            </a:r>
            <a:r>
              <a:rPr lang="en-US" dirty="0"/>
              <a:t>:</a:t>
            </a:r>
          </a:p>
          <a:p>
            <a:pPr marL="742950" lvl="1" indent="-285750">
              <a:buFont typeface="Arial" panose="020B0604020202020204" pitchFamily="34" charset="0"/>
              <a:buChar char="•"/>
            </a:pPr>
            <a:r>
              <a:rPr lang="en-US" dirty="0"/>
              <a:t>Independence means that the residuals should not be autocorrelated. This is particularly important for time series data, where the residuals from one observation might affect the next.</a:t>
            </a:r>
          </a:p>
          <a:p>
            <a:pPr marL="742950" lvl="1" indent="-285750">
              <a:buFont typeface="Arial" panose="020B0604020202020204" pitchFamily="34" charset="0"/>
              <a:buChar char="•"/>
            </a:pPr>
            <a:r>
              <a:rPr lang="en-US" dirty="0"/>
              <a:t>The </a:t>
            </a:r>
            <a:r>
              <a:rPr lang="en-US" b="1" dirty="0"/>
              <a:t>Durbin-Watson test</a:t>
            </a:r>
            <a:r>
              <a:rPr lang="en-US" dirty="0"/>
              <a:t> can check for autocorrelation in the residuals.</a:t>
            </a:r>
          </a:p>
          <a:p>
            <a:pPr marL="742950" lvl="1" indent="-285750">
              <a:buFont typeface="Arial" panose="020B0604020202020204" pitchFamily="34" charset="0"/>
              <a:buChar char="•"/>
            </a:pPr>
            <a:r>
              <a:rPr lang="en-US" dirty="0"/>
              <a:t>A test statistic close to 2 suggests no autocorrelation. A value significantly below 2 indicates positive autocorrelation, while a value significantly above 2 suggests negative autocorrelation.</a:t>
            </a:r>
          </a:p>
          <a:p>
            <a:pPr marL="457200" lvl="1" indent="0">
              <a:buFont typeface="Arial" panose="020B0604020202020204" pitchFamily="34" charset="0"/>
              <a:buNone/>
            </a:pPr>
            <a:endParaRPr lang="en-US" dirty="0"/>
          </a:p>
          <a:p>
            <a:r>
              <a:rPr lang="en-US" b="1" dirty="0"/>
              <a:t>Check the Normality Assumption</a:t>
            </a:r>
            <a:r>
              <a:rPr lang="en-US" dirty="0"/>
              <a:t>:</a:t>
            </a:r>
          </a:p>
          <a:p>
            <a:pPr>
              <a:buFont typeface="Arial" panose="020B0604020202020204" pitchFamily="34" charset="0"/>
              <a:buChar char="•"/>
            </a:pPr>
            <a:r>
              <a:rPr lang="en-US" b="1" dirty="0"/>
              <a:t>Normal Q-Q Plot</a:t>
            </a:r>
            <a:r>
              <a:rPr lang="en-US" dirty="0"/>
              <a:t>:</a:t>
            </a:r>
          </a:p>
          <a:p>
            <a:pPr marL="742950" lvl="1" indent="-285750">
              <a:buFont typeface="Arial" panose="020B0604020202020204" pitchFamily="34" charset="0"/>
              <a:buChar char="•"/>
            </a:pPr>
            <a:r>
              <a:rPr lang="en-US" dirty="0"/>
              <a:t>Residuals are assumed to follow a normal distribution. A Q-Q (quantile-quantile) plot helps assess this assumption by comparing the distribution of the residuals to a theoretical normal distribution.</a:t>
            </a:r>
          </a:p>
          <a:p>
            <a:pPr marL="742950" lvl="1" indent="-285750">
              <a:buFont typeface="Arial" panose="020B0604020202020204" pitchFamily="34" charset="0"/>
              <a:buChar char="•"/>
            </a:pPr>
            <a:r>
              <a:rPr lang="en-US" b="1" dirty="0"/>
              <a:t>What to look for</a:t>
            </a:r>
            <a:r>
              <a:rPr lang="en-US" dirty="0"/>
              <a:t>: In a Q-Q plot, residuals should lie approximately along the 45-degree line.</a:t>
            </a:r>
          </a:p>
          <a:p>
            <a:pPr lvl="1">
              <a:buFont typeface="Arial" panose="020B0604020202020204" pitchFamily="34" charset="0"/>
              <a:buChar char="•"/>
            </a:pPr>
            <a:r>
              <a:rPr lang="en-US" dirty="0"/>
              <a:t>If the residuals deviate significantly from the line, it suggests that the errors are not normally distributed. This may indicate that transformations of the data are needed.</a:t>
            </a:r>
          </a:p>
          <a:p>
            <a:pPr lvl="0">
              <a:buFont typeface="Arial" panose="020B0604020202020204" pitchFamily="34" charset="0"/>
              <a:buChar char="•"/>
            </a:pPr>
            <a:r>
              <a:rPr lang="en-US" b="1" dirty="0"/>
              <a:t>Histogram of Residuals</a:t>
            </a:r>
            <a:r>
              <a:rPr lang="en-US" dirty="0"/>
              <a:t>:</a:t>
            </a:r>
          </a:p>
          <a:p>
            <a:pPr lvl="1">
              <a:buFont typeface="Arial" panose="020B0604020202020204" pitchFamily="34" charset="0"/>
              <a:buChar char="•"/>
            </a:pPr>
            <a:r>
              <a:rPr lang="en-US" dirty="0"/>
              <a:t>A histogram can also be used to visually inspect the distribution of residuals.</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10</a:t>
            </a:fld>
            <a:endParaRPr lang="en-US"/>
          </a:p>
        </p:txBody>
      </p:sp>
    </p:spTree>
    <p:extLst>
      <p:ext uri="{BB962C8B-B14F-4D97-AF65-F5344CB8AC3E}">
        <p14:creationId xmlns:p14="http://schemas.microsoft.com/office/powerpoint/2010/main" val="351125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b="0" i="0" dirty="0">
                <a:solidFill>
                  <a:srgbClr val="374151"/>
                </a:solidFill>
                <a:effectLst/>
                <a:latin typeface="Söhne"/>
              </a:rPr>
              <a:t>In a simple linear regression model, the equation is given by: </a:t>
            </a:r>
            <a:r>
              <a:rPr lang="en-US" b="0" i="1" dirty="0">
                <a:solidFill>
                  <a:srgbClr val="374151"/>
                </a:solidFill>
                <a:effectLst/>
                <a:latin typeface="KaTeX_Math"/>
              </a:rPr>
              <a:t>Y</a:t>
            </a:r>
            <a:r>
              <a:rPr lang="en-US" b="0" i="0" dirty="0">
                <a:solidFill>
                  <a:srgbClr val="374151"/>
                </a:solidFill>
                <a:effectLst/>
                <a:latin typeface="KaTeX_Main"/>
              </a:rPr>
              <a:t>=</a:t>
            </a:r>
            <a:r>
              <a:rPr lang="en-US" b="0" i="1" dirty="0">
                <a:solidFill>
                  <a:srgbClr val="374151"/>
                </a:solidFill>
                <a:effectLst/>
                <a:latin typeface="KaTeX_Math"/>
              </a:rPr>
              <a:t>β</a:t>
            </a:r>
            <a:r>
              <a:rPr lang="en-US" b="0" i="0" dirty="0">
                <a:solidFill>
                  <a:srgbClr val="374151"/>
                </a:solidFill>
                <a:effectLst/>
                <a:latin typeface="KaTeX_Main"/>
              </a:rPr>
              <a:t>0​+</a:t>
            </a:r>
            <a:r>
              <a:rPr lang="en-US" b="0" i="1" dirty="0">
                <a:solidFill>
                  <a:srgbClr val="374151"/>
                </a:solidFill>
                <a:effectLst/>
                <a:latin typeface="KaTeX_Math"/>
              </a:rPr>
              <a:t>β</a:t>
            </a:r>
            <a:r>
              <a:rPr lang="en-US" b="0" i="0" dirty="0">
                <a:solidFill>
                  <a:srgbClr val="374151"/>
                </a:solidFill>
                <a:effectLst/>
                <a:latin typeface="KaTeX_Main"/>
              </a:rPr>
              <a:t>1​</a:t>
            </a:r>
            <a:r>
              <a:rPr lang="en-US" b="0" i="1" dirty="0">
                <a:solidFill>
                  <a:srgbClr val="374151"/>
                </a:solidFill>
                <a:effectLst/>
                <a:latin typeface="KaTeX_Math"/>
              </a:rPr>
              <a:t>X</a:t>
            </a:r>
            <a:r>
              <a:rPr lang="en-US" b="0" i="0" dirty="0">
                <a:solidFill>
                  <a:srgbClr val="374151"/>
                </a:solidFill>
                <a:effectLst/>
                <a:latin typeface="KaTeX_Main"/>
              </a:rPr>
              <a:t>+</a:t>
            </a:r>
            <a:r>
              <a:rPr lang="en-US" b="0" i="1" dirty="0">
                <a:solidFill>
                  <a:srgbClr val="374151"/>
                </a:solidFill>
                <a:effectLst/>
                <a:latin typeface="KaTeX_Math"/>
              </a:rPr>
              <a:t>ϵ</a:t>
            </a:r>
            <a:endParaRPr lang="en-US" b="0" i="0" dirty="0">
              <a:solidFill>
                <a:srgbClr val="374151"/>
              </a:solidFill>
              <a:effectLst/>
              <a:latin typeface="Söhne"/>
            </a:endParaRPr>
          </a:p>
          <a:p>
            <a:pPr algn="l"/>
            <a:r>
              <a:rPr lang="en-US" b="0" i="0" dirty="0">
                <a:solidFill>
                  <a:srgbClr val="374151"/>
                </a:solidFill>
                <a:effectLst/>
                <a:latin typeface="Söhne"/>
              </a:rPr>
              <a:t>Here, </a:t>
            </a:r>
            <a:r>
              <a:rPr lang="en-US" b="0" i="1" dirty="0">
                <a:solidFill>
                  <a:srgbClr val="374151"/>
                </a:solidFill>
                <a:effectLst/>
                <a:latin typeface="KaTeX_Math"/>
              </a:rPr>
              <a:t>β</a:t>
            </a:r>
            <a:r>
              <a:rPr lang="en-US" b="0" i="0" dirty="0">
                <a:solidFill>
                  <a:srgbClr val="374151"/>
                </a:solidFill>
                <a:effectLst/>
                <a:latin typeface="KaTeX_Main"/>
              </a:rPr>
              <a:t>0​</a:t>
            </a:r>
            <a:r>
              <a:rPr lang="en-US" b="0" i="0" dirty="0">
                <a:solidFill>
                  <a:srgbClr val="374151"/>
                </a:solidFill>
                <a:effectLst/>
                <a:latin typeface="Söhne"/>
              </a:rPr>
              <a:t> is the intercept, </a:t>
            </a:r>
            <a:r>
              <a:rPr lang="en-US" b="0" i="1" dirty="0">
                <a:solidFill>
                  <a:srgbClr val="374151"/>
                </a:solidFill>
                <a:effectLst/>
                <a:latin typeface="KaTeX_Math"/>
              </a:rPr>
              <a:t>β</a:t>
            </a:r>
            <a:r>
              <a:rPr lang="en-US" b="0" i="0" dirty="0">
                <a:solidFill>
                  <a:srgbClr val="374151"/>
                </a:solidFill>
                <a:effectLst/>
                <a:latin typeface="KaTeX_Main"/>
              </a:rPr>
              <a:t>1​</a:t>
            </a:r>
            <a:r>
              <a:rPr lang="en-US" b="0" i="0" dirty="0">
                <a:solidFill>
                  <a:srgbClr val="374151"/>
                </a:solidFill>
                <a:effectLst/>
                <a:latin typeface="Söhne"/>
              </a:rPr>
              <a:t> is the slope, </a:t>
            </a:r>
            <a:r>
              <a:rPr lang="en-US" b="0" i="1" dirty="0">
                <a:solidFill>
                  <a:srgbClr val="374151"/>
                </a:solidFill>
                <a:effectLst/>
                <a:latin typeface="KaTeX_Math"/>
              </a:rPr>
              <a:t>X</a:t>
            </a:r>
            <a:r>
              <a:rPr lang="en-US" b="0" i="0" dirty="0">
                <a:solidFill>
                  <a:srgbClr val="374151"/>
                </a:solidFill>
                <a:effectLst/>
                <a:latin typeface="Söhne"/>
              </a:rPr>
              <a:t> is the independent variable, and </a:t>
            </a:r>
            <a:r>
              <a:rPr lang="en-US" b="0" i="1" dirty="0">
                <a:solidFill>
                  <a:srgbClr val="374151"/>
                </a:solidFill>
                <a:effectLst/>
                <a:latin typeface="KaTeX_Math"/>
              </a:rPr>
              <a:t>ϵ</a:t>
            </a:r>
            <a:r>
              <a:rPr lang="en-US" b="0" i="0" dirty="0">
                <a:solidFill>
                  <a:srgbClr val="374151"/>
                </a:solidFill>
                <a:effectLst/>
                <a:latin typeface="Söhne"/>
              </a:rPr>
              <a:t> is the random error term.</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Few closely related concepts </a:t>
            </a:r>
            <a:r>
              <a:rPr lang="en-US" dirty="0"/>
              <a:t>in statistical inference, particularly when assessing the significance of predictors in a regression model…</a:t>
            </a:r>
            <a:endParaRPr lang="en-US" b="0" i="0" dirty="0">
              <a:solidFill>
                <a:srgbClr val="374151"/>
              </a:solidFill>
              <a:effectLst/>
              <a:latin typeface="Söhne"/>
            </a:endParaRPr>
          </a:p>
          <a:p>
            <a:pPr algn="l"/>
            <a:endParaRPr lang="en-US" b="0" i="0" dirty="0">
              <a:solidFill>
                <a:srgbClr val="374151"/>
              </a:solidFill>
              <a:effectLst/>
              <a:latin typeface="Söhne"/>
            </a:endParaRPr>
          </a:p>
          <a:p>
            <a:pPr marL="0" lvl="0" indent="0" algn="l" rtl="0">
              <a:spcBef>
                <a:spcPts val="0"/>
              </a:spcBef>
              <a:spcAft>
                <a:spcPts val="0"/>
              </a:spcAft>
              <a:buNone/>
            </a:pPr>
            <a:endParaRPr dirty="0"/>
          </a:p>
        </p:txBody>
      </p:sp>
      <p:sp>
        <p:nvSpPr>
          <p:cNvPr id="221" name="Google Shape;22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18</a:t>
            </a:fld>
            <a:endParaRPr lang="en-US"/>
          </a:p>
        </p:txBody>
      </p:sp>
    </p:spTree>
    <p:extLst>
      <p:ext uri="{BB962C8B-B14F-4D97-AF65-F5344CB8AC3E}">
        <p14:creationId xmlns:p14="http://schemas.microsoft.com/office/powerpoint/2010/main" val="2620841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19</a:t>
            </a:fld>
            <a:endParaRPr lang="en-US"/>
          </a:p>
        </p:txBody>
      </p:sp>
    </p:spTree>
    <p:extLst>
      <p:ext uri="{BB962C8B-B14F-4D97-AF65-F5344CB8AC3E}">
        <p14:creationId xmlns:p14="http://schemas.microsoft.com/office/powerpoint/2010/main" val="33836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20</a:t>
            </a:fld>
            <a:endParaRPr lang="en-US"/>
          </a:p>
        </p:txBody>
      </p:sp>
    </p:spTree>
    <p:extLst>
      <p:ext uri="{BB962C8B-B14F-4D97-AF65-F5344CB8AC3E}">
        <p14:creationId xmlns:p14="http://schemas.microsoft.com/office/powerpoint/2010/main" val="2352408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Arial" panose="020B0604020202020204" pitchFamily="34" charset="0"/>
              <a:buNone/>
            </a:pPr>
            <a:r>
              <a:rPr lang="en-US" dirty="0"/>
              <a:t>A </a:t>
            </a:r>
            <a:r>
              <a:rPr lang="en-US" b="1" dirty="0"/>
              <a:t>test statistic</a:t>
            </a:r>
            <a:r>
              <a:rPr lang="en-US" dirty="0"/>
              <a:t> is a generic term for the calculated value used to decide whether to reject the null hypothesis in a hypothesis test. It measures how far your sample statistic (like the estimated regression coefficient) is from the null hypothesis value (like 0) relative to the variability of the data. Different tests have different kinds of test statistics depending on the situation, such as:</a:t>
            </a:r>
          </a:p>
          <a:p>
            <a:pPr>
              <a:buFont typeface="Arial" panose="020B0604020202020204" pitchFamily="34" charset="0"/>
              <a:buChar char="•"/>
            </a:pPr>
            <a:r>
              <a:rPr lang="en-US" b="1" dirty="0"/>
              <a:t>t-statistic (or t-value)</a:t>
            </a:r>
            <a:r>
              <a:rPr lang="en-US" dirty="0"/>
              <a:t> (used in regression and t-tests),</a:t>
            </a:r>
          </a:p>
          <a:p>
            <a:pPr>
              <a:buFont typeface="Arial" panose="020B0604020202020204" pitchFamily="34" charset="0"/>
              <a:buChar char="•"/>
            </a:pPr>
            <a:r>
              <a:rPr lang="en-US" b="1" dirty="0"/>
              <a:t>F-statistic</a:t>
            </a:r>
            <a:r>
              <a:rPr lang="en-US" dirty="0"/>
              <a:t> (used in ANOVA or tests of model fit),</a:t>
            </a:r>
          </a:p>
          <a:p>
            <a:pPr>
              <a:buFont typeface="Arial" panose="020B0604020202020204" pitchFamily="34" charset="0"/>
              <a:buChar char="•"/>
            </a:pPr>
            <a:r>
              <a:rPr lang="en-US" b="1" dirty="0"/>
              <a:t>z-statistic</a:t>
            </a:r>
            <a:r>
              <a:rPr lang="en-US" dirty="0"/>
              <a:t> (used in z-tests, typically when sample sizes are large).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21</a:t>
            </a:fld>
            <a:endParaRPr lang="en-US"/>
          </a:p>
        </p:txBody>
      </p:sp>
    </p:spTree>
    <p:extLst>
      <p:ext uri="{BB962C8B-B14F-4D97-AF65-F5344CB8AC3E}">
        <p14:creationId xmlns:p14="http://schemas.microsoft.com/office/powerpoint/2010/main" val="3268050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Steps to calculate p-value from t-value</a:t>
            </a:r>
          </a:p>
          <a:p>
            <a:endParaRPr lang="en-US" dirty="0"/>
          </a:p>
          <a:p>
            <a:pPr marL="571500" indent="-342900">
              <a:buAutoNum type="arabicPeriod"/>
            </a:pPr>
            <a:r>
              <a:rPr lang="en-US" b="1" dirty="0"/>
              <a:t>Calculate the t-Value</a:t>
            </a:r>
          </a:p>
          <a:p>
            <a:pPr marL="571500" indent="-342900">
              <a:buAutoNum type="arabicPeriod"/>
            </a:pPr>
            <a:endParaRPr lang="en-US" b="1" dirty="0"/>
          </a:p>
          <a:p>
            <a:pPr marL="571500" indent="-342900">
              <a:buAutoNum type="arabicPeriod"/>
            </a:pPr>
            <a:r>
              <a:rPr lang="en-US" b="1" dirty="0"/>
              <a:t>Determine the Degrees of Freedom</a:t>
            </a:r>
          </a:p>
          <a:p>
            <a:r>
              <a:rPr lang="en-US" dirty="0"/>
              <a:t>The degrees of freedom (</a:t>
            </a:r>
            <a:r>
              <a:rPr lang="en-US" dirty="0" err="1"/>
              <a:t>df</a:t>
            </a:r>
            <a:r>
              <a:rPr lang="en-US" dirty="0"/>
              <a:t>) in a regression model are important for calculating the p-value. They are calculated as:</a:t>
            </a:r>
          </a:p>
          <a:p>
            <a:r>
              <a:rPr lang="en-US" dirty="0" err="1"/>
              <a:t>df</a:t>
            </a:r>
            <a:r>
              <a:rPr lang="en-US" dirty="0"/>
              <a:t>=n−k−1</a:t>
            </a:r>
          </a:p>
          <a:p>
            <a:r>
              <a:rPr lang="en-US" dirty="0"/>
              <a:t>Where:</a:t>
            </a:r>
          </a:p>
          <a:p>
            <a:pPr>
              <a:buFont typeface="Arial" panose="020B0604020202020204" pitchFamily="34" charset="0"/>
              <a:buChar char="•"/>
            </a:pPr>
            <a:r>
              <a:rPr lang="en-US" dirty="0"/>
              <a:t>n is the number of observations (data points).</a:t>
            </a:r>
          </a:p>
          <a:p>
            <a:pPr>
              <a:buFont typeface="Arial" panose="020B0604020202020204" pitchFamily="34" charset="0"/>
              <a:buChar char="•"/>
            </a:pPr>
            <a:r>
              <a:rPr lang="en-US" dirty="0"/>
              <a:t>k is the number of predictors (independent variables).</a:t>
            </a:r>
          </a:p>
          <a:p>
            <a:pPr>
              <a:buFont typeface="Arial" panose="020B0604020202020204" pitchFamily="34" charset="0"/>
              <a:buChar char="•"/>
            </a:pPr>
            <a:endParaRPr lang="en-US" dirty="0"/>
          </a:p>
          <a:p>
            <a:r>
              <a:rPr lang="en-US" b="1" dirty="0"/>
              <a:t>3. Find the p-Value Using the t-Distribution.</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23</a:t>
            </a:fld>
            <a:endParaRPr lang="en-US"/>
          </a:p>
        </p:txBody>
      </p:sp>
    </p:spTree>
    <p:extLst>
      <p:ext uri="{BB962C8B-B14F-4D97-AF65-F5344CB8AC3E}">
        <p14:creationId xmlns:p14="http://schemas.microsoft.com/office/powerpoint/2010/main" val="1460338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 of Squares due to Regression (SSR)</a:t>
            </a:r>
            <a:r>
              <a:rPr lang="en-US" dirty="0"/>
              <a:t>: The explained variability, which is the sum of the squared differences between the </a:t>
            </a:r>
            <a:r>
              <a:rPr lang="en-US" b="1" dirty="0"/>
              <a:t>predicted values</a:t>
            </a:r>
            <a:r>
              <a:rPr lang="en-US" dirty="0"/>
              <a:t> from the model and the </a:t>
            </a:r>
            <a:r>
              <a:rPr lang="en-US" b="1" dirty="0"/>
              <a:t>mean</a:t>
            </a:r>
            <a:r>
              <a:rPr lang="en-US" dirty="0"/>
              <a:t> of the actual observed.</a:t>
            </a:r>
          </a:p>
          <a:p>
            <a:endParaRPr lang="en-US" dirty="0"/>
          </a:p>
          <a:p>
            <a:r>
              <a:rPr lang="en-US" dirty="0"/>
              <a:t>F-Statistic can range from 0 to infinity. </a:t>
            </a:r>
          </a:p>
          <a:p>
            <a:pPr marL="514350" indent="-285750">
              <a:buFont typeface="Arial" panose="020B0604020202020204" pitchFamily="34" charset="0"/>
              <a:buChar char="•"/>
            </a:pPr>
            <a:r>
              <a:rPr lang="en-US" dirty="0"/>
              <a:t>The </a:t>
            </a:r>
            <a:r>
              <a:rPr lang="en-US" b="1" dirty="0"/>
              <a:t>F-statistic</a:t>
            </a:r>
            <a:r>
              <a:rPr lang="en-US" dirty="0"/>
              <a:t> is always positive because it is the ratio of two variances, and variances cannot be negative.</a:t>
            </a:r>
          </a:p>
          <a:p>
            <a:pPr marL="514350" indent="-285750">
              <a:buFont typeface="Arial" panose="020B0604020202020204" pitchFamily="34" charset="0"/>
              <a:buChar char="•"/>
            </a:pPr>
            <a:r>
              <a:rPr lang="en-US" dirty="0"/>
              <a:t>A </a:t>
            </a:r>
            <a:r>
              <a:rPr lang="en-US" b="1" dirty="0"/>
              <a:t>small F-statistic</a:t>
            </a:r>
            <a:r>
              <a:rPr lang="en-US" dirty="0"/>
              <a:t> (close to 1 or less) suggests that the model does not explain much more variability than would be expected by random chance.</a:t>
            </a:r>
          </a:p>
          <a:p>
            <a:pPr marL="514350" indent="-285750">
              <a:buFont typeface="Arial" panose="020B0604020202020204" pitchFamily="34" charset="0"/>
              <a:buChar char="•"/>
            </a:pPr>
            <a:r>
              <a:rPr lang="en-US" dirty="0"/>
              <a:t>A </a:t>
            </a:r>
            <a:r>
              <a:rPr lang="en-US" b="1" dirty="0"/>
              <a:t>large F-statistic</a:t>
            </a:r>
            <a:r>
              <a:rPr lang="en-US" dirty="0"/>
              <a:t> suggests that the model explains significantly more variability than would be expected by random chance.</a:t>
            </a:r>
          </a:p>
          <a:p>
            <a:pPr marL="514350" indent="-285750">
              <a:buFont typeface="Arial" panose="020B0604020202020204" pitchFamily="34" charset="0"/>
              <a:buChar char="•"/>
            </a:pPr>
            <a:endParaRPr lang="en-US" dirty="0"/>
          </a:p>
          <a:p>
            <a:r>
              <a:rPr lang="en-US" b="1" dirty="0"/>
              <a:t>How to Interpret the F-Statistic in General:</a:t>
            </a:r>
          </a:p>
          <a:p>
            <a:pPr>
              <a:buFont typeface="+mj-lt"/>
              <a:buAutoNum type="arabicPeriod"/>
            </a:pPr>
            <a:r>
              <a:rPr lang="en-US" b="1" dirty="0"/>
              <a:t>F-Statistic near 1</a:t>
            </a:r>
            <a:r>
              <a:rPr lang="en-US" dirty="0"/>
              <a:t>:</a:t>
            </a:r>
          </a:p>
          <a:p>
            <a:pPr marL="742950" lvl="1" indent="-285750">
              <a:buFont typeface="+mj-lt"/>
              <a:buAutoNum type="arabicPeriod"/>
            </a:pPr>
            <a:r>
              <a:rPr lang="en-US" dirty="0"/>
              <a:t>If the F-statistic is near </a:t>
            </a:r>
            <a:r>
              <a:rPr lang="en-US" b="1" dirty="0"/>
              <a:t>1</a:t>
            </a:r>
            <a:r>
              <a:rPr lang="en-US" dirty="0"/>
              <a:t>, it suggests that the model is not better than a simple model that uses the mean of the dependent variable to predict outcomes. The predictors do not seem to add much explanatory power.</a:t>
            </a:r>
          </a:p>
          <a:p>
            <a:pPr>
              <a:buFont typeface="+mj-lt"/>
              <a:buAutoNum type="arabicPeriod"/>
            </a:pPr>
            <a:r>
              <a:rPr lang="en-US" b="1" dirty="0"/>
              <a:t>F-Statistic significantly greater than 1</a:t>
            </a:r>
            <a:r>
              <a:rPr lang="en-US" dirty="0"/>
              <a:t>:</a:t>
            </a:r>
          </a:p>
          <a:p>
            <a:pPr marL="742950" lvl="1" indent="-285750">
              <a:buFont typeface="+mj-lt"/>
              <a:buAutoNum type="arabicPeriod"/>
            </a:pPr>
            <a:r>
              <a:rPr lang="en-US" dirty="0"/>
              <a:t>If the F-statistic is </a:t>
            </a:r>
            <a:r>
              <a:rPr lang="en-US" b="1" dirty="0"/>
              <a:t>significantly greater than 1</a:t>
            </a:r>
            <a:r>
              <a:rPr lang="en-US" dirty="0"/>
              <a:t>, it suggests that the predictors in the model are explaining a significant amount of the variability in the dependent variable. The model is likely to be useful for prediction or explanation.</a:t>
            </a:r>
          </a:p>
          <a:p>
            <a:pPr marL="228600" indent="0">
              <a:buFont typeface="Arial" panose="020B0604020202020204" pitchFamily="34" charset="0"/>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24</a:t>
            </a:fld>
            <a:endParaRPr lang="en-US"/>
          </a:p>
        </p:txBody>
      </p:sp>
    </p:spTree>
    <p:extLst>
      <p:ext uri="{BB962C8B-B14F-4D97-AF65-F5344CB8AC3E}">
        <p14:creationId xmlns:p14="http://schemas.microsoft.com/office/powerpoint/2010/main" val="2978025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b="0" i="0" dirty="0">
                <a:solidFill>
                  <a:srgbClr val="374151"/>
                </a:solidFill>
                <a:effectLst/>
                <a:latin typeface="Söhne"/>
              </a:rPr>
              <a:t>In general, lower errors like a lower Root Mean Square Error (RMSE) or Mean Squared Error (MSE) suggest that the model fits the data better and therefore is a better model. However, this principle has several important caveats:</a:t>
            </a:r>
          </a:p>
          <a:p>
            <a:pPr algn="l"/>
            <a:r>
              <a:rPr lang="en-US" b="1" i="0" dirty="0">
                <a:effectLst/>
                <a:latin typeface="Söhne"/>
              </a:rPr>
              <a:t>Overfitting</a:t>
            </a:r>
          </a:p>
          <a:p>
            <a:pPr algn="l"/>
            <a:r>
              <a:rPr lang="en-US" b="0" i="0" dirty="0">
                <a:solidFill>
                  <a:srgbClr val="374151"/>
                </a:solidFill>
                <a:effectLst/>
                <a:latin typeface="Söhne"/>
              </a:rPr>
              <a:t>A model that perfectly fits your data (i.e., RMSE = 0 or very close to 0) may simply be memorizing the data rather than generalizing from it. Such a model is said to be "overfit," and it will likely perform poorly on new, unseen data.</a:t>
            </a:r>
          </a:p>
          <a:p>
            <a:pPr algn="l"/>
            <a:r>
              <a:rPr lang="en-US" b="1" i="0" dirty="0">
                <a:effectLst/>
                <a:latin typeface="Söhne"/>
              </a:rPr>
              <a:t>Complexity vs Simplicity</a:t>
            </a:r>
          </a:p>
          <a:p>
            <a:pPr algn="l"/>
            <a:r>
              <a:rPr lang="en-US" b="0" i="0" dirty="0">
                <a:solidFill>
                  <a:srgbClr val="374151"/>
                </a:solidFill>
                <a:effectLst/>
                <a:latin typeface="Söhne"/>
              </a:rPr>
              <a:t>A more complex model may have lower errors but may not necessarily be "better" if a simpler model performs nearly as well. Criteria like the Akaike Information Criterion (AIC) or the Bayesian Information Criterion (BIC) can help in model selection by balancing fit and complexity.</a:t>
            </a:r>
          </a:p>
          <a:p>
            <a:pPr algn="l"/>
            <a:r>
              <a:rPr lang="en-US" b="1" i="0" dirty="0">
                <a:effectLst/>
                <a:latin typeface="Söhne"/>
              </a:rPr>
              <a:t>Domain Knowledge</a:t>
            </a:r>
          </a:p>
          <a:p>
            <a:pPr algn="l"/>
            <a:r>
              <a:rPr lang="en-US" b="0" i="0" dirty="0">
                <a:solidFill>
                  <a:srgbClr val="374151"/>
                </a:solidFill>
                <a:effectLst/>
                <a:latin typeface="Söhne"/>
              </a:rPr>
              <a:t>Understanding of the subject matter can be crucial. Sometimes a higher-error model might be preferable if it is easier to interpret or if its predictions align better with theoretical expectations.</a:t>
            </a:r>
          </a:p>
          <a:p>
            <a:pPr algn="l"/>
            <a:r>
              <a:rPr lang="en-US" b="1" i="0" dirty="0">
                <a:effectLst/>
                <a:latin typeface="Söhne"/>
              </a:rPr>
              <a:t>Model Purpose</a:t>
            </a:r>
          </a:p>
          <a:p>
            <a:pPr algn="l"/>
            <a:r>
              <a:rPr lang="en-US" b="0" i="0" dirty="0">
                <a:solidFill>
                  <a:srgbClr val="374151"/>
                </a:solidFill>
                <a:effectLst/>
                <a:latin typeface="Söhne"/>
              </a:rPr>
              <a:t>The "best" model depends on what you are using it for. If interpretability is key, you may be willing to sacrifice some predictive power. On the other hand, if you are solely interested in making accurate predictions, a complex "black-box" model may be appropriate.</a:t>
            </a:r>
          </a:p>
          <a:p>
            <a:pPr algn="l"/>
            <a:r>
              <a:rPr lang="en-US" b="1" i="0" dirty="0">
                <a:effectLst/>
                <a:latin typeface="Söhne"/>
              </a:rPr>
              <a:t>Validation</a:t>
            </a:r>
          </a:p>
          <a:p>
            <a:pPr algn="l"/>
            <a:r>
              <a:rPr lang="en-US" b="0" i="0" dirty="0">
                <a:solidFill>
                  <a:srgbClr val="374151"/>
                </a:solidFill>
                <a:effectLst/>
                <a:latin typeface="Söhne"/>
              </a:rPr>
              <a:t>Performance should be assessed not just on the training data but also on a separate validation or test set to evaluate the model's generalization capability. Cross-validation is a commonly used technique for this purpose.</a:t>
            </a:r>
          </a:p>
          <a:p>
            <a:pPr algn="l"/>
            <a:r>
              <a:rPr lang="en-US" b="1" i="0" dirty="0">
                <a:effectLst/>
                <a:latin typeface="Söhne"/>
              </a:rPr>
              <a:t>Comparative Metrics</a:t>
            </a:r>
          </a:p>
          <a:p>
            <a:pPr algn="l"/>
            <a:r>
              <a:rPr lang="en-US" b="0" i="0" dirty="0">
                <a:solidFill>
                  <a:srgbClr val="374151"/>
                </a:solidFill>
                <a:effectLst/>
                <a:latin typeface="Söhne"/>
              </a:rPr>
              <a:t>Sometimes it's useful to use relative measures of error like the Mean Absolute Percentage Error (MAPE) or to compare the RMSE against a baseline model (like a random or naïve model) to understand how much better your model is compared to a simple prediction.</a:t>
            </a:r>
          </a:p>
          <a:p>
            <a:pPr algn="l"/>
            <a:r>
              <a:rPr lang="en-US" b="1" i="0" dirty="0">
                <a:effectLst/>
                <a:latin typeface="Söhne"/>
              </a:rPr>
              <a:t>Residual Analysis</a:t>
            </a:r>
          </a:p>
          <a:p>
            <a:pPr algn="l"/>
            <a:r>
              <a:rPr lang="en-US" b="0" i="0" dirty="0">
                <a:solidFill>
                  <a:srgbClr val="374151"/>
                </a:solidFill>
                <a:effectLst/>
                <a:latin typeface="Söhne"/>
              </a:rPr>
              <a:t>Lower errors should be accompanied by a good residual plot. The residuals should be random, normally distributed, and homoscedastic (i.e., have constant variance) for the model to be considered good.</a:t>
            </a:r>
          </a:p>
          <a:p>
            <a:pPr algn="l"/>
            <a:r>
              <a:rPr lang="en-US" b="1" i="0" dirty="0">
                <a:effectLst/>
                <a:latin typeface="Söhne"/>
              </a:rPr>
              <a:t>Multiple Metrics</a:t>
            </a:r>
          </a:p>
          <a:p>
            <a:pPr algn="l"/>
            <a:r>
              <a:rPr lang="en-US" b="0" i="0" dirty="0">
                <a:solidFill>
                  <a:srgbClr val="374151"/>
                </a:solidFill>
                <a:effectLst/>
                <a:latin typeface="Söhne"/>
              </a:rPr>
              <a:t>It's often wise to look at multiple performance metrics to get a well-rounded view of the model's performance.</a:t>
            </a:r>
          </a:p>
          <a:p>
            <a:pPr algn="l"/>
            <a:r>
              <a:rPr lang="en-US" b="0" i="0" dirty="0">
                <a:solidFill>
                  <a:srgbClr val="374151"/>
                </a:solidFill>
                <a:effectLst/>
                <a:latin typeface="Söhne"/>
              </a:rPr>
              <a:t>So, while lower errors like RMSE are generally a good sign, they should be only one part of a comprehensive evaluation strategy for a predictive model.</a:t>
            </a:r>
          </a:p>
          <a:p>
            <a:pPr marL="0" lvl="0" indent="0" algn="l" rtl="0">
              <a:spcBef>
                <a:spcPts val="0"/>
              </a:spcBef>
              <a:spcAft>
                <a:spcPts val="0"/>
              </a:spcAft>
              <a:buNone/>
            </a:pPr>
            <a:endParaRPr lang="en-US" dirty="0"/>
          </a:p>
        </p:txBody>
      </p:sp>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BemboStd-Identity-H"/>
              </a:rPr>
              <a:t>Given the high speed of modern algorithms for multiple linear regression calculations, it is tempting in such a situation to take a kitchen-sink approach: Why bother to select a subset? Just use all the variables in the model.</a:t>
            </a:r>
          </a:p>
          <a:p>
            <a:pPr algn="l"/>
            <a:endParaRPr lang="en-US" sz="1800" b="0" i="0" u="none" strike="noStrike" baseline="0" dirty="0">
              <a:latin typeface="BemboStd-Identity-H"/>
            </a:endParaRPr>
          </a:p>
          <a:p>
            <a:pPr algn="l"/>
            <a:r>
              <a:rPr lang="en-US" sz="1800" b="0" i="0" u="none" strike="noStrike" baseline="0" dirty="0">
                <a:latin typeface="BemboStd-Identity-H"/>
              </a:rPr>
              <a:t>• It may be expensive or not feasible to collect a full complement of predictors for future predictions.</a:t>
            </a:r>
          </a:p>
          <a:p>
            <a:pPr algn="l"/>
            <a:r>
              <a:rPr lang="en-US" sz="1800" b="0" i="0" u="none" strike="noStrike" baseline="0" dirty="0">
                <a:latin typeface="BemboStd-Identity-H"/>
              </a:rPr>
              <a:t>• We may be able to measure fewer predictors more accurately (e.g., in surveys).</a:t>
            </a:r>
          </a:p>
          <a:p>
            <a:pPr algn="l"/>
            <a:r>
              <a:rPr lang="en-US" sz="1800" b="0" i="0" u="none" strike="noStrike" baseline="0" dirty="0">
                <a:latin typeface="BemboStd-Identity-H"/>
              </a:rPr>
              <a:t>• The more predictors, the higher the chance of missing values in the data. If we delete or impute records with missing values, multiple predictors</a:t>
            </a:r>
          </a:p>
          <a:p>
            <a:pPr algn="l"/>
            <a:r>
              <a:rPr lang="en-US" sz="1800" b="0" i="0" u="none" strike="noStrike" baseline="0" dirty="0">
                <a:latin typeface="BemboStd-Identity-H"/>
              </a:rPr>
              <a:t>will lead to a higher rate of record deletion or imputation.</a:t>
            </a:r>
          </a:p>
          <a:p>
            <a:pPr algn="l"/>
            <a:r>
              <a:rPr lang="en-US" sz="1800" b="0" i="0" u="none" strike="noStrike" baseline="0" dirty="0">
                <a:latin typeface="BemboStd-Identity-H"/>
              </a:rPr>
              <a:t>• </a:t>
            </a:r>
            <a:r>
              <a:rPr lang="en-US" sz="1800" b="0" i="1" u="none" strike="noStrike" baseline="0" dirty="0">
                <a:latin typeface="BemboStd-Italic-Identity-H"/>
              </a:rPr>
              <a:t>Parsimony </a:t>
            </a:r>
            <a:r>
              <a:rPr lang="en-US" sz="1800" b="0" i="0" u="none" strike="noStrike" baseline="0" dirty="0">
                <a:latin typeface="BemboStd-Identity-H"/>
              </a:rPr>
              <a:t>is an important property of good models. We obtain more insight into the influence of predictors in models with few parameters.</a:t>
            </a:r>
          </a:p>
          <a:p>
            <a:pPr algn="l"/>
            <a:r>
              <a:rPr lang="en-US" sz="1800" b="0" i="0" u="none" strike="noStrike" baseline="0" dirty="0">
                <a:latin typeface="BemboStd-Identity-H"/>
              </a:rPr>
              <a:t>• Estimates of regression coefficients are likely to be unstable, due to </a:t>
            </a:r>
            <a:r>
              <a:rPr lang="en-US" sz="1800" b="0" i="1" u="none" strike="noStrike" baseline="0" dirty="0">
                <a:latin typeface="BemboStd-Italic-Identity-H"/>
              </a:rPr>
              <a:t>multicollinearity </a:t>
            </a:r>
            <a:r>
              <a:rPr lang="en-US" sz="1800" b="0" i="0" u="none" strike="noStrike" baseline="0" dirty="0">
                <a:latin typeface="BemboStd-Identity-H"/>
              </a:rPr>
              <a:t>in models with many variables. (Multicollinearity is the presence</a:t>
            </a:r>
          </a:p>
          <a:p>
            <a:pPr algn="l"/>
            <a:r>
              <a:rPr lang="en-US" sz="1800" b="0" i="0" u="none" strike="noStrike" baseline="0" dirty="0">
                <a:latin typeface="BemboStd-Identity-H"/>
              </a:rPr>
              <a:t>of two or more predictors sharing the same linear relationship with the outcome variable.) Regression coefficients are more stable for parsimonious</a:t>
            </a:r>
          </a:p>
          <a:p>
            <a:pPr algn="l"/>
            <a:r>
              <a:rPr lang="en-US" sz="1800" b="0" i="0" u="none" strike="noStrike" baseline="0" dirty="0">
                <a:latin typeface="BemboStd-Identity-H"/>
              </a:rPr>
              <a:t>models. One very rough rule of thumb is to have a number of records </a:t>
            </a:r>
            <a:r>
              <a:rPr lang="en-US" sz="1800" b="0" i="1" u="none" strike="noStrike" baseline="0" dirty="0">
                <a:latin typeface="CMMI12"/>
              </a:rPr>
              <a:t>n </a:t>
            </a:r>
            <a:r>
              <a:rPr lang="en-US" sz="1800" b="0" i="0" u="none" strike="noStrike" baseline="0" dirty="0">
                <a:latin typeface="BemboStd-Identity-H"/>
              </a:rPr>
              <a:t>larger than </a:t>
            </a:r>
            <a:r>
              <a:rPr lang="en-US" sz="1800" b="0" i="0" u="none" strike="noStrike" baseline="0" dirty="0">
                <a:latin typeface="CMR12"/>
              </a:rPr>
              <a:t>5(</a:t>
            </a:r>
            <a:r>
              <a:rPr lang="en-US" sz="1800" b="0" i="1" u="none" strike="noStrike" baseline="0" dirty="0">
                <a:latin typeface="CMMI12"/>
              </a:rPr>
              <a:t>p </a:t>
            </a:r>
            <a:r>
              <a:rPr lang="en-US" sz="1800" b="0" i="0" u="none" strike="noStrike" baseline="0" dirty="0">
                <a:latin typeface="CMR12"/>
              </a:rPr>
              <a:t>+ 2)</a:t>
            </a:r>
            <a:r>
              <a:rPr lang="en-US" sz="1800" b="0" i="0" u="none" strike="noStrike" baseline="0" dirty="0">
                <a:latin typeface="BemboStd-Identity-H"/>
              </a:rPr>
              <a:t>, where </a:t>
            </a:r>
            <a:r>
              <a:rPr lang="en-US" sz="1800" b="0" i="1" u="none" strike="noStrike" baseline="0" dirty="0">
                <a:latin typeface="CMMI12"/>
              </a:rPr>
              <a:t>p </a:t>
            </a:r>
            <a:r>
              <a:rPr lang="en-US" sz="1800" b="0" i="0" u="none" strike="noStrike" baseline="0" dirty="0">
                <a:latin typeface="BemboStd-Identity-H"/>
              </a:rPr>
              <a:t>is the number of predictors. • It can be shown that using predictors that are uncorrelated with the outcome variable increases the variance of predictions.</a:t>
            </a:r>
          </a:p>
          <a:p>
            <a:pPr algn="l"/>
            <a:r>
              <a:rPr lang="en-US" sz="1800" b="0" i="0" u="none" strike="noStrike" baseline="0" dirty="0">
                <a:latin typeface="BemboStd-Identity-H"/>
              </a:rPr>
              <a:t>• It can be shown that dropping predictors that are actually correlated with the outcome variable can increase the average error (bias) of predictions.</a:t>
            </a:r>
          </a:p>
          <a:p>
            <a:pPr algn="l"/>
            <a:endParaRPr lang="en-US" sz="1800" b="0" i="0" u="none" strike="noStrike" baseline="0" dirty="0">
              <a:latin typeface="BemboStd-Identity-H"/>
            </a:endParaRPr>
          </a:p>
          <a:p>
            <a:pPr algn="l"/>
            <a:r>
              <a:rPr lang="en-US" sz="1800" b="0" i="0" u="none" strike="noStrike" baseline="0" dirty="0">
                <a:latin typeface="BemboStd-Identity-H"/>
              </a:rPr>
              <a:t>The last two points mean that there is a trade-off between too few and too many predictors. In general, accepting some bias can reduce the variance in predictions. This </a:t>
            </a:r>
            <a:r>
              <a:rPr lang="en-US" sz="1800" b="0" i="1" u="none" strike="noStrike" baseline="0" dirty="0">
                <a:latin typeface="BemboStd-Italic-Identity-H"/>
              </a:rPr>
              <a:t>bias–variance trade-off </a:t>
            </a:r>
            <a:r>
              <a:rPr lang="en-US" sz="1800" b="0" i="0" u="none" strike="noStrike" baseline="0" dirty="0">
                <a:latin typeface="BemboStd-Identity-H"/>
              </a:rPr>
              <a:t>is particularly important for large numbers of predictors, because in that case, it is very likely that there are variables in the model that have small coefficients relative to the standard deviation of the noise and also exhibit at least moderate correlation with other variables. Dropping such variables will improve the predictions, as it reduces the prediction variance. This type of bias–variance trade-off is a basic aspect of most data mining procedures for prediction and classification. In light of this, methods for reducing the number of predictors </a:t>
            </a:r>
            <a:r>
              <a:rPr lang="en-US" sz="1800" b="0" i="1" u="none" strike="noStrike" baseline="0" dirty="0">
                <a:latin typeface="CMMI12"/>
              </a:rPr>
              <a:t>p </a:t>
            </a:r>
            <a:r>
              <a:rPr lang="en-US" sz="1800" b="0" i="0" u="none" strike="noStrike" baseline="0" dirty="0">
                <a:latin typeface="BemboStd-Identity-H"/>
              </a:rPr>
              <a:t>to a smaller set are often used.</a:t>
            </a:r>
          </a:p>
          <a:p>
            <a:pPr algn="l"/>
            <a:endParaRPr lang="en-US" sz="1800" b="0" i="0" u="none" strike="noStrike" baseline="0" dirty="0">
              <a:latin typeface="BemboStd-Identity-H"/>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28</a:t>
            </a:fld>
            <a:endParaRPr lang="en-US"/>
          </a:p>
        </p:txBody>
      </p:sp>
    </p:spTree>
    <p:extLst>
      <p:ext uri="{BB962C8B-B14F-4D97-AF65-F5344CB8AC3E}">
        <p14:creationId xmlns:p14="http://schemas.microsoft.com/office/powerpoint/2010/main" val="3229476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lang="en-US" sz="1800" b="0" i="0" u="none" strike="noStrike" baseline="0" dirty="0">
              <a:latin typeface="BemboStd-Identity-H"/>
            </a:endParaRPr>
          </a:p>
          <a:p>
            <a:pPr algn="l"/>
            <a:r>
              <a:rPr lang="en-US" sz="1800" b="1" i="0" u="none" strike="noStrike" baseline="0" dirty="0">
                <a:latin typeface="BemboStd-Identity-H"/>
              </a:rPr>
              <a:t>Step 1: </a:t>
            </a:r>
            <a:r>
              <a:rPr lang="en-US" sz="1800" b="0" i="0" u="none" strike="noStrike" baseline="0" dirty="0">
                <a:latin typeface="BemboStd-Identity-H"/>
              </a:rPr>
              <a:t>The first step in trying to reduce the number of predictors should always be to use domain knowledge.</a:t>
            </a:r>
          </a:p>
          <a:p>
            <a:pPr algn="l"/>
            <a:r>
              <a:rPr lang="en-US" sz="1800" b="1" i="0" u="none" strike="noStrike" baseline="0" dirty="0">
                <a:latin typeface="BemboStd-Identity-H"/>
              </a:rPr>
              <a:t>Step 2: </a:t>
            </a:r>
            <a:r>
              <a:rPr lang="en-US" sz="1800" b="0" i="0" u="none" strike="noStrike" baseline="0" dirty="0">
                <a:latin typeface="BemboStd-Identity-H"/>
              </a:rPr>
              <a:t>The next step makes use of computational power and statistical performance metrics.</a:t>
            </a:r>
          </a:p>
          <a:p>
            <a:pPr algn="l"/>
            <a:r>
              <a:rPr lang="en-US" sz="1800" b="1" i="0" u="none" strike="noStrike" baseline="0" dirty="0">
                <a:latin typeface="BemboStd-Identity-H"/>
              </a:rPr>
              <a:t>2.a </a:t>
            </a:r>
            <a:r>
              <a:rPr lang="en-US" sz="1800" b="0" i="0" u="none" strike="noStrike" baseline="0" dirty="0">
                <a:latin typeface="BemboStd-Identity-H"/>
              </a:rPr>
              <a:t>The first is an </a:t>
            </a:r>
            <a:r>
              <a:rPr lang="en-US" sz="1800" b="0" i="1" u="none" strike="noStrike" baseline="0" dirty="0">
                <a:latin typeface="BemboStd-Italic-Identity-H"/>
              </a:rPr>
              <a:t>exhaustive search </a:t>
            </a:r>
            <a:r>
              <a:rPr lang="en-US" sz="1800" b="0" i="0" u="none" strike="noStrike" baseline="0" dirty="0">
                <a:latin typeface="BemboStd-Identity-H"/>
              </a:rPr>
              <a:t>for the “best” subset of predictors by fitting regression models with all the possible combinations of predictors. The exhaustive search approach is not practical in many applications, and implementation in R can be tedious and unstable.</a:t>
            </a:r>
          </a:p>
          <a:p>
            <a:pPr algn="l"/>
            <a:r>
              <a:rPr lang="en-US" sz="1800" b="1" i="0" u="none" strike="noStrike" baseline="0" dirty="0">
                <a:latin typeface="BemboStd-Identity-H"/>
              </a:rPr>
              <a:t>2.b </a:t>
            </a:r>
            <a:r>
              <a:rPr lang="en-US" sz="1800" b="0" i="0" u="none" strike="noStrike" baseline="0" dirty="0">
                <a:latin typeface="BemboStd-Identity-H"/>
              </a:rPr>
              <a:t>The second approach is to search through a partial set of models.</a:t>
            </a:r>
            <a:endParaRPr lang="en-US" sz="1800" b="1" i="0" u="none" strike="noStrike" baseline="0" dirty="0">
              <a:latin typeface="BemboStd-Identity-H"/>
            </a:endParaRPr>
          </a:p>
          <a:p>
            <a:pPr algn="l"/>
            <a:endParaRPr b="1" dirty="0"/>
          </a:p>
        </p:txBody>
      </p:sp>
      <p:sp>
        <p:nvSpPr>
          <p:cNvPr id="263" name="Google Shape;2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dirty="0"/>
              <a:t>Combinations: 2^n</a:t>
            </a:r>
          </a:p>
          <a:p>
            <a:pPr algn="l"/>
            <a:r>
              <a:rPr lang="en-US" dirty="0"/>
              <a:t>For 20 predictors, 1,050,000 combinations. Over a million. </a:t>
            </a:r>
          </a:p>
          <a:p>
            <a:pPr algn="l"/>
            <a:endParaRPr lang="en-US" dirty="0"/>
          </a:p>
          <a:p>
            <a:pPr algn="l"/>
            <a:r>
              <a:rPr lang="en-US" dirty="0"/>
              <a:t>2^11 is 2048</a:t>
            </a:r>
          </a:p>
          <a:p>
            <a:pPr algn="l"/>
            <a:endParaRPr lang="en-US" dirty="0"/>
          </a:p>
          <a:p>
            <a:pPr algn="l"/>
            <a:endParaRPr dirty="0"/>
          </a:p>
        </p:txBody>
      </p:sp>
      <p:sp>
        <p:nvSpPr>
          <p:cNvPr id="270" name="Google Shape;27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Most often Linear Regression implies Linear Regression with OLS.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Ordinary Least Squares method to estimate the coefficients. </a:t>
            </a:r>
          </a:p>
          <a:p>
            <a:pPr marL="0" lvl="0" indent="0" algn="l" rtl="0">
              <a:spcBef>
                <a:spcPts val="0"/>
              </a:spcBef>
              <a:spcAft>
                <a:spcPts val="0"/>
              </a:spcAft>
              <a:buNone/>
            </a:pPr>
            <a:endParaRPr lang="en-US" sz="1800" b="0" i="0" u="none" strike="noStrike" baseline="0" dirty="0">
              <a:latin typeface="BemboStd-Identity-H"/>
            </a:endParaRPr>
          </a:p>
          <a:p>
            <a:pPr marL="0" lvl="0" indent="0" algn="l" rtl="0">
              <a:spcBef>
                <a:spcPts val="0"/>
              </a:spcBef>
              <a:spcAft>
                <a:spcPts val="0"/>
              </a:spcAft>
              <a:buNone/>
            </a:pPr>
            <a:r>
              <a:rPr lang="en-US" sz="1800" b="0" i="0" u="none" strike="noStrike" baseline="0" dirty="0">
                <a:latin typeface="BemboStd-Identity-H"/>
              </a:rPr>
              <a:t>RSS = Residual Sum of Squares. aka, Sum of Squared Residuals (SSR) or Error Sum of Squares (SSE).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Linear Regression can be solved using other methods:</a:t>
            </a:r>
          </a:p>
          <a:p>
            <a:pPr marL="342900" lvl="0" indent="-342900" algn="l" rtl="0">
              <a:spcBef>
                <a:spcPts val="0"/>
              </a:spcBef>
              <a:spcAft>
                <a:spcPts val="0"/>
              </a:spcAft>
              <a:buAutoNum type="arabicPeriod"/>
            </a:pPr>
            <a:r>
              <a:rPr lang="en-US" b="1" dirty="0"/>
              <a:t>Ridge Regression (L2 Regularization)</a:t>
            </a:r>
          </a:p>
          <a:p>
            <a:pPr marL="342900" lvl="0" indent="-342900" algn="l" rtl="0">
              <a:spcBef>
                <a:spcPts val="0"/>
              </a:spcBef>
              <a:spcAft>
                <a:spcPts val="0"/>
              </a:spcAft>
              <a:buAutoNum type="arabicPeriod"/>
            </a:pPr>
            <a:r>
              <a:rPr lang="en-US" b="1" dirty="0"/>
              <a:t>Lasso Regression (L1 Regularization)</a:t>
            </a:r>
          </a:p>
          <a:p>
            <a:pPr marL="342900" lvl="0" indent="-342900" algn="l" rtl="0">
              <a:spcBef>
                <a:spcPts val="0"/>
              </a:spcBef>
              <a:spcAft>
                <a:spcPts val="0"/>
              </a:spcAft>
              <a:buAutoNum type="arabicPeriod"/>
            </a:pPr>
            <a:r>
              <a:rPr lang="en-US" b="1" dirty="0"/>
              <a:t>Elastic Net Regression (combination of L1 and L2 Regularization)</a:t>
            </a:r>
          </a:p>
          <a:p>
            <a:pPr marL="342900" lvl="0" indent="-342900" algn="l" rtl="0">
              <a:spcBef>
                <a:spcPts val="0"/>
              </a:spcBef>
              <a:spcAft>
                <a:spcPts val="0"/>
              </a:spcAft>
              <a:buAutoNum type="arabicPeriod"/>
            </a:pPr>
            <a:endParaRPr lang="en-US" b="1" dirty="0"/>
          </a:p>
          <a:p>
            <a:pPr marL="342900" lvl="0" indent="-342900" algn="l" rtl="0">
              <a:spcBef>
                <a:spcPts val="0"/>
              </a:spcBef>
              <a:spcAft>
                <a:spcPts val="0"/>
              </a:spcAft>
              <a:buAutoNum type="arabicPeriod"/>
            </a:pPr>
            <a:r>
              <a:rPr lang="en-US" dirty="0"/>
              <a:t>Principal Component Regression (PCR)</a:t>
            </a:r>
          </a:p>
          <a:p>
            <a:pPr marL="342900" lvl="0" indent="-342900" algn="l" rtl="0">
              <a:spcBef>
                <a:spcPts val="0"/>
              </a:spcBef>
              <a:spcAft>
                <a:spcPts val="0"/>
              </a:spcAft>
              <a:buAutoNum type="arabicPeriod"/>
            </a:pPr>
            <a:r>
              <a:rPr lang="en-US" dirty="0"/>
              <a:t>Partial Least Squares (PLS)</a:t>
            </a:r>
          </a:p>
          <a:p>
            <a:pPr marL="342900" lvl="0" indent="-342900" algn="l" rtl="0">
              <a:spcBef>
                <a:spcPts val="0"/>
              </a:spcBef>
              <a:spcAft>
                <a:spcPts val="0"/>
              </a:spcAft>
              <a:buAutoNum type="arabicPeriod"/>
            </a:pPr>
            <a:endParaRPr lang="en-US" dirty="0"/>
          </a:p>
          <a:p>
            <a:pPr marL="342900" lvl="0" indent="-342900" algn="l" rtl="0">
              <a:spcBef>
                <a:spcPts val="0"/>
              </a:spcBef>
              <a:spcAft>
                <a:spcPts val="0"/>
              </a:spcAft>
              <a:buAutoNum type="arabicPeriod"/>
            </a:pPr>
            <a:r>
              <a:rPr lang="en-US" dirty="0"/>
              <a:t>Least Absolute Deviations (LAD) Regression</a:t>
            </a:r>
          </a:p>
          <a:p>
            <a:pPr marL="342900" lvl="0" indent="-342900" algn="l" rtl="0">
              <a:spcBef>
                <a:spcPts val="0"/>
              </a:spcBef>
              <a:spcAft>
                <a:spcPts val="0"/>
              </a:spcAft>
              <a:buAutoNum type="arabicPeriod"/>
            </a:pPr>
            <a:r>
              <a:rPr lang="en-US" dirty="0"/>
              <a:t>Bayesian Linear Regression</a:t>
            </a:r>
          </a:p>
          <a:p>
            <a:pPr marL="342900" lvl="0" indent="-342900" algn="l" rtl="0">
              <a:spcBef>
                <a:spcPts val="0"/>
              </a:spcBef>
              <a:spcAft>
                <a:spcPts val="0"/>
              </a:spcAft>
              <a:buAutoNum type="arabicPeriod"/>
            </a:pPr>
            <a:endParaRPr lang="en-US" dirty="0"/>
          </a:p>
          <a:p>
            <a:pPr marL="342900" lvl="0" indent="-342900" algn="l" rtl="0">
              <a:spcBef>
                <a:spcPts val="0"/>
              </a:spcBef>
              <a:spcAft>
                <a:spcPts val="0"/>
              </a:spcAft>
              <a:buAutoNum type="arabicPeriod"/>
            </a:pPr>
            <a:endParaRPr dirty="0"/>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803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regsubsets</a:t>
            </a:r>
            <a:r>
              <a:rPr lang="en-US" dirty="0"/>
              <a:t>() in leaps generates dummy variables. </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The </a:t>
            </a:r>
            <a:r>
              <a:rPr lang="en-US" b="0" i="0" dirty="0" err="1">
                <a:solidFill>
                  <a:srgbClr val="374151"/>
                </a:solidFill>
                <a:effectLst/>
                <a:latin typeface="Söhne"/>
              </a:rPr>
              <a:t>regsubsets</a:t>
            </a:r>
            <a:r>
              <a:rPr lang="en-US" b="0" i="0" dirty="0">
                <a:solidFill>
                  <a:srgbClr val="374151"/>
                </a:solidFill>
                <a:effectLst/>
                <a:latin typeface="Söhne"/>
              </a:rPr>
              <a:t>() function in the leaps package in R is specifically designed for subset selection in multiple linear regression. It helps you identify which predictors (or combinations of predictors) are most effective for predicting the dependent variable.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The function performs "best subset selection" by evaluating all possible combinations of predictors to find the best model according to certain criteria like </a:t>
            </a:r>
            <a:r>
              <a:rPr lang="en-US" b="0" i="1" dirty="0">
                <a:solidFill>
                  <a:srgbClr val="374151"/>
                </a:solidFill>
                <a:effectLst/>
                <a:latin typeface="KaTeX_Math"/>
              </a:rPr>
              <a:t>R^</a:t>
            </a:r>
            <a:r>
              <a:rPr lang="en-US" b="0" i="0" dirty="0">
                <a:solidFill>
                  <a:srgbClr val="374151"/>
                </a:solidFill>
                <a:effectLst/>
                <a:latin typeface="KaTeX_Main"/>
              </a:rPr>
              <a:t>2</a:t>
            </a:r>
            <a:r>
              <a:rPr lang="en-US" b="0" i="0" dirty="0">
                <a:solidFill>
                  <a:srgbClr val="374151"/>
                </a:solidFill>
                <a:effectLst/>
                <a:latin typeface="Söhne"/>
              </a:rPr>
              <a:t>, Adjusted </a:t>
            </a:r>
            <a:r>
              <a:rPr lang="en-US" b="0" i="1" dirty="0">
                <a:solidFill>
                  <a:srgbClr val="374151"/>
                </a:solidFill>
                <a:effectLst/>
                <a:latin typeface="KaTeX_Math"/>
              </a:rPr>
              <a:t>R^</a:t>
            </a:r>
            <a:r>
              <a:rPr lang="en-US" b="0" i="0" dirty="0">
                <a:solidFill>
                  <a:srgbClr val="374151"/>
                </a:solidFill>
                <a:effectLst/>
                <a:latin typeface="KaTeX_Main"/>
              </a:rPr>
              <a:t>2</a:t>
            </a:r>
            <a:r>
              <a:rPr lang="en-US" b="0" i="0" dirty="0">
                <a:solidFill>
                  <a:srgbClr val="374151"/>
                </a:solidFill>
                <a:effectLst/>
                <a:latin typeface="Söhne"/>
              </a:rPr>
              <a:t>, AIC, BIC, or Mallows' </a:t>
            </a:r>
            <a:r>
              <a:rPr lang="en-US" b="0" i="1" dirty="0">
                <a:solidFill>
                  <a:srgbClr val="374151"/>
                </a:solidFill>
                <a:effectLst/>
                <a:latin typeface="KaTeX_Math"/>
              </a:rPr>
              <a:t>Cp</a:t>
            </a:r>
            <a:r>
              <a:rPr lang="en-US" b="0" i="0" dirty="0">
                <a:solidFill>
                  <a:srgbClr val="374151"/>
                </a:solidFill>
                <a:effectLst/>
                <a:latin typeface="Söhne"/>
              </a:rPr>
              <a:t>. By examining these statistics, you can choose the model that provides the best fit while balancing complexity and predictive power.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Mallows' Cp</a:t>
            </a:r>
            <a:r>
              <a:rPr lang="en-US" dirty="0"/>
              <a:t> helps assess model fit and potential overfitting. A </a:t>
            </a:r>
            <a:r>
              <a:rPr lang="en-US" b="1" dirty="0"/>
              <a:t>good model</a:t>
            </a:r>
            <a:r>
              <a:rPr lang="en-US" dirty="0"/>
              <a:t> should have a Cp value close to the number of predictors + 1.</a:t>
            </a:r>
            <a:endParaRPr dirty="0"/>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32</a:t>
            </a:fld>
            <a:endParaRPr lang="en-US"/>
          </a:p>
        </p:txBody>
      </p:sp>
    </p:spTree>
    <p:extLst>
      <p:ext uri="{BB962C8B-B14F-4D97-AF65-F5344CB8AC3E}">
        <p14:creationId xmlns:p14="http://schemas.microsoft.com/office/powerpoint/2010/main" val="4142280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Higher the R Squared, the better the model is. </a:t>
            </a:r>
          </a:p>
          <a:p>
            <a:pPr marL="0" lvl="0" indent="0" algn="l" rtl="0">
              <a:spcBef>
                <a:spcPts val="0"/>
              </a:spcBef>
              <a:spcAft>
                <a:spcPts val="0"/>
              </a:spcAft>
              <a:buNone/>
            </a:pPr>
            <a:r>
              <a:rPr lang="en-US" dirty="0"/>
              <a:t>Same for Adjusted R Squared. </a:t>
            </a:r>
          </a:p>
          <a:p>
            <a:pPr marL="0" lvl="0" indent="0" algn="l" rtl="0">
              <a:spcBef>
                <a:spcPts val="0"/>
              </a:spcBef>
              <a:spcAft>
                <a:spcPts val="0"/>
              </a:spcAft>
              <a:buNone/>
            </a:pPr>
            <a:endParaRPr lang="en-US" dirty="0"/>
          </a:p>
          <a:p>
            <a:pPr algn="l"/>
            <a:r>
              <a:rPr lang="en-US" b="0" i="0" dirty="0">
                <a:solidFill>
                  <a:srgbClr val="374151"/>
                </a:solidFill>
                <a:effectLst/>
                <a:latin typeface="Söhne"/>
              </a:rPr>
              <a:t>A lower value of Mallows’ </a:t>
            </a:r>
            <a:r>
              <a:rPr lang="en-US" b="0" i="1" dirty="0">
                <a:solidFill>
                  <a:srgbClr val="374151"/>
                </a:solidFill>
                <a:effectLst/>
                <a:latin typeface="KaTeX_Math"/>
              </a:rPr>
              <a:t>Cp</a:t>
            </a:r>
            <a:r>
              <a:rPr lang="en-US" b="0" i="0" dirty="0">
                <a:solidFill>
                  <a:srgbClr val="374151"/>
                </a:solidFill>
                <a:effectLst/>
                <a:latin typeface="Söhne"/>
              </a:rPr>
              <a:t> is generally considered better when you are comparing multiple models. The </a:t>
            </a:r>
            <a:r>
              <a:rPr lang="en-US" b="0" i="1" dirty="0">
                <a:solidFill>
                  <a:srgbClr val="374151"/>
                </a:solidFill>
                <a:effectLst/>
                <a:latin typeface="KaTeX_Math"/>
              </a:rPr>
              <a:t>Cp</a:t>
            </a:r>
            <a:r>
              <a:rPr lang="en-US" b="0" i="0" dirty="0">
                <a:solidFill>
                  <a:srgbClr val="374151"/>
                </a:solidFill>
                <a:effectLst/>
                <a:latin typeface="Söhne"/>
              </a:rPr>
              <a:t> statistic is used for model selection, aiming to find a model that provides a good fit while also being parsimonious (i.e., not overly complex).</a:t>
            </a:r>
          </a:p>
          <a:p>
            <a:pPr algn="l"/>
            <a:r>
              <a:rPr lang="en-US" b="1" i="0" dirty="0">
                <a:effectLst/>
                <a:latin typeface="Söhne"/>
              </a:rPr>
              <a:t>Criteria for a Good </a:t>
            </a:r>
            <a:r>
              <a:rPr lang="en-US" b="1" i="1" dirty="0">
                <a:effectLst/>
                <a:latin typeface="KaTeX_Math"/>
              </a:rPr>
              <a:t>Cp</a:t>
            </a:r>
            <a:endParaRPr lang="en-US" b="1" i="0" dirty="0">
              <a:effectLst/>
              <a:latin typeface="Söhne"/>
            </a:endParaRPr>
          </a:p>
          <a:p>
            <a:pPr algn="l">
              <a:buFont typeface="+mj-lt"/>
              <a:buAutoNum type="arabicPeriod"/>
            </a:pPr>
            <a:r>
              <a:rPr lang="en-US" b="1" i="0" dirty="0">
                <a:solidFill>
                  <a:srgbClr val="374151"/>
                </a:solidFill>
                <a:effectLst/>
                <a:latin typeface="Söhne"/>
              </a:rPr>
              <a:t>Close to Number of Predictors</a:t>
            </a:r>
            <a:r>
              <a:rPr lang="en-US" b="0" i="0" dirty="0">
                <a:solidFill>
                  <a:srgbClr val="374151"/>
                </a:solidFill>
                <a:effectLst/>
                <a:latin typeface="Söhne"/>
              </a:rPr>
              <a:t>: A </a:t>
            </a:r>
            <a:r>
              <a:rPr lang="en-US" b="0" i="1" dirty="0">
                <a:solidFill>
                  <a:srgbClr val="374151"/>
                </a:solidFill>
                <a:effectLst/>
                <a:latin typeface="KaTeX_Math"/>
              </a:rPr>
              <a:t>Cp</a:t>
            </a:r>
            <a:r>
              <a:rPr lang="en-US" b="0" i="0" dirty="0">
                <a:solidFill>
                  <a:srgbClr val="374151"/>
                </a:solidFill>
                <a:effectLst/>
                <a:latin typeface="Söhne"/>
              </a:rPr>
              <a:t> value close to the number of predictors </a:t>
            </a:r>
            <a:r>
              <a:rPr lang="en-US" b="0" i="1" dirty="0">
                <a:solidFill>
                  <a:srgbClr val="374151"/>
                </a:solidFill>
                <a:effectLst/>
                <a:latin typeface="KaTeX_Math"/>
              </a:rPr>
              <a:t>P</a:t>
            </a:r>
            <a:r>
              <a:rPr lang="en-US" b="0" i="0" dirty="0">
                <a:solidFill>
                  <a:srgbClr val="374151"/>
                </a:solidFill>
                <a:effectLst/>
                <a:latin typeface="Söhne"/>
              </a:rPr>
              <a:t> in the model (including the intercept) suggests that the model is relatively well-fitted.</a:t>
            </a:r>
          </a:p>
          <a:p>
            <a:pPr algn="l">
              <a:buFont typeface="+mj-lt"/>
              <a:buAutoNum type="arabicPeriod"/>
            </a:pPr>
            <a:r>
              <a:rPr lang="en-US" b="1" i="0" dirty="0">
                <a:solidFill>
                  <a:srgbClr val="374151"/>
                </a:solidFill>
                <a:effectLst/>
                <a:latin typeface="Söhne"/>
              </a:rPr>
              <a:t>Smallest Value</a:t>
            </a:r>
            <a:r>
              <a:rPr lang="en-US" b="0" i="0" dirty="0">
                <a:solidFill>
                  <a:srgbClr val="374151"/>
                </a:solidFill>
                <a:effectLst/>
                <a:latin typeface="Söhne"/>
              </a:rPr>
              <a:t>: When comparing multiple models, the one with the smallest </a:t>
            </a:r>
            <a:r>
              <a:rPr lang="en-US" b="0" i="1" dirty="0">
                <a:solidFill>
                  <a:srgbClr val="374151"/>
                </a:solidFill>
                <a:effectLst/>
                <a:latin typeface="KaTeX_Math"/>
              </a:rPr>
              <a:t>Cp</a:t>
            </a:r>
            <a:r>
              <a:rPr lang="en-US" b="0" i="0" dirty="0">
                <a:solidFill>
                  <a:srgbClr val="374151"/>
                </a:solidFill>
                <a:effectLst/>
                <a:latin typeface="Söhne"/>
              </a:rPr>
              <a:t> value is generally considered the best, given that it should provide the most precise unbiased estimate of future performance.</a:t>
            </a:r>
          </a:p>
          <a:p>
            <a:pPr algn="l"/>
            <a:r>
              <a:rPr lang="en-US" b="1" i="0" dirty="0">
                <a:effectLst/>
                <a:latin typeface="Söhne"/>
              </a:rPr>
              <a:t>Interpretation</a:t>
            </a:r>
          </a:p>
          <a:p>
            <a:pPr algn="l">
              <a:buFont typeface="Arial" panose="020B0604020202020204" pitchFamily="34" charset="0"/>
              <a:buChar char="•"/>
            </a:pPr>
            <a:r>
              <a:rPr lang="en-US" b="0" i="0" dirty="0">
                <a:solidFill>
                  <a:srgbClr val="374151"/>
                </a:solidFill>
                <a:effectLst/>
                <a:latin typeface="Söhne"/>
              </a:rPr>
              <a:t>A </a:t>
            </a:r>
            <a:r>
              <a:rPr lang="en-US" b="0" i="1" dirty="0">
                <a:solidFill>
                  <a:srgbClr val="374151"/>
                </a:solidFill>
                <a:effectLst/>
                <a:latin typeface="KaTeX_Math"/>
              </a:rPr>
              <a:t>Cp</a:t>
            </a:r>
            <a:r>
              <a:rPr lang="en-US" b="0" i="0" dirty="0">
                <a:solidFill>
                  <a:srgbClr val="374151"/>
                </a:solidFill>
                <a:effectLst/>
                <a:latin typeface="Söhne"/>
              </a:rPr>
              <a:t> much greater than </a:t>
            </a:r>
            <a:r>
              <a:rPr lang="en-US" b="0" i="1" dirty="0">
                <a:solidFill>
                  <a:srgbClr val="374151"/>
                </a:solidFill>
                <a:effectLst/>
                <a:latin typeface="KaTeX_Math"/>
              </a:rPr>
              <a:t>P</a:t>
            </a:r>
            <a:r>
              <a:rPr lang="en-US" b="0" i="0" dirty="0">
                <a:solidFill>
                  <a:srgbClr val="374151"/>
                </a:solidFill>
                <a:effectLst/>
                <a:latin typeface="Söhne"/>
              </a:rPr>
              <a:t> suggests that the model is overfitting, capturing noise rather than the underlying trend in the data.</a:t>
            </a:r>
          </a:p>
          <a:p>
            <a:pPr algn="l">
              <a:buFont typeface="Arial" panose="020B0604020202020204" pitchFamily="34" charset="0"/>
              <a:buChar char="•"/>
            </a:pPr>
            <a:r>
              <a:rPr lang="en-US" b="0" i="0" dirty="0">
                <a:solidFill>
                  <a:srgbClr val="374151"/>
                </a:solidFill>
                <a:effectLst/>
                <a:latin typeface="Söhne"/>
              </a:rPr>
              <a:t>A </a:t>
            </a:r>
            <a:r>
              <a:rPr lang="en-US" b="0" i="1" dirty="0">
                <a:solidFill>
                  <a:srgbClr val="374151"/>
                </a:solidFill>
                <a:effectLst/>
                <a:latin typeface="KaTeX_Math"/>
              </a:rPr>
              <a:t>Cp</a:t>
            </a:r>
            <a:r>
              <a:rPr lang="en-US" b="0" i="0" dirty="0">
                <a:solidFill>
                  <a:srgbClr val="374151"/>
                </a:solidFill>
                <a:effectLst/>
                <a:latin typeface="Söhne"/>
              </a:rPr>
              <a:t> much less than </a:t>
            </a:r>
            <a:r>
              <a:rPr lang="en-US" b="0" i="1" dirty="0">
                <a:solidFill>
                  <a:srgbClr val="374151"/>
                </a:solidFill>
                <a:effectLst/>
                <a:latin typeface="KaTeX_Math"/>
              </a:rPr>
              <a:t>P</a:t>
            </a:r>
            <a:r>
              <a:rPr lang="en-US" b="0" i="0" dirty="0">
                <a:solidFill>
                  <a:srgbClr val="374151"/>
                </a:solidFill>
                <a:effectLst/>
                <a:latin typeface="Söhne"/>
              </a:rPr>
              <a:t> could suggest that the model is underfitting and not capturing the underlying structure of the data.</a:t>
            </a:r>
          </a:p>
          <a:p>
            <a:pPr marL="0" lvl="0" indent="0" algn="l" rtl="0">
              <a:spcBef>
                <a:spcPts val="0"/>
              </a:spcBef>
              <a:spcAft>
                <a:spcPts val="0"/>
              </a:spcAft>
              <a:buNone/>
            </a:pPr>
            <a:endParaRPr lang="en-US" dirty="0"/>
          </a:p>
        </p:txBody>
      </p:sp>
      <p:sp>
        <p:nvSpPr>
          <p:cNvPr id="293" name="Google Shape;2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74151"/>
                </a:solidFill>
                <a:effectLst/>
                <a:latin typeface="Söhne"/>
              </a:rPr>
              <a:t>A lower AIC value is generally considered better when comparing multiple models. The goal in model selection is to minimize the AIC value. A lower AIC suggests a model that has a good balance between fit and complexity, which means it's likely to generalize better to new data.</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Regarding the output at each step: The AIC values next to the predictors not included in the model indicate what the AIC would be if you added that predictor to the current model.</a:t>
            </a:r>
            <a:endParaRPr dirty="0"/>
          </a:p>
        </p:txBody>
      </p:sp>
      <p:sp>
        <p:nvSpPr>
          <p:cNvPr id="311" name="Google Shape;31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b="1" dirty="0"/>
              <a:t>What is a Null Model?</a:t>
            </a:r>
            <a:r>
              <a:rPr lang="en-US" dirty="0"/>
              <a:t>:</a:t>
            </a:r>
          </a:p>
          <a:p>
            <a:pPr>
              <a:buFont typeface="Arial" panose="020B0604020202020204" pitchFamily="34" charset="0"/>
              <a:buChar char="•"/>
            </a:pPr>
            <a:r>
              <a:rPr lang="en-US" dirty="0"/>
              <a:t>A </a:t>
            </a:r>
            <a:r>
              <a:rPr lang="en-US" b="1" dirty="0"/>
              <a:t>null model</a:t>
            </a:r>
            <a:r>
              <a:rPr lang="en-US" dirty="0"/>
              <a:t> is a baseline model that only includes an intercept and </a:t>
            </a:r>
            <a:r>
              <a:rPr lang="en-US" b="1" dirty="0"/>
              <a:t>no predictors</a:t>
            </a:r>
            <a:r>
              <a:rPr lang="en-US" dirty="0"/>
              <a:t>.</a:t>
            </a:r>
          </a:p>
          <a:p>
            <a:pPr>
              <a:buFont typeface="Arial" panose="020B0604020202020204" pitchFamily="34" charset="0"/>
              <a:buChar char="•"/>
            </a:pPr>
            <a:r>
              <a:rPr lang="en-US" dirty="0"/>
              <a:t>The intercept represents the </a:t>
            </a:r>
            <a:r>
              <a:rPr lang="en-US" b="1" dirty="0"/>
              <a:t>mean</a:t>
            </a:r>
            <a:r>
              <a:rPr lang="en-US" dirty="0"/>
              <a:t> of the dependent variable, in this case, the average value of Price.</a:t>
            </a:r>
          </a:p>
          <a:p>
            <a:pPr>
              <a:buFont typeface="Arial" panose="020B0604020202020204" pitchFamily="34" charset="0"/>
              <a:buChar char="•"/>
            </a:pPr>
            <a:r>
              <a:rPr lang="en-US" dirty="0"/>
              <a:t>The null model assumes that all predictions are the same, and the best estimate of Price is simply its overall mean, regardless of the values of any other variables.</a:t>
            </a:r>
          </a:p>
          <a:p>
            <a:pPr marL="0" lvl="0" indent="0" algn="l" rtl="0">
              <a:spcBef>
                <a:spcPts val="0"/>
              </a:spcBef>
              <a:spcAft>
                <a:spcPts val="0"/>
              </a:spcAft>
              <a:buNone/>
            </a:pPr>
            <a:endParaRPr dirty="0"/>
          </a:p>
        </p:txBody>
      </p:sp>
      <p:sp>
        <p:nvSpPr>
          <p:cNvPr id="319" name="Google Shape;3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25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9" name="Google Shape;3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44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dirty="0"/>
              <a:t>Explanatory Modeling can be thought of as Descriptive and Diagnostic analytics. After which come predictive and then prescriptive. </a:t>
            </a:r>
          </a:p>
          <a:p>
            <a:pPr algn="l"/>
            <a:endParaRPr lang="en-US" dirty="0"/>
          </a:p>
          <a:p>
            <a:pPr algn="l"/>
            <a:r>
              <a:rPr lang="en-US" dirty="0"/>
              <a:t>To </a:t>
            </a:r>
            <a:r>
              <a:rPr lang="en-US" sz="1800" b="0" i="0" u="none" strike="noStrike" baseline="0" dirty="0">
                <a:latin typeface="BemboStd-Identity-H"/>
              </a:rPr>
              <a:t>summarize the main differences in using a linear regression in the two scenarios:</a:t>
            </a:r>
          </a:p>
          <a:p>
            <a:pPr algn="l"/>
            <a:r>
              <a:rPr lang="en-US" sz="1800" b="0" i="0" u="none" strike="noStrike" baseline="0" dirty="0">
                <a:latin typeface="BemboStd-Identity-H"/>
              </a:rPr>
              <a:t>1. A good explanatory model is one that fits the data closely, whereas a good predictive model is one that predicts new records accurately. Choices of input variables and their form can therefore differ.</a:t>
            </a:r>
          </a:p>
          <a:p>
            <a:pPr algn="l"/>
            <a:r>
              <a:rPr lang="en-US" sz="1800" b="0" i="0" u="none" strike="noStrike" baseline="0" dirty="0">
                <a:latin typeface="BemboStd-Identity-H"/>
              </a:rPr>
              <a:t>2. In explanatory models, the entire dataset is used for estimating the best fit model, to maximize the amount of information that we have about the hypothesized relationship in the population. When the goal is to predict outcomes of new individual records, the data are typically split into a training set and a validation set. The training set is used to estimate the model, and the validation or </a:t>
            </a:r>
            <a:r>
              <a:rPr lang="en-US" sz="1800" b="0" i="1" u="none" strike="noStrike" baseline="0" dirty="0">
                <a:latin typeface="BemboStd-Italic-Identity-H"/>
              </a:rPr>
              <a:t>holdout set </a:t>
            </a:r>
            <a:r>
              <a:rPr lang="en-US" sz="1800" b="0" i="0" u="none" strike="noStrike" baseline="0" dirty="0">
                <a:latin typeface="BemboStd-Identity-H"/>
              </a:rPr>
              <a:t>is used to assess this model’s predictive performance on new, unobserved data.</a:t>
            </a:r>
          </a:p>
          <a:p>
            <a:pPr algn="l"/>
            <a:r>
              <a:rPr lang="en-US" sz="1800" b="0" i="0" u="none" strike="noStrike" baseline="0" dirty="0">
                <a:latin typeface="BemboStd-Identity-H"/>
              </a:rPr>
              <a:t>3. Performance measures for explanatory models measure how close the data fit the model (how well the model approximates the data) and how strong the average relationship is, whereas in predictive models performance is measured by predictive accuracy (how well the model predicts new individual records).</a:t>
            </a:r>
          </a:p>
          <a:p>
            <a:pPr algn="l"/>
            <a:r>
              <a:rPr lang="en-US" sz="1800" b="0" i="0" u="none" strike="noStrike" baseline="0" dirty="0">
                <a:latin typeface="BemboStd-Identity-H"/>
              </a:rPr>
              <a:t>4. In explanatory models the focus is on the coefficients (B), whereas in predictive models the focus is on the predictions (</a:t>
            </a:r>
            <a:r>
              <a:rPr lang="en-US" sz="1800" b="0" i="0" u="none" strike="noStrike" baseline="0" dirty="0">
                <a:latin typeface="CMR12"/>
              </a:rPr>
              <a:t>^</a:t>
            </a:r>
            <a:r>
              <a:rPr lang="en-US" sz="1800" b="0" i="1" u="none" strike="noStrike" baseline="0" dirty="0">
                <a:latin typeface="CMMI12"/>
              </a:rPr>
              <a:t>y</a:t>
            </a:r>
            <a:r>
              <a:rPr lang="en-US" sz="1800" b="0" i="0" u="none" strike="noStrike" baseline="0" dirty="0">
                <a:latin typeface="BemboStd-Identity-H"/>
              </a:rPr>
              <a:t>).</a:t>
            </a:r>
            <a:endParaRPr dirty="0"/>
          </a:p>
        </p:txBody>
      </p:sp>
      <p:sp>
        <p:nvSpPr>
          <p:cNvPr id="166" name="Google Shape;1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r>
              <a:rPr lang="en-US" b="0" i="0" dirty="0">
                <a:solidFill>
                  <a:srgbClr val="374151"/>
                </a:solidFill>
                <a:effectLst/>
                <a:latin typeface="Söhne"/>
              </a:rPr>
              <a:t>When you set direction = "both" in the step() function in R, the algorithm performs "bidirectional" or "two-way" stepwise regression. This means that at each step, the algorithm considers both adding a new predictor to the model and removing an existing predictor from the model. The objective is to find the model that minimizes the Akaike Information Criterion (AIC) or another specified criterion.</a:t>
            </a:r>
          </a:p>
          <a:p>
            <a:pPr algn="l"/>
            <a:r>
              <a:rPr lang="en-US" b="1" i="0" dirty="0">
                <a:effectLst/>
                <a:latin typeface="Söhne"/>
              </a:rPr>
              <a:t>How It Works:</a:t>
            </a:r>
          </a:p>
          <a:p>
            <a:pPr algn="l">
              <a:buFont typeface="+mj-lt"/>
              <a:buAutoNum type="arabicPeriod"/>
            </a:pPr>
            <a:r>
              <a:rPr lang="en-US" b="1" i="0" dirty="0">
                <a:solidFill>
                  <a:srgbClr val="374151"/>
                </a:solidFill>
                <a:effectLst/>
                <a:latin typeface="Söhne"/>
              </a:rPr>
              <a:t>Starting Model</a:t>
            </a:r>
            <a:r>
              <a:rPr lang="en-US" b="0" i="0" dirty="0">
                <a:solidFill>
                  <a:srgbClr val="374151"/>
                </a:solidFill>
                <a:effectLst/>
                <a:latin typeface="Söhne"/>
              </a:rPr>
              <a:t>: The algorithm starts with an initial model you provide. This could be a null model with no predictors or a full model with all possible predictors.</a:t>
            </a:r>
          </a:p>
          <a:p>
            <a:pPr algn="l">
              <a:buFont typeface="+mj-lt"/>
              <a:buAutoNum type="arabicPeriod"/>
            </a:pPr>
            <a:r>
              <a:rPr lang="en-US" b="1" i="0" dirty="0">
                <a:solidFill>
                  <a:srgbClr val="374151"/>
                </a:solidFill>
                <a:effectLst/>
                <a:latin typeface="Söhne"/>
              </a:rPr>
              <a:t>Adding and Removing</a:t>
            </a:r>
            <a:r>
              <a:rPr lang="en-US" b="0" i="0" dirty="0">
                <a:solidFill>
                  <a:srgbClr val="374151"/>
                </a:solidFill>
                <a:effectLst/>
                <a:latin typeface="Söhne"/>
              </a:rPr>
              <a:t>: At each step, the algorithm evaluates the effect on the AIC (or other criteria) of adding each predictor not in the model and removing each predictor already in the model.</a:t>
            </a:r>
          </a:p>
          <a:p>
            <a:pPr algn="l">
              <a:buFont typeface="+mj-lt"/>
              <a:buAutoNum type="arabicPeriod"/>
            </a:pPr>
            <a:r>
              <a:rPr lang="en-US" b="1" i="0" dirty="0">
                <a:solidFill>
                  <a:srgbClr val="374151"/>
                </a:solidFill>
                <a:effectLst/>
                <a:latin typeface="Söhne"/>
              </a:rPr>
              <a:t>Best Step</a:t>
            </a:r>
            <a:r>
              <a:rPr lang="en-US" b="0" i="0" dirty="0">
                <a:solidFill>
                  <a:srgbClr val="374151"/>
                </a:solidFill>
                <a:effectLst/>
                <a:latin typeface="Söhne"/>
              </a:rPr>
              <a:t>: Among all possible additions and removals, the algorithm chooses the one that most improves the AIC.</a:t>
            </a:r>
          </a:p>
          <a:p>
            <a:pPr algn="l">
              <a:buFont typeface="+mj-lt"/>
              <a:buAutoNum type="arabicPeriod"/>
            </a:pPr>
            <a:r>
              <a:rPr lang="en-US" b="1" i="0" dirty="0">
                <a:solidFill>
                  <a:srgbClr val="374151"/>
                </a:solidFill>
                <a:effectLst/>
                <a:latin typeface="Söhne"/>
              </a:rPr>
              <a:t>Stopping Criterion</a:t>
            </a:r>
            <a:r>
              <a:rPr lang="en-US" b="0" i="0" dirty="0">
                <a:solidFill>
                  <a:srgbClr val="374151"/>
                </a:solidFill>
                <a:effectLst/>
                <a:latin typeface="Söhne"/>
              </a:rPr>
              <a:t>: The algorithm stops when no addition or removal improves the AIC.</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374151"/>
                </a:solidFill>
                <a:effectLst/>
                <a:latin typeface="Söhne"/>
              </a:rPr>
              <a:t>In R, the </a:t>
            </a:r>
            <a:r>
              <a:rPr lang="en-US" dirty="0" err="1"/>
              <a:t>lm</a:t>
            </a:r>
            <a:r>
              <a:rPr lang="en-US" dirty="0"/>
              <a:t>()</a:t>
            </a:r>
            <a:r>
              <a:rPr lang="en-US" b="0" i="0" dirty="0">
                <a:solidFill>
                  <a:srgbClr val="374151"/>
                </a:solidFill>
                <a:effectLst/>
                <a:latin typeface="Söhne"/>
              </a:rPr>
              <a:t> function automatically converts factor variables to dummy variables when fitting a linear model. If a predictor variable in the formula is a factor with </a:t>
            </a:r>
            <a:r>
              <a:rPr lang="en-US" b="0" i="1" dirty="0">
                <a:solidFill>
                  <a:srgbClr val="374151"/>
                </a:solidFill>
                <a:effectLst/>
                <a:latin typeface="KaTeX_Math"/>
              </a:rPr>
              <a:t>k</a:t>
            </a:r>
            <a:r>
              <a:rPr lang="en-US" b="0" i="0" dirty="0">
                <a:solidFill>
                  <a:srgbClr val="374151"/>
                </a:solidFill>
                <a:effectLst/>
                <a:latin typeface="Söhne"/>
              </a:rPr>
              <a:t> levels, </a:t>
            </a:r>
            <a:r>
              <a:rPr lang="en-US" dirty="0" err="1"/>
              <a:t>lm</a:t>
            </a:r>
            <a:r>
              <a:rPr lang="en-US" dirty="0"/>
              <a:t>()</a:t>
            </a:r>
            <a:r>
              <a:rPr lang="en-US" b="0" i="0" dirty="0">
                <a:solidFill>
                  <a:srgbClr val="374151"/>
                </a:solidFill>
                <a:effectLst/>
                <a:latin typeface="Söhne"/>
              </a:rPr>
              <a:t> will create </a:t>
            </a:r>
            <a:r>
              <a:rPr lang="en-US" b="0" i="1" dirty="0">
                <a:solidFill>
                  <a:srgbClr val="374151"/>
                </a:solidFill>
                <a:effectLst/>
                <a:latin typeface="KaTeX_Math"/>
              </a:rPr>
              <a:t>k</a:t>
            </a:r>
            <a:r>
              <a:rPr lang="en-US" b="0" i="0" dirty="0">
                <a:solidFill>
                  <a:srgbClr val="374151"/>
                </a:solidFill>
                <a:effectLst/>
                <a:latin typeface="KaTeX_Main"/>
              </a:rPr>
              <a:t>−1</a:t>
            </a:r>
            <a:r>
              <a:rPr lang="en-US" b="0" i="0" dirty="0">
                <a:solidFill>
                  <a:srgbClr val="374151"/>
                </a:solidFill>
                <a:effectLst/>
                <a:latin typeface="Söhne"/>
              </a:rPr>
              <a:t> dummy varia</a:t>
            </a:r>
          </a:p>
          <a:p>
            <a:pPr marL="0" lvl="0" indent="0" algn="l" rtl="0">
              <a:spcBef>
                <a:spcPts val="0"/>
              </a:spcBef>
              <a:spcAft>
                <a:spcPts val="0"/>
              </a:spcAft>
              <a:buNone/>
            </a:pPr>
            <a:r>
              <a:rPr lang="en-US" b="0" i="0" dirty="0">
                <a:solidFill>
                  <a:srgbClr val="374151"/>
                </a:solidFill>
                <a:effectLst/>
                <a:latin typeface="Söhne"/>
              </a:rPr>
              <a:t>The </a:t>
            </a:r>
            <a:r>
              <a:rPr lang="en-US" dirty="0"/>
              <a:t>step()</a:t>
            </a:r>
            <a:r>
              <a:rPr lang="en-US" b="0" i="0" dirty="0">
                <a:solidFill>
                  <a:srgbClr val="374151"/>
                </a:solidFill>
                <a:effectLst/>
                <a:latin typeface="Söhne"/>
              </a:rPr>
              <a:t> function does not perform the conversion itself but relies on the modeling function that generated the initial model (often </a:t>
            </a:r>
            <a:r>
              <a:rPr lang="en-US" dirty="0" err="1"/>
              <a:t>lm</a:t>
            </a:r>
            <a:r>
              <a:rPr lang="en-US" dirty="0"/>
              <a:t>()</a:t>
            </a:r>
            <a:r>
              <a:rPr lang="en-US" b="0" i="0" dirty="0">
                <a:solidFill>
                  <a:srgbClr val="374151"/>
                </a:solidFill>
                <a:effectLst/>
                <a:latin typeface="Söhne"/>
              </a:rPr>
              <a:t>) to handle the factor variables. If you start with a model object created by </a:t>
            </a:r>
            <a:r>
              <a:rPr lang="en-US" dirty="0" err="1"/>
              <a:t>lm</a:t>
            </a:r>
            <a:r>
              <a:rPr lang="en-US" dirty="0"/>
              <a:t>()</a:t>
            </a:r>
            <a:r>
              <a:rPr lang="en-US" b="0" i="0" dirty="0">
                <a:solidFill>
                  <a:srgbClr val="374151"/>
                </a:solidFill>
                <a:effectLst/>
                <a:latin typeface="Söhne"/>
              </a:rPr>
              <a:t>, then any factor variables will already be represented by dummy variables, and </a:t>
            </a:r>
            <a:r>
              <a:rPr lang="en-US" dirty="0"/>
              <a:t>step()</a:t>
            </a:r>
            <a:r>
              <a:rPr lang="en-US" b="0" i="0" dirty="0">
                <a:solidFill>
                  <a:srgbClr val="374151"/>
                </a:solidFill>
                <a:effectLst/>
                <a:latin typeface="Söhne"/>
              </a:rPr>
              <a:t> will carry this representation through each step of the model selection </a:t>
            </a:r>
            <a:r>
              <a:rPr lang="en-US" b="0" i="0" dirty="0" err="1">
                <a:solidFill>
                  <a:srgbClr val="374151"/>
                </a:solidFill>
                <a:effectLst/>
                <a:latin typeface="Söhne"/>
              </a:rPr>
              <a:t>process.bles</a:t>
            </a:r>
            <a:r>
              <a:rPr lang="en-US" b="0" i="0" dirty="0">
                <a:solidFill>
                  <a:srgbClr val="374151"/>
                </a:solidFill>
                <a:effectLst/>
                <a:latin typeface="Söhne"/>
              </a:rPr>
              <a:t> to represent it. </a:t>
            </a:r>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48</a:t>
            </a:fld>
            <a:endParaRPr lang="en-US"/>
          </a:p>
        </p:txBody>
      </p:sp>
    </p:spTree>
    <p:extLst>
      <p:ext uri="{BB962C8B-B14F-4D97-AF65-F5344CB8AC3E}">
        <p14:creationId xmlns:p14="http://schemas.microsoft.com/office/powerpoint/2010/main" val="392073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497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1744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18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The core assumption behind linear regression is that there is a linear relationship between the predictor variables and the outcome variable. Violating this assumption may lead to biased or inefficient estimates, affecting both model interpretation and predictive accuracy.</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algn="l">
              <a:buFont typeface="Arial" panose="020B0604020202020204" pitchFamily="34" charset="0"/>
              <a:buChar char="•"/>
            </a:pPr>
            <a:r>
              <a:rPr lang="en-US" b="1" i="0" dirty="0">
                <a:solidFill>
                  <a:srgbClr val="374151"/>
                </a:solidFill>
                <a:effectLst/>
                <a:latin typeface="Söhne"/>
              </a:rPr>
              <a:t>Individual Linearity</a:t>
            </a:r>
            <a:r>
              <a:rPr lang="en-US" b="0" i="0" dirty="0">
                <a:solidFill>
                  <a:srgbClr val="374151"/>
                </a:solidFill>
                <a:effectLst/>
                <a:latin typeface="Söhne"/>
              </a:rPr>
              <a:t>: Each predictor should ideally show a linear relationship with the outcome when other predictors are held constant.</a:t>
            </a:r>
          </a:p>
          <a:p>
            <a:pPr algn="l">
              <a:buFont typeface="Arial" panose="020B0604020202020204" pitchFamily="34" charset="0"/>
              <a:buChar char="•"/>
            </a:pPr>
            <a:r>
              <a:rPr lang="en-US" b="1" i="0" dirty="0">
                <a:solidFill>
                  <a:srgbClr val="374151"/>
                </a:solidFill>
                <a:effectLst/>
                <a:latin typeface="Söhne"/>
              </a:rPr>
              <a:t>Collective Linearity</a:t>
            </a:r>
            <a:r>
              <a:rPr lang="en-US" b="0" i="0" dirty="0">
                <a:solidFill>
                  <a:srgbClr val="374151"/>
                </a:solidFill>
                <a:effectLst/>
                <a:latin typeface="Söhne"/>
              </a:rPr>
              <a:t>: The weighted sum of all predictors should have a linear relationship with the outcome.</a:t>
            </a:r>
          </a:p>
          <a:p>
            <a:pPr algn="l"/>
            <a:r>
              <a:rPr lang="en-US" b="0" i="0" dirty="0">
                <a:solidFill>
                  <a:srgbClr val="374151"/>
                </a:solidFill>
                <a:effectLst/>
                <a:latin typeface="Söhne"/>
              </a:rPr>
              <a:t>Both interpretations are useful, and the choice between them often depends on the objective of your analysis. If you're interested in understanding the effect of each individual predictor, you may focus on individual linearity. If you're more concerned with prediction, collective linearity might be sufficient.</a:t>
            </a:r>
          </a:p>
          <a:p>
            <a:pPr algn="l"/>
            <a:r>
              <a:rPr lang="en-US" b="0" i="0" dirty="0">
                <a:solidFill>
                  <a:srgbClr val="374151"/>
                </a:solidFill>
                <a:effectLst/>
                <a:latin typeface="Söhne"/>
              </a:rPr>
              <a:t>Note that transformations, interactions, and polynomial terms can be introduced to handle non-linearities effectively within a "linear" regression framework. These techniques allow the model to capture complex relationships while still maintaining the core structure of a linear model.</a:t>
            </a:r>
          </a:p>
          <a:p>
            <a:pPr marL="0" lvl="0" indent="0" algn="l" rtl="0">
              <a:spcBef>
                <a:spcPts val="0"/>
              </a:spcBef>
              <a:spcAft>
                <a:spcPts val="0"/>
              </a:spcAft>
              <a:buNone/>
            </a:pPr>
            <a:endParaRPr dirty="0"/>
          </a:p>
        </p:txBody>
      </p:sp>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52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b="1" dirty="0"/>
              <a:t>Multiple Linear Regression (MLR)</a:t>
            </a:r>
            <a:r>
              <a:rPr lang="en-US" dirty="0"/>
              <a:t> models fit the data by minimizing the </a:t>
            </a:r>
            <a:r>
              <a:rPr lang="en-US" b="1" dirty="0"/>
              <a:t>residual sum of squares</a:t>
            </a:r>
            <a:r>
              <a:rPr lang="en-US" dirty="0"/>
              <a:t> (RSS) without any penalty on the size of the coefficients. This can lead to </a:t>
            </a:r>
            <a:r>
              <a:rPr lang="en-US" b="1" dirty="0"/>
              <a:t>overfitting</a:t>
            </a:r>
            <a:r>
              <a:rPr lang="en-US" dirty="0"/>
              <a:t>, especially when the number of predictors is large or when predictors are highly correlated (multicollinearity).</a:t>
            </a:r>
          </a:p>
          <a:p>
            <a:endParaRPr lang="en-US" dirty="0"/>
          </a:p>
          <a:p>
            <a:r>
              <a:rPr lang="en-US" dirty="0"/>
              <a:t>Regularization methods like Lasso, Ridge, and Elastic Net </a:t>
            </a:r>
            <a:r>
              <a:rPr lang="en-US" b="1" dirty="0"/>
              <a:t>improve upon standard MLR</a:t>
            </a:r>
            <a:r>
              <a:rPr lang="en-US" dirty="0"/>
              <a:t> by adding penalty terms that constrain the size of the coefficients. This helps reduce </a:t>
            </a:r>
            <a:r>
              <a:rPr lang="en-US" b="1" dirty="0"/>
              <a:t>overfitting</a:t>
            </a:r>
            <a:r>
              <a:rPr lang="en-US" dirty="0"/>
              <a:t> and improves the </a:t>
            </a:r>
            <a:r>
              <a:rPr lang="en-US" b="1" dirty="0"/>
              <a:t>generalization</a:t>
            </a:r>
            <a:r>
              <a:rPr lang="en-US" dirty="0"/>
              <a:t> of the model to new, unseen data.</a:t>
            </a:r>
          </a:p>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324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8018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092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a:endParaRPr dirty="0"/>
          </a:p>
        </p:txBody>
      </p:sp>
      <p:sp>
        <p:nvSpPr>
          <p:cNvPr id="353" name="Google Shape;3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5604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57</a:t>
            </a:fld>
            <a:endParaRPr lang="en-US"/>
          </a:p>
        </p:txBody>
      </p:sp>
    </p:spTree>
    <p:extLst>
      <p:ext uri="{BB962C8B-B14F-4D97-AF65-F5344CB8AC3E}">
        <p14:creationId xmlns:p14="http://schemas.microsoft.com/office/powerpoint/2010/main" val="135223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6</a:t>
            </a:fld>
            <a:endParaRPr lang="en-US"/>
          </a:p>
        </p:txBody>
      </p:sp>
    </p:spTree>
    <p:extLst>
      <p:ext uri="{BB962C8B-B14F-4D97-AF65-F5344CB8AC3E}">
        <p14:creationId xmlns:p14="http://schemas.microsoft.com/office/powerpoint/2010/main" val="72073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Ordinary Least Squares method to estimate the coefficients. </a:t>
            </a:r>
          </a:p>
          <a:p>
            <a:endParaRPr lang="en-US" dirty="0"/>
          </a:p>
          <a:p>
            <a:pPr algn="l"/>
            <a:r>
              <a:rPr lang="en-US" sz="1800" b="0" i="0" u="none" strike="noStrike" baseline="0" dirty="0">
                <a:latin typeface="BemboStd-Identity-H"/>
              </a:rPr>
              <a:t>RSS = Residual Sum of Squares. aka, Sum of Squared Residuals (SSR) or Error Sum of Squares (SSE).</a:t>
            </a:r>
          </a:p>
          <a:p>
            <a:pPr algn="l"/>
            <a:endParaRPr lang="en-US" sz="1800" b="0" i="0" u="none" strike="noStrike" baseline="0" dirty="0">
              <a:latin typeface="BemboStd-Identity-H"/>
            </a:endParaRPr>
          </a:p>
          <a:p>
            <a:pPr algn="l"/>
            <a:endParaRPr lang="en-US" sz="1800" b="0" i="0" u="none" strike="noStrike" baseline="0" dirty="0">
              <a:solidFill>
                <a:srgbClr val="374151"/>
              </a:solidFill>
              <a:effectLst/>
              <a:latin typeface="BemboStd-Identity-H"/>
            </a:endParaRPr>
          </a:p>
          <a:p>
            <a:r>
              <a:rPr lang="en-US" b="1" dirty="0"/>
              <a:t>Why Minimize the Sum of Squared Residuals (RSS)?</a:t>
            </a:r>
          </a:p>
          <a:p>
            <a:r>
              <a:rPr lang="en-US" dirty="0"/>
              <a:t>OLS chooses to minimize the </a:t>
            </a:r>
            <a:r>
              <a:rPr lang="en-US" b="1" dirty="0"/>
              <a:t>sum of squared residuals</a:t>
            </a:r>
            <a:r>
              <a:rPr lang="en-US" dirty="0"/>
              <a:t> (instead of, for example, the absolute residuals or the residuals themselves) for a few reasons:</a:t>
            </a:r>
          </a:p>
          <a:p>
            <a:pPr>
              <a:buFont typeface="Arial" panose="020B0604020202020204" pitchFamily="34" charset="0"/>
              <a:buChar char="•"/>
            </a:pPr>
            <a:r>
              <a:rPr lang="en-US" b="1" dirty="0"/>
              <a:t>Mathematical Simplicity</a:t>
            </a:r>
            <a:r>
              <a:rPr lang="en-US" dirty="0"/>
              <a:t>: Squaring the residuals results in a smooth function that is differentiable, making it easier to apply calculus to find the minimum value.</a:t>
            </a:r>
          </a:p>
          <a:p>
            <a:pPr>
              <a:buFont typeface="Arial" panose="020B0604020202020204" pitchFamily="34" charset="0"/>
              <a:buChar char="•"/>
            </a:pPr>
            <a:r>
              <a:rPr lang="en-US" b="1" dirty="0"/>
              <a:t>Outlier Sensitivity</a:t>
            </a:r>
            <a:r>
              <a:rPr lang="en-US" dirty="0"/>
              <a:t>: Squaring the residuals gives more weight to larger errors, which means OLS is sensitive to outliers. This can be a drawback, but it can also help the model fit the bulk of the data more closely.</a:t>
            </a:r>
          </a:p>
          <a:p>
            <a:pPr>
              <a:buFont typeface="Arial" panose="020B0604020202020204" pitchFamily="34" charset="0"/>
              <a:buChar char="•"/>
            </a:pPr>
            <a:r>
              <a:rPr lang="en-US" b="1" dirty="0"/>
              <a:t>Unbiasedness</a:t>
            </a:r>
            <a:r>
              <a:rPr lang="en-US" dirty="0"/>
              <a:t>: Under the assumptions of OLS (such as linearity, homoscedasticity, and no perfect multicollinearity), OLS provides </a:t>
            </a:r>
            <a:r>
              <a:rPr lang="en-US" b="1" dirty="0"/>
              <a:t>unbiased</a:t>
            </a:r>
            <a:r>
              <a:rPr lang="en-US" dirty="0"/>
              <a:t> estimates of the coefficients.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r>
              <a:rPr lang="en-US" b="1" dirty="0"/>
              <a:t>Assumptions for OLS</a:t>
            </a:r>
            <a:r>
              <a:rPr lang="en-US" dirty="0"/>
              <a:t>: OLS is based on several key assumptions:</a:t>
            </a:r>
          </a:p>
          <a:p>
            <a:pPr>
              <a:buFont typeface="Arial" panose="020B0604020202020204" pitchFamily="34" charset="0"/>
              <a:buChar char="•"/>
            </a:pPr>
            <a:r>
              <a:rPr lang="en-US" b="1" dirty="0"/>
              <a:t>Linearity</a:t>
            </a:r>
            <a:r>
              <a:rPr lang="en-US" dirty="0"/>
              <a:t>: The relationship between the dependent and independent variables is linear.</a:t>
            </a:r>
          </a:p>
          <a:p>
            <a:pPr>
              <a:buFont typeface="Arial" panose="020B0604020202020204" pitchFamily="34" charset="0"/>
              <a:buChar char="•"/>
            </a:pPr>
            <a:r>
              <a:rPr lang="en-US" b="1" dirty="0"/>
              <a:t>Independence</a:t>
            </a:r>
            <a:r>
              <a:rPr lang="en-US" dirty="0"/>
              <a:t>: The observations are independent of each other.</a:t>
            </a:r>
          </a:p>
          <a:p>
            <a:pPr>
              <a:buFont typeface="Arial" panose="020B0604020202020204" pitchFamily="34" charset="0"/>
              <a:buChar char="•"/>
            </a:pPr>
            <a:r>
              <a:rPr lang="en-US" b="1" dirty="0"/>
              <a:t>Homoscedasticity</a:t>
            </a:r>
            <a:r>
              <a:rPr lang="en-US" dirty="0"/>
              <a:t>: The residuals have constant variance (i.e., the spread of residuals is the same across all levels of the independent variables).</a:t>
            </a:r>
          </a:p>
          <a:p>
            <a:pPr>
              <a:buFont typeface="Arial" panose="020B0604020202020204" pitchFamily="34" charset="0"/>
              <a:buChar char="•"/>
            </a:pPr>
            <a:r>
              <a:rPr lang="en-US" b="1" dirty="0"/>
              <a:t>Normality of Errors</a:t>
            </a:r>
            <a:r>
              <a:rPr lang="en-US" dirty="0"/>
              <a:t>: For valid hypothesis testing and inference, the errors should follow a normal distribution (though this is not necessary for the OLS estimates themselves to be unbiased).</a:t>
            </a:r>
          </a:p>
          <a:p>
            <a:pPr>
              <a:buFont typeface="Arial" panose="020B0604020202020204" pitchFamily="34" charset="0"/>
              <a:buChar char="•"/>
            </a:pPr>
            <a:r>
              <a:rPr lang="en-US" b="1" dirty="0"/>
              <a:t>No Multicollinearity</a:t>
            </a:r>
            <a:r>
              <a:rPr lang="en-US" dirty="0"/>
              <a:t>: The independent variables should not be too highly correlated with each other.</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7</a:t>
            </a:fld>
            <a:endParaRPr lang="en-US"/>
          </a:p>
        </p:txBody>
      </p:sp>
    </p:spTree>
    <p:extLst>
      <p:ext uri="{BB962C8B-B14F-4D97-AF65-F5344CB8AC3E}">
        <p14:creationId xmlns:p14="http://schemas.microsoft.com/office/powerpoint/2010/main" val="236513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8</a:t>
            </a:fld>
            <a:endParaRPr lang="en-US"/>
          </a:p>
        </p:txBody>
      </p:sp>
    </p:spTree>
    <p:extLst>
      <p:ext uri="{BB962C8B-B14F-4D97-AF65-F5344CB8AC3E}">
        <p14:creationId xmlns:p14="http://schemas.microsoft.com/office/powerpoint/2010/main" val="420823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9</a:t>
            </a:fld>
            <a:endParaRPr lang="en-US"/>
          </a:p>
        </p:txBody>
      </p:sp>
    </p:spTree>
    <p:extLst>
      <p:ext uri="{BB962C8B-B14F-4D97-AF65-F5344CB8AC3E}">
        <p14:creationId xmlns:p14="http://schemas.microsoft.com/office/powerpoint/2010/main" val="282300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5" name="Google Shape;25;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5" name="Google Shape;35;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1" name="Google Shape;41;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7" name="Google Shape;47;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8" name="Google Shape;48;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9" name="Google Shape;49;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0" name="Google Shape;50;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8"/>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3" name="Google Shape;73;p10"/>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4" name="Google Shape;74;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08" name="Google Shape;108;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4"/>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4"/>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9"/>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 name="Google Shape;62;p9"/>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9"/>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9"/>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66" name="Google Shape;66;p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7" name="Google Shape;67;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9" name="Google Shape;69;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6" name="Google Shape;96;p13"/>
          <p:cNvSpPr/>
          <p:nvPr/>
        </p:nvSpPr>
        <p:spPr>
          <a:xfrm>
            <a:off x="65313" y="69755"/>
            <a:ext cx="9013372" cy="6692201"/>
          </a:xfrm>
          <a:prstGeom prst="roundRect">
            <a:avLst>
              <a:gd name="adj" fmla="val 4929"/>
            </a:avLst>
          </a:prstGeom>
          <a:blipFill rotWithShape="1">
            <a:blip r:embed="rId3">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7" name="Google Shape;97;p13"/>
          <p:cNvSpPr txBox="1"/>
          <p:nvPr/>
        </p:nvSpPr>
        <p:spPr>
          <a:xfrm rot="10800000" flipH="1">
            <a:off x="69850" y="2376487"/>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13"/>
          <p:cNvSpPr txBox="1"/>
          <p:nvPr/>
        </p:nvSpPr>
        <p:spPr>
          <a:xfrm>
            <a:off x="69850" y="2341562"/>
            <a:ext cx="9013825" cy="46037"/>
          </a:xfrm>
          <a:prstGeom prst="rect">
            <a:avLst/>
          </a:prstGeom>
          <a:solidFill>
            <a:srgbClr val="E6B1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13"/>
          <p:cNvSpPr txBox="1"/>
          <p:nvPr/>
        </p:nvSpPr>
        <p:spPr>
          <a:xfrm>
            <a:off x="68262" y="2468562"/>
            <a:ext cx="9015412" cy="46037"/>
          </a:xfrm>
          <a:prstGeom prst="rect">
            <a:avLst/>
          </a:prstGeom>
          <a:solidFill>
            <a:srgbClr val="91848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0" name="Google Shape;100;p1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01" name="Google Shape;101;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2" name="Google Shape;102;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3"/>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Google Shape;104;p13"/>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
        <p:nvSpPr>
          <p:cNvPr id="134" name="Google Shape;134;p17"/>
          <p:cNvSpPr txBox="1">
            <a:spLocks noGrp="1"/>
          </p:cNvSpPr>
          <p:nvPr>
            <p:ph type="title"/>
          </p:nvPr>
        </p:nvSpPr>
        <p:spPr>
          <a:xfrm>
            <a:off x="609600" y="1447800"/>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Chapter 6:  Multiple Linear Regression</a:t>
            </a:r>
            <a:endParaRPr/>
          </a:p>
        </p:txBody>
      </p:sp>
      <p:sp>
        <p:nvSpPr>
          <p:cNvPr id="135" name="Google Shape;135;p17"/>
          <p:cNvSpPr txBox="1"/>
          <p:nvPr/>
        </p:nvSpPr>
        <p:spPr>
          <a:xfrm>
            <a:off x="609600" y="4570412"/>
            <a:ext cx="7010400" cy="1169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800"/>
              <a:buFont typeface="Libre Franklin"/>
              <a:buNone/>
            </a:pPr>
            <a:r>
              <a:rPr lang="en-US" sz="2800" b="1" i="0" u="none">
                <a:solidFill>
                  <a:schemeClr val="accent2"/>
                </a:solidFill>
                <a:latin typeface="Libre Franklin"/>
                <a:ea typeface="Libre Franklin"/>
                <a:cs typeface="Libre Franklin"/>
                <a:sym typeface="Libre Franklin"/>
              </a:rPr>
              <a:t>Data Mining for Business Analytics in R</a:t>
            </a:r>
            <a:endParaRPr/>
          </a:p>
          <a:p>
            <a:pPr marL="0" marR="0" lvl="0" indent="0" algn="l" rtl="0">
              <a:lnSpc>
                <a:spcPct val="100000"/>
              </a:lnSpc>
              <a:spcBef>
                <a:spcPts val="1400"/>
              </a:spcBef>
              <a:spcAft>
                <a:spcPts val="0"/>
              </a:spcAft>
              <a:buClr>
                <a:schemeClr val="dk2"/>
              </a:buClr>
              <a:buSzPts val="2800"/>
              <a:buFont typeface="Libre Franklin"/>
              <a:buNone/>
            </a:pPr>
            <a:r>
              <a:rPr lang="en-US" sz="2800" b="1" i="0" u="none">
                <a:solidFill>
                  <a:schemeClr val="dk2"/>
                </a:solidFill>
                <a:latin typeface="Libre Franklin"/>
                <a:ea typeface="Libre Franklin"/>
                <a:cs typeface="Libre Franklin"/>
                <a:sym typeface="Libre Franklin"/>
              </a:rPr>
              <a:t>(c) 2017 Shmueli, Bruce, Yahav &amp;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A00D1C-E4DC-63F6-B4A8-D6A8E6627690}"/>
              </a:ext>
            </a:extLst>
          </p:cNvPr>
          <p:cNvSpPr>
            <a:spLocks noGrp="1"/>
          </p:cNvSpPr>
          <p:nvPr>
            <p:ph type="title"/>
          </p:nvPr>
        </p:nvSpPr>
        <p:spPr>
          <a:xfrm>
            <a:off x="576488" y="274636"/>
            <a:ext cx="4376615" cy="694471"/>
          </a:xfrm>
        </p:spPr>
        <p:txBody>
          <a:bodyPr/>
          <a:lstStyle/>
          <a:p>
            <a:r>
              <a:rPr lang="en-US" dirty="0"/>
              <a:t>Residual Analysis</a:t>
            </a:r>
          </a:p>
        </p:txBody>
      </p:sp>
      <p:sp>
        <p:nvSpPr>
          <p:cNvPr id="2" name="Google Shape;169;p20">
            <a:extLst>
              <a:ext uri="{FF2B5EF4-FFF2-40B4-BE49-F238E27FC236}">
                <a16:creationId xmlns:a16="http://schemas.microsoft.com/office/drawing/2014/main" id="{371B2EA6-8397-B986-AFA9-EFC35BA959DB}"/>
              </a:ext>
            </a:extLst>
          </p:cNvPr>
          <p:cNvSpPr txBox="1">
            <a:spLocks noGrp="1"/>
          </p:cNvSpPr>
          <p:nvPr>
            <p:ph type="body" idx="1"/>
          </p:nvPr>
        </p:nvSpPr>
        <p:spPr>
          <a:xfrm>
            <a:off x="296985" y="1101969"/>
            <a:ext cx="8542215" cy="52832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00"/>
              </a:spcBef>
              <a:spcAft>
                <a:spcPts val="0"/>
              </a:spcAft>
              <a:buClr>
                <a:schemeClr val="accent1"/>
              </a:buClr>
              <a:buSzPts val="2210"/>
              <a:buNone/>
            </a:pPr>
            <a:r>
              <a:rPr lang="en-US" sz="2800" b="0" i="0" u="none" strike="noStrike" cap="none" dirty="0">
                <a:solidFill>
                  <a:schemeClr val="dk1"/>
                </a:solidFill>
                <a:latin typeface="Libre Franklin"/>
                <a:ea typeface="Libre Franklin"/>
                <a:cs typeface="Libre Franklin"/>
                <a:sym typeface="Libre Franklin"/>
              </a:rPr>
              <a:t>Residual Analysis helps assess whether the assumptions of linear regression hold</a:t>
            </a:r>
          </a:p>
          <a:p>
            <a:pPr marL="0" marR="0" lvl="0" indent="-140335" algn="l" rtl="0">
              <a:lnSpc>
                <a:spcPct val="100000"/>
              </a:lnSpc>
              <a:spcBef>
                <a:spcPts val="500"/>
              </a:spcBef>
              <a:spcAft>
                <a:spcPts val="0"/>
              </a:spcAft>
              <a:buClr>
                <a:schemeClr val="accent1"/>
              </a:buClr>
              <a:buSzPts val="2210"/>
              <a:buFont typeface="Noto Sans Symbols"/>
              <a:buChar char="⚫"/>
            </a:pPr>
            <a:endParaRPr lang="en-US" sz="2800" dirty="0"/>
          </a:p>
          <a:p>
            <a:pPr marL="342900" indent="-342900">
              <a:spcBef>
                <a:spcPts val="500"/>
              </a:spcBef>
              <a:buSzPts val="2210"/>
              <a:buFont typeface="Wingdings" panose="05000000000000000000" pitchFamily="2" charset="2"/>
              <a:buChar char="§"/>
            </a:pPr>
            <a:r>
              <a:rPr lang="en-US" sz="2800" b="1" dirty="0">
                <a:latin typeface="Libre Franklin"/>
                <a:ea typeface="Libre Franklin"/>
                <a:cs typeface="Libre Franklin"/>
                <a:sym typeface="Libre Franklin"/>
              </a:rPr>
              <a:t>Linearity</a:t>
            </a:r>
            <a:r>
              <a:rPr lang="en-US" sz="2800" dirty="0">
                <a:latin typeface="Libre Franklin"/>
                <a:ea typeface="Libre Franklin"/>
                <a:cs typeface="Libre Franklin"/>
                <a:sym typeface="Libre Franklin"/>
              </a:rPr>
              <a:t>: The relationship between predictors and the outcome is linear</a:t>
            </a:r>
          </a:p>
          <a:p>
            <a:pPr marL="342900" indent="-342900">
              <a:spcBef>
                <a:spcPts val="500"/>
              </a:spcBef>
              <a:buSzPts val="2210"/>
              <a:buFont typeface="Wingdings" panose="05000000000000000000" pitchFamily="2" charset="2"/>
              <a:buChar char="§"/>
            </a:pPr>
            <a:r>
              <a:rPr lang="en-US" sz="2800" b="1" dirty="0">
                <a:latin typeface="Libre Franklin"/>
                <a:sym typeface="Libre Franklin"/>
              </a:rPr>
              <a:t>Homoscedasticity</a:t>
            </a:r>
            <a:r>
              <a:rPr lang="en-US" sz="2800" dirty="0">
                <a:latin typeface="Libre Franklin"/>
                <a:sym typeface="Libre Franklin"/>
              </a:rPr>
              <a:t>: The variance of the residuals is constant across all levels of the independent variables</a:t>
            </a:r>
          </a:p>
          <a:p>
            <a:pPr marL="342900" indent="-342900">
              <a:spcBef>
                <a:spcPts val="500"/>
              </a:spcBef>
              <a:buSzPts val="2210"/>
              <a:buFont typeface="Wingdings" panose="05000000000000000000" pitchFamily="2" charset="2"/>
              <a:buChar char="§"/>
            </a:pPr>
            <a:r>
              <a:rPr lang="en-US" sz="2800" b="1" dirty="0">
                <a:latin typeface="Libre Franklin"/>
                <a:sym typeface="Libre Franklin"/>
              </a:rPr>
              <a:t>Independence</a:t>
            </a:r>
            <a:r>
              <a:rPr lang="en-US" sz="2800" dirty="0">
                <a:latin typeface="Libre Franklin"/>
                <a:sym typeface="Libre Franklin"/>
              </a:rPr>
              <a:t>: The residuals are independent of each other</a:t>
            </a:r>
          </a:p>
          <a:p>
            <a:pPr marL="342900" indent="-342900">
              <a:spcBef>
                <a:spcPts val="500"/>
              </a:spcBef>
              <a:buSzPts val="2210"/>
              <a:buFont typeface="Wingdings" panose="05000000000000000000" pitchFamily="2" charset="2"/>
              <a:buChar char="§"/>
            </a:pPr>
            <a:r>
              <a:rPr lang="en-US" sz="2800" b="1" dirty="0">
                <a:latin typeface="Libre Franklin"/>
                <a:sym typeface="Libre Franklin"/>
              </a:rPr>
              <a:t>Normality</a:t>
            </a:r>
            <a:r>
              <a:rPr lang="en-US" sz="2800" dirty="0">
                <a:latin typeface="Libre Franklin"/>
                <a:sym typeface="Libre Franklin"/>
              </a:rPr>
              <a:t>: The residuals are normally distributed</a:t>
            </a:r>
            <a:endParaRPr sz="2800" dirty="0"/>
          </a:p>
        </p:txBody>
      </p:sp>
      <p:pic>
        <p:nvPicPr>
          <p:cNvPr id="5" name="Picture 4">
            <a:extLst>
              <a:ext uri="{FF2B5EF4-FFF2-40B4-BE49-F238E27FC236}">
                <a16:creationId xmlns:a16="http://schemas.microsoft.com/office/drawing/2014/main" id="{AE36DC29-C742-227F-094D-D4221182B1EA}"/>
              </a:ext>
            </a:extLst>
          </p:cNvPr>
          <p:cNvPicPr>
            <a:picLocks noChangeAspect="1"/>
          </p:cNvPicPr>
          <p:nvPr/>
        </p:nvPicPr>
        <p:blipFill>
          <a:blip r:embed="rId3"/>
          <a:stretch>
            <a:fillRect/>
          </a:stretch>
        </p:blipFill>
        <p:spPr>
          <a:xfrm>
            <a:off x="5291014" y="478977"/>
            <a:ext cx="3762900" cy="285790"/>
          </a:xfrm>
          <a:prstGeom prst="rect">
            <a:avLst/>
          </a:prstGeom>
          <a:ln w="6350">
            <a:solidFill>
              <a:schemeClr val="tx1"/>
            </a:solidFill>
          </a:ln>
        </p:spPr>
      </p:pic>
    </p:spTree>
    <p:extLst>
      <p:ext uri="{BB962C8B-B14F-4D97-AF65-F5344CB8AC3E}">
        <p14:creationId xmlns:p14="http://schemas.microsoft.com/office/powerpoint/2010/main" val="171211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600"/>
              <a:buFont typeface="Libre Franklin"/>
              <a:buNone/>
            </a:pPr>
            <a:r>
              <a:rPr lang="en-US" sz="3600" b="0" i="0" u="none">
                <a:solidFill>
                  <a:schemeClr val="dk2"/>
                </a:solidFill>
                <a:latin typeface="Libre Franklin"/>
                <a:ea typeface="Libre Franklin"/>
                <a:cs typeface="Libre Franklin"/>
                <a:sym typeface="Libre Franklin"/>
              </a:rPr>
              <a:t>Example: Prices of Toyota Corolla	</a:t>
            </a:r>
            <a:br>
              <a:rPr lang="en-US" sz="3600" b="0" i="0" u="none">
                <a:solidFill>
                  <a:schemeClr val="dk2"/>
                </a:solidFill>
                <a:latin typeface="Libre Franklin"/>
                <a:ea typeface="Libre Franklin"/>
                <a:cs typeface="Libre Franklin"/>
                <a:sym typeface="Libre Franklin"/>
              </a:rPr>
            </a:br>
            <a:r>
              <a:rPr lang="en-US" sz="2800" b="0" i="0" u="none">
                <a:solidFill>
                  <a:schemeClr val="dk2"/>
                </a:solidFill>
                <a:latin typeface="Libre Franklin"/>
                <a:ea typeface="Libre Franklin"/>
                <a:cs typeface="Libre Franklin"/>
                <a:sym typeface="Libre Franklin"/>
              </a:rPr>
              <a:t>ToyotaCorolla.xls</a:t>
            </a:r>
            <a:endParaRPr/>
          </a:p>
        </p:txBody>
      </p:sp>
      <p:sp>
        <p:nvSpPr>
          <p:cNvPr id="183" name="Google Shape;183;p22"/>
          <p:cNvSpPr txBox="1">
            <a:spLocks noGrp="1"/>
          </p:cNvSpPr>
          <p:nvPr>
            <p:ph type="body" idx="1"/>
          </p:nvPr>
        </p:nvSpPr>
        <p:spPr>
          <a:xfrm>
            <a:off x="1447800" y="2133600"/>
            <a:ext cx="6553200" cy="32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10"/>
              <a:buNone/>
            </a:pPr>
            <a:r>
              <a:rPr lang="en-US" sz="2600" b="1" i="0" u="none">
                <a:solidFill>
                  <a:schemeClr val="dk1"/>
                </a:solidFill>
                <a:latin typeface="Libre Franklin"/>
                <a:ea typeface="Libre Franklin"/>
                <a:cs typeface="Libre Franklin"/>
                <a:sym typeface="Libre Franklin"/>
              </a:rPr>
              <a:t>Goal: </a:t>
            </a:r>
            <a:r>
              <a:rPr lang="en-US" sz="2600" b="0" i="0" u="none">
                <a:solidFill>
                  <a:schemeClr val="dk1"/>
                </a:solidFill>
                <a:latin typeface="Libre Franklin"/>
                <a:ea typeface="Libre Franklin"/>
                <a:cs typeface="Libre Franklin"/>
                <a:sym typeface="Libre Franklin"/>
              </a:rPr>
              <a:t>predict prices of used Toyota Corollas based on their specification</a:t>
            </a:r>
            <a:endParaRPr/>
          </a:p>
          <a:p>
            <a:pPr marL="0" lvl="0" indent="0" algn="l" rtl="0">
              <a:lnSpc>
                <a:spcPct val="100000"/>
              </a:lnSpc>
              <a:spcBef>
                <a:spcPts val="500"/>
              </a:spcBef>
              <a:spcAft>
                <a:spcPts val="0"/>
              </a:spcAft>
              <a:buSzPts val="2210"/>
              <a:buNone/>
            </a:pPr>
            <a:endParaRPr sz="2600" b="0" i="0" u="none">
              <a:solidFill>
                <a:schemeClr val="dk1"/>
              </a:solidFill>
              <a:latin typeface="Libre Franklin"/>
              <a:ea typeface="Libre Franklin"/>
              <a:cs typeface="Libre Franklin"/>
              <a:sym typeface="Libre Franklin"/>
            </a:endParaRPr>
          </a:p>
          <a:p>
            <a:pPr marL="0" lvl="0" indent="0" algn="l" rtl="0">
              <a:lnSpc>
                <a:spcPct val="100000"/>
              </a:lnSpc>
              <a:spcBef>
                <a:spcPts val="500"/>
              </a:spcBef>
              <a:spcAft>
                <a:spcPts val="0"/>
              </a:spcAft>
              <a:buSzPts val="2210"/>
              <a:buNone/>
            </a:pPr>
            <a:r>
              <a:rPr lang="en-US" sz="2600" b="1" i="0" u="none">
                <a:solidFill>
                  <a:schemeClr val="dk1"/>
                </a:solidFill>
                <a:latin typeface="Libre Franklin"/>
                <a:ea typeface="Libre Franklin"/>
                <a:cs typeface="Libre Franklin"/>
                <a:sym typeface="Libre Franklin"/>
              </a:rPr>
              <a:t>Data: </a:t>
            </a:r>
            <a:r>
              <a:rPr lang="en-US" sz="2600" b="0" i="0" u="none">
                <a:solidFill>
                  <a:schemeClr val="dk1"/>
                </a:solidFill>
                <a:latin typeface="Libre Franklin"/>
                <a:ea typeface="Libre Franklin"/>
                <a:cs typeface="Libre Franklin"/>
                <a:sym typeface="Libre Franklin"/>
              </a:rPr>
              <a:t>Prices of 1442 used Toyota Corollas, with their specification information</a:t>
            </a:r>
            <a:endParaRPr/>
          </a:p>
          <a:p>
            <a:pPr marL="273050" lvl="0" indent="-132715" algn="l" rtl="0">
              <a:spcBef>
                <a:spcPts val="575"/>
              </a:spcBef>
              <a:spcAft>
                <a:spcPts val="0"/>
              </a:spcAft>
              <a:buSzPts val="2210"/>
              <a:buNone/>
            </a:pPr>
            <a:endParaRPr sz="2600" b="0" i="0" u="none">
              <a:solidFill>
                <a:schemeClr val="dk1"/>
              </a:solidFill>
              <a:latin typeface="Libre Franklin"/>
              <a:ea typeface="Libre Franklin"/>
              <a:cs typeface="Libre Franklin"/>
              <a:sym typeface="Libre Franklin"/>
            </a:endParaRPr>
          </a:p>
        </p:txBody>
      </p:sp>
      <p:sp>
        <p:nvSpPr>
          <p:cNvPr id="184" name="Google Shape;184;p2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3"/>
          <p:cNvPicPr preferRelativeResize="0"/>
          <p:nvPr/>
        </p:nvPicPr>
        <p:blipFill rotWithShape="1">
          <a:blip r:embed="rId3">
            <a:alphaModFix/>
          </a:blip>
          <a:srcRect/>
          <a:stretch/>
        </p:blipFill>
        <p:spPr>
          <a:xfrm>
            <a:off x="942975" y="2317750"/>
            <a:ext cx="7256462" cy="2225675"/>
          </a:xfrm>
          <a:prstGeom prst="rect">
            <a:avLst/>
          </a:prstGeom>
          <a:noFill/>
          <a:ln>
            <a:noFill/>
          </a:ln>
        </p:spPr>
      </p:pic>
      <p:sp>
        <p:nvSpPr>
          <p:cNvPr id="190" name="Google Shape;190;p2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Data Sample</a:t>
            </a:r>
            <a:br>
              <a:rPr lang="en-US" sz="4000" b="0" i="0" u="none">
                <a:solidFill>
                  <a:schemeClr val="dk2"/>
                </a:solidFill>
                <a:latin typeface="Libre Franklin"/>
                <a:ea typeface="Libre Franklin"/>
                <a:cs typeface="Libre Franklin"/>
                <a:sym typeface="Libre Franklin"/>
              </a:rPr>
            </a:br>
            <a:r>
              <a:rPr lang="en-US" sz="2400" b="0" i="0" u="none">
                <a:solidFill>
                  <a:schemeClr val="dk2"/>
                </a:solidFill>
                <a:latin typeface="Libre Franklin"/>
                <a:ea typeface="Libre Franklin"/>
                <a:cs typeface="Libre Franklin"/>
                <a:sym typeface="Libre Franklin"/>
              </a:rPr>
              <a:t>(showing only the variables to be used in analysis)</a:t>
            </a:r>
            <a:endParaRPr/>
          </a:p>
        </p:txBody>
      </p:sp>
      <p:sp>
        <p:nvSpPr>
          <p:cNvPr id="191" name="Google Shape;191;p23"/>
          <p:cNvSpPr txBox="1">
            <a:spLocks noGrp="1"/>
          </p:cNvSpPr>
          <p:nvPr>
            <p:ph type="body" idx="1"/>
          </p:nvPr>
        </p:nvSpPr>
        <p:spPr>
          <a:xfrm>
            <a:off x="304800" y="1447800"/>
            <a:ext cx="8382000" cy="4876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3060"/>
              <a:buFont typeface="Noto Sans Symbols"/>
              <a:buNone/>
            </a:pPr>
            <a:r>
              <a:rPr lang="en-US" sz="3600" b="0" i="0" u="none" strike="noStrike" cap="none">
                <a:solidFill>
                  <a:schemeClr val="dk1"/>
                </a:solidFill>
                <a:latin typeface="Libre Baskerville"/>
                <a:ea typeface="Libre Baskerville"/>
                <a:cs typeface="Libre Baskerville"/>
                <a:sym typeface="Libre Baskerville"/>
              </a:rPr>
              <a:t> </a:t>
            </a:r>
            <a:endParaRPr/>
          </a:p>
        </p:txBody>
      </p:sp>
      <p:sp>
        <p:nvSpPr>
          <p:cNvPr id="192" name="Google Shape;192;p23"/>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Variables Used</a:t>
            </a:r>
            <a:br>
              <a:rPr lang="en-US" sz="4000" b="0" i="0" u="none">
                <a:solidFill>
                  <a:schemeClr val="dk2"/>
                </a:solidFill>
                <a:latin typeface="Libre Franklin"/>
                <a:ea typeface="Libre Franklin"/>
                <a:cs typeface="Libre Franklin"/>
                <a:sym typeface="Libre Franklin"/>
              </a:rPr>
            </a:br>
            <a:endParaRPr/>
          </a:p>
        </p:txBody>
      </p:sp>
      <p:sp>
        <p:nvSpPr>
          <p:cNvPr id="198" name="Google Shape;198;p24"/>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en-US" sz="1800" b="0" i="0" u="none">
                <a:solidFill>
                  <a:schemeClr val="dk1"/>
                </a:solidFill>
                <a:latin typeface="Libre Baskerville"/>
                <a:ea typeface="Libre Baskerville"/>
                <a:cs typeface="Libre Baskerville"/>
                <a:sym typeface="Libre Baskerville"/>
              </a:rPr>
              <a:t> </a:t>
            </a:r>
            <a:endParaRPr/>
          </a:p>
        </p:txBody>
      </p:sp>
      <p:sp>
        <p:nvSpPr>
          <p:cNvPr id="199" name="Google Shape;199;p24"/>
          <p:cNvSpPr txBox="1">
            <a:spLocks noGrp="1"/>
          </p:cNvSpPr>
          <p:nvPr>
            <p:ph type="body" idx="1"/>
          </p:nvPr>
        </p:nvSpPr>
        <p:spPr>
          <a:xfrm>
            <a:off x="1371600" y="990600"/>
            <a:ext cx="6705600" cy="5486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Price</a:t>
            </a:r>
            <a:r>
              <a:rPr lang="en-US" sz="2400" b="0" i="0" u="none" strike="noStrike" cap="none">
                <a:solidFill>
                  <a:schemeClr val="dk1"/>
                </a:solidFill>
                <a:latin typeface="Libre Franklin"/>
                <a:ea typeface="Libre Franklin"/>
                <a:cs typeface="Libre Franklin"/>
                <a:sym typeface="Libre Franklin"/>
              </a:rPr>
              <a:t> in Euros</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Age</a:t>
            </a:r>
            <a:r>
              <a:rPr lang="en-US" sz="2400" b="0" i="0" u="none" strike="noStrike" cap="none">
                <a:solidFill>
                  <a:schemeClr val="dk1"/>
                </a:solidFill>
                <a:latin typeface="Libre Franklin"/>
                <a:ea typeface="Libre Franklin"/>
                <a:cs typeface="Libre Franklin"/>
                <a:sym typeface="Libre Franklin"/>
              </a:rPr>
              <a:t> in months as of</a:t>
            </a:r>
            <a:r>
              <a:rPr lang="en-US" sz="2400" b="0" i="1" u="none" strike="noStrike" cap="none">
                <a:solidFill>
                  <a:schemeClr val="dk1"/>
                </a:solidFill>
                <a:latin typeface="Libre Franklin"/>
                <a:ea typeface="Libre Franklin"/>
                <a:cs typeface="Libre Franklin"/>
                <a:sym typeface="Libre Franklin"/>
              </a:rPr>
              <a:t> </a:t>
            </a:r>
            <a:r>
              <a:rPr lang="en-US" sz="2400" b="0" i="0" u="none" strike="noStrike" cap="none">
                <a:solidFill>
                  <a:schemeClr val="dk1"/>
                </a:solidFill>
                <a:latin typeface="Libre Franklin"/>
                <a:ea typeface="Libre Franklin"/>
                <a:cs typeface="Libre Franklin"/>
                <a:sym typeface="Libre Franklin"/>
              </a:rPr>
              <a:t>8/04</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KM</a:t>
            </a:r>
            <a:r>
              <a:rPr lang="en-US" sz="2400" b="0" i="0" u="none" strike="noStrike" cap="none">
                <a:solidFill>
                  <a:schemeClr val="dk1"/>
                </a:solidFill>
                <a:latin typeface="Libre Franklin"/>
                <a:ea typeface="Libre Franklin"/>
                <a:cs typeface="Libre Franklin"/>
                <a:sym typeface="Libre Franklin"/>
              </a:rPr>
              <a:t> (kilometers)</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Fuel Type </a:t>
            </a:r>
            <a:r>
              <a:rPr lang="en-US" sz="2400" b="0" i="0" u="none" strike="noStrike" cap="none">
                <a:solidFill>
                  <a:schemeClr val="dk1"/>
                </a:solidFill>
                <a:latin typeface="Libre Franklin"/>
                <a:ea typeface="Libre Franklin"/>
                <a:cs typeface="Libre Franklin"/>
                <a:sym typeface="Libre Franklin"/>
              </a:rPr>
              <a:t>(diesel, petrol, CNG)</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HP</a:t>
            </a:r>
            <a:r>
              <a:rPr lang="en-US" sz="2400" b="0" i="0" u="none" strike="noStrike" cap="none">
                <a:solidFill>
                  <a:schemeClr val="dk1"/>
                </a:solidFill>
                <a:latin typeface="Libre Franklin"/>
                <a:ea typeface="Libre Franklin"/>
                <a:cs typeface="Libre Franklin"/>
                <a:sym typeface="Libre Franklin"/>
              </a:rPr>
              <a:t> (horsepower)</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Metallic color </a:t>
            </a:r>
            <a:r>
              <a:rPr lang="en-US" sz="2400" b="0" i="0" u="none" strike="noStrike" cap="none">
                <a:solidFill>
                  <a:schemeClr val="dk1"/>
                </a:solidFill>
                <a:latin typeface="Libre Franklin"/>
                <a:ea typeface="Libre Franklin"/>
                <a:cs typeface="Libre Franklin"/>
                <a:sym typeface="Libre Franklin"/>
              </a:rPr>
              <a:t>(1=yes, 0=no)</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Automatic transmission </a:t>
            </a:r>
            <a:r>
              <a:rPr lang="en-US" sz="2400" b="0" i="0" u="none" strike="noStrike" cap="none">
                <a:solidFill>
                  <a:schemeClr val="dk1"/>
                </a:solidFill>
                <a:latin typeface="Libre Franklin"/>
                <a:ea typeface="Libre Franklin"/>
                <a:cs typeface="Libre Franklin"/>
                <a:sym typeface="Libre Franklin"/>
              </a:rPr>
              <a:t>(1=yes, 0=no)</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CC</a:t>
            </a:r>
            <a:r>
              <a:rPr lang="en-US" sz="2400" b="0" i="0" u="none" strike="noStrike" cap="none">
                <a:solidFill>
                  <a:schemeClr val="dk1"/>
                </a:solidFill>
                <a:latin typeface="Libre Franklin"/>
                <a:ea typeface="Libre Franklin"/>
                <a:cs typeface="Libre Franklin"/>
                <a:sym typeface="Libre Franklin"/>
              </a:rPr>
              <a:t> (cylinder volume)</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Doors</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Quarterly_Tax</a:t>
            </a:r>
            <a:r>
              <a:rPr lang="en-US" sz="2400" b="0" i="0" u="none" strike="noStrike" cap="none">
                <a:solidFill>
                  <a:schemeClr val="dk1"/>
                </a:solidFill>
                <a:latin typeface="Libre Franklin"/>
                <a:ea typeface="Libre Franklin"/>
                <a:cs typeface="Libre Franklin"/>
                <a:sym typeface="Libre Franklin"/>
              </a:rPr>
              <a:t> (road tax)</a:t>
            </a:r>
            <a:endParaRPr/>
          </a:p>
          <a:p>
            <a:pPr marL="273050" marR="0" lvl="0" indent="-273050" algn="l" rtl="0">
              <a:lnSpc>
                <a:spcPct val="100000"/>
              </a:lnSpc>
              <a:spcBef>
                <a:spcPts val="500"/>
              </a:spcBef>
              <a:spcAft>
                <a:spcPts val="0"/>
              </a:spcAft>
              <a:buClr>
                <a:schemeClr val="accent1"/>
              </a:buClr>
              <a:buSzPts val="2040"/>
              <a:buFont typeface="Noto Sans Symbols"/>
              <a:buNone/>
            </a:pPr>
            <a:r>
              <a:rPr lang="en-US" sz="2400" b="1" i="0" u="none" strike="noStrike" cap="none">
                <a:solidFill>
                  <a:schemeClr val="dk1"/>
                </a:solidFill>
                <a:latin typeface="Libre Franklin"/>
                <a:ea typeface="Libre Franklin"/>
                <a:cs typeface="Libre Franklin"/>
                <a:sym typeface="Libre Franklin"/>
              </a:rPr>
              <a:t>Weight</a:t>
            </a:r>
            <a:r>
              <a:rPr lang="en-US" sz="2400" b="0" i="0" u="none" strike="noStrike" cap="none">
                <a:solidFill>
                  <a:schemeClr val="dk1"/>
                </a:solidFill>
                <a:latin typeface="Libre Franklin"/>
                <a:ea typeface="Libre Franklin"/>
                <a:cs typeface="Libre Franklin"/>
                <a:sym typeface="Libre Franklin"/>
              </a:rPr>
              <a:t> (in kg)</a:t>
            </a:r>
            <a:endParaRPr/>
          </a:p>
        </p:txBody>
      </p:sp>
      <p:sp>
        <p:nvSpPr>
          <p:cNvPr id="200" name="Google Shape;200;p24"/>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Preprocessing</a:t>
            </a:r>
            <a:endParaRPr/>
          </a:p>
        </p:txBody>
      </p:sp>
      <p:sp>
        <p:nvSpPr>
          <p:cNvPr id="206" name="Google Shape;206;p25"/>
          <p:cNvSpPr txBox="1">
            <a:spLocks noGrp="1"/>
          </p:cNvSpPr>
          <p:nvPr>
            <p:ph type="body" idx="1"/>
          </p:nvPr>
        </p:nvSpPr>
        <p:spPr>
          <a:xfrm>
            <a:off x="838200" y="1295400"/>
            <a:ext cx="7772400" cy="457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700"/>
              <a:buFont typeface="Noto Sans Symbols"/>
              <a:buNone/>
            </a:pPr>
            <a:r>
              <a:rPr lang="en-US" sz="2000" b="0" i="0" u="none" strike="noStrike" cap="none" dirty="0">
                <a:solidFill>
                  <a:schemeClr val="dk1"/>
                </a:solidFill>
                <a:latin typeface="Libre Franklin"/>
                <a:ea typeface="Libre Franklin"/>
                <a:cs typeface="Libre Franklin"/>
                <a:sym typeface="Libre Franklin"/>
              </a:rPr>
              <a:t>Fuel type is categorical (in R - a </a:t>
            </a:r>
            <a:r>
              <a:rPr lang="en-US" sz="2000" b="0" i="0" u="none" strike="noStrike" cap="none" dirty="0">
                <a:solidFill>
                  <a:schemeClr val="dk1"/>
                </a:solidFill>
                <a:latin typeface="Courier New"/>
                <a:ea typeface="Courier New"/>
                <a:cs typeface="Courier New"/>
                <a:sym typeface="Courier New"/>
              </a:rPr>
              <a:t>factor</a:t>
            </a:r>
            <a:r>
              <a:rPr lang="en-US" sz="2000" b="0" i="0" u="none" strike="noStrike" cap="none" dirty="0">
                <a:solidFill>
                  <a:schemeClr val="dk1"/>
                </a:solidFill>
                <a:latin typeface="Libre Franklin"/>
                <a:ea typeface="Libre Franklin"/>
                <a:cs typeface="Libre Franklin"/>
                <a:sym typeface="Libre Franklin"/>
              </a:rPr>
              <a:t> variable), must be transformed into binary variables.  R’s </a:t>
            </a:r>
            <a:r>
              <a:rPr lang="en-US" sz="2000" b="0" i="0" u="none" strike="noStrike" cap="none" dirty="0" err="1">
                <a:solidFill>
                  <a:schemeClr val="dk1"/>
                </a:solidFill>
                <a:latin typeface="Courier New"/>
                <a:ea typeface="Courier New"/>
                <a:cs typeface="Courier New"/>
                <a:sym typeface="Courier New"/>
              </a:rPr>
              <a:t>lm</a:t>
            </a:r>
            <a:r>
              <a:rPr lang="en-US" sz="2000" b="0" i="0" u="none" strike="noStrike" cap="none" dirty="0">
                <a:solidFill>
                  <a:schemeClr val="dk1"/>
                </a:solidFill>
                <a:latin typeface="Libre Franklin"/>
                <a:ea typeface="Libre Franklin"/>
                <a:cs typeface="Libre Franklin"/>
                <a:sym typeface="Libre Franklin"/>
              </a:rPr>
              <a:t> function does this automatically.</a:t>
            </a:r>
            <a:endParaRPr dirty="0"/>
          </a:p>
          <a:p>
            <a:pPr marL="0" marR="0" lvl="0" indent="0" algn="l" rtl="0">
              <a:lnSpc>
                <a:spcPct val="100000"/>
              </a:lnSpc>
              <a:spcBef>
                <a:spcPts val="500"/>
              </a:spcBef>
              <a:spcAft>
                <a:spcPts val="0"/>
              </a:spcAft>
              <a:buClr>
                <a:schemeClr val="accent1"/>
              </a:buClr>
              <a:buSzPts val="1700"/>
              <a:buFont typeface="Noto Sans Symbols"/>
              <a:buNone/>
            </a:pPr>
            <a:endParaRPr sz="2000" b="0" i="0" u="none" strike="noStrike" cap="none" dirty="0">
              <a:solidFill>
                <a:schemeClr val="dk1"/>
              </a:solidFill>
              <a:latin typeface="Libre Franklin"/>
              <a:ea typeface="Libre Franklin"/>
              <a:cs typeface="Libre Franklin"/>
              <a:sym typeface="Libre Franklin"/>
            </a:endParaRPr>
          </a:p>
          <a:p>
            <a:pPr marL="742950" marR="0" lvl="1" indent="-285750" algn="l" rtl="0">
              <a:lnSpc>
                <a:spcPct val="100000"/>
              </a:lnSpc>
              <a:spcBef>
                <a:spcPts val="300"/>
              </a:spcBef>
              <a:spcAft>
                <a:spcPts val="0"/>
              </a:spcAft>
              <a:buClr>
                <a:schemeClr val="accent2"/>
              </a:buClr>
              <a:buSzPts val="1700"/>
              <a:buFont typeface="Noto Sans Symbols"/>
              <a:buNone/>
            </a:pPr>
            <a:r>
              <a:rPr lang="en-US" sz="2000" b="0" i="0" u="none" strike="noStrike" cap="none" dirty="0">
                <a:solidFill>
                  <a:schemeClr val="dk1"/>
                </a:solidFill>
                <a:latin typeface="Libre Franklin"/>
                <a:ea typeface="Libre Franklin"/>
                <a:cs typeface="Libre Franklin"/>
                <a:sym typeface="Libre Franklin"/>
              </a:rPr>
              <a:t>Diesel (1=yes, 0=no)</a:t>
            </a:r>
            <a:endParaRPr dirty="0"/>
          </a:p>
          <a:p>
            <a:pPr marL="742950" marR="0" lvl="1" indent="-285750" algn="l" rtl="0">
              <a:lnSpc>
                <a:spcPct val="100000"/>
              </a:lnSpc>
              <a:spcBef>
                <a:spcPts val="300"/>
              </a:spcBef>
              <a:spcAft>
                <a:spcPts val="0"/>
              </a:spcAft>
              <a:buClr>
                <a:schemeClr val="accent2"/>
              </a:buClr>
              <a:buSzPts val="1700"/>
              <a:buFont typeface="Noto Sans Symbols"/>
              <a:buNone/>
            </a:pPr>
            <a:endParaRPr sz="2000" b="0" i="0" u="none" strike="noStrike" cap="none" dirty="0">
              <a:solidFill>
                <a:schemeClr val="dk1"/>
              </a:solidFill>
              <a:latin typeface="Libre Franklin"/>
              <a:ea typeface="Libre Franklin"/>
              <a:cs typeface="Libre Franklin"/>
              <a:sym typeface="Libre Franklin"/>
            </a:endParaRPr>
          </a:p>
          <a:p>
            <a:pPr marL="742950" marR="0" lvl="1" indent="-285750" algn="l" rtl="0">
              <a:lnSpc>
                <a:spcPct val="100000"/>
              </a:lnSpc>
              <a:spcBef>
                <a:spcPts val="300"/>
              </a:spcBef>
              <a:spcAft>
                <a:spcPts val="0"/>
              </a:spcAft>
              <a:buClr>
                <a:schemeClr val="accent2"/>
              </a:buClr>
              <a:buSzPts val="1700"/>
              <a:buFont typeface="Noto Sans Symbols"/>
              <a:buNone/>
            </a:pPr>
            <a:r>
              <a:rPr lang="en-US" sz="2000" b="0" i="0" u="none" strike="noStrike" cap="none" dirty="0">
                <a:solidFill>
                  <a:schemeClr val="dk1"/>
                </a:solidFill>
                <a:latin typeface="Libre Franklin"/>
                <a:ea typeface="Libre Franklin"/>
                <a:cs typeface="Libre Franklin"/>
                <a:sym typeface="Libre Franklin"/>
              </a:rPr>
              <a:t>Petrol (1=yes, 0=no)</a:t>
            </a:r>
            <a:endParaRPr dirty="0"/>
          </a:p>
          <a:p>
            <a:pPr marL="742950" marR="0" lvl="1" indent="-285750" algn="l" rtl="0">
              <a:lnSpc>
                <a:spcPct val="100000"/>
              </a:lnSpc>
              <a:spcBef>
                <a:spcPts val="300"/>
              </a:spcBef>
              <a:spcAft>
                <a:spcPts val="0"/>
              </a:spcAft>
              <a:buClr>
                <a:schemeClr val="accent2"/>
              </a:buClr>
              <a:buSzPts val="1700"/>
              <a:buFont typeface="Noto Sans Symbols"/>
              <a:buNone/>
            </a:pPr>
            <a:endParaRPr sz="2000" b="0" i="0" u="none" strike="noStrike" cap="none" dirty="0">
              <a:solidFill>
                <a:schemeClr val="dk1"/>
              </a:solidFill>
              <a:latin typeface="Libre Franklin"/>
              <a:ea typeface="Libre Franklin"/>
              <a:cs typeface="Libre Franklin"/>
              <a:sym typeface="Libre Franklin"/>
            </a:endParaRPr>
          </a:p>
          <a:p>
            <a:pPr marL="742950" marR="0" lvl="1" indent="-285750" algn="l" rtl="0">
              <a:lnSpc>
                <a:spcPct val="100000"/>
              </a:lnSpc>
              <a:spcBef>
                <a:spcPts val="300"/>
              </a:spcBef>
              <a:spcAft>
                <a:spcPts val="0"/>
              </a:spcAft>
              <a:buClr>
                <a:schemeClr val="accent2"/>
              </a:buClr>
              <a:buSzPts val="1700"/>
              <a:buFont typeface="Noto Sans Symbols"/>
              <a:buNone/>
            </a:pPr>
            <a:r>
              <a:rPr lang="en-US" sz="2000" b="0" i="0" u="none" strike="noStrike" cap="none" dirty="0">
                <a:solidFill>
                  <a:schemeClr val="dk1"/>
                </a:solidFill>
                <a:latin typeface="Libre Franklin"/>
                <a:ea typeface="Libre Franklin"/>
                <a:cs typeface="Libre Franklin"/>
                <a:sym typeface="Libre Franklin"/>
              </a:rPr>
              <a:t>None needed* for “CNG” (if diesel and petrol are both 0, the car must be CNG)</a:t>
            </a:r>
            <a:endParaRPr dirty="0"/>
          </a:p>
          <a:p>
            <a:pPr marL="742950" marR="0" lvl="1" indent="-285750" algn="l" rtl="0">
              <a:lnSpc>
                <a:spcPct val="100000"/>
              </a:lnSpc>
              <a:spcBef>
                <a:spcPts val="300"/>
              </a:spcBef>
              <a:spcAft>
                <a:spcPts val="0"/>
              </a:spcAft>
              <a:buClr>
                <a:schemeClr val="accent2"/>
              </a:buClr>
              <a:buSzPts val="1870"/>
              <a:buFont typeface="Noto Sans Symbols"/>
              <a:buNone/>
            </a:pPr>
            <a:endParaRPr sz="2200" b="0" i="0" u="none" strike="noStrike" cap="none" dirty="0">
              <a:solidFill>
                <a:schemeClr val="dk1"/>
              </a:solidFill>
              <a:latin typeface="Libre Franklin"/>
              <a:ea typeface="Libre Franklin"/>
              <a:cs typeface="Libre Franklin"/>
              <a:sym typeface="Libre Franklin"/>
            </a:endParaRPr>
          </a:p>
          <a:p>
            <a:pPr marL="742950" marR="0" lvl="1" indent="-285750" algn="l" rtl="0">
              <a:lnSpc>
                <a:spcPct val="100000"/>
              </a:lnSpc>
              <a:spcBef>
                <a:spcPts val="300"/>
              </a:spcBef>
              <a:spcAft>
                <a:spcPts val="0"/>
              </a:spcAft>
              <a:buClr>
                <a:schemeClr val="accent2"/>
              </a:buClr>
              <a:buSzPts val="1870"/>
              <a:buFont typeface="Noto Sans Symbols"/>
              <a:buNone/>
            </a:pPr>
            <a:r>
              <a:rPr lang="en-US" sz="2200" b="0" i="0" u="none" strike="noStrike" cap="none" dirty="0">
                <a:solidFill>
                  <a:schemeClr val="dk1"/>
                </a:solidFill>
                <a:latin typeface="Libre Franklin"/>
                <a:ea typeface="Libre Franklin"/>
                <a:cs typeface="Libre Franklin"/>
                <a:sym typeface="Libre Franklin"/>
              </a:rPr>
              <a:t>*</a:t>
            </a:r>
            <a:r>
              <a:rPr lang="en-US" sz="1800" b="0" i="0" u="none" strike="noStrike" cap="none" dirty="0">
                <a:solidFill>
                  <a:schemeClr val="dk1"/>
                </a:solidFill>
                <a:latin typeface="Libre Franklin"/>
                <a:ea typeface="Libre Franklin"/>
                <a:cs typeface="Libre Franklin"/>
                <a:sym typeface="Libre Franklin"/>
              </a:rPr>
              <a:t>You </a:t>
            </a:r>
            <a:r>
              <a:rPr lang="en-US" sz="1800" b="0" i="0" u="sng" strike="noStrike" cap="none" dirty="0">
                <a:solidFill>
                  <a:schemeClr val="dk1"/>
                </a:solidFill>
                <a:latin typeface="Libre Franklin"/>
                <a:ea typeface="Libre Franklin"/>
                <a:cs typeface="Libre Franklin"/>
                <a:sym typeface="Libre Franklin"/>
              </a:rPr>
              <a:t>cannot</a:t>
            </a:r>
            <a:r>
              <a:rPr lang="en-US" sz="1800" b="0" i="0" u="none" strike="noStrike" cap="none" dirty="0">
                <a:solidFill>
                  <a:schemeClr val="dk1"/>
                </a:solidFill>
                <a:latin typeface="Libre Franklin"/>
                <a:ea typeface="Libre Franklin"/>
                <a:cs typeface="Libre Franklin"/>
                <a:sym typeface="Libre Franklin"/>
              </a:rPr>
              <a:t> include all the binary dummies; in regression this will cause a multicollinearity error.  Other data mining methods </a:t>
            </a:r>
            <a:r>
              <a:rPr lang="en-US" sz="1800" b="0" i="0" u="sng" strike="noStrike" cap="none" dirty="0">
                <a:solidFill>
                  <a:schemeClr val="dk1"/>
                </a:solidFill>
                <a:latin typeface="Libre Franklin"/>
                <a:ea typeface="Libre Franklin"/>
                <a:cs typeface="Libre Franklin"/>
                <a:sym typeface="Libre Franklin"/>
              </a:rPr>
              <a:t>can</a:t>
            </a:r>
            <a:r>
              <a:rPr lang="en-US" sz="1800" b="0" i="0" u="none" strike="noStrike" cap="none" dirty="0">
                <a:solidFill>
                  <a:schemeClr val="dk1"/>
                </a:solidFill>
                <a:latin typeface="Libre Franklin"/>
                <a:ea typeface="Libre Franklin"/>
                <a:cs typeface="Libre Franklin"/>
                <a:sym typeface="Libre Franklin"/>
              </a:rPr>
              <a:t> use all the dummies.</a:t>
            </a:r>
            <a:endParaRPr dirty="0"/>
          </a:p>
        </p:txBody>
      </p:sp>
      <p:sp>
        <p:nvSpPr>
          <p:cNvPr id="207" name="Google Shape;207;p25"/>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rotWithShape="1">
          <a:blip r:embed="rId3">
            <a:alphaModFix/>
          </a:blip>
          <a:srcRect/>
          <a:stretch/>
        </p:blipFill>
        <p:spPr>
          <a:xfrm>
            <a:off x="838200" y="1447800"/>
            <a:ext cx="7194550" cy="3884612"/>
          </a:xfrm>
          <a:prstGeom prst="rect">
            <a:avLst/>
          </a:prstGeom>
          <a:noFill/>
          <a:ln>
            <a:noFill/>
          </a:ln>
        </p:spPr>
      </p:pic>
      <p:sp>
        <p:nvSpPr>
          <p:cNvPr id="213" name="Google Shape;213;p26"/>
          <p:cNvSpPr txBox="1"/>
          <p:nvPr/>
        </p:nvSpPr>
        <p:spPr>
          <a:xfrm>
            <a:off x="1143000" y="838200"/>
            <a:ext cx="67818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Fitting a Regression Model to the Toyota Data</a:t>
            </a:r>
            <a:endParaRPr/>
          </a:p>
        </p:txBody>
      </p:sp>
      <p:sp>
        <p:nvSpPr>
          <p:cNvPr id="214" name="Google Shape;214;p26"/>
          <p:cNvSpPr txBox="1"/>
          <p:nvPr/>
        </p:nvSpPr>
        <p:spPr>
          <a:xfrm>
            <a:off x="6172200" y="3505200"/>
            <a:ext cx="1066800" cy="2619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a:solidFill>
                  <a:schemeClr val="dk1"/>
                </a:solidFill>
                <a:latin typeface="Arial"/>
                <a:ea typeface="Arial"/>
                <a:cs typeface="Arial"/>
                <a:sym typeface="Arial"/>
              </a:rPr>
              <a:t>correction:  10</a:t>
            </a:r>
            <a:endParaRPr/>
          </a:p>
        </p:txBody>
      </p:sp>
      <p:cxnSp>
        <p:nvCxnSpPr>
          <p:cNvPr id="215" name="Google Shape;215;p26"/>
          <p:cNvCxnSpPr/>
          <p:nvPr/>
        </p:nvCxnSpPr>
        <p:spPr>
          <a:xfrm flipH="1">
            <a:off x="5791200" y="3657600"/>
            <a:ext cx="381000" cy="304800"/>
          </a:xfrm>
          <a:prstGeom prst="straightConnector1">
            <a:avLst/>
          </a:prstGeom>
          <a:noFill/>
          <a:ln w="9525" cap="flat" cmpd="sng">
            <a:solidFill>
              <a:srgbClr val="AF3408"/>
            </a:solidFill>
            <a:prstDash val="solid"/>
            <a:miter lim="800000"/>
            <a:headEnd type="none" w="med" len="med"/>
            <a:tailEnd type="stealth" w="med" len="med"/>
          </a:ln>
        </p:spPr>
      </p:cxnSp>
      <p:sp>
        <p:nvSpPr>
          <p:cNvPr id="216" name="Google Shape;216;p26"/>
          <p:cNvSpPr txBox="1"/>
          <p:nvPr/>
        </p:nvSpPr>
        <p:spPr>
          <a:xfrm>
            <a:off x="6019800" y="3048000"/>
            <a:ext cx="1524000" cy="2619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a:solidFill>
                  <a:schemeClr val="dk1"/>
                </a:solidFill>
                <a:latin typeface="Arial"/>
                <a:ea typeface="Arial"/>
                <a:cs typeface="Arial"/>
                <a:sym typeface="Arial"/>
              </a:rPr>
              <a:t>put 60% in training</a:t>
            </a:r>
            <a:endParaRPr/>
          </a:p>
        </p:txBody>
      </p:sp>
      <p:cxnSp>
        <p:nvCxnSpPr>
          <p:cNvPr id="217" name="Google Shape;217;p26"/>
          <p:cNvCxnSpPr/>
          <p:nvPr/>
        </p:nvCxnSpPr>
        <p:spPr>
          <a:xfrm rot="10800000">
            <a:off x="4419600" y="3276600"/>
            <a:ext cx="1524000" cy="0"/>
          </a:xfrm>
          <a:prstGeom prst="straightConnector1">
            <a:avLst/>
          </a:prstGeom>
          <a:noFill/>
          <a:ln w="9525" cap="flat" cmpd="sng">
            <a:solidFill>
              <a:srgbClr val="AF3408"/>
            </a:solidFill>
            <a:prstDash val="solid"/>
            <a:miter lim="800000"/>
            <a:headEnd type="none" w="med" len="med"/>
            <a:tailEnd type="stealth" w="med" len="med"/>
          </a:ln>
        </p:spPr>
      </p:cxnSp>
      <p:sp>
        <p:nvSpPr>
          <p:cNvPr id="218" name="Google Shape;218;p26"/>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p:nvPr/>
        </p:nvSpPr>
        <p:spPr>
          <a:xfrm>
            <a:off x="1143000" y="838200"/>
            <a:ext cx="67818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Output of the Regression Model</a:t>
            </a:r>
            <a:endParaRPr/>
          </a:p>
        </p:txBody>
      </p:sp>
      <p:pic>
        <p:nvPicPr>
          <p:cNvPr id="224" name="Google Shape;224;p27"/>
          <p:cNvPicPr preferRelativeResize="0"/>
          <p:nvPr/>
        </p:nvPicPr>
        <p:blipFill rotWithShape="1">
          <a:blip r:embed="rId3">
            <a:alphaModFix/>
          </a:blip>
          <a:srcRect/>
          <a:stretch/>
        </p:blipFill>
        <p:spPr>
          <a:xfrm>
            <a:off x="762000" y="1600200"/>
            <a:ext cx="6858000" cy="4310062"/>
          </a:xfrm>
          <a:prstGeom prst="rect">
            <a:avLst/>
          </a:prstGeom>
          <a:noFill/>
          <a:ln>
            <a:noFill/>
          </a:ln>
        </p:spPr>
      </p:pic>
      <p:sp>
        <p:nvSpPr>
          <p:cNvPr id="225" name="Google Shape;225;p27"/>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p:nvPr/>
        </p:nvSpPr>
        <p:spPr>
          <a:xfrm>
            <a:off x="1447800" y="838200"/>
            <a:ext cx="67818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Accuracy Metrics for the Regression Model</a:t>
            </a:r>
            <a:endParaRPr/>
          </a:p>
        </p:txBody>
      </p:sp>
      <p:sp>
        <p:nvSpPr>
          <p:cNvPr id="231" name="Google Shape;231;p28"/>
          <p:cNvSpPr txBox="1"/>
          <p:nvPr/>
        </p:nvSpPr>
        <p:spPr>
          <a:xfrm>
            <a:off x="1371600" y="2551112"/>
            <a:ext cx="5943600" cy="1755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Residual standard error: 1406 on 588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     degrees of freedom</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Multiple R-squared: 0.8567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Adjusted R-squared: 0.854</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F-statistic: 319.6 on 11 and 588 DF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p-value: &lt; 0.00000000000000022</a:t>
            </a:r>
            <a:endParaRPr dirty="0"/>
          </a:p>
        </p:txBody>
      </p:sp>
      <p:sp>
        <p:nvSpPr>
          <p:cNvPr id="232" name="Google Shape;232;p28"/>
          <p:cNvSpPr txBox="1"/>
          <p:nvPr/>
        </p:nvSpPr>
        <p:spPr>
          <a:xfrm>
            <a:off x="762000" y="4800600"/>
            <a:ext cx="70104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These are traditional metrics, i.e. measured on the training data</a:t>
            </a:r>
            <a:endParaRPr/>
          </a:p>
        </p:txBody>
      </p:sp>
      <p:sp>
        <p:nvSpPr>
          <p:cNvPr id="233" name="Google Shape;233;p28"/>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35771A-CF75-87B3-3E40-65DEB1389E07}"/>
              </a:ext>
            </a:extLst>
          </p:cNvPr>
          <p:cNvSpPr>
            <a:spLocks noGrp="1"/>
          </p:cNvSpPr>
          <p:nvPr>
            <p:ph type="title"/>
          </p:nvPr>
        </p:nvSpPr>
        <p:spPr>
          <a:xfrm>
            <a:off x="914400" y="274637"/>
            <a:ext cx="7772400" cy="707496"/>
          </a:xfrm>
        </p:spPr>
        <p:txBody>
          <a:bodyPr/>
          <a:lstStyle/>
          <a:p>
            <a:r>
              <a:rPr lang="en-US" dirty="0"/>
              <a:t>Residual Standard Error</a:t>
            </a:r>
          </a:p>
        </p:txBody>
      </p:sp>
      <p:pic>
        <p:nvPicPr>
          <p:cNvPr id="7" name="Picture 6">
            <a:extLst>
              <a:ext uri="{FF2B5EF4-FFF2-40B4-BE49-F238E27FC236}">
                <a16:creationId xmlns:a16="http://schemas.microsoft.com/office/drawing/2014/main" id="{15392A73-1BF2-3B13-186C-4E8C5B31D4E2}"/>
              </a:ext>
            </a:extLst>
          </p:cNvPr>
          <p:cNvPicPr>
            <a:picLocks noChangeAspect="1"/>
          </p:cNvPicPr>
          <p:nvPr/>
        </p:nvPicPr>
        <p:blipFill>
          <a:blip r:embed="rId3"/>
          <a:stretch>
            <a:fillRect/>
          </a:stretch>
        </p:blipFill>
        <p:spPr>
          <a:xfrm>
            <a:off x="1156800" y="955406"/>
            <a:ext cx="6982799" cy="5763429"/>
          </a:xfrm>
          <a:prstGeom prst="rect">
            <a:avLst/>
          </a:prstGeom>
        </p:spPr>
      </p:pic>
    </p:spTree>
    <p:extLst>
      <p:ext uri="{BB962C8B-B14F-4D97-AF65-F5344CB8AC3E}">
        <p14:creationId xmlns:p14="http://schemas.microsoft.com/office/powerpoint/2010/main" val="88189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394-A067-5F29-9F77-D473384059EB}"/>
              </a:ext>
            </a:extLst>
          </p:cNvPr>
          <p:cNvSpPr>
            <a:spLocks noGrp="1"/>
          </p:cNvSpPr>
          <p:nvPr>
            <p:ph type="title"/>
          </p:nvPr>
        </p:nvSpPr>
        <p:spPr>
          <a:xfrm>
            <a:off x="622738" y="274637"/>
            <a:ext cx="8064062" cy="1143000"/>
          </a:xfrm>
        </p:spPr>
        <p:txBody>
          <a:bodyPr/>
          <a:lstStyle/>
          <a:p>
            <a:r>
              <a:rPr lang="en-US" dirty="0"/>
              <a:t>Standard Error of the Coefficient</a:t>
            </a:r>
          </a:p>
        </p:txBody>
      </p:sp>
      <p:pic>
        <p:nvPicPr>
          <p:cNvPr id="4" name="Picture 3">
            <a:extLst>
              <a:ext uri="{FF2B5EF4-FFF2-40B4-BE49-F238E27FC236}">
                <a16:creationId xmlns:a16="http://schemas.microsoft.com/office/drawing/2014/main" id="{ED91E087-4671-4FF8-C311-F6E1BF819DF3}"/>
              </a:ext>
            </a:extLst>
          </p:cNvPr>
          <p:cNvPicPr>
            <a:picLocks noChangeAspect="1"/>
          </p:cNvPicPr>
          <p:nvPr/>
        </p:nvPicPr>
        <p:blipFill>
          <a:blip r:embed="rId3"/>
          <a:stretch>
            <a:fillRect/>
          </a:stretch>
        </p:blipFill>
        <p:spPr>
          <a:xfrm>
            <a:off x="730329" y="1541111"/>
            <a:ext cx="7683342" cy="4867572"/>
          </a:xfrm>
          <a:prstGeom prst="rect">
            <a:avLst/>
          </a:prstGeom>
        </p:spPr>
      </p:pic>
    </p:spTree>
    <p:extLst>
      <p:ext uri="{BB962C8B-B14F-4D97-AF65-F5344CB8AC3E}">
        <p14:creationId xmlns:p14="http://schemas.microsoft.com/office/powerpoint/2010/main" val="163873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Topics</a:t>
            </a:r>
            <a:endParaRPr/>
          </a:p>
        </p:txBody>
      </p:sp>
      <p:sp>
        <p:nvSpPr>
          <p:cNvPr id="162" name="Google Shape;162;p19"/>
          <p:cNvSpPr txBox="1">
            <a:spLocks noGrp="1"/>
          </p:cNvSpPr>
          <p:nvPr>
            <p:ph type="body" idx="1"/>
          </p:nvPr>
        </p:nvSpPr>
        <p:spPr>
          <a:xfrm>
            <a:off x="914400" y="16764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Explanatory vs. predictive modeling with regression</a:t>
            </a:r>
            <a:endParaRPr dirty="0"/>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Example: prices of Toyota Corollas</a:t>
            </a:r>
            <a:endParaRPr dirty="0"/>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Fitting a predictive model</a:t>
            </a:r>
            <a:endParaRPr dirty="0"/>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Assessing predictive accuracy</a:t>
            </a:r>
            <a:endParaRPr dirty="0"/>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Selecting a subset of predictors</a:t>
            </a:r>
          </a:p>
          <a:p>
            <a:pPr marL="273050" lvl="0" indent="-273050" algn="l" rtl="0">
              <a:lnSpc>
                <a:spcPct val="100000"/>
              </a:lnSpc>
              <a:spcBef>
                <a:spcPts val="500"/>
              </a:spcBef>
              <a:spcAft>
                <a:spcPts val="0"/>
              </a:spcAft>
              <a:buClr>
                <a:schemeClr val="accent1"/>
              </a:buClr>
              <a:buSzPts val="2210"/>
              <a:buFont typeface="Noto Sans Symbols"/>
              <a:buChar char="⚫"/>
            </a:pPr>
            <a:endParaRPr lang="en-US" sz="2600" b="0" i="0" u="none" dirty="0">
              <a:solidFill>
                <a:schemeClr val="dk1"/>
              </a:solidFill>
              <a:latin typeface="Libre Franklin"/>
              <a:ea typeface="Libre Franklin"/>
              <a:cs typeface="Libre Franklin"/>
              <a:sym typeface="Libre Franklin"/>
            </a:endParaRPr>
          </a:p>
          <a:p>
            <a:pPr marL="273050" lvl="0" indent="-273050" algn="l" rtl="0">
              <a:lnSpc>
                <a:spcPct val="100000"/>
              </a:lnSpc>
              <a:spcBef>
                <a:spcPts val="500"/>
              </a:spcBef>
              <a:spcAft>
                <a:spcPts val="0"/>
              </a:spcAft>
              <a:buClr>
                <a:schemeClr val="accent1"/>
              </a:buClr>
              <a:buSzPts val="2210"/>
              <a:buFont typeface="Noto Sans Symbols"/>
              <a:buChar char="⚫"/>
            </a:pPr>
            <a:r>
              <a:rPr lang="en-US" dirty="0">
                <a:latin typeface="Libre Franklin"/>
                <a:sym typeface="Libre Franklin"/>
              </a:rPr>
              <a:t>Additional topics</a:t>
            </a:r>
            <a:endParaRPr dirty="0"/>
          </a:p>
          <a:p>
            <a:pPr marL="273050" lvl="0" indent="-132715" algn="l" rtl="0">
              <a:spcBef>
                <a:spcPts val="575"/>
              </a:spcBef>
              <a:spcAft>
                <a:spcPts val="0"/>
              </a:spcAft>
              <a:buSzPts val="2210"/>
              <a:buNone/>
            </a:pPr>
            <a:endParaRPr sz="2600" b="0" i="0" u="none" dirty="0">
              <a:solidFill>
                <a:schemeClr val="dk1"/>
              </a:solidFill>
              <a:latin typeface="Libre Franklin"/>
              <a:ea typeface="Libre Franklin"/>
              <a:cs typeface="Libre Franklin"/>
              <a:sym typeface="Libre Franklin"/>
            </a:endParaRPr>
          </a:p>
        </p:txBody>
      </p:sp>
      <p:sp>
        <p:nvSpPr>
          <p:cNvPr id="163" name="Google Shape;163;p19"/>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394-A067-5F29-9F77-D473384059EB}"/>
              </a:ext>
            </a:extLst>
          </p:cNvPr>
          <p:cNvSpPr>
            <a:spLocks noGrp="1"/>
          </p:cNvSpPr>
          <p:nvPr>
            <p:ph type="title"/>
          </p:nvPr>
        </p:nvSpPr>
        <p:spPr>
          <a:xfrm>
            <a:off x="622738" y="274637"/>
            <a:ext cx="8064062" cy="773921"/>
          </a:xfrm>
        </p:spPr>
        <p:txBody>
          <a:bodyPr/>
          <a:lstStyle/>
          <a:p>
            <a:r>
              <a:rPr lang="en-US" dirty="0"/>
              <a:t>Standard Error of the Coefficient</a:t>
            </a:r>
          </a:p>
        </p:txBody>
      </p:sp>
      <p:pic>
        <p:nvPicPr>
          <p:cNvPr id="5" name="Picture 4">
            <a:extLst>
              <a:ext uri="{FF2B5EF4-FFF2-40B4-BE49-F238E27FC236}">
                <a16:creationId xmlns:a16="http://schemas.microsoft.com/office/drawing/2014/main" id="{FDD401D0-C626-52D2-77B4-B15280EEF477}"/>
              </a:ext>
            </a:extLst>
          </p:cNvPr>
          <p:cNvPicPr>
            <a:picLocks noChangeAspect="1"/>
          </p:cNvPicPr>
          <p:nvPr/>
        </p:nvPicPr>
        <p:blipFill>
          <a:blip r:embed="rId3"/>
          <a:stretch>
            <a:fillRect/>
          </a:stretch>
        </p:blipFill>
        <p:spPr>
          <a:xfrm>
            <a:off x="529096" y="1048558"/>
            <a:ext cx="8085808" cy="5597867"/>
          </a:xfrm>
          <a:prstGeom prst="rect">
            <a:avLst/>
          </a:prstGeom>
        </p:spPr>
      </p:pic>
    </p:spTree>
    <p:extLst>
      <p:ext uri="{BB962C8B-B14F-4D97-AF65-F5344CB8AC3E}">
        <p14:creationId xmlns:p14="http://schemas.microsoft.com/office/powerpoint/2010/main" val="128693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394-A067-5F29-9F77-D473384059EB}"/>
              </a:ext>
            </a:extLst>
          </p:cNvPr>
          <p:cNvSpPr>
            <a:spLocks noGrp="1"/>
          </p:cNvSpPr>
          <p:nvPr>
            <p:ph type="title"/>
          </p:nvPr>
        </p:nvSpPr>
        <p:spPr/>
        <p:txBody>
          <a:bodyPr/>
          <a:lstStyle/>
          <a:p>
            <a:r>
              <a:rPr lang="en-US"/>
              <a:t>t-value</a:t>
            </a:r>
            <a:endParaRPr lang="en-US" dirty="0"/>
          </a:p>
        </p:txBody>
      </p:sp>
      <p:pic>
        <p:nvPicPr>
          <p:cNvPr id="5" name="Picture 4">
            <a:extLst>
              <a:ext uri="{FF2B5EF4-FFF2-40B4-BE49-F238E27FC236}">
                <a16:creationId xmlns:a16="http://schemas.microsoft.com/office/drawing/2014/main" id="{72104CC0-BCB5-3F96-DD1F-3B5EC33E3123}"/>
              </a:ext>
            </a:extLst>
          </p:cNvPr>
          <p:cNvPicPr>
            <a:picLocks noChangeAspect="1"/>
          </p:cNvPicPr>
          <p:nvPr/>
        </p:nvPicPr>
        <p:blipFill>
          <a:blip r:embed="rId3"/>
          <a:stretch>
            <a:fillRect/>
          </a:stretch>
        </p:blipFill>
        <p:spPr>
          <a:xfrm>
            <a:off x="370738" y="1702923"/>
            <a:ext cx="8402523" cy="4288426"/>
          </a:xfrm>
          <a:prstGeom prst="rect">
            <a:avLst/>
          </a:prstGeom>
        </p:spPr>
      </p:pic>
    </p:spTree>
    <p:extLst>
      <p:ext uri="{BB962C8B-B14F-4D97-AF65-F5344CB8AC3E}">
        <p14:creationId xmlns:p14="http://schemas.microsoft.com/office/powerpoint/2010/main" val="164511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F16D-BE6C-FEFF-48C8-B8AFCC7E9167}"/>
              </a:ext>
            </a:extLst>
          </p:cNvPr>
          <p:cNvSpPr>
            <a:spLocks noGrp="1"/>
          </p:cNvSpPr>
          <p:nvPr>
            <p:ph type="title"/>
          </p:nvPr>
        </p:nvSpPr>
        <p:spPr/>
        <p:txBody>
          <a:bodyPr/>
          <a:lstStyle/>
          <a:p>
            <a:r>
              <a:rPr lang="en-US" dirty="0"/>
              <a:t>Null Hypothesis</a:t>
            </a:r>
          </a:p>
        </p:txBody>
      </p:sp>
      <p:pic>
        <p:nvPicPr>
          <p:cNvPr id="5" name="Picture 4">
            <a:extLst>
              <a:ext uri="{FF2B5EF4-FFF2-40B4-BE49-F238E27FC236}">
                <a16:creationId xmlns:a16="http://schemas.microsoft.com/office/drawing/2014/main" id="{44044C69-3544-E9F4-DBB1-910A045F6962}"/>
              </a:ext>
            </a:extLst>
          </p:cNvPr>
          <p:cNvPicPr>
            <a:picLocks noChangeAspect="1"/>
          </p:cNvPicPr>
          <p:nvPr/>
        </p:nvPicPr>
        <p:blipFill>
          <a:blip r:embed="rId2"/>
          <a:stretch>
            <a:fillRect/>
          </a:stretch>
        </p:blipFill>
        <p:spPr>
          <a:xfrm>
            <a:off x="421523" y="2172195"/>
            <a:ext cx="8500735" cy="2864888"/>
          </a:xfrm>
          <a:prstGeom prst="rect">
            <a:avLst/>
          </a:prstGeom>
        </p:spPr>
      </p:pic>
    </p:spTree>
    <p:extLst>
      <p:ext uri="{BB962C8B-B14F-4D97-AF65-F5344CB8AC3E}">
        <p14:creationId xmlns:p14="http://schemas.microsoft.com/office/powerpoint/2010/main" val="110136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394-A067-5F29-9F77-D473384059EB}"/>
              </a:ext>
            </a:extLst>
          </p:cNvPr>
          <p:cNvSpPr>
            <a:spLocks noGrp="1"/>
          </p:cNvSpPr>
          <p:nvPr>
            <p:ph type="title"/>
          </p:nvPr>
        </p:nvSpPr>
        <p:spPr/>
        <p:txBody>
          <a:bodyPr/>
          <a:lstStyle/>
          <a:p>
            <a:r>
              <a:rPr lang="en-US" dirty="0"/>
              <a:t>p-value</a:t>
            </a:r>
          </a:p>
        </p:txBody>
      </p:sp>
      <p:pic>
        <p:nvPicPr>
          <p:cNvPr id="4" name="Picture 3">
            <a:extLst>
              <a:ext uri="{FF2B5EF4-FFF2-40B4-BE49-F238E27FC236}">
                <a16:creationId xmlns:a16="http://schemas.microsoft.com/office/drawing/2014/main" id="{FBF9E0F8-0394-10BE-A8FE-3E9C1DE0030B}"/>
              </a:ext>
            </a:extLst>
          </p:cNvPr>
          <p:cNvPicPr>
            <a:picLocks noChangeAspect="1"/>
          </p:cNvPicPr>
          <p:nvPr/>
        </p:nvPicPr>
        <p:blipFill>
          <a:blip r:embed="rId3"/>
          <a:stretch>
            <a:fillRect/>
          </a:stretch>
        </p:blipFill>
        <p:spPr>
          <a:xfrm>
            <a:off x="336679" y="1881355"/>
            <a:ext cx="8470641" cy="3790729"/>
          </a:xfrm>
          <a:prstGeom prst="rect">
            <a:avLst/>
          </a:prstGeom>
        </p:spPr>
      </p:pic>
      <p:sp>
        <p:nvSpPr>
          <p:cNvPr id="5" name="TextBox 4">
            <a:extLst>
              <a:ext uri="{FF2B5EF4-FFF2-40B4-BE49-F238E27FC236}">
                <a16:creationId xmlns:a16="http://schemas.microsoft.com/office/drawing/2014/main" id="{50B1C46D-77AB-F188-2104-C9FA4F47C3BE}"/>
              </a:ext>
            </a:extLst>
          </p:cNvPr>
          <p:cNvSpPr txBox="1"/>
          <p:nvPr/>
        </p:nvSpPr>
        <p:spPr>
          <a:xfrm>
            <a:off x="1464733" y="5844699"/>
            <a:ext cx="6925733" cy="738664"/>
          </a:xfrm>
          <a:prstGeom prst="rect">
            <a:avLst/>
          </a:prstGeom>
          <a:noFill/>
        </p:spPr>
        <p:txBody>
          <a:bodyPr wrap="square">
            <a:spAutoFit/>
          </a:bodyPr>
          <a:lstStyle/>
          <a:p>
            <a:r>
              <a:rPr lang="en-US" dirty="0"/>
              <a:t>The p-value answers the question: </a:t>
            </a:r>
            <a:r>
              <a:rPr lang="en-US" b="1" dirty="0"/>
              <a:t>If the null hypothesis is true (i.e., the coefficient is 0), what is the probability of observing a test statistic (like a t-statistic) as extreme or more extreme than the one obtained?</a:t>
            </a:r>
            <a:endParaRPr lang="en-US" dirty="0"/>
          </a:p>
        </p:txBody>
      </p:sp>
    </p:spTree>
    <p:extLst>
      <p:ext uri="{BB962C8B-B14F-4D97-AF65-F5344CB8AC3E}">
        <p14:creationId xmlns:p14="http://schemas.microsoft.com/office/powerpoint/2010/main" val="165736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394-A067-5F29-9F77-D473384059EB}"/>
              </a:ext>
            </a:extLst>
          </p:cNvPr>
          <p:cNvSpPr>
            <a:spLocks noGrp="1"/>
          </p:cNvSpPr>
          <p:nvPr>
            <p:ph type="title"/>
          </p:nvPr>
        </p:nvSpPr>
        <p:spPr>
          <a:xfrm>
            <a:off x="205099" y="2496543"/>
            <a:ext cx="1871580" cy="1143000"/>
          </a:xfrm>
        </p:spPr>
        <p:txBody>
          <a:bodyPr/>
          <a:lstStyle/>
          <a:p>
            <a:r>
              <a:rPr lang="en-US" sz="2400" b="1" dirty="0"/>
              <a:t>F-Statistic</a:t>
            </a:r>
          </a:p>
        </p:txBody>
      </p:sp>
      <p:pic>
        <p:nvPicPr>
          <p:cNvPr id="5" name="Picture 4">
            <a:extLst>
              <a:ext uri="{FF2B5EF4-FFF2-40B4-BE49-F238E27FC236}">
                <a16:creationId xmlns:a16="http://schemas.microsoft.com/office/drawing/2014/main" id="{C4E31B8D-A344-F803-B137-516B263EFEF2}"/>
              </a:ext>
            </a:extLst>
          </p:cNvPr>
          <p:cNvPicPr>
            <a:picLocks noChangeAspect="1"/>
          </p:cNvPicPr>
          <p:nvPr/>
        </p:nvPicPr>
        <p:blipFill>
          <a:blip r:embed="rId3"/>
          <a:stretch>
            <a:fillRect/>
          </a:stretch>
        </p:blipFill>
        <p:spPr>
          <a:xfrm>
            <a:off x="2076679" y="143564"/>
            <a:ext cx="6973273" cy="6439799"/>
          </a:xfrm>
          <a:prstGeom prst="rect">
            <a:avLst/>
          </a:prstGeom>
        </p:spPr>
      </p:pic>
    </p:spTree>
    <p:extLst>
      <p:ext uri="{BB962C8B-B14F-4D97-AF65-F5344CB8AC3E}">
        <p14:creationId xmlns:p14="http://schemas.microsoft.com/office/powerpoint/2010/main" val="420550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1905000" y="457200"/>
            <a:ext cx="5334000" cy="6461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Make the Predictions for the Validation Data</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(and show some residuals)</a:t>
            </a:r>
            <a:endParaRPr/>
          </a:p>
        </p:txBody>
      </p:sp>
      <p:pic>
        <p:nvPicPr>
          <p:cNvPr id="239" name="Google Shape;239;p29"/>
          <p:cNvPicPr preferRelativeResize="0"/>
          <p:nvPr/>
        </p:nvPicPr>
        <p:blipFill rotWithShape="1">
          <a:blip r:embed="rId3">
            <a:alphaModFix/>
          </a:blip>
          <a:srcRect/>
          <a:stretch/>
        </p:blipFill>
        <p:spPr>
          <a:xfrm>
            <a:off x="838200" y="1219200"/>
            <a:ext cx="7604125" cy="1828800"/>
          </a:xfrm>
          <a:prstGeom prst="rect">
            <a:avLst/>
          </a:prstGeom>
          <a:noFill/>
          <a:ln>
            <a:noFill/>
          </a:ln>
        </p:spPr>
      </p:pic>
      <p:pic>
        <p:nvPicPr>
          <p:cNvPr id="240" name="Google Shape;240;p29"/>
          <p:cNvPicPr preferRelativeResize="0"/>
          <p:nvPr/>
        </p:nvPicPr>
        <p:blipFill rotWithShape="1">
          <a:blip r:embed="rId4">
            <a:alphaModFix/>
          </a:blip>
          <a:srcRect/>
          <a:stretch/>
        </p:blipFill>
        <p:spPr>
          <a:xfrm>
            <a:off x="2743200" y="3657600"/>
            <a:ext cx="2743200" cy="2144712"/>
          </a:xfrm>
          <a:prstGeom prst="rect">
            <a:avLst/>
          </a:prstGeom>
          <a:noFill/>
          <a:ln>
            <a:noFill/>
          </a:ln>
        </p:spPr>
      </p:pic>
      <p:sp>
        <p:nvSpPr>
          <p:cNvPr id="241" name="Google Shape;241;p29"/>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p:nvPr/>
        </p:nvSpPr>
        <p:spPr>
          <a:xfrm>
            <a:off x="1447800" y="1295400"/>
            <a:ext cx="5334000" cy="923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use accuracy() to compute common accuracy measures.</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accuracy(car.lm.pred, valid.df$Price</a:t>
            </a:r>
            <a:r>
              <a:rPr lang="en-US" sz="1800" b="0" i="0" u="none">
                <a:solidFill>
                  <a:schemeClr val="dk1"/>
                </a:solidFill>
                <a:latin typeface="Arial"/>
                <a:ea typeface="Arial"/>
                <a:cs typeface="Arial"/>
                <a:sym typeface="Arial"/>
              </a:rPr>
              <a:t>)</a:t>
            </a:r>
            <a:endParaRPr/>
          </a:p>
        </p:txBody>
      </p:sp>
      <p:sp>
        <p:nvSpPr>
          <p:cNvPr id="247" name="Google Shape;247;p30"/>
          <p:cNvSpPr txBox="1"/>
          <p:nvPr/>
        </p:nvSpPr>
        <p:spPr>
          <a:xfrm>
            <a:off x="1371600" y="381000"/>
            <a:ext cx="58674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How Well did the Model Do With the Validation Data?</a:t>
            </a:r>
            <a:endParaRPr/>
          </a:p>
        </p:txBody>
      </p:sp>
      <p:sp>
        <p:nvSpPr>
          <p:cNvPr id="248" name="Google Shape;248;p30"/>
          <p:cNvSpPr txBox="1"/>
          <p:nvPr/>
        </p:nvSpPr>
        <p:spPr>
          <a:xfrm>
            <a:off x="1219200" y="4572000"/>
            <a:ext cx="5638800" cy="1200150"/>
          </a:xfrm>
          <a:prstGeom prst="rect">
            <a:avLst/>
          </a:prstGeom>
          <a:no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Noto Sans Symbols"/>
              <a:buChar char="⮚"/>
            </a:pPr>
            <a:r>
              <a:rPr lang="en-US" sz="1800" b="0" i="0" u="none" dirty="0">
                <a:solidFill>
                  <a:schemeClr val="dk1"/>
                </a:solidFill>
                <a:latin typeface="Courier New"/>
                <a:ea typeface="Courier New"/>
                <a:cs typeface="Courier New"/>
                <a:sym typeface="Courier New"/>
              </a:rPr>
              <a:t>accuracy(</a:t>
            </a:r>
            <a:r>
              <a:rPr lang="en-US" sz="1800" b="0" i="0" u="none" dirty="0" err="1">
                <a:solidFill>
                  <a:schemeClr val="dk1"/>
                </a:solidFill>
                <a:latin typeface="Courier New"/>
                <a:ea typeface="Courier New"/>
                <a:cs typeface="Courier New"/>
                <a:sym typeface="Courier New"/>
              </a:rPr>
              <a:t>car.lm.pred</a:t>
            </a:r>
            <a:r>
              <a:rPr lang="en-US" sz="1800" b="0" i="0" u="none" dirty="0">
                <a:solidFill>
                  <a:schemeClr val="dk1"/>
                </a:solidFill>
                <a:latin typeface="Courier New"/>
                <a:ea typeface="Courier New"/>
                <a:cs typeface="Courier New"/>
                <a:sym typeface="Courier New"/>
              </a:rPr>
              <a:t>, </a:t>
            </a:r>
            <a:r>
              <a:rPr lang="en-US" sz="1800" b="0" i="0" u="none" dirty="0" err="1">
                <a:solidFill>
                  <a:schemeClr val="dk1"/>
                </a:solidFill>
                <a:latin typeface="Courier New"/>
                <a:ea typeface="Courier New"/>
                <a:cs typeface="Courier New"/>
                <a:sym typeface="Courier New"/>
              </a:rPr>
              <a:t>valid.df$Price</a:t>
            </a:r>
            <a:r>
              <a:rPr lang="en-US" sz="1800" b="0" i="0" u="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Noto Sans Symbols"/>
              <a:buNone/>
            </a:pPr>
            <a:endParaRPr sz="1800" b="0" i="0" u="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           ME  RMSE MAE   MPE  MAPE</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Test set -40.1 1321 1012 -1.72 9.01</a:t>
            </a:r>
            <a:endParaRPr dirty="0"/>
          </a:p>
        </p:txBody>
      </p:sp>
      <p:sp>
        <p:nvSpPr>
          <p:cNvPr id="249" name="Google Shape;249;p30"/>
          <p:cNvSpPr txBox="1"/>
          <p:nvPr/>
        </p:nvSpPr>
        <p:spPr>
          <a:xfrm>
            <a:off x="1371600" y="5943600"/>
            <a:ext cx="70866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“test set” means the data that </a:t>
            </a:r>
            <a:r>
              <a:rPr lang="en-US" sz="1200" b="0" i="0" u="none">
                <a:solidFill>
                  <a:schemeClr val="dk1"/>
                </a:solidFill>
                <a:latin typeface="Courier New"/>
                <a:ea typeface="Courier New"/>
                <a:cs typeface="Courier New"/>
                <a:sym typeface="Courier New"/>
              </a:rPr>
              <a:t>lm</a:t>
            </a:r>
            <a:r>
              <a:rPr lang="en-US" sz="1200" b="0" i="0" u="none">
                <a:solidFill>
                  <a:schemeClr val="dk1"/>
                </a:solidFill>
                <a:latin typeface="Arial"/>
                <a:ea typeface="Arial"/>
                <a:cs typeface="Arial"/>
                <a:sym typeface="Arial"/>
              </a:rPr>
              <a:t> analyzed, not “test set” in the data mining sense</a:t>
            </a:r>
            <a:endParaRPr/>
          </a:p>
        </p:txBody>
      </p:sp>
      <p:cxnSp>
        <p:nvCxnSpPr>
          <p:cNvPr id="250" name="Google Shape;250;p30"/>
          <p:cNvCxnSpPr/>
          <p:nvPr/>
        </p:nvCxnSpPr>
        <p:spPr>
          <a:xfrm rot="10800000">
            <a:off x="1828800" y="5715000"/>
            <a:ext cx="0" cy="228600"/>
          </a:xfrm>
          <a:prstGeom prst="straightConnector1">
            <a:avLst/>
          </a:prstGeom>
          <a:noFill/>
          <a:ln w="9525" cap="flat" cmpd="sng">
            <a:solidFill>
              <a:srgbClr val="AF3408"/>
            </a:solidFill>
            <a:prstDash val="solid"/>
            <a:miter lim="800000"/>
            <a:headEnd type="none" w="med" len="med"/>
            <a:tailEnd type="stealth" w="med" len="med"/>
          </a:ln>
        </p:spPr>
      </p:cxnSp>
      <p:sp>
        <p:nvSpPr>
          <p:cNvPr id="251" name="Google Shape;251;p30"/>
          <p:cNvSpPr txBox="1"/>
          <p:nvPr/>
        </p:nvSpPr>
        <p:spPr>
          <a:xfrm>
            <a:off x="2057400" y="2362200"/>
            <a:ext cx="4114800" cy="1754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ME = mean error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RMSE = root mean squared error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         (sq. root of mean squared error)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MAE = mean absolute error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MPE = mean percent error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MAPE = mean absolute percent error</a:t>
            </a:r>
            <a:endParaRPr dirty="0"/>
          </a:p>
        </p:txBody>
      </p:sp>
      <p:sp>
        <p:nvSpPr>
          <p:cNvPr id="252" name="Google Shape;252;p30"/>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304800" y="304800"/>
            <a:ext cx="5791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Distribution of Residuals</a:t>
            </a:r>
            <a:endParaRPr/>
          </a:p>
        </p:txBody>
      </p:sp>
      <p:sp>
        <p:nvSpPr>
          <p:cNvPr id="258" name="Google Shape;258;p31"/>
          <p:cNvSpPr txBox="1"/>
          <p:nvPr/>
        </p:nvSpPr>
        <p:spPr>
          <a:xfrm>
            <a:off x="4953000" y="3352800"/>
            <a:ext cx="3352800" cy="10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Libre Franklin"/>
              <a:buNone/>
            </a:pPr>
            <a:r>
              <a:rPr lang="en-US" sz="2400" b="0" i="0" u="none">
                <a:solidFill>
                  <a:schemeClr val="dk1"/>
                </a:solidFill>
                <a:latin typeface="Libre Franklin"/>
                <a:ea typeface="Libre Franklin"/>
                <a:cs typeface="Libre Franklin"/>
                <a:sym typeface="Libre Franklin"/>
              </a:rPr>
              <a:t>Symmetric distribution</a:t>
            </a:r>
            <a:endParaRPr/>
          </a:p>
          <a:p>
            <a:pPr marL="0" marR="0" lvl="0" indent="0" algn="l" rtl="0">
              <a:lnSpc>
                <a:spcPct val="100000"/>
              </a:lnSpc>
              <a:spcBef>
                <a:spcPts val="1200"/>
              </a:spcBef>
              <a:spcAft>
                <a:spcPts val="0"/>
              </a:spcAft>
              <a:buClr>
                <a:schemeClr val="dk1"/>
              </a:buClr>
              <a:buSzPts val="2400"/>
              <a:buFont typeface="Libre Franklin"/>
              <a:buNone/>
            </a:pPr>
            <a:r>
              <a:rPr lang="en-US" sz="2400" b="0" i="0" u="none">
                <a:solidFill>
                  <a:schemeClr val="dk1"/>
                </a:solidFill>
                <a:latin typeface="Libre Franklin"/>
                <a:ea typeface="Libre Franklin"/>
                <a:cs typeface="Libre Franklin"/>
                <a:sym typeface="Libre Franklin"/>
              </a:rPr>
              <a:t>A few outliers</a:t>
            </a:r>
            <a:endParaRPr/>
          </a:p>
        </p:txBody>
      </p:sp>
      <p:pic>
        <p:nvPicPr>
          <p:cNvPr id="259" name="Google Shape;259;p31"/>
          <p:cNvPicPr preferRelativeResize="0"/>
          <p:nvPr/>
        </p:nvPicPr>
        <p:blipFill rotWithShape="1">
          <a:blip r:embed="rId3">
            <a:alphaModFix/>
          </a:blip>
          <a:srcRect/>
          <a:stretch/>
        </p:blipFill>
        <p:spPr>
          <a:xfrm>
            <a:off x="838200" y="2133600"/>
            <a:ext cx="4038600" cy="3467100"/>
          </a:xfrm>
          <a:prstGeom prst="rect">
            <a:avLst/>
          </a:prstGeom>
          <a:noFill/>
          <a:ln>
            <a:noFill/>
          </a:ln>
        </p:spPr>
      </p:pic>
      <p:sp>
        <p:nvSpPr>
          <p:cNvPr id="260" name="Google Shape;260;p31"/>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28E23D-9EDE-80B9-CA7C-54DB30B5CCCB}"/>
              </a:ext>
            </a:extLst>
          </p:cNvPr>
          <p:cNvSpPr>
            <a:spLocks noGrp="1"/>
          </p:cNvSpPr>
          <p:nvPr>
            <p:ph type="title"/>
          </p:nvPr>
        </p:nvSpPr>
        <p:spPr/>
        <p:txBody>
          <a:bodyPr/>
          <a:lstStyle/>
          <a:p>
            <a:r>
              <a:rPr lang="en-US" dirty="0"/>
              <a:t>Variable Selection in Linear Regression</a:t>
            </a:r>
          </a:p>
        </p:txBody>
      </p:sp>
      <p:sp>
        <p:nvSpPr>
          <p:cNvPr id="6" name="Text Placeholder 5">
            <a:extLst>
              <a:ext uri="{FF2B5EF4-FFF2-40B4-BE49-F238E27FC236}">
                <a16:creationId xmlns:a16="http://schemas.microsoft.com/office/drawing/2014/main" id="{96B384D7-334A-817A-A8C0-E95C1C838C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535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Selecting Subsets of Predictors</a:t>
            </a:r>
            <a:endParaRPr dirty="0"/>
          </a:p>
        </p:txBody>
      </p:sp>
      <p:sp>
        <p:nvSpPr>
          <p:cNvPr id="266" name="Google Shape;266;p3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210"/>
              <a:buFont typeface="Noto Sans Symbols"/>
              <a:buNone/>
            </a:pPr>
            <a:r>
              <a:rPr lang="en-US" sz="2600" b="1" i="0" u="none" strike="noStrike" cap="none" dirty="0">
                <a:solidFill>
                  <a:schemeClr val="dk1"/>
                </a:solidFill>
                <a:latin typeface="Libre Franklin"/>
                <a:ea typeface="Libre Franklin"/>
                <a:cs typeface="Libre Franklin"/>
                <a:sym typeface="Libre Franklin"/>
              </a:rPr>
              <a:t>Goal:</a:t>
            </a:r>
            <a:r>
              <a:rPr lang="en-US" sz="2600" b="0" i="0" u="none" strike="noStrike" cap="none" dirty="0">
                <a:solidFill>
                  <a:schemeClr val="dk1"/>
                </a:solidFill>
                <a:latin typeface="Libre Franklin"/>
                <a:ea typeface="Libre Franklin"/>
                <a:cs typeface="Libre Franklin"/>
                <a:sym typeface="Libre Franklin"/>
              </a:rPr>
              <a:t> Find parsimonious model (the simplest model that performs sufficiently well)</a:t>
            </a:r>
            <a:endParaRPr dirty="0"/>
          </a:p>
          <a:p>
            <a:pPr marL="547687" marR="0" lvl="1" indent="-228599" algn="l" rtl="0">
              <a:lnSpc>
                <a:spcPct val="100000"/>
              </a:lnSpc>
              <a:spcBef>
                <a:spcPts val="300"/>
              </a:spcBef>
              <a:spcAft>
                <a:spcPts val="0"/>
              </a:spcAft>
              <a:buClr>
                <a:schemeClr val="accent2"/>
              </a:buClr>
              <a:buSzPts val="1870"/>
              <a:buFont typeface="Noto Sans Symbols"/>
              <a:buChar char="⚫"/>
            </a:pPr>
            <a:r>
              <a:rPr lang="en-US" sz="2200" b="0" i="0" u="none" strike="noStrike" cap="none" dirty="0">
                <a:solidFill>
                  <a:schemeClr val="dk1"/>
                </a:solidFill>
                <a:latin typeface="Libre Franklin"/>
                <a:ea typeface="Libre Franklin"/>
                <a:cs typeface="Libre Franklin"/>
                <a:sym typeface="Libre Franklin"/>
              </a:rPr>
              <a:t>More robust</a:t>
            </a:r>
            <a:endParaRPr dirty="0"/>
          </a:p>
          <a:p>
            <a:pPr marL="547687" marR="0" lvl="1" indent="-228599" algn="l" rtl="0">
              <a:lnSpc>
                <a:spcPct val="100000"/>
              </a:lnSpc>
              <a:spcBef>
                <a:spcPts val="300"/>
              </a:spcBef>
              <a:spcAft>
                <a:spcPts val="0"/>
              </a:spcAft>
              <a:buClr>
                <a:schemeClr val="accent2"/>
              </a:buClr>
              <a:buSzPts val="1870"/>
              <a:buFont typeface="Noto Sans Symbols"/>
              <a:buChar char="⚫"/>
            </a:pPr>
            <a:r>
              <a:rPr lang="en-US" sz="2200" b="0" i="0" u="none" strike="noStrike" cap="none" dirty="0">
                <a:solidFill>
                  <a:schemeClr val="dk1"/>
                </a:solidFill>
                <a:latin typeface="Libre Franklin"/>
                <a:ea typeface="Libre Franklin"/>
                <a:cs typeface="Libre Franklin"/>
                <a:sym typeface="Libre Franklin"/>
              </a:rPr>
              <a:t>Higher predictive accuracy</a:t>
            </a:r>
            <a:endParaRPr dirty="0"/>
          </a:p>
          <a:p>
            <a:pPr marL="547687" marR="0" lvl="1" indent="-109854" algn="l" rtl="0">
              <a:lnSpc>
                <a:spcPct val="100000"/>
              </a:lnSpc>
              <a:spcBef>
                <a:spcPts val="300"/>
              </a:spcBef>
              <a:spcAft>
                <a:spcPts val="0"/>
              </a:spcAft>
              <a:buClr>
                <a:schemeClr val="accent2"/>
              </a:buClr>
              <a:buSzPts val="1870"/>
              <a:buFont typeface="Noto Sans Symbols"/>
              <a:buNone/>
            </a:pPr>
            <a:endParaRPr sz="2200" b="0" i="0" u="none" strike="noStrike" cap="none" dirty="0">
              <a:solidFill>
                <a:schemeClr val="dk1"/>
              </a:solidFill>
              <a:latin typeface="Libre Franklin"/>
              <a:ea typeface="Libre Franklin"/>
              <a:cs typeface="Libre Franklin"/>
              <a:sym typeface="Libre Franklin"/>
            </a:endParaRPr>
          </a:p>
          <a:p>
            <a:pPr marL="0" marR="0" lvl="0" indent="0" algn="l" rtl="0">
              <a:lnSpc>
                <a:spcPct val="100000"/>
              </a:lnSpc>
              <a:spcBef>
                <a:spcPts val="500"/>
              </a:spcBef>
              <a:spcAft>
                <a:spcPts val="0"/>
              </a:spcAft>
              <a:buClr>
                <a:schemeClr val="accent1"/>
              </a:buClr>
              <a:buSzPts val="2210"/>
              <a:buFont typeface="Noto Sans Symbols"/>
              <a:buNone/>
            </a:pPr>
            <a:r>
              <a:rPr lang="en-US" sz="2600" b="0" i="0" u="none" strike="noStrike" cap="none" dirty="0">
                <a:solidFill>
                  <a:schemeClr val="dk1"/>
                </a:solidFill>
                <a:latin typeface="Libre Franklin"/>
                <a:ea typeface="Libre Franklin"/>
                <a:cs typeface="Libre Franklin"/>
                <a:sym typeface="Libre Franklin"/>
              </a:rPr>
              <a:t>We will assess predictive accuracy on </a:t>
            </a:r>
            <a:r>
              <a:rPr lang="en-US" sz="2600" b="0" i="0" u="sng" strike="noStrike" cap="none" dirty="0">
                <a:solidFill>
                  <a:schemeClr val="dk1"/>
                </a:solidFill>
                <a:latin typeface="Libre Franklin"/>
                <a:ea typeface="Libre Franklin"/>
                <a:cs typeface="Libre Franklin"/>
                <a:sym typeface="Libre Franklin"/>
              </a:rPr>
              <a:t>validation</a:t>
            </a:r>
            <a:r>
              <a:rPr lang="en-US" sz="2600" b="0" i="0" u="none" strike="noStrike" cap="none" dirty="0">
                <a:solidFill>
                  <a:schemeClr val="dk1"/>
                </a:solidFill>
                <a:latin typeface="Libre Franklin"/>
                <a:ea typeface="Libre Franklin"/>
                <a:cs typeface="Libre Franklin"/>
                <a:sym typeface="Libre Franklin"/>
              </a:rPr>
              <a:t> data</a:t>
            </a:r>
            <a:endParaRPr dirty="0"/>
          </a:p>
          <a:p>
            <a:pPr marL="0" marR="0" lvl="0" indent="0" algn="l" rtl="0">
              <a:lnSpc>
                <a:spcPct val="100000"/>
              </a:lnSpc>
              <a:spcBef>
                <a:spcPts val="500"/>
              </a:spcBef>
              <a:spcAft>
                <a:spcPts val="0"/>
              </a:spcAft>
              <a:buClr>
                <a:schemeClr val="accent1"/>
              </a:buClr>
              <a:buSzPts val="2210"/>
              <a:buFont typeface="Noto Sans Symbols"/>
              <a:buNone/>
            </a:pPr>
            <a:r>
              <a:rPr lang="en-US" sz="2600" b="0" i="0" u="none" strike="noStrike" cap="none" dirty="0">
                <a:solidFill>
                  <a:schemeClr val="dk1"/>
                </a:solidFill>
                <a:latin typeface="Libre Franklin"/>
                <a:ea typeface="Libre Franklin"/>
                <a:cs typeface="Libre Franklin"/>
                <a:sym typeface="Libre Franklin"/>
              </a:rPr>
              <a:t>Exhaustive Search = “best subset”</a:t>
            </a:r>
            <a:endParaRPr dirty="0"/>
          </a:p>
          <a:p>
            <a:pPr marL="0" marR="0" lvl="0" indent="0" algn="l" rtl="0">
              <a:lnSpc>
                <a:spcPct val="100000"/>
              </a:lnSpc>
              <a:spcBef>
                <a:spcPts val="500"/>
              </a:spcBef>
              <a:spcAft>
                <a:spcPts val="0"/>
              </a:spcAft>
              <a:buClr>
                <a:schemeClr val="accent1"/>
              </a:buClr>
              <a:buSzPts val="2210"/>
              <a:buFont typeface="Noto Sans Symbols"/>
              <a:buNone/>
            </a:pPr>
            <a:r>
              <a:rPr lang="en-US" sz="2600" b="0" i="0" u="none" strike="noStrike" cap="none" dirty="0">
                <a:solidFill>
                  <a:schemeClr val="dk1"/>
                </a:solidFill>
                <a:latin typeface="Libre Franklin"/>
                <a:ea typeface="Libre Franklin"/>
                <a:cs typeface="Libre Franklin"/>
                <a:sym typeface="Libre Franklin"/>
              </a:rPr>
              <a:t>Partial Search Algorithms</a:t>
            </a:r>
            <a:endParaRPr dirty="0"/>
          </a:p>
          <a:p>
            <a:pPr marL="547687" marR="0" lvl="1" indent="-228599" algn="l" rtl="0">
              <a:lnSpc>
                <a:spcPct val="100000"/>
              </a:lnSpc>
              <a:spcBef>
                <a:spcPts val="300"/>
              </a:spcBef>
              <a:spcAft>
                <a:spcPts val="0"/>
              </a:spcAft>
              <a:buClr>
                <a:schemeClr val="accent2"/>
              </a:buClr>
              <a:buSzPts val="1870"/>
              <a:buFont typeface="Noto Sans Symbols"/>
              <a:buChar char="⚫"/>
            </a:pPr>
            <a:r>
              <a:rPr lang="en-US" sz="2200" b="0" i="0" u="none" strike="noStrike" cap="none" dirty="0">
                <a:solidFill>
                  <a:schemeClr val="dk1"/>
                </a:solidFill>
                <a:latin typeface="Libre Franklin"/>
                <a:ea typeface="Libre Franklin"/>
                <a:cs typeface="Libre Franklin"/>
                <a:sym typeface="Libre Franklin"/>
              </a:rPr>
              <a:t>Forward</a:t>
            </a:r>
            <a:endParaRPr dirty="0"/>
          </a:p>
          <a:p>
            <a:pPr marL="547687" marR="0" lvl="1" indent="-228599" algn="l" rtl="0">
              <a:lnSpc>
                <a:spcPct val="100000"/>
              </a:lnSpc>
              <a:spcBef>
                <a:spcPts val="300"/>
              </a:spcBef>
              <a:spcAft>
                <a:spcPts val="0"/>
              </a:spcAft>
              <a:buClr>
                <a:schemeClr val="accent2"/>
              </a:buClr>
              <a:buSzPts val="1870"/>
              <a:buFont typeface="Noto Sans Symbols"/>
              <a:buChar char="⚫"/>
            </a:pPr>
            <a:r>
              <a:rPr lang="en-US" sz="2200" b="0" i="0" u="none" strike="noStrike" cap="none" dirty="0">
                <a:solidFill>
                  <a:schemeClr val="dk1"/>
                </a:solidFill>
                <a:latin typeface="Libre Franklin"/>
                <a:ea typeface="Libre Franklin"/>
                <a:cs typeface="Libre Franklin"/>
                <a:sym typeface="Libre Franklin"/>
              </a:rPr>
              <a:t>Backward</a:t>
            </a:r>
            <a:endParaRPr dirty="0"/>
          </a:p>
          <a:p>
            <a:pPr marL="547687" marR="0" lvl="1" indent="-228599" algn="l" rtl="0">
              <a:lnSpc>
                <a:spcPct val="100000"/>
              </a:lnSpc>
              <a:spcBef>
                <a:spcPts val="300"/>
              </a:spcBef>
              <a:spcAft>
                <a:spcPts val="0"/>
              </a:spcAft>
              <a:buClr>
                <a:schemeClr val="accent2"/>
              </a:buClr>
              <a:buSzPts val="1870"/>
              <a:buFont typeface="Noto Sans Symbols"/>
              <a:buChar char="⚫"/>
            </a:pPr>
            <a:r>
              <a:rPr lang="en-US" sz="2200" b="0" i="0" u="none" strike="noStrike" cap="none" dirty="0">
                <a:solidFill>
                  <a:schemeClr val="dk1"/>
                </a:solidFill>
                <a:latin typeface="Libre Franklin"/>
                <a:ea typeface="Libre Franklin"/>
                <a:cs typeface="Libre Franklin"/>
                <a:sym typeface="Libre Franklin"/>
              </a:rPr>
              <a:t>Stepwise</a:t>
            </a:r>
            <a:endParaRPr dirty="0"/>
          </a:p>
        </p:txBody>
      </p:sp>
      <p:sp>
        <p:nvSpPr>
          <p:cNvPr id="267" name="Google Shape;267;p3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248306" y="633341"/>
            <a:ext cx="8647387" cy="138074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Multiple Linear Regression and Ordinary Least Squares (OLS) Method</a:t>
            </a:r>
            <a:endParaRPr dirty="0"/>
          </a:p>
        </p:txBody>
      </p:sp>
      <p:pic>
        <p:nvPicPr>
          <p:cNvPr id="141" name="Google Shape;141;p18"/>
          <p:cNvPicPr preferRelativeResize="0"/>
          <p:nvPr/>
        </p:nvPicPr>
        <p:blipFill rotWithShape="1">
          <a:blip r:embed="rId3">
            <a:alphaModFix/>
          </a:blip>
          <a:srcRect/>
          <a:stretch/>
        </p:blipFill>
        <p:spPr>
          <a:xfrm>
            <a:off x="1066800" y="2940273"/>
            <a:ext cx="6251575" cy="838200"/>
          </a:xfrm>
          <a:prstGeom prst="rect">
            <a:avLst/>
          </a:prstGeom>
          <a:noFill/>
          <a:ln>
            <a:noFill/>
          </a:ln>
        </p:spPr>
      </p:pic>
      <p:sp>
        <p:nvSpPr>
          <p:cNvPr id="142" name="Google Shape;142;p18"/>
          <p:cNvSpPr txBox="1"/>
          <p:nvPr/>
        </p:nvSpPr>
        <p:spPr>
          <a:xfrm>
            <a:off x="762000" y="2483073"/>
            <a:ext cx="11430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outcome</a:t>
            </a:r>
            <a:endParaRPr/>
          </a:p>
        </p:txBody>
      </p:sp>
      <p:sp>
        <p:nvSpPr>
          <p:cNvPr id="143" name="Google Shape;143;p18"/>
          <p:cNvSpPr txBox="1"/>
          <p:nvPr/>
        </p:nvSpPr>
        <p:spPr>
          <a:xfrm>
            <a:off x="3810000" y="2406873"/>
            <a:ext cx="15240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coefficients</a:t>
            </a:r>
            <a:endParaRPr dirty="0"/>
          </a:p>
        </p:txBody>
      </p:sp>
      <p:sp>
        <p:nvSpPr>
          <p:cNvPr id="144" name="Google Shape;144;p18"/>
          <p:cNvSpPr txBox="1"/>
          <p:nvPr/>
        </p:nvSpPr>
        <p:spPr>
          <a:xfrm>
            <a:off x="1143000" y="3854673"/>
            <a:ext cx="12192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constant</a:t>
            </a:r>
            <a:endParaRPr/>
          </a:p>
        </p:txBody>
      </p:sp>
      <p:sp>
        <p:nvSpPr>
          <p:cNvPr id="145" name="Google Shape;145;p18"/>
          <p:cNvSpPr txBox="1"/>
          <p:nvPr/>
        </p:nvSpPr>
        <p:spPr>
          <a:xfrm>
            <a:off x="3733800" y="4540473"/>
            <a:ext cx="16002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predictors</a:t>
            </a:r>
            <a:endParaRPr/>
          </a:p>
        </p:txBody>
      </p:sp>
      <p:sp>
        <p:nvSpPr>
          <p:cNvPr id="146" name="Google Shape;146;p18"/>
          <p:cNvSpPr txBox="1"/>
          <p:nvPr/>
        </p:nvSpPr>
        <p:spPr>
          <a:xfrm>
            <a:off x="6781800" y="3930873"/>
            <a:ext cx="16764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error (noise)</a:t>
            </a:r>
            <a:endParaRPr/>
          </a:p>
        </p:txBody>
      </p:sp>
      <p:cxnSp>
        <p:nvCxnSpPr>
          <p:cNvPr id="147" name="Google Shape;147;p18"/>
          <p:cNvCxnSpPr/>
          <p:nvPr/>
        </p:nvCxnSpPr>
        <p:spPr>
          <a:xfrm>
            <a:off x="1447800" y="2864073"/>
            <a:ext cx="152400" cy="304800"/>
          </a:xfrm>
          <a:prstGeom prst="straightConnector1">
            <a:avLst/>
          </a:prstGeom>
          <a:noFill/>
          <a:ln w="9525" cap="flat" cmpd="sng">
            <a:solidFill>
              <a:srgbClr val="AF3408"/>
            </a:solidFill>
            <a:prstDash val="solid"/>
            <a:miter lim="800000"/>
            <a:headEnd type="none" w="med" len="med"/>
            <a:tailEnd type="stealth" w="med" len="med"/>
          </a:ln>
        </p:spPr>
      </p:cxnSp>
      <p:cxnSp>
        <p:nvCxnSpPr>
          <p:cNvPr id="148" name="Google Shape;148;p18"/>
          <p:cNvCxnSpPr/>
          <p:nvPr/>
        </p:nvCxnSpPr>
        <p:spPr>
          <a:xfrm flipH="1">
            <a:off x="3124200" y="2864073"/>
            <a:ext cx="838200" cy="304800"/>
          </a:xfrm>
          <a:prstGeom prst="straightConnector1">
            <a:avLst/>
          </a:prstGeom>
          <a:noFill/>
          <a:ln w="9525" cap="flat" cmpd="sng">
            <a:solidFill>
              <a:srgbClr val="AF3408"/>
            </a:solidFill>
            <a:prstDash val="solid"/>
            <a:miter lim="800000"/>
            <a:headEnd type="none" w="med" len="med"/>
            <a:tailEnd type="stealth" w="med" len="med"/>
          </a:ln>
        </p:spPr>
      </p:cxnSp>
      <p:cxnSp>
        <p:nvCxnSpPr>
          <p:cNvPr id="149" name="Google Shape;149;p18"/>
          <p:cNvCxnSpPr/>
          <p:nvPr/>
        </p:nvCxnSpPr>
        <p:spPr>
          <a:xfrm flipH="1">
            <a:off x="4114800" y="2864073"/>
            <a:ext cx="152400" cy="304800"/>
          </a:xfrm>
          <a:prstGeom prst="straightConnector1">
            <a:avLst/>
          </a:prstGeom>
          <a:noFill/>
          <a:ln w="9525" cap="flat" cmpd="sng">
            <a:solidFill>
              <a:srgbClr val="AF3408"/>
            </a:solidFill>
            <a:prstDash val="solid"/>
            <a:miter lim="800000"/>
            <a:headEnd type="none" w="med" len="med"/>
            <a:tailEnd type="stealth" w="med" len="med"/>
          </a:ln>
        </p:spPr>
      </p:cxnSp>
      <p:cxnSp>
        <p:nvCxnSpPr>
          <p:cNvPr id="150" name="Google Shape;150;p18"/>
          <p:cNvCxnSpPr/>
          <p:nvPr/>
        </p:nvCxnSpPr>
        <p:spPr>
          <a:xfrm>
            <a:off x="4876800" y="2864073"/>
            <a:ext cx="762000" cy="304800"/>
          </a:xfrm>
          <a:prstGeom prst="straightConnector1">
            <a:avLst/>
          </a:prstGeom>
          <a:noFill/>
          <a:ln w="9525" cap="flat" cmpd="sng">
            <a:solidFill>
              <a:srgbClr val="AF3408"/>
            </a:solidFill>
            <a:prstDash val="solid"/>
            <a:miter lim="800000"/>
            <a:headEnd type="none" w="med" len="med"/>
            <a:tailEnd type="stealth" w="med" len="med"/>
          </a:ln>
        </p:spPr>
      </p:cxnSp>
      <p:cxnSp>
        <p:nvCxnSpPr>
          <p:cNvPr id="151" name="Google Shape;151;p18"/>
          <p:cNvCxnSpPr/>
          <p:nvPr/>
        </p:nvCxnSpPr>
        <p:spPr>
          <a:xfrm rot="10800000">
            <a:off x="3352800" y="3549873"/>
            <a:ext cx="533400" cy="990600"/>
          </a:xfrm>
          <a:prstGeom prst="straightConnector1">
            <a:avLst/>
          </a:prstGeom>
          <a:noFill/>
          <a:ln w="9525" cap="flat" cmpd="sng">
            <a:solidFill>
              <a:srgbClr val="AF3408"/>
            </a:solidFill>
            <a:prstDash val="solid"/>
            <a:miter lim="800000"/>
            <a:headEnd type="none" w="med" len="med"/>
            <a:tailEnd type="stealth" w="med" len="med"/>
          </a:ln>
        </p:spPr>
      </p:cxnSp>
      <p:cxnSp>
        <p:nvCxnSpPr>
          <p:cNvPr id="152" name="Google Shape;152;p18"/>
          <p:cNvCxnSpPr/>
          <p:nvPr/>
        </p:nvCxnSpPr>
        <p:spPr>
          <a:xfrm rot="10800000" flipH="1">
            <a:off x="4267200" y="3549873"/>
            <a:ext cx="76200" cy="990600"/>
          </a:xfrm>
          <a:prstGeom prst="straightConnector1">
            <a:avLst/>
          </a:prstGeom>
          <a:noFill/>
          <a:ln w="9525" cap="flat" cmpd="sng">
            <a:solidFill>
              <a:srgbClr val="AF3408"/>
            </a:solidFill>
            <a:prstDash val="solid"/>
            <a:miter lim="800000"/>
            <a:headEnd type="none" w="med" len="med"/>
            <a:tailEnd type="stealth" w="med" len="med"/>
          </a:ln>
        </p:spPr>
      </p:cxnSp>
      <p:cxnSp>
        <p:nvCxnSpPr>
          <p:cNvPr id="153" name="Google Shape;153;p18"/>
          <p:cNvCxnSpPr/>
          <p:nvPr/>
        </p:nvCxnSpPr>
        <p:spPr>
          <a:xfrm rot="10800000" flipH="1">
            <a:off x="4800600" y="3549873"/>
            <a:ext cx="838200" cy="990600"/>
          </a:xfrm>
          <a:prstGeom prst="straightConnector1">
            <a:avLst/>
          </a:prstGeom>
          <a:noFill/>
          <a:ln w="9525" cap="flat" cmpd="sng">
            <a:solidFill>
              <a:srgbClr val="AF3408"/>
            </a:solidFill>
            <a:prstDash val="solid"/>
            <a:miter lim="800000"/>
            <a:headEnd type="none" w="med" len="med"/>
            <a:tailEnd type="stealth" w="med" len="med"/>
          </a:ln>
        </p:spPr>
      </p:cxnSp>
      <p:cxnSp>
        <p:nvCxnSpPr>
          <p:cNvPr id="154" name="Google Shape;154;p18"/>
          <p:cNvCxnSpPr/>
          <p:nvPr/>
        </p:nvCxnSpPr>
        <p:spPr>
          <a:xfrm rot="10800000" flipH="1">
            <a:off x="1981200" y="3549873"/>
            <a:ext cx="304800" cy="304800"/>
          </a:xfrm>
          <a:prstGeom prst="straightConnector1">
            <a:avLst/>
          </a:prstGeom>
          <a:noFill/>
          <a:ln w="9525" cap="flat" cmpd="sng">
            <a:solidFill>
              <a:srgbClr val="AF3408"/>
            </a:solidFill>
            <a:prstDash val="solid"/>
            <a:miter lim="800000"/>
            <a:headEnd type="none" w="med" len="med"/>
            <a:tailEnd type="stealth" w="med" len="med"/>
          </a:ln>
        </p:spPr>
      </p:cxnSp>
      <p:cxnSp>
        <p:nvCxnSpPr>
          <p:cNvPr id="155" name="Google Shape;155;p18"/>
          <p:cNvCxnSpPr/>
          <p:nvPr/>
        </p:nvCxnSpPr>
        <p:spPr>
          <a:xfrm rot="10800000">
            <a:off x="6781800" y="3549873"/>
            <a:ext cx="304800" cy="304800"/>
          </a:xfrm>
          <a:prstGeom prst="straightConnector1">
            <a:avLst/>
          </a:prstGeom>
          <a:noFill/>
          <a:ln w="9525" cap="flat" cmpd="sng">
            <a:solidFill>
              <a:srgbClr val="AF3408"/>
            </a:solidFill>
            <a:prstDash val="solid"/>
            <a:miter lim="800000"/>
            <a:headEnd type="none" w="med" len="med"/>
            <a:tailEnd type="stealth" w="med" len="med"/>
          </a:ln>
        </p:spPr>
      </p:cxnSp>
      <p:sp>
        <p:nvSpPr>
          <p:cNvPr id="156" name="Google Shape;156;p18"/>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pic>
        <p:nvPicPr>
          <p:cNvPr id="5" name="Picture 4">
            <a:extLst>
              <a:ext uri="{FF2B5EF4-FFF2-40B4-BE49-F238E27FC236}">
                <a16:creationId xmlns:a16="http://schemas.microsoft.com/office/drawing/2014/main" id="{AFE35345-57CA-D719-0047-7A029DCCF2AA}"/>
              </a:ext>
            </a:extLst>
          </p:cNvPr>
          <p:cNvPicPr>
            <a:picLocks noChangeAspect="1"/>
          </p:cNvPicPr>
          <p:nvPr/>
        </p:nvPicPr>
        <p:blipFill>
          <a:blip r:embed="rId4"/>
          <a:stretch>
            <a:fillRect/>
          </a:stretch>
        </p:blipFill>
        <p:spPr>
          <a:xfrm>
            <a:off x="3057313" y="5014998"/>
            <a:ext cx="3029373" cy="1200318"/>
          </a:xfrm>
          <a:prstGeom prst="rect">
            <a:avLst/>
          </a:prstGeom>
        </p:spPr>
      </p:pic>
    </p:spTree>
    <p:extLst>
      <p:ext uri="{BB962C8B-B14F-4D97-AF65-F5344CB8AC3E}">
        <p14:creationId xmlns:p14="http://schemas.microsoft.com/office/powerpoint/2010/main" val="4242806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200"/>
              <a:buFont typeface="Libre Franklin"/>
              <a:buNone/>
            </a:pPr>
            <a:r>
              <a:rPr lang="en-US" sz="3200" b="0" i="0" u="none">
                <a:solidFill>
                  <a:schemeClr val="dk2"/>
                </a:solidFill>
                <a:latin typeface="Libre Franklin"/>
                <a:ea typeface="Libre Franklin"/>
                <a:cs typeface="Libre Franklin"/>
                <a:sym typeface="Libre Franklin"/>
              </a:rPr>
              <a:t>Exhaustive Search = Best Subset</a:t>
            </a:r>
            <a:endParaRPr/>
          </a:p>
        </p:txBody>
      </p:sp>
      <p:sp>
        <p:nvSpPr>
          <p:cNvPr id="273" name="Google Shape;273;p33"/>
          <p:cNvSpPr txBox="1">
            <a:spLocks noGrp="1"/>
          </p:cNvSpPr>
          <p:nvPr>
            <p:ph type="body" idx="1"/>
          </p:nvPr>
        </p:nvSpPr>
        <p:spPr>
          <a:xfrm>
            <a:off x="1066800" y="1752600"/>
            <a:ext cx="7772400" cy="4114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700"/>
              <a:buFont typeface="Noto Sans Symbols"/>
              <a:buChar char="⚫"/>
            </a:pPr>
            <a:r>
              <a:rPr lang="en-US" sz="2000" b="0" i="0" u="none" strike="noStrike" cap="none">
                <a:solidFill>
                  <a:schemeClr val="dk1"/>
                </a:solidFill>
                <a:latin typeface="Libre Franklin"/>
                <a:ea typeface="Libre Franklin"/>
                <a:cs typeface="Libre Franklin"/>
                <a:sym typeface="Libre Franklin"/>
              </a:rPr>
              <a:t>All possible subsets of predictors assessed (single, pairs, triplets, etc.)</a:t>
            </a:r>
            <a:endParaRPr/>
          </a:p>
          <a:p>
            <a:pPr marL="273050" marR="0" lvl="0" indent="-273050" algn="l" rtl="0">
              <a:lnSpc>
                <a:spcPct val="100000"/>
              </a:lnSpc>
              <a:spcBef>
                <a:spcPts val="500"/>
              </a:spcBef>
              <a:spcAft>
                <a:spcPts val="0"/>
              </a:spcAft>
              <a:buClr>
                <a:schemeClr val="accent1"/>
              </a:buClr>
              <a:buSzPts val="1700"/>
              <a:buFont typeface="Noto Sans Symbols"/>
              <a:buChar char="⚫"/>
            </a:pPr>
            <a:r>
              <a:rPr lang="en-US" sz="2000" b="0" i="0" u="none" strike="noStrike" cap="none">
                <a:solidFill>
                  <a:schemeClr val="dk1"/>
                </a:solidFill>
                <a:latin typeface="Libre Franklin"/>
                <a:ea typeface="Libre Franklin"/>
                <a:cs typeface="Libre Franklin"/>
                <a:sym typeface="Libre Franklin"/>
              </a:rPr>
              <a:t>Computationally intensive, not feasible for big data</a:t>
            </a:r>
            <a:endParaRPr/>
          </a:p>
          <a:p>
            <a:pPr marL="273050" marR="0" lvl="0" indent="-273050" algn="l" rtl="0">
              <a:lnSpc>
                <a:spcPct val="100000"/>
              </a:lnSpc>
              <a:spcBef>
                <a:spcPts val="500"/>
              </a:spcBef>
              <a:spcAft>
                <a:spcPts val="0"/>
              </a:spcAft>
              <a:buClr>
                <a:schemeClr val="accent1"/>
              </a:buClr>
              <a:buSzPts val="1700"/>
              <a:buFont typeface="Noto Sans Symbols"/>
              <a:buChar char="⚫"/>
            </a:pPr>
            <a:r>
              <a:rPr lang="en-US" sz="2000" b="0" i="0" u="none" strike="noStrike" cap="none">
                <a:solidFill>
                  <a:schemeClr val="dk1"/>
                </a:solidFill>
                <a:latin typeface="Libre Franklin"/>
                <a:ea typeface="Libre Franklin"/>
                <a:cs typeface="Libre Franklin"/>
                <a:sym typeface="Libre Franklin"/>
              </a:rPr>
              <a:t>Judge by “adjusted R</a:t>
            </a:r>
            <a:r>
              <a:rPr lang="en-US" sz="2000" b="0" i="0" u="none" strike="noStrike" cap="none" baseline="30000">
                <a:solidFill>
                  <a:schemeClr val="dk1"/>
                </a:solidFill>
                <a:latin typeface="Libre Franklin"/>
                <a:ea typeface="Libre Franklin"/>
                <a:cs typeface="Libre Franklin"/>
                <a:sym typeface="Libre Franklin"/>
              </a:rPr>
              <a:t>2</a:t>
            </a:r>
            <a:r>
              <a:rPr lang="en-US" sz="2000" b="0" i="0" u="none" strike="noStrike" cap="none">
                <a:solidFill>
                  <a:schemeClr val="dk1"/>
                </a:solidFill>
                <a:latin typeface="Libre Franklin"/>
                <a:ea typeface="Libre Franklin"/>
                <a:cs typeface="Libre Franklin"/>
                <a:sym typeface="Libre Franklin"/>
              </a:rPr>
              <a:t>”</a:t>
            </a:r>
            <a:endParaRPr/>
          </a:p>
          <a:p>
            <a:pPr marL="273050" marR="0" lvl="0" indent="-273050" algn="l" rtl="0">
              <a:lnSpc>
                <a:spcPct val="100000"/>
              </a:lnSpc>
              <a:spcBef>
                <a:spcPts val="500"/>
              </a:spcBef>
              <a:spcAft>
                <a:spcPts val="0"/>
              </a:spcAft>
              <a:buClr>
                <a:schemeClr val="accent1"/>
              </a:buClr>
              <a:buSzPts val="1700"/>
              <a:buFont typeface="Noto Sans Symbols"/>
              <a:buChar char="⚫"/>
            </a:pPr>
            <a:r>
              <a:rPr lang="en-US" sz="2000" b="0" i="0" u="none" strike="noStrike" cap="none">
                <a:solidFill>
                  <a:schemeClr val="dk1"/>
                </a:solidFill>
                <a:latin typeface="Libre Franklin"/>
                <a:ea typeface="Libre Franklin"/>
                <a:cs typeface="Libre Franklin"/>
                <a:sym typeface="Libre Franklin"/>
              </a:rPr>
              <a:t>Use </a:t>
            </a:r>
            <a:r>
              <a:rPr lang="en-US" sz="2000" b="0" i="0" u="none" strike="noStrike" cap="none">
                <a:solidFill>
                  <a:schemeClr val="dk1"/>
                </a:solidFill>
                <a:latin typeface="Courier New"/>
                <a:ea typeface="Courier New"/>
                <a:cs typeface="Courier New"/>
                <a:sym typeface="Courier New"/>
              </a:rPr>
              <a:t>regsubsets() </a:t>
            </a:r>
            <a:r>
              <a:rPr lang="en-US" sz="2000" b="0" i="0" u="none" strike="noStrike" cap="none">
                <a:solidFill>
                  <a:schemeClr val="dk1"/>
                </a:solidFill>
                <a:latin typeface="Libre Franklin"/>
                <a:ea typeface="Libre Franklin"/>
                <a:cs typeface="Libre Franklin"/>
                <a:sym typeface="Libre Franklin"/>
              </a:rPr>
              <a:t>in package </a:t>
            </a:r>
            <a:r>
              <a:rPr lang="en-US" sz="2000" b="0" i="0" u="none" strike="noStrike" cap="none">
                <a:solidFill>
                  <a:schemeClr val="dk1"/>
                </a:solidFill>
                <a:latin typeface="Courier New"/>
                <a:ea typeface="Courier New"/>
                <a:cs typeface="Courier New"/>
                <a:sym typeface="Courier New"/>
              </a:rPr>
              <a:t>leaps</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strike="noStrike" cap="none">
              <a:solidFill>
                <a:schemeClr val="dk1"/>
              </a:solidFill>
              <a:latin typeface="Libre Franklin"/>
              <a:ea typeface="Libre Franklin"/>
              <a:cs typeface="Libre Franklin"/>
              <a:sym typeface="Libre Franklin"/>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strike="noStrike" cap="none">
              <a:solidFill>
                <a:schemeClr val="dk1"/>
              </a:solidFill>
              <a:latin typeface="Libre Franklin"/>
              <a:ea typeface="Libre Franklin"/>
              <a:cs typeface="Libre Franklin"/>
              <a:sym typeface="Libre Franklin"/>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Franklin"/>
              <a:ea typeface="Libre Franklin"/>
              <a:cs typeface="Libre Franklin"/>
              <a:sym typeface="Libre Franklin"/>
            </a:endParaRPr>
          </a:p>
        </p:txBody>
      </p:sp>
      <p:pic>
        <p:nvPicPr>
          <p:cNvPr id="274" name="Google Shape;274;p33"/>
          <p:cNvPicPr preferRelativeResize="0"/>
          <p:nvPr/>
        </p:nvPicPr>
        <p:blipFill rotWithShape="1">
          <a:blip r:embed="rId3">
            <a:alphaModFix/>
          </a:blip>
          <a:srcRect/>
          <a:stretch/>
        </p:blipFill>
        <p:spPr>
          <a:xfrm>
            <a:off x="2438400" y="4038600"/>
            <a:ext cx="3384550" cy="1447800"/>
          </a:xfrm>
          <a:prstGeom prst="rect">
            <a:avLst/>
          </a:prstGeom>
          <a:noFill/>
          <a:ln>
            <a:noFill/>
          </a:ln>
        </p:spPr>
      </p:pic>
      <p:sp>
        <p:nvSpPr>
          <p:cNvPr id="275" name="Google Shape;275;p33"/>
          <p:cNvSpPr txBox="1"/>
          <p:nvPr/>
        </p:nvSpPr>
        <p:spPr>
          <a:xfrm>
            <a:off x="1981200" y="5486400"/>
            <a:ext cx="2133600"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b="0" i="0" u="none">
                <a:solidFill>
                  <a:schemeClr val="dk1"/>
                </a:solidFill>
                <a:latin typeface="Libre Franklin"/>
                <a:ea typeface="Libre Franklin"/>
                <a:cs typeface="Libre Franklin"/>
                <a:sym typeface="Libre Franklin"/>
              </a:rPr>
              <a:t>Penalty for number of predictors</a:t>
            </a:r>
            <a:endParaRPr/>
          </a:p>
        </p:txBody>
      </p:sp>
      <p:cxnSp>
        <p:nvCxnSpPr>
          <p:cNvPr id="276" name="Google Shape;276;p33"/>
          <p:cNvCxnSpPr/>
          <p:nvPr/>
        </p:nvCxnSpPr>
        <p:spPr>
          <a:xfrm rot="10800000" flipH="1">
            <a:off x="3657600" y="5029200"/>
            <a:ext cx="533400" cy="457200"/>
          </a:xfrm>
          <a:prstGeom prst="straightConnector1">
            <a:avLst/>
          </a:prstGeom>
          <a:noFill/>
          <a:ln w="9525" cap="flat" cmpd="sng">
            <a:solidFill>
              <a:schemeClr val="dk1"/>
            </a:solidFill>
            <a:prstDash val="solid"/>
            <a:miter lim="800000"/>
            <a:headEnd type="none" w="med" len="med"/>
            <a:tailEnd type="triangle" w="med" len="med"/>
          </a:ln>
        </p:spPr>
      </p:cxnSp>
      <p:sp>
        <p:nvSpPr>
          <p:cNvPr id="277" name="Google Shape;277;p33"/>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p:nvPr/>
        </p:nvSpPr>
        <p:spPr>
          <a:xfrm>
            <a:off x="381000" y="2209800"/>
            <a:ext cx="8458200"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library(leaps)</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Fuel_Type</a:t>
            </a:r>
            <a:r>
              <a:rPr lang="en-US" sz="1800" b="0" i="0" u="none" dirty="0">
                <a:solidFill>
                  <a:schemeClr val="dk1"/>
                </a:solidFill>
                <a:latin typeface="Courier New"/>
                <a:ea typeface="Courier New"/>
                <a:cs typeface="Courier New"/>
                <a:sym typeface="Courier New"/>
              </a:rPr>
              <a:t> &lt;- </a:t>
            </a:r>
            <a:r>
              <a:rPr lang="en-US" sz="1800" b="0" i="0" u="none" dirty="0" err="1">
                <a:solidFill>
                  <a:schemeClr val="dk1"/>
                </a:solidFill>
                <a:latin typeface="Courier New"/>
                <a:ea typeface="Courier New"/>
                <a:cs typeface="Courier New"/>
                <a:sym typeface="Courier New"/>
              </a:rPr>
              <a:t>as.data.frame</a:t>
            </a:r>
            <a:r>
              <a:rPr lang="en-US" sz="1800" b="0" i="0" u="none" dirty="0">
                <a:solidFill>
                  <a:schemeClr val="dk1"/>
                </a:solidFill>
                <a:latin typeface="Courier New"/>
                <a:ea typeface="Courier New"/>
                <a:cs typeface="Courier New"/>
                <a:sym typeface="Courier New"/>
              </a:rPr>
              <a:t>(</a:t>
            </a:r>
            <a:r>
              <a:rPr lang="en-US" sz="1800" b="0" i="0" u="none" dirty="0" err="1">
                <a:solidFill>
                  <a:schemeClr val="dk1"/>
                </a:solidFill>
                <a:latin typeface="Courier New"/>
                <a:ea typeface="Courier New"/>
                <a:cs typeface="Courier New"/>
                <a:sym typeface="Courier New"/>
              </a:rPr>
              <a:t>model.matrix</a:t>
            </a:r>
            <a:r>
              <a:rPr lang="en-US" sz="1800" b="0" i="0" u="none" dirty="0">
                <a:solidFill>
                  <a:schemeClr val="dk1"/>
                </a:solidFill>
                <a:latin typeface="Courier New"/>
                <a:ea typeface="Courier New"/>
                <a:cs typeface="Courier New"/>
                <a:sym typeface="Courier New"/>
              </a:rPr>
              <a:t>(~ 0 + </a:t>
            </a:r>
            <a:r>
              <a:rPr lang="en-US" sz="1800" b="0" i="0" u="none" dirty="0" err="1">
                <a:solidFill>
                  <a:schemeClr val="dk1"/>
                </a:solidFill>
                <a:latin typeface="Courier New"/>
                <a:ea typeface="Courier New"/>
                <a:cs typeface="Courier New"/>
                <a:sym typeface="Courier New"/>
              </a:rPr>
              <a:t>Fuel_Type</a:t>
            </a:r>
            <a:r>
              <a:rPr lang="en-US" sz="1800" b="0" i="0" u="none" dirty="0">
                <a:solidFill>
                  <a:schemeClr val="dk1"/>
                </a:solidFill>
                <a:latin typeface="Courier New"/>
                <a:ea typeface="Courier New"/>
                <a:cs typeface="Courier New"/>
                <a:sym typeface="Courier New"/>
              </a:rPr>
              <a:t>, 	data=</a:t>
            </a: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 &lt;- </a:t>
            </a:r>
            <a:r>
              <a:rPr lang="en-US" sz="1800" b="0" i="0" u="none" dirty="0" err="1">
                <a:solidFill>
                  <a:schemeClr val="dk1"/>
                </a:solidFill>
                <a:latin typeface="Courier New"/>
                <a:ea typeface="Courier New"/>
                <a:cs typeface="Courier New"/>
                <a:sym typeface="Courier New"/>
              </a:rPr>
              <a:t>cbind</a:t>
            </a:r>
            <a:r>
              <a:rPr lang="en-US" sz="1800" b="0" i="0" u="none" dirty="0">
                <a:solidFill>
                  <a:schemeClr val="dk1"/>
                </a:solidFill>
                <a:latin typeface="Courier New"/>
                <a:ea typeface="Courier New"/>
                <a:cs typeface="Courier New"/>
                <a:sym typeface="Courier New"/>
              </a:rPr>
              <a:t>(</a:t>
            </a: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[,-4], </a:t>
            </a:r>
            <a:r>
              <a:rPr lang="en-US" sz="1800" b="0" i="0" u="none" dirty="0" err="1">
                <a:solidFill>
                  <a:schemeClr val="dk1"/>
                </a:solidFill>
                <a:latin typeface="Courier New"/>
                <a:ea typeface="Courier New"/>
                <a:cs typeface="Courier New"/>
                <a:sym typeface="Courier New"/>
              </a:rPr>
              <a:t>Fuel_Type</a:t>
            </a:r>
            <a:r>
              <a:rPr lang="en-US" sz="1800" b="0" i="0" u="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head(</a:t>
            </a: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search &lt;- </a:t>
            </a:r>
            <a:r>
              <a:rPr lang="en-US" sz="1800" b="0" i="0" u="none" dirty="0" err="1">
                <a:solidFill>
                  <a:schemeClr val="dk1"/>
                </a:solidFill>
                <a:latin typeface="Courier New"/>
                <a:ea typeface="Courier New"/>
                <a:cs typeface="Courier New"/>
                <a:sym typeface="Courier New"/>
              </a:rPr>
              <a:t>regsubsets</a:t>
            </a:r>
            <a:r>
              <a:rPr lang="en-US" sz="1800" b="0" i="0" u="none" dirty="0">
                <a:solidFill>
                  <a:schemeClr val="dk1"/>
                </a:solidFill>
                <a:latin typeface="Courier New"/>
                <a:ea typeface="Courier New"/>
                <a:cs typeface="Courier New"/>
                <a:sym typeface="Courier New"/>
              </a:rPr>
              <a:t>(Price ~ ., data = </a:t>
            </a: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 </a:t>
            </a:r>
            <a:r>
              <a:rPr lang="en-US" sz="1800" b="0" i="0" u="none" dirty="0" err="1">
                <a:solidFill>
                  <a:schemeClr val="dk1"/>
                </a:solidFill>
                <a:latin typeface="Courier New"/>
                <a:ea typeface="Courier New"/>
                <a:cs typeface="Courier New"/>
                <a:sym typeface="Courier New"/>
              </a:rPr>
              <a:t>nbest</a:t>
            </a:r>
            <a:r>
              <a:rPr lang="en-US" sz="1800" b="0" i="0" u="none" dirty="0">
                <a:solidFill>
                  <a:schemeClr val="dk1"/>
                </a:solidFill>
                <a:latin typeface="Courier New"/>
                <a:ea typeface="Courier New"/>
                <a:cs typeface="Courier New"/>
                <a:sym typeface="Courier New"/>
              </a:rPr>
              <a:t> = 1, 	</a:t>
            </a:r>
            <a:r>
              <a:rPr lang="en-US" sz="1800" b="0" i="0" u="none" dirty="0" err="1">
                <a:solidFill>
                  <a:schemeClr val="dk1"/>
                </a:solidFill>
                <a:latin typeface="Courier New"/>
                <a:ea typeface="Courier New"/>
                <a:cs typeface="Courier New"/>
                <a:sym typeface="Courier New"/>
              </a:rPr>
              <a:t>nvmax</a:t>
            </a:r>
            <a:r>
              <a:rPr lang="en-US" sz="1800" b="0" i="0" u="none" dirty="0">
                <a:solidFill>
                  <a:schemeClr val="dk1"/>
                </a:solidFill>
                <a:latin typeface="Courier New"/>
                <a:ea typeface="Courier New"/>
                <a:cs typeface="Courier New"/>
                <a:sym typeface="Courier New"/>
              </a:rPr>
              <a:t> = dim(</a:t>
            </a:r>
            <a:r>
              <a:rPr lang="en-US" sz="1800" b="0" i="0" u="none" dirty="0" err="1">
                <a:solidFill>
                  <a:schemeClr val="dk1"/>
                </a:solidFill>
                <a:latin typeface="Courier New"/>
                <a:ea typeface="Courier New"/>
                <a:cs typeface="Courier New"/>
                <a:sym typeface="Courier New"/>
              </a:rPr>
              <a:t>train.df</a:t>
            </a:r>
            <a:r>
              <a:rPr lang="en-US" sz="1800" b="0" i="0" u="none" dirty="0">
                <a:solidFill>
                  <a:schemeClr val="dk1"/>
                </a:solidFill>
                <a:latin typeface="Courier New"/>
                <a:ea typeface="Courier New"/>
                <a:cs typeface="Courier New"/>
                <a:sym typeface="Courier New"/>
              </a:rPr>
              <a:t>)[2], method = “exhaustive”)</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sum &lt;- summary(search)</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sum$which</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sum$rsq</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sum$adjr2</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sum$Cp</a:t>
            </a:r>
            <a:endParaRPr dirty="0"/>
          </a:p>
        </p:txBody>
      </p:sp>
      <p:sp>
        <p:nvSpPr>
          <p:cNvPr id="283" name="Google Shape;283;p34"/>
          <p:cNvSpPr txBox="1"/>
          <p:nvPr/>
        </p:nvSpPr>
        <p:spPr>
          <a:xfrm>
            <a:off x="304800" y="1524000"/>
            <a:ext cx="86868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Exhaustive search requires library </a:t>
            </a:r>
            <a:r>
              <a:rPr lang="en-US" sz="1800" b="0" i="0" u="none" dirty="0">
                <a:solidFill>
                  <a:schemeClr val="dk1"/>
                </a:solidFill>
                <a:latin typeface="Courier New"/>
                <a:ea typeface="Courier New"/>
                <a:cs typeface="Courier New"/>
                <a:sym typeface="Courier New"/>
              </a:rPr>
              <a:t>leaps</a:t>
            </a:r>
            <a:r>
              <a:rPr lang="en-US" sz="1800" b="0" i="0" u="none" dirty="0">
                <a:solidFill>
                  <a:schemeClr val="dk1"/>
                </a:solidFill>
                <a:latin typeface="Libre Franklin"/>
                <a:ea typeface="Libre Franklin"/>
                <a:cs typeface="Libre Franklin"/>
                <a:sym typeface="Libre Franklin"/>
              </a:rPr>
              <a:t> and manual coding into binary dummies</a:t>
            </a:r>
            <a:endParaRPr dirty="0"/>
          </a:p>
          <a:p>
            <a:pPr marL="0" marR="0" lvl="0" indent="0" algn="l" rtl="0">
              <a:lnSpc>
                <a:spcPct val="100000"/>
              </a:lnSpc>
              <a:spcBef>
                <a:spcPts val="0"/>
              </a:spcBef>
              <a:spcAft>
                <a:spcPts val="0"/>
              </a:spcAft>
              <a:buNone/>
            </a:pPr>
            <a:endParaRPr sz="1800" b="0" i="0" u="none" dirty="0">
              <a:solidFill>
                <a:schemeClr val="dk1"/>
              </a:solidFill>
              <a:latin typeface="Libre Franklin"/>
              <a:ea typeface="Libre Franklin"/>
              <a:cs typeface="Libre Franklin"/>
              <a:sym typeface="Libre Franklin"/>
            </a:endParaRPr>
          </a:p>
        </p:txBody>
      </p:sp>
      <p:sp>
        <p:nvSpPr>
          <p:cNvPr id="284" name="Google Shape;284;p34"/>
          <p:cNvSpPr txBox="1"/>
          <p:nvPr/>
        </p:nvSpPr>
        <p:spPr>
          <a:xfrm>
            <a:off x="2743200" y="4419600"/>
            <a:ext cx="15240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show models</a:t>
            </a:r>
            <a:endParaRPr/>
          </a:p>
        </p:txBody>
      </p:sp>
      <p:cxnSp>
        <p:nvCxnSpPr>
          <p:cNvPr id="285" name="Google Shape;285;p34"/>
          <p:cNvCxnSpPr/>
          <p:nvPr/>
        </p:nvCxnSpPr>
        <p:spPr>
          <a:xfrm rot="10800000">
            <a:off x="1905000" y="4572000"/>
            <a:ext cx="762000" cy="0"/>
          </a:xfrm>
          <a:prstGeom prst="straightConnector1">
            <a:avLst/>
          </a:prstGeom>
          <a:noFill/>
          <a:ln w="9525" cap="flat" cmpd="sng">
            <a:solidFill>
              <a:srgbClr val="AF3408"/>
            </a:solidFill>
            <a:prstDash val="solid"/>
            <a:miter lim="800000"/>
            <a:headEnd type="none" w="med" len="med"/>
            <a:tailEnd type="stealth" w="med" len="med"/>
          </a:ln>
        </p:spPr>
      </p:cxnSp>
      <p:sp>
        <p:nvSpPr>
          <p:cNvPr id="286" name="Google Shape;286;p34"/>
          <p:cNvSpPr txBox="1"/>
          <p:nvPr/>
        </p:nvSpPr>
        <p:spPr>
          <a:xfrm>
            <a:off x="2590800" y="5029200"/>
            <a:ext cx="18288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show metrics</a:t>
            </a:r>
            <a:endParaRPr/>
          </a:p>
        </p:txBody>
      </p:sp>
      <p:cxnSp>
        <p:nvCxnSpPr>
          <p:cNvPr id="287" name="Google Shape;287;p34"/>
          <p:cNvCxnSpPr/>
          <p:nvPr/>
        </p:nvCxnSpPr>
        <p:spPr>
          <a:xfrm rot="10800000">
            <a:off x="1676400" y="4876800"/>
            <a:ext cx="914400" cy="230187"/>
          </a:xfrm>
          <a:prstGeom prst="straightConnector1">
            <a:avLst/>
          </a:prstGeom>
          <a:noFill/>
          <a:ln w="9525" cap="flat" cmpd="sng">
            <a:solidFill>
              <a:srgbClr val="AF3408"/>
            </a:solidFill>
            <a:prstDash val="solid"/>
            <a:miter lim="800000"/>
            <a:headEnd type="none" w="med" len="med"/>
            <a:tailEnd type="stealth" w="med" len="med"/>
          </a:ln>
        </p:spPr>
      </p:cxnSp>
      <p:cxnSp>
        <p:nvCxnSpPr>
          <p:cNvPr id="288" name="Google Shape;288;p34"/>
          <p:cNvCxnSpPr/>
          <p:nvPr/>
        </p:nvCxnSpPr>
        <p:spPr>
          <a:xfrm rot="10800000">
            <a:off x="1752600" y="5181600"/>
            <a:ext cx="838200" cy="0"/>
          </a:xfrm>
          <a:prstGeom prst="straightConnector1">
            <a:avLst/>
          </a:prstGeom>
          <a:noFill/>
          <a:ln w="9525" cap="flat" cmpd="sng">
            <a:solidFill>
              <a:srgbClr val="AF3408"/>
            </a:solidFill>
            <a:prstDash val="solid"/>
            <a:miter lim="800000"/>
            <a:headEnd type="none" w="med" len="med"/>
            <a:tailEnd type="stealth" w="med" len="med"/>
          </a:ln>
        </p:spPr>
      </p:cxnSp>
      <p:cxnSp>
        <p:nvCxnSpPr>
          <p:cNvPr id="289" name="Google Shape;289;p34"/>
          <p:cNvCxnSpPr/>
          <p:nvPr/>
        </p:nvCxnSpPr>
        <p:spPr>
          <a:xfrm flipH="1">
            <a:off x="1600200" y="5257800"/>
            <a:ext cx="990600" cy="152400"/>
          </a:xfrm>
          <a:prstGeom prst="straightConnector1">
            <a:avLst/>
          </a:prstGeom>
          <a:noFill/>
          <a:ln w="9525" cap="flat" cmpd="sng">
            <a:solidFill>
              <a:srgbClr val="AF3408"/>
            </a:solidFill>
            <a:prstDash val="solid"/>
            <a:miter lim="800000"/>
            <a:headEnd type="none" w="med" len="med"/>
            <a:tailEnd type="stealth" w="med" len="med"/>
          </a:ln>
        </p:spPr>
      </p:cxnSp>
      <p:sp>
        <p:nvSpPr>
          <p:cNvPr id="290" name="Google Shape;290;p34"/>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9DC2-FF88-7DDC-6E44-1A9840A7B916}"/>
              </a:ext>
            </a:extLst>
          </p:cNvPr>
          <p:cNvSpPr>
            <a:spLocks noGrp="1"/>
          </p:cNvSpPr>
          <p:nvPr>
            <p:ph type="title"/>
          </p:nvPr>
        </p:nvSpPr>
        <p:spPr>
          <a:xfrm>
            <a:off x="84668" y="3158066"/>
            <a:ext cx="1991877" cy="541866"/>
          </a:xfrm>
        </p:spPr>
        <p:txBody>
          <a:bodyPr/>
          <a:lstStyle/>
          <a:p>
            <a:r>
              <a:rPr lang="en-US" sz="2400" b="1" dirty="0"/>
              <a:t>Mallow’s Cp</a:t>
            </a:r>
          </a:p>
        </p:txBody>
      </p:sp>
      <p:pic>
        <p:nvPicPr>
          <p:cNvPr id="5" name="Picture 4">
            <a:extLst>
              <a:ext uri="{FF2B5EF4-FFF2-40B4-BE49-F238E27FC236}">
                <a16:creationId xmlns:a16="http://schemas.microsoft.com/office/drawing/2014/main" id="{21A17223-4B32-EA91-5D08-863664894B81}"/>
              </a:ext>
            </a:extLst>
          </p:cNvPr>
          <p:cNvPicPr>
            <a:picLocks noChangeAspect="1"/>
          </p:cNvPicPr>
          <p:nvPr/>
        </p:nvPicPr>
        <p:blipFill>
          <a:blip r:embed="rId3"/>
          <a:stretch>
            <a:fillRect/>
          </a:stretch>
        </p:blipFill>
        <p:spPr>
          <a:xfrm>
            <a:off x="2076545" y="94784"/>
            <a:ext cx="6906589" cy="6668431"/>
          </a:xfrm>
          <a:prstGeom prst="rect">
            <a:avLst/>
          </a:prstGeom>
        </p:spPr>
      </p:pic>
      <p:pic>
        <p:nvPicPr>
          <p:cNvPr id="7" name="Picture 6">
            <a:extLst>
              <a:ext uri="{FF2B5EF4-FFF2-40B4-BE49-F238E27FC236}">
                <a16:creationId xmlns:a16="http://schemas.microsoft.com/office/drawing/2014/main" id="{7D51DD66-18CF-20A1-DC3D-5F7BE1726AEF}"/>
              </a:ext>
            </a:extLst>
          </p:cNvPr>
          <p:cNvPicPr>
            <a:picLocks noChangeAspect="1"/>
          </p:cNvPicPr>
          <p:nvPr/>
        </p:nvPicPr>
        <p:blipFill>
          <a:blip r:embed="rId4"/>
          <a:stretch>
            <a:fillRect/>
          </a:stretch>
        </p:blipFill>
        <p:spPr>
          <a:xfrm>
            <a:off x="4378461" y="4296032"/>
            <a:ext cx="2883728" cy="969806"/>
          </a:xfrm>
          <a:prstGeom prst="rect">
            <a:avLst/>
          </a:prstGeom>
        </p:spPr>
      </p:pic>
    </p:spTree>
    <p:extLst>
      <p:ext uri="{BB962C8B-B14F-4D97-AF65-F5344CB8AC3E}">
        <p14:creationId xmlns:p14="http://schemas.microsoft.com/office/powerpoint/2010/main" val="1563495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304800" y="274637"/>
            <a:ext cx="8839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2800"/>
              <a:buFont typeface="Libre Franklin"/>
              <a:buNone/>
            </a:pPr>
            <a:r>
              <a:rPr lang="en-US" sz="2800" b="0" i="0" u="none">
                <a:solidFill>
                  <a:schemeClr val="dk2"/>
                </a:solidFill>
                <a:latin typeface="Libre Franklin"/>
                <a:ea typeface="Libre Franklin"/>
                <a:cs typeface="Libre Franklin"/>
                <a:sym typeface="Libre Franklin"/>
              </a:rPr>
              <a:t>Adjusted R</a:t>
            </a:r>
            <a:r>
              <a:rPr lang="en-US" sz="2800" b="0" i="0" u="none" baseline="30000">
                <a:solidFill>
                  <a:schemeClr val="dk2"/>
                </a:solidFill>
                <a:latin typeface="Libre Franklin"/>
                <a:ea typeface="Libre Franklin"/>
                <a:cs typeface="Libre Franklin"/>
                <a:sym typeface="Libre Franklin"/>
              </a:rPr>
              <a:t>2</a:t>
            </a:r>
            <a:r>
              <a:rPr lang="en-US" sz="2800" b="0" i="0" u="none">
                <a:solidFill>
                  <a:schemeClr val="dk2"/>
                </a:solidFill>
                <a:latin typeface="Libre Franklin"/>
                <a:ea typeface="Libre Franklin"/>
                <a:cs typeface="Libre Franklin"/>
                <a:sym typeface="Libre Franklin"/>
              </a:rPr>
              <a:t> for the models with 1 predictor, 2 predictors, 3 predictors, etc. (exhaustive search method)</a:t>
            </a:r>
            <a:endParaRPr/>
          </a:p>
        </p:txBody>
      </p:sp>
      <p:sp>
        <p:nvSpPr>
          <p:cNvPr id="296" name="Google Shape;296;p35"/>
          <p:cNvSpPr txBox="1">
            <a:spLocks noGrp="1"/>
          </p:cNvSpPr>
          <p:nvPr>
            <p:ph type="body" idx="1"/>
          </p:nvPr>
        </p:nvSpPr>
        <p:spPr>
          <a:xfrm>
            <a:off x="304800" y="1828800"/>
            <a:ext cx="8305800" cy="1371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530"/>
              <a:buFont typeface="Noto Sans Symbols"/>
              <a:buNone/>
            </a:pPr>
            <a:r>
              <a:rPr lang="en-US" sz="1800" b="0" i="0" u="none">
                <a:solidFill>
                  <a:schemeClr val="dk1"/>
                </a:solidFill>
                <a:latin typeface="Courier New"/>
                <a:ea typeface="Courier New"/>
                <a:cs typeface="Courier New"/>
                <a:sym typeface="Courier New"/>
              </a:rPr>
              <a:t>&gt; sum$adjr2</a:t>
            </a:r>
            <a:endParaRPr/>
          </a:p>
          <a:p>
            <a:pPr marL="273050" marR="0" lvl="0" indent="-273050" algn="l" rtl="0">
              <a:lnSpc>
                <a:spcPct val="100000"/>
              </a:lnSpc>
              <a:spcBef>
                <a:spcPts val="500"/>
              </a:spcBef>
              <a:spcAft>
                <a:spcPts val="0"/>
              </a:spcAft>
              <a:buClr>
                <a:schemeClr val="accent1"/>
              </a:buClr>
              <a:buSzPts val="1530"/>
              <a:buFont typeface="Noto Sans Symbols"/>
              <a:buNone/>
            </a:pPr>
            <a:r>
              <a:rPr lang="en-US" sz="1800" b="0" i="0" u="none">
                <a:solidFill>
                  <a:schemeClr val="dk1"/>
                </a:solidFill>
                <a:latin typeface="Courier New"/>
                <a:ea typeface="Courier New"/>
                <a:cs typeface="Courier New"/>
                <a:sym typeface="Courier New"/>
              </a:rPr>
              <a:t>[1] 0.7556359 0.7922356 0.8267935 0.8436895 0.8494282 0.8534911</a:t>
            </a:r>
            <a:endParaRPr/>
          </a:p>
          <a:p>
            <a:pPr marL="273050" marR="0" lvl="0" indent="-273050" algn="l" rtl="0">
              <a:lnSpc>
                <a:spcPct val="100000"/>
              </a:lnSpc>
              <a:spcBef>
                <a:spcPts val="500"/>
              </a:spcBef>
              <a:spcAft>
                <a:spcPts val="0"/>
              </a:spcAft>
              <a:buClr>
                <a:schemeClr val="accent1"/>
              </a:buClr>
              <a:buSzPts val="1530"/>
              <a:buFont typeface="Noto Sans Symbols"/>
              <a:buNone/>
            </a:pPr>
            <a:r>
              <a:rPr lang="en-US" sz="1800" b="0" i="0" u="none">
                <a:solidFill>
                  <a:schemeClr val="dk1"/>
                </a:solidFill>
                <a:latin typeface="Courier New"/>
                <a:ea typeface="Courier New"/>
                <a:cs typeface="Courier New"/>
                <a:sym typeface="Courier New"/>
              </a:rPr>
              <a:t>[7] 0.8544782 0.8545430 0.8543943 0.8542602 0.8540382</a:t>
            </a:r>
            <a:endParaRPr/>
          </a:p>
        </p:txBody>
      </p:sp>
      <p:sp>
        <p:nvSpPr>
          <p:cNvPr id="297" name="Google Shape;297;p35"/>
          <p:cNvSpPr txBox="1"/>
          <p:nvPr/>
        </p:nvSpPr>
        <p:spPr>
          <a:xfrm>
            <a:off x="1752600" y="3733800"/>
            <a:ext cx="4800600" cy="923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Adjusted R</a:t>
            </a:r>
            <a:r>
              <a:rPr lang="en-US" sz="1800" b="0" i="0"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rises until you hit 7-8 predictors, then stabilizes, so choose model with 7 predictors, according to the adj R</a:t>
            </a:r>
            <a:r>
              <a:rPr lang="en-US" sz="1800" b="0" i="0" u="none" baseline="30000" dirty="0">
                <a:solidFill>
                  <a:schemeClr val="dk1"/>
                </a:solidFill>
                <a:latin typeface="Arial"/>
                <a:ea typeface="Arial"/>
                <a:cs typeface="Arial"/>
                <a:sym typeface="Arial"/>
              </a:rPr>
              <a:t>2</a:t>
            </a:r>
            <a:r>
              <a:rPr lang="en-US" sz="1800" b="0" i="0" u="none" dirty="0">
                <a:solidFill>
                  <a:schemeClr val="dk1"/>
                </a:solidFill>
                <a:latin typeface="Arial"/>
                <a:ea typeface="Arial"/>
                <a:cs typeface="Arial"/>
                <a:sym typeface="Arial"/>
              </a:rPr>
              <a:t> criterion</a:t>
            </a:r>
            <a:endParaRPr dirty="0"/>
          </a:p>
        </p:txBody>
      </p:sp>
      <p:cxnSp>
        <p:nvCxnSpPr>
          <p:cNvPr id="298" name="Google Shape;298;p35"/>
          <p:cNvCxnSpPr/>
          <p:nvPr/>
        </p:nvCxnSpPr>
        <p:spPr>
          <a:xfrm rot="10800000">
            <a:off x="1676400" y="3124200"/>
            <a:ext cx="228600" cy="609600"/>
          </a:xfrm>
          <a:prstGeom prst="straightConnector1">
            <a:avLst/>
          </a:prstGeom>
          <a:noFill/>
          <a:ln w="15875" cap="flat" cmpd="sng">
            <a:solidFill>
              <a:srgbClr val="AF3408"/>
            </a:solidFill>
            <a:prstDash val="solid"/>
            <a:miter lim="800000"/>
            <a:headEnd type="none" w="med" len="med"/>
            <a:tailEnd type="stealth" w="med" len="med"/>
          </a:ln>
        </p:spPr>
      </p:cxnSp>
      <p:sp>
        <p:nvSpPr>
          <p:cNvPr id="299" name="Google Shape;299;p35"/>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200"/>
              <a:buFont typeface="Libre Franklin"/>
              <a:buNone/>
            </a:pPr>
            <a:r>
              <a:rPr lang="en-US" sz="3200" b="0" i="0" u="none">
                <a:solidFill>
                  <a:schemeClr val="dk2"/>
                </a:solidFill>
                <a:latin typeface="Libre Franklin"/>
                <a:ea typeface="Libre Franklin"/>
                <a:cs typeface="Libre Franklin"/>
                <a:sym typeface="Libre Franklin"/>
              </a:rPr>
              <a:t>Exhaustive output shows best model for each number of predictors</a:t>
            </a:r>
            <a:endParaRPr/>
          </a:p>
        </p:txBody>
      </p:sp>
      <p:sp>
        <p:nvSpPr>
          <p:cNvPr id="305" name="Google Shape;305;p36"/>
          <p:cNvSpPr txBox="1">
            <a:spLocks noGrp="1"/>
          </p:cNvSpPr>
          <p:nvPr>
            <p:ph type="body" idx="1"/>
          </p:nvPr>
        </p:nvSpPr>
        <p:spPr>
          <a:xfrm>
            <a:off x="304800" y="1371600"/>
            <a:ext cx="7772400" cy="3810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 </a:t>
            </a:r>
            <a:endParaRPr/>
          </a:p>
        </p:txBody>
      </p:sp>
      <p:pic>
        <p:nvPicPr>
          <p:cNvPr id="306" name="Google Shape;306;p36"/>
          <p:cNvPicPr preferRelativeResize="0"/>
          <p:nvPr/>
        </p:nvPicPr>
        <p:blipFill rotWithShape="1">
          <a:blip r:embed="rId3">
            <a:alphaModFix/>
          </a:blip>
          <a:srcRect/>
          <a:stretch/>
        </p:blipFill>
        <p:spPr>
          <a:xfrm>
            <a:off x="1828800" y="1905000"/>
            <a:ext cx="5257800" cy="3343275"/>
          </a:xfrm>
          <a:prstGeom prst="rect">
            <a:avLst/>
          </a:prstGeom>
          <a:noFill/>
          <a:ln>
            <a:noFill/>
          </a:ln>
        </p:spPr>
      </p:pic>
      <p:sp>
        <p:nvSpPr>
          <p:cNvPr id="307" name="Google Shape;307;p36"/>
          <p:cNvSpPr txBox="1"/>
          <p:nvPr/>
        </p:nvSpPr>
        <p:spPr>
          <a:xfrm>
            <a:off x="381000" y="5562600"/>
            <a:ext cx="8305800" cy="523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Note:  there are 12 instead of 10 predictors because with </a:t>
            </a:r>
            <a:r>
              <a:rPr lang="en-US" sz="1400" b="0" i="0" u="none">
                <a:solidFill>
                  <a:schemeClr val="dk1"/>
                </a:solidFill>
                <a:latin typeface="Courier New"/>
                <a:ea typeface="Courier New"/>
                <a:cs typeface="Courier New"/>
                <a:sym typeface="Courier New"/>
              </a:rPr>
              <a:t>leaps</a:t>
            </a:r>
            <a:r>
              <a:rPr lang="en-US" sz="1400" b="0" i="0" u="none">
                <a:solidFill>
                  <a:schemeClr val="dk1"/>
                </a:solidFill>
                <a:latin typeface="Arial"/>
                <a:ea typeface="Arial"/>
                <a:cs typeface="Arial"/>
                <a:sym typeface="Arial"/>
              </a:rPr>
              <a:t> we explicitly create dummy variables as part of the </a:t>
            </a:r>
            <a:r>
              <a:rPr lang="en-US" sz="1400" b="0" i="0" u="none" dirty="0" err="1">
                <a:solidFill>
                  <a:schemeClr val="dk1"/>
                </a:solidFill>
                <a:latin typeface="Arial"/>
                <a:ea typeface="Arial"/>
                <a:cs typeface="Arial"/>
                <a:sym typeface="Arial"/>
              </a:rPr>
              <a:t>dataframe</a:t>
            </a:r>
            <a:r>
              <a:rPr lang="en-US" sz="1400" b="0" i="0" u="none" dirty="0">
                <a:solidFill>
                  <a:schemeClr val="dk1"/>
                </a:solidFill>
                <a:latin typeface="Arial"/>
                <a:ea typeface="Arial"/>
                <a:cs typeface="Arial"/>
                <a:sym typeface="Arial"/>
              </a:rPr>
              <a:t>, this is handled internally by </a:t>
            </a:r>
            <a:r>
              <a:rPr lang="en-US" sz="1400" b="0" i="0" u="none" dirty="0" err="1">
                <a:solidFill>
                  <a:schemeClr val="dk1"/>
                </a:solidFill>
                <a:latin typeface="Courier New"/>
                <a:ea typeface="Courier New"/>
                <a:cs typeface="Courier New"/>
                <a:sym typeface="Courier New"/>
              </a:rPr>
              <a:t>lm</a:t>
            </a:r>
            <a:r>
              <a:rPr lang="en-US" sz="1400" b="0" i="0" u="none" dirty="0">
                <a:solidFill>
                  <a:schemeClr val="dk1"/>
                </a:solidFill>
                <a:latin typeface="Arial"/>
                <a:ea typeface="Arial"/>
                <a:cs typeface="Arial"/>
                <a:sym typeface="Arial"/>
              </a:rPr>
              <a:t>.</a:t>
            </a:r>
            <a:endParaRPr dirty="0"/>
          </a:p>
        </p:txBody>
      </p:sp>
      <p:sp>
        <p:nvSpPr>
          <p:cNvPr id="308" name="Google Shape;308;p36"/>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Forward Selection</a:t>
            </a:r>
            <a:endParaRPr/>
          </a:p>
        </p:txBody>
      </p:sp>
      <p:sp>
        <p:nvSpPr>
          <p:cNvPr id="314" name="Google Shape;314;p37"/>
          <p:cNvSpPr txBox="1">
            <a:spLocks noGrp="1"/>
          </p:cNvSpPr>
          <p:nvPr>
            <p:ph type="body" idx="1"/>
          </p:nvPr>
        </p:nvSpPr>
        <p:spPr>
          <a:xfrm>
            <a:off x="914400" y="17526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Start with no predictors</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Add them one by one (add the one with largest contribution)</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Stop when the addition is not statistically significant</a:t>
            </a:r>
            <a:endParaRPr dirty="0"/>
          </a:p>
          <a:p>
            <a:pPr marL="273050" marR="0" lvl="0" indent="-132715" algn="l" rtl="0">
              <a:spcBef>
                <a:spcPts val="575"/>
              </a:spcBef>
              <a:spcAft>
                <a:spcPts val="0"/>
              </a:spcAft>
              <a:buClr>
                <a:schemeClr val="accent1"/>
              </a:buClr>
              <a:buSzPts val="2210"/>
              <a:buFont typeface="Noto Sans Symbols"/>
              <a:buNone/>
            </a:pPr>
            <a:endParaRPr sz="2600" b="0" i="0" u="none" dirty="0">
              <a:solidFill>
                <a:schemeClr val="dk1"/>
              </a:solidFill>
              <a:latin typeface="Libre Franklin"/>
              <a:ea typeface="Libre Franklin"/>
              <a:cs typeface="Libre Franklin"/>
              <a:sym typeface="Libre Franklin"/>
            </a:endParaRPr>
          </a:p>
        </p:txBody>
      </p:sp>
      <p:sp>
        <p:nvSpPr>
          <p:cNvPr id="315" name="Google Shape;315;p37"/>
          <p:cNvSpPr txBox="1"/>
          <p:nvPr/>
        </p:nvSpPr>
        <p:spPr>
          <a:xfrm>
            <a:off x="533400" y="4059148"/>
            <a:ext cx="7848600" cy="1477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b="0" i="0" u="none" dirty="0">
                <a:solidFill>
                  <a:schemeClr val="dk1"/>
                </a:solidFill>
                <a:latin typeface="Libre Franklin"/>
                <a:ea typeface="Libre Franklin"/>
                <a:cs typeface="Libre Franklin"/>
                <a:sym typeface="Libre Franklin"/>
              </a:rPr>
              <a:t>use</a:t>
            </a:r>
            <a:r>
              <a:rPr lang="en-US" sz="1800" b="0" i="0" u="none" dirty="0">
                <a:solidFill>
                  <a:schemeClr val="dk1"/>
                </a:solidFill>
                <a:latin typeface="Courier New"/>
                <a:ea typeface="Courier New"/>
                <a:cs typeface="Courier New"/>
                <a:sym typeface="Courier New"/>
              </a:rPr>
              <a:t> step() </a:t>
            </a:r>
            <a:r>
              <a:rPr lang="en-US" sz="1800" b="0" i="0" u="none" dirty="0">
                <a:solidFill>
                  <a:schemeClr val="dk1"/>
                </a:solidFill>
                <a:latin typeface="Libre Franklin"/>
                <a:ea typeface="Libre Franklin"/>
                <a:cs typeface="Libre Franklin"/>
                <a:sym typeface="Libre Franklin"/>
              </a:rPr>
              <a:t>to run stepwise regression (available in </a:t>
            </a:r>
            <a:r>
              <a:rPr lang="en-US" sz="1800" b="0" i="0" u="none" dirty="0" err="1">
                <a:solidFill>
                  <a:schemeClr val="dk1"/>
                </a:solidFill>
                <a:latin typeface="Courier New"/>
                <a:ea typeface="Courier New"/>
                <a:cs typeface="Courier New"/>
                <a:sym typeface="Courier New"/>
              </a:rPr>
              <a:t>lm</a:t>
            </a:r>
            <a:r>
              <a:rPr lang="en-US" sz="1800" b="0" i="0" u="none" dirty="0">
                <a:solidFill>
                  <a:schemeClr val="dk1"/>
                </a:solidFill>
                <a:latin typeface="Libre Franklin"/>
                <a:ea typeface="Libre Franklin"/>
                <a:cs typeface="Libre Franklin"/>
                <a:sym typeface="Libre Franklin"/>
              </a:rPr>
              <a:t>).</a:t>
            </a:r>
            <a:endParaRPr dirty="0"/>
          </a:p>
          <a:p>
            <a:pPr marL="0" marR="0" lvl="0" indent="0" algn="l" rtl="0">
              <a:lnSpc>
                <a:spcPct val="100000"/>
              </a:lnSpc>
              <a:spcBef>
                <a:spcPts val="0"/>
              </a:spcBef>
              <a:spcAft>
                <a:spcPts val="0"/>
              </a:spcAft>
              <a:buClr>
                <a:schemeClr val="dk1"/>
              </a:buClr>
              <a:buSzPts val="1800"/>
              <a:buFont typeface="Libre Franklin"/>
              <a:buNone/>
            </a:pPr>
            <a:r>
              <a:rPr lang="en-US" sz="1800" b="0" i="0" u="none" dirty="0">
                <a:solidFill>
                  <a:schemeClr val="dk1"/>
                </a:solidFill>
                <a:latin typeface="Libre Franklin"/>
                <a:ea typeface="Libre Franklin"/>
                <a:cs typeface="Libre Franklin"/>
                <a:sym typeface="Libre Franklin"/>
              </a:rPr>
              <a:t>set </a:t>
            </a:r>
            <a:r>
              <a:rPr lang="en-US" sz="1800" b="0" i="0" u="none" dirty="0">
                <a:solidFill>
                  <a:schemeClr val="dk1"/>
                </a:solidFill>
                <a:latin typeface="Courier New"/>
                <a:ea typeface="Courier New"/>
                <a:cs typeface="Courier New"/>
                <a:sym typeface="Courier New"/>
              </a:rPr>
              <a:t>direction = forward</a:t>
            </a:r>
            <a:endParaRPr dirty="0"/>
          </a:p>
          <a:p>
            <a:pPr marL="0" marR="0" lvl="0" indent="0" algn="l" rtl="0">
              <a:lnSpc>
                <a:spcPct val="100000"/>
              </a:lnSpc>
              <a:spcBef>
                <a:spcPts val="0"/>
              </a:spcBef>
              <a:spcAft>
                <a:spcPts val="0"/>
              </a:spcAft>
              <a:buClr>
                <a:schemeClr val="dk1"/>
              </a:buClr>
              <a:buSzPts val="1800"/>
              <a:buFont typeface="Libre Franklin"/>
              <a:buNone/>
            </a:pPr>
            <a:r>
              <a:rPr lang="en-US" sz="1800" b="0" i="0" u="none" dirty="0">
                <a:solidFill>
                  <a:schemeClr val="dk1"/>
                </a:solidFill>
                <a:latin typeface="Libre Franklin"/>
                <a:ea typeface="Libre Franklin"/>
                <a:cs typeface="Libre Franklin"/>
                <a:sym typeface="Libre Franklin"/>
              </a:rPr>
              <a:t>Specify the initial model (here, model with no predictors), and the bottom of the search range (here with no predictors) and the top (here with all predictors)</a:t>
            </a:r>
            <a:endParaRPr dirty="0"/>
          </a:p>
          <a:p>
            <a:pPr marL="0" marR="0" lvl="0" indent="0" algn="l" rtl="0">
              <a:lnSpc>
                <a:spcPct val="100000"/>
              </a:lnSpc>
              <a:spcBef>
                <a:spcPts val="0"/>
              </a:spcBef>
              <a:spcAft>
                <a:spcPts val="0"/>
              </a:spcAft>
              <a:buNone/>
            </a:pPr>
            <a:endParaRPr sz="1800" b="0" i="0" u="none" dirty="0">
              <a:solidFill>
                <a:schemeClr val="dk1"/>
              </a:solidFill>
              <a:latin typeface="Libre Franklin"/>
              <a:ea typeface="Libre Franklin"/>
              <a:cs typeface="Libre Franklin"/>
              <a:sym typeface="Libre Franklin"/>
            </a:endParaRPr>
          </a:p>
        </p:txBody>
      </p:sp>
      <p:sp>
        <p:nvSpPr>
          <p:cNvPr id="316" name="Google Shape;316;p37"/>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
        <p:nvSpPr>
          <p:cNvPr id="322" name="Google Shape;322;p38"/>
          <p:cNvSpPr txBox="1"/>
          <p:nvPr/>
        </p:nvSpPr>
        <p:spPr>
          <a:xfrm>
            <a:off x="381000" y="1143000"/>
            <a:ext cx="8458200" cy="2862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create model with no predictors for bottom of search range</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car.lm.null &lt;- lm(Price~1, data = train.df)</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use step() to run forward selection</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car.lm.step &lt;- step(car.lm.null,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scope=list(lower=car.lm.null, upper=car.lm), direction =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"forward")</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summary(car.lm.step) </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Which variables were added?</a:t>
            </a:r>
            <a:endParaRPr/>
          </a:p>
        </p:txBody>
      </p:sp>
      <p:sp>
        <p:nvSpPr>
          <p:cNvPr id="323" name="Google Shape;323;p38"/>
          <p:cNvSpPr/>
          <p:nvPr/>
        </p:nvSpPr>
        <p:spPr>
          <a:xfrm>
            <a:off x="3124200" y="2209800"/>
            <a:ext cx="1752600" cy="457200"/>
          </a:xfrm>
          <a:prstGeom prst="ellipse">
            <a:avLst/>
          </a:prstGeom>
          <a:solidFill>
            <a:schemeClr val="accent1">
              <a:alpha val="0"/>
            </a:schemeClr>
          </a:solidFill>
          <a:ln w="12700" cap="flat" cmpd="sng">
            <a:solidFill>
              <a:srgbClr val="9B320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4" name="Google Shape;324;p38"/>
          <p:cNvSpPr txBox="1"/>
          <p:nvPr/>
        </p:nvSpPr>
        <p:spPr>
          <a:xfrm>
            <a:off x="6172200" y="1905000"/>
            <a:ext cx="2133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initial model</a:t>
            </a:r>
            <a:endParaRPr/>
          </a:p>
        </p:txBody>
      </p:sp>
      <p:cxnSp>
        <p:nvCxnSpPr>
          <p:cNvPr id="325" name="Google Shape;325;p38"/>
          <p:cNvCxnSpPr/>
          <p:nvPr/>
        </p:nvCxnSpPr>
        <p:spPr>
          <a:xfrm flipH="1">
            <a:off x="4953000" y="2133600"/>
            <a:ext cx="1143000" cy="228600"/>
          </a:xfrm>
          <a:prstGeom prst="straightConnector1">
            <a:avLst/>
          </a:prstGeom>
          <a:noFill/>
          <a:ln w="9525" cap="flat" cmpd="sng">
            <a:solidFill>
              <a:srgbClr val="AF3408"/>
            </a:solidFill>
            <a:prstDash val="solid"/>
            <a:miter lim="800000"/>
            <a:headEnd type="none" w="med" len="med"/>
            <a:tailEnd type="stealth" w="med" len="med"/>
          </a:ln>
        </p:spPr>
      </p:cxnSp>
      <p:sp>
        <p:nvSpPr>
          <p:cNvPr id="326" name="Google Shape;326;p38"/>
          <p:cNvSpPr txBox="1"/>
          <p:nvPr/>
        </p:nvSpPr>
        <p:spPr>
          <a:xfrm>
            <a:off x="4114800" y="4724400"/>
            <a:ext cx="3657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bounds of search range</a:t>
            </a:r>
            <a:endParaRPr/>
          </a:p>
        </p:txBody>
      </p:sp>
      <p:cxnSp>
        <p:nvCxnSpPr>
          <p:cNvPr id="327" name="Google Shape;327;p38"/>
          <p:cNvCxnSpPr/>
          <p:nvPr/>
        </p:nvCxnSpPr>
        <p:spPr>
          <a:xfrm rot="10800000">
            <a:off x="4191000" y="2819400"/>
            <a:ext cx="914400" cy="1828800"/>
          </a:xfrm>
          <a:prstGeom prst="straightConnector1">
            <a:avLst/>
          </a:prstGeom>
          <a:noFill/>
          <a:ln w="9525" cap="flat" cmpd="sng">
            <a:solidFill>
              <a:srgbClr val="AF3408"/>
            </a:solidFill>
            <a:prstDash val="solid"/>
            <a:miter lim="800000"/>
            <a:headEnd type="none" w="med" len="med"/>
            <a:tailEnd type="stealth" w="med" len="med"/>
          </a:ln>
        </p:spPr>
      </p:cxnSp>
      <p:cxnSp>
        <p:nvCxnSpPr>
          <p:cNvPr id="328" name="Google Shape;328;p38"/>
          <p:cNvCxnSpPr/>
          <p:nvPr/>
        </p:nvCxnSpPr>
        <p:spPr>
          <a:xfrm rot="10800000" flipH="1">
            <a:off x="5638800" y="2819400"/>
            <a:ext cx="609600" cy="1828800"/>
          </a:xfrm>
          <a:prstGeom prst="straightConnector1">
            <a:avLst/>
          </a:prstGeom>
          <a:noFill/>
          <a:ln w="9525" cap="flat" cmpd="sng">
            <a:solidFill>
              <a:srgbClr val="AF3408"/>
            </a:solidFill>
            <a:prstDash val="solid"/>
            <a:miter lim="800000"/>
            <a:headEnd type="none" w="med" len="med"/>
            <a:tailEnd type="stealth"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9520-7D4C-D830-C8F8-7A438CB5B6FD}"/>
              </a:ext>
            </a:extLst>
          </p:cNvPr>
          <p:cNvSpPr>
            <a:spLocks noGrp="1"/>
          </p:cNvSpPr>
          <p:nvPr>
            <p:ph type="title"/>
          </p:nvPr>
        </p:nvSpPr>
        <p:spPr>
          <a:xfrm>
            <a:off x="372533" y="274637"/>
            <a:ext cx="8314267" cy="715963"/>
          </a:xfrm>
        </p:spPr>
        <p:txBody>
          <a:bodyPr/>
          <a:lstStyle/>
          <a:p>
            <a:r>
              <a:rPr lang="en-US" dirty="0"/>
              <a:t>Akaike Information Criterion (AIC)</a:t>
            </a:r>
          </a:p>
        </p:txBody>
      </p:sp>
      <p:pic>
        <p:nvPicPr>
          <p:cNvPr id="4" name="Picture 3">
            <a:extLst>
              <a:ext uri="{FF2B5EF4-FFF2-40B4-BE49-F238E27FC236}">
                <a16:creationId xmlns:a16="http://schemas.microsoft.com/office/drawing/2014/main" id="{CB2A73F2-0D89-25DA-EEF5-06D1F6A00140}"/>
              </a:ext>
            </a:extLst>
          </p:cNvPr>
          <p:cNvPicPr>
            <a:picLocks noChangeAspect="1"/>
          </p:cNvPicPr>
          <p:nvPr/>
        </p:nvPicPr>
        <p:blipFill>
          <a:blip r:embed="rId2"/>
          <a:stretch>
            <a:fillRect/>
          </a:stretch>
        </p:blipFill>
        <p:spPr>
          <a:xfrm>
            <a:off x="1066311" y="1401946"/>
            <a:ext cx="7011378" cy="4934639"/>
          </a:xfrm>
          <a:prstGeom prst="rect">
            <a:avLst/>
          </a:prstGeom>
        </p:spPr>
      </p:pic>
    </p:spTree>
    <p:extLst>
      <p:ext uri="{BB962C8B-B14F-4D97-AF65-F5344CB8AC3E}">
        <p14:creationId xmlns:p14="http://schemas.microsoft.com/office/powerpoint/2010/main" val="2017624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 name="Picture 2">
            <a:extLst>
              <a:ext uri="{FF2B5EF4-FFF2-40B4-BE49-F238E27FC236}">
                <a16:creationId xmlns:a16="http://schemas.microsoft.com/office/drawing/2014/main" id="{DCC63B56-A3ED-CBC6-FF3A-269D656E8124}"/>
              </a:ext>
            </a:extLst>
          </p:cNvPr>
          <p:cNvPicPr>
            <a:picLocks noChangeAspect="1"/>
          </p:cNvPicPr>
          <p:nvPr/>
        </p:nvPicPr>
        <p:blipFill>
          <a:blip r:embed="rId3"/>
          <a:stretch>
            <a:fillRect/>
          </a:stretch>
        </p:blipFill>
        <p:spPr>
          <a:xfrm>
            <a:off x="208941" y="361522"/>
            <a:ext cx="8726118" cy="3067478"/>
          </a:xfrm>
          <a:prstGeom prst="rect">
            <a:avLst/>
          </a:prstGeom>
        </p:spPr>
      </p:pic>
      <p:pic>
        <p:nvPicPr>
          <p:cNvPr id="5" name="Picture 4">
            <a:extLst>
              <a:ext uri="{FF2B5EF4-FFF2-40B4-BE49-F238E27FC236}">
                <a16:creationId xmlns:a16="http://schemas.microsoft.com/office/drawing/2014/main" id="{FFE15F67-33D6-2E7E-7531-D25A5B6F6F6D}"/>
              </a:ext>
            </a:extLst>
          </p:cNvPr>
          <p:cNvPicPr>
            <a:picLocks noChangeAspect="1"/>
          </p:cNvPicPr>
          <p:nvPr/>
        </p:nvPicPr>
        <p:blipFill>
          <a:blip r:embed="rId4"/>
          <a:stretch>
            <a:fillRect/>
          </a:stretch>
        </p:blipFill>
        <p:spPr>
          <a:xfrm>
            <a:off x="1269792" y="3806094"/>
            <a:ext cx="7059010" cy="2886478"/>
          </a:xfrm>
          <a:prstGeom prst="rect">
            <a:avLst/>
          </a:prstGeom>
        </p:spPr>
      </p:pic>
    </p:spTree>
    <p:extLst>
      <p:ext uri="{BB962C8B-B14F-4D97-AF65-F5344CB8AC3E}">
        <p14:creationId xmlns:p14="http://schemas.microsoft.com/office/powerpoint/2010/main" val="42523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pic>
        <p:nvPicPr>
          <p:cNvPr id="334" name="Google Shape;334;p39"/>
          <p:cNvPicPr preferRelativeResize="0"/>
          <p:nvPr/>
        </p:nvPicPr>
        <p:blipFill rotWithShape="1">
          <a:blip r:embed="rId3">
            <a:alphaModFix/>
          </a:blip>
          <a:srcRect/>
          <a:stretch/>
        </p:blipFill>
        <p:spPr>
          <a:xfrm>
            <a:off x="1295400" y="1773237"/>
            <a:ext cx="6629400" cy="3349625"/>
          </a:xfrm>
          <a:prstGeom prst="rect">
            <a:avLst/>
          </a:prstGeom>
          <a:noFill/>
          <a:ln>
            <a:noFill/>
          </a:ln>
        </p:spPr>
      </p:pic>
      <p:sp>
        <p:nvSpPr>
          <p:cNvPr id="335" name="Google Shape;335;p39"/>
          <p:cNvSpPr txBox="1"/>
          <p:nvPr/>
        </p:nvSpPr>
        <p:spPr>
          <a:xfrm>
            <a:off x="1066800" y="762000"/>
            <a:ext cx="70104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Forward Selection Yields 7 predictor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Explanatory Modeling</a:t>
            </a:r>
            <a:endParaRPr dirty="0"/>
          </a:p>
        </p:txBody>
      </p:sp>
      <p:sp>
        <p:nvSpPr>
          <p:cNvPr id="169" name="Google Shape;169;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210"/>
              <a:buFont typeface="Noto Sans Symbols"/>
              <a:buNone/>
            </a:pPr>
            <a:r>
              <a:rPr lang="en-US" sz="2600" b="1" i="0" u="none" strike="noStrike" cap="none" dirty="0">
                <a:solidFill>
                  <a:schemeClr val="dk1"/>
                </a:solidFill>
                <a:latin typeface="Libre Franklin"/>
                <a:ea typeface="Libre Franklin"/>
                <a:cs typeface="Libre Franklin"/>
                <a:sym typeface="Libre Franklin"/>
              </a:rPr>
              <a:t>Goal: </a:t>
            </a:r>
            <a:r>
              <a:rPr lang="en-US" sz="2600" b="0" i="0" u="none" strike="noStrike" cap="none" dirty="0">
                <a:solidFill>
                  <a:schemeClr val="dk1"/>
                </a:solidFill>
                <a:latin typeface="Libre Franklin"/>
                <a:ea typeface="Libre Franklin"/>
                <a:cs typeface="Libre Franklin"/>
                <a:sym typeface="Libre Franklin"/>
              </a:rPr>
              <a:t>Explain relationship between predictors (explanatory variables) and target </a:t>
            </a:r>
            <a:endParaRPr dirty="0"/>
          </a:p>
          <a:p>
            <a:pPr marL="0" marR="0" lvl="0" indent="0" algn="l" rtl="0">
              <a:lnSpc>
                <a:spcPct val="100000"/>
              </a:lnSpc>
              <a:spcBef>
                <a:spcPts val="500"/>
              </a:spcBef>
              <a:spcAft>
                <a:spcPts val="0"/>
              </a:spcAft>
              <a:buClr>
                <a:schemeClr val="accent1"/>
              </a:buClr>
              <a:buSzPts val="2210"/>
              <a:buFont typeface="Noto Sans Symbols"/>
              <a:buNone/>
            </a:pPr>
            <a:endParaRPr sz="2600" b="0" i="0" u="none" strike="noStrike" cap="none" dirty="0">
              <a:solidFill>
                <a:schemeClr val="dk1"/>
              </a:solidFill>
              <a:latin typeface="Libre Franklin"/>
              <a:ea typeface="Libre Franklin"/>
              <a:cs typeface="Libre Franklin"/>
              <a:sym typeface="Libre Franklin"/>
            </a:endParaRPr>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Familiar use of regression in data analysis</a:t>
            </a:r>
            <a:endParaRPr dirty="0"/>
          </a:p>
          <a:p>
            <a:pPr marL="0" marR="0" lvl="0" indent="0" algn="l" rtl="0">
              <a:lnSpc>
                <a:spcPct val="100000"/>
              </a:lnSpc>
              <a:spcBef>
                <a:spcPts val="500"/>
              </a:spcBef>
              <a:spcAft>
                <a:spcPts val="0"/>
              </a:spcAft>
              <a:buClr>
                <a:schemeClr val="accent1"/>
              </a:buClr>
              <a:buSzPts val="2210"/>
              <a:buFont typeface="Noto Sans Symbols"/>
              <a:buNone/>
            </a:pPr>
            <a:endParaRPr sz="2600" b="0" i="0" u="none" strike="noStrike" cap="none" dirty="0">
              <a:solidFill>
                <a:schemeClr val="dk1"/>
              </a:solidFill>
              <a:latin typeface="Libre Franklin"/>
              <a:ea typeface="Libre Franklin"/>
              <a:cs typeface="Libre Franklin"/>
              <a:sym typeface="Libre Franklin"/>
            </a:endParaRPr>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Model Goal: Fit the data well and understand the contribution of explanatory variables to the model</a:t>
            </a:r>
            <a:endParaRPr dirty="0"/>
          </a:p>
          <a:p>
            <a:pPr marL="0" marR="0" lvl="0" indent="0" algn="l" rtl="0">
              <a:lnSpc>
                <a:spcPct val="100000"/>
              </a:lnSpc>
              <a:spcBef>
                <a:spcPts val="500"/>
              </a:spcBef>
              <a:spcAft>
                <a:spcPts val="0"/>
              </a:spcAft>
              <a:buClr>
                <a:schemeClr val="accent1"/>
              </a:buClr>
              <a:buSzPts val="2210"/>
              <a:buFont typeface="Noto Sans Symbols"/>
              <a:buNone/>
            </a:pPr>
            <a:endParaRPr sz="2600" b="0" i="0" u="none" strike="noStrike" cap="none" dirty="0">
              <a:solidFill>
                <a:schemeClr val="dk1"/>
              </a:solidFill>
              <a:latin typeface="Libre Franklin"/>
              <a:ea typeface="Libre Franklin"/>
              <a:cs typeface="Libre Franklin"/>
              <a:sym typeface="Libre Franklin"/>
            </a:endParaRPr>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“goodness-of-fit”: R</a:t>
            </a:r>
            <a:r>
              <a:rPr lang="en-US" sz="2600" b="0" i="0" u="none" strike="noStrike" cap="none" baseline="30000" dirty="0">
                <a:solidFill>
                  <a:schemeClr val="dk1"/>
                </a:solidFill>
                <a:latin typeface="Libre Franklin"/>
                <a:ea typeface="Libre Franklin"/>
                <a:cs typeface="Libre Franklin"/>
                <a:sym typeface="Libre Franklin"/>
              </a:rPr>
              <a:t>2</a:t>
            </a:r>
            <a:r>
              <a:rPr lang="en-US" sz="2600" b="0" i="0" u="none" strike="noStrike" cap="none" dirty="0">
                <a:solidFill>
                  <a:schemeClr val="dk1"/>
                </a:solidFill>
                <a:latin typeface="Libre Franklin"/>
                <a:ea typeface="Libre Franklin"/>
                <a:cs typeface="Libre Franklin"/>
                <a:sym typeface="Libre Franklin"/>
              </a:rPr>
              <a:t>, residual analysis, p-values</a:t>
            </a:r>
            <a:endParaRPr dirty="0"/>
          </a:p>
        </p:txBody>
      </p:sp>
      <p:sp>
        <p:nvSpPr>
          <p:cNvPr id="170" name="Google Shape;170;p20"/>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Backward Elimination</a:t>
            </a:r>
            <a:endParaRPr dirty="0"/>
          </a:p>
        </p:txBody>
      </p:sp>
      <p:sp>
        <p:nvSpPr>
          <p:cNvPr id="341" name="Google Shape;341;p40"/>
          <p:cNvSpPr txBox="1">
            <a:spLocks noGrp="1"/>
          </p:cNvSpPr>
          <p:nvPr>
            <p:ph type="body" idx="1"/>
          </p:nvPr>
        </p:nvSpPr>
        <p:spPr>
          <a:xfrm>
            <a:off x="914400" y="1752600"/>
            <a:ext cx="7772400" cy="2209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Start with all predictors</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Successively eliminate least useful predictors one by one</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Stop when all remaining predictors have statistically significant contribution</a:t>
            </a:r>
            <a:endParaRPr dirty="0"/>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dirty="0">
              <a:solidFill>
                <a:schemeClr val="dk1"/>
              </a:solidFill>
              <a:latin typeface="Libre Franklin"/>
              <a:ea typeface="Libre Franklin"/>
              <a:cs typeface="Libre Franklin"/>
              <a:sym typeface="Libre Franklin"/>
            </a:endParaRPr>
          </a:p>
          <a:p>
            <a:pPr marL="273050" marR="0" lvl="0" indent="-132715" algn="l" rtl="0">
              <a:spcBef>
                <a:spcPts val="575"/>
              </a:spcBef>
              <a:spcAft>
                <a:spcPts val="0"/>
              </a:spcAft>
              <a:buClr>
                <a:schemeClr val="accent1"/>
              </a:buClr>
              <a:buSzPts val="2210"/>
              <a:buFont typeface="Noto Sans Symbols"/>
              <a:buNone/>
            </a:pPr>
            <a:endParaRPr sz="2600" b="0" i="0" u="none" dirty="0">
              <a:solidFill>
                <a:schemeClr val="dk1"/>
              </a:solidFill>
              <a:latin typeface="Libre Franklin"/>
              <a:ea typeface="Libre Franklin"/>
              <a:cs typeface="Libre Franklin"/>
              <a:sym typeface="Libre Franklin"/>
            </a:endParaRPr>
          </a:p>
        </p:txBody>
      </p:sp>
      <p:sp>
        <p:nvSpPr>
          <p:cNvPr id="342" name="Google Shape;342;p40"/>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
        <p:nvSpPr>
          <p:cNvPr id="343" name="Google Shape;343;p40"/>
          <p:cNvSpPr txBox="1"/>
          <p:nvPr/>
        </p:nvSpPr>
        <p:spPr>
          <a:xfrm>
            <a:off x="457200" y="4267200"/>
            <a:ext cx="8305800" cy="1477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dirty="0" err="1">
                <a:solidFill>
                  <a:schemeClr val="dk1"/>
                </a:solidFill>
                <a:latin typeface="Courier New"/>
                <a:ea typeface="Courier New"/>
                <a:cs typeface="Courier New"/>
                <a:sym typeface="Courier New"/>
              </a:rPr>
              <a:t>car.lm.step</a:t>
            </a:r>
            <a:r>
              <a:rPr lang="en-US" sz="1800" b="0" i="0" u="none" dirty="0">
                <a:solidFill>
                  <a:schemeClr val="dk1"/>
                </a:solidFill>
                <a:latin typeface="Courier New"/>
                <a:ea typeface="Courier New"/>
                <a:cs typeface="Courier New"/>
                <a:sym typeface="Courier New"/>
              </a:rPr>
              <a:t> &lt;- step(</a:t>
            </a:r>
            <a:r>
              <a:rPr lang="en-US" sz="1800" b="0" i="0" u="none" dirty="0" err="1">
                <a:solidFill>
                  <a:schemeClr val="dk1"/>
                </a:solidFill>
                <a:latin typeface="Courier New"/>
                <a:ea typeface="Courier New"/>
                <a:cs typeface="Courier New"/>
                <a:sym typeface="Courier New"/>
              </a:rPr>
              <a:t>car.lm</a:t>
            </a:r>
            <a:r>
              <a:rPr lang="en-US" sz="1800" b="0" i="0" u="none" dirty="0">
                <a:solidFill>
                  <a:schemeClr val="dk1"/>
                </a:solidFill>
                <a:latin typeface="Courier New"/>
                <a:ea typeface="Courier New"/>
                <a:cs typeface="Courier New"/>
                <a:sym typeface="Courier New"/>
              </a:rPr>
              <a:t>, direction = "backward")</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summary(</a:t>
            </a:r>
            <a:r>
              <a:rPr lang="en-US" sz="1800" b="0" i="0" u="none" dirty="0" err="1">
                <a:solidFill>
                  <a:schemeClr val="dk1"/>
                </a:solidFill>
                <a:latin typeface="Courier New"/>
                <a:ea typeface="Courier New"/>
                <a:cs typeface="Courier New"/>
                <a:sym typeface="Courier New"/>
              </a:rPr>
              <a:t>car.lm.step</a:t>
            </a:r>
            <a:r>
              <a:rPr lang="en-US" sz="1800" b="0" i="0" u="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1800"/>
              <a:buFont typeface="Courier New"/>
              <a:buNone/>
            </a:pPr>
            <a:r>
              <a:rPr lang="en-US" sz="1800" b="0" i="0" u="none" dirty="0">
                <a:solidFill>
                  <a:schemeClr val="dk1"/>
                </a:solidFill>
                <a:latin typeface="Courier New"/>
                <a:ea typeface="Courier New"/>
                <a:cs typeface="Courier New"/>
                <a:sym typeface="Courier New"/>
              </a:rPr>
              <a:t># Which variables were dropped?</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Libre Franklin"/>
              <a:buNone/>
            </a:pPr>
            <a:r>
              <a:rPr lang="en-US" sz="1800" b="0" i="0" u="none" dirty="0">
                <a:solidFill>
                  <a:schemeClr val="dk1"/>
                </a:solidFill>
                <a:latin typeface="Libre Franklin"/>
                <a:ea typeface="Libre Franklin"/>
                <a:cs typeface="Libre Franklin"/>
                <a:sym typeface="Libre Franklin"/>
              </a:rPr>
              <a:t>(no need to specify search range)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4" name="Picture 3">
            <a:extLst>
              <a:ext uri="{FF2B5EF4-FFF2-40B4-BE49-F238E27FC236}">
                <a16:creationId xmlns:a16="http://schemas.microsoft.com/office/drawing/2014/main" id="{BC5DE955-EE53-F58F-108D-EDB6B76B34BD}"/>
              </a:ext>
            </a:extLst>
          </p:cNvPr>
          <p:cNvPicPr>
            <a:picLocks noChangeAspect="1"/>
          </p:cNvPicPr>
          <p:nvPr/>
        </p:nvPicPr>
        <p:blipFill>
          <a:blip r:embed="rId3"/>
          <a:stretch>
            <a:fillRect/>
          </a:stretch>
        </p:blipFill>
        <p:spPr>
          <a:xfrm>
            <a:off x="1807884" y="307165"/>
            <a:ext cx="7114817" cy="3569266"/>
          </a:xfrm>
          <a:prstGeom prst="rect">
            <a:avLst/>
          </a:prstGeom>
        </p:spPr>
      </p:pic>
      <p:pic>
        <p:nvPicPr>
          <p:cNvPr id="7" name="Picture 6">
            <a:extLst>
              <a:ext uri="{FF2B5EF4-FFF2-40B4-BE49-F238E27FC236}">
                <a16:creationId xmlns:a16="http://schemas.microsoft.com/office/drawing/2014/main" id="{A7FE65DD-3633-83E5-1328-DCC3DC80AE4B}"/>
              </a:ext>
            </a:extLst>
          </p:cNvPr>
          <p:cNvPicPr>
            <a:picLocks noChangeAspect="1"/>
          </p:cNvPicPr>
          <p:nvPr/>
        </p:nvPicPr>
        <p:blipFill>
          <a:blip r:embed="rId4"/>
          <a:stretch>
            <a:fillRect/>
          </a:stretch>
        </p:blipFill>
        <p:spPr>
          <a:xfrm>
            <a:off x="1427899" y="4167637"/>
            <a:ext cx="6944694" cy="2305372"/>
          </a:xfrm>
          <a:prstGeom prst="rect">
            <a:avLst/>
          </a:prstGeom>
        </p:spPr>
      </p:pic>
    </p:spTree>
    <p:extLst>
      <p:ext uri="{BB962C8B-B14F-4D97-AF65-F5344CB8AC3E}">
        <p14:creationId xmlns:p14="http://schemas.microsoft.com/office/powerpoint/2010/main" val="3032655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pic>
        <p:nvPicPr>
          <p:cNvPr id="349" name="Google Shape;349;p41"/>
          <p:cNvPicPr preferRelativeResize="0"/>
          <p:nvPr/>
        </p:nvPicPr>
        <p:blipFill rotWithShape="1">
          <a:blip r:embed="rId3">
            <a:alphaModFix/>
          </a:blip>
          <a:srcRect/>
          <a:stretch/>
        </p:blipFill>
        <p:spPr>
          <a:xfrm>
            <a:off x="1447800" y="1522412"/>
            <a:ext cx="6477000" cy="3952875"/>
          </a:xfrm>
          <a:prstGeom prst="rect">
            <a:avLst/>
          </a:prstGeom>
          <a:noFill/>
          <a:ln>
            <a:noFill/>
          </a:ln>
        </p:spPr>
      </p:pic>
      <p:sp>
        <p:nvSpPr>
          <p:cNvPr id="350" name="Google Shape;350;p41"/>
          <p:cNvSpPr txBox="1"/>
          <p:nvPr/>
        </p:nvSpPr>
        <p:spPr>
          <a:xfrm>
            <a:off x="1676400" y="457200"/>
            <a:ext cx="64770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Backward Selection Yields Same 7 Predictors as Forward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Stepwise</a:t>
            </a:r>
            <a:endParaRPr/>
          </a:p>
        </p:txBody>
      </p:sp>
      <p:sp>
        <p:nvSpPr>
          <p:cNvPr id="356" name="Google Shape;356;p42"/>
          <p:cNvSpPr txBox="1">
            <a:spLocks noGrp="1"/>
          </p:cNvSpPr>
          <p:nvPr>
            <p:ph type="body" idx="1"/>
          </p:nvPr>
        </p:nvSpPr>
        <p:spPr>
          <a:xfrm>
            <a:off x="914400" y="17526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Franklin"/>
                <a:ea typeface="Libre Franklin"/>
                <a:cs typeface="Libre Franklin"/>
                <a:sym typeface="Libre Franklin"/>
              </a:rPr>
              <a:t>Like Forward Selection	</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Franklin"/>
                <a:ea typeface="Libre Franklin"/>
                <a:cs typeface="Libre Franklin"/>
                <a:sym typeface="Libre Franklin"/>
              </a:rPr>
              <a:t>Except at each step, also consider dropping non-significant predictors</a:t>
            </a:r>
            <a:endParaRPr/>
          </a:p>
        </p:txBody>
      </p:sp>
      <p:sp>
        <p:nvSpPr>
          <p:cNvPr id="357" name="Google Shape;357;p42"/>
          <p:cNvSpPr txBox="1"/>
          <p:nvPr/>
        </p:nvSpPr>
        <p:spPr>
          <a:xfrm>
            <a:off x="762000" y="4267200"/>
            <a:ext cx="78486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car.lm.step &lt;- step(car.lm, direction = "both")</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summary(car.lm.step) </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Which variables were added/dropped?</a:t>
            </a:r>
            <a:endParaRPr/>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pic>
        <p:nvPicPr>
          <p:cNvPr id="364" name="Google Shape;364;p43"/>
          <p:cNvPicPr preferRelativeResize="0"/>
          <p:nvPr/>
        </p:nvPicPr>
        <p:blipFill rotWithShape="1">
          <a:blip r:embed="rId3">
            <a:alphaModFix/>
          </a:blip>
          <a:srcRect/>
          <a:stretch/>
        </p:blipFill>
        <p:spPr>
          <a:xfrm>
            <a:off x="1066800" y="1371600"/>
            <a:ext cx="6705600" cy="3252787"/>
          </a:xfrm>
          <a:prstGeom prst="rect">
            <a:avLst/>
          </a:prstGeom>
          <a:noFill/>
          <a:ln>
            <a:noFill/>
          </a:ln>
        </p:spPr>
      </p:pic>
      <p:sp>
        <p:nvSpPr>
          <p:cNvPr id="365" name="Google Shape;365;p43"/>
          <p:cNvSpPr txBox="1"/>
          <p:nvPr/>
        </p:nvSpPr>
        <p:spPr>
          <a:xfrm>
            <a:off x="2286000" y="609600"/>
            <a:ext cx="58674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Stepwise Also Yields Same 7 Predictors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370" name="Google Shape;370;p44"/>
          <p:cNvGraphicFramePr/>
          <p:nvPr/>
        </p:nvGraphicFramePr>
        <p:xfrm>
          <a:off x="1371600" y="1600200"/>
          <a:ext cx="4952950" cy="4137660"/>
        </p:xfrm>
        <a:graphic>
          <a:graphicData uri="http://schemas.openxmlformats.org/drawingml/2006/table">
            <a:tbl>
              <a:tblPr>
                <a:noFill/>
                <a:tableStyleId>{056C6339-C59B-4391-B85A-7A8FE66B4317}</a:tableStyleId>
              </a:tblPr>
              <a:tblGrid>
                <a:gridCol w="1398575">
                  <a:extLst>
                    <a:ext uri="{9D8B030D-6E8A-4147-A177-3AD203B41FA5}">
                      <a16:colId xmlns:a16="http://schemas.microsoft.com/office/drawing/2014/main" val="20000"/>
                    </a:ext>
                  </a:extLst>
                </a:gridCol>
                <a:gridCol w="836600">
                  <a:extLst>
                    <a:ext uri="{9D8B030D-6E8A-4147-A177-3AD203B41FA5}">
                      <a16:colId xmlns:a16="http://schemas.microsoft.com/office/drawing/2014/main" val="20001"/>
                    </a:ext>
                  </a:extLst>
                </a:gridCol>
                <a:gridCol w="903275">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1090600">
                  <a:extLst>
                    <a:ext uri="{9D8B030D-6E8A-4147-A177-3AD203B41FA5}">
                      <a16:colId xmlns:a16="http://schemas.microsoft.com/office/drawing/2014/main" val="20004"/>
                    </a:ext>
                  </a:extLst>
                </a:gridCol>
              </a:tblGrid>
              <a:tr h="266700">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strike="noStrike" cap="none">
                          <a:solidFill>
                            <a:srgbClr val="000000"/>
                          </a:solidFill>
                          <a:latin typeface="Calibri"/>
                          <a:ea typeface="Calibri"/>
                          <a:cs typeface="Calibri"/>
                          <a:sym typeface="Calibri"/>
                        </a:rPr>
                        <a:t>Variable</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strike="noStrike" cap="none">
                          <a:solidFill>
                            <a:srgbClr val="000000"/>
                          </a:solidFill>
                          <a:latin typeface="Calibri"/>
                          <a:ea typeface="Calibri"/>
                          <a:cs typeface="Calibri"/>
                          <a:sym typeface="Calibri"/>
                        </a:rPr>
                        <a:t>Forward</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strike="noStrike" cap="none">
                          <a:solidFill>
                            <a:srgbClr val="000000"/>
                          </a:solidFill>
                          <a:latin typeface="Calibri"/>
                          <a:ea typeface="Calibri"/>
                          <a:cs typeface="Calibri"/>
                          <a:sym typeface="Calibri"/>
                        </a:rPr>
                        <a:t>Backward</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strike="noStrike" cap="none">
                          <a:solidFill>
                            <a:srgbClr val="000000"/>
                          </a:solidFill>
                          <a:latin typeface="Calibri"/>
                          <a:ea typeface="Calibri"/>
                          <a:cs typeface="Calibri"/>
                          <a:sym typeface="Calibri"/>
                        </a:rPr>
                        <a:t>Both</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strike="noStrike" cap="none">
                          <a:solidFill>
                            <a:srgbClr val="000000"/>
                          </a:solidFill>
                          <a:latin typeface="Calibri"/>
                          <a:ea typeface="Calibri"/>
                          <a:cs typeface="Calibri"/>
                          <a:sym typeface="Calibri"/>
                        </a:rPr>
                        <a:t>Exhaustive*</a:t>
                      </a:r>
                      <a:endParaRPr/>
                    </a:p>
                  </a:txBody>
                  <a:tcPr marL="9525" marR="9525" marT="9525" marB="0" anchor="ctr"/>
                </a:tc>
                <a:extLst>
                  <a:ext uri="{0D108BD9-81ED-4DB2-BD59-A6C34878D82A}">
                    <a16:rowId xmlns:a16="http://schemas.microsoft.com/office/drawing/2014/main" val="10000"/>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Age_08_04</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1"/>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KM</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2"/>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HP</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strike="noStrike" cap="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3"/>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Met_Color</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4"/>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Automatic</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5"/>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CC</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6"/>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Doors</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7"/>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Quarterly_Tax</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8"/>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Weight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9"/>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Fuel_TypeCNG</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10"/>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Fuel_TypeDiesel</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11"/>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Fuel_TypePetrol</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2"/>
                  </a:ext>
                </a:extLst>
              </a:tr>
              <a:tr h="266700">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3"/>
                  </a:ext>
                </a:extLst>
              </a:tr>
              <a:tr h="266700">
                <a:tc gridSpan="2">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*for 7 predictors</a:t>
                      </a:r>
                      <a:endParaRPr/>
                    </a:p>
                  </a:txBody>
                  <a:tcPr marL="9525" marR="9525" marT="9525" marB="0" anchor="b"/>
                </a:tc>
                <a:tc hMerge="1">
                  <a:txBody>
                    <a:bodyPr/>
                    <a:lstStyle/>
                    <a:p>
                      <a:endParaRPr lang="en-US"/>
                    </a:p>
                  </a:txBody>
                  <a:tcPr/>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4"/>
                  </a:ext>
                </a:extLst>
              </a:tr>
            </a:tbl>
          </a:graphicData>
        </a:graphic>
      </p:graphicFrame>
      <p:sp>
        <p:nvSpPr>
          <p:cNvPr id="371" name="Google Shape;371;p44"/>
          <p:cNvSpPr txBox="1">
            <a:spLocks noGrp="1"/>
          </p:cNvSpPr>
          <p:nvPr>
            <p:ph type="title"/>
          </p:nvPr>
        </p:nvSpPr>
        <p:spPr>
          <a:xfrm>
            <a:off x="685800" y="457200"/>
            <a:ext cx="8229600" cy="9906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3600"/>
              <a:buFont typeface="Libre Franklin"/>
              <a:buNone/>
            </a:pPr>
            <a:r>
              <a:rPr lang="en-US" sz="3600" b="0" i="0" u="none">
                <a:solidFill>
                  <a:schemeClr val="dk2"/>
                </a:solidFill>
                <a:latin typeface="Libre Franklin"/>
                <a:ea typeface="Libre Franklin"/>
                <a:cs typeface="Libre Franklin"/>
                <a:sym typeface="Libre Franklin"/>
              </a:rPr>
              <a:t>Comparing Methods</a:t>
            </a:r>
            <a:br>
              <a:rPr lang="en-US" sz="3600" b="0" i="0" u="none">
                <a:solidFill>
                  <a:schemeClr val="dk2"/>
                </a:solidFill>
                <a:latin typeface="Libre Franklin"/>
                <a:ea typeface="Libre Franklin"/>
                <a:cs typeface="Libre Franklin"/>
                <a:sym typeface="Libre Franklin"/>
              </a:rPr>
            </a:br>
            <a:r>
              <a:rPr lang="en-US" sz="1800" b="0" i="0" u="none">
                <a:solidFill>
                  <a:schemeClr val="dk2"/>
                </a:solidFill>
                <a:latin typeface="Libre Franklin"/>
                <a:ea typeface="Libre Franklin"/>
                <a:cs typeface="Libre Franklin"/>
                <a:sym typeface="Libre Franklin"/>
              </a:rPr>
              <a:t>See Tables 6.5 – 6.8</a:t>
            </a:r>
            <a:br>
              <a:rPr lang="en-US" sz="3600" b="0" i="0" u="none">
                <a:solidFill>
                  <a:schemeClr val="dk2"/>
                </a:solidFill>
                <a:latin typeface="Libre Franklin"/>
                <a:ea typeface="Libre Franklin"/>
                <a:cs typeface="Libre Franklin"/>
                <a:sym typeface="Libre Franklin"/>
              </a:rPr>
            </a:br>
            <a:endParaRPr/>
          </a:p>
        </p:txBody>
      </p:sp>
      <p:sp>
        <p:nvSpPr>
          <p:cNvPr id="372" name="Google Shape;372;p44"/>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
        <p:nvSpPr>
          <p:cNvPr id="373" name="Google Shape;373;p44"/>
          <p:cNvSpPr/>
          <p:nvPr/>
        </p:nvSpPr>
        <p:spPr>
          <a:xfrm>
            <a:off x="5486400" y="4267200"/>
            <a:ext cx="533400" cy="838200"/>
          </a:xfrm>
          <a:prstGeom prst="ellipse">
            <a:avLst/>
          </a:prstGeom>
          <a:noFill/>
          <a:ln w="12700" cap="flat" cmpd="sng">
            <a:solidFill>
              <a:srgbClr val="9B320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4" name="Google Shape;374;p44"/>
          <p:cNvSpPr txBox="1"/>
          <p:nvPr/>
        </p:nvSpPr>
        <p:spPr>
          <a:xfrm>
            <a:off x="6553200" y="4267200"/>
            <a:ext cx="1600200" cy="16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Different, but equivalent set of dummies because they were created manually in LEAPS</a:t>
            </a:r>
            <a:endParaRPr/>
          </a:p>
        </p:txBody>
      </p:sp>
      <p:cxnSp>
        <p:nvCxnSpPr>
          <p:cNvPr id="375" name="Google Shape;375;p44"/>
          <p:cNvCxnSpPr/>
          <p:nvPr/>
        </p:nvCxnSpPr>
        <p:spPr>
          <a:xfrm rot="10800000">
            <a:off x="6096000" y="4648200"/>
            <a:ext cx="533400" cy="0"/>
          </a:xfrm>
          <a:prstGeom prst="straightConnector1">
            <a:avLst/>
          </a:prstGeom>
          <a:noFill/>
          <a:ln w="9525" cap="flat" cmpd="sng">
            <a:solidFill>
              <a:srgbClr val="AF3408"/>
            </a:solidFill>
            <a:prstDash val="solid"/>
            <a:miter lim="800000"/>
            <a:headEnd type="none" w="med" len="med"/>
            <a:tailEnd type="stealth" w="med" len="med"/>
          </a:ln>
        </p:spPr>
      </p:cxnSp>
      <p:cxnSp>
        <p:nvCxnSpPr>
          <p:cNvPr id="376" name="Google Shape;376;p44"/>
          <p:cNvCxnSpPr/>
          <p:nvPr/>
        </p:nvCxnSpPr>
        <p:spPr>
          <a:xfrm>
            <a:off x="3048000" y="1524000"/>
            <a:ext cx="1905000" cy="0"/>
          </a:xfrm>
          <a:prstGeom prst="straightConnector1">
            <a:avLst/>
          </a:prstGeom>
          <a:noFill/>
          <a:ln w="9525" cap="flat" cmpd="sng">
            <a:solidFill>
              <a:srgbClr val="AF3408"/>
            </a:solidFill>
            <a:prstDash val="solid"/>
            <a:miter lim="800000"/>
            <a:headEnd type="none" w="med" len="med"/>
            <a:tailEnd type="none" w="med" len="med"/>
          </a:ln>
        </p:spPr>
      </p:cxnSp>
      <p:sp>
        <p:nvSpPr>
          <p:cNvPr id="377" name="Google Shape;377;p44"/>
          <p:cNvSpPr txBox="1"/>
          <p:nvPr/>
        </p:nvSpPr>
        <p:spPr>
          <a:xfrm>
            <a:off x="3505200" y="1219200"/>
            <a:ext cx="9906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US" sz="1400" b="0" i="0" u="none">
                <a:solidFill>
                  <a:srgbClr val="FF0000"/>
                </a:solidFill>
                <a:latin typeface="Arial"/>
                <a:ea typeface="Arial"/>
                <a:cs typeface="Arial"/>
                <a:sym typeface="Arial"/>
              </a:rPr>
              <a:t>using </a:t>
            </a:r>
            <a:r>
              <a:rPr lang="en-US" sz="1400" b="0" i="0" u="none">
                <a:solidFill>
                  <a:srgbClr val="FF0000"/>
                </a:solidFill>
                <a:latin typeface="Courier New"/>
                <a:ea typeface="Courier New"/>
                <a:cs typeface="Courier New"/>
                <a:sym typeface="Courier New"/>
              </a:rPr>
              <a:t>lm</a:t>
            </a:r>
            <a:endParaRPr/>
          </a:p>
        </p:txBody>
      </p:sp>
      <p:sp>
        <p:nvSpPr>
          <p:cNvPr id="378" name="Google Shape;378;p44"/>
          <p:cNvSpPr txBox="1"/>
          <p:nvPr/>
        </p:nvSpPr>
        <p:spPr>
          <a:xfrm>
            <a:off x="5334000" y="1219200"/>
            <a:ext cx="7620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400"/>
              <a:buFont typeface="Courier New"/>
              <a:buNone/>
            </a:pPr>
            <a:r>
              <a:rPr lang="en-US" sz="1400" b="0" i="0" u="none">
                <a:solidFill>
                  <a:srgbClr val="FF0000"/>
                </a:solidFill>
                <a:latin typeface="Courier New"/>
                <a:ea typeface="Courier New"/>
                <a:cs typeface="Courier New"/>
                <a:sym typeface="Courier New"/>
              </a:rPr>
              <a:t>LEAPS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graphicFrame>
        <p:nvGraphicFramePr>
          <p:cNvPr id="383" name="Google Shape;383;p45"/>
          <p:cNvGraphicFramePr/>
          <p:nvPr/>
        </p:nvGraphicFramePr>
        <p:xfrm>
          <a:off x="1981200" y="1600200"/>
          <a:ext cx="4952950" cy="4137660"/>
        </p:xfrm>
        <a:graphic>
          <a:graphicData uri="http://schemas.openxmlformats.org/drawingml/2006/table">
            <a:tbl>
              <a:tblPr>
                <a:noFill/>
                <a:tableStyleId>{056C6339-C59B-4391-B85A-7A8FE66B4317}</a:tableStyleId>
              </a:tblPr>
              <a:tblGrid>
                <a:gridCol w="1398575">
                  <a:extLst>
                    <a:ext uri="{9D8B030D-6E8A-4147-A177-3AD203B41FA5}">
                      <a16:colId xmlns:a16="http://schemas.microsoft.com/office/drawing/2014/main" val="20000"/>
                    </a:ext>
                  </a:extLst>
                </a:gridCol>
                <a:gridCol w="836600">
                  <a:extLst>
                    <a:ext uri="{9D8B030D-6E8A-4147-A177-3AD203B41FA5}">
                      <a16:colId xmlns:a16="http://schemas.microsoft.com/office/drawing/2014/main" val="20001"/>
                    </a:ext>
                  </a:extLst>
                </a:gridCol>
                <a:gridCol w="903275">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1090600">
                  <a:extLst>
                    <a:ext uri="{9D8B030D-6E8A-4147-A177-3AD203B41FA5}">
                      <a16:colId xmlns:a16="http://schemas.microsoft.com/office/drawing/2014/main" val="20004"/>
                    </a:ext>
                  </a:extLst>
                </a:gridCol>
              </a:tblGrid>
              <a:tr h="266700">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a:solidFill>
                            <a:srgbClr val="000000"/>
                          </a:solidFill>
                          <a:latin typeface="Calibri"/>
                          <a:ea typeface="Calibri"/>
                          <a:cs typeface="Calibri"/>
                          <a:sym typeface="Calibri"/>
                        </a:rPr>
                        <a:t>Variable</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a:solidFill>
                            <a:srgbClr val="000000"/>
                          </a:solidFill>
                          <a:latin typeface="Calibri"/>
                          <a:ea typeface="Calibri"/>
                          <a:cs typeface="Calibri"/>
                          <a:sym typeface="Calibri"/>
                        </a:rPr>
                        <a:t>Forward</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a:solidFill>
                            <a:srgbClr val="000000"/>
                          </a:solidFill>
                          <a:latin typeface="Calibri"/>
                          <a:ea typeface="Calibri"/>
                          <a:cs typeface="Calibri"/>
                          <a:sym typeface="Calibri"/>
                        </a:rPr>
                        <a:t>Backward</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a:solidFill>
                            <a:srgbClr val="000000"/>
                          </a:solidFill>
                          <a:latin typeface="Calibri"/>
                          <a:ea typeface="Calibri"/>
                          <a:cs typeface="Calibri"/>
                          <a:sym typeface="Calibri"/>
                        </a:rPr>
                        <a:t>Both</a:t>
                      </a:r>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600"/>
                        <a:buFont typeface="Calibri"/>
                        <a:buNone/>
                      </a:pPr>
                      <a:r>
                        <a:rPr lang="en-US" sz="1600" b="1" i="0" u="none">
                          <a:solidFill>
                            <a:srgbClr val="000000"/>
                          </a:solidFill>
                          <a:latin typeface="Calibri"/>
                          <a:ea typeface="Calibri"/>
                          <a:cs typeface="Calibri"/>
                          <a:sym typeface="Calibri"/>
                        </a:rPr>
                        <a:t>Exhaustive*</a:t>
                      </a:r>
                      <a:endParaRPr/>
                    </a:p>
                  </a:txBody>
                  <a:tcPr marL="9525" marR="9525" marT="9525" marB="0" anchor="ctr"/>
                </a:tc>
                <a:extLst>
                  <a:ext uri="{0D108BD9-81ED-4DB2-BD59-A6C34878D82A}">
                    <a16:rowId xmlns:a16="http://schemas.microsoft.com/office/drawing/2014/main" val="10000"/>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Age_08_04</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extLst>
                  <a:ext uri="{0D108BD9-81ED-4DB2-BD59-A6C34878D82A}">
                    <a16:rowId xmlns:a16="http://schemas.microsoft.com/office/drawing/2014/main" val="10001"/>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KM</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extLst>
                  <a:ext uri="{0D108BD9-81ED-4DB2-BD59-A6C34878D82A}">
                    <a16:rowId xmlns:a16="http://schemas.microsoft.com/office/drawing/2014/main" val="10002"/>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HP</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solidFill>
                      <a:srgbClr val="FFFF00"/>
                    </a:solidFill>
                  </a:tcPr>
                </a:tc>
                <a:extLst>
                  <a:ext uri="{0D108BD9-81ED-4DB2-BD59-A6C34878D82A}">
                    <a16:rowId xmlns:a16="http://schemas.microsoft.com/office/drawing/2014/main" val="10003"/>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Met_Color</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4"/>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Automatic</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5"/>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CC</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6"/>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Doors</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07"/>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Quarterly_Tax</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8"/>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Weight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09"/>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Fuel_TypeCNG</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10"/>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Fuel_TypeDiesel</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extLst>
                  <a:ext uri="{0D108BD9-81ED-4DB2-BD59-A6C34878D82A}">
                    <a16:rowId xmlns:a16="http://schemas.microsoft.com/office/drawing/2014/main" val="10011"/>
                  </a:ext>
                </a:extLst>
              </a:tr>
              <a:tr h="2667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Fuel_TypePetrol</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600"/>
                        <a:buFont typeface="Noto Sans Symbols"/>
                        <a:buNone/>
                      </a:pPr>
                      <a:r>
                        <a:rPr lang="en-US" sz="1600" b="0" i="0" u="none">
                          <a:solidFill>
                            <a:srgbClr val="000000"/>
                          </a:solidFill>
                          <a:latin typeface="Noto Sans Symbols"/>
                          <a:ea typeface="Noto Sans Symbols"/>
                          <a:cs typeface="Noto Sans Symbols"/>
                          <a:sym typeface="Noto Sans Symbols"/>
                        </a:rPr>
                        <a:t>✔</a:t>
                      </a:r>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2"/>
                  </a:ext>
                </a:extLst>
              </a:tr>
              <a:tr h="266700">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3"/>
                  </a:ext>
                </a:extLst>
              </a:tr>
              <a:tr h="266700">
                <a:tc gridSpan="2">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*for 7 predictors</a:t>
                      </a:r>
                      <a:endParaRPr/>
                    </a:p>
                  </a:txBody>
                  <a:tcPr marL="9525" marR="9525" marT="9525" marB="0" anchor="b"/>
                </a:tc>
                <a:tc hMerge="1">
                  <a:txBody>
                    <a:bodyPr/>
                    <a:lstStyle/>
                    <a:p>
                      <a:endParaRPr lang="en-US"/>
                    </a:p>
                  </a:txBody>
                  <a:tcPr/>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tc>
                  <a:txBody>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txBody>
                  <a:tcPr marL="9525" marR="9525" marT="9525" marB="0" anchor="b"/>
                </a:tc>
                <a:extLst>
                  <a:ext uri="{0D108BD9-81ED-4DB2-BD59-A6C34878D82A}">
                    <a16:rowId xmlns:a16="http://schemas.microsoft.com/office/drawing/2014/main" val="10014"/>
                  </a:ext>
                </a:extLst>
              </a:tr>
            </a:tbl>
          </a:graphicData>
        </a:graphic>
      </p:graphicFrame>
      <p:sp>
        <p:nvSpPr>
          <p:cNvPr id="384" name="Google Shape;384;p45"/>
          <p:cNvSpPr txBox="1"/>
          <p:nvPr/>
        </p:nvSpPr>
        <p:spPr>
          <a:xfrm>
            <a:off x="1219200" y="609600"/>
            <a:ext cx="67056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Reviewing all the methods, these three predictors are consistently the most important:</a:t>
            </a:r>
            <a:endParaRPr/>
          </a:p>
        </p:txBody>
      </p:sp>
      <p:sp>
        <p:nvSpPr>
          <p:cNvPr id="385" name="Google Shape;385;p45"/>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Summary</a:t>
            </a:r>
            <a:endParaRPr dirty="0"/>
          </a:p>
        </p:txBody>
      </p:sp>
      <p:sp>
        <p:nvSpPr>
          <p:cNvPr id="391" name="Google Shape;391;p46"/>
          <p:cNvSpPr txBox="1">
            <a:spLocks noGrp="1"/>
          </p:cNvSpPr>
          <p:nvPr>
            <p:ph type="body" idx="1"/>
          </p:nvPr>
        </p:nvSpPr>
        <p:spPr>
          <a:xfrm>
            <a:off x="457200" y="1447800"/>
            <a:ext cx="8229600" cy="45720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Linear regression models are very popular tools, not only for explanatory modeling, but also for prediction</a:t>
            </a:r>
            <a:endParaRPr dirty="0"/>
          </a:p>
          <a:p>
            <a:pPr marL="273050" lvl="0" indent="-273050" algn="l" rtl="0">
              <a:lnSpc>
                <a:spcPct val="9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A good predictive model has high predictive accuracy (to a useful practical level)</a:t>
            </a:r>
            <a:endParaRPr dirty="0"/>
          </a:p>
          <a:p>
            <a:pPr marL="273050" lvl="0" indent="-273050" algn="l" rtl="0">
              <a:lnSpc>
                <a:spcPct val="9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Predictive models are fit to training data, and predictive accuracy is evaluated on a separate validation data set</a:t>
            </a:r>
            <a:endParaRPr dirty="0"/>
          </a:p>
          <a:p>
            <a:pPr marL="273050" lvl="0" indent="-273050" algn="l" rtl="0">
              <a:lnSpc>
                <a:spcPct val="9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Removing redundant predictors is key to achieving predictive accuracy and robustness</a:t>
            </a:r>
            <a:endParaRPr dirty="0"/>
          </a:p>
          <a:p>
            <a:pPr marL="273050" lvl="0" indent="-273050" algn="l" rtl="0">
              <a:lnSpc>
                <a:spcPct val="9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Franklin"/>
                <a:ea typeface="Libre Franklin"/>
                <a:cs typeface="Libre Franklin"/>
                <a:sym typeface="Libre Franklin"/>
              </a:rPr>
              <a:t>Subset selection methods help find “good” candidate models. These should then be run and assessed.</a:t>
            </a:r>
            <a:endParaRPr dirty="0"/>
          </a:p>
          <a:p>
            <a:pPr marL="273050" lvl="0" indent="-132715" algn="l" rtl="0">
              <a:spcBef>
                <a:spcPts val="575"/>
              </a:spcBef>
              <a:spcAft>
                <a:spcPts val="0"/>
              </a:spcAft>
              <a:buSzPts val="2210"/>
              <a:buNone/>
            </a:pPr>
            <a:endParaRPr sz="2600" b="0" i="0" u="none" dirty="0">
              <a:solidFill>
                <a:schemeClr val="dk1"/>
              </a:solidFill>
              <a:latin typeface="Libre Franklin"/>
              <a:ea typeface="Libre Franklin"/>
              <a:cs typeface="Libre Franklin"/>
              <a:sym typeface="Libre Franklin"/>
            </a:endParaRPr>
          </a:p>
        </p:txBody>
      </p:sp>
      <p:sp>
        <p:nvSpPr>
          <p:cNvPr id="392" name="Google Shape;392;p46"/>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A5C68-F960-3613-869E-497C65DD751D}"/>
              </a:ext>
            </a:extLst>
          </p:cNvPr>
          <p:cNvSpPr>
            <a:spLocks noGrp="1"/>
          </p:cNvSpPr>
          <p:nvPr>
            <p:ph type="title"/>
          </p:nvPr>
        </p:nvSpPr>
        <p:spPr/>
        <p:txBody>
          <a:bodyPr/>
          <a:lstStyle/>
          <a:p>
            <a:r>
              <a:rPr lang="en-US" dirty="0"/>
              <a:t>Appendix</a:t>
            </a:r>
          </a:p>
        </p:txBody>
      </p:sp>
      <p:sp>
        <p:nvSpPr>
          <p:cNvPr id="5" name="Text Placeholder 4">
            <a:extLst>
              <a:ext uri="{FF2B5EF4-FFF2-40B4-BE49-F238E27FC236}">
                <a16:creationId xmlns:a16="http://schemas.microsoft.com/office/drawing/2014/main" id="{BACA3BF5-D4ED-5A76-B496-762B19A4A49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405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21733" y="274637"/>
            <a:ext cx="8365067" cy="773113"/>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3200" dirty="0"/>
              <a:t>Multicollinearity in Regression Analysis</a:t>
            </a:r>
            <a:endParaRPr sz="32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75BB7EC4-CDA0-4056-ABF0-A6ECD44E244F}"/>
              </a:ext>
            </a:extLst>
          </p:cNvPr>
          <p:cNvPicPr>
            <a:picLocks noChangeAspect="1"/>
          </p:cNvPicPr>
          <p:nvPr/>
        </p:nvPicPr>
        <p:blipFill>
          <a:blip r:embed="rId3"/>
          <a:stretch>
            <a:fillRect/>
          </a:stretch>
        </p:blipFill>
        <p:spPr>
          <a:xfrm>
            <a:off x="1161574" y="959508"/>
            <a:ext cx="6820852" cy="5734850"/>
          </a:xfrm>
          <a:prstGeom prst="rect">
            <a:avLst/>
          </a:prstGeom>
        </p:spPr>
      </p:pic>
    </p:spTree>
    <p:extLst>
      <p:ext uri="{BB962C8B-B14F-4D97-AF65-F5344CB8AC3E}">
        <p14:creationId xmlns:p14="http://schemas.microsoft.com/office/powerpoint/2010/main" val="29673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Libre Franklin"/>
                <a:ea typeface="Libre Franklin"/>
                <a:cs typeface="Libre Franklin"/>
                <a:sym typeface="Libre Franklin"/>
              </a:rPr>
              <a:t>Predictive Modeling</a:t>
            </a:r>
            <a:endParaRPr dirty="0"/>
          </a:p>
        </p:txBody>
      </p:sp>
      <p:sp>
        <p:nvSpPr>
          <p:cNvPr id="176" name="Google Shape;176;p2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210"/>
              <a:buFont typeface="Noto Sans Symbols"/>
              <a:buNone/>
            </a:pPr>
            <a:r>
              <a:rPr lang="en-US" sz="2600" b="1" i="0" u="none" strike="noStrike" cap="none" dirty="0">
                <a:solidFill>
                  <a:schemeClr val="dk1"/>
                </a:solidFill>
                <a:latin typeface="Libre Franklin"/>
                <a:ea typeface="Libre Franklin"/>
                <a:cs typeface="Libre Franklin"/>
                <a:sym typeface="Libre Franklin"/>
              </a:rPr>
              <a:t>Goal: </a:t>
            </a:r>
            <a:r>
              <a:rPr lang="en-US" sz="2600" b="0" i="0" u="none" strike="noStrike" cap="none" dirty="0">
                <a:solidFill>
                  <a:schemeClr val="dk1"/>
                </a:solidFill>
                <a:latin typeface="Libre Franklin"/>
                <a:ea typeface="Libre Franklin"/>
                <a:cs typeface="Libre Franklin"/>
                <a:sym typeface="Libre Franklin"/>
              </a:rPr>
              <a:t>predict target values in other data where we have predictor values, but not target values</a:t>
            </a:r>
            <a:endParaRPr dirty="0"/>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Classic data mining context</a:t>
            </a:r>
            <a:endParaRPr dirty="0"/>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Model Goal: Optimize predictive accuracy</a:t>
            </a:r>
            <a:endParaRPr dirty="0"/>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Train model on training data</a:t>
            </a:r>
            <a:endParaRPr dirty="0"/>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Assess performance on validation (hold-out) data</a:t>
            </a:r>
            <a:endParaRPr dirty="0"/>
          </a:p>
          <a:p>
            <a:pPr marL="0" marR="0" lvl="0" indent="-140335" algn="l" rtl="0">
              <a:lnSpc>
                <a:spcPct val="100000"/>
              </a:lnSpc>
              <a:spcBef>
                <a:spcPts val="500"/>
              </a:spcBef>
              <a:spcAft>
                <a:spcPts val="0"/>
              </a:spcAft>
              <a:buClr>
                <a:schemeClr val="accent1"/>
              </a:buClr>
              <a:buSzPts val="2210"/>
              <a:buFont typeface="Noto Sans Symbols"/>
              <a:buChar char="⚫"/>
            </a:pPr>
            <a:r>
              <a:rPr lang="en-US" sz="2600" b="0" i="0" u="none" strike="noStrike" cap="none" dirty="0">
                <a:solidFill>
                  <a:schemeClr val="dk1"/>
                </a:solidFill>
                <a:latin typeface="Libre Franklin"/>
                <a:ea typeface="Libre Franklin"/>
                <a:cs typeface="Libre Franklin"/>
                <a:sym typeface="Libre Franklin"/>
              </a:rPr>
              <a:t>Explaining role of predictors is not primary purpose (but useful)</a:t>
            </a:r>
            <a:endParaRPr dirty="0"/>
          </a:p>
        </p:txBody>
      </p:sp>
      <p:sp>
        <p:nvSpPr>
          <p:cNvPr id="177" name="Google Shape;177;p21"/>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a:solidFill>
                  <a:schemeClr val="dk2"/>
                </a:solidFill>
                <a:latin typeface="Libre Baskerville"/>
                <a:ea typeface="Libre Baskerville"/>
                <a:cs typeface="Libre Baskerville"/>
                <a:sym typeface="Libre Baskerville"/>
              </a:rPr>
              <a:t>© Galit Shmueli and Peter Bruce 2017</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89466" y="228600"/>
            <a:ext cx="8365067" cy="4572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2800" dirty="0"/>
              <a:t>Pairwise Correlation vs. Multicollinearity</a:t>
            </a:r>
            <a:endParaRPr sz="28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4F9A2EFE-9278-8533-7D44-3CF67044A9AD}"/>
              </a:ext>
            </a:extLst>
          </p:cNvPr>
          <p:cNvPicPr>
            <a:picLocks noChangeAspect="1"/>
          </p:cNvPicPr>
          <p:nvPr/>
        </p:nvPicPr>
        <p:blipFill>
          <a:blip r:embed="rId3"/>
          <a:stretch>
            <a:fillRect/>
          </a:stretch>
        </p:blipFill>
        <p:spPr>
          <a:xfrm>
            <a:off x="1094899" y="685800"/>
            <a:ext cx="4979853" cy="2397707"/>
          </a:xfrm>
          <a:prstGeom prst="rect">
            <a:avLst/>
          </a:prstGeom>
        </p:spPr>
      </p:pic>
      <p:pic>
        <p:nvPicPr>
          <p:cNvPr id="6" name="Picture 5">
            <a:extLst>
              <a:ext uri="{FF2B5EF4-FFF2-40B4-BE49-F238E27FC236}">
                <a16:creationId xmlns:a16="http://schemas.microsoft.com/office/drawing/2014/main" id="{D7FE846D-2709-A82B-9252-4DD28668DB9D}"/>
              </a:ext>
            </a:extLst>
          </p:cNvPr>
          <p:cNvPicPr>
            <a:picLocks noChangeAspect="1"/>
          </p:cNvPicPr>
          <p:nvPr/>
        </p:nvPicPr>
        <p:blipFill>
          <a:blip r:embed="rId4"/>
          <a:stretch>
            <a:fillRect/>
          </a:stretch>
        </p:blipFill>
        <p:spPr>
          <a:xfrm>
            <a:off x="1171099" y="3213995"/>
            <a:ext cx="6161034" cy="2122709"/>
          </a:xfrm>
          <a:prstGeom prst="rect">
            <a:avLst/>
          </a:prstGeom>
        </p:spPr>
      </p:pic>
      <p:pic>
        <p:nvPicPr>
          <p:cNvPr id="8" name="Picture 7">
            <a:extLst>
              <a:ext uri="{FF2B5EF4-FFF2-40B4-BE49-F238E27FC236}">
                <a16:creationId xmlns:a16="http://schemas.microsoft.com/office/drawing/2014/main" id="{255A3019-3FD5-D2CB-094B-2CE3CD4ADF41}"/>
              </a:ext>
            </a:extLst>
          </p:cNvPr>
          <p:cNvPicPr>
            <a:picLocks noChangeAspect="1"/>
          </p:cNvPicPr>
          <p:nvPr/>
        </p:nvPicPr>
        <p:blipFill>
          <a:blip r:embed="rId5"/>
          <a:stretch>
            <a:fillRect/>
          </a:stretch>
        </p:blipFill>
        <p:spPr>
          <a:xfrm>
            <a:off x="1171099" y="5336704"/>
            <a:ext cx="6344535" cy="1228896"/>
          </a:xfrm>
          <a:prstGeom prst="rect">
            <a:avLst/>
          </a:prstGeom>
        </p:spPr>
      </p:pic>
    </p:spTree>
    <p:extLst>
      <p:ext uri="{BB962C8B-B14F-4D97-AF65-F5344CB8AC3E}">
        <p14:creationId xmlns:p14="http://schemas.microsoft.com/office/powerpoint/2010/main" val="198872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93134" y="2434165"/>
            <a:ext cx="2065866" cy="1989667"/>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3200" dirty="0"/>
              <a:t>Variance</a:t>
            </a:r>
            <a:br>
              <a:rPr lang="en-US" sz="3200" dirty="0"/>
            </a:br>
            <a:r>
              <a:rPr lang="en-US" sz="3200" dirty="0"/>
              <a:t> Inflation</a:t>
            </a:r>
            <a:br>
              <a:rPr lang="en-US" sz="3200" dirty="0"/>
            </a:br>
            <a:r>
              <a:rPr lang="en-US" sz="3200" dirty="0"/>
              <a:t> Factor </a:t>
            </a:r>
            <a:br>
              <a:rPr lang="en-US" sz="3200" dirty="0"/>
            </a:br>
            <a:r>
              <a:rPr lang="en-US" sz="3200" dirty="0"/>
              <a:t>(VIF)</a:t>
            </a:r>
            <a:endParaRPr sz="32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A19426E7-6315-6C8D-A80E-FB29BA03CD5D}"/>
              </a:ext>
            </a:extLst>
          </p:cNvPr>
          <p:cNvPicPr>
            <a:picLocks noChangeAspect="1"/>
          </p:cNvPicPr>
          <p:nvPr/>
        </p:nvPicPr>
        <p:blipFill>
          <a:blip r:embed="rId3"/>
          <a:stretch>
            <a:fillRect/>
          </a:stretch>
        </p:blipFill>
        <p:spPr>
          <a:xfrm>
            <a:off x="2282395" y="113837"/>
            <a:ext cx="6154009" cy="6630325"/>
          </a:xfrm>
          <a:prstGeom prst="rect">
            <a:avLst/>
          </a:prstGeom>
        </p:spPr>
      </p:pic>
    </p:spTree>
    <p:extLst>
      <p:ext uri="{BB962C8B-B14F-4D97-AF65-F5344CB8AC3E}">
        <p14:creationId xmlns:p14="http://schemas.microsoft.com/office/powerpoint/2010/main" val="3010132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155111" y="2319866"/>
            <a:ext cx="2616200" cy="2218267"/>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2800" dirty="0"/>
              <a:t>Principal </a:t>
            </a:r>
            <a:br>
              <a:rPr lang="en-US" sz="2800" dirty="0"/>
            </a:br>
            <a:r>
              <a:rPr lang="en-US" sz="2800" dirty="0"/>
              <a:t>Component </a:t>
            </a:r>
            <a:br>
              <a:rPr lang="en-US" sz="2800" dirty="0"/>
            </a:br>
            <a:r>
              <a:rPr lang="en-US" sz="2800" dirty="0"/>
              <a:t>Analysis </a:t>
            </a:r>
            <a:br>
              <a:rPr lang="en-US" sz="2800" dirty="0"/>
            </a:br>
            <a:r>
              <a:rPr lang="en-US" sz="2800" dirty="0"/>
              <a:t>(PCA)</a:t>
            </a:r>
            <a:endParaRPr sz="28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24657479-4238-52F5-D469-1A087BEB9113}"/>
              </a:ext>
            </a:extLst>
          </p:cNvPr>
          <p:cNvPicPr>
            <a:picLocks noChangeAspect="1"/>
          </p:cNvPicPr>
          <p:nvPr/>
        </p:nvPicPr>
        <p:blipFill>
          <a:blip r:embed="rId3"/>
          <a:stretch>
            <a:fillRect/>
          </a:stretch>
        </p:blipFill>
        <p:spPr>
          <a:xfrm>
            <a:off x="2390313" y="104311"/>
            <a:ext cx="6649378" cy="6649378"/>
          </a:xfrm>
          <a:prstGeom prst="rect">
            <a:avLst/>
          </a:prstGeom>
        </p:spPr>
      </p:pic>
    </p:spTree>
    <p:extLst>
      <p:ext uri="{BB962C8B-B14F-4D97-AF65-F5344CB8AC3E}">
        <p14:creationId xmlns:p14="http://schemas.microsoft.com/office/powerpoint/2010/main" val="1160468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21733" y="274637"/>
            <a:ext cx="8365067" cy="773113"/>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3600" dirty="0"/>
              <a:t>L1 Regularization (Lasso Regression)</a:t>
            </a:r>
            <a:endParaRPr sz="36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 name="Picture 4">
            <a:extLst>
              <a:ext uri="{FF2B5EF4-FFF2-40B4-BE49-F238E27FC236}">
                <a16:creationId xmlns:a16="http://schemas.microsoft.com/office/drawing/2014/main" id="{86BC2462-B541-91EC-41CF-1CC5411EA2F6}"/>
              </a:ext>
            </a:extLst>
          </p:cNvPr>
          <p:cNvPicPr>
            <a:picLocks noChangeAspect="1"/>
          </p:cNvPicPr>
          <p:nvPr/>
        </p:nvPicPr>
        <p:blipFill>
          <a:blip r:embed="rId3"/>
          <a:stretch>
            <a:fillRect/>
          </a:stretch>
        </p:blipFill>
        <p:spPr>
          <a:xfrm>
            <a:off x="869713" y="1152197"/>
            <a:ext cx="7404574" cy="5137443"/>
          </a:xfrm>
          <a:prstGeom prst="rect">
            <a:avLst/>
          </a:prstGeom>
        </p:spPr>
      </p:pic>
    </p:spTree>
    <p:extLst>
      <p:ext uri="{BB962C8B-B14F-4D97-AF65-F5344CB8AC3E}">
        <p14:creationId xmlns:p14="http://schemas.microsoft.com/office/powerpoint/2010/main" val="3297597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21733" y="274637"/>
            <a:ext cx="8365067" cy="773113"/>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3600" dirty="0"/>
              <a:t>L2 Regularization (Ridge Regression)</a:t>
            </a:r>
            <a:endParaRPr sz="36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441CC7B6-A9B3-D7E9-9D16-FD42106EBE09}"/>
              </a:ext>
            </a:extLst>
          </p:cNvPr>
          <p:cNvPicPr>
            <a:picLocks noChangeAspect="1"/>
          </p:cNvPicPr>
          <p:nvPr/>
        </p:nvPicPr>
        <p:blipFill>
          <a:blip r:embed="rId3"/>
          <a:stretch>
            <a:fillRect/>
          </a:stretch>
        </p:blipFill>
        <p:spPr>
          <a:xfrm>
            <a:off x="1115544" y="1171260"/>
            <a:ext cx="7522511" cy="5000940"/>
          </a:xfrm>
          <a:prstGeom prst="rect">
            <a:avLst/>
          </a:prstGeom>
        </p:spPr>
      </p:pic>
    </p:spTree>
    <p:extLst>
      <p:ext uri="{BB962C8B-B14F-4D97-AF65-F5344CB8AC3E}">
        <p14:creationId xmlns:p14="http://schemas.microsoft.com/office/powerpoint/2010/main" val="1484632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89466" y="228600"/>
            <a:ext cx="8365067" cy="773113"/>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3600" dirty="0"/>
              <a:t>Elastic Net Regularization</a:t>
            </a:r>
            <a:endParaRPr sz="36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2B00F510-E451-5008-0166-2DE03A41514D}"/>
              </a:ext>
            </a:extLst>
          </p:cNvPr>
          <p:cNvPicPr>
            <a:picLocks noChangeAspect="1"/>
          </p:cNvPicPr>
          <p:nvPr/>
        </p:nvPicPr>
        <p:blipFill>
          <a:blip r:embed="rId3"/>
          <a:stretch>
            <a:fillRect/>
          </a:stretch>
        </p:blipFill>
        <p:spPr>
          <a:xfrm>
            <a:off x="1147284" y="1171260"/>
            <a:ext cx="6849431" cy="4515480"/>
          </a:xfrm>
          <a:prstGeom prst="rect">
            <a:avLst/>
          </a:prstGeom>
        </p:spPr>
      </p:pic>
    </p:spTree>
    <p:extLst>
      <p:ext uri="{BB962C8B-B14F-4D97-AF65-F5344CB8AC3E}">
        <p14:creationId xmlns:p14="http://schemas.microsoft.com/office/powerpoint/2010/main" val="1703569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89466" y="228600"/>
            <a:ext cx="8365067" cy="4572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2800" dirty="0"/>
              <a:t>Using PCA with Lasso, Ridge and Elastic Net</a:t>
            </a:r>
            <a:endParaRPr sz="2800" dirty="0"/>
          </a:p>
        </p:txBody>
      </p:sp>
      <p:sp>
        <p:nvSpPr>
          <p:cNvPr id="358" name="Google Shape;358;p42"/>
          <p:cNvSpPr txBox="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696464"/>
              </a:buClr>
              <a:buSzPts val="1400"/>
              <a:buFont typeface="Libre Baskerville"/>
              <a:buNone/>
              <a:tabLst/>
              <a:defRPr/>
            </a:pPr>
            <a:r>
              <a:rPr kumimoji="0" lang="en-US" sz="1400" b="0" i="0" u="none" strike="noStrike" kern="0" cap="none" spc="0" normalizeH="0" baseline="0" noProof="0">
                <a:ln>
                  <a:noFill/>
                </a:ln>
                <a:solidFill>
                  <a:srgbClr val="696464"/>
                </a:solidFill>
                <a:effectLst/>
                <a:uLnTx/>
                <a:uFillTx/>
                <a:latin typeface="Libre Baskerville"/>
                <a:ea typeface="Libre Baskerville"/>
                <a:cs typeface="Libre Baskerville"/>
                <a:sym typeface="Libre Baskerville"/>
              </a:rPr>
              <a:t>© Galit Shmueli and Peter Bruce 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801D16E9-082B-B530-18FB-3F5598763358}"/>
              </a:ext>
            </a:extLst>
          </p:cNvPr>
          <p:cNvPicPr>
            <a:picLocks noChangeAspect="1"/>
          </p:cNvPicPr>
          <p:nvPr/>
        </p:nvPicPr>
        <p:blipFill>
          <a:blip r:embed="rId3"/>
          <a:stretch>
            <a:fillRect/>
          </a:stretch>
        </p:blipFill>
        <p:spPr>
          <a:xfrm>
            <a:off x="1072115" y="597787"/>
            <a:ext cx="6999769" cy="6031613"/>
          </a:xfrm>
          <a:prstGeom prst="rect">
            <a:avLst/>
          </a:prstGeom>
        </p:spPr>
      </p:pic>
    </p:spTree>
    <p:extLst>
      <p:ext uri="{BB962C8B-B14F-4D97-AF65-F5344CB8AC3E}">
        <p14:creationId xmlns:p14="http://schemas.microsoft.com/office/powerpoint/2010/main" val="211888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A00D1C-E4DC-63F6-B4A8-D6A8E6627690}"/>
              </a:ext>
            </a:extLst>
          </p:cNvPr>
          <p:cNvSpPr>
            <a:spLocks noGrp="1"/>
          </p:cNvSpPr>
          <p:nvPr>
            <p:ph type="title"/>
          </p:nvPr>
        </p:nvSpPr>
        <p:spPr>
          <a:xfrm>
            <a:off x="576488" y="274636"/>
            <a:ext cx="7770343" cy="694471"/>
          </a:xfrm>
        </p:spPr>
        <p:txBody>
          <a:bodyPr/>
          <a:lstStyle/>
          <a:p>
            <a:r>
              <a:rPr lang="en-US" dirty="0"/>
              <a:t>Central Limit Theorem (CLT)</a:t>
            </a:r>
          </a:p>
        </p:txBody>
      </p:sp>
      <p:sp>
        <p:nvSpPr>
          <p:cNvPr id="2" name="Google Shape;169;p20">
            <a:extLst>
              <a:ext uri="{FF2B5EF4-FFF2-40B4-BE49-F238E27FC236}">
                <a16:creationId xmlns:a16="http://schemas.microsoft.com/office/drawing/2014/main" id="{371B2EA6-8397-B986-AFA9-EFC35BA959DB}"/>
              </a:ext>
            </a:extLst>
          </p:cNvPr>
          <p:cNvSpPr txBox="1">
            <a:spLocks noGrp="1"/>
          </p:cNvSpPr>
          <p:nvPr>
            <p:ph type="body" idx="1"/>
          </p:nvPr>
        </p:nvSpPr>
        <p:spPr>
          <a:xfrm>
            <a:off x="296984" y="920871"/>
            <a:ext cx="8542215" cy="52832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00"/>
              </a:spcBef>
              <a:spcAft>
                <a:spcPts val="0"/>
              </a:spcAft>
              <a:buClr>
                <a:schemeClr val="accent1"/>
              </a:buClr>
              <a:buSzPts val="2210"/>
              <a:buNone/>
            </a:pPr>
            <a:r>
              <a:rPr lang="en-US" sz="2800" b="0" i="0" u="none" strike="noStrike" cap="none" dirty="0">
                <a:solidFill>
                  <a:schemeClr val="dk1"/>
                </a:solidFill>
                <a:latin typeface="Libre Franklin"/>
                <a:ea typeface="Libre Franklin"/>
                <a:cs typeface="Libre Franklin"/>
                <a:sym typeface="Libre Franklin"/>
              </a:rPr>
              <a:t>Distribution of the mean of a large number of independent, identically distributed (</a:t>
            </a:r>
            <a:r>
              <a:rPr lang="en-US" sz="2800" b="0" i="0" u="none" strike="noStrike" cap="none" dirty="0" err="1">
                <a:solidFill>
                  <a:schemeClr val="dk1"/>
                </a:solidFill>
                <a:latin typeface="Libre Franklin"/>
                <a:ea typeface="Libre Franklin"/>
                <a:cs typeface="Libre Franklin"/>
                <a:sym typeface="Libre Franklin"/>
              </a:rPr>
              <a:t>i.i.d</a:t>
            </a:r>
            <a:r>
              <a:rPr lang="en-US" sz="2800" dirty="0" err="1">
                <a:latin typeface="Libre Franklin"/>
                <a:ea typeface="Libre Franklin"/>
                <a:cs typeface="Libre Franklin"/>
                <a:sym typeface="Libre Franklin"/>
              </a:rPr>
              <a:t>.</a:t>
            </a:r>
            <a:r>
              <a:rPr lang="en-US" sz="2800" dirty="0">
                <a:latin typeface="Libre Franklin"/>
                <a:ea typeface="Libre Franklin"/>
                <a:cs typeface="Libre Franklin"/>
                <a:sym typeface="Libre Franklin"/>
              </a:rPr>
              <a:t>) random variables approaches a normal distribution, regardless of the original distribution of the variables, provided that the samples size is sufficiently large.</a:t>
            </a:r>
            <a:endParaRPr lang="en-US" sz="2800" b="0" i="0" u="none" strike="noStrike" cap="none" dirty="0">
              <a:solidFill>
                <a:schemeClr val="dk1"/>
              </a:solidFill>
              <a:latin typeface="Libre Franklin"/>
              <a:ea typeface="Libre Franklin"/>
              <a:cs typeface="Libre Franklin"/>
              <a:sym typeface="Libre Franklin"/>
            </a:endParaRPr>
          </a:p>
          <a:p>
            <a:pPr marL="0" marR="0" lvl="0" indent="-140335" algn="l" rtl="0">
              <a:lnSpc>
                <a:spcPct val="100000"/>
              </a:lnSpc>
              <a:spcBef>
                <a:spcPts val="500"/>
              </a:spcBef>
              <a:spcAft>
                <a:spcPts val="0"/>
              </a:spcAft>
              <a:buClr>
                <a:schemeClr val="accent1"/>
              </a:buClr>
              <a:buSzPts val="2210"/>
              <a:buFont typeface="Noto Sans Symbols"/>
              <a:buChar char="⚫"/>
            </a:pPr>
            <a:endParaRPr lang="en-US" sz="2800" dirty="0"/>
          </a:p>
        </p:txBody>
      </p:sp>
      <p:pic>
        <p:nvPicPr>
          <p:cNvPr id="1026" name="Picture 2" descr="Source: Wikipedia -Whatever the form of the population distribution, the sampling distribution tends to a Gaussian, and its dispersion is given by the central limit theorem">
            <a:extLst>
              <a:ext uri="{FF2B5EF4-FFF2-40B4-BE49-F238E27FC236}">
                <a16:creationId xmlns:a16="http://schemas.microsoft.com/office/drawing/2014/main" id="{DF933A10-51DC-44BA-50BE-BBEC0952A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342" y="3562472"/>
            <a:ext cx="6667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85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0CB8-7613-8BAC-3A78-902F71E274BF}"/>
              </a:ext>
            </a:extLst>
          </p:cNvPr>
          <p:cNvSpPr>
            <a:spLocks noGrp="1"/>
          </p:cNvSpPr>
          <p:nvPr>
            <p:ph type="title"/>
          </p:nvPr>
        </p:nvSpPr>
        <p:spPr>
          <a:xfrm>
            <a:off x="289169" y="274637"/>
            <a:ext cx="8675077" cy="842963"/>
          </a:xfrm>
        </p:spPr>
        <p:txBody>
          <a:bodyPr/>
          <a:lstStyle/>
          <a:p>
            <a:r>
              <a:rPr lang="en-US" dirty="0"/>
              <a:t>Explanatory vs. Predictive Modeling</a:t>
            </a:r>
          </a:p>
        </p:txBody>
      </p:sp>
      <p:graphicFrame>
        <p:nvGraphicFramePr>
          <p:cNvPr id="6" name="Table 5">
            <a:extLst>
              <a:ext uri="{FF2B5EF4-FFF2-40B4-BE49-F238E27FC236}">
                <a16:creationId xmlns:a16="http://schemas.microsoft.com/office/drawing/2014/main" id="{ECB19FD9-001B-C555-C247-A33F0CB90A8A}"/>
              </a:ext>
            </a:extLst>
          </p:cNvPr>
          <p:cNvGraphicFramePr>
            <a:graphicFrameLocks noGrp="1"/>
          </p:cNvGraphicFramePr>
          <p:nvPr>
            <p:extLst>
              <p:ext uri="{D42A27DB-BD31-4B8C-83A1-F6EECF244321}">
                <p14:modId xmlns:p14="http://schemas.microsoft.com/office/powerpoint/2010/main" val="2164564615"/>
              </p:ext>
            </p:extLst>
          </p:nvPr>
        </p:nvGraphicFramePr>
        <p:xfrm>
          <a:off x="640862" y="1413896"/>
          <a:ext cx="7838829" cy="4940012"/>
        </p:xfrm>
        <a:graphic>
          <a:graphicData uri="http://schemas.openxmlformats.org/drawingml/2006/table">
            <a:tbl>
              <a:tblPr/>
              <a:tblGrid>
                <a:gridCol w="2086707">
                  <a:extLst>
                    <a:ext uri="{9D8B030D-6E8A-4147-A177-3AD203B41FA5}">
                      <a16:colId xmlns:a16="http://schemas.microsoft.com/office/drawing/2014/main" val="3281913620"/>
                    </a:ext>
                  </a:extLst>
                </a:gridCol>
                <a:gridCol w="2790093">
                  <a:extLst>
                    <a:ext uri="{9D8B030D-6E8A-4147-A177-3AD203B41FA5}">
                      <a16:colId xmlns:a16="http://schemas.microsoft.com/office/drawing/2014/main" val="3738055378"/>
                    </a:ext>
                  </a:extLst>
                </a:gridCol>
                <a:gridCol w="2962029">
                  <a:extLst>
                    <a:ext uri="{9D8B030D-6E8A-4147-A177-3AD203B41FA5}">
                      <a16:colId xmlns:a16="http://schemas.microsoft.com/office/drawing/2014/main" val="3067520226"/>
                    </a:ext>
                  </a:extLst>
                </a:gridCol>
              </a:tblGrid>
              <a:tr h="279165">
                <a:tc>
                  <a:txBody>
                    <a:bodyPr/>
                    <a:lstStyle/>
                    <a:p>
                      <a:endParaRPr lang="en-US" sz="1200" dirty="0"/>
                    </a:p>
                  </a:txBody>
                  <a:tcPr marL="77056" marR="77056" marT="38528" marB="38528" anchor="ctr">
                    <a:lnL>
                      <a:noFill/>
                    </a:lnL>
                    <a:lnR>
                      <a:noFill/>
                    </a:lnR>
                    <a:lnT>
                      <a:noFill/>
                    </a:lnT>
                    <a:lnB>
                      <a:noFill/>
                    </a:lnB>
                    <a:noFill/>
                  </a:tcPr>
                </a:tc>
                <a:tc>
                  <a:txBody>
                    <a:bodyPr/>
                    <a:lstStyle/>
                    <a:p>
                      <a:r>
                        <a:rPr lang="en-US" sz="1200" b="1" dirty="0"/>
                        <a:t>Explanatory Modeling</a:t>
                      </a:r>
                      <a:endParaRPr lang="en-US" sz="1200" dirty="0"/>
                    </a:p>
                  </a:txBody>
                  <a:tcPr marL="77056" marR="77056" marT="38528" marB="38528" anchor="ctr">
                    <a:lnL>
                      <a:noFill/>
                    </a:lnL>
                    <a:lnR>
                      <a:noFill/>
                    </a:lnR>
                    <a:lnT>
                      <a:noFill/>
                    </a:lnT>
                    <a:lnB>
                      <a:noFill/>
                    </a:lnB>
                    <a:noFill/>
                  </a:tcPr>
                </a:tc>
                <a:tc>
                  <a:txBody>
                    <a:bodyPr/>
                    <a:lstStyle/>
                    <a:p>
                      <a:r>
                        <a:rPr lang="en-US" sz="1200" b="1"/>
                        <a:t>Predictive Modeling</a:t>
                      </a:r>
                      <a:endParaRPr lang="en-US" sz="1200"/>
                    </a:p>
                  </a:txBody>
                  <a:tcPr marL="77056" marR="77056" marT="38528" marB="38528" anchor="ctr">
                    <a:lnL>
                      <a:noFill/>
                    </a:lnL>
                    <a:lnR>
                      <a:noFill/>
                    </a:lnR>
                    <a:lnT>
                      <a:noFill/>
                    </a:lnT>
                    <a:lnB>
                      <a:noFill/>
                    </a:lnB>
                    <a:noFill/>
                  </a:tcPr>
                </a:tc>
                <a:extLst>
                  <a:ext uri="{0D108BD9-81ED-4DB2-BD59-A6C34878D82A}">
                    <a16:rowId xmlns:a16="http://schemas.microsoft.com/office/drawing/2014/main" val="3510120792"/>
                  </a:ext>
                </a:extLst>
              </a:tr>
              <a:tr h="662052">
                <a:tc>
                  <a:txBody>
                    <a:bodyPr/>
                    <a:lstStyle/>
                    <a:p>
                      <a:r>
                        <a:rPr lang="en-US" sz="1200" b="1"/>
                        <a:t>Objective</a:t>
                      </a:r>
                      <a:endParaRPr lang="en-US" sz="1200"/>
                    </a:p>
                  </a:txBody>
                  <a:tcPr marL="77056" marR="77056" marT="38528" marB="38528" anchor="ctr">
                    <a:lnL>
                      <a:noFill/>
                    </a:lnL>
                    <a:lnR>
                      <a:noFill/>
                    </a:lnR>
                    <a:lnT>
                      <a:noFill/>
                    </a:lnT>
                    <a:lnB>
                      <a:noFill/>
                    </a:lnB>
                    <a:noFill/>
                  </a:tcPr>
                </a:tc>
                <a:tc>
                  <a:txBody>
                    <a:bodyPr/>
                    <a:lstStyle/>
                    <a:p>
                      <a:r>
                        <a:rPr lang="en-US" sz="1200"/>
                        <a:t>Understand and quantify the average effect of predictors on an outcome.</a:t>
                      </a:r>
                    </a:p>
                  </a:txBody>
                  <a:tcPr marL="77056" marR="77056" marT="38528" marB="38528" anchor="ctr">
                    <a:lnL>
                      <a:noFill/>
                    </a:lnL>
                    <a:lnR>
                      <a:noFill/>
                    </a:lnR>
                    <a:lnT>
                      <a:noFill/>
                    </a:lnT>
                    <a:lnB>
                      <a:noFill/>
                    </a:lnB>
                    <a:noFill/>
                  </a:tcPr>
                </a:tc>
                <a:tc>
                  <a:txBody>
                    <a:bodyPr/>
                    <a:lstStyle/>
                    <a:p>
                      <a:r>
                        <a:rPr lang="en-US" sz="1200" dirty="0"/>
                        <a:t>Predict the outcome value for new records.</a:t>
                      </a:r>
                    </a:p>
                  </a:txBody>
                  <a:tcPr marL="77056" marR="77056" marT="38528" marB="38528" anchor="ctr">
                    <a:lnL>
                      <a:noFill/>
                    </a:lnL>
                    <a:lnR>
                      <a:noFill/>
                    </a:lnR>
                    <a:lnT>
                      <a:noFill/>
                    </a:lnT>
                    <a:lnB>
                      <a:noFill/>
                    </a:lnB>
                    <a:noFill/>
                  </a:tcPr>
                </a:tc>
                <a:extLst>
                  <a:ext uri="{0D108BD9-81ED-4DB2-BD59-A6C34878D82A}">
                    <a16:rowId xmlns:a16="http://schemas.microsoft.com/office/drawing/2014/main" val="2590764934"/>
                  </a:ext>
                </a:extLst>
              </a:tr>
              <a:tr h="662052">
                <a:tc>
                  <a:txBody>
                    <a:bodyPr/>
                    <a:lstStyle/>
                    <a:p>
                      <a:r>
                        <a:rPr lang="en-US" sz="1200" b="1"/>
                        <a:t>Focus</a:t>
                      </a:r>
                      <a:endParaRPr lang="en-US" sz="1200"/>
                    </a:p>
                  </a:txBody>
                  <a:tcPr marL="77056" marR="77056" marT="38528" marB="38528" anchor="ctr">
                    <a:lnL>
                      <a:noFill/>
                    </a:lnL>
                    <a:lnR>
                      <a:noFill/>
                    </a:lnR>
                    <a:lnT>
                      <a:noFill/>
                    </a:lnT>
                    <a:lnB>
                      <a:noFill/>
                    </a:lnB>
                    <a:noFill/>
                  </a:tcPr>
                </a:tc>
                <a:tc>
                  <a:txBody>
                    <a:bodyPr/>
                    <a:lstStyle/>
                    <a:p>
                      <a:r>
                        <a:rPr lang="en-US" sz="1200" dirty="0"/>
                        <a:t>Focus on </a:t>
                      </a:r>
                      <a:r>
                        <a:rPr lang="en-US" sz="1200" b="1" dirty="0"/>
                        <a:t>coefficients</a:t>
                      </a:r>
                      <a:r>
                        <a:rPr lang="en-US" sz="1200" dirty="0"/>
                        <a:t> (interpretation of relationships).</a:t>
                      </a:r>
                    </a:p>
                  </a:txBody>
                  <a:tcPr marL="77056" marR="77056" marT="38528" marB="38528" anchor="ctr">
                    <a:lnL>
                      <a:noFill/>
                    </a:lnL>
                    <a:lnR>
                      <a:noFill/>
                    </a:lnR>
                    <a:lnT>
                      <a:noFill/>
                    </a:lnT>
                    <a:lnB>
                      <a:noFill/>
                    </a:lnB>
                    <a:noFill/>
                  </a:tcPr>
                </a:tc>
                <a:tc>
                  <a:txBody>
                    <a:bodyPr/>
                    <a:lstStyle/>
                    <a:p>
                      <a:r>
                        <a:rPr lang="en-US" sz="1200"/>
                        <a:t>Focus on </a:t>
                      </a:r>
                      <a:r>
                        <a:rPr lang="en-US" sz="1200" b="1"/>
                        <a:t>predictions</a:t>
                      </a:r>
                      <a:r>
                        <a:rPr lang="en-US" sz="1200"/>
                        <a:t> (y^\hat{y}y^​, accuracy of forecast).</a:t>
                      </a:r>
                    </a:p>
                  </a:txBody>
                  <a:tcPr marL="77056" marR="77056" marT="38528" marB="38528" anchor="ctr">
                    <a:lnL>
                      <a:noFill/>
                    </a:lnL>
                    <a:lnR>
                      <a:noFill/>
                    </a:lnR>
                    <a:lnT>
                      <a:noFill/>
                    </a:lnT>
                    <a:lnB>
                      <a:noFill/>
                    </a:lnB>
                    <a:noFill/>
                  </a:tcPr>
                </a:tc>
                <a:extLst>
                  <a:ext uri="{0D108BD9-81ED-4DB2-BD59-A6C34878D82A}">
                    <a16:rowId xmlns:a16="http://schemas.microsoft.com/office/drawing/2014/main" val="1191150071"/>
                  </a:ext>
                </a:extLst>
              </a:tr>
              <a:tr h="475574">
                <a:tc>
                  <a:txBody>
                    <a:bodyPr/>
                    <a:lstStyle/>
                    <a:p>
                      <a:r>
                        <a:rPr lang="en-US" sz="1200" b="1"/>
                        <a:t>Dataset Usage</a:t>
                      </a:r>
                      <a:endParaRPr lang="en-US" sz="1200"/>
                    </a:p>
                  </a:txBody>
                  <a:tcPr marL="77056" marR="77056" marT="38528" marB="38528" anchor="ctr">
                    <a:lnL>
                      <a:noFill/>
                    </a:lnL>
                    <a:lnR>
                      <a:noFill/>
                    </a:lnR>
                    <a:lnT>
                      <a:noFill/>
                    </a:lnT>
                    <a:lnB>
                      <a:noFill/>
                    </a:lnB>
                    <a:noFill/>
                  </a:tcPr>
                </a:tc>
                <a:tc>
                  <a:txBody>
                    <a:bodyPr/>
                    <a:lstStyle/>
                    <a:p>
                      <a:r>
                        <a:rPr lang="en-US" sz="1200"/>
                        <a:t>Uses the entire dataset to estimate the best-fit model.</a:t>
                      </a:r>
                    </a:p>
                  </a:txBody>
                  <a:tcPr marL="77056" marR="77056" marT="38528" marB="38528" anchor="ctr">
                    <a:lnL>
                      <a:noFill/>
                    </a:lnL>
                    <a:lnR>
                      <a:noFill/>
                    </a:lnR>
                    <a:lnT>
                      <a:noFill/>
                    </a:lnT>
                    <a:lnB>
                      <a:noFill/>
                    </a:lnB>
                    <a:noFill/>
                  </a:tcPr>
                </a:tc>
                <a:tc>
                  <a:txBody>
                    <a:bodyPr/>
                    <a:lstStyle/>
                    <a:p>
                      <a:r>
                        <a:rPr lang="en-US" sz="1200"/>
                        <a:t>Splits the dataset into </a:t>
                      </a:r>
                      <a:r>
                        <a:rPr lang="en-US" sz="1200" b="1"/>
                        <a:t>training</a:t>
                      </a:r>
                      <a:r>
                        <a:rPr lang="en-US" sz="1200"/>
                        <a:t> and </a:t>
                      </a:r>
                      <a:r>
                        <a:rPr lang="en-US" sz="1200" b="1"/>
                        <a:t>validation</a:t>
                      </a:r>
                      <a:r>
                        <a:rPr lang="en-US" sz="1200"/>
                        <a:t> sets.</a:t>
                      </a:r>
                    </a:p>
                  </a:txBody>
                  <a:tcPr marL="77056" marR="77056" marT="38528" marB="38528" anchor="ctr">
                    <a:lnL>
                      <a:noFill/>
                    </a:lnL>
                    <a:lnR>
                      <a:noFill/>
                    </a:lnR>
                    <a:lnT>
                      <a:noFill/>
                    </a:lnT>
                    <a:lnB>
                      <a:noFill/>
                    </a:lnB>
                    <a:noFill/>
                  </a:tcPr>
                </a:tc>
                <a:extLst>
                  <a:ext uri="{0D108BD9-81ED-4DB2-BD59-A6C34878D82A}">
                    <a16:rowId xmlns:a16="http://schemas.microsoft.com/office/drawing/2014/main" val="4095930242"/>
                  </a:ext>
                </a:extLst>
              </a:tr>
              <a:tr h="671983">
                <a:tc>
                  <a:txBody>
                    <a:bodyPr/>
                    <a:lstStyle/>
                    <a:p>
                      <a:r>
                        <a:rPr lang="en-US" sz="1200" b="1"/>
                        <a:t>Performance Measure</a:t>
                      </a:r>
                      <a:endParaRPr lang="en-US" sz="1200"/>
                    </a:p>
                  </a:txBody>
                  <a:tcPr marL="77056" marR="77056" marT="38528" marB="38528" anchor="ctr">
                    <a:lnL>
                      <a:noFill/>
                    </a:lnL>
                    <a:lnR>
                      <a:noFill/>
                    </a:lnR>
                    <a:lnT>
                      <a:noFill/>
                    </a:lnT>
                    <a:lnB>
                      <a:noFill/>
                    </a:lnB>
                    <a:noFill/>
                  </a:tcPr>
                </a:tc>
                <a:tc>
                  <a:txBody>
                    <a:bodyPr/>
                    <a:lstStyle/>
                    <a:p>
                      <a:r>
                        <a:rPr lang="en-US" sz="1200"/>
                        <a:t>Measures how well the model </a:t>
                      </a:r>
                      <a:r>
                        <a:rPr lang="en-US" sz="1200" b="1"/>
                        <a:t>fits</a:t>
                      </a:r>
                      <a:r>
                        <a:rPr lang="en-US" sz="1200"/>
                        <a:t> the data (how closely it approximates relationships).</a:t>
                      </a:r>
                    </a:p>
                  </a:txBody>
                  <a:tcPr marL="77056" marR="77056" marT="38528" marB="38528" anchor="ctr">
                    <a:lnL>
                      <a:noFill/>
                    </a:lnL>
                    <a:lnR>
                      <a:noFill/>
                    </a:lnR>
                    <a:lnT>
                      <a:noFill/>
                    </a:lnT>
                    <a:lnB>
                      <a:noFill/>
                    </a:lnB>
                    <a:noFill/>
                  </a:tcPr>
                </a:tc>
                <a:tc>
                  <a:txBody>
                    <a:bodyPr/>
                    <a:lstStyle/>
                    <a:p>
                      <a:r>
                        <a:rPr lang="en-US" sz="1200"/>
                        <a:t>Measures </a:t>
                      </a:r>
                      <a:r>
                        <a:rPr lang="en-US" sz="1200" b="1"/>
                        <a:t>predictive accuracy</a:t>
                      </a:r>
                      <a:r>
                        <a:rPr lang="en-US" sz="1200"/>
                        <a:t> on new records.</a:t>
                      </a:r>
                    </a:p>
                  </a:txBody>
                  <a:tcPr marL="77056" marR="77056" marT="38528" marB="38528" anchor="ctr">
                    <a:lnL>
                      <a:noFill/>
                    </a:lnL>
                    <a:lnR>
                      <a:noFill/>
                    </a:lnR>
                    <a:lnT>
                      <a:noFill/>
                    </a:lnT>
                    <a:lnB>
                      <a:noFill/>
                    </a:lnB>
                    <a:noFill/>
                  </a:tcPr>
                </a:tc>
                <a:extLst>
                  <a:ext uri="{0D108BD9-81ED-4DB2-BD59-A6C34878D82A}">
                    <a16:rowId xmlns:a16="http://schemas.microsoft.com/office/drawing/2014/main" val="3410446628"/>
                  </a:ext>
                </a:extLst>
              </a:tr>
              <a:tr h="662052">
                <a:tc>
                  <a:txBody>
                    <a:bodyPr/>
                    <a:lstStyle/>
                    <a:p>
                      <a:r>
                        <a:rPr lang="en-US" sz="1200" b="1"/>
                        <a:t>Variable Selection</a:t>
                      </a:r>
                      <a:endParaRPr lang="en-US" sz="1200"/>
                    </a:p>
                  </a:txBody>
                  <a:tcPr marL="77056" marR="77056" marT="38528" marB="38528" anchor="ctr">
                    <a:lnL>
                      <a:noFill/>
                    </a:lnL>
                    <a:lnR>
                      <a:noFill/>
                    </a:lnR>
                    <a:lnT>
                      <a:noFill/>
                    </a:lnT>
                    <a:lnB>
                      <a:noFill/>
                    </a:lnB>
                    <a:noFill/>
                  </a:tcPr>
                </a:tc>
                <a:tc>
                  <a:txBody>
                    <a:bodyPr/>
                    <a:lstStyle/>
                    <a:p>
                      <a:r>
                        <a:rPr lang="en-US" sz="1200"/>
                        <a:t>Choose variables that best explain the relationships in the data.</a:t>
                      </a:r>
                    </a:p>
                  </a:txBody>
                  <a:tcPr marL="77056" marR="77056" marT="38528" marB="38528" anchor="ctr">
                    <a:lnL>
                      <a:noFill/>
                    </a:lnL>
                    <a:lnR>
                      <a:noFill/>
                    </a:lnR>
                    <a:lnT>
                      <a:noFill/>
                    </a:lnT>
                    <a:lnB>
                      <a:noFill/>
                    </a:lnB>
                    <a:noFill/>
                  </a:tcPr>
                </a:tc>
                <a:tc>
                  <a:txBody>
                    <a:bodyPr/>
                    <a:lstStyle/>
                    <a:p>
                      <a:r>
                        <a:rPr lang="en-US" sz="1200"/>
                        <a:t>Choose variables that give the best predictive power for unseen data.</a:t>
                      </a:r>
                    </a:p>
                  </a:txBody>
                  <a:tcPr marL="77056" marR="77056" marT="38528" marB="38528" anchor="ctr">
                    <a:lnL>
                      <a:noFill/>
                    </a:lnL>
                    <a:lnR>
                      <a:noFill/>
                    </a:lnR>
                    <a:lnT>
                      <a:noFill/>
                    </a:lnT>
                    <a:lnB>
                      <a:noFill/>
                    </a:lnB>
                    <a:noFill/>
                  </a:tcPr>
                </a:tc>
                <a:extLst>
                  <a:ext uri="{0D108BD9-81ED-4DB2-BD59-A6C34878D82A}">
                    <a16:rowId xmlns:a16="http://schemas.microsoft.com/office/drawing/2014/main" val="3563794501"/>
                  </a:ext>
                </a:extLst>
              </a:tr>
              <a:tr h="855151">
                <a:tc>
                  <a:txBody>
                    <a:bodyPr/>
                    <a:lstStyle/>
                    <a:p>
                      <a:r>
                        <a:rPr lang="en-US" sz="1200" b="1" dirty="0"/>
                        <a:t>Model Fitting</a:t>
                      </a:r>
                      <a:endParaRPr lang="en-US" sz="1200" dirty="0"/>
                    </a:p>
                  </a:txBody>
                  <a:tcPr marL="77056" marR="77056" marT="38528" marB="38528" anchor="ctr">
                    <a:lnL>
                      <a:noFill/>
                    </a:lnL>
                    <a:lnR>
                      <a:noFill/>
                    </a:lnR>
                    <a:lnT>
                      <a:noFill/>
                    </a:lnT>
                    <a:lnB>
                      <a:noFill/>
                    </a:lnB>
                    <a:noFill/>
                  </a:tcPr>
                </a:tc>
                <a:tc>
                  <a:txBody>
                    <a:bodyPr/>
                    <a:lstStyle/>
                    <a:p>
                      <a:r>
                        <a:rPr lang="en-US" sz="1200"/>
                        <a:t>Tends to </a:t>
                      </a:r>
                      <a:r>
                        <a:rPr lang="en-US" sz="1200" b="1"/>
                        <a:t>fit the data closely</a:t>
                      </a:r>
                      <a:r>
                        <a:rPr lang="en-US" sz="1200"/>
                        <a:t> to understand relationships.</a:t>
                      </a:r>
                    </a:p>
                  </a:txBody>
                  <a:tcPr marL="77056" marR="77056" marT="38528" marB="38528" anchor="ctr">
                    <a:lnL>
                      <a:noFill/>
                    </a:lnL>
                    <a:lnR>
                      <a:noFill/>
                    </a:lnR>
                    <a:lnT>
                      <a:noFill/>
                    </a:lnT>
                    <a:lnB>
                      <a:noFill/>
                    </a:lnB>
                    <a:noFill/>
                  </a:tcPr>
                </a:tc>
                <a:tc>
                  <a:txBody>
                    <a:bodyPr/>
                    <a:lstStyle/>
                    <a:p>
                      <a:r>
                        <a:rPr lang="en-US" sz="1200"/>
                        <a:t>Tries to </a:t>
                      </a:r>
                      <a:r>
                        <a:rPr lang="en-US" sz="1200" b="1"/>
                        <a:t>generalize</a:t>
                      </a:r>
                      <a:r>
                        <a:rPr lang="en-US" sz="1200"/>
                        <a:t> to unseen data by finding a balance between fitting and avoiding overfitting.</a:t>
                      </a:r>
                    </a:p>
                  </a:txBody>
                  <a:tcPr marL="77056" marR="77056" marT="38528" marB="38528" anchor="ctr">
                    <a:lnL>
                      <a:noFill/>
                    </a:lnL>
                    <a:lnR>
                      <a:noFill/>
                    </a:lnR>
                    <a:lnT>
                      <a:noFill/>
                    </a:lnT>
                    <a:lnB>
                      <a:noFill/>
                    </a:lnB>
                    <a:noFill/>
                  </a:tcPr>
                </a:tc>
                <a:extLst>
                  <a:ext uri="{0D108BD9-81ED-4DB2-BD59-A6C34878D82A}">
                    <a16:rowId xmlns:a16="http://schemas.microsoft.com/office/drawing/2014/main" val="4172457264"/>
                  </a:ext>
                </a:extLst>
              </a:tr>
              <a:tr h="671983">
                <a:tc>
                  <a:txBody>
                    <a:bodyPr/>
                    <a:lstStyle/>
                    <a:p>
                      <a:r>
                        <a:rPr lang="en-US" sz="1200" b="1" dirty="0"/>
                        <a:t>Use Case Example</a:t>
                      </a:r>
                      <a:endParaRPr lang="en-US" sz="1200" dirty="0"/>
                    </a:p>
                  </a:txBody>
                  <a:tcPr marL="77056" marR="77056" marT="38528" marB="38528" anchor="ctr">
                    <a:lnL>
                      <a:noFill/>
                    </a:lnL>
                    <a:lnR>
                      <a:noFill/>
                    </a:lnR>
                    <a:lnT>
                      <a:noFill/>
                    </a:lnT>
                    <a:lnB>
                      <a:noFill/>
                    </a:lnB>
                    <a:noFill/>
                  </a:tcPr>
                </a:tc>
                <a:tc>
                  <a:txBody>
                    <a:bodyPr/>
                    <a:lstStyle/>
                    <a:p>
                      <a:r>
                        <a:rPr lang="en-US" sz="1200" dirty="0"/>
                        <a:t>"A unit increase in service speed improves customer satisfaction by 5 points."</a:t>
                      </a:r>
                    </a:p>
                  </a:txBody>
                  <a:tcPr marL="77056" marR="77056" marT="38528" marB="38528" anchor="ctr">
                    <a:lnL>
                      <a:noFill/>
                    </a:lnL>
                    <a:lnR>
                      <a:noFill/>
                    </a:lnR>
                    <a:lnT>
                      <a:noFill/>
                    </a:lnT>
                    <a:lnB>
                      <a:noFill/>
                    </a:lnB>
                    <a:noFill/>
                  </a:tcPr>
                </a:tc>
                <a:tc>
                  <a:txBody>
                    <a:bodyPr/>
                    <a:lstStyle/>
                    <a:p>
                      <a:r>
                        <a:rPr lang="en-US" sz="1200" dirty="0"/>
                        <a:t>Predicting the </a:t>
                      </a:r>
                      <a:r>
                        <a:rPr lang="en-US" sz="1200" b="1" dirty="0"/>
                        <a:t>satisfaction score</a:t>
                      </a:r>
                      <a:r>
                        <a:rPr lang="en-US" sz="1200" dirty="0"/>
                        <a:t> for a new customer based on historical data.</a:t>
                      </a:r>
                    </a:p>
                  </a:txBody>
                  <a:tcPr marL="77056" marR="77056" marT="38528" marB="38528" anchor="ctr">
                    <a:lnL>
                      <a:noFill/>
                    </a:lnL>
                    <a:lnR>
                      <a:noFill/>
                    </a:lnR>
                    <a:lnT>
                      <a:noFill/>
                    </a:lnT>
                    <a:lnB>
                      <a:noFill/>
                    </a:lnB>
                    <a:noFill/>
                  </a:tcPr>
                </a:tc>
                <a:extLst>
                  <a:ext uri="{0D108BD9-81ED-4DB2-BD59-A6C34878D82A}">
                    <a16:rowId xmlns:a16="http://schemas.microsoft.com/office/drawing/2014/main" val="2591154067"/>
                  </a:ext>
                </a:extLst>
              </a:tr>
            </a:tbl>
          </a:graphicData>
        </a:graphic>
      </p:graphicFrame>
    </p:spTree>
    <p:extLst>
      <p:ext uri="{BB962C8B-B14F-4D97-AF65-F5344CB8AC3E}">
        <p14:creationId xmlns:p14="http://schemas.microsoft.com/office/powerpoint/2010/main" val="6094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0CB8-7613-8BAC-3A78-902F71E274BF}"/>
              </a:ext>
            </a:extLst>
          </p:cNvPr>
          <p:cNvSpPr>
            <a:spLocks noGrp="1"/>
          </p:cNvSpPr>
          <p:nvPr>
            <p:ph type="title"/>
          </p:nvPr>
        </p:nvSpPr>
        <p:spPr>
          <a:xfrm>
            <a:off x="312616" y="2791191"/>
            <a:ext cx="1883508" cy="842963"/>
          </a:xfrm>
        </p:spPr>
        <p:txBody>
          <a:bodyPr/>
          <a:lstStyle/>
          <a:p>
            <a:r>
              <a:rPr lang="en-US" dirty="0"/>
              <a:t>OLS</a:t>
            </a:r>
          </a:p>
        </p:txBody>
      </p:sp>
      <p:pic>
        <p:nvPicPr>
          <p:cNvPr id="4" name="Picture 3">
            <a:extLst>
              <a:ext uri="{FF2B5EF4-FFF2-40B4-BE49-F238E27FC236}">
                <a16:creationId xmlns:a16="http://schemas.microsoft.com/office/drawing/2014/main" id="{E59B83D7-965C-237E-EF8F-B3DF13EC1CEA}"/>
              </a:ext>
            </a:extLst>
          </p:cNvPr>
          <p:cNvPicPr>
            <a:picLocks noChangeAspect="1"/>
          </p:cNvPicPr>
          <p:nvPr/>
        </p:nvPicPr>
        <p:blipFill>
          <a:blip r:embed="rId3"/>
          <a:stretch>
            <a:fillRect/>
          </a:stretch>
        </p:blipFill>
        <p:spPr>
          <a:xfrm>
            <a:off x="2499351" y="579842"/>
            <a:ext cx="6487430" cy="2400635"/>
          </a:xfrm>
          <a:prstGeom prst="rect">
            <a:avLst/>
          </a:prstGeom>
        </p:spPr>
      </p:pic>
      <p:pic>
        <p:nvPicPr>
          <p:cNvPr id="7" name="Picture 6">
            <a:extLst>
              <a:ext uri="{FF2B5EF4-FFF2-40B4-BE49-F238E27FC236}">
                <a16:creationId xmlns:a16="http://schemas.microsoft.com/office/drawing/2014/main" id="{25510007-042D-196E-F460-7795638E7987}"/>
              </a:ext>
            </a:extLst>
          </p:cNvPr>
          <p:cNvPicPr>
            <a:picLocks noChangeAspect="1"/>
          </p:cNvPicPr>
          <p:nvPr/>
        </p:nvPicPr>
        <p:blipFill>
          <a:blip r:embed="rId4"/>
          <a:stretch>
            <a:fillRect/>
          </a:stretch>
        </p:blipFill>
        <p:spPr>
          <a:xfrm>
            <a:off x="2611397" y="3067398"/>
            <a:ext cx="6439799" cy="3667637"/>
          </a:xfrm>
          <a:prstGeom prst="rect">
            <a:avLst/>
          </a:prstGeom>
        </p:spPr>
      </p:pic>
    </p:spTree>
    <p:extLst>
      <p:ext uri="{BB962C8B-B14F-4D97-AF65-F5344CB8AC3E}">
        <p14:creationId xmlns:p14="http://schemas.microsoft.com/office/powerpoint/2010/main" val="257477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46551E-5BDF-094A-1500-2FBD57DA9B3B}"/>
              </a:ext>
            </a:extLst>
          </p:cNvPr>
          <p:cNvPicPr>
            <a:picLocks noChangeAspect="1"/>
          </p:cNvPicPr>
          <p:nvPr/>
        </p:nvPicPr>
        <p:blipFill>
          <a:blip r:embed="rId3"/>
          <a:stretch>
            <a:fillRect/>
          </a:stretch>
        </p:blipFill>
        <p:spPr>
          <a:xfrm>
            <a:off x="1404122" y="361522"/>
            <a:ext cx="6716062" cy="6134956"/>
          </a:xfrm>
          <a:prstGeom prst="rect">
            <a:avLst/>
          </a:prstGeom>
        </p:spPr>
      </p:pic>
      <p:sp>
        <p:nvSpPr>
          <p:cNvPr id="6" name="Google Shape;168;p20">
            <a:extLst>
              <a:ext uri="{FF2B5EF4-FFF2-40B4-BE49-F238E27FC236}">
                <a16:creationId xmlns:a16="http://schemas.microsoft.com/office/drawing/2014/main" id="{7284AB98-A8BE-8DB5-F244-75DD121820F6}"/>
              </a:ext>
            </a:extLst>
          </p:cNvPr>
          <p:cNvSpPr txBox="1">
            <a:spLocks noGrp="1"/>
          </p:cNvSpPr>
          <p:nvPr>
            <p:ph type="title"/>
          </p:nvPr>
        </p:nvSpPr>
        <p:spPr>
          <a:xfrm>
            <a:off x="147231" y="2857500"/>
            <a:ext cx="1172308"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5400" b="0" i="0" u="none" dirty="0">
                <a:solidFill>
                  <a:schemeClr val="dk2"/>
                </a:solidFill>
                <a:latin typeface="Libre Franklin"/>
                <a:ea typeface="Libre Franklin"/>
                <a:cs typeface="Libre Franklin"/>
                <a:sym typeface="Libre Franklin"/>
              </a:rPr>
              <a:t>R</a:t>
            </a:r>
            <a:r>
              <a:rPr lang="en-US" sz="5400" b="0" i="0" u="none" baseline="30000" dirty="0">
                <a:solidFill>
                  <a:schemeClr val="dk2"/>
                </a:solidFill>
                <a:latin typeface="Libre Franklin"/>
                <a:ea typeface="Libre Franklin"/>
                <a:cs typeface="Libre Franklin"/>
                <a:sym typeface="Libre Franklin"/>
              </a:rPr>
              <a:t>2</a:t>
            </a:r>
            <a:endParaRPr sz="5400" baseline="30000" dirty="0"/>
          </a:p>
        </p:txBody>
      </p:sp>
      <p:pic>
        <p:nvPicPr>
          <p:cNvPr id="10" name="Picture 9">
            <a:extLst>
              <a:ext uri="{FF2B5EF4-FFF2-40B4-BE49-F238E27FC236}">
                <a16:creationId xmlns:a16="http://schemas.microsoft.com/office/drawing/2014/main" id="{2B376A5E-3069-1FA4-B65C-C5BA78D26CF6}"/>
              </a:ext>
            </a:extLst>
          </p:cNvPr>
          <p:cNvPicPr>
            <a:picLocks noChangeAspect="1"/>
          </p:cNvPicPr>
          <p:nvPr/>
        </p:nvPicPr>
        <p:blipFill>
          <a:blip r:embed="rId4"/>
          <a:stretch>
            <a:fillRect/>
          </a:stretch>
        </p:blipFill>
        <p:spPr>
          <a:xfrm>
            <a:off x="5956891" y="1583677"/>
            <a:ext cx="3039878" cy="2190177"/>
          </a:xfrm>
          <a:prstGeom prst="rect">
            <a:avLst/>
          </a:prstGeom>
          <a:ln w="9525">
            <a:solidFill>
              <a:schemeClr val="tx1"/>
            </a:solidFill>
          </a:ln>
        </p:spPr>
      </p:pic>
    </p:spTree>
    <p:extLst>
      <p:ext uri="{BB962C8B-B14F-4D97-AF65-F5344CB8AC3E}">
        <p14:creationId xmlns:p14="http://schemas.microsoft.com/office/powerpoint/2010/main" val="182547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A00D1C-E4DC-63F6-B4A8-D6A8E6627690}"/>
              </a:ext>
            </a:extLst>
          </p:cNvPr>
          <p:cNvSpPr>
            <a:spLocks noGrp="1"/>
          </p:cNvSpPr>
          <p:nvPr>
            <p:ph type="title"/>
          </p:nvPr>
        </p:nvSpPr>
        <p:spPr>
          <a:xfrm>
            <a:off x="914400" y="274637"/>
            <a:ext cx="3485662" cy="694471"/>
          </a:xfrm>
        </p:spPr>
        <p:txBody>
          <a:bodyPr/>
          <a:lstStyle/>
          <a:p>
            <a:r>
              <a:rPr lang="en-US" dirty="0"/>
              <a:t>Adjusted </a:t>
            </a:r>
            <a:r>
              <a:rPr lang="en-US" sz="4000" b="0" i="0" u="none" dirty="0">
                <a:solidFill>
                  <a:schemeClr val="dk2"/>
                </a:solidFill>
                <a:latin typeface="Libre Franklin"/>
                <a:ea typeface="Libre Franklin"/>
                <a:cs typeface="Libre Franklin"/>
                <a:sym typeface="Libre Franklin"/>
              </a:rPr>
              <a:t>R</a:t>
            </a:r>
            <a:r>
              <a:rPr lang="en-US" sz="4000" b="0" i="0" u="none" baseline="30000" dirty="0">
                <a:solidFill>
                  <a:schemeClr val="dk2"/>
                </a:solidFill>
                <a:latin typeface="Libre Franklin"/>
                <a:ea typeface="Libre Franklin"/>
                <a:cs typeface="Libre Franklin"/>
                <a:sym typeface="Libre Franklin"/>
              </a:rPr>
              <a:t>2</a:t>
            </a:r>
            <a:r>
              <a:rPr lang="en-US" dirty="0"/>
              <a:t> </a:t>
            </a:r>
          </a:p>
        </p:txBody>
      </p:sp>
      <p:sp>
        <p:nvSpPr>
          <p:cNvPr id="2" name="Google Shape;169;p20">
            <a:extLst>
              <a:ext uri="{FF2B5EF4-FFF2-40B4-BE49-F238E27FC236}">
                <a16:creationId xmlns:a16="http://schemas.microsoft.com/office/drawing/2014/main" id="{371B2EA6-8397-B986-AFA9-EFC35BA959DB}"/>
              </a:ext>
            </a:extLst>
          </p:cNvPr>
          <p:cNvSpPr txBox="1">
            <a:spLocks noGrp="1"/>
          </p:cNvSpPr>
          <p:nvPr>
            <p:ph type="body" idx="1"/>
          </p:nvPr>
        </p:nvSpPr>
        <p:spPr>
          <a:xfrm>
            <a:off x="171938" y="969108"/>
            <a:ext cx="4228124" cy="3352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500"/>
              </a:spcBef>
              <a:spcAft>
                <a:spcPts val="0"/>
              </a:spcAft>
              <a:buClr>
                <a:schemeClr val="accent1"/>
              </a:buClr>
              <a:buSzPts val="2210"/>
              <a:buFont typeface="Wingdings" panose="05000000000000000000" pitchFamily="2" charset="2"/>
              <a:buChar char="§"/>
            </a:pPr>
            <a:r>
              <a:rPr lang="en-US" sz="2000" b="0" i="0" u="none" strike="noStrike" cap="none" dirty="0">
                <a:solidFill>
                  <a:schemeClr val="dk1"/>
                </a:solidFill>
                <a:latin typeface="Libre Franklin"/>
                <a:ea typeface="Libre Franklin"/>
                <a:cs typeface="Libre Franklin"/>
                <a:sym typeface="Libre Franklin"/>
              </a:rPr>
              <a:t>Adjusted for number of predictors</a:t>
            </a:r>
          </a:p>
          <a:p>
            <a:pPr marL="0" marR="0" lvl="0" indent="-140335" algn="l" rtl="0">
              <a:lnSpc>
                <a:spcPct val="100000"/>
              </a:lnSpc>
              <a:spcBef>
                <a:spcPts val="500"/>
              </a:spcBef>
              <a:spcAft>
                <a:spcPts val="0"/>
              </a:spcAft>
              <a:buClr>
                <a:schemeClr val="accent1"/>
              </a:buClr>
              <a:buSzPts val="2210"/>
              <a:buFont typeface="Noto Sans Symbols"/>
              <a:buChar char="⚫"/>
            </a:pPr>
            <a:endParaRPr lang="en-US" sz="2000" dirty="0"/>
          </a:p>
          <a:p>
            <a:pPr marL="342900" indent="-342900">
              <a:spcBef>
                <a:spcPts val="500"/>
              </a:spcBef>
              <a:buSzPts val="2210"/>
              <a:buFont typeface="Wingdings" panose="05000000000000000000" pitchFamily="2" charset="2"/>
              <a:buChar char="§"/>
            </a:pPr>
            <a:r>
              <a:rPr lang="en-US" sz="2000" dirty="0">
                <a:latin typeface="Libre Franklin"/>
                <a:ea typeface="Libre Franklin"/>
                <a:cs typeface="Libre Franklin"/>
                <a:sym typeface="Libre Franklin"/>
              </a:rPr>
              <a:t>More appropriate when comparing models with different number of predictors</a:t>
            </a:r>
            <a:endParaRPr sz="2000" dirty="0"/>
          </a:p>
        </p:txBody>
      </p:sp>
      <p:pic>
        <p:nvPicPr>
          <p:cNvPr id="6" name="Picture 5">
            <a:extLst>
              <a:ext uri="{FF2B5EF4-FFF2-40B4-BE49-F238E27FC236}">
                <a16:creationId xmlns:a16="http://schemas.microsoft.com/office/drawing/2014/main" id="{B50063EA-D5A7-5BE3-20FA-B54A3C125CF2}"/>
              </a:ext>
            </a:extLst>
          </p:cNvPr>
          <p:cNvPicPr>
            <a:picLocks noChangeAspect="1"/>
          </p:cNvPicPr>
          <p:nvPr/>
        </p:nvPicPr>
        <p:blipFill>
          <a:blip r:embed="rId3"/>
          <a:stretch>
            <a:fillRect/>
          </a:stretch>
        </p:blipFill>
        <p:spPr>
          <a:xfrm>
            <a:off x="4572000" y="969108"/>
            <a:ext cx="4123579" cy="2019078"/>
          </a:xfrm>
          <a:prstGeom prst="rect">
            <a:avLst/>
          </a:prstGeom>
        </p:spPr>
      </p:pic>
      <p:pic>
        <p:nvPicPr>
          <p:cNvPr id="10" name="Picture 9">
            <a:extLst>
              <a:ext uri="{FF2B5EF4-FFF2-40B4-BE49-F238E27FC236}">
                <a16:creationId xmlns:a16="http://schemas.microsoft.com/office/drawing/2014/main" id="{EAA4E66C-9FC2-475F-5C68-ECDE3E1C2B1A}"/>
              </a:ext>
            </a:extLst>
          </p:cNvPr>
          <p:cNvPicPr>
            <a:picLocks noChangeAspect="1"/>
          </p:cNvPicPr>
          <p:nvPr/>
        </p:nvPicPr>
        <p:blipFill>
          <a:blip r:embed="rId4"/>
          <a:stretch>
            <a:fillRect/>
          </a:stretch>
        </p:blipFill>
        <p:spPr>
          <a:xfrm>
            <a:off x="1309698" y="3344411"/>
            <a:ext cx="6868484" cy="3238952"/>
          </a:xfrm>
          <a:prstGeom prst="rect">
            <a:avLst/>
          </a:prstGeom>
        </p:spPr>
      </p:pic>
    </p:spTree>
    <p:extLst>
      <p:ext uri="{BB962C8B-B14F-4D97-AF65-F5344CB8AC3E}">
        <p14:creationId xmlns:p14="http://schemas.microsoft.com/office/powerpoint/2010/main" val="576075634"/>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8644</TotalTime>
  <Words>5724</Words>
  <Application>Microsoft Office PowerPoint</Application>
  <PresentationFormat>On-screen Show (4:3)</PresentationFormat>
  <Paragraphs>573</Paragraphs>
  <Slides>57</Slides>
  <Notes>55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57</vt:i4>
      </vt:variant>
    </vt:vector>
  </HeadingPairs>
  <TitlesOfParts>
    <vt:vector size="74" baseType="lpstr">
      <vt:lpstr>Arial</vt:lpstr>
      <vt:lpstr>BemboStd-Identity-H</vt:lpstr>
      <vt:lpstr>BemboStd-Italic-Identity-H</vt:lpstr>
      <vt:lpstr>Calibri</vt:lpstr>
      <vt:lpstr>CMMI12</vt:lpstr>
      <vt:lpstr>CMR12</vt:lpstr>
      <vt:lpstr>Courier New</vt:lpstr>
      <vt:lpstr>KaTeX_Main</vt:lpstr>
      <vt:lpstr>KaTeX_Math</vt:lpstr>
      <vt:lpstr>Libre Baskerville</vt:lpstr>
      <vt:lpstr>Libre Franklin</vt:lpstr>
      <vt:lpstr>Noto Sans Symbols</vt:lpstr>
      <vt:lpstr>Söhne</vt:lpstr>
      <vt:lpstr>Wingdings</vt:lpstr>
      <vt:lpstr>Equity</vt:lpstr>
      <vt:lpstr>3_Equity</vt:lpstr>
      <vt:lpstr>2_Equity</vt:lpstr>
      <vt:lpstr>Chapter 6:  Multiple Linear Regression</vt:lpstr>
      <vt:lpstr>Topics</vt:lpstr>
      <vt:lpstr>Multiple Linear Regression and Ordinary Least Squares (OLS) Method</vt:lpstr>
      <vt:lpstr>Explanatory Modeling</vt:lpstr>
      <vt:lpstr>Predictive Modeling</vt:lpstr>
      <vt:lpstr>Explanatory vs. Predictive Modeling</vt:lpstr>
      <vt:lpstr>OLS</vt:lpstr>
      <vt:lpstr>R2</vt:lpstr>
      <vt:lpstr>Adjusted R2 </vt:lpstr>
      <vt:lpstr>Residual Analysis</vt:lpstr>
      <vt:lpstr>Example: Prices of Toyota Corolla  ToyotaCorolla.xls</vt:lpstr>
      <vt:lpstr>Data Sample (showing only the variables to be used in analysis)</vt:lpstr>
      <vt:lpstr>Variables Used </vt:lpstr>
      <vt:lpstr>Preprocessing</vt:lpstr>
      <vt:lpstr>PowerPoint Presentation</vt:lpstr>
      <vt:lpstr>PowerPoint Presentation</vt:lpstr>
      <vt:lpstr>PowerPoint Presentation</vt:lpstr>
      <vt:lpstr>Residual Standard Error</vt:lpstr>
      <vt:lpstr>Standard Error of the Coefficient</vt:lpstr>
      <vt:lpstr>Standard Error of the Coefficient</vt:lpstr>
      <vt:lpstr>t-value</vt:lpstr>
      <vt:lpstr>Null Hypothesis</vt:lpstr>
      <vt:lpstr>p-value</vt:lpstr>
      <vt:lpstr>F-Statistic</vt:lpstr>
      <vt:lpstr>PowerPoint Presentation</vt:lpstr>
      <vt:lpstr>PowerPoint Presentation</vt:lpstr>
      <vt:lpstr>Distribution of Residuals</vt:lpstr>
      <vt:lpstr>Variable Selection in Linear Regression</vt:lpstr>
      <vt:lpstr>Selecting Subsets of Predictors</vt:lpstr>
      <vt:lpstr>Exhaustive Search = Best Subset</vt:lpstr>
      <vt:lpstr>PowerPoint Presentation</vt:lpstr>
      <vt:lpstr>Mallow’s Cp</vt:lpstr>
      <vt:lpstr>Adjusted R2 for the models with 1 predictor, 2 predictors, 3 predictors, etc. (exhaustive search method)</vt:lpstr>
      <vt:lpstr>Exhaustive output shows best model for each number of predictors</vt:lpstr>
      <vt:lpstr>Forward Selection</vt:lpstr>
      <vt:lpstr>PowerPoint Presentation</vt:lpstr>
      <vt:lpstr>Akaike Information Criterion (AIC)</vt:lpstr>
      <vt:lpstr>PowerPoint Presentation</vt:lpstr>
      <vt:lpstr>PowerPoint Presentation</vt:lpstr>
      <vt:lpstr>Backward Elimination</vt:lpstr>
      <vt:lpstr>PowerPoint Presentation</vt:lpstr>
      <vt:lpstr>PowerPoint Presentation</vt:lpstr>
      <vt:lpstr>Stepwise</vt:lpstr>
      <vt:lpstr>PowerPoint Presentation</vt:lpstr>
      <vt:lpstr>Comparing Methods See Tables 6.5 – 6.8 </vt:lpstr>
      <vt:lpstr>PowerPoint Presentation</vt:lpstr>
      <vt:lpstr>Summary</vt:lpstr>
      <vt:lpstr>Appendix</vt:lpstr>
      <vt:lpstr>Multicollinearity in Regression Analysis</vt:lpstr>
      <vt:lpstr>Pairwise Correlation vs. Multicollinearity</vt:lpstr>
      <vt:lpstr>Variance  Inflation  Factor  (VIF)</vt:lpstr>
      <vt:lpstr>Principal  Component  Analysis  (PCA)</vt:lpstr>
      <vt:lpstr>L1 Regularization (Lasso Regression)</vt:lpstr>
      <vt:lpstr>L2 Regularization (Ridge Regression)</vt:lpstr>
      <vt:lpstr>Elastic Net Regularization</vt:lpstr>
      <vt:lpstr>Using PCA with Lasso, Ridge and Elastic Net</vt:lpstr>
      <vt:lpstr>Central Limit Theorem (CLT)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Multiple Linear Regression</dc:title>
  <cp:lastModifiedBy>Tarala, Magesh</cp:lastModifiedBy>
  <cp:revision>1</cp:revision>
  <dcterms:modified xsi:type="dcterms:W3CDTF">2024-09-20T14:11:27Z</dcterms:modified>
</cp:coreProperties>
</file>