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495" r:id="rId2"/>
    <p:sldId id="667" r:id="rId3"/>
    <p:sldId id="668" r:id="rId4"/>
    <p:sldId id="690" r:id="rId5"/>
    <p:sldId id="691" r:id="rId6"/>
    <p:sldId id="692" r:id="rId7"/>
    <p:sldId id="670" r:id="rId8"/>
    <p:sldId id="687" r:id="rId9"/>
    <p:sldId id="677" r:id="rId10"/>
    <p:sldId id="673" r:id="rId11"/>
    <p:sldId id="693" r:id="rId12"/>
    <p:sldId id="616" r:id="rId13"/>
    <p:sldId id="506" r:id="rId14"/>
    <p:sldId id="688" r:id="rId15"/>
    <p:sldId id="508" r:id="rId16"/>
    <p:sldId id="694" r:id="rId17"/>
    <p:sldId id="620" r:id="rId18"/>
    <p:sldId id="702" r:id="rId19"/>
    <p:sldId id="695" r:id="rId20"/>
    <p:sldId id="697" r:id="rId21"/>
    <p:sldId id="696" r:id="rId22"/>
    <p:sldId id="682" r:id="rId23"/>
    <p:sldId id="689" r:id="rId24"/>
    <p:sldId id="701" r:id="rId25"/>
    <p:sldId id="703" r:id="rId26"/>
    <p:sldId id="679" r:id="rId27"/>
    <p:sldId id="680" r:id="rId28"/>
    <p:sldId id="681" r:id="rId29"/>
    <p:sldId id="686" r:id="rId30"/>
    <p:sldId id="698" r:id="rId31"/>
    <p:sldId id="699" r:id="rId32"/>
    <p:sldId id="700" r:id="rId33"/>
    <p:sldId id="63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E3420-3A72-4C7E-AB19-48E733DE7718}" v="3" dt="2024-08-22T03:45:21.2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3"/>
    <p:restoredTop sz="91723" autoAdjust="0"/>
  </p:normalViewPr>
  <p:slideViewPr>
    <p:cSldViewPr snapToGrid="0" snapToObjects="1">
      <p:cViewPr varScale="1">
        <p:scale>
          <a:sx n="126" d="100"/>
          <a:sy n="126" d="100"/>
        </p:scale>
        <p:origin x="144"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la, Magesh" userId="07a42c1a-df86-419d-baa6-5a6109858c33" providerId="ADAL" clId="{D38E3420-3A72-4C7E-AB19-48E733DE7718}"/>
    <pc:docChg chg="undo custSel addSld modSld sldOrd">
      <pc:chgData name="Tarala, Magesh" userId="07a42c1a-df86-419d-baa6-5a6109858c33" providerId="ADAL" clId="{D38E3420-3A72-4C7E-AB19-48E733DE7718}" dt="2024-08-22T03:45:24.834" v="975" actId="6549"/>
      <pc:docMkLst>
        <pc:docMk/>
      </pc:docMkLst>
      <pc:sldChg chg="modSp mod">
        <pc:chgData name="Tarala, Magesh" userId="07a42c1a-df86-419d-baa6-5a6109858c33" providerId="ADAL" clId="{D38E3420-3A72-4C7E-AB19-48E733DE7718}" dt="2024-08-15T13:53:29.539" v="74" actId="20577"/>
        <pc:sldMkLst>
          <pc:docMk/>
          <pc:sldMk cId="2752219972" sldId="495"/>
        </pc:sldMkLst>
        <pc:spChg chg="mod">
          <ac:chgData name="Tarala, Magesh" userId="07a42c1a-df86-419d-baa6-5a6109858c33" providerId="ADAL" clId="{D38E3420-3A72-4C7E-AB19-48E733DE7718}" dt="2024-08-15T13:53:29.539" v="74" actId="20577"/>
          <ac:spMkLst>
            <pc:docMk/>
            <pc:sldMk cId="2752219972" sldId="495"/>
            <ac:spMk id="1027" creationId="{00000000-0000-0000-0000-000000000000}"/>
          </ac:spMkLst>
        </pc:spChg>
      </pc:sldChg>
      <pc:sldChg chg="modSp mod modNotesTx">
        <pc:chgData name="Tarala, Magesh" userId="07a42c1a-df86-419d-baa6-5a6109858c33" providerId="ADAL" clId="{D38E3420-3A72-4C7E-AB19-48E733DE7718}" dt="2024-08-15T23:30:35.336" v="209" actId="6549"/>
        <pc:sldMkLst>
          <pc:docMk/>
          <pc:sldMk cId="3459347210" sldId="668"/>
        </pc:sldMkLst>
        <pc:spChg chg="mod">
          <ac:chgData name="Tarala, Magesh" userId="07a42c1a-df86-419d-baa6-5a6109858c33" providerId="ADAL" clId="{D38E3420-3A72-4C7E-AB19-48E733DE7718}" dt="2024-08-15T23:30:35.336" v="209" actId="6549"/>
          <ac:spMkLst>
            <pc:docMk/>
            <pc:sldMk cId="3459347210" sldId="668"/>
            <ac:spMk id="3" creationId="{E92EC7B9-5CB0-AA4B-9913-739A767BD7C4}"/>
          </ac:spMkLst>
        </pc:spChg>
      </pc:sldChg>
      <pc:sldChg chg="modSp mod">
        <pc:chgData name="Tarala, Magesh" userId="07a42c1a-df86-419d-baa6-5a6109858c33" providerId="ADAL" clId="{D38E3420-3A72-4C7E-AB19-48E733DE7718}" dt="2024-08-22T03:44:18.425" v="973" actId="313"/>
        <pc:sldMkLst>
          <pc:docMk/>
          <pc:sldMk cId="1004286114" sldId="673"/>
        </pc:sldMkLst>
        <pc:spChg chg="mod">
          <ac:chgData name="Tarala, Magesh" userId="07a42c1a-df86-419d-baa6-5a6109858c33" providerId="ADAL" clId="{D38E3420-3A72-4C7E-AB19-48E733DE7718}" dt="2024-08-22T03:44:18.425" v="973" actId="313"/>
          <ac:spMkLst>
            <pc:docMk/>
            <pc:sldMk cId="1004286114" sldId="673"/>
            <ac:spMk id="5" creationId="{6352C62A-2A21-7A41-8E07-4385E8B19BA0}"/>
          </ac:spMkLst>
        </pc:spChg>
      </pc:sldChg>
      <pc:sldChg chg="modNotesTx">
        <pc:chgData name="Tarala, Magesh" userId="07a42c1a-df86-419d-baa6-5a6109858c33" providerId="ADAL" clId="{D38E3420-3A72-4C7E-AB19-48E733DE7718}" dt="2024-08-16T15:32:32.655" v="212" actId="20577"/>
        <pc:sldMkLst>
          <pc:docMk/>
          <pc:sldMk cId="1636261266" sldId="679"/>
        </pc:sldMkLst>
      </pc:sldChg>
      <pc:sldChg chg="modNotesTx">
        <pc:chgData name="Tarala, Magesh" userId="07a42c1a-df86-419d-baa6-5a6109858c33" providerId="ADAL" clId="{D38E3420-3A72-4C7E-AB19-48E733DE7718}" dt="2024-08-16T15:43:42.142" v="220"/>
        <pc:sldMkLst>
          <pc:docMk/>
          <pc:sldMk cId="2553484420" sldId="686"/>
        </pc:sldMkLst>
      </pc:sldChg>
      <pc:sldChg chg="modSp mod">
        <pc:chgData name="Tarala, Magesh" userId="07a42c1a-df86-419d-baa6-5a6109858c33" providerId="ADAL" clId="{D38E3420-3A72-4C7E-AB19-48E733DE7718}" dt="2024-08-22T03:45:24.834" v="975" actId="6549"/>
        <pc:sldMkLst>
          <pc:docMk/>
          <pc:sldMk cId="1090232324" sldId="688"/>
        </pc:sldMkLst>
        <pc:spChg chg="mod">
          <ac:chgData name="Tarala, Magesh" userId="07a42c1a-df86-419d-baa6-5a6109858c33" providerId="ADAL" clId="{D38E3420-3A72-4C7E-AB19-48E733DE7718}" dt="2024-08-22T03:45:24.834" v="975" actId="6549"/>
          <ac:spMkLst>
            <pc:docMk/>
            <pc:sldMk cId="1090232324" sldId="688"/>
            <ac:spMk id="3" creationId="{176DFCA9-9640-244F-9153-B2561A74F224}"/>
          </ac:spMkLst>
        </pc:spChg>
      </pc:sldChg>
      <pc:sldChg chg="modSp mod">
        <pc:chgData name="Tarala, Magesh" userId="07a42c1a-df86-419d-baa6-5a6109858c33" providerId="ADAL" clId="{D38E3420-3A72-4C7E-AB19-48E733DE7718}" dt="2024-08-16T22:51:53.184" v="912" actId="20577"/>
        <pc:sldMkLst>
          <pc:docMk/>
          <pc:sldMk cId="229260972" sldId="689"/>
        </pc:sldMkLst>
        <pc:spChg chg="mod">
          <ac:chgData name="Tarala, Magesh" userId="07a42c1a-df86-419d-baa6-5a6109858c33" providerId="ADAL" clId="{D38E3420-3A72-4C7E-AB19-48E733DE7718}" dt="2024-08-16T22:51:53.184" v="912" actId="20577"/>
          <ac:spMkLst>
            <pc:docMk/>
            <pc:sldMk cId="229260972" sldId="689"/>
            <ac:spMk id="3" creationId="{AE543F76-CD32-6241-9616-6374B92A8E1F}"/>
          </ac:spMkLst>
        </pc:spChg>
      </pc:sldChg>
      <pc:sldChg chg="modSp mod">
        <pc:chgData name="Tarala, Magesh" userId="07a42c1a-df86-419d-baa6-5a6109858c33" providerId="ADAL" clId="{D38E3420-3A72-4C7E-AB19-48E733DE7718}" dt="2024-08-16T15:49:11.264" v="256" actId="404"/>
        <pc:sldMkLst>
          <pc:docMk/>
          <pc:sldMk cId="2137332028" sldId="693"/>
        </pc:sldMkLst>
        <pc:spChg chg="mod">
          <ac:chgData name="Tarala, Magesh" userId="07a42c1a-df86-419d-baa6-5a6109858c33" providerId="ADAL" clId="{D38E3420-3A72-4C7E-AB19-48E733DE7718}" dt="2024-08-16T15:49:11.264" v="256" actId="404"/>
          <ac:spMkLst>
            <pc:docMk/>
            <pc:sldMk cId="2137332028" sldId="693"/>
            <ac:spMk id="3" creationId="{D95B69D8-3691-064D-8306-B5C02F60C2F1}"/>
          </ac:spMkLst>
        </pc:spChg>
      </pc:sldChg>
      <pc:sldChg chg="addSp delSp modSp add mod ord modClrScheme delDesignElem chgLayout">
        <pc:chgData name="Tarala, Magesh" userId="07a42c1a-df86-419d-baa6-5a6109858c33" providerId="ADAL" clId="{D38E3420-3A72-4C7E-AB19-48E733DE7718}" dt="2024-08-16T22:39:37.643" v="901" actId="20577"/>
        <pc:sldMkLst>
          <pc:docMk/>
          <pc:sldMk cId="1289213083" sldId="703"/>
        </pc:sldMkLst>
        <pc:spChg chg="mod ord">
          <ac:chgData name="Tarala, Magesh" userId="07a42c1a-df86-419d-baa6-5a6109858c33" providerId="ADAL" clId="{D38E3420-3A72-4C7E-AB19-48E733DE7718}" dt="2024-08-16T22:39:37.643" v="901" actId="20577"/>
          <ac:spMkLst>
            <pc:docMk/>
            <pc:sldMk cId="1289213083" sldId="703"/>
            <ac:spMk id="2" creationId="{76D67F61-6788-A54F-8430-8AB9816B9538}"/>
          </ac:spMkLst>
        </pc:spChg>
        <pc:spChg chg="mod ord">
          <ac:chgData name="Tarala, Magesh" userId="07a42c1a-df86-419d-baa6-5a6109858c33" providerId="ADAL" clId="{D38E3420-3A72-4C7E-AB19-48E733DE7718}" dt="2024-08-16T22:39:29.359" v="897"/>
          <ac:spMkLst>
            <pc:docMk/>
            <pc:sldMk cId="1289213083" sldId="703"/>
            <ac:spMk id="3" creationId="{AE543F76-CD32-6241-9616-6374B92A8E1F}"/>
          </ac:spMkLst>
        </pc:spChg>
        <pc:spChg chg="mod ord">
          <ac:chgData name="Tarala, Magesh" userId="07a42c1a-df86-419d-baa6-5a6109858c33" providerId="ADAL" clId="{D38E3420-3A72-4C7E-AB19-48E733DE7718}" dt="2024-08-16T22:36:25.302" v="494" actId="700"/>
          <ac:spMkLst>
            <pc:docMk/>
            <pc:sldMk cId="1289213083" sldId="703"/>
            <ac:spMk id="4" creationId="{17E63CD5-9265-AE4A-973C-1DD1A0BBB369}"/>
          </ac:spMkLst>
        </pc:spChg>
        <pc:spChg chg="add del mod ord">
          <ac:chgData name="Tarala, Magesh" userId="07a42c1a-df86-419d-baa6-5a6109858c33" providerId="ADAL" clId="{D38E3420-3A72-4C7E-AB19-48E733DE7718}" dt="2024-08-16T22:36:25.302" v="494" actId="700"/>
          <ac:spMkLst>
            <pc:docMk/>
            <pc:sldMk cId="1289213083" sldId="703"/>
            <ac:spMk id="5" creationId="{08D1307A-A356-75B1-25D7-2CA632471947}"/>
          </ac:spMkLst>
        </pc:spChg>
        <pc:spChg chg="add del">
          <ac:chgData name="Tarala, Magesh" userId="07a42c1a-df86-419d-baa6-5a6109858c33" providerId="ADAL" clId="{D38E3420-3A72-4C7E-AB19-48E733DE7718}" dt="2024-08-16T22:36:25.302" v="494" actId="700"/>
          <ac:spMkLst>
            <pc:docMk/>
            <pc:sldMk cId="1289213083" sldId="703"/>
            <ac:spMk id="9" creationId="{100EDD19-6802-4EC3-95CE-CFFAB042CFD6}"/>
          </ac:spMkLst>
        </pc:spChg>
        <pc:spChg chg="add del">
          <ac:chgData name="Tarala, Magesh" userId="07a42c1a-df86-419d-baa6-5a6109858c33" providerId="ADAL" clId="{D38E3420-3A72-4C7E-AB19-48E733DE7718}" dt="2024-08-16T22:36:25.302" v="494" actId="700"/>
          <ac:spMkLst>
            <pc:docMk/>
            <pc:sldMk cId="1289213083" sldId="703"/>
            <ac:spMk id="11" creationId="{DB17E863-922E-4C26-BD64-E8FD41D28661}"/>
          </ac:spMkLst>
        </pc:spChg>
      </pc:sldChg>
    </pc:docChg>
  </pc:docChgLst>
  <pc:docChgLst>
    <pc:chgData name="Tarala, Magesh" userId="07a42c1a-df86-419d-baa6-5a6109858c33" providerId="ADAL" clId="{F41F6578-D564-4125-B048-62D7579E16E3}"/>
    <pc:docChg chg="undo redo custSel addSld delSld modSld sldOrd">
      <pc:chgData name="Tarala, Magesh" userId="07a42c1a-df86-419d-baa6-5a6109858c33" providerId="ADAL" clId="{F41F6578-D564-4125-B048-62D7579E16E3}" dt="2023-08-27T14:15:15.650" v="3533" actId="20577"/>
      <pc:docMkLst>
        <pc:docMk/>
      </pc:docMkLst>
      <pc:sldChg chg="addSp delSp modSp mod setBg">
        <pc:chgData name="Tarala, Magesh" userId="07a42c1a-df86-419d-baa6-5a6109858c33" providerId="ADAL" clId="{F41F6578-D564-4125-B048-62D7579E16E3}" dt="2023-08-10T20:26:24.611" v="81" actId="113"/>
        <pc:sldMkLst>
          <pc:docMk/>
          <pc:sldMk cId="2752219972" sldId="495"/>
        </pc:sldMkLst>
        <pc:spChg chg="mod">
          <ac:chgData name="Tarala, Magesh" userId="07a42c1a-df86-419d-baa6-5a6109858c33" providerId="ADAL" clId="{F41F6578-D564-4125-B048-62D7579E16E3}" dt="2023-08-10T20:26:24.611" v="81" actId="113"/>
          <ac:spMkLst>
            <pc:docMk/>
            <pc:sldMk cId="2752219972" sldId="495"/>
            <ac:spMk id="1027" creationId="{00000000-0000-0000-0000-000000000000}"/>
          </ac:spMkLst>
        </pc:spChg>
        <pc:spChg chg="mod">
          <ac:chgData name="Tarala, Magesh" userId="07a42c1a-df86-419d-baa6-5a6109858c33" providerId="ADAL" clId="{F41F6578-D564-4125-B048-62D7579E16E3}" dt="2023-08-10T20:25:12.209" v="70" actId="26606"/>
          <ac:spMkLst>
            <pc:docMk/>
            <pc:sldMk cId="2752219972" sldId="495"/>
            <ac:spMk id="506884" creationId="{00000000-0000-0000-0000-000000000000}"/>
          </ac:spMkLst>
        </pc:spChg>
        <pc:spChg chg="add del">
          <ac:chgData name="Tarala, Magesh" userId="07a42c1a-df86-419d-baa6-5a6109858c33" providerId="ADAL" clId="{F41F6578-D564-4125-B048-62D7579E16E3}" dt="2023-08-10T20:24:20.676" v="65" actId="26606"/>
          <ac:spMkLst>
            <pc:docMk/>
            <pc:sldMk cId="2752219972" sldId="495"/>
            <ac:spMk id="506889" creationId="{FFD48BC7-DC40-47DE-87EE-9F4B6ECB9ABB}"/>
          </ac:spMkLst>
        </pc:spChg>
        <pc:spChg chg="add del">
          <ac:chgData name="Tarala, Magesh" userId="07a42c1a-df86-419d-baa6-5a6109858c33" providerId="ADAL" clId="{F41F6578-D564-4125-B048-62D7579E16E3}" dt="2023-08-10T20:25:12.209" v="69" actId="26606"/>
          <ac:spMkLst>
            <pc:docMk/>
            <pc:sldMk cId="2752219972" sldId="495"/>
            <ac:spMk id="506890" creationId="{9B7AD9F6-8CE7-4299-8FC6-328F4DCD3FF9}"/>
          </ac:spMkLst>
        </pc:spChg>
        <pc:spChg chg="add del">
          <ac:chgData name="Tarala, Magesh" userId="07a42c1a-df86-419d-baa6-5a6109858c33" providerId="ADAL" clId="{F41F6578-D564-4125-B048-62D7579E16E3}" dt="2023-08-10T20:24:20.676" v="65" actId="26606"/>
          <ac:spMkLst>
            <pc:docMk/>
            <pc:sldMk cId="2752219972" sldId="495"/>
            <ac:spMk id="506891" creationId="{E502BBC7-2C76-46F3-BC24-5985BC13DB88}"/>
          </ac:spMkLst>
        </pc:spChg>
        <pc:spChg chg="add del">
          <ac:chgData name="Tarala, Magesh" userId="07a42c1a-df86-419d-baa6-5a6109858c33" providerId="ADAL" clId="{F41F6578-D564-4125-B048-62D7579E16E3}" dt="2023-08-10T20:25:12.209" v="69" actId="26606"/>
          <ac:spMkLst>
            <pc:docMk/>
            <pc:sldMk cId="2752219972" sldId="495"/>
            <ac:spMk id="506892" creationId="{F49775AF-8896-43EE-92C6-83497D6DC56F}"/>
          </ac:spMkLst>
        </pc:spChg>
        <pc:spChg chg="add del">
          <ac:chgData name="Tarala, Magesh" userId="07a42c1a-df86-419d-baa6-5a6109858c33" providerId="ADAL" clId="{F41F6578-D564-4125-B048-62D7579E16E3}" dt="2023-08-10T20:24:20.676" v="65" actId="26606"/>
          <ac:spMkLst>
            <pc:docMk/>
            <pc:sldMk cId="2752219972" sldId="495"/>
            <ac:spMk id="506893" creationId="{C7F28D52-2A5F-4D23-81AE-7CB8B591C7AF}"/>
          </ac:spMkLst>
        </pc:spChg>
        <pc:spChg chg="add">
          <ac:chgData name="Tarala, Magesh" userId="07a42c1a-df86-419d-baa6-5a6109858c33" providerId="ADAL" clId="{F41F6578-D564-4125-B048-62D7579E16E3}" dt="2023-08-10T20:25:12.209" v="70" actId="26606"/>
          <ac:spMkLst>
            <pc:docMk/>
            <pc:sldMk cId="2752219972" sldId="495"/>
            <ac:spMk id="506894" creationId="{943CAA20-3569-4189-9E48-239A229A86CA}"/>
          </ac:spMkLst>
        </pc:spChg>
        <pc:spChg chg="add del">
          <ac:chgData name="Tarala, Magesh" userId="07a42c1a-df86-419d-baa6-5a6109858c33" providerId="ADAL" clId="{F41F6578-D564-4125-B048-62D7579E16E3}" dt="2023-08-10T20:24:20.676" v="65" actId="26606"/>
          <ac:spMkLst>
            <pc:docMk/>
            <pc:sldMk cId="2752219972" sldId="495"/>
            <ac:spMk id="506895" creationId="{3629484E-3792-4B3D-89AD-7C8A1ED0E0D4}"/>
          </ac:spMkLst>
        </pc:spChg>
        <pc:spChg chg="add">
          <ac:chgData name="Tarala, Magesh" userId="07a42c1a-df86-419d-baa6-5a6109858c33" providerId="ADAL" clId="{F41F6578-D564-4125-B048-62D7579E16E3}" dt="2023-08-10T20:25:12.209" v="70" actId="26606"/>
          <ac:spMkLst>
            <pc:docMk/>
            <pc:sldMk cId="2752219972" sldId="495"/>
            <ac:spMk id="506896" creationId="{DA542B6D-E775-4832-91DC-2D20F857813A}"/>
          </ac:spMkLst>
        </pc:spChg>
        <pc:spChg chg="add del">
          <ac:chgData name="Tarala, Magesh" userId="07a42c1a-df86-419d-baa6-5a6109858c33" providerId="ADAL" clId="{F41F6578-D564-4125-B048-62D7579E16E3}" dt="2023-08-10T20:24:56.108" v="67" actId="26606"/>
          <ac:spMkLst>
            <pc:docMk/>
            <pc:sldMk cId="2752219972" sldId="495"/>
            <ac:spMk id="506899" creationId="{A3363022-C969-41E9-8EB2-E4C94908C1FA}"/>
          </ac:spMkLst>
        </pc:spChg>
        <pc:spChg chg="add del">
          <ac:chgData name="Tarala, Magesh" userId="07a42c1a-df86-419d-baa6-5a6109858c33" providerId="ADAL" clId="{F41F6578-D564-4125-B048-62D7579E16E3}" dt="2023-08-10T20:24:56.108" v="67" actId="26606"/>
          <ac:spMkLst>
            <pc:docMk/>
            <pc:sldMk cId="2752219972" sldId="495"/>
            <ac:spMk id="506900" creationId="{8D1AD6B3-BE88-4CEB-BA17-790657CC4729}"/>
          </ac:spMkLst>
        </pc:spChg>
        <pc:grpChg chg="add del">
          <ac:chgData name="Tarala, Magesh" userId="07a42c1a-df86-419d-baa6-5a6109858c33" providerId="ADAL" clId="{F41F6578-D564-4125-B048-62D7579E16E3}" dt="2023-08-10T20:24:56.108" v="67" actId="26606"/>
          <ac:grpSpMkLst>
            <pc:docMk/>
            <pc:sldMk cId="2752219972" sldId="495"/>
            <ac:grpSpMk id="506901" creationId="{89D1390B-7E13-4B4F-9CB2-391063412E54}"/>
          </ac:grpSpMkLst>
        </pc:grpChg>
        <pc:picChg chg="del">
          <ac:chgData name="Tarala, Magesh" userId="07a42c1a-df86-419d-baa6-5a6109858c33" providerId="ADAL" clId="{F41F6578-D564-4125-B048-62D7579E16E3}" dt="2023-08-10T20:23:30.920" v="19" actId="478"/>
          <ac:picMkLst>
            <pc:docMk/>
            <pc:sldMk cId="2752219972" sldId="495"/>
            <ac:picMk id="5" creationId="{E4B6DE28-DF3C-034B-ACC7-398FC771C44A}"/>
          </ac:picMkLst>
        </pc:picChg>
        <pc:picChg chg="add del">
          <ac:chgData name="Tarala, Magesh" userId="07a42c1a-df86-419d-baa6-5a6109858c33" providerId="ADAL" clId="{F41F6578-D564-4125-B048-62D7579E16E3}" dt="2023-08-10T20:25:12.209" v="69" actId="26606"/>
          <ac:picMkLst>
            <pc:docMk/>
            <pc:sldMk cId="2752219972" sldId="495"/>
            <ac:picMk id="506886" creationId="{879FB0D4-019F-3A45-E673-F80B80404811}"/>
          </ac:picMkLst>
        </pc:picChg>
        <pc:picChg chg="add del">
          <ac:chgData name="Tarala, Magesh" userId="07a42c1a-df86-419d-baa6-5a6109858c33" providerId="ADAL" clId="{F41F6578-D564-4125-B048-62D7579E16E3}" dt="2023-08-10T20:24:56.108" v="67" actId="26606"/>
          <ac:picMkLst>
            <pc:docMk/>
            <pc:sldMk cId="2752219972" sldId="495"/>
            <ac:picMk id="506888" creationId="{A5BDC681-6842-72A0-F768-408277FFB124}"/>
          </ac:picMkLst>
        </pc:picChg>
      </pc:sldChg>
      <pc:sldChg chg="del">
        <pc:chgData name="Tarala, Magesh" userId="07a42c1a-df86-419d-baa6-5a6109858c33" providerId="ADAL" clId="{F41F6578-D564-4125-B048-62D7579E16E3}" dt="2023-08-11T15:40:44.976" v="2041" actId="47"/>
        <pc:sldMkLst>
          <pc:docMk/>
          <pc:sldMk cId="2293970280" sldId="503"/>
        </pc:sldMkLst>
      </pc:sldChg>
      <pc:sldChg chg="del">
        <pc:chgData name="Tarala, Magesh" userId="07a42c1a-df86-419d-baa6-5a6109858c33" providerId="ADAL" clId="{F41F6578-D564-4125-B048-62D7579E16E3}" dt="2023-08-11T15:40:54.916" v="2042" actId="47"/>
        <pc:sldMkLst>
          <pc:docMk/>
          <pc:sldMk cId="2383225980" sldId="504"/>
        </pc:sldMkLst>
      </pc:sldChg>
      <pc:sldChg chg="addSp modSp mod setBg">
        <pc:chgData name="Tarala, Magesh" userId="07a42c1a-df86-419d-baa6-5a6109858c33" providerId="ADAL" clId="{F41F6578-D564-4125-B048-62D7579E16E3}" dt="2023-08-11T15:43:37.265" v="2054" actId="404"/>
        <pc:sldMkLst>
          <pc:docMk/>
          <pc:sldMk cId="735450110" sldId="506"/>
        </pc:sldMkLst>
        <pc:spChg chg="mod">
          <ac:chgData name="Tarala, Magesh" userId="07a42c1a-df86-419d-baa6-5a6109858c33" providerId="ADAL" clId="{F41F6578-D564-4125-B048-62D7579E16E3}" dt="2023-08-11T13:17:48.920" v="234" actId="26606"/>
          <ac:spMkLst>
            <pc:docMk/>
            <pc:sldMk cId="735450110" sldId="506"/>
            <ac:spMk id="2" creationId="{09C5478C-5254-4546-9B41-4E32A07D1054}"/>
          </ac:spMkLst>
        </pc:spChg>
        <pc:spChg chg="mod">
          <ac:chgData name="Tarala, Magesh" userId="07a42c1a-df86-419d-baa6-5a6109858c33" providerId="ADAL" clId="{F41F6578-D564-4125-B048-62D7579E16E3}" dt="2023-08-11T15:43:37.265" v="2054" actId="404"/>
          <ac:spMkLst>
            <pc:docMk/>
            <pc:sldMk cId="735450110" sldId="506"/>
            <ac:spMk id="3" creationId="{923C322D-F5BC-004A-BF51-427C80180FC8}"/>
          </ac:spMkLst>
        </pc:spChg>
        <pc:spChg chg="mod">
          <ac:chgData name="Tarala, Magesh" userId="07a42c1a-df86-419d-baa6-5a6109858c33" providerId="ADAL" clId="{F41F6578-D564-4125-B048-62D7579E16E3}" dt="2023-08-11T13:17:48.920" v="234" actId="26606"/>
          <ac:spMkLst>
            <pc:docMk/>
            <pc:sldMk cId="735450110" sldId="506"/>
            <ac:spMk id="4" creationId="{5B52C020-A23C-404D-8411-DD0DDE956D49}"/>
          </ac:spMkLst>
        </pc:spChg>
        <pc:spChg chg="add">
          <ac:chgData name="Tarala, Magesh" userId="07a42c1a-df86-419d-baa6-5a6109858c33" providerId="ADAL" clId="{F41F6578-D564-4125-B048-62D7579E16E3}" dt="2023-08-11T13:17:48.920" v="234" actId="26606"/>
          <ac:spMkLst>
            <pc:docMk/>
            <pc:sldMk cId="735450110" sldId="506"/>
            <ac:spMk id="9" creationId="{100EDD19-6802-4EC3-95CE-CFFAB042CFD6}"/>
          </ac:spMkLst>
        </pc:spChg>
        <pc:spChg chg="add">
          <ac:chgData name="Tarala, Magesh" userId="07a42c1a-df86-419d-baa6-5a6109858c33" providerId="ADAL" clId="{F41F6578-D564-4125-B048-62D7579E16E3}" dt="2023-08-11T13:17:48.920" v="234" actId="26606"/>
          <ac:spMkLst>
            <pc:docMk/>
            <pc:sldMk cId="735450110" sldId="506"/>
            <ac:spMk id="11" creationId="{DB17E863-922E-4C26-BD64-E8FD41D28661}"/>
          </ac:spMkLst>
        </pc:spChg>
      </pc:sldChg>
      <pc:sldChg chg="addSp delSp modSp mod setBg">
        <pc:chgData name="Tarala, Magesh" userId="07a42c1a-df86-419d-baa6-5a6109858c33" providerId="ADAL" clId="{F41F6578-D564-4125-B048-62D7579E16E3}" dt="2023-08-11T13:18:36.464" v="237" actId="26606"/>
        <pc:sldMkLst>
          <pc:docMk/>
          <pc:sldMk cId="1337185677" sldId="508"/>
        </pc:sldMkLst>
        <pc:spChg chg="mod ord">
          <ac:chgData name="Tarala, Magesh" userId="07a42c1a-df86-419d-baa6-5a6109858c33" providerId="ADAL" clId="{F41F6578-D564-4125-B048-62D7579E16E3}" dt="2023-08-11T13:18:36.464" v="237" actId="26606"/>
          <ac:spMkLst>
            <pc:docMk/>
            <pc:sldMk cId="1337185677" sldId="508"/>
            <ac:spMk id="2" creationId="{09C5478C-5254-4546-9B41-4E32A07D1054}"/>
          </ac:spMkLst>
        </pc:spChg>
        <pc:spChg chg="mod">
          <ac:chgData name="Tarala, Magesh" userId="07a42c1a-df86-419d-baa6-5a6109858c33" providerId="ADAL" clId="{F41F6578-D564-4125-B048-62D7579E16E3}" dt="2023-08-11T13:18:36.464" v="237" actId="26606"/>
          <ac:spMkLst>
            <pc:docMk/>
            <pc:sldMk cId="1337185677" sldId="508"/>
            <ac:spMk id="4" creationId="{5B52C020-A23C-404D-8411-DD0DDE956D49}"/>
          </ac:spMkLst>
        </pc:spChg>
        <pc:spChg chg="add del">
          <ac:chgData name="Tarala, Magesh" userId="07a42c1a-df86-419d-baa6-5a6109858c33" providerId="ADAL" clId="{F41F6578-D564-4125-B048-62D7579E16E3}" dt="2023-08-11T13:18:36.464" v="236" actId="26606"/>
          <ac:spMkLst>
            <pc:docMk/>
            <pc:sldMk cId="1337185677" sldId="508"/>
            <ac:spMk id="11" creationId="{37C89E4B-3C9F-44B9-8B86-D9E3D112D8EC}"/>
          </ac:spMkLst>
        </pc:spChg>
        <pc:spChg chg="add">
          <ac:chgData name="Tarala, Magesh" userId="07a42c1a-df86-419d-baa6-5a6109858c33" providerId="ADAL" clId="{F41F6578-D564-4125-B048-62D7579E16E3}" dt="2023-08-11T13:18:36.464" v="237" actId="26606"/>
          <ac:spMkLst>
            <pc:docMk/>
            <pc:sldMk cId="1337185677" sldId="508"/>
            <ac:spMk id="17" creationId="{665DBBEF-238B-476B-96AB-8AAC3224ECEA}"/>
          </ac:spMkLst>
        </pc:spChg>
        <pc:spChg chg="add">
          <ac:chgData name="Tarala, Magesh" userId="07a42c1a-df86-419d-baa6-5a6109858c33" providerId="ADAL" clId="{F41F6578-D564-4125-B048-62D7579E16E3}" dt="2023-08-11T13:18:36.464" v="237" actId="26606"/>
          <ac:spMkLst>
            <pc:docMk/>
            <pc:sldMk cId="1337185677" sldId="508"/>
            <ac:spMk id="18" creationId="{3FCFB1DE-0B7E-48CC-BA90-B2AB0889F9D6}"/>
          </ac:spMkLst>
        </pc:spChg>
        <pc:picChg chg="mod">
          <ac:chgData name="Tarala, Magesh" userId="07a42c1a-df86-419d-baa6-5a6109858c33" providerId="ADAL" clId="{F41F6578-D564-4125-B048-62D7579E16E3}" dt="2023-08-11T13:18:36.464" v="237" actId="26606"/>
          <ac:picMkLst>
            <pc:docMk/>
            <pc:sldMk cId="1337185677" sldId="508"/>
            <ac:picMk id="6" creationId="{4B3914A5-EA0E-C642-B437-260823484779}"/>
          </ac:picMkLst>
        </pc:picChg>
        <pc:cxnChg chg="add del">
          <ac:chgData name="Tarala, Magesh" userId="07a42c1a-df86-419d-baa6-5a6109858c33" providerId="ADAL" clId="{F41F6578-D564-4125-B048-62D7579E16E3}" dt="2023-08-11T13:18:36.464" v="236" actId="26606"/>
          <ac:cxnSpMkLst>
            <pc:docMk/>
            <pc:sldMk cId="1337185677" sldId="508"/>
            <ac:cxnSpMk id="13" creationId="{AA2EAA10-076F-46BD-8F0F-B9A2FB77A85C}"/>
          </ac:cxnSpMkLst>
        </pc:cxnChg>
        <pc:cxnChg chg="add del">
          <ac:chgData name="Tarala, Magesh" userId="07a42c1a-df86-419d-baa6-5a6109858c33" providerId="ADAL" clId="{F41F6578-D564-4125-B048-62D7579E16E3}" dt="2023-08-11T13:18:36.464" v="236" actId="26606"/>
          <ac:cxnSpMkLst>
            <pc:docMk/>
            <pc:sldMk cId="1337185677" sldId="508"/>
            <ac:cxnSpMk id="15" creationId="{D891E407-403B-4764-86C9-33A56D3BCAA3}"/>
          </ac:cxnSpMkLst>
        </pc:cxnChg>
      </pc:sldChg>
      <pc:sldChg chg="addSp modSp mod setBg">
        <pc:chgData name="Tarala, Magesh" userId="07a42c1a-df86-419d-baa6-5a6109858c33" providerId="ADAL" clId="{F41F6578-D564-4125-B048-62D7579E16E3}" dt="2023-08-11T15:43:03.320" v="2048" actId="114"/>
        <pc:sldMkLst>
          <pc:docMk/>
          <pc:sldMk cId="1101181218" sldId="616"/>
        </pc:sldMkLst>
        <pc:spChg chg="mod">
          <ac:chgData name="Tarala, Magesh" userId="07a42c1a-df86-419d-baa6-5a6109858c33" providerId="ADAL" clId="{F41F6578-D564-4125-B048-62D7579E16E3}" dt="2023-08-11T13:17:28.316" v="233" actId="26606"/>
          <ac:spMkLst>
            <pc:docMk/>
            <pc:sldMk cId="1101181218" sldId="616"/>
            <ac:spMk id="2" creationId="{C0DA3EDA-CE6F-1C4A-96EE-D739074B688D}"/>
          </ac:spMkLst>
        </pc:spChg>
        <pc:spChg chg="mod">
          <ac:chgData name="Tarala, Magesh" userId="07a42c1a-df86-419d-baa6-5a6109858c33" providerId="ADAL" clId="{F41F6578-D564-4125-B048-62D7579E16E3}" dt="2023-08-11T15:43:03.320" v="2048" actId="114"/>
          <ac:spMkLst>
            <pc:docMk/>
            <pc:sldMk cId="1101181218" sldId="616"/>
            <ac:spMk id="3" creationId="{E93633D2-0C46-F744-AE7E-1136DFB12279}"/>
          </ac:spMkLst>
        </pc:spChg>
        <pc:spChg chg="mod">
          <ac:chgData name="Tarala, Magesh" userId="07a42c1a-df86-419d-baa6-5a6109858c33" providerId="ADAL" clId="{F41F6578-D564-4125-B048-62D7579E16E3}" dt="2023-08-11T13:17:28.316" v="233" actId="26606"/>
          <ac:spMkLst>
            <pc:docMk/>
            <pc:sldMk cId="1101181218" sldId="616"/>
            <ac:spMk id="4" creationId="{C5156200-4273-0243-A9A1-7E2068F33BD8}"/>
          </ac:spMkLst>
        </pc:spChg>
        <pc:spChg chg="add">
          <ac:chgData name="Tarala, Magesh" userId="07a42c1a-df86-419d-baa6-5a6109858c33" providerId="ADAL" clId="{F41F6578-D564-4125-B048-62D7579E16E3}" dt="2023-08-11T13:17:28.316" v="233" actId="26606"/>
          <ac:spMkLst>
            <pc:docMk/>
            <pc:sldMk cId="1101181218" sldId="616"/>
            <ac:spMk id="9" creationId="{100EDD19-6802-4EC3-95CE-CFFAB042CFD6}"/>
          </ac:spMkLst>
        </pc:spChg>
        <pc:spChg chg="add">
          <ac:chgData name="Tarala, Magesh" userId="07a42c1a-df86-419d-baa6-5a6109858c33" providerId="ADAL" clId="{F41F6578-D564-4125-B048-62D7579E16E3}" dt="2023-08-11T13:17:28.316" v="233" actId="26606"/>
          <ac:spMkLst>
            <pc:docMk/>
            <pc:sldMk cId="1101181218" sldId="616"/>
            <ac:spMk id="11" creationId="{DB17E863-922E-4C26-BD64-E8FD41D28661}"/>
          </ac:spMkLst>
        </pc:spChg>
      </pc:sldChg>
      <pc:sldChg chg="del">
        <pc:chgData name="Tarala, Magesh" userId="07a42c1a-df86-419d-baa6-5a6109858c33" providerId="ADAL" clId="{F41F6578-D564-4125-B048-62D7579E16E3}" dt="2023-08-11T15:34:03.765" v="1950" actId="47"/>
        <pc:sldMkLst>
          <pc:docMk/>
          <pc:sldMk cId="768331012" sldId="617"/>
        </pc:sldMkLst>
      </pc:sldChg>
      <pc:sldChg chg="addSp delSp modSp mod setBg addAnim">
        <pc:chgData name="Tarala, Magesh" userId="07a42c1a-df86-419d-baa6-5a6109858c33" providerId="ADAL" clId="{F41F6578-D564-4125-B048-62D7579E16E3}" dt="2023-08-11T17:51:48.623" v="2170"/>
        <pc:sldMkLst>
          <pc:docMk/>
          <pc:sldMk cId="1077884355" sldId="620"/>
        </pc:sldMkLst>
        <pc:spChg chg="mod">
          <ac:chgData name="Tarala, Magesh" userId="07a42c1a-df86-419d-baa6-5a6109858c33" providerId="ADAL" clId="{F41F6578-D564-4125-B048-62D7579E16E3}" dt="2023-08-11T17:51:48.623" v="2169" actId="26606"/>
          <ac:spMkLst>
            <pc:docMk/>
            <pc:sldMk cId="1077884355" sldId="620"/>
            <ac:spMk id="2" creationId="{07132743-79CC-FD4C-BB7C-72CAF36833BA}"/>
          </ac:spMkLst>
        </pc:spChg>
        <pc:spChg chg="mod">
          <ac:chgData name="Tarala, Magesh" userId="07a42c1a-df86-419d-baa6-5a6109858c33" providerId="ADAL" clId="{F41F6578-D564-4125-B048-62D7579E16E3}" dt="2023-08-11T17:51:48.623" v="2169" actId="26606"/>
          <ac:spMkLst>
            <pc:docMk/>
            <pc:sldMk cId="1077884355" sldId="620"/>
            <ac:spMk id="4" creationId="{116CFA12-A201-C84D-ADA0-B57D69E75836}"/>
          </ac:spMkLst>
        </pc:spChg>
        <pc:spChg chg="add del">
          <ac:chgData name="Tarala, Magesh" userId="07a42c1a-df86-419d-baa6-5a6109858c33" providerId="ADAL" clId="{F41F6578-D564-4125-B048-62D7579E16E3}" dt="2023-08-11T17:50:55.992" v="2167" actId="26606"/>
          <ac:spMkLst>
            <pc:docMk/>
            <pc:sldMk cId="1077884355" sldId="620"/>
            <ac:spMk id="9" creationId="{FFD48BC7-DC40-47DE-87EE-9F4B6ECB9ABB}"/>
          </ac:spMkLst>
        </pc:spChg>
        <pc:spChg chg="add del">
          <ac:chgData name="Tarala, Magesh" userId="07a42c1a-df86-419d-baa6-5a6109858c33" providerId="ADAL" clId="{F41F6578-D564-4125-B048-62D7579E16E3}" dt="2023-08-11T17:50:55.992" v="2167" actId="26606"/>
          <ac:spMkLst>
            <pc:docMk/>
            <pc:sldMk cId="1077884355" sldId="620"/>
            <ac:spMk id="11" creationId="{E502BBC7-2C76-46F3-BC24-5985BC13DB88}"/>
          </ac:spMkLst>
        </pc:spChg>
        <pc:spChg chg="add del">
          <ac:chgData name="Tarala, Magesh" userId="07a42c1a-df86-419d-baa6-5a6109858c33" providerId="ADAL" clId="{F41F6578-D564-4125-B048-62D7579E16E3}" dt="2023-08-11T17:50:55.992" v="2167" actId="26606"/>
          <ac:spMkLst>
            <pc:docMk/>
            <pc:sldMk cId="1077884355" sldId="620"/>
            <ac:spMk id="13" creationId="{C7F28D52-2A5F-4D23-81AE-7CB8B591C7AF}"/>
          </ac:spMkLst>
        </pc:spChg>
        <pc:spChg chg="add del">
          <ac:chgData name="Tarala, Magesh" userId="07a42c1a-df86-419d-baa6-5a6109858c33" providerId="ADAL" clId="{F41F6578-D564-4125-B048-62D7579E16E3}" dt="2023-08-11T17:50:55.992" v="2167" actId="26606"/>
          <ac:spMkLst>
            <pc:docMk/>
            <pc:sldMk cId="1077884355" sldId="620"/>
            <ac:spMk id="15" creationId="{3629484E-3792-4B3D-89AD-7C8A1ED0E0D4}"/>
          </ac:spMkLst>
        </pc:spChg>
        <pc:spChg chg="add del">
          <ac:chgData name="Tarala, Magesh" userId="07a42c1a-df86-419d-baa6-5a6109858c33" providerId="ADAL" clId="{F41F6578-D564-4125-B048-62D7579E16E3}" dt="2023-08-11T17:51:48.623" v="2169" actId="26606"/>
          <ac:spMkLst>
            <pc:docMk/>
            <pc:sldMk cId="1077884355" sldId="620"/>
            <ac:spMk id="21" creationId="{9B7AD9F6-8CE7-4299-8FC6-328F4DCD3FF9}"/>
          </ac:spMkLst>
        </pc:spChg>
        <pc:spChg chg="add del">
          <ac:chgData name="Tarala, Magesh" userId="07a42c1a-df86-419d-baa6-5a6109858c33" providerId="ADAL" clId="{F41F6578-D564-4125-B048-62D7579E16E3}" dt="2023-08-11T17:51:48.623" v="2169" actId="26606"/>
          <ac:spMkLst>
            <pc:docMk/>
            <pc:sldMk cId="1077884355" sldId="620"/>
            <ac:spMk id="23" creationId="{F49775AF-8896-43EE-92C6-83497D6DC56F}"/>
          </ac:spMkLst>
        </pc:spChg>
        <pc:spChg chg="add">
          <ac:chgData name="Tarala, Magesh" userId="07a42c1a-df86-419d-baa6-5a6109858c33" providerId="ADAL" clId="{F41F6578-D564-4125-B048-62D7579E16E3}" dt="2023-08-11T17:51:48.623" v="2169" actId="26606"/>
          <ac:spMkLst>
            <pc:docMk/>
            <pc:sldMk cId="1077884355" sldId="620"/>
            <ac:spMk id="28" creationId="{943CAA20-3569-4189-9E48-239A229A86CA}"/>
          </ac:spMkLst>
        </pc:spChg>
        <pc:spChg chg="add">
          <ac:chgData name="Tarala, Magesh" userId="07a42c1a-df86-419d-baa6-5a6109858c33" providerId="ADAL" clId="{F41F6578-D564-4125-B048-62D7579E16E3}" dt="2023-08-11T17:51:48.623" v="2169" actId="26606"/>
          <ac:spMkLst>
            <pc:docMk/>
            <pc:sldMk cId="1077884355" sldId="620"/>
            <ac:spMk id="30" creationId="{DA542B6D-E775-4832-91DC-2D20F857813A}"/>
          </ac:spMkLst>
        </pc:spChg>
        <pc:picChg chg="add del">
          <ac:chgData name="Tarala, Magesh" userId="07a42c1a-df86-419d-baa6-5a6109858c33" providerId="ADAL" clId="{F41F6578-D564-4125-B048-62D7579E16E3}" dt="2023-08-11T17:51:11.215" v="2168" actId="478"/>
          <ac:picMkLst>
            <pc:docMk/>
            <pc:sldMk cId="1077884355" sldId="620"/>
            <ac:picMk id="17" creationId="{4A87301B-6687-6347-8AC1-4CCF3CFE19B8}"/>
          </ac:picMkLst>
        </pc:picChg>
      </pc:sldChg>
      <pc:sldChg chg="addSp delSp modSp mod setBg">
        <pc:chgData name="Tarala, Magesh" userId="07a42c1a-df86-419d-baa6-5a6109858c33" providerId="ADAL" clId="{F41F6578-D564-4125-B048-62D7579E16E3}" dt="2023-08-25T21:26:38.432" v="3213" actId="20577"/>
        <pc:sldMkLst>
          <pc:docMk/>
          <pc:sldMk cId="705675360" sldId="630"/>
        </pc:sldMkLst>
        <pc:spChg chg="mod">
          <ac:chgData name="Tarala, Magesh" userId="07a42c1a-df86-419d-baa6-5a6109858c33" providerId="ADAL" clId="{F41F6578-D564-4125-B048-62D7579E16E3}" dt="2023-08-11T18:38:28.628" v="2846" actId="26606"/>
          <ac:spMkLst>
            <pc:docMk/>
            <pc:sldMk cId="705675360" sldId="630"/>
            <ac:spMk id="2" creationId="{632A48A8-98C0-E849-A8DA-599E5A687E03}"/>
          </ac:spMkLst>
        </pc:spChg>
        <pc:spChg chg="mod">
          <ac:chgData name="Tarala, Magesh" userId="07a42c1a-df86-419d-baa6-5a6109858c33" providerId="ADAL" clId="{F41F6578-D564-4125-B048-62D7579E16E3}" dt="2023-08-25T21:26:38.432" v="3213" actId="20577"/>
          <ac:spMkLst>
            <pc:docMk/>
            <pc:sldMk cId="705675360" sldId="630"/>
            <ac:spMk id="3" creationId="{8C307429-0063-F144-B67F-75A3EC42ED94}"/>
          </ac:spMkLst>
        </pc:spChg>
        <pc:spChg chg="mod">
          <ac:chgData name="Tarala, Magesh" userId="07a42c1a-df86-419d-baa6-5a6109858c33" providerId="ADAL" clId="{F41F6578-D564-4125-B048-62D7579E16E3}" dt="2023-08-11T18:38:28.628" v="2846" actId="26606"/>
          <ac:spMkLst>
            <pc:docMk/>
            <pc:sldMk cId="705675360" sldId="630"/>
            <ac:spMk id="4" creationId="{2AEB91B8-3131-9747-BF2A-7D101A008131}"/>
          </ac:spMkLst>
        </pc:spChg>
        <pc:spChg chg="add del">
          <ac:chgData name="Tarala, Magesh" userId="07a42c1a-df86-419d-baa6-5a6109858c33" providerId="ADAL" clId="{F41F6578-D564-4125-B048-62D7579E16E3}" dt="2023-08-11T18:38:28.623" v="2845" actId="26606"/>
          <ac:spMkLst>
            <pc:docMk/>
            <pc:sldMk cId="705675360" sldId="630"/>
            <ac:spMk id="9" creationId="{DAF1966E-FD40-4A4A-B61B-C4DF7FA05F06}"/>
          </ac:spMkLst>
        </pc:spChg>
        <pc:spChg chg="add del">
          <ac:chgData name="Tarala, Magesh" userId="07a42c1a-df86-419d-baa6-5a6109858c33" providerId="ADAL" clId="{F41F6578-D564-4125-B048-62D7579E16E3}" dt="2023-08-11T18:38:28.623" v="2845" actId="26606"/>
          <ac:spMkLst>
            <pc:docMk/>
            <pc:sldMk cId="705675360" sldId="630"/>
            <ac:spMk id="11" creationId="{047BFA19-D45E-416B-A404-7AF2F3F27017}"/>
          </ac:spMkLst>
        </pc:spChg>
        <pc:spChg chg="add del">
          <ac:chgData name="Tarala, Magesh" userId="07a42c1a-df86-419d-baa6-5a6109858c33" providerId="ADAL" clId="{F41F6578-D564-4125-B048-62D7579E16E3}" dt="2023-08-11T18:38:28.623" v="2845" actId="26606"/>
          <ac:spMkLst>
            <pc:docMk/>
            <pc:sldMk cId="705675360" sldId="630"/>
            <ac:spMk id="13" creationId="{8E0105E7-23DB-4CF2-8258-FF47C7620F6E}"/>
          </ac:spMkLst>
        </pc:spChg>
        <pc:spChg chg="add del">
          <ac:chgData name="Tarala, Magesh" userId="07a42c1a-df86-419d-baa6-5a6109858c33" providerId="ADAL" clId="{F41F6578-D564-4125-B048-62D7579E16E3}" dt="2023-08-11T18:38:28.623" v="2845" actId="26606"/>
          <ac:spMkLst>
            <pc:docMk/>
            <pc:sldMk cId="705675360" sldId="630"/>
            <ac:spMk id="15" creationId="{074B4F7D-14B2-478B-8BF5-01E4E0C5D263}"/>
          </ac:spMkLst>
        </pc:spChg>
        <pc:spChg chg="add">
          <ac:chgData name="Tarala, Magesh" userId="07a42c1a-df86-419d-baa6-5a6109858c33" providerId="ADAL" clId="{F41F6578-D564-4125-B048-62D7579E16E3}" dt="2023-08-11T18:38:28.628" v="2846" actId="26606"/>
          <ac:spMkLst>
            <pc:docMk/>
            <pc:sldMk cId="705675360" sldId="630"/>
            <ac:spMk id="17" creationId="{100EDD19-6802-4EC3-95CE-CFFAB042CFD6}"/>
          </ac:spMkLst>
        </pc:spChg>
        <pc:spChg chg="add">
          <ac:chgData name="Tarala, Magesh" userId="07a42c1a-df86-419d-baa6-5a6109858c33" providerId="ADAL" clId="{F41F6578-D564-4125-B048-62D7579E16E3}" dt="2023-08-11T18:38:28.628" v="2846" actId="26606"/>
          <ac:spMkLst>
            <pc:docMk/>
            <pc:sldMk cId="705675360" sldId="630"/>
            <ac:spMk id="18" creationId="{DB17E863-922E-4C26-BD64-E8FD41D28661}"/>
          </ac:spMkLst>
        </pc:spChg>
      </pc:sldChg>
      <pc:sldChg chg="addSp modSp mod setBg">
        <pc:chgData name="Tarala, Magesh" userId="07a42c1a-df86-419d-baa6-5a6109858c33" providerId="ADAL" clId="{F41F6578-D564-4125-B048-62D7579E16E3}" dt="2023-08-11T13:33:51.884" v="453" actId="20577"/>
        <pc:sldMkLst>
          <pc:docMk/>
          <pc:sldMk cId="3109144227" sldId="667"/>
        </pc:sldMkLst>
        <pc:spChg chg="mod">
          <ac:chgData name="Tarala, Magesh" userId="07a42c1a-df86-419d-baa6-5a6109858c33" providerId="ADAL" clId="{F41F6578-D564-4125-B048-62D7579E16E3}" dt="2023-08-10T20:32:13.122" v="192" actId="26606"/>
          <ac:spMkLst>
            <pc:docMk/>
            <pc:sldMk cId="3109144227" sldId="667"/>
            <ac:spMk id="2" creationId="{F8DE4339-18E9-E745-8F0D-D0D084EA6CFA}"/>
          </ac:spMkLst>
        </pc:spChg>
        <pc:spChg chg="mod">
          <ac:chgData name="Tarala, Magesh" userId="07a42c1a-df86-419d-baa6-5a6109858c33" providerId="ADAL" clId="{F41F6578-D564-4125-B048-62D7579E16E3}" dt="2023-08-11T13:33:51.884" v="453" actId="20577"/>
          <ac:spMkLst>
            <pc:docMk/>
            <pc:sldMk cId="3109144227" sldId="667"/>
            <ac:spMk id="3" creationId="{AD984919-D3DD-2E4A-A474-80597EFCC2C3}"/>
          </ac:spMkLst>
        </pc:spChg>
        <pc:spChg chg="mod">
          <ac:chgData name="Tarala, Magesh" userId="07a42c1a-df86-419d-baa6-5a6109858c33" providerId="ADAL" clId="{F41F6578-D564-4125-B048-62D7579E16E3}" dt="2023-08-10T20:32:13.122" v="192" actId="26606"/>
          <ac:spMkLst>
            <pc:docMk/>
            <pc:sldMk cId="3109144227" sldId="667"/>
            <ac:spMk id="4" creationId="{60B09F79-E60F-3040-93C2-AEAA30DB8846}"/>
          </ac:spMkLst>
        </pc:spChg>
        <pc:spChg chg="add">
          <ac:chgData name="Tarala, Magesh" userId="07a42c1a-df86-419d-baa6-5a6109858c33" providerId="ADAL" clId="{F41F6578-D564-4125-B048-62D7579E16E3}" dt="2023-08-10T20:32:13.122" v="192" actId="26606"/>
          <ac:spMkLst>
            <pc:docMk/>
            <pc:sldMk cId="3109144227" sldId="667"/>
            <ac:spMk id="9" creationId="{100EDD19-6802-4EC3-95CE-CFFAB042CFD6}"/>
          </ac:spMkLst>
        </pc:spChg>
        <pc:spChg chg="add">
          <ac:chgData name="Tarala, Magesh" userId="07a42c1a-df86-419d-baa6-5a6109858c33" providerId="ADAL" clId="{F41F6578-D564-4125-B048-62D7579E16E3}" dt="2023-08-10T20:32:13.122" v="192" actId="26606"/>
          <ac:spMkLst>
            <pc:docMk/>
            <pc:sldMk cId="3109144227" sldId="667"/>
            <ac:spMk id="11" creationId="{DB17E863-922E-4C26-BD64-E8FD41D28661}"/>
          </ac:spMkLst>
        </pc:spChg>
      </pc:sldChg>
      <pc:sldChg chg="addSp modSp mod setBg">
        <pc:chgData name="Tarala, Magesh" userId="07a42c1a-df86-419d-baa6-5a6109858c33" providerId="ADAL" clId="{F41F6578-D564-4125-B048-62D7579E16E3}" dt="2023-08-11T13:38:29.618" v="457" actId="255"/>
        <pc:sldMkLst>
          <pc:docMk/>
          <pc:sldMk cId="3459347210" sldId="668"/>
        </pc:sldMkLst>
        <pc:spChg chg="mod">
          <ac:chgData name="Tarala, Magesh" userId="07a42c1a-df86-419d-baa6-5a6109858c33" providerId="ADAL" clId="{F41F6578-D564-4125-B048-62D7579E16E3}" dt="2023-08-10T20:41:11" v="197" actId="26606"/>
          <ac:spMkLst>
            <pc:docMk/>
            <pc:sldMk cId="3459347210" sldId="668"/>
            <ac:spMk id="2" creationId="{19C915A8-95B9-9240-91B7-06D6424EDBCD}"/>
          </ac:spMkLst>
        </pc:spChg>
        <pc:spChg chg="mod">
          <ac:chgData name="Tarala, Magesh" userId="07a42c1a-df86-419d-baa6-5a6109858c33" providerId="ADAL" clId="{F41F6578-D564-4125-B048-62D7579E16E3}" dt="2023-08-11T13:38:29.618" v="457" actId="255"/>
          <ac:spMkLst>
            <pc:docMk/>
            <pc:sldMk cId="3459347210" sldId="668"/>
            <ac:spMk id="3" creationId="{E92EC7B9-5CB0-AA4B-9913-739A767BD7C4}"/>
          </ac:spMkLst>
        </pc:spChg>
        <pc:spChg chg="mod">
          <ac:chgData name="Tarala, Magesh" userId="07a42c1a-df86-419d-baa6-5a6109858c33" providerId="ADAL" clId="{F41F6578-D564-4125-B048-62D7579E16E3}" dt="2023-08-10T20:41:11" v="197" actId="26606"/>
          <ac:spMkLst>
            <pc:docMk/>
            <pc:sldMk cId="3459347210" sldId="668"/>
            <ac:spMk id="4" creationId="{ED1DC2BD-E54E-CD4F-9F4D-049D54CEC017}"/>
          </ac:spMkLst>
        </pc:spChg>
        <pc:spChg chg="add">
          <ac:chgData name="Tarala, Magesh" userId="07a42c1a-df86-419d-baa6-5a6109858c33" providerId="ADAL" clId="{F41F6578-D564-4125-B048-62D7579E16E3}" dt="2023-08-10T20:41:11" v="197" actId="26606"/>
          <ac:spMkLst>
            <pc:docMk/>
            <pc:sldMk cId="3459347210" sldId="668"/>
            <ac:spMk id="9" creationId="{100EDD19-6802-4EC3-95CE-CFFAB042CFD6}"/>
          </ac:spMkLst>
        </pc:spChg>
        <pc:spChg chg="add">
          <ac:chgData name="Tarala, Magesh" userId="07a42c1a-df86-419d-baa6-5a6109858c33" providerId="ADAL" clId="{F41F6578-D564-4125-B048-62D7579E16E3}" dt="2023-08-10T20:41:11" v="197" actId="26606"/>
          <ac:spMkLst>
            <pc:docMk/>
            <pc:sldMk cId="3459347210" sldId="668"/>
            <ac:spMk id="11" creationId="{DB17E863-922E-4C26-BD64-E8FD41D28661}"/>
          </ac:spMkLst>
        </pc:spChg>
      </pc:sldChg>
      <pc:sldChg chg="del">
        <pc:chgData name="Tarala, Magesh" userId="07a42c1a-df86-419d-baa6-5a6109858c33" providerId="ADAL" clId="{F41F6578-D564-4125-B048-62D7579E16E3}" dt="2023-08-11T14:22:12.807" v="677" actId="47"/>
        <pc:sldMkLst>
          <pc:docMk/>
          <pc:sldMk cId="188974515" sldId="669"/>
        </pc:sldMkLst>
      </pc:sldChg>
      <pc:sldChg chg="addSp modSp mod setBg">
        <pc:chgData name="Tarala, Magesh" userId="07a42c1a-df86-419d-baa6-5a6109858c33" providerId="ADAL" clId="{F41F6578-D564-4125-B048-62D7579E16E3}" dt="2023-08-11T15:05:01.512" v="1468" actId="14"/>
        <pc:sldMkLst>
          <pc:docMk/>
          <pc:sldMk cId="1474510816" sldId="670"/>
        </pc:sldMkLst>
        <pc:spChg chg="mod">
          <ac:chgData name="Tarala, Magesh" userId="07a42c1a-df86-419d-baa6-5a6109858c33" providerId="ADAL" clId="{F41F6578-D564-4125-B048-62D7579E16E3}" dt="2023-08-11T14:51:31.362" v="1419" actId="26606"/>
          <ac:spMkLst>
            <pc:docMk/>
            <pc:sldMk cId="1474510816" sldId="670"/>
            <ac:spMk id="2" creationId="{09C5478C-5254-4546-9B41-4E32A07D1054}"/>
          </ac:spMkLst>
        </pc:spChg>
        <pc:spChg chg="mod">
          <ac:chgData name="Tarala, Magesh" userId="07a42c1a-df86-419d-baa6-5a6109858c33" providerId="ADAL" clId="{F41F6578-D564-4125-B048-62D7579E16E3}" dt="2023-08-11T15:05:01.512" v="1468" actId="14"/>
          <ac:spMkLst>
            <pc:docMk/>
            <pc:sldMk cId="1474510816" sldId="670"/>
            <ac:spMk id="3" creationId="{923C322D-F5BC-004A-BF51-427C80180FC8}"/>
          </ac:spMkLst>
        </pc:spChg>
        <pc:spChg chg="mod">
          <ac:chgData name="Tarala, Magesh" userId="07a42c1a-df86-419d-baa6-5a6109858c33" providerId="ADAL" clId="{F41F6578-D564-4125-B048-62D7579E16E3}" dt="2023-08-11T14:51:31.362" v="1419" actId="26606"/>
          <ac:spMkLst>
            <pc:docMk/>
            <pc:sldMk cId="1474510816" sldId="670"/>
            <ac:spMk id="4" creationId="{5B52C020-A23C-404D-8411-DD0DDE956D49}"/>
          </ac:spMkLst>
        </pc:spChg>
        <pc:spChg chg="add">
          <ac:chgData name="Tarala, Magesh" userId="07a42c1a-df86-419d-baa6-5a6109858c33" providerId="ADAL" clId="{F41F6578-D564-4125-B048-62D7579E16E3}" dt="2023-08-11T14:51:31.362" v="1419" actId="26606"/>
          <ac:spMkLst>
            <pc:docMk/>
            <pc:sldMk cId="1474510816" sldId="670"/>
            <ac:spMk id="9" creationId="{100EDD19-6802-4EC3-95CE-CFFAB042CFD6}"/>
          </ac:spMkLst>
        </pc:spChg>
        <pc:spChg chg="add">
          <ac:chgData name="Tarala, Magesh" userId="07a42c1a-df86-419d-baa6-5a6109858c33" providerId="ADAL" clId="{F41F6578-D564-4125-B048-62D7579E16E3}" dt="2023-08-11T14:51:31.362" v="1419" actId="26606"/>
          <ac:spMkLst>
            <pc:docMk/>
            <pc:sldMk cId="1474510816" sldId="670"/>
            <ac:spMk id="11" creationId="{DB17E863-922E-4C26-BD64-E8FD41D28661}"/>
          </ac:spMkLst>
        </pc:spChg>
      </pc:sldChg>
      <pc:sldChg chg="addSp delSp modSp mod setBg">
        <pc:chgData name="Tarala, Magesh" userId="07a42c1a-df86-419d-baa6-5a6109858c33" providerId="ADAL" clId="{F41F6578-D564-4125-B048-62D7579E16E3}" dt="2023-08-27T14:15:15.650" v="3533" actId="20577"/>
        <pc:sldMkLst>
          <pc:docMk/>
          <pc:sldMk cId="1004286114" sldId="673"/>
        </pc:sldMkLst>
        <pc:spChg chg="mod">
          <ac:chgData name="Tarala, Magesh" userId="07a42c1a-df86-419d-baa6-5a6109858c33" providerId="ADAL" clId="{F41F6578-D564-4125-B048-62D7579E16E3}" dt="2023-08-11T15:01:41.575" v="1457" actId="26606"/>
          <ac:spMkLst>
            <pc:docMk/>
            <pc:sldMk cId="1004286114" sldId="673"/>
            <ac:spMk id="2" creationId="{09C5478C-5254-4546-9B41-4E32A07D1054}"/>
          </ac:spMkLst>
        </pc:spChg>
        <pc:spChg chg="mod ord">
          <ac:chgData name="Tarala, Magesh" userId="07a42c1a-df86-419d-baa6-5a6109858c33" providerId="ADAL" clId="{F41F6578-D564-4125-B048-62D7579E16E3}" dt="2023-08-11T15:01:14.992" v="1453" actId="26606"/>
          <ac:spMkLst>
            <pc:docMk/>
            <pc:sldMk cId="1004286114" sldId="673"/>
            <ac:spMk id="4" creationId="{5B52C020-A23C-404D-8411-DD0DDE956D49}"/>
          </ac:spMkLst>
        </pc:spChg>
        <pc:spChg chg="mod">
          <ac:chgData name="Tarala, Magesh" userId="07a42c1a-df86-419d-baa6-5a6109858c33" providerId="ADAL" clId="{F41F6578-D564-4125-B048-62D7579E16E3}" dt="2023-08-27T14:15:15.650" v="3533" actId="20577"/>
          <ac:spMkLst>
            <pc:docMk/>
            <pc:sldMk cId="1004286114" sldId="673"/>
            <ac:spMk id="5" creationId="{6352C62A-2A21-7A41-8E07-4385E8B19BA0}"/>
          </ac:spMkLst>
        </pc:spChg>
        <pc:spChg chg="add del">
          <ac:chgData name="Tarala, Magesh" userId="07a42c1a-df86-419d-baa6-5a6109858c33" providerId="ADAL" clId="{F41F6578-D564-4125-B048-62D7579E16E3}" dt="2023-08-11T15:01:41.575" v="1457" actId="26606"/>
          <ac:spMkLst>
            <pc:docMk/>
            <pc:sldMk cId="1004286114" sldId="673"/>
            <ac:spMk id="11" creationId="{2C61293E-6EBE-43EF-A52C-9BEBFD7679D4}"/>
          </ac:spMkLst>
        </pc:spChg>
        <pc:spChg chg="add del">
          <ac:chgData name="Tarala, Magesh" userId="07a42c1a-df86-419d-baa6-5a6109858c33" providerId="ADAL" clId="{F41F6578-D564-4125-B048-62D7579E16E3}" dt="2023-08-11T15:01:41.575" v="1457" actId="26606"/>
          <ac:spMkLst>
            <pc:docMk/>
            <pc:sldMk cId="1004286114" sldId="673"/>
            <ac:spMk id="13" creationId="{3FCFB1DE-0B7E-48CC-BA90-B2AB0889F9D6}"/>
          </ac:spMkLst>
        </pc:spChg>
        <pc:spChg chg="add del">
          <ac:chgData name="Tarala, Magesh" userId="07a42c1a-df86-419d-baa6-5a6109858c33" providerId="ADAL" clId="{F41F6578-D564-4125-B048-62D7579E16E3}" dt="2023-08-11T15:01:41.560" v="1456" actId="26606"/>
          <ac:spMkLst>
            <pc:docMk/>
            <pc:sldMk cId="1004286114" sldId="673"/>
            <ac:spMk id="18" creationId="{777A147A-9ED8-46B4-8660-1B3C2AA880B5}"/>
          </ac:spMkLst>
        </pc:spChg>
        <pc:spChg chg="add del">
          <ac:chgData name="Tarala, Magesh" userId="07a42c1a-df86-419d-baa6-5a6109858c33" providerId="ADAL" clId="{F41F6578-D564-4125-B048-62D7579E16E3}" dt="2023-08-11T15:01:41.560" v="1456" actId="26606"/>
          <ac:spMkLst>
            <pc:docMk/>
            <pc:sldMk cId="1004286114" sldId="673"/>
            <ac:spMk id="20" creationId="{5D6C15A0-C087-4593-8414-2B4EC1CDC3DE}"/>
          </ac:spMkLst>
        </pc:spChg>
        <pc:spChg chg="add">
          <ac:chgData name="Tarala, Magesh" userId="07a42c1a-df86-419d-baa6-5a6109858c33" providerId="ADAL" clId="{F41F6578-D564-4125-B048-62D7579E16E3}" dt="2023-08-11T15:01:41.575" v="1457" actId="26606"/>
          <ac:spMkLst>
            <pc:docMk/>
            <pc:sldMk cId="1004286114" sldId="673"/>
            <ac:spMk id="22" creationId="{100EDD19-6802-4EC3-95CE-CFFAB042CFD6}"/>
          </ac:spMkLst>
        </pc:spChg>
        <pc:spChg chg="add">
          <ac:chgData name="Tarala, Magesh" userId="07a42c1a-df86-419d-baa6-5a6109858c33" providerId="ADAL" clId="{F41F6578-D564-4125-B048-62D7579E16E3}" dt="2023-08-11T15:01:41.575" v="1457" actId="26606"/>
          <ac:spMkLst>
            <pc:docMk/>
            <pc:sldMk cId="1004286114" sldId="673"/>
            <ac:spMk id="23" creationId="{DB17E863-922E-4C26-BD64-E8FD41D28661}"/>
          </ac:spMkLst>
        </pc:spChg>
        <pc:picChg chg="add del">
          <ac:chgData name="Tarala, Magesh" userId="07a42c1a-df86-419d-baa6-5a6109858c33" providerId="ADAL" clId="{F41F6578-D564-4125-B048-62D7579E16E3}" dt="2023-08-11T15:01:27.952" v="1454" actId="478"/>
          <ac:picMkLst>
            <pc:docMk/>
            <pc:sldMk cId="1004286114" sldId="673"/>
            <ac:picMk id="7" creationId="{4518EB04-867D-E816-4DA6-1186213F783F}"/>
          </ac:picMkLst>
        </pc:picChg>
      </pc:sldChg>
      <pc:sldChg chg="del">
        <pc:chgData name="Tarala, Magesh" userId="07a42c1a-df86-419d-baa6-5a6109858c33" providerId="ADAL" clId="{F41F6578-D564-4125-B048-62D7579E16E3}" dt="2023-08-11T14:42:35.963" v="1048" actId="47"/>
        <pc:sldMkLst>
          <pc:docMk/>
          <pc:sldMk cId="2821123409" sldId="675"/>
        </pc:sldMkLst>
      </pc:sldChg>
      <pc:sldChg chg="del">
        <pc:chgData name="Tarala, Magesh" userId="07a42c1a-df86-419d-baa6-5a6109858c33" providerId="ADAL" clId="{F41F6578-D564-4125-B048-62D7579E16E3}" dt="2023-08-11T14:51:22.765" v="1418" actId="47"/>
        <pc:sldMkLst>
          <pc:docMk/>
          <pc:sldMk cId="3406088628" sldId="676"/>
        </pc:sldMkLst>
      </pc:sldChg>
      <pc:sldChg chg="addSp delSp modSp mod setBg">
        <pc:chgData name="Tarala, Magesh" userId="07a42c1a-df86-419d-baa6-5a6109858c33" providerId="ADAL" clId="{F41F6578-D564-4125-B048-62D7579E16E3}" dt="2023-08-11T15:00:33.339" v="1452" actId="403"/>
        <pc:sldMkLst>
          <pc:docMk/>
          <pc:sldMk cId="4138604474" sldId="677"/>
        </pc:sldMkLst>
        <pc:spChg chg="mod">
          <ac:chgData name="Tarala, Magesh" userId="07a42c1a-df86-419d-baa6-5a6109858c33" providerId="ADAL" clId="{F41F6578-D564-4125-B048-62D7579E16E3}" dt="2023-08-11T15:00:06.330" v="1445" actId="26606"/>
          <ac:spMkLst>
            <pc:docMk/>
            <pc:sldMk cId="4138604474" sldId="677"/>
            <ac:spMk id="2" creationId="{46DCECCE-0589-E949-9B94-3D6DF9A165E6}"/>
          </ac:spMkLst>
        </pc:spChg>
        <pc:spChg chg="mod ord">
          <ac:chgData name="Tarala, Magesh" userId="07a42c1a-df86-419d-baa6-5a6109858c33" providerId="ADAL" clId="{F41F6578-D564-4125-B048-62D7579E16E3}" dt="2023-08-11T15:00:06.330" v="1445" actId="26606"/>
          <ac:spMkLst>
            <pc:docMk/>
            <pc:sldMk cId="4138604474" sldId="677"/>
            <ac:spMk id="4" creationId="{30D438F7-F1E5-0B43-B648-F3274B710EE3}"/>
          </ac:spMkLst>
        </pc:spChg>
        <pc:spChg chg="mod ord">
          <ac:chgData name="Tarala, Magesh" userId="07a42c1a-df86-419d-baa6-5a6109858c33" providerId="ADAL" clId="{F41F6578-D564-4125-B048-62D7579E16E3}" dt="2023-08-11T15:00:33.339" v="1452" actId="403"/>
          <ac:spMkLst>
            <pc:docMk/>
            <pc:sldMk cId="4138604474" sldId="677"/>
            <ac:spMk id="5" creationId="{A4A4E720-371C-8C4C-BFAE-E755FB82E6EA}"/>
          </ac:spMkLst>
        </pc:spChg>
        <pc:spChg chg="add del">
          <ac:chgData name="Tarala, Magesh" userId="07a42c1a-df86-419d-baa6-5a6109858c33" providerId="ADAL" clId="{F41F6578-D564-4125-B048-62D7579E16E3}" dt="2023-08-11T14:59:57.384" v="1440" actId="26606"/>
          <ac:spMkLst>
            <pc:docMk/>
            <pc:sldMk cId="4138604474" sldId="677"/>
            <ac:spMk id="11" creationId="{7B831B6F-405A-4B47-B9BB-5CA88F285844}"/>
          </ac:spMkLst>
        </pc:spChg>
        <pc:spChg chg="add del">
          <ac:chgData name="Tarala, Magesh" userId="07a42c1a-df86-419d-baa6-5a6109858c33" providerId="ADAL" clId="{F41F6578-D564-4125-B048-62D7579E16E3}" dt="2023-08-11T14:59:57.384" v="1440" actId="26606"/>
          <ac:spMkLst>
            <pc:docMk/>
            <pc:sldMk cId="4138604474" sldId="677"/>
            <ac:spMk id="13" creationId="{953EE71A-6488-4203-A7C4-77102FD0DCCA}"/>
          </ac:spMkLst>
        </pc:spChg>
        <pc:spChg chg="add del">
          <ac:chgData name="Tarala, Magesh" userId="07a42c1a-df86-419d-baa6-5a6109858c33" providerId="ADAL" clId="{F41F6578-D564-4125-B048-62D7579E16E3}" dt="2023-08-11T15:00:01.197" v="1442" actId="26606"/>
          <ac:spMkLst>
            <pc:docMk/>
            <pc:sldMk cId="4138604474" sldId="677"/>
            <ac:spMk id="15" creationId="{45D37F4E-DDB4-456B-97E0-9937730A039F}"/>
          </ac:spMkLst>
        </pc:spChg>
        <pc:spChg chg="add del">
          <ac:chgData name="Tarala, Magesh" userId="07a42c1a-df86-419d-baa6-5a6109858c33" providerId="ADAL" clId="{F41F6578-D564-4125-B048-62D7579E16E3}" dt="2023-08-11T15:00:01.197" v="1442" actId="26606"/>
          <ac:spMkLst>
            <pc:docMk/>
            <pc:sldMk cId="4138604474" sldId="677"/>
            <ac:spMk id="16" creationId="{B2DD41CD-8F47-4F56-AD12-4E2FF7696987}"/>
          </ac:spMkLst>
        </pc:spChg>
        <pc:spChg chg="add del">
          <ac:chgData name="Tarala, Magesh" userId="07a42c1a-df86-419d-baa6-5a6109858c33" providerId="ADAL" clId="{F41F6578-D564-4125-B048-62D7579E16E3}" dt="2023-08-11T15:00:06.330" v="1444" actId="26606"/>
          <ac:spMkLst>
            <pc:docMk/>
            <pc:sldMk cId="4138604474" sldId="677"/>
            <ac:spMk id="18" creationId="{2C61293E-6EBE-43EF-A52C-9BEBFD7679D4}"/>
          </ac:spMkLst>
        </pc:spChg>
        <pc:spChg chg="add del">
          <ac:chgData name="Tarala, Magesh" userId="07a42c1a-df86-419d-baa6-5a6109858c33" providerId="ADAL" clId="{F41F6578-D564-4125-B048-62D7579E16E3}" dt="2023-08-11T15:00:06.330" v="1444" actId="26606"/>
          <ac:spMkLst>
            <pc:docMk/>
            <pc:sldMk cId="4138604474" sldId="677"/>
            <ac:spMk id="19" creationId="{21540236-BFD5-4A9D-8840-4703E7F76825}"/>
          </ac:spMkLst>
        </pc:spChg>
        <pc:spChg chg="add">
          <ac:chgData name="Tarala, Magesh" userId="07a42c1a-df86-419d-baa6-5a6109858c33" providerId="ADAL" clId="{F41F6578-D564-4125-B048-62D7579E16E3}" dt="2023-08-11T15:00:06.330" v="1445" actId="26606"/>
          <ac:spMkLst>
            <pc:docMk/>
            <pc:sldMk cId="4138604474" sldId="677"/>
            <ac:spMk id="21" creationId="{45D37F4E-DDB4-456B-97E0-9937730A039F}"/>
          </ac:spMkLst>
        </pc:spChg>
        <pc:spChg chg="add">
          <ac:chgData name="Tarala, Magesh" userId="07a42c1a-df86-419d-baa6-5a6109858c33" providerId="ADAL" clId="{F41F6578-D564-4125-B048-62D7579E16E3}" dt="2023-08-11T15:00:06.330" v="1445" actId="26606"/>
          <ac:spMkLst>
            <pc:docMk/>
            <pc:sldMk cId="4138604474" sldId="677"/>
            <ac:spMk id="22" creationId="{B2DD41CD-8F47-4F56-AD12-4E2FF7696987}"/>
          </ac:spMkLst>
        </pc:spChg>
        <pc:picChg chg="mod">
          <ac:chgData name="Tarala, Magesh" userId="07a42c1a-df86-419d-baa6-5a6109858c33" providerId="ADAL" clId="{F41F6578-D564-4125-B048-62D7579E16E3}" dt="2023-08-11T15:00:06.330" v="1445" actId="26606"/>
          <ac:picMkLst>
            <pc:docMk/>
            <pc:sldMk cId="4138604474" sldId="677"/>
            <ac:picMk id="6" creationId="{7040CF10-2FE6-7045-A372-86EFACAD739A}"/>
          </ac:picMkLst>
        </pc:picChg>
      </pc:sldChg>
      <pc:sldChg chg="addSp modSp mod setBg">
        <pc:chgData name="Tarala, Magesh" userId="07a42c1a-df86-419d-baa6-5a6109858c33" providerId="ADAL" clId="{F41F6578-D564-4125-B048-62D7579E16E3}" dt="2023-08-11T19:58:14.414" v="3068" actId="403"/>
        <pc:sldMkLst>
          <pc:docMk/>
          <pc:sldMk cId="1636261266" sldId="679"/>
        </pc:sldMkLst>
        <pc:spChg chg="mod">
          <ac:chgData name="Tarala, Magesh" userId="07a42c1a-df86-419d-baa6-5a6109858c33" providerId="ADAL" clId="{F41F6578-D564-4125-B048-62D7579E16E3}" dt="2023-08-11T19:57:08.907" v="3056" actId="26606"/>
          <ac:spMkLst>
            <pc:docMk/>
            <pc:sldMk cId="1636261266" sldId="679"/>
            <ac:spMk id="2" creationId="{9A09D8FC-5EC8-0348-AC5F-5A2505955542}"/>
          </ac:spMkLst>
        </pc:spChg>
        <pc:spChg chg="mod">
          <ac:chgData name="Tarala, Magesh" userId="07a42c1a-df86-419d-baa6-5a6109858c33" providerId="ADAL" clId="{F41F6578-D564-4125-B048-62D7579E16E3}" dt="2023-08-11T19:58:14.414" v="3068" actId="403"/>
          <ac:spMkLst>
            <pc:docMk/>
            <pc:sldMk cId="1636261266" sldId="679"/>
            <ac:spMk id="3" creationId="{4999D97E-8566-4E44-B860-18E7C279735B}"/>
          </ac:spMkLst>
        </pc:spChg>
        <pc:spChg chg="mod">
          <ac:chgData name="Tarala, Magesh" userId="07a42c1a-df86-419d-baa6-5a6109858c33" providerId="ADAL" clId="{F41F6578-D564-4125-B048-62D7579E16E3}" dt="2023-08-11T19:57:08.907" v="3056" actId="26606"/>
          <ac:spMkLst>
            <pc:docMk/>
            <pc:sldMk cId="1636261266" sldId="679"/>
            <ac:spMk id="4" creationId="{6E4345EF-83DE-C246-A04B-43E302678B97}"/>
          </ac:spMkLst>
        </pc:spChg>
        <pc:spChg chg="add">
          <ac:chgData name="Tarala, Magesh" userId="07a42c1a-df86-419d-baa6-5a6109858c33" providerId="ADAL" clId="{F41F6578-D564-4125-B048-62D7579E16E3}" dt="2023-08-11T19:57:08.907" v="3056" actId="26606"/>
          <ac:spMkLst>
            <pc:docMk/>
            <pc:sldMk cId="1636261266" sldId="679"/>
            <ac:spMk id="9" creationId="{100EDD19-6802-4EC3-95CE-CFFAB042CFD6}"/>
          </ac:spMkLst>
        </pc:spChg>
        <pc:spChg chg="add">
          <ac:chgData name="Tarala, Magesh" userId="07a42c1a-df86-419d-baa6-5a6109858c33" providerId="ADAL" clId="{F41F6578-D564-4125-B048-62D7579E16E3}" dt="2023-08-11T19:57:08.907" v="3056" actId="26606"/>
          <ac:spMkLst>
            <pc:docMk/>
            <pc:sldMk cId="1636261266" sldId="679"/>
            <ac:spMk id="11" creationId="{DB17E863-922E-4C26-BD64-E8FD41D28661}"/>
          </ac:spMkLst>
        </pc:spChg>
      </pc:sldChg>
      <pc:sldChg chg="addSp modSp mod setBg">
        <pc:chgData name="Tarala, Magesh" userId="07a42c1a-df86-419d-baa6-5a6109858c33" providerId="ADAL" clId="{F41F6578-D564-4125-B048-62D7579E16E3}" dt="2023-08-11T19:59:44.771" v="3081" actId="12"/>
        <pc:sldMkLst>
          <pc:docMk/>
          <pc:sldMk cId="1831354237" sldId="680"/>
        </pc:sldMkLst>
        <pc:spChg chg="mod">
          <ac:chgData name="Tarala, Magesh" userId="07a42c1a-df86-419d-baa6-5a6109858c33" providerId="ADAL" clId="{F41F6578-D564-4125-B048-62D7579E16E3}" dt="2023-08-11T19:58:46.562" v="3069" actId="26606"/>
          <ac:spMkLst>
            <pc:docMk/>
            <pc:sldMk cId="1831354237" sldId="680"/>
            <ac:spMk id="2" creationId="{1BBDEA5F-7F54-F64A-9CA0-9AAE53071C71}"/>
          </ac:spMkLst>
        </pc:spChg>
        <pc:spChg chg="mod">
          <ac:chgData name="Tarala, Magesh" userId="07a42c1a-df86-419d-baa6-5a6109858c33" providerId="ADAL" clId="{F41F6578-D564-4125-B048-62D7579E16E3}" dt="2023-08-11T19:59:44.771" v="3081" actId="12"/>
          <ac:spMkLst>
            <pc:docMk/>
            <pc:sldMk cId="1831354237" sldId="680"/>
            <ac:spMk id="3" creationId="{A55EAE33-7000-AB46-9BA3-4C5FC4851374}"/>
          </ac:spMkLst>
        </pc:spChg>
        <pc:spChg chg="mod">
          <ac:chgData name="Tarala, Magesh" userId="07a42c1a-df86-419d-baa6-5a6109858c33" providerId="ADAL" clId="{F41F6578-D564-4125-B048-62D7579E16E3}" dt="2023-08-11T19:58:46.562" v="3069" actId="26606"/>
          <ac:spMkLst>
            <pc:docMk/>
            <pc:sldMk cId="1831354237" sldId="680"/>
            <ac:spMk id="4" creationId="{FC0E22B8-76AF-4348-BE5B-846225668189}"/>
          </ac:spMkLst>
        </pc:spChg>
        <pc:spChg chg="add">
          <ac:chgData name="Tarala, Magesh" userId="07a42c1a-df86-419d-baa6-5a6109858c33" providerId="ADAL" clId="{F41F6578-D564-4125-B048-62D7579E16E3}" dt="2023-08-11T19:58:46.562" v="3069" actId="26606"/>
          <ac:spMkLst>
            <pc:docMk/>
            <pc:sldMk cId="1831354237" sldId="680"/>
            <ac:spMk id="9" creationId="{100EDD19-6802-4EC3-95CE-CFFAB042CFD6}"/>
          </ac:spMkLst>
        </pc:spChg>
        <pc:spChg chg="add">
          <ac:chgData name="Tarala, Magesh" userId="07a42c1a-df86-419d-baa6-5a6109858c33" providerId="ADAL" clId="{F41F6578-D564-4125-B048-62D7579E16E3}" dt="2023-08-11T19:58:46.562" v="3069" actId="26606"/>
          <ac:spMkLst>
            <pc:docMk/>
            <pc:sldMk cId="1831354237" sldId="680"/>
            <ac:spMk id="11" creationId="{DB17E863-922E-4C26-BD64-E8FD41D28661}"/>
          </ac:spMkLst>
        </pc:spChg>
      </pc:sldChg>
      <pc:sldChg chg="addSp modSp mod setBg">
        <pc:chgData name="Tarala, Magesh" userId="07a42c1a-df86-419d-baa6-5a6109858c33" providerId="ADAL" clId="{F41F6578-D564-4125-B048-62D7579E16E3}" dt="2023-08-11T20:00:20.489" v="3086" actId="27636"/>
        <pc:sldMkLst>
          <pc:docMk/>
          <pc:sldMk cId="1283609010" sldId="681"/>
        </pc:sldMkLst>
        <pc:spChg chg="mod">
          <ac:chgData name="Tarala, Magesh" userId="07a42c1a-df86-419d-baa6-5a6109858c33" providerId="ADAL" clId="{F41F6578-D564-4125-B048-62D7579E16E3}" dt="2023-08-11T20:00:06.320" v="3082" actId="26606"/>
          <ac:spMkLst>
            <pc:docMk/>
            <pc:sldMk cId="1283609010" sldId="681"/>
            <ac:spMk id="2" creationId="{370A998C-A034-1E46-8A4E-B2E305BCB577}"/>
          </ac:spMkLst>
        </pc:spChg>
        <pc:spChg chg="mod">
          <ac:chgData name="Tarala, Magesh" userId="07a42c1a-df86-419d-baa6-5a6109858c33" providerId="ADAL" clId="{F41F6578-D564-4125-B048-62D7579E16E3}" dt="2023-08-11T20:00:20.489" v="3086" actId="27636"/>
          <ac:spMkLst>
            <pc:docMk/>
            <pc:sldMk cId="1283609010" sldId="681"/>
            <ac:spMk id="3" creationId="{58BB8C75-0345-AC47-906A-4E865EB57467}"/>
          </ac:spMkLst>
        </pc:spChg>
        <pc:spChg chg="mod">
          <ac:chgData name="Tarala, Magesh" userId="07a42c1a-df86-419d-baa6-5a6109858c33" providerId="ADAL" clId="{F41F6578-D564-4125-B048-62D7579E16E3}" dt="2023-08-11T20:00:06.320" v="3082" actId="26606"/>
          <ac:spMkLst>
            <pc:docMk/>
            <pc:sldMk cId="1283609010" sldId="681"/>
            <ac:spMk id="4" creationId="{9008BC66-4B7E-D549-940B-9366ED6F5E12}"/>
          </ac:spMkLst>
        </pc:spChg>
        <pc:spChg chg="add">
          <ac:chgData name="Tarala, Magesh" userId="07a42c1a-df86-419d-baa6-5a6109858c33" providerId="ADAL" clId="{F41F6578-D564-4125-B048-62D7579E16E3}" dt="2023-08-11T20:00:06.320" v="3082" actId="26606"/>
          <ac:spMkLst>
            <pc:docMk/>
            <pc:sldMk cId="1283609010" sldId="681"/>
            <ac:spMk id="9" creationId="{100EDD19-6802-4EC3-95CE-CFFAB042CFD6}"/>
          </ac:spMkLst>
        </pc:spChg>
        <pc:spChg chg="add">
          <ac:chgData name="Tarala, Magesh" userId="07a42c1a-df86-419d-baa6-5a6109858c33" providerId="ADAL" clId="{F41F6578-D564-4125-B048-62D7579E16E3}" dt="2023-08-11T20:00:06.320" v="3082" actId="26606"/>
          <ac:spMkLst>
            <pc:docMk/>
            <pc:sldMk cId="1283609010" sldId="681"/>
            <ac:spMk id="11" creationId="{DB17E863-922E-4C26-BD64-E8FD41D28661}"/>
          </ac:spMkLst>
        </pc:spChg>
      </pc:sldChg>
      <pc:sldChg chg="addSp modSp mod setBg">
        <pc:chgData name="Tarala, Magesh" userId="07a42c1a-df86-419d-baa6-5a6109858c33" providerId="ADAL" clId="{F41F6578-D564-4125-B048-62D7579E16E3}" dt="2023-08-11T19:40:24.997" v="2974" actId="26606"/>
        <pc:sldMkLst>
          <pc:docMk/>
          <pc:sldMk cId="1763813365" sldId="682"/>
        </pc:sldMkLst>
        <pc:spChg chg="mod">
          <ac:chgData name="Tarala, Magesh" userId="07a42c1a-df86-419d-baa6-5a6109858c33" providerId="ADAL" clId="{F41F6578-D564-4125-B048-62D7579E16E3}" dt="2023-08-11T19:40:24.997" v="2974" actId="26606"/>
          <ac:spMkLst>
            <pc:docMk/>
            <pc:sldMk cId="1763813365" sldId="682"/>
            <ac:spMk id="2" creationId="{76D67F61-6788-A54F-8430-8AB9816B9538}"/>
          </ac:spMkLst>
        </pc:spChg>
        <pc:spChg chg="mod">
          <ac:chgData name="Tarala, Magesh" userId="07a42c1a-df86-419d-baa6-5a6109858c33" providerId="ADAL" clId="{F41F6578-D564-4125-B048-62D7579E16E3}" dt="2023-08-11T19:40:24.997" v="2974" actId="26606"/>
          <ac:spMkLst>
            <pc:docMk/>
            <pc:sldMk cId="1763813365" sldId="682"/>
            <ac:spMk id="3" creationId="{AE543F76-CD32-6241-9616-6374B92A8E1F}"/>
          </ac:spMkLst>
        </pc:spChg>
        <pc:spChg chg="mod">
          <ac:chgData name="Tarala, Magesh" userId="07a42c1a-df86-419d-baa6-5a6109858c33" providerId="ADAL" clId="{F41F6578-D564-4125-B048-62D7579E16E3}" dt="2023-08-11T19:40:24.997" v="2974" actId="26606"/>
          <ac:spMkLst>
            <pc:docMk/>
            <pc:sldMk cId="1763813365" sldId="682"/>
            <ac:spMk id="4" creationId="{17E63CD5-9265-AE4A-973C-1DD1A0BBB369}"/>
          </ac:spMkLst>
        </pc:spChg>
        <pc:spChg chg="add">
          <ac:chgData name="Tarala, Magesh" userId="07a42c1a-df86-419d-baa6-5a6109858c33" providerId="ADAL" clId="{F41F6578-D564-4125-B048-62D7579E16E3}" dt="2023-08-11T19:40:24.997" v="2974" actId="26606"/>
          <ac:spMkLst>
            <pc:docMk/>
            <pc:sldMk cId="1763813365" sldId="682"/>
            <ac:spMk id="9" creationId="{100EDD19-6802-4EC3-95CE-CFFAB042CFD6}"/>
          </ac:spMkLst>
        </pc:spChg>
        <pc:spChg chg="add">
          <ac:chgData name="Tarala, Magesh" userId="07a42c1a-df86-419d-baa6-5a6109858c33" providerId="ADAL" clId="{F41F6578-D564-4125-B048-62D7579E16E3}" dt="2023-08-11T19:40:24.997" v="2974" actId="26606"/>
          <ac:spMkLst>
            <pc:docMk/>
            <pc:sldMk cId="1763813365" sldId="682"/>
            <ac:spMk id="11" creationId="{DB17E863-922E-4C26-BD64-E8FD41D28661}"/>
          </ac:spMkLst>
        </pc:spChg>
      </pc:sldChg>
      <pc:sldChg chg="del">
        <pc:chgData name="Tarala, Magesh" userId="07a42c1a-df86-419d-baa6-5a6109858c33" providerId="ADAL" clId="{F41F6578-D564-4125-B048-62D7579E16E3}" dt="2023-08-11T20:15:54.356" v="3148" actId="47"/>
        <pc:sldMkLst>
          <pc:docMk/>
          <pc:sldMk cId="1120378671" sldId="683"/>
        </pc:sldMkLst>
      </pc:sldChg>
      <pc:sldChg chg="del">
        <pc:chgData name="Tarala, Magesh" userId="07a42c1a-df86-419d-baa6-5a6109858c33" providerId="ADAL" clId="{F41F6578-D564-4125-B048-62D7579E16E3}" dt="2023-08-11T20:17:06.261" v="3160" actId="47"/>
        <pc:sldMkLst>
          <pc:docMk/>
          <pc:sldMk cId="1499352225" sldId="684"/>
        </pc:sldMkLst>
      </pc:sldChg>
      <pc:sldChg chg="del">
        <pc:chgData name="Tarala, Magesh" userId="07a42c1a-df86-419d-baa6-5a6109858c33" providerId="ADAL" clId="{F41F6578-D564-4125-B048-62D7579E16E3}" dt="2023-08-11T20:17:57.717" v="3168" actId="47"/>
        <pc:sldMkLst>
          <pc:docMk/>
          <pc:sldMk cId="1249510798" sldId="685"/>
        </pc:sldMkLst>
      </pc:sldChg>
      <pc:sldChg chg="addSp delSp modSp mod setBg">
        <pc:chgData name="Tarala, Magesh" userId="07a42c1a-df86-419d-baa6-5a6109858c33" providerId="ADAL" clId="{F41F6578-D564-4125-B048-62D7579E16E3}" dt="2023-08-11T20:14:12.378" v="3133" actId="403"/>
        <pc:sldMkLst>
          <pc:docMk/>
          <pc:sldMk cId="2553484420" sldId="686"/>
        </pc:sldMkLst>
        <pc:spChg chg="mod">
          <ac:chgData name="Tarala, Magesh" userId="07a42c1a-df86-419d-baa6-5a6109858c33" providerId="ADAL" clId="{F41F6578-D564-4125-B048-62D7579E16E3}" dt="2023-08-11T20:14:12.378" v="3133" actId="403"/>
          <ac:spMkLst>
            <pc:docMk/>
            <pc:sldMk cId="2553484420" sldId="686"/>
            <ac:spMk id="3" creationId="{CACEB77B-436F-A14F-A4ED-C084AD32FD57}"/>
          </ac:spMkLst>
        </pc:spChg>
        <pc:spChg chg="mod ord">
          <ac:chgData name="Tarala, Magesh" userId="07a42c1a-df86-419d-baa6-5a6109858c33" providerId="ADAL" clId="{F41F6578-D564-4125-B048-62D7579E16E3}" dt="2023-08-11T20:13:21.981" v="3121" actId="26606"/>
          <ac:spMkLst>
            <pc:docMk/>
            <pc:sldMk cId="2553484420" sldId="686"/>
            <ac:spMk id="4" creationId="{EEE4E209-2516-304E-B8B8-68CCE2D6DF30}"/>
          </ac:spMkLst>
        </pc:spChg>
        <pc:spChg chg="add del">
          <ac:chgData name="Tarala, Magesh" userId="07a42c1a-df86-419d-baa6-5a6109858c33" providerId="ADAL" clId="{F41F6578-D564-4125-B048-62D7579E16E3}" dt="2023-08-11T20:13:06.550" v="3120" actId="26606"/>
          <ac:spMkLst>
            <pc:docMk/>
            <pc:sldMk cId="2553484420" sldId="686"/>
            <ac:spMk id="7" creationId="{45D37F4E-DDB4-456B-97E0-9937730A039F}"/>
          </ac:spMkLst>
        </pc:spChg>
        <pc:spChg chg="add del">
          <ac:chgData name="Tarala, Magesh" userId="07a42c1a-df86-419d-baa6-5a6109858c33" providerId="ADAL" clId="{F41F6578-D564-4125-B048-62D7579E16E3}" dt="2023-08-11T20:13:06.550" v="3120" actId="26606"/>
          <ac:spMkLst>
            <pc:docMk/>
            <pc:sldMk cId="2553484420" sldId="686"/>
            <ac:spMk id="8" creationId="{B2DD41CD-8F47-4F56-AD12-4E2FF7696987}"/>
          </ac:spMkLst>
        </pc:spChg>
        <pc:spChg chg="add">
          <ac:chgData name="Tarala, Magesh" userId="07a42c1a-df86-419d-baa6-5a6109858c33" providerId="ADAL" clId="{F41F6578-D564-4125-B048-62D7579E16E3}" dt="2023-08-11T20:13:21.981" v="3121" actId="26606"/>
          <ac:spMkLst>
            <pc:docMk/>
            <pc:sldMk cId="2553484420" sldId="686"/>
            <ac:spMk id="9" creationId="{743AA782-23D1-4521-8CAD-47662984AA08}"/>
          </ac:spMkLst>
        </pc:spChg>
        <pc:spChg chg="add del">
          <ac:chgData name="Tarala, Magesh" userId="07a42c1a-df86-419d-baa6-5a6109858c33" providerId="ADAL" clId="{F41F6578-D564-4125-B048-62D7579E16E3}" dt="2023-08-11T20:12:54.597" v="3117" actId="26606"/>
          <ac:spMkLst>
            <pc:docMk/>
            <pc:sldMk cId="2553484420" sldId="686"/>
            <ac:spMk id="10" creationId="{45D37F4E-DDB4-456B-97E0-9937730A039F}"/>
          </ac:spMkLst>
        </pc:spChg>
        <pc:spChg chg="add">
          <ac:chgData name="Tarala, Magesh" userId="07a42c1a-df86-419d-baa6-5a6109858c33" providerId="ADAL" clId="{F41F6578-D564-4125-B048-62D7579E16E3}" dt="2023-08-11T20:13:21.981" v="3121" actId="26606"/>
          <ac:spMkLst>
            <pc:docMk/>
            <pc:sldMk cId="2553484420" sldId="686"/>
            <ac:spMk id="11" creationId="{650D18FE-0824-4A46-B22C-A86B52E5780A}"/>
          </ac:spMkLst>
        </pc:spChg>
        <pc:spChg chg="add del">
          <ac:chgData name="Tarala, Magesh" userId="07a42c1a-df86-419d-baa6-5a6109858c33" providerId="ADAL" clId="{F41F6578-D564-4125-B048-62D7579E16E3}" dt="2023-08-11T20:12:54.597" v="3117" actId="26606"/>
          <ac:spMkLst>
            <pc:docMk/>
            <pc:sldMk cId="2553484420" sldId="686"/>
            <ac:spMk id="12" creationId="{B2DD41CD-8F47-4F56-AD12-4E2FF7696987}"/>
          </ac:spMkLst>
        </pc:spChg>
        <pc:picChg chg="mod">
          <ac:chgData name="Tarala, Magesh" userId="07a42c1a-df86-419d-baa6-5a6109858c33" providerId="ADAL" clId="{F41F6578-D564-4125-B048-62D7579E16E3}" dt="2023-08-11T20:13:47.295" v="3124" actId="1076"/>
          <ac:picMkLst>
            <pc:docMk/>
            <pc:sldMk cId="2553484420" sldId="686"/>
            <ac:picMk id="5" creationId="{93C00201-6975-EB44-BA80-A83841574951}"/>
          </ac:picMkLst>
        </pc:picChg>
      </pc:sldChg>
      <pc:sldChg chg="addSp modSp mod setBg">
        <pc:chgData name="Tarala, Magesh" userId="07a42c1a-df86-419d-baa6-5a6109858c33" providerId="ADAL" clId="{F41F6578-D564-4125-B048-62D7579E16E3}" dt="2023-08-11T15:08:00.506" v="1472" actId="404"/>
        <pc:sldMkLst>
          <pc:docMk/>
          <pc:sldMk cId="1264460976" sldId="687"/>
        </pc:sldMkLst>
        <pc:spChg chg="mod">
          <ac:chgData name="Tarala, Magesh" userId="07a42c1a-df86-419d-baa6-5a6109858c33" providerId="ADAL" clId="{F41F6578-D564-4125-B048-62D7579E16E3}" dt="2023-08-11T14:58:44.138" v="1421" actId="26606"/>
          <ac:spMkLst>
            <pc:docMk/>
            <pc:sldMk cId="1264460976" sldId="687"/>
            <ac:spMk id="2" creationId="{0D1A0088-D60B-CB43-83FB-70CF8F8CD56E}"/>
          </ac:spMkLst>
        </pc:spChg>
        <pc:spChg chg="mod">
          <ac:chgData name="Tarala, Magesh" userId="07a42c1a-df86-419d-baa6-5a6109858c33" providerId="ADAL" clId="{F41F6578-D564-4125-B048-62D7579E16E3}" dt="2023-08-11T15:08:00.506" v="1472" actId="404"/>
          <ac:spMkLst>
            <pc:docMk/>
            <pc:sldMk cId="1264460976" sldId="687"/>
            <ac:spMk id="3" creationId="{D95B69D8-3691-064D-8306-B5C02F60C2F1}"/>
          </ac:spMkLst>
        </pc:spChg>
        <pc:spChg chg="mod">
          <ac:chgData name="Tarala, Magesh" userId="07a42c1a-df86-419d-baa6-5a6109858c33" providerId="ADAL" clId="{F41F6578-D564-4125-B048-62D7579E16E3}" dt="2023-08-11T14:58:44.138" v="1421" actId="26606"/>
          <ac:spMkLst>
            <pc:docMk/>
            <pc:sldMk cId="1264460976" sldId="687"/>
            <ac:spMk id="4" creationId="{FB5A448B-1D87-434C-BCB5-267B58BA6581}"/>
          </ac:spMkLst>
        </pc:spChg>
        <pc:spChg chg="add">
          <ac:chgData name="Tarala, Magesh" userId="07a42c1a-df86-419d-baa6-5a6109858c33" providerId="ADAL" clId="{F41F6578-D564-4125-B048-62D7579E16E3}" dt="2023-08-11T14:58:44.138" v="1421" actId="26606"/>
          <ac:spMkLst>
            <pc:docMk/>
            <pc:sldMk cId="1264460976" sldId="687"/>
            <ac:spMk id="9" creationId="{100EDD19-6802-4EC3-95CE-CFFAB042CFD6}"/>
          </ac:spMkLst>
        </pc:spChg>
        <pc:spChg chg="add">
          <ac:chgData name="Tarala, Magesh" userId="07a42c1a-df86-419d-baa6-5a6109858c33" providerId="ADAL" clId="{F41F6578-D564-4125-B048-62D7579E16E3}" dt="2023-08-11T14:58:44.138" v="1421" actId="26606"/>
          <ac:spMkLst>
            <pc:docMk/>
            <pc:sldMk cId="1264460976" sldId="687"/>
            <ac:spMk id="11" creationId="{DB17E863-922E-4C26-BD64-E8FD41D28661}"/>
          </ac:spMkLst>
        </pc:spChg>
      </pc:sldChg>
      <pc:sldChg chg="addSp modSp mod setBg">
        <pc:chgData name="Tarala, Magesh" userId="07a42c1a-df86-419d-baa6-5a6109858c33" providerId="ADAL" clId="{F41F6578-D564-4125-B048-62D7579E16E3}" dt="2023-08-11T15:44:03.173" v="2057" actId="403"/>
        <pc:sldMkLst>
          <pc:docMk/>
          <pc:sldMk cId="1090232324" sldId="688"/>
        </pc:sldMkLst>
        <pc:spChg chg="mod">
          <ac:chgData name="Tarala, Magesh" userId="07a42c1a-df86-419d-baa6-5a6109858c33" providerId="ADAL" clId="{F41F6578-D564-4125-B048-62D7579E16E3}" dt="2023-08-11T13:18:44.171" v="238" actId="26606"/>
          <ac:spMkLst>
            <pc:docMk/>
            <pc:sldMk cId="1090232324" sldId="688"/>
            <ac:spMk id="2" creationId="{8E53B12E-4980-8646-8C52-1A65134F84CE}"/>
          </ac:spMkLst>
        </pc:spChg>
        <pc:spChg chg="mod">
          <ac:chgData name="Tarala, Magesh" userId="07a42c1a-df86-419d-baa6-5a6109858c33" providerId="ADAL" clId="{F41F6578-D564-4125-B048-62D7579E16E3}" dt="2023-08-11T15:44:03.173" v="2057" actId="403"/>
          <ac:spMkLst>
            <pc:docMk/>
            <pc:sldMk cId="1090232324" sldId="688"/>
            <ac:spMk id="3" creationId="{176DFCA9-9640-244F-9153-B2561A74F224}"/>
          </ac:spMkLst>
        </pc:spChg>
        <pc:spChg chg="mod">
          <ac:chgData name="Tarala, Magesh" userId="07a42c1a-df86-419d-baa6-5a6109858c33" providerId="ADAL" clId="{F41F6578-D564-4125-B048-62D7579E16E3}" dt="2023-08-11T13:18:44.171" v="238" actId="26606"/>
          <ac:spMkLst>
            <pc:docMk/>
            <pc:sldMk cId="1090232324" sldId="688"/>
            <ac:spMk id="4" creationId="{FFA418FC-04E1-B748-96AE-DAEB0EE2E93D}"/>
          </ac:spMkLst>
        </pc:spChg>
        <pc:spChg chg="add">
          <ac:chgData name="Tarala, Magesh" userId="07a42c1a-df86-419d-baa6-5a6109858c33" providerId="ADAL" clId="{F41F6578-D564-4125-B048-62D7579E16E3}" dt="2023-08-11T13:18:44.171" v="238" actId="26606"/>
          <ac:spMkLst>
            <pc:docMk/>
            <pc:sldMk cId="1090232324" sldId="688"/>
            <ac:spMk id="9" creationId="{100EDD19-6802-4EC3-95CE-CFFAB042CFD6}"/>
          </ac:spMkLst>
        </pc:spChg>
        <pc:spChg chg="add">
          <ac:chgData name="Tarala, Magesh" userId="07a42c1a-df86-419d-baa6-5a6109858c33" providerId="ADAL" clId="{F41F6578-D564-4125-B048-62D7579E16E3}" dt="2023-08-11T13:18:44.171" v="238" actId="26606"/>
          <ac:spMkLst>
            <pc:docMk/>
            <pc:sldMk cId="1090232324" sldId="688"/>
            <ac:spMk id="11" creationId="{DB17E863-922E-4C26-BD64-E8FD41D28661}"/>
          </ac:spMkLst>
        </pc:spChg>
      </pc:sldChg>
      <pc:sldChg chg="addSp modSp mod setBg">
        <pc:chgData name="Tarala, Magesh" userId="07a42c1a-df86-419d-baa6-5a6109858c33" providerId="ADAL" clId="{F41F6578-D564-4125-B048-62D7579E16E3}" dt="2023-08-11T19:42:07.624" v="3010" actId="403"/>
        <pc:sldMkLst>
          <pc:docMk/>
          <pc:sldMk cId="229260972" sldId="689"/>
        </pc:sldMkLst>
        <pc:spChg chg="mod">
          <ac:chgData name="Tarala, Magesh" userId="07a42c1a-df86-419d-baa6-5a6109858c33" providerId="ADAL" clId="{F41F6578-D564-4125-B048-62D7579E16E3}" dt="2023-08-11T19:41:44.991" v="3005" actId="26606"/>
          <ac:spMkLst>
            <pc:docMk/>
            <pc:sldMk cId="229260972" sldId="689"/>
            <ac:spMk id="2" creationId="{76D67F61-6788-A54F-8430-8AB9816B9538}"/>
          </ac:spMkLst>
        </pc:spChg>
        <pc:spChg chg="mod">
          <ac:chgData name="Tarala, Magesh" userId="07a42c1a-df86-419d-baa6-5a6109858c33" providerId="ADAL" clId="{F41F6578-D564-4125-B048-62D7579E16E3}" dt="2023-08-11T19:42:07.624" v="3010" actId="403"/>
          <ac:spMkLst>
            <pc:docMk/>
            <pc:sldMk cId="229260972" sldId="689"/>
            <ac:spMk id="3" creationId="{AE543F76-CD32-6241-9616-6374B92A8E1F}"/>
          </ac:spMkLst>
        </pc:spChg>
        <pc:spChg chg="mod">
          <ac:chgData name="Tarala, Magesh" userId="07a42c1a-df86-419d-baa6-5a6109858c33" providerId="ADAL" clId="{F41F6578-D564-4125-B048-62D7579E16E3}" dt="2023-08-11T19:41:44.991" v="3005" actId="26606"/>
          <ac:spMkLst>
            <pc:docMk/>
            <pc:sldMk cId="229260972" sldId="689"/>
            <ac:spMk id="4" creationId="{17E63CD5-9265-AE4A-973C-1DD1A0BBB369}"/>
          </ac:spMkLst>
        </pc:spChg>
        <pc:spChg chg="add">
          <ac:chgData name="Tarala, Magesh" userId="07a42c1a-df86-419d-baa6-5a6109858c33" providerId="ADAL" clId="{F41F6578-D564-4125-B048-62D7579E16E3}" dt="2023-08-11T19:41:44.991" v="3005" actId="26606"/>
          <ac:spMkLst>
            <pc:docMk/>
            <pc:sldMk cId="229260972" sldId="689"/>
            <ac:spMk id="9" creationId="{100EDD19-6802-4EC3-95CE-CFFAB042CFD6}"/>
          </ac:spMkLst>
        </pc:spChg>
        <pc:spChg chg="add">
          <ac:chgData name="Tarala, Magesh" userId="07a42c1a-df86-419d-baa6-5a6109858c33" providerId="ADAL" clId="{F41F6578-D564-4125-B048-62D7579E16E3}" dt="2023-08-11T19:41:44.991" v="3005" actId="26606"/>
          <ac:spMkLst>
            <pc:docMk/>
            <pc:sldMk cId="229260972" sldId="689"/>
            <ac:spMk id="11" creationId="{DB17E863-922E-4C26-BD64-E8FD41D28661}"/>
          </ac:spMkLst>
        </pc:spChg>
      </pc:sldChg>
      <pc:sldChg chg="modSp add mod">
        <pc:chgData name="Tarala, Magesh" userId="07a42c1a-df86-419d-baa6-5a6109858c33" providerId="ADAL" clId="{F41F6578-D564-4125-B048-62D7579E16E3}" dt="2023-08-11T14:22:05.638" v="676" actId="20577"/>
        <pc:sldMkLst>
          <pc:docMk/>
          <pc:sldMk cId="2330012342" sldId="690"/>
        </pc:sldMkLst>
        <pc:spChg chg="mod">
          <ac:chgData name="Tarala, Magesh" userId="07a42c1a-df86-419d-baa6-5a6109858c33" providerId="ADAL" clId="{F41F6578-D564-4125-B048-62D7579E16E3}" dt="2023-08-11T13:40:25.188" v="475" actId="20577"/>
          <ac:spMkLst>
            <pc:docMk/>
            <pc:sldMk cId="2330012342" sldId="690"/>
            <ac:spMk id="2" creationId="{19C915A8-95B9-9240-91B7-06D6424EDBCD}"/>
          </ac:spMkLst>
        </pc:spChg>
        <pc:spChg chg="mod">
          <ac:chgData name="Tarala, Magesh" userId="07a42c1a-df86-419d-baa6-5a6109858c33" providerId="ADAL" clId="{F41F6578-D564-4125-B048-62D7579E16E3}" dt="2023-08-11T14:22:05.638" v="676" actId="20577"/>
          <ac:spMkLst>
            <pc:docMk/>
            <pc:sldMk cId="2330012342" sldId="690"/>
            <ac:spMk id="3" creationId="{E92EC7B9-5CB0-AA4B-9913-739A767BD7C4}"/>
          </ac:spMkLst>
        </pc:spChg>
      </pc:sldChg>
      <pc:sldChg chg="modSp add mod modNotesTx">
        <pc:chgData name="Tarala, Magesh" userId="07a42c1a-df86-419d-baa6-5a6109858c33" providerId="ADAL" clId="{F41F6578-D564-4125-B048-62D7579E16E3}" dt="2023-08-11T14:43:16.593" v="1227" actId="20577"/>
        <pc:sldMkLst>
          <pc:docMk/>
          <pc:sldMk cId="1339162075" sldId="691"/>
        </pc:sldMkLst>
        <pc:spChg chg="mod">
          <ac:chgData name="Tarala, Magesh" userId="07a42c1a-df86-419d-baa6-5a6109858c33" providerId="ADAL" clId="{F41F6578-D564-4125-B048-62D7579E16E3}" dt="2023-08-11T14:33:58.393" v="686" actId="20577"/>
          <ac:spMkLst>
            <pc:docMk/>
            <pc:sldMk cId="1339162075" sldId="691"/>
            <ac:spMk id="2" creationId="{19C915A8-95B9-9240-91B7-06D6424EDBCD}"/>
          </ac:spMkLst>
        </pc:spChg>
        <pc:spChg chg="mod">
          <ac:chgData name="Tarala, Magesh" userId="07a42c1a-df86-419d-baa6-5a6109858c33" providerId="ADAL" clId="{F41F6578-D564-4125-B048-62D7579E16E3}" dt="2023-08-11T14:42:19.267" v="1047" actId="20577"/>
          <ac:spMkLst>
            <pc:docMk/>
            <pc:sldMk cId="1339162075" sldId="691"/>
            <ac:spMk id="3" creationId="{E92EC7B9-5CB0-AA4B-9913-739A767BD7C4}"/>
          </ac:spMkLst>
        </pc:spChg>
      </pc:sldChg>
      <pc:sldChg chg="modSp add mod">
        <pc:chgData name="Tarala, Magesh" userId="07a42c1a-df86-419d-baa6-5a6109858c33" providerId="ADAL" clId="{F41F6578-D564-4125-B048-62D7579E16E3}" dt="2023-08-11T17:29:19.063" v="2097" actId="20577"/>
        <pc:sldMkLst>
          <pc:docMk/>
          <pc:sldMk cId="4199944964" sldId="692"/>
        </pc:sldMkLst>
        <pc:spChg chg="mod">
          <ac:chgData name="Tarala, Magesh" userId="07a42c1a-df86-419d-baa6-5a6109858c33" providerId="ADAL" clId="{F41F6578-D564-4125-B048-62D7579E16E3}" dt="2023-08-11T14:49:15.679" v="1243" actId="20577"/>
          <ac:spMkLst>
            <pc:docMk/>
            <pc:sldMk cId="4199944964" sldId="692"/>
            <ac:spMk id="2" creationId="{19C915A8-95B9-9240-91B7-06D6424EDBCD}"/>
          </ac:spMkLst>
        </pc:spChg>
        <pc:spChg chg="mod">
          <ac:chgData name="Tarala, Magesh" userId="07a42c1a-df86-419d-baa6-5a6109858c33" providerId="ADAL" clId="{F41F6578-D564-4125-B048-62D7579E16E3}" dt="2023-08-11T17:29:19.063" v="2097" actId="20577"/>
          <ac:spMkLst>
            <pc:docMk/>
            <pc:sldMk cId="4199944964" sldId="692"/>
            <ac:spMk id="3" creationId="{E92EC7B9-5CB0-AA4B-9913-739A767BD7C4}"/>
          </ac:spMkLst>
        </pc:spChg>
      </pc:sldChg>
      <pc:sldChg chg="addSp delSp modSp add mod ord modClrScheme delDesignElem chgLayout">
        <pc:chgData name="Tarala, Magesh" userId="07a42c1a-df86-419d-baa6-5a6109858c33" providerId="ADAL" clId="{F41F6578-D564-4125-B048-62D7579E16E3}" dt="2023-08-11T15:40:34.840" v="2040" actId="12385"/>
        <pc:sldMkLst>
          <pc:docMk/>
          <pc:sldMk cId="2137332028" sldId="693"/>
        </pc:sldMkLst>
        <pc:spChg chg="mod ord">
          <ac:chgData name="Tarala, Magesh" userId="07a42c1a-df86-419d-baa6-5a6109858c33" providerId="ADAL" clId="{F41F6578-D564-4125-B048-62D7579E16E3}" dt="2023-08-11T15:37:46.352" v="2025" actId="26606"/>
          <ac:spMkLst>
            <pc:docMk/>
            <pc:sldMk cId="2137332028" sldId="693"/>
            <ac:spMk id="2" creationId="{0D1A0088-D60B-CB43-83FB-70CF8F8CD56E}"/>
          </ac:spMkLst>
        </pc:spChg>
        <pc:spChg chg="mod ord">
          <ac:chgData name="Tarala, Magesh" userId="07a42c1a-df86-419d-baa6-5a6109858c33" providerId="ADAL" clId="{F41F6578-D564-4125-B048-62D7579E16E3}" dt="2023-08-11T15:38:30.692" v="2031" actId="14100"/>
          <ac:spMkLst>
            <pc:docMk/>
            <pc:sldMk cId="2137332028" sldId="693"/>
            <ac:spMk id="3" creationId="{D95B69D8-3691-064D-8306-B5C02F60C2F1}"/>
          </ac:spMkLst>
        </pc:spChg>
        <pc:spChg chg="mod ord">
          <ac:chgData name="Tarala, Magesh" userId="07a42c1a-df86-419d-baa6-5a6109858c33" providerId="ADAL" clId="{F41F6578-D564-4125-B048-62D7579E16E3}" dt="2023-08-11T15:37:46.352" v="2025" actId="26606"/>
          <ac:spMkLst>
            <pc:docMk/>
            <pc:sldMk cId="2137332028" sldId="693"/>
            <ac:spMk id="4" creationId="{FB5A448B-1D87-434C-BCB5-267B58BA6581}"/>
          </ac:spMkLst>
        </pc:spChg>
        <pc:spChg chg="add del mod ord">
          <ac:chgData name="Tarala, Magesh" userId="07a42c1a-df86-419d-baa6-5a6109858c33" providerId="ADAL" clId="{F41F6578-D564-4125-B048-62D7579E16E3}" dt="2023-08-11T15:34:38.215" v="1972"/>
          <ac:spMkLst>
            <pc:docMk/>
            <pc:sldMk cId="2137332028" sldId="693"/>
            <ac:spMk id="5" creationId="{42476892-2EFB-B69C-105B-4BDE7B04E565}"/>
          </ac:spMkLst>
        </pc:spChg>
        <pc:spChg chg="add">
          <ac:chgData name="Tarala, Magesh" userId="07a42c1a-df86-419d-baa6-5a6109858c33" providerId="ADAL" clId="{F41F6578-D564-4125-B048-62D7579E16E3}" dt="2023-08-11T15:37:46.352" v="2025" actId="26606"/>
          <ac:spMkLst>
            <pc:docMk/>
            <pc:sldMk cId="2137332028" sldId="693"/>
            <ac:spMk id="7" creationId="{100EDD19-6802-4EC3-95CE-CFFAB042CFD6}"/>
          </ac:spMkLst>
        </pc:spChg>
        <pc:spChg chg="add del">
          <ac:chgData name="Tarala, Magesh" userId="07a42c1a-df86-419d-baa6-5a6109858c33" providerId="ADAL" clId="{F41F6578-D564-4125-B048-62D7579E16E3}" dt="2023-08-11T15:35:35.356" v="1982" actId="26606"/>
          <ac:spMkLst>
            <pc:docMk/>
            <pc:sldMk cId="2137332028" sldId="693"/>
            <ac:spMk id="8" creationId="{2B97F24A-32CE-4C1C-A50D-3016B394DCFB}"/>
          </ac:spMkLst>
        </pc:spChg>
        <pc:spChg chg="del">
          <ac:chgData name="Tarala, Magesh" userId="07a42c1a-df86-419d-baa6-5a6109858c33" providerId="ADAL" clId="{F41F6578-D564-4125-B048-62D7579E16E3}" dt="2023-08-11T15:34:27.086" v="1971" actId="700"/>
          <ac:spMkLst>
            <pc:docMk/>
            <pc:sldMk cId="2137332028" sldId="693"/>
            <ac:spMk id="9" creationId="{100EDD19-6802-4EC3-95CE-CFFAB042CFD6}"/>
          </ac:spMkLst>
        </pc:spChg>
        <pc:spChg chg="add del mod">
          <ac:chgData name="Tarala, Magesh" userId="07a42c1a-df86-419d-baa6-5a6109858c33" providerId="ADAL" clId="{F41F6578-D564-4125-B048-62D7579E16E3}" dt="2023-08-11T15:37:30.984" v="2024" actId="700"/>
          <ac:spMkLst>
            <pc:docMk/>
            <pc:sldMk cId="2137332028" sldId="693"/>
            <ac:spMk id="10" creationId="{131549B2-AC79-7C08-9268-C53FE8CF96E6}"/>
          </ac:spMkLst>
        </pc:spChg>
        <pc:spChg chg="del">
          <ac:chgData name="Tarala, Magesh" userId="07a42c1a-df86-419d-baa6-5a6109858c33" providerId="ADAL" clId="{F41F6578-D564-4125-B048-62D7579E16E3}" dt="2023-08-11T15:34:27.086" v="1971" actId="700"/>
          <ac:spMkLst>
            <pc:docMk/>
            <pc:sldMk cId="2137332028" sldId="693"/>
            <ac:spMk id="11" creationId="{DB17E863-922E-4C26-BD64-E8FD41D28661}"/>
          </ac:spMkLst>
        </pc:spChg>
        <pc:spChg chg="add">
          <ac:chgData name="Tarala, Magesh" userId="07a42c1a-df86-419d-baa6-5a6109858c33" providerId="ADAL" clId="{F41F6578-D564-4125-B048-62D7579E16E3}" dt="2023-08-11T15:37:46.352" v="2025" actId="26606"/>
          <ac:spMkLst>
            <pc:docMk/>
            <pc:sldMk cId="2137332028" sldId="693"/>
            <ac:spMk id="12" creationId="{DB17E863-922E-4C26-BD64-E8FD41D28661}"/>
          </ac:spMkLst>
        </pc:spChg>
        <pc:spChg chg="add del">
          <ac:chgData name="Tarala, Magesh" userId="07a42c1a-df86-419d-baa6-5a6109858c33" providerId="ADAL" clId="{F41F6578-D564-4125-B048-62D7579E16E3}" dt="2023-08-11T15:35:35.356" v="1982" actId="26606"/>
          <ac:spMkLst>
            <pc:docMk/>
            <pc:sldMk cId="2137332028" sldId="693"/>
            <ac:spMk id="13" creationId="{CD8B4F24-440B-49E9-B85D-733523DC064B}"/>
          </ac:spMkLst>
        </pc:spChg>
        <pc:spChg chg="add del">
          <ac:chgData name="Tarala, Magesh" userId="07a42c1a-df86-419d-baa6-5a6109858c33" providerId="ADAL" clId="{F41F6578-D564-4125-B048-62D7579E16E3}" dt="2023-08-11T15:36:46.369" v="2016" actId="26606"/>
          <ac:spMkLst>
            <pc:docMk/>
            <pc:sldMk cId="2137332028" sldId="693"/>
            <ac:spMk id="15" creationId="{743AA782-23D1-4521-8CAD-47662984AA08}"/>
          </ac:spMkLst>
        </pc:spChg>
        <pc:spChg chg="add del">
          <ac:chgData name="Tarala, Magesh" userId="07a42c1a-df86-419d-baa6-5a6109858c33" providerId="ADAL" clId="{F41F6578-D564-4125-B048-62D7579E16E3}" dt="2023-08-11T15:36:46.369" v="2016" actId="26606"/>
          <ac:spMkLst>
            <pc:docMk/>
            <pc:sldMk cId="2137332028" sldId="693"/>
            <ac:spMk id="16" creationId="{71877DBC-BB60-40F0-AC93-2ACDBAAE60CE}"/>
          </ac:spMkLst>
        </pc:spChg>
        <pc:spChg chg="add del">
          <ac:chgData name="Tarala, Magesh" userId="07a42c1a-df86-419d-baa6-5a6109858c33" providerId="ADAL" clId="{F41F6578-D564-4125-B048-62D7579E16E3}" dt="2023-08-11T15:37:30.984" v="2024" actId="700"/>
          <ac:spMkLst>
            <pc:docMk/>
            <pc:sldMk cId="2137332028" sldId="693"/>
            <ac:spMk id="21" creationId="{743AA782-23D1-4521-8CAD-47662984AA08}"/>
          </ac:spMkLst>
        </pc:spChg>
        <pc:spChg chg="add del">
          <ac:chgData name="Tarala, Magesh" userId="07a42c1a-df86-419d-baa6-5a6109858c33" providerId="ADAL" clId="{F41F6578-D564-4125-B048-62D7579E16E3}" dt="2023-08-11T15:37:30.984" v="2024" actId="700"/>
          <ac:spMkLst>
            <pc:docMk/>
            <pc:sldMk cId="2137332028" sldId="693"/>
            <ac:spMk id="23" creationId="{71877DBC-BB60-40F0-AC93-2ACDBAAE60CE}"/>
          </ac:spMkLst>
        </pc:spChg>
        <pc:graphicFrameChg chg="add del mod ord modGraphic">
          <ac:chgData name="Tarala, Magesh" userId="07a42c1a-df86-419d-baa6-5a6109858c33" providerId="ADAL" clId="{F41F6578-D564-4125-B048-62D7579E16E3}" dt="2023-08-11T15:37:25.638" v="2023" actId="21"/>
          <ac:graphicFrameMkLst>
            <pc:docMk/>
            <pc:sldMk cId="2137332028" sldId="693"/>
            <ac:graphicFrameMk id="6" creationId="{417D1E8A-AA75-302E-62D5-E0B73731A5DB}"/>
          </ac:graphicFrameMkLst>
        </pc:graphicFrameChg>
        <pc:graphicFrameChg chg="add mod modGraphic">
          <ac:chgData name="Tarala, Magesh" userId="07a42c1a-df86-419d-baa6-5a6109858c33" providerId="ADAL" clId="{F41F6578-D564-4125-B048-62D7579E16E3}" dt="2023-08-11T15:40:34.840" v="2040" actId="12385"/>
          <ac:graphicFrameMkLst>
            <pc:docMk/>
            <pc:sldMk cId="2137332028" sldId="693"/>
            <ac:graphicFrameMk id="14" creationId="{561C2233-CE36-2C03-8F64-C7CA20A3E132}"/>
          </ac:graphicFrameMkLst>
        </pc:graphicFrameChg>
      </pc:sldChg>
      <pc:sldChg chg="addSp modSp new mod ord setBg">
        <pc:chgData name="Tarala, Magesh" userId="07a42c1a-df86-419d-baa6-5a6109858c33" providerId="ADAL" clId="{F41F6578-D564-4125-B048-62D7579E16E3}" dt="2023-08-26T01:16:46.591" v="3407" actId="20577"/>
        <pc:sldMkLst>
          <pc:docMk/>
          <pc:sldMk cId="1063628740" sldId="694"/>
        </pc:sldMkLst>
        <pc:spChg chg="mod">
          <ac:chgData name="Tarala, Magesh" userId="07a42c1a-df86-419d-baa6-5a6109858c33" providerId="ADAL" clId="{F41F6578-D564-4125-B048-62D7579E16E3}" dt="2023-08-26T01:07:07.063" v="3229" actId="20577"/>
          <ac:spMkLst>
            <pc:docMk/>
            <pc:sldMk cId="1063628740" sldId="694"/>
            <ac:spMk id="2" creationId="{3748E9F2-8FF8-9EED-EE8B-B81F8BEE7F3E}"/>
          </ac:spMkLst>
        </pc:spChg>
        <pc:spChg chg="mod">
          <ac:chgData name="Tarala, Magesh" userId="07a42c1a-df86-419d-baa6-5a6109858c33" providerId="ADAL" clId="{F41F6578-D564-4125-B048-62D7579E16E3}" dt="2023-08-26T01:16:46.591" v="3407" actId="20577"/>
          <ac:spMkLst>
            <pc:docMk/>
            <pc:sldMk cId="1063628740" sldId="694"/>
            <ac:spMk id="3" creationId="{22D4E610-D8EF-4A17-9314-35E055556D02}"/>
          </ac:spMkLst>
        </pc:spChg>
        <pc:spChg chg="mod">
          <ac:chgData name="Tarala, Magesh" userId="07a42c1a-df86-419d-baa6-5a6109858c33" providerId="ADAL" clId="{F41F6578-D564-4125-B048-62D7579E16E3}" dt="2023-08-11T18:03:20.778" v="2702" actId="26606"/>
          <ac:spMkLst>
            <pc:docMk/>
            <pc:sldMk cId="1063628740" sldId="694"/>
            <ac:spMk id="4" creationId="{E885A146-61C9-AD20-6DDF-2C0F445E35E2}"/>
          </ac:spMkLst>
        </pc:spChg>
        <pc:spChg chg="add">
          <ac:chgData name="Tarala, Magesh" userId="07a42c1a-df86-419d-baa6-5a6109858c33" providerId="ADAL" clId="{F41F6578-D564-4125-B048-62D7579E16E3}" dt="2023-08-11T18:03:20.778" v="2702" actId="26606"/>
          <ac:spMkLst>
            <pc:docMk/>
            <pc:sldMk cId="1063628740" sldId="694"/>
            <ac:spMk id="9" creationId="{100EDD19-6802-4EC3-95CE-CFFAB042CFD6}"/>
          </ac:spMkLst>
        </pc:spChg>
        <pc:spChg chg="add">
          <ac:chgData name="Tarala, Magesh" userId="07a42c1a-df86-419d-baa6-5a6109858c33" providerId="ADAL" clId="{F41F6578-D564-4125-B048-62D7579E16E3}" dt="2023-08-11T18:03:20.778" v="2702" actId="26606"/>
          <ac:spMkLst>
            <pc:docMk/>
            <pc:sldMk cId="1063628740" sldId="694"/>
            <ac:spMk id="11" creationId="{DB17E863-922E-4C26-BD64-E8FD41D28661}"/>
          </ac:spMkLst>
        </pc:spChg>
      </pc:sldChg>
      <pc:sldChg chg="addSp delSp modSp add mod addAnim delAnim modAnim">
        <pc:chgData name="Tarala, Magesh" userId="07a42c1a-df86-419d-baa6-5a6109858c33" providerId="ADAL" clId="{F41F6578-D564-4125-B048-62D7579E16E3}" dt="2023-08-11T18:34:55.491" v="2843" actId="20577"/>
        <pc:sldMkLst>
          <pc:docMk/>
          <pc:sldMk cId="2025400434" sldId="695"/>
        </pc:sldMkLst>
        <pc:spChg chg="mod">
          <ac:chgData name="Tarala, Magesh" userId="07a42c1a-df86-419d-baa6-5a6109858c33" providerId="ADAL" clId="{F41F6578-D564-4125-B048-62D7579E16E3}" dt="2023-08-11T18:34:55.491" v="2843" actId="20577"/>
          <ac:spMkLst>
            <pc:docMk/>
            <pc:sldMk cId="2025400434" sldId="695"/>
            <ac:spMk id="2" creationId="{3748E9F2-8FF8-9EED-EE8B-B81F8BEE7F3E}"/>
          </ac:spMkLst>
        </pc:spChg>
        <pc:spChg chg="del">
          <ac:chgData name="Tarala, Magesh" userId="07a42c1a-df86-419d-baa6-5a6109858c33" providerId="ADAL" clId="{F41F6578-D564-4125-B048-62D7579E16E3}" dt="2023-08-11T18:11:15.179" v="2735" actId="478"/>
          <ac:spMkLst>
            <pc:docMk/>
            <pc:sldMk cId="2025400434" sldId="695"/>
            <ac:spMk id="3" creationId="{22D4E610-D8EF-4A17-9314-35E055556D02}"/>
          </ac:spMkLst>
        </pc:spChg>
        <pc:spChg chg="mod ord">
          <ac:chgData name="Tarala, Magesh" userId="07a42c1a-df86-419d-baa6-5a6109858c33" providerId="ADAL" clId="{F41F6578-D564-4125-B048-62D7579E16E3}" dt="2023-08-11T18:25:13.770" v="2747" actId="26606"/>
          <ac:spMkLst>
            <pc:docMk/>
            <pc:sldMk cId="2025400434" sldId="695"/>
            <ac:spMk id="4" creationId="{E885A146-61C9-AD20-6DDF-2C0F445E35E2}"/>
          </ac:spMkLst>
        </pc:spChg>
        <pc:spChg chg="add del mod">
          <ac:chgData name="Tarala, Magesh" userId="07a42c1a-df86-419d-baa6-5a6109858c33" providerId="ADAL" clId="{F41F6578-D564-4125-B048-62D7579E16E3}" dt="2023-08-11T18:11:18.486" v="2736" actId="478"/>
          <ac:spMkLst>
            <pc:docMk/>
            <pc:sldMk cId="2025400434" sldId="695"/>
            <ac:spMk id="6" creationId="{36D53A86-97E6-933B-3965-21ED63FEF9F3}"/>
          </ac:spMkLst>
        </pc:spChg>
        <pc:spChg chg="add del">
          <ac:chgData name="Tarala, Magesh" userId="07a42c1a-df86-419d-baa6-5a6109858c33" providerId="ADAL" clId="{F41F6578-D564-4125-B048-62D7579E16E3}" dt="2023-08-11T18:25:13.770" v="2747" actId="26606"/>
          <ac:spMkLst>
            <pc:docMk/>
            <pc:sldMk cId="2025400434" sldId="695"/>
            <ac:spMk id="9" creationId="{100EDD19-6802-4EC3-95CE-CFFAB042CFD6}"/>
          </ac:spMkLst>
        </pc:spChg>
        <pc:spChg chg="add del">
          <ac:chgData name="Tarala, Magesh" userId="07a42c1a-df86-419d-baa6-5a6109858c33" providerId="ADAL" clId="{F41F6578-D564-4125-B048-62D7579E16E3}" dt="2023-08-11T18:25:13.770" v="2747" actId="26606"/>
          <ac:spMkLst>
            <pc:docMk/>
            <pc:sldMk cId="2025400434" sldId="695"/>
            <ac:spMk id="11" creationId="{DB17E863-922E-4C26-BD64-E8FD41D28661}"/>
          </ac:spMkLst>
        </pc:spChg>
        <pc:spChg chg="add del">
          <ac:chgData name="Tarala, Magesh" userId="07a42c1a-df86-419d-baa6-5a6109858c33" providerId="ADAL" clId="{F41F6578-D564-4125-B048-62D7579E16E3}" dt="2023-08-11T18:24:46.461" v="2741" actId="26606"/>
          <ac:spMkLst>
            <pc:docMk/>
            <pc:sldMk cId="2025400434" sldId="695"/>
            <ac:spMk id="17" creationId="{0E2F58BF-12E5-4B5A-AD25-4DAAA2742A7B}"/>
          </ac:spMkLst>
        </pc:spChg>
        <pc:spChg chg="add del">
          <ac:chgData name="Tarala, Magesh" userId="07a42c1a-df86-419d-baa6-5a6109858c33" providerId="ADAL" clId="{F41F6578-D564-4125-B048-62D7579E16E3}" dt="2023-08-11T18:24:46.461" v="2741" actId="26606"/>
          <ac:spMkLst>
            <pc:docMk/>
            <pc:sldMk cId="2025400434" sldId="695"/>
            <ac:spMk id="19" creationId="{AF2F604E-43BE-4DC3-B983-E071523364F8}"/>
          </ac:spMkLst>
        </pc:spChg>
        <pc:spChg chg="add del">
          <ac:chgData name="Tarala, Magesh" userId="07a42c1a-df86-419d-baa6-5a6109858c33" providerId="ADAL" clId="{F41F6578-D564-4125-B048-62D7579E16E3}" dt="2023-08-11T18:24:46.461" v="2741" actId="26606"/>
          <ac:spMkLst>
            <pc:docMk/>
            <pc:sldMk cId="2025400434" sldId="695"/>
            <ac:spMk id="21" creationId="{08C9B587-E65E-4B52-B37C-ABEBB6E87928}"/>
          </ac:spMkLst>
        </pc:spChg>
        <pc:spChg chg="add del">
          <ac:chgData name="Tarala, Magesh" userId="07a42c1a-df86-419d-baa6-5a6109858c33" providerId="ADAL" clId="{F41F6578-D564-4125-B048-62D7579E16E3}" dt="2023-08-11T18:24:49.444" v="2744" actId="26606"/>
          <ac:spMkLst>
            <pc:docMk/>
            <pc:sldMk cId="2025400434" sldId="695"/>
            <ac:spMk id="23" creationId="{9B7AD9F6-8CE7-4299-8FC6-328F4DCD3FF9}"/>
          </ac:spMkLst>
        </pc:spChg>
        <pc:spChg chg="add del">
          <ac:chgData name="Tarala, Magesh" userId="07a42c1a-df86-419d-baa6-5a6109858c33" providerId="ADAL" clId="{F41F6578-D564-4125-B048-62D7579E16E3}" dt="2023-08-11T18:24:49.444" v="2744" actId="26606"/>
          <ac:spMkLst>
            <pc:docMk/>
            <pc:sldMk cId="2025400434" sldId="695"/>
            <ac:spMk id="24" creationId="{F49775AF-8896-43EE-92C6-83497D6DC56F}"/>
          </ac:spMkLst>
        </pc:spChg>
        <pc:spChg chg="add del">
          <ac:chgData name="Tarala, Magesh" userId="07a42c1a-df86-419d-baa6-5a6109858c33" providerId="ADAL" clId="{F41F6578-D564-4125-B048-62D7579E16E3}" dt="2023-08-11T18:25:13.767" v="2746" actId="26606"/>
          <ac:spMkLst>
            <pc:docMk/>
            <pc:sldMk cId="2025400434" sldId="695"/>
            <ac:spMk id="26" creationId="{0E2F58BF-12E5-4B5A-AD25-4DAAA2742A7B}"/>
          </ac:spMkLst>
        </pc:spChg>
        <pc:spChg chg="add del">
          <ac:chgData name="Tarala, Magesh" userId="07a42c1a-df86-419d-baa6-5a6109858c33" providerId="ADAL" clId="{F41F6578-D564-4125-B048-62D7579E16E3}" dt="2023-08-11T18:25:13.767" v="2746" actId="26606"/>
          <ac:spMkLst>
            <pc:docMk/>
            <pc:sldMk cId="2025400434" sldId="695"/>
            <ac:spMk id="27" creationId="{AF2F604E-43BE-4DC3-B983-E071523364F8}"/>
          </ac:spMkLst>
        </pc:spChg>
        <pc:spChg chg="add del">
          <ac:chgData name="Tarala, Magesh" userId="07a42c1a-df86-419d-baa6-5a6109858c33" providerId="ADAL" clId="{F41F6578-D564-4125-B048-62D7579E16E3}" dt="2023-08-11T18:25:13.767" v="2746" actId="26606"/>
          <ac:spMkLst>
            <pc:docMk/>
            <pc:sldMk cId="2025400434" sldId="695"/>
            <ac:spMk id="28" creationId="{08C9B587-E65E-4B52-B37C-ABEBB6E87928}"/>
          </ac:spMkLst>
        </pc:spChg>
        <pc:spChg chg="add">
          <ac:chgData name="Tarala, Magesh" userId="07a42c1a-df86-419d-baa6-5a6109858c33" providerId="ADAL" clId="{F41F6578-D564-4125-B048-62D7579E16E3}" dt="2023-08-11T18:25:13.770" v="2747" actId="26606"/>
          <ac:spMkLst>
            <pc:docMk/>
            <pc:sldMk cId="2025400434" sldId="695"/>
            <ac:spMk id="30" creationId="{665DBBEF-238B-476B-96AB-8AAC3224ECEA}"/>
          </ac:spMkLst>
        </pc:spChg>
        <pc:spChg chg="add">
          <ac:chgData name="Tarala, Magesh" userId="07a42c1a-df86-419d-baa6-5a6109858c33" providerId="ADAL" clId="{F41F6578-D564-4125-B048-62D7579E16E3}" dt="2023-08-11T18:25:13.770" v="2747" actId="26606"/>
          <ac:spMkLst>
            <pc:docMk/>
            <pc:sldMk cId="2025400434" sldId="695"/>
            <ac:spMk id="31" creationId="{3FCFB1DE-0B7E-48CC-BA90-B2AB0889F9D6}"/>
          </ac:spMkLst>
        </pc:spChg>
        <pc:picChg chg="add del">
          <ac:chgData name="Tarala, Magesh" userId="07a42c1a-df86-419d-baa6-5a6109858c33" providerId="ADAL" clId="{F41F6578-D564-4125-B048-62D7579E16E3}" dt="2023-08-11T18:23:54.097" v="2738" actId="478"/>
          <ac:picMkLst>
            <pc:docMk/>
            <pc:sldMk cId="2025400434" sldId="695"/>
            <ac:picMk id="8" creationId="{FE3E5391-8D98-216F-2733-E3053015D89F}"/>
          </ac:picMkLst>
        </pc:picChg>
        <pc:picChg chg="add mod">
          <ac:chgData name="Tarala, Magesh" userId="07a42c1a-df86-419d-baa6-5a6109858c33" providerId="ADAL" clId="{F41F6578-D564-4125-B048-62D7579E16E3}" dt="2023-08-11T18:25:30.376" v="2785" actId="1037"/>
          <ac:picMkLst>
            <pc:docMk/>
            <pc:sldMk cId="2025400434" sldId="695"/>
            <ac:picMk id="12" creationId="{A1478A10-E750-2330-1B0F-B537107A45AD}"/>
          </ac:picMkLst>
        </pc:picChg>
      </pc:sldChg>
      <pc:sldChg chg="addSp delSp modSp add mod">
        <pc:chgData name="Tarala, Magesh" userId="07a42c1a-df86-419d-baa6-5a6109858c33" providerId="ADAL" clId="{F41F6578-D564-4125-B048-62D7579E16E3}" dt="2023-08-11T19:40:07.707" v="2973" actId="20577"/>
        <pc:sldMkLst>
          <pc:docMk/>
          <pc:sldMk cId="2899363173" sldId="696"/>
        </pc:sldMkLst>
        <pc:spChg chg="mod">
          <ac:chgData name="Tarala, Magesh" userId="07a42c1a-df86-419d-baa6-5a6109858c33" providerId="ADAL" clId="{F41F6578-D564-4125-B048-62D7579E16E3}" dt="2023-08-11T19:40:07.707" v="2973" actId="20577"/>
          <ac:spMkLst>
            <pc:docMk/>
            <pc:sldMk cId="2899363173" sldId="696"/>
            <ac:spMk id="2" creationId="{3748E9F2-8FF8-9EED-EE8B-B81F8BEE7F3E}"/>
          </ac:spMkLst>
        </pc:spChg>
        <pc:picChg chg="add mod">
          <ac:chgData name="Tarala, Magesh" userId="07a42c1a-df86-419d-baa6-5a6109858c33" providerId="ADAL" clId="{F41F6578-D564-4125-B048-62D7579E16E3}" dt="2023-08-11T18:47:26.470" v="2874" actId="1038"/>
          <ac:picMkLst>
            <pc:docMk/>
            <pc:sldMk cId="2899363173" sldId="696"/>
            <ac:picMk id="5" creationId="{143F8FD8-16CD-BAFF-83F9-657D0913D948}"/>
          </ac:picMkLst>
        </pc:picChg>
        <pc:picChg chg="del mod">
          <ac:chgData name="Tarala, Magesh" userId="07a42c1a-df86-419d-baa6-5a6109858c33" providerId="ADAL" clId="{F41F6578-D564-4125-B048-62D7579E16E3}" dt="2023-08-11T18:45:44.456" v="2853" actId="478"/>
          <ac:picMkLst>
            <pc:docMk/>
            <pc:sldMk cId="2899363173" sldId="696"/>
            <ac:picMk id="12" creationId="{A1478A10-E750-2330-1B0F-B537107A45AD}"/>
          </ac:picMkLst>
        </pc:picChg>
        <pc:picChg chg="add del">
          <ac:chgData name="Tarala, Magesh" userId="07a42c1a-df86-419d-baa6-5a6109858c33" providerId="ADAL" clId="{F41F6578-D564-4125-B048-62D7579E16E3}" dt="2023-08-11T18:45:30.406" v="2851"/>
          <ac:picMkLst>
            <pc:docMk/>
            <pc:sldMk cId="2899363173" sldId="696"/>
            <ac:picMk id="2050" creationId="{298D10EE-8675-49D7-C736-33A0E2C66523}"/>
          </ac:picMkLst>
        </pc:picChg>
      </pc:sldChg>
      <pc:sldChg chg="addSp delSp modSp new mod">
        <pc:chgData name="Tarala, Magesh" userId="07a42c1a-df86-419d-baa6-5a6109858c33" providerId="ADAL" clId="{F41F6578-D564-4125-B048-62D7579E16E3}" dt="2023-08-11T19:53:20.659" v="3055" actId="1076"/>
        <pc:sldMkLst>
          <pc:docMk/>
          <pc:sldMk cId="194493546" sldId="697"/>
        </pc:sldMkLst>
        <pc:spChg chg="del">
          <ac:chgData name="Tarala, Magesh" userId="07a42c1a-df86-419d-baa6-5a6109858c33" providerId="ADAL" clId="{F41F6578-D564-4125-B048-62D7579E16E3}" dt="2023-08-11T19:50:17.552" v="3034" actId="478"/>
          <ac:spMkLst>
            <pc:docMk/>
            <pc:sldMk cId="194493546" sldId="697"/>
            <ac:spMk id="2" creationId="{39231E2F-27F2-E1CE-5BAD-4FB787547291}"/>
          </ac:spMkLst>
        </pc:spChg>
        <pc:spChg chg="del mod">
          <ac:chgData name="Tarala, Magesh" userId="07a42c1a-df86-419d-baa6-5a6109858c33" providerId="ADAL" clId="{F41F6578-D564-4125-B048-62D7579E16E3}" dt="2023-08-11T19:49:58.351" v="3031" actId="478"/>
          <ac:spMkLst>
            <pc:docMk/>
            <pc:sldMk cId="194493546" sldId="697"/>
            <ac:spMk id="3" creationId="{A94C1707-1D97-9930-73D9-A1DE8CCEFA4D}"/>
          </ac:spMkLst>
        </pc:spChg>
        <pc:spChg chg="add del mod">
          <ac:chgData name="Tarala, Magesh" userId="07a42c1a-df86-419d-baa6-5a6109858c33" providerId="ADAL" clId="{F41F6578-D564-4125-B048-62D7579E16E3}" dt="2023-08-11T19:50:02.936" v="3032" actId="478"/>
          <ac:spMkLst>
            <pc:docMk/>
            <pc:sldMk cId="194493546" sldId="697"/>
            <ac:spMk id="8" creationId="{1CF1DACE-B8E4-48E6-1D05-208B0C9F0107}"/>
          </ac:spMkLst>
        </pc:spChg>
        <pc:spChg chg="add mod">
          <ac:chgData name="Tarala, Magesh" userId="07a42c1a-df86-419d-baa6-5a6109858c33" providerId="ADAL" clId="{F41F6578-D564-4125-B048-62D7579E16E3}" dt="2023-08-11T19:53:20.659" v="3055" actId="1076"/>
          <ac:spMkLst>
            <pc:docMk/>
            <pc:sldMk cId="194493546" sldId="697"/>
            <ac:spMk id="9" creationId="{AF567E55-5A45-7684-02FE-0C4CC994DABA}"/>
          </ac:spMkLst>
        </pc:spChg>
        <pc:picChg chg="add mod">
          <ac:chgData name="Tarala, Magesh" userId="07a42c1a-df86-419d-baa6-5a6109858c33" providerId="ADAL" clId="{F41F6578-D564-4125-B048-62D7579E16E3}" dt="2023-08-11T19:50:29.481" v="3037" actId="1076"/>
          <ac:picMkLst>
            <pc:docMk/>
            <pc:sldMk cId="194493546" sldId="697"/>
            <ac:picMk id="6" creationId="{E150EA54-EA3E-27C8-B6CA-872F5AA3C095}"/>
          </ac:picMkLst>
        </pc:picChg>
        <pc:picChg chg="add del">
          <ac:chgData name="Tarala, Magesh" userId="07a42c1a-df86-419d-baa6-5a6109858c33" providerId="ADAL" clId="{F41F6578-D564-4125-B048-62D7579E16E3}" dt="2023-08-11T19:49:35.487" v="3027" actId="478"/>
          <ac:picMkLst>
            <pc:docMk/>
            <pc:sldMk cId="194493546" sldId="697"/>
            <ac:picMk id="3074" creationId="{90A0D607-96D9-4C8A-2278-06DE374E38C8}"/>
          </ac:picMkLst>
        </pc:picChg>
      </pc:sldChg>
      <pc:sldChg chg="addSp delSp modSp add mod">
        <pc:chgData name="Tarala, Magesh" userId="07a42c1a-df86-419d-baa6-5a6109858c33" providerId="ADAL" clId="{F41F6578-D564-4125-B048-62D7579E16E3}" dt="2023-08-11T20:15:17.442" v="3147" actId="12"/>
        <pc:sldMkLst>
          <pc:docMk/>
          <pc:sldMk cId="1203064567" sldId="698"/>
        </pc:sldMkLst>
        <pc:spChg chg="mod">
          <ac:chgData name="Tarala, Magesh" userId="07a42c1a-df86-419d-baa6-5a6109858c33" providerId="ADAL" clId="{F41F6578-D564-4125-B048-62D7579E16E3}" dt="2023-08-11T20:15:17.442" v="3147" actId="12"/>
          <ac:spMkLst>
            <pc:docMk/>
            <pc:sldMk cId="1203064567" sldId="698"/>
            <ac:spMk id="3" creationId="{CACEB77B-436F-A14F-A4ED-C084AD32FD57}"/>
          </ac:spMkLst>
        </pc:spChg>
        <pc:picChg chg="add del mod">
          <ac:chgData name="Tarala, Magesh" userId="07a42c1a-df86-419d-baa6-5a6109858c33" providerId="ADAL" clId="{F41F6578-D564-4125-B048-62D7579E16E3}" dt="2023-08-11T20:14:37.491" v="3136"/>
          <ac:picMkLst>
            <pc:docMk/>
            <pc:sldMk cId="1203064567" sldId="698"/>
            <ac:picMk id="2" creationId="{251B1624-51E5-D733-4E7C-E7517B10B540}"/>
          </ac:picMkLst>
        </pc:picChg>
        <pc:picChg chg="del">
          <ac:chgData name="Tarala, Magesh" userId="07a42c1a-df86-419d-baa6-5a6109858c33" providerId="ADAL" clId="{F41F6578-D564-4125-B048-62D7579E16E3}" dt="2023-08-11T20:14:39.075" v="3137" actId="478"/>
          <ac:picMkLst>
            <pc:docMk/>
            <pc:sldMk cId="1203064567" sldId="698"/>
            <ac:picMk id="5" creationId="{93C00201-6975-EB44-BA80-A83841574951}"/>
          </ac:picMkLst>
        </pc:picChg>
        <pc:picChg chg="add mod">
          <ac:chgData name="Tarala, Magesh" userId="07a42c1a-df86-419d-baa6-5a6109858c33" providerId="ADAL" clId="{F41F6578-D564-4125-B048-62D7579E16E3}" dt="2023-08-11T20:14:45.321" v="3139" actId="1076"/>
          <ac:picMkLst>
            <pc:docMk/>
            <pc:sldMk cId="1203064567" sldId="698"/>
            <ac:picMk id="6" creationId="{273B40E6-5A44-6128-60AC-9C92F4228E96}"/>
          </ac:picMkLst>
        </pc:picChg>
      </pc:sldChg>
      <pc:sldChg chg="addSp delSp modSp add mod">
        <pc:chgData name="Tarala, Magesh" userId="07a42c1a-df86-419d-baa6-5a6109858c33" providerId="ADAL" clId="{F41F6578-D564-4125-B048-62D7579E16E3}" dt="2023-08-11T20:16:41.185" v="3159" actId="12"/>
        <pc:sldMkLst>
          <pc:docMk/>
          <pc:sldMk cId="2816415973" sldId="699"/>
        </pc:sldMkLst>
        <pc:spChg chg="mod">
          <ac:chgData name="Tarala, Magesh" userId="07a42c1a-df86-419d-baa6-5a6109858c33" providerId="ADAL" clId="{F41F6578-D564-4125-B048-62D7579E16E3}" dt="2023-08-11T20:16:41.185" v="3159" actId="12"/>
          <ac:spMkLst>
            <pc:docMk/>
            <pc:sldMk cId="2816415973" sldId="699"/>
            <ac:spMk id="3" creationId="{CACEB77B-436F-A14F-A4ED-C084AD32FD57}"/>
          </ac:spMkLst>
        </pc:spChg>
        <pc:picChg chg="add del mod">
          <ac:chgData name="Tarala, Magesh" userId="07a42c1a-df86-419d-baa6-5a6109858c33" providerId="ADAL" clId="{F41F6578-D564-4125-B048-62D7579E16E3}" dt="2023-08-11T20:16:17.867" v="3151"/>
          <ac:picMkLst>
            <pc:docMk/>
            <pc:sldMk cId="2816415973" sldId="699"/>
            <ac:picMk id="2" creationId="{EE4422DA-01F7-E0C3-9427-2139755A467A}"/>
          </ac:picMkLst>
        </pc:picChg>
        <pc:picChg chg="add mod">
          <ac:chgData name="Tarala, Magesh" userId="07a42c1a-df86-419d-baa6-5a6109858c33" providerId="ADAL" clId="{F41F6578-D564-4125-B048-62D7579E16E3}" dt="2023-08-11T20:16:22.800" v="3154" actId="1076"/>
          <ac:picMkLst>
            <pc:docMk/>
            <pc:sldMk cId="2816415973" sldId="699"/>
            <ac:picMk id="5" creationId="{9FDA6677-5273-E657-95FE-D38234B6A01E}"/>
          </ac:picMkLst>
        </pc:picChg>
        <pc:picChg chg="del">
          <ac:chgData name="Tarala, Magesh" userId="07a42c1a-df86-419d-baa6-5a6109858c33" providerId="ADAL" clId="{F41F6578-D564-4125-B048-62D7579E16E3}" dt="2023-08-11T20:16:18.912" v="3152" actId="478"/>
          <ac:picMkLst>
            <pc:docMk/>
            <pc:sldMk cId="2816415973" sldId="699"/>
            <ac:picMk id="6" creationId="{273B40E6-5A44-6128-60AC-9C92F4228E96}"/>
          </ac:picMkLst>
        </pc:picChg>
      </pc:sldChg>
      <pc:sldChg chg="addSp delSp modSp add mod">
        <pc:chgData name="Tarala, Magesh" userId="07a42c1a-df86-419d-baa6-5a6109858c33" providerId="ADAL" clId="{F41F6578-D564-4125-B048-62D7579E16E3}" dt="2023-08-11T20:17:35.903" v="3167" actId="12"/>
        <pc:sldMkLst>
          <pc:docMk/>
          <pc:sldMk cId="2896514299" sldId="700"/>
        </pc:sldMkLst>
        <pc:spChg chg="mod">
          <ac:chgData name="Tarala, Magesh" userId="07a42c1a-df86-419d-baa6-5a6109858c33" providerId="ADAL" clId="{F41F6578-D564-4125-B048-62D7579E16E3}" dt="2023-08-11T20:17:35.903" v="3167" actId="12"/>
          <ac:spMkLst>
            <pc:docMk/>
            <pc:sldMk cId="2896514299" sldId="700"/>
            <ac:spMk id="3" creationId="{CACEB77B-436F-A14F-A4ED-C084AD32FD57}"/>
          </ac:spMkLst>
        </pc:spChg>
        <pc:picChg chg="add mod">
          <ac:chgData name="Tarala, Magesh" userId="07a42c1a-df86-419d-baa6-5a6109858c33" providerId="ADAL" clId="{F41F6578-D564-4125-B048-62D7579E16E3}" dt="2023-08-11T20:17:22.174" v="3164" actId="1076"/>
          <ac:picMkLst>
            <pc:docMk/>
            <pc:sldMk cId="2896514299" sldId="700"/>
            <ac:picMk id="2" creationId="{DF4592AF-6C76-49A4-108F-920D5916449D}"/>
          </ac:picMkLst>
        </pc:picChg>
        <pc:picChg chg="del">
          <ac:chgData name="Tarala, Magesh" userId="07a42c1a-df86-419d-baa6-5a6109858c33" providerId="ADAL" clId="{F41F6578-D564-4125-B048-62D7579E16E3}" dt="2023-08-11T20:17:18.639" v="3162" actId="478"/>
          <ac:picMkLst>
            <pc:docMk/>
            <pc:sldMk cId="2896514299" sldId="700"/>
            <ac:picMk id="5" creationId="{9FDA6677-5273-E657-95FE-D38234B6A01E}"/>
          </ac:picMkLst>
        </pc:picChg>
      </pc:sldChg>
      <pc:sldChg chg="addSp delSp modSp new mod setBg">
        <pc:chgData name="Tarala, Magesh" userId="07a42c1a-df86-419d-baa6-5a6109858c33" providerId="ADAL" clId="{F41F6578-D564-4125-B048-62D7579E16E3}" dt="2023-08-25T21:21:47.167" v="3211" actId="1076"/>
        <pc:sldMkLst>
          <pc:docMk/>
          <pc:sldMk cId="538500871" sldId="701"/>
        </pc:sldMkLst>
        <pc:spChg chg="mod">
          <ac:chgData name="Tarala, Magesh" userId="07a42c1a-df86-419d-baa6-5a6109858c33" providerId="ADAL" clId="{F41F6578-D564-4125-B048-62D7579E16E3}" dt="2023-08-25T21:20:06.779" v="3197" actId="26606"/>
          <ac:spMkLst>
            <pc:docMk/>
            <pc:sldMk cId="538500871" sldId="701"/>
            <ac:spMk id="2" creationId="{67E671F9-E59D-7604-039C-6917CAF26267}"/>
          </ac:spMkLst>
        </pc:spChg>
        <pc:spChg chg="add del">
          <ac:chgData name="Tarala, Magesh" userId="07a42c1a-df86-419d-baa6-5a6109858c33" providerId="ADAL" clId="{F41F6578-D564-4125-B048-62D7579E16E3}" dt="2023-08-25T21:19:22.065" v="3193" actId="478"/>
          <ac:spMkLst>
            <pc:docMk/>
            <pc:sldMk cId="538500871" sldId="701"/>
            <ac:spMk id="3" creationId="{879C5055-FD2E-9C97-7A63-C4F0C8077319}"/>
          </ac:spMkLst>
        </pc:spChg>
        <pc:spChg chg="mod ord">
          <ac:chgData name="Tarala, Magesh" userId="07a42c1a-df86-419d-baa6-5a6109858c33" providerId="ADAL" clId="{F41F6578-D564-4125-B048-62D7579E16E3}" dt="2023-08-25T21:19:39.731" v="3196" actId="26606"/>
          <ac:spMkLst>
            <pc:docMk/>
            <pc:sldMk cId="538500871" sldId="701"/>
            <ac:spMk id="4" creationId="{E2EEC139-667A-8E18-676A-ED19BA848B64}"/>
          </ac:spMkLst>
        </pc:spChg>
        <pc:spChg chg="add del">
          <ac:chgData name="Tarala, Magesh" userId="07a42c1a-df86-419d-baa6-5a6109858c33" providerId="ADAL" clId="{F41F6578-D564-4125-B048-62D7579E16E3}" dt="2023-08-25T21:20:06.779" v="3197" actId="26606"/>
          <ac:spMkLst>
            <pc:docMk/>
            <pc:sldMk cId="538500871" sldId="701"/>
            <ac:spMk id="13" creationId="{665DBBEF-238B-476B-96AB-8AAC3224ECEA}"/>
          </ac:spMkLst>
        </pc:spChg>
        <pc:spChg chg="add del">
          <ac:chgData name="Tarala, Magesh" userId="07a42c1a-df86-419d-baa6-5a6109858c33" providerId="ADAL" clId="{F41F6578-D564-4125-B048-62D7579E16E3}" dt="2023-08-25T21:20:06.779" v="3197" actId="26606"/>
          <ac:spMkLst>
            <pc:docMk/>
            <pc:sldMk cId="538500871" sldId="701"/>
            <ac:spMk id="15" creationId="{3FCFB1DE-0B7E-48CC-BA90-B2AB0889F9D6}"/>
          </ac:spMkLst>
        </pc:spChg>
        <pc:spChg chg="add">
          <ac:chgData name="Tarala, Magesh" userId="07a42c1a-df86-419d-baa6-5a6109858c33" providerId="ADAL" clId="{F41F6578-D564-4125-B048-62D7579E16E3}" dt="2023-08-25T21:20:06.779" v="3197" actId="26606"/>
          <ac:spMkLst>
            <pc:docMk/>
            <pc:sldMk cId="538500871" sldId="701"/>
            <ac:spMk id="20" creationId="{BCED4D40-4B67-4331-AC48-79B82B4A47D8}"/>
          </ac:spMkLst>
        </pc:spChg>
        <pc:spChg chg="add">
          <ac:chgData name="Tarala, Magesh" userId="07a42c1a-df86-419d-baa6-5a6109858c33" providerId="ADAL" clId="{F41F6578-D564-4125-B048-62D7579E16E3}" dt="2023-08-25T21:20:06.779" v="3197" actId="26606"/>
          <ac:spMkLst>
            <pc:docMk/>
            <pc:sldMk cId="538500871" sldId="701"/>
            <ac:spMk id="22" creationId="{670CEDEF-4F34-412E-84EE-329C1E936AF5}"/>
          </ac:spMkLst>
        </pc:spChg>
        <pc:picChg chg="add del mod ord">
          <ac:chgData name="Tarala, Magesh" userId="07a42c1a-df86-419d-baa6-5a6109858c33" providerId="ADAL" clId="{F41F6578-D564-4125-B048-62D7579E16E3}" dt="2023-08-25T21:19:21.111" v="3192" actId="22"/>
          <ac:picMkLst>
            <pc:docMk/>
            <pc:sldMk cId="538500871" sldId="701"/>
            <ac:picMk id="6" creationId="{B528AF57-907A-8971-13F8-341F58088108}"/>
          </ac:picMkLst>
        </pc:picChg>
        <pc:picChg chg="add del mod">
          <ac:chgData name="Tarala, Magesh" userId="07a42c1a-df86-419d-baa6-5a6109858c33" providerId="ADAL" clId="{F41F6578-D564-4125-B048-62D7579E16E3}" dt="2023-08-25T21:21:26.984" v="3205" actId="478"/>
          <ac:picMkLst>
            <pc:docMk/>
            <pc:sldMk cId="538500871" sldId="701"/>
            <ac:picMk id="8" creationId="{2870D946-7458-A2C6-9744-6F176B8237D9}"/>
          </ac:picMkLst>
        </pc:picChg>
        <pc:picChg chg="add del">
          <ac:chgData name="Tarala, Magesh" userId="07a42c1a-df86-419d-baa6-5a6109858c33" providerId="ADAL" clId="{F41F6578-D564-4125-B048-62D7579E16E3}" dt="2023-08-25T21:21:30.407" v="3207" actId="478"/>
          <ac:picMkLst>
            <pc:docMk/>
            <pc:sldMk cId="538500871" sldId="701"/>
            <ac:picMk id="10" creationId="{F6B3F56F-E5D6-6E04-A9A8-4A40F0CC9303}"/>
          </ac:picMkLst>
        </pc:picChg>
        <pc:picChg chg="add mod">
          <ac:chgData name="Tarala, Magesh" userId="07a42c1a-df86-419d-baa6-5a6109858c33" providerId="ADAL" clId="{F41F6578-D564-4125-B048-62D7579E16E3}" dt="2023-08-25T21:21:47.167" v="3211" actId="1076"/>
          <ac:picMkLst>
            <pc:docMk/>
            <pc:sldMk cId="538500871" sldId="701"/>
            <ac:picMk id="12" creationId="{1939BBE5-0F62-D2B2-D30F-4212D056DBFC}"/>
          </ac:picMkLst>
        </pc:picChg>
      </pc:sldChg>
      <pc:sldChg chg="add">
        <pc:chgData name="Tarala, Magesh" userId="07a42c1a-df86-419d-baa6-5a6109858c33" providerId="ADAL" clId="{F41F6578-D564-4125-B048-62D7579E16E3}" dt="2023-08-26T01:06:57.766" v="3214" actId="2890"/>
        <pc:sldMkLst>
          <pc:docMk/>
          <pc:sldMk cId="2122596862" sldId="7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E259B-0604-D044-A372-F364932523F5}"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A7FFE-4AD6-324C-8A6F-CC2D362C95D1}" type="slidenum">
              <a:rPr lang="en-US" smtClean="0"/>
              <a:t>‹#›</a:t>
            </a:fld>
            <a:endParaRPr lang="en-US"/>
          </a:p>
        </p:txBody>
      </p:sp>
    </p:spTree>
    <p:extLst>
      <p:ext uri="{BB962C8B-B14F-4D97-AF65-F5344CB8AC3E}">
        <p14:creationId xmlns:p14="http://schemas.microsoft.com/office/powerpoint/2010/main" val="310672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C1383690-9664-49F0-B9FC-C8E52863BE40}"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401141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10</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990373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11</a:t>
            </a:fld>
            <a:endParaRPr lang="en-US"/>
          </a:p>
        </p:txBody>
      </p:sp>
    </p:spTree>
    <p:extLst>
      <p:ext uri="{BB962C8B-B14F-4D97-AF65-F5344CB8AC3E}">
        <p14:creationId xmlns:p14="http://schemas.microsoft.com/office/powerpoint/2010/main" val="1085812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12</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2246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13</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79478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14</a:t>
            </a:fld>
            <a:endParaRPr lang="en-US"/>
          </a:p>
        </p:txBody>
      </p:sp>
    </p:spTree>
    <p:extLst>
      <p:ext uri="{BB962C8B-B14F-4D97-AF65-F5344CB8AC3E}">
        <p14:creationId xmlns:p14="http://schemas.microsoft.com/office/powerpoint/2010/main" val="3256154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15</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337514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16</a:t>
            </a:fld>
            <a:endParaRPr lang="en-US"/>
          </a:p>
        </p:txBody>
      </p:sp>
    </p:spTree>
    <p:extLst>
      <p:ext uri="{BB962C8B-B14F-4D97-AF65-F5344CB8AC3E}">
        <p14:creationId xmlns:p14="http://schemas.microsoft.com/office/powerpoint/2010/main" val="1050618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17</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742142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22</a:t>
            </a:fld>
            <a:endParaRPr lang="en-US"/>
          </a:p>
        </p:txBody>
      </p:sp>
    </p:spTree>
    <p:extLst>
      <p:ext uri="{BB962C8B-B14F-4D97-AF65-F5344CB8AC3E}">
        <p14:creationId xmlns:p14="http://schemas.microsoft.com/office/powerpoint/2010/main" val="2319587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23</a:t>
            </a:fld>
            <a:endParaRPr lang="en-US"/>
          </a:p>
        </p:txBody>
      </p:sp>
    </p:spTree>
    <p:extLst>
      <p:ext uri="{BB962C8B-B14F-4D97-AF65-F5344CB8AC3E}">
        <p14:creationId xmlns:p14="http://schemas.microsoft.com/office/powerpoint/2010/main" val="68231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2</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33019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25</a:t>
            </a:fld>
            <a:endParaRPr lang="en-US"/>
          </a:p>
        </p:txBody>
      </p:sp>
    </p:spTree>
    <p:extLst>
      <p:ext uri="{BB962C8B-B14F-4D97-AF65-F5344CB8AC3E}">
        <p14:creationId xmlns:p14="http://schemas.microsoft.com/office/powerpoint/2010/main" val="2007383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predictive models, especially in traditional statistical analysis, often use relatively small datasets and a limited number of predictors. However, Big Data still plays a significant role in the field of predictive modeling in several important ways:</a:t>
            </a:r>
          </a:p>
          <a:p>
            <a:r>
              <a:rPr lang="en-US" b="1" dirty="0"/>
              <a:t>1. Model Training and Validation</a:t>
            </a:r>
          </a:p>
          <a:p>
            <a:pPr>
              <a:buFont typeface="Arial" panose="020B0604020202020204" pitchFamily="34" charset="0"/>
              <a:buChar char="•"/>
            </a:pPr>
            <a:r>
              <a:rPr lang="en-US" b="1" dirty="0"/>
              <a:t>Training on Large Datasets</a:t>
            </a:r>
            <a:r>
              <a:rPr lang="en-US" dirty="0"/>
              <a:t>: Even if the final model is applied to a smaller dataset, the training process itself can benefit from Big Data. Large datasets allow for better training of machine learning models by providing more examples, which helps in learning complex patterns and reducing overfitting. For example, models like neural networks or gradient boosting machines perform better when trained on vast amounts of data.</a:t>
            </a:r>
          </a:p>
          <a:p>
            <a:pPr>
              <a:buFont typeface="Arial" panose="020B0604020202020204" pitchFamily="34" charset="0"/>
              <a:buChar char="•"/>
            </a:pPr>
            <a:r>
              <a:rPr lang="en-US" b="1" dirty="0"/>
              <a:t>Model Validation</a:t>
            </a:r>
            <a:r>
              <a:rPr lang="en-US" dirty="0"/>
              <a:t>: Big Data allows for extensive validation and testing of models across different subsets of data. This improves the generalizability of the model, ensuring that it performs well on unseen data. Even if the model uses a small number of predictors, the robustness of its validation process can be enhanced by Big Data.</a:t>
            </a:r>
          </a:p>
          <a:p>
            <a:r>
              <a:rPr lang="en-US" b="1" dirty="0"/>
              <a:t>2. Feature Engineering and Selection</a:t>
            </a:r>
          </a:p>
          <a:p>
            <a:pPr>
              <a:buFont typeface="Arial" panose="020B0604020202020204" pitchFamily="34" charset="0"/>
              <a:buChar char="•"/>
            </a:pPr>
            <a:r>
              <a:rPr lang="en-US" b="1" dirty="0"/>
              <a:t>Exploratory Feature Engineering</a:t>
            </a:r>
            <a:r>
              <a:rPr lang="en-US" dirty="0"/>
              <a:t>: With access to large datasets, analysts can experiment with a vast array of potential features. Big Data enables the discovery of novel predictors that might not be apparent in smaller datasets. Feature engineering using Big Data can involve creating new features from the existing ones, detecting interactions between variables, and selecting the most predictive ones.</a:t>
            </a:r>
          </a:p>
          <a:p>
            <a:pPr>
              <a:buFont typeface="Arial" panose="020B0604020202020204" pitchFamily="34" charset="0"/>
              <a:buChar char="•"/>
            </a:pPr>
            <a:r>
              <a:rPr lang="en-US" b="1" dirty="0"/>
              <a:t>High-Dimensional Data</a:t>
            </a:r>
            <a:r>
              <a:rPr lang="en-US" dirty="0"/>
              <a:t>: While the final model may use a small number of predictors, the initial data exploration might involve many more variables. Big Data helps in identifying and selecting the most relevant features, either through automated methods (like regularization techniques in machine learning) or through more manual processes.</a:t>
            </a:r>
          </a:p>
          <a:p>
            <a:r>
              <a:rPr lang="en-US" b="1" dirty="0"/>
              <a:t>3. Ensemble Methods</a:t>
            </a:r>
          </a:p>
          <a:p>
            <a:pPr>
              <a:buFont typeface="Arial" panose="020B0604020202020204" pitchFamily="34" charset="0"/>
              <a:buChar char="•"/>
            </a:pPr>
            <a:r>
              <a:rPr lang="en-US" b="1" dirty="0"/>
              <a:t>Ensemble Modeling</a:t>
            </a:r>
            <a:r>
              <a:rPr lang="en-US" dirty="0"/>
              <a:t>: Big Data is particularly advantageous for ensemble methods, where multiple models are trained and combined to improve prediction accuracy. These models can be trained on different subsets of data, or on different sets of predictors, taking full advantage of the richness and variety provided by Big Data. This approach can lead to better performance even when the final ensemble uses a smaller number of predictors.</a:t>
            </a:r>
          </a:p>
          <a:p>
            <a:r>
              <a:rPr lang="en-US" b="1" dirty="0"/>
              <a:t>4. Contextual and Real-Time Analytics</a:t>
            </a:r>
          </a:p>
          <a:p>
            <a:pPr>
              <a:buFont typeface="Arial" panose="020B0604020202020204" pitchFamily="34" charset="0"/>
              <a:buChar char="•"/>
            </a:pPr>
            <a:r>
              <a:rPr lang="en-US" b="1" dirty="0"/>
              <a:t>Contextual Predictions</a:t>
            </a:r>
            <a:r>
              <a:rPr lang="en-US" dirty="0"/>
              <a:t>: Even if the main predictive model uses a limited set of features, Big Data can provide the context within which these predictions are made. For example, a simple model predicting customer churn might use just a few key variables, but Big Data can offer additional context such as recent behavioral patterns, social media interactions, or external market conditions, which can be used to adjust or refine the predictions.</a:t>
            </a:r>
          </a:p>
          <a:p>
            <a:pPr>
              <a:buFont typeface="Arial" panose="020B0604020202020204" pitchFamily="34" charset="0"/>
              <a:buChar char="•"/>
            </a:pPr>
            <a:r>
              <a:rPr lang="en-US" b="1" dirty="0"/>
              <a:t>Real-Time Data Streams</a:t>
            </a:r>
            <a:r>
              <a:rPr lang="en-US" dirty="0"/>
              <a:t>: In many applications, predictive models need to be updated frequently as new data arrives. Big Data systems support real-time data processing, allowing models to be continually refined and recalibrated with the latest information, even if the model itself uses a small number of predictors.</a:t>
            </a:r>
          </a:p>
          <a:p>
            <a:r>
              <a:rPr lang="en-US" b="1" dirty="0"/>
              <a:t>5. Handling of Rare Events</a:t>
            </a:r>
          </a:p>
          <a:p>
            <a:pPr>
              <a:buFont typeface="Arial" panose="020B0604020202020204" pitchFamily="34" charset="0"/>
              <a:buChar char="•"/>
            </a:pPr>
            <a:r>
              <a:rPr lang="en-US" b="1" dirty="0"/>
              <a:t>Detection of Outliers and Rare Events</a:t>
            </a:r>
            <a:r>
              <a:rPr lang="en-US" dirty="0"/>
              <a:t>: In fields like fraud detection or predictive maintenance, Big Data is crucial for identifying rare events. Even if the predictive model uses a small number of features, having access to a large dataset helps in accurately identifying these rare occurrences, which might not be possible with smaller datasets.</a:t>
            </a:r>
          </a:p>
          <a:p>
            <a:r>
              <a:rPr lang="en-US" b="1" dirty="0"/>
              <a:t>6. Data Augmentation and Synthesis</a:t>
            </a:r>
          </a:p>
          <a:p>
            <a:pPr>
              <a:buFont typeface="Arial" panose="020B0604020202020204" pitchFamily="34" charset="0"/>
              <a:buChar char="•"/>
            </a:pPr>
            <a:r>
              <a:rPr lang="en-US" b="1" dirty="0"/>
              <a:t>Creating Synthetic Data</a:t>
            </a:r>
            <a:r>
              <a:rPr lang="en-US" dirty="0"/>
              <a:t>: Big Data can be used to generate synthetic data that helps in augmenting smaller datasets, which can then be used to train models that generalize better. For instance, in image recognition tasks, large datasets can be used to create augmented data, which improves the model's performance even when the actual prediction task involves fewer variables.</a:t>
            </a:r>
          </a:p>
          <a:p>
            <a:r>
              <a:rPr lang="en-US" b="1" dirty="0"/>
              <a:t>Conclusion</a:t>
            </a:r>
          </a:p>
          <a:p>
            <a:r>
              <a:rPr lang="en-US" dirty="0"/>
              <a:t>While it’s true that many predictive models use a relatively small number of records and predictors, Big Data still plays a crucial role in enhancing the development, training, and validation of these models. The richness, diversity, and scale of Big Data enable more robust and accurate predictive modeling, even when the end models themselves are relatively simple.</a:t>
            </a:r>
          </a:p>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26</a:t>
            </a:fld>
            <a:endParaRPr lang="en-US"/>
          </a:p>
        </p:txBody>
      </p:sp>
    </p:spTree>
    <p:extLst>
      <p:ext uri="{BB962C8B-B14F-4D97-AF65-F5344CB8AC3E}">
        <p14:creationId xmlns:p14="http://schemas.microsoft.com/office/powerpoint/2010/main" val="1131735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27</a:t>
            </a:fld>
            <a:endParaRPr lang="en-US"/>
          </a:p>
        </p:txBody>
      </p:sp>
    </p:spTree>
    <p:extLst>
      <p:ext uri="{BB962C8B-B14F-4D97-AF65-F5344CB8AC3E}">
        <p14:creationId xmlns:p14="http://schemas.microsoft.com/office/powerpoint/2010/main" val="888527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28</a:t>
            </a:fld>
            <a:endParaRPr lang="en-US"/>
          </a:p>
        </p:txBody>
      </p:sp>
    </p:spTree>
    <p:extLst>
      <p:ext uri="{BB962C8B-B14F-4D97-AF65-F5344CB8AC3E}">
        <p14:creationId xmlns:p14="http://schemas.microsoft.com/office/powerpoint/2010/main" val="204198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recent examples of companies that have successfully implemented predictive modeling:</a:t>
            </a:r>
          </a:p>
          <a:p>
            <a:r>
              <a:rPr lang="en-US" b="1" dirty="0"/>
              <a:t>JPMorgan Chase</a:t>
            </a:r>
            <a:r>
              <a:rPr lang="en-US" dirty="0"/>
              <a:t>:</a:t>
            </a:r>
          </a:p>
          <a:p>
            <a:pPr>
              <a:buFont typeface="Arial" panose="020B0604020202020204" pitchFamily="34" charset="0"/>
              <a:buChar char="•"/>
            </a:pPr>
            <a:r>
              <a:rPr lang="en-US" b="1" dirty="0"/>
              <a:t>Fraud Detection</a:t>
            </a:r>
            <a:r>
              <a:rPr lang="en-US" dirty="0"/>
              <a:t>: JPMorgan Chase has implemented AI-driven predictive models to enhance fraud detection capabilities. The bank uses machine learning algorithms to analyze millions of transactions daily, identifying potentially fraudulent activities in real time. This has significantly reduced the occurrence of fraud and minimized financial losses for the bank​ </a:t>
            </a:r>
          </a:p>
          <a:p>
            <a:r>
              <a:rPr lang="en-US" b="1" dirty="0"/>
              <a:t>Johnson &amp; Johnson</a:t>
            </a:r>
            <a:r>
              <a:rPr lang="en-US" dirty="0"/>
              <a:t>:</a:t>
            </a:r>
          </a:p>
          <a:p>
            <a:pPr>
              <a:buFont typeface="Arial" panose="020B0604020202020204" pitchFamily="34" charset="0"/>
              <a:buChar char="•"/>
            </a:pPr>
            <a:r>
              <a:rPr lang="en-US" b="1" dirty="0"/>
              <a:t>Predictive Analytics in Healthcare</a:t>
            </a:r>
            <a:r>
              <a:rPr lang="en-US" dirty="0"/>
              <a:t>: Johnson &amp; Johnson has been using predictive modeling to improve healthcare outcomes. For example, predictive models help the company anticipate equipment failures in medical devices, allowing for timely maintenance and reducing downtime. This ensures that critical medical equipment is always operational, thereby improving patient care​</a:t>
            </a:r>
          </a:p>
          <a:p>
            <a:r>
              <a:rPr lang="en-US" b="1" dirty="0"/>
              <a:t>Amazon</a:t>
            </a:r>
            <a:r>
              <a:rPr lang="en-US" dirty="0"/>
              <a:t>:</a:t>
            </a:r>
          </a:p>
          <a:p>
            <a:pPr>
              <a:buFont typeface="Arial" panose="020B0604020202020204" pitchFamily="34" charset="0"/>
              <a:buChar char="•"/>
            </a:pPr>
            <a:r>
              <a:rPr lang="en-US" b="1" dirty="0"/>
              <a:t>Customer Behavior Prediction</a:t>
            </a:r>
            <a:r>
              <a:rPr lang="en-US" dirty="0"/>
              <a:t>: Amazon utilizes predictive models to analyze customer behavior and provide personalized recommendations. By predicting what products customers are likely to purchase based on their browsing and purchase history, Amazon has significantly increased sales and customer engagement. This approach has been a cornerstone of Amazon's e-commerce success​</a:t>
            </a:r>
          </a:p>
          <a:p>
            <a:r>
              <a:rPr lang="en-US" b="1" dirty="0"/>
              <a:t>NVIDIA</a:t>
            </a:r>
            <a:r>
              <a:rPr lang="en-US" dirty="0"/>
              <a:t>:</a:t>
            </a:r>
          </a:p>
          <a:p>
            <a:pPr>
              <a:buFont typeface="Arial" panose="020B0604020202020204" pitchFamily="34" charset="0"/>
              <a:buChar char="•"/>
            </a:pPr>
            <a:r>
              <a:rPr lang="en-US" b="1" dirty="0"/>
              <a:t>Financial Modeling</a:t>
            </a:r>
            <a:r>
              <a:rPr lang="en-US" dirty="0"/>
              <a:t>: NVIDIA has leveraged AI in financial modeling to predict market trends and optimize trading strategies. The company reports that its predictive models have had a positive impact on revenue, with 86% of financial institutions using NVIDIA’s AI tools experiencing improved financial outcomes</a:t>
            </a:r>
          </a:p>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29</a:t>
            </a:fld>
            <a:endParaRPr lang="en-US"/>
          </a:p>
        </p:txBody>
      </p:sp>
    </p:spTree>
    <p:extLst>
      <p:ext uri="{BB962C8B-B14F-4D97-AF65-F5344CB8AC3E}">
        <p14:creationId xmlns:p14="http://schemas.microsoft.com/office/powerpoint/2010/main" val="2264710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30</a:t>
            </a:fld>
            <a:endParaRPr lang="en-US"/>
          </a:p>
        </p:txBody>
      </p:sp>
    </p:spTree>
    <p:extLst>
      <p:ext uri="{BB962C8B-B14F-4D97-AF65-F5344CB8AC3E}">
        <p14:creationId xmlns:p14="http://schemas.microsoft.com/office/powerpoint/2010/main" val="2302950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31</a:t>
            </a:fld>
            <a:endParaRPr lang="en-US"/>
          </a:p>
        </p:txBody>
      </p:sp>
    </p:spTree>
    <p:extLst>
      <p:ext uri="{BB962C8B-B14F-4D97-AF65-F5344CB8AC3E}">
        <p14:creationId xmlns:p14="http://schemas.microsoft.com/office/powerpoint/2010/main" val="537561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32</a:t>
            </a:fld>
            <a:endParaRPr lang="en-US"/>
          </a:p>
        </p:txBody>
      </p:sp>
    </p:spTree>
    <p:extLst>
      <p:ext uri="{BB962C8B-B14F-4D97-AF65-F5344CB8AC3E}">
        <p14:creationId xmlns:p14="http://schemas.microsoft.com/office/powerpoint/2010/main" val="1195108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33</a:t>
            </a:fld>
            <a:endParaRPr lang="en-US"/>
          </a:p>
        </p:txBody>
      </p:sp>
    </p:spTree>
    <p:extLst>
      <p:ext uri="{BB962C8B-B14F-4D97-AF65-F5344CB8AC3E}">
        <p14:creationId xmlns:p14="http://schemas.microsoft.com/office/powerpoint/2010/main" val="95604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to use quantitative data to help with decision making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Book definition “Practice and Art of brining quantitative data to bear on decision-making”</a:t>
            </a:r>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3</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787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4</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96993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 will be using R for this course, teaching R syntax or learning R as a language is not the primary focus of this course. </a:t>
            </a:r>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5</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123734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 will be using R for this course, teaching R syntax or learning R as a language is not the primary focus of this course. </a:t>
            </a:r>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6</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37957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65200" rtl="0" eaLnBrk="0" fontAlgn="auto" latinLnBrk="0" hangingPunct="0">
              <a:lnSpc>
                <a:spcPct val="100000"/>
              </a:lnSpc>
              <a:spcBef>
                <a:spcPts val="0"/>
              </a:spcBef>
              <a:spcAft>
                <a:spcPts val="0"/>
              </a:spcAft>
              <a:buClrTx/>
              <a:buSzTx/>
              <a:buFontTx/>
              <a:buNone/>
              <a:tabLst/>
              <a:defRPr/>
            </a:pPr>
            <a:fld id="{D09EA1DE-8B2E-4C99-BB9A-ED5852C21BBD}" type="slidenum">
              <a:rPr kumimoji="0" lang="en-US" sz="1100" b="0" i="1"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65200" rtl="0" eaLnBrk="0" fontAlgn="auto" latinLnBrk="0" hangingPunct="0">
                <a:lnSpc>
                  <a:spcPct val="100000"/>
                </a:lnSpc>
                <a:spcBef>
                  <a:spcPts val="0"/>
                </a:spcBef>
                <a:spcAft>
                  <a:spcPts val="0"/>
                </a:spcAft>
                <a:buClrTx/>
                <a:buSzTx/>
                <a:buFontTx/>
                <a:buNone/>
                <a:tabLst/>
                <a:defRPr/>
              </a:pPr>
              <a:t>7</a:t>
            </a:fld>
            <a:endParaRPr kumimoji="0" lang="en-US" sz="1100" b="0" i="1"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196277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8</a:t>
            </a:fld>
            <a:endParaRPr lang="en-US"/>
          </a:p>
        </p:txBody>
      </p:sp>
    </p:spTree>
    <p:extLst>
      <p:ext uri="{BB962C8B-B14F-4D97-AF65-F5344CB8AC3E}">
        <p14:creationId xmlns:p14="http://schemas.microsoft.com/office/powerpoint/2010/main" val="678226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A7FFE-4AD6-324C-8A6F-CC2D362C95D1}" type="slidenum">
              <a:rPr lang="en-US" smtClean="0"/>
              <a:t>9</a:t>
            </a:fld>
            <a:endParaRPr lang="en-US"/>
          </a:p>
        </p:txBody>
      </p:sp>
    </p:spTree>
    <p:extLst>
      <p:ext uri="{BB962C8B-B14F-4D97-AF65-F5344CB8AC3E}">
        <p14:creationId xmlns:p14="http://schemas.microsoft.com/office/powerpoint/2010/main" val="99600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2AC680-802F-4AF0-AF31-9F74E8EE1183}" type="slidenum">
              <a:rPr lang="en-US" smtClean="0"/>
              <a:pPr>
                <a:defRPr/>
              </a:pPr>
              <a:t>‹#›</a:t>
            </a:fld>
            <a:endParaRPr lang="en-US"/>
          </a:p>
        </p:txBody>
      </p:sp>
    </p:spTree>
    <p:extLst>
      <p:ext uri="{BB962C8B-B14F-4D97-AF65-F5344CB8AC3E}">
        <p14:creationId xmlns:p14="http://schemas.microsoft.com/office/powerpoint/2010/main" val="411089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2BEA8-3655-1148-8C60-9A77796CE069}"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1853672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2BEA8-3655-1148-8C60-9A77796CE069}"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24507314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2BEA8-3655-1148-8C60-9A77796CE069}"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13392878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2BEA8-3655-1148-8C60-9A77796CE069}"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21431435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2BEA8-3655-1148-8C60-9A77796CE069}"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13723289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2BEA8-3655-1148-8C60-9A77796CE069}"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416070598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2BEA8-3655-1148-8C60-9A77796CE069}"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36978631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2BEA8-3655-1148-8C60-9A77796CE069}"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E48727B-879A-481F-91A1-6D6FB1761725}" type="slidenum">
              <a:rPr lang="en-US" smtClean="0"/>
              <a:pPr>
                <a:defRPr/>
              </a:pPr>
              <a:t>‹#›</a:t>
            </a:fld>
            <a:endParaRPr lang="en-US"/>
          </a:p>
        </p:txBody>
      </p:sp>
    </p:spTree>
    <p:extLst>
      <p:ext uri="{BB962C8B-B14F-4D97-AF65-F5344CB8AC3E}">
        <p14:creationId xmlns:p14="http://schemas.microsoft.com/office/powerpoint/2010/main" val="89045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12BEA8-3655-1148-8C60-9A77796CE069}"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5377540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12BEA8-3655-1148-8C60-9A77796CE069}"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38478099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2BEA8-3655-1148-8C60-9A77796CE069}" type="datetimeFigureOut">
              <a:rPr lang="en-US" smtClean="0"/>
              <a:t>8/21/2024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414F631-B9F8-4F88-BA76-068537E7CF13}" type="slidenum">
              <a:rPr lang="en-US" smtClean="0"/>
              <a:pPr>
                <a:defRPr/>
              </a:pPr>
              <a:t>‹#›</a:t>
            </a:fld>
            <a:endParaRPr lang="en-US"/>
          </a:p>
        </p:txBody>
      </p:sp>
    </p:spTree>
    <p:extLst>
      <p:ext uri="{BB962C8B-B14F-4D97-AF65-F5344CB8AC3E}">
        <p14:creationId xmlns:p14="http://schemas.microsoft.com/office/powerpoint/2010/main" val="3174008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muneet.singh@utdallas.ed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mailto:magesh.tarala@UTDallas.edu"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r4ds.had.co.nz/index.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prnewswire.com/news-releases/the-world-will-store-200-zettabytes-of-data-by-2025-301072627.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loanreview.mit.edu/article/the-recessions-impact-on-analytics-and-data-scienc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6894" name="Rectangle 50688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884" name="Rectangle 4"/>
          <p:cNvSpPr>
            <a:spLocks noGrp="1" noChangeArrowheads="1"/>
          </p:cNvSpPr>
          <p:nvPr>
            <p:ph type="ctrTitle"/>
          </p:nvPr>
        </p:nvSpPr>
        <p:spPr>
          <a:xfrm>
            <a:off x="838200" y="451381"/>
            <a:ext cx="10512552" cy="4066540"/>
          </a:xfrm>
        </p:spPr>
        <p:txBody>
          <a:bodyPr anchor="b">
            <a:normAutofit/>
          </a:bodyPr>
          <a:lstStyle/>
          <a:p>
            <a:pPr algn="l">
              <a:defRPr/>
            </a:pPr>
            <a:r>
              <a:rPr lang="en-US" sz="6600" b="1" dirty="0">
                <a:effectLst>
                  <a:outerShdw blurRad="38100" dist="38100" dir="2700000" algn="tl">
                    <a:srgbClr val="C0C0C0"/>
                  </a:outerShdw>
                </a:effectLst>
                <a:latin typeface="Garamond" pitchFamily="18" charset="0"/>
              </a:rPr>
              <a:t>Business Analytics With R </a:t>
            </a:r>
          </a:p>
        </p:txBody>
      </p:sp>
      <p:sp>
        <p:nvSpPr>
          <p:cNvPr id="1027" name="Rectangle 3"/>
          <p:cNvSpPr>
            <a:spLocks noGrp="1" noChangeArrowheads="1"/>
          </p:cNvSpPr>
          <p:nvPr>
            <p:ph type="subTitle" idx="1"/>
          </p:nvPr>
        </p:nvSpPr>
        <p:spPr>
          <a:xfrm>
            <a:off x="838199" y="4983276"/>
            <a:ext cx="10512552" cy="1126680"/>
          </a:xfrm>
        </p:spPr>
        <p:txBody>
          <a:bodyPr>
            <a:normAutofit fontScale="92500" lnSpcReduction="20000"/>
          </a:bodyPr>
          <a:lstStyle/>
          <a:p>
            <a:pPr algn="l"/>
            <a:endParaRPr lang="en-US" altLang="en-US" dirty="0"/>
          </a:p>
          <a:p>
            <a:pPr algn="l"/>
            <a:r>
              <a:rPr lang="en-US" altLang="en-US" dirty="0"/>
              <a:t>Magesh Tarala</a:t>
            </a:r>
          </a:p>
          <a:p>
            <a:pPr algn="l"/>
            <a:r>
              <a:rPr lang="en-US" altLang="en-US" dirty="0"/>
              <a:t>Fall 2024</a:t>
            </a:r>
          </a:p>
        </p:txBody>
      </p:sp>
      <p:sp>
        <p:nvSpPr>
          <p:cNvPr id="506896"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21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5478C-5254-4546-9B41-4E32A07D1054}"/>
              </a:ext>
            </a:extLst>
          </p:cNvPr>
          <p:cNvSpPr>
            <a:spLocks noGrp="1"/>
          </p:cNvSpPr>
          <p:nvPr>
            <p:ph type="title"/>
          </p:nvPr>
        </p:nvSpPr>
        <p:spPr>
          <a:xfrm>
            <a:off x="838200" y="365125"/>
            <a:ext cx="10515600" cy="1325563"/>
          </a:xfrm>
        </p:spPr>
        <p:txBody>
          <a:bodyPr>
            <a:normAutofit/>
          </a:bodyPr>
          <a:lstStyle/>
          <a:p>
            <a:r>
              <a:rPr lang="en-US" sz="5400"/>
              <a:t>Office Hours/Contact Information</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6352C62A-2A21-7A41-8E07-4385E8B19BA0}"/>
              </a:ext>
            </a:extLst>
          </p:cNvPr>
          <p:cNvSpPr>
            <a:spLocks noGrp="1"/>
          </p:cNvSpPr>
          <p:nvPr>
            <p:ph idx="1"/>
          </p:nvPr>
        </p:nvSpPr>
        <p:spPr>
          <a:xfrm>
            <a:off x="838200" y="1929384"/>
            <a:ext cx="10515600" cy="4251960"/>
          </a:xfrm>
        </p:spPr>
        <p:txBody>
          <a:bodyPr>
            <a:normAutofit fontScale="77500" lnSpcReduction="20000"/>
          </a:bodyPr>
          <a:lstStyle/>
          <a:p>
            <a:r>
              <a:rPr lang="en-US" dirty="0"/>
              <a:t>TA: </a:t>
            </a:r>
          </a:p>
          <a:p>
            <a:pPr lvl="1"/>
            <a:r>
              <a:rPr lang="en-US" sz="2600" dirty="0">
                <a:hlinkClick r:id="rId3"/>
              </a:rPr>
              <a:t>muneet.singh@utdallas.edu</a:t>
            </a:r>
            <a:endParaRPr lang="en-US" sz="2600" dirty="0"/>
          </a:p>
          <a:p>
            <a:pPr lvl="1"/>
            <a:r>
              <a:rPr lang="en-US" sz="2600" dirty="0"/>
              <a:t>First contact for questions about homework, lab exercise, grading</a:t>
            </a:r>
          </a:p>
          <a:p>
            <a:pPr lvl="1"/>
            <a:r>
              <a:rPr lang="en-US" sz="2600" dirty="0"/>
              <a:t>Office Hours: Thursdays from 12:00 PM to 1:00 PM via MS Teams</a:t>
            </a:r>
          </a:p>
          <a:p>
            <a:endParaRPr lang="en-US" sz="2600" dirty="0"/>
          </a:p>
          <a:p>
            <a:r>
              <a:rPr lang="en-US" sz="2200" dirty="0"/>
              <a:t> </a:t>
            </a:r>
            <a:r>
              <a:rPr lang="en-US" dirty="0"/>
              <a:t>Instructor: </a:t>
            </a:r>
          </a:p>
          <a:p>
            <a:pPr lvl="1"/>
            <a:r>
              <a:rPr lang="en-US" sz="2600" dirty="0">
                <a:hlinkClick r:id="rId4"/>
              </a:rPr>
              <a:t>magesh.tarala@UTDallas.edu</a:t>
            </a:r>
            <a:endParaRPr lang="en-US" sz="2600" dirty="0"/>
          </a:p>
          <a:p>
            <a:pPr lvl="1"/>
            <a:r>
              <a:rPr lang="en-US" sz="2600" dirty="0"/>
              <a:t>Unresolved questions  </a:t>
            </a:r>
          </a:p>
          <a:p>
            <a:pPr lvl="1"/>
            <a:r>
              <a:rPr lang="en-US" sz="2600" dirty="0"/>
              <a:t>Office Hours (Online): Thursdays 3:00pm – 4:00pm (MS Teams). Appointments are encouraged.</a:t>
            </a:r>
          </a:p>
          <a:p>
            <a:endParaRPr lang="en-US" sz="2600" dirty="0"/>
          </a:p>
          <a:p>
            <a:pPr lvl="0"/>
            <a:r>
              <a:rPr lang="en-US" dirty="0"/>
              <a:t> Email Modalities:</a:t>
            </a:r>
          </a:p>
          <a:p>
            <a:pPr lvl="1"/>
            <a:r>
              <a:rPr lang="en-US" sz="2800" dirty="0"/>
              <a:t>Start email subject with filters such as </a:t>
            </a:r>
            <a:r>
              <a:rPr lang="en-US" sz="2800" b="1" dirty="0"/>
              <a:t>HW1, LAB</a:t>
            </a:r>
            <a:r>
              <a:rPr lang="en-US" sz="2800" dirty="0"/>
              <a:t>, and </a:t>
            </a:r>
            <a:r>
              <a:rPr lang="en-US" sz="2800" b="1" dirty="0"/>
              <a:t>R</a:t>
            </a:r>
            <a:r>
              <a:rPr lang="en-US" sz="2800" dirty="0"/>
              <a:t>.</a:t>
            </a:r>
          </a:p>
          <a:p>
            <a:pPr lvl="1"/>
            <a:r>
              <a:rPr lang="en-US" sz="2800" dirty="0"/>
              <a:t>Use only UTD email account</a:t>
            </a:r>
          </a:p>
          <a:p>
            <a:endParaRPr lang="en-US" sz="2600" dirty="0"/>
          </a:p>
        </p:txBody>
      </p:sp>
      <p:sp>
        <p:nvSpPr>
          <p:cNvPr id="4" name="Slide Number Placeholder 3">
            <a:extLst>
              <a:ext uri="{FF2B5EF4-FFF2-40B4-BE49-F238E27FC236}">
                <a16:creationId xmlns:a16="http://schemas.microsoft.com/office/drawing/2014/main" id="{5B52C020-A23C-404D-8411-DD0DDE956D49}"/>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10</a:t>
            </a:fld>
            <a:endParaRPr lang="en-US" dirty="0">
              <a:latin typeface="Calibri" panose="020F0502020204030204"/>
            </a:endParaRPr>
          </a:p>
        </p:txBody>
      </p:sp>
    </p:spTree>
    <p:extLst>
      <p:ext uri="{BB962C8B-B14F-4D97-AF65-F5344CB8AC3E}">
        <p14:creationId xmlns:p14="http://schemas.microsoft.com/office/powerpoint/2010/main" val="1004286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A0088-D60B-CB43-83FB-70CF8F8CD56E}"/>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kern="1200">
                <a:latin typeface="+mj-lt"/>
                <a:ea typeface="+mj-ea"/>
                <a:cs typeface="+mj-cs"/>
              </a:rPr>
              <a:t>Assessment and Grading</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5B69D8-3691-064D-8306-B5C02F60C2F1}"/>
              </a:ext>
            </a:extLst>
          </p:cNvPr>
          <p:cNvSpPr>
            <a:spLocks noGrp="1"/>
          </p:cNvSpPr>
          <p:nvPr>
            <p:ph idx="1"/>
          </p:nvPr>
        </p:nvSpPr>
        <p:spPr>
          <a:xfrm>
            <a:off x="838200" y="1929384"/>
            <a:ext cx="6618249" cy="4251960"/>
          </a:xfrm>
        </p:spPr>
        <p:txBody>
          <a:bodyPr vert="horz" lIns="91440" tIns="45720" rIns="91440" bIns="45720" rtlCol="0">
            <a:normAutofit/>
          </a:bodyPr>
          <a:lstStyle/>
          <a:p>
            <a:r>
              <a:rPr lang="en-US" sz="2200" dirty="0"/>
              <a:t>R </a:t>
            </a:r>
            <a:r>
              <a:rPr lang="en-US" sz="2200" dirty="0" err="1"/>
              <a:t>DataCamp</a:t>
            </a:r>
            <a:r>
              <a:rPr lang="en-US" sz="2200" dirty="0"/>
              <a:t> Training. 2 courses, 2.5% each. Total 5%</a:t>
            </a:r>
          </a:p>
          <a:p>
            <a:r>
              <a:rPr lang="en-US" sz="2200" dirty="0"/>
              <a:t>4 Assignments, 5% each. Total 20%</a:t>
            </a:r>
          </a:p>
          <a:p>
            <a:r>
              <a:rPr lang="en-US" sz="2200" dirty="0"/>
              <a:t>2 Exams, 25% each. Total 50%</a:t>
            </a:r>
          </a:p>
          <a:p>
            <a:r>
              <a:rPr lang="en-US" sz="2200" dirty="0"/>
              <a:t>Group Project, 25%</a:t>
            </a:r>
          </a:p>
          <a:p>
            <a:endParaRPr lang="en-US" sz="2200" dirty="0"/>
          </a:p>
          <a:p>
            <a:pPr marL="0" indent="0">
              <a:buNone/>
            </a:pPr>
            <a:r>
              <a:rPr lang="en-US" sz="2000" dirty="0"/>
              <a:t>The final cut-offs could be adjusted at the end of the semester based on the following rules: The portion of “A” grade will not exceed 30% of the number of students. The portion of “A-” grade will not exceed 30% of the number of students. </a:t>
            </a:r>
          </a:p>
          <a:p>
            <a:endParaRPr lang="en-US" sz="2200" dirty="0"/>
          </a:p>
          <a:p>
            <a:endParaRPr lang="en-US" sz="2200" dirty="0"/>
          </a:p>
        </p:txBody>
      </p:sp>
      <p:sp>
        <p:nvSpPr>
          <p:cNvPr id="4" name="Slide Number Placeholder 3">
            <a:extLst>
              <a:ext uri="{FF2B5EF4-FFF2-40B4-BE49-F238E27FC236}">
                <a16:creationId xmlns:a16="http://schemas.microsoft.com/office/drawing/2014/main" id="{FB5A448B-1D87-434C-BCB5-267B58BA6581}"/>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defRPr/>
            </a:pPr>
            <a:fld id="{D414F631-B9F8-4F88-BA76-068537E7CF13}" type="slidenum">
              <a:rPr lang="en-US" smtClean="0"/>
              <a:pPr>
                <a:spcAft>
                  <a:spcPts val="600"/>
                </a:spcAft>
                <a:defRPr/>
              </a:pPr>
              <a:t>11</a:t>
            </a:fld>
            <a:endParaRPr lang="en-US"/>
          </a:p>
        </p:txBody>
      </p:sp>
      <p:graphicFrame>
        <p:nvGraphicFramePr>
          <p:cNvPr id="14" name="Content Placeholder 5">
            <a:extLst>
              <a:ext uri="{FF2B5EF4-FFF2-40B4-BE49-F238E27FC236}">
                <a16:creationId xmlns:a16="http://schemas.microsoft.com/office/drawing/2014/main" id="{561C2233-CE36-2C03-8F64-C7CA20A3E132}"/>
              </a:ext>
            </a:extLst>
          </p:cNvPr>
          <p:cNvGraphicFramePr>
            <a:graphicFrameLocks/>
          </p:cNvGraphicFramePr>
          <p:nvPr>
            <p:extLst>
              <p:ext uri="{D42A27DB-BD31-4B8C-83A1-F6EECF244321}">
                <p14:modId xmlns:p14="http://schemas.microsoft.com/office/powerpoint/2010/main" val="3785053461"/>
              </p:ext>
            </p:extLst>
          </p:nvPr>
        </p:nvGraphicFramePr>
        <p:xfrm>
          <a:off x="7545695" y="1873515"/>
          <a:ext cx="3977269" cy="4467213"/>
        </p:xfrm>
        <a:graphic>
          <a:graphicData uri="http://schemas.openxmlformats.org/drawingml/2006/table">
            <a:tbl>
              <a:tblPr firstRow="1" firstCol="1" bandRow="1">
                <a:tableStyleId>{9D7B26C5-4107-4FEC-AEDC-1716B250A1EF}</a:tableStyleId>
              </a:tblPr>
              <a:tblGrid>
                <a:gridCol w="1570606">
                  <a:extLst>
                    <a:ext uri="{9D8B030D-6E8A-4147-A177-3AD203B41FA5}">
                      <a16:colId xmlns:a16="http://schemas.microsoft.com/office/drawing/2014/main" val="1992531319"/>
                    </a:ext>
                  </a:extLst>
                </a:gridCol>
                <a:gridCol w="2406663">
                  <a:extLst>
                    <a:ext uri="{9D8B030D-6E8A-4147-A177-3AD203B41FA5}">
                      <a16:colId xmlns:a16="http://schemas.microsoft.com/office/drawing/2014/main" val="1487102914"/>
                    </a:ext>
                  </a:extLst>
                </a:gridCol>
              </a:tblGrid>
              <a:tr h="404356">
                <a:tc>
                  <a:txBody>
                    <a:bodyPr/>
                    <a:lstStyle/>
                    <a:p>
                      <a:pPr marL="0" marR="0" algn="ctr">
                        <a:lnSpc>
                          <a:spcPct val="107000"/>
                        </a:lnSpc>
                        <a:spcBef>
                          <a:spcPts val="0"/>
                        </a:spcBef>
                        <a:spcAft>
                          <a:spcPts val="0"/>
                        </a:spcAft>
                      </a:pPr>
                      <a:r>
                        <a:rPr lang="en-US" sz="1600" b="1" dirty="0">
                          <a:solidFill>
                            <a:schemeClr val="tx1">
                              <a:lumMod val="75000"/>
                              <a:lumOff val="25000"/>
                            </a:schemeClr>
                          </a:solidFill>
                          <a:effectLst/>
                        </a:rPr>
                        <a:t>Letter Grade</a:t>
                      </a:r>
                      <a:endParaRPr lang="en-US" sz="1600" b="1"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tc>
                  <a:txBody>
                    <a:bodyPr/>
                    <a:lstStyle/>
                    <a:p>
                      <a:pPr marL="0" marR="0" algn="ctr">
                        <a:lnSpc>
                          <a:spcPct val="107000"/>
                        </a:lnSpc>
                        <a:spcBef>
                          <a:spcPts val="0"/>
                        </a:spcBef>
                        <a:spcAft>
                          <a:spcPts val="0"/>
                        </a:spcAft>
                      </a:pPr>
                      <a:r>
                        <a:rPr lang="en-US" sz="1600" b="1" dirty="0">
                          <a:solidFill>
                            <a:schemeClr val="tx1">
                              <a:lumMod val="75000"/>
                              <a:lumOff val="25000"/>
                            </a:schemeClr>
                          </a:solidFill>
                          <a:effectLst/>
                        </a:rPr>
                        <a:t>Final Point Total</a:t>
                      </a:r>
                      <a:endParaRPr lang="en-US" sz="1600" b="1"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extLst>
                  <a:ext uri="{0D108BD9-81ED-4DB2-BD59-A6C34878D82A}">
                    <a16:rowId xmlns:a16="http://schemas.microsoft.com/office/drawing/2014/main" val="827269100"/>
                  </a:ext>
                </a:extLst>
              </a:tr>
              <a:tr h="404356">
                <a:tc>
                  <a:txBody>
                    <a:bodyPr/>
                    <a:lstStyle/>
                    <a:p>
                      <a:pPr marL="0" marR="0" algn="ctr">
                        <a:lnSpc>
                          <a:spcPct val="107000"/>
                        </a:lnSpc>
                        <a:spcBef>
                          <a:spcPts val="0"/>
                        </a:spcBef>
                        <a:spcAft>
                          <a:spcPts val="0"/>
                        </a:spcAft>
                      </a:pPr>
                      <a:r>
                        <a:rPr lang="en-US" sz="1600" b="1" dirty="0">
                          <a:solidFill>
                            <a:schemeClr val="tx1">
                              <a:lumMod val="75000"/>
                              <a:lumOff val="25000"/>
                            </a:schemeClr>
                          </a:solidFill>
                          <a:effectLst/>
                        </a:rPr>
                        <a:t>A</a:t>
                      </a:r>
                      <a:endParaRPr lang="en-US" sz="1600" b="1"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tc>
                  <a:txBody>
                    <a:bodyPr/>
                    <a:lstStyle/>
                    <a:p>
                      <a:pPr marL="0" marR="0" algn="ctr">
                        <a:lnSpc>
                          <a:spcPct val="107000"/>
                        </a:lnSpc>
                        <a:spcBef>
                          <a:spcPts val="0"/>
                        </a:spcBef>
                        <a:spcAft>
                          <a:spcPts val="0"/>
                        </a:spcAft>
                      </a:pPr>
                      <a:r>
                        <a:rPr lang="en-US" sz="1600" dirty="0">
                          <a:solidFill>
                            <a:schemeClr val="tx1">
                              <a:lumMod val="75000"/>
                              <a:lumOff val="25000"/>
                            </a:schemeClr>
                          </a:solidFill>
                          <a:effectLst/>
                        </a:rPr>
                        <a:t>&gt;= 93.00 – 100</a:t>
                      </a:r>
                      <a:endParaRPr lang="en-US" sz="1600"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extLst>
                  <a:ext uri="{0D108BD9-81ED-4DB2-BD59-A6C34878D82A}">
                    <a16:rowId xmlns:a16="http://schemas.microsoft.com/office/drawing/2014/main" val="268846101"/>
                  </a:ext>
                </a:extLst>
              </a:tr>
              <a:tr h="404356">
                <a:tc>
                  <a:txBody>
                    <a:bodyPr/>
                    <a:lstStyle/>
                    <a:p>
                      <a:pPr marL="0" marR="0" algn="ctr">
                        <a:lnSpc>
                          <a:spcPct val="107000"/>
                        </a:lnSpc>
                        <a:spcBef>
                          <a:spcPts val="0"/>
                        </a:spcBef>
                        <a:spcAft>
                          <a:spcPts val="0"/>
                        </a:spcAft>
                      </a:pPr>
                      <a:r>
                        <a:rPr lang="en-US" sz="1600" b="1" dirty="0">
                          <a:solidFill>
                            <a:schemeClr val="tx1">
                              <a:lumMod val="75000"/>
                              <a:lumOff val="25000"/>
                            </a:schemeClr>
                          </a:solidFill>
                          <a:effectLst/>
                        </a:rPr>
                        <a:t>A-</a:t>
                      </a:r>
                      <a:endParaRPr lang="en-US" sz="1600" b="1"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tc>
                  <a:txBody>
                    <a:bodyPr/>
                    <a:lstStyle/>
                    <a:p>
                      <a:pPr marL="0" marR="0" algn="ctr">
                        <a:lnSpc>
                          <a:spcPct val="107000"/>
                        </a:lnSpc>
                        <a:spcBef>
                          <a:spcPts val="0"/>
                        </a:spcBef>
                        <a:spcAft>
                          <a:spcPts val="0"/>
                        </a:spcAft>
                      </a:pPr>
                      <a:r>
                        <a:rPr lang="en-US" sz="1600" dirty="0">
                          <a:solidFill>
                            <a:schemeClr val="tx1">
                              <a:lumMod val="75000"/>
                              <a:lumOff val="25000"/>
                            </a:schemeClr>
                          </a:solidFill>
                          <a:effectLst/>
                        </a:rPr>
                        <a:t>&gt;= 90.00 – 92</a:t>
                      </a:r>
                      <a:endParaRPr lang="en-US" sz="1600"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extLst>
                  <a:ext uri="{0D108BD9-81ED-4DB2-BD59-A6C34878D82A}">
                    <a16:rowId xmlns:a16="http://schemas.microsoft.com/office/drawing/2014/main" val="1161175744"/>
                  </a:ext>
                </a:extLst>
              </a:tr>
              <a:tr h="404356">
                <a:tc>
                  <a:txBody>
                    <a:bodyPr/>
                    <a:lstStyle/>
                    <a:p>
                      <a:pPr marL="0" marR="0" algn="ctr">
                        <a:lnSpc>
                          <a:spcPct val="107000"/>
                        </a:lnSpc>
                        <a:spcBef>
                          <a:spcPts val="0"/>
                        </a:spcBef>
                        <a:spcAft>
                          <a:spcPts val="0"/>
                        </a:spcAft>
                      </a:pPr>
                      <a:r>
                        <a:rPr lang="en-US" sz="1600" b="1" dirty="0">
                          <a:solidFill>
                            <a:schemeClr val="tx1">
                              <a:lumMod val="75000"/>
                              <a:lumOff val="25000"/>
                            </a:schemeClr>
                          </a:solidFill>
                          <a:effectLst/>
                        </a:rPr>
                        <a:t>B+</a:t>
                      </a:r>
                      <a:endParaRPr lang="en-US" sz="1600" b="1"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tc>
                  <a:txBody>
                    <a:bodyPr/>
                    <a:lstStyle/>
                    <a:p>
                      <a:pPr marL="0" marR="0" algn="ctr">
                        <a:lnSpc>
                          <a:spcPct val="107000"/>
                        </a:lnSpc>
                        <a:spcBef>
                          <a:spcPts val="0"/>
                        </a:spcBef>
                        <a:spcAft>
                          <a:spcPts val="0"/>
                        </a:spcAft>
                      </a:pPr>
                      <a:r>
                        <a:rPr lang="en-US" sz="1600">
                          <a:solidFill>
                            <a:schemeClr val="tx1">
                              <a:lumMod val="75000"/>
                              <a:lumOff val="25000"/>
                            </a:schemeClr>
                          </a:solidFill>
                          <a:effectLst/>
                        </a:rPr>
                        <a:t>&gt;= 88.00 – 89</a:t>
                      </a:r>
                      <a:endParaRPr lang="en-US" sz="160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extLst>
                  <a:ext uri="{0D108BD9-81ED-4DB2-BD59-A6C34878D82A}">
                    <a16:rowId xmlns:a16="http://schemas.microsoft.com/office/drawing/2014/main" val="1676014397"/>
                  </a:ext>
                </a:extLst>
              </a:tr>
              <a:tr h="404356">
                <a:tc>
                  <a:txBody>
                    <a:bodyPr/>
                    <a:lstStyle/>
                    <a:p>
                      <a:pPr marL="0" marR="0" algn="ctr">
                        <a:lnSpc>
                          <a:spcPct val="107000"/>
                        </a:lnSpc>
                        <a:spcBef>
                          <a:spcPts val="0"/>
                        </a:spcBef>
                        <a:spcAft>
                          <a:spcPts val="0"/>
                        </a:spcAft>
                      </a:pPr>
                      <a:r>
                        <a:rPr lang="en-US" sz="1600" b="1" dirty="0">
                          <a:solidFill>
                            <a:schemeClr val="tx1">
                              <a:lumMod val="75000"/>
                              <a:lumOff val="25000"/>
                            </a:schemeClr>
                          </a:solidFill>
                          <a:effectLst/>
                        </a:rPr>
                        <a:t>B</a:t>
                      </a:r>
                      <a:endParaRPr lang="en-US" sz="1600" b="1"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tc>
                  <a:txBody>
                    <a:bodyPr/>
                    <a:lstStyle/>
                    <a:p>
                      <a:pPr marL="0" marR="0" algn="ctr">
                        <a:lnSpc>
                          <a:spcPct val="107000"/>
                        </a:lnSpc>
                        <a:spcBef>
                          <a:spcPts val="0"/>
                        </a:spcBef>
                        <a:spcAft>
                          <a:spcPts val="0"/>
                        </a:spcAft>
                      </a:pPr>
                      <a:r>
                        <a:rPr lang="en-US" sz="1600">
                          <a:solidFill>
                            <a:schemeClr val="tx1">
                              <a:lumMod val="75000"/>
                              <a:lumOff val="25000"/>
                            </a:schemeClr>
                          </a:solidFill>
                          <a:effectLst/>
                        </a:rPr>
                        <a:t>&gt;= 83.00 – 87</a:t>
                      </a:r>
                      <a:endParaRPr lang="en-US" sz="160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extLst>
                  <a:ext uri="{0D108BD9-81ED-4DB2-BD59-A6C34878D82A}">
                    <a16:rowId xmlns:a16="http://schemas.microsoft.com/office/drawing/2014/main" val="822874510"/>
                  </a:ext>
                </a:extLst>
              </a:tr>
              <a:tr h="404356">
                <a:tc>
                  <a:txBody>
                    <a:bodyPr/>
                    <a:lstStyle/>
                    <a:p>
                      <a:pPr marL="0" marR="0" algn="ctr">
                        <a:lnSpc>
                          <a:spcPct val="107000"/>
                        </a:lnSpc>
                        <a:spcBef>
                          <a:spcPts val="0"/>
                        </a:spcBef>
                        <a:spcAft>
                          <a:spcPts val="0"/>
                        </a:spcAft>
                      </a:pPr>
                      <a:r>
                        <a:rPr lang="en-US" sz="1600" b="1" dirty="0">
                          <a:solidFill>
                            <a:schemeClr val="tx1">
                              <a:lumMod val="75000"/>
                              <a:lumOff val="25000"/>
                            </a:schemeClr>
                          </a:solidFill>
                          <a:effectLst/>
                        </a:rPr>
                        <a:t>B-</a:t>
                      </a:r>
                      <a:endParaRPr lang="en-US" sz="1600" b="1"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tc>
                  <a:txBody>
                    <a:bodyPr/>
                    <a:lstStyle/>
                    <a:p>
                      <a:pPr marL="0" marR="0" algn="ctr">
                        <a:lnSpc>
                          <a:spcPct val="107000"/>
                        </a:lnSpc>
                        <a:spcBef>
                          <a:spcPts val="0"/>
                        </a:spcBef>
                        <a:spcAft>
                          <a:spcPts val="0"/>
                        </a:spcAft>
                      </a:pPr>
                      <a:r>
                        <a:rPr lang="en-US" sz="1600" dirty="0">
                          <a:solidFill>
                            <a:schemeClr val="tx1">
                              <a:lumMod val="75000"/>
                              <a:lumOff val="25000"/>
                            </a:schemeClr>
                          </a:solidFill>
                          <a:effectLst/>
                        </a:rPr>
                        <a:t>&gt;= 80.00 – 82</a:t>
                      </a:r>
                      <a:endParaRPr lang="en-US" sz="1600"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extLst>
                  <a:ext uri="{0D108BD9-81ED-4DB2-BD59-A6C34878D82A}">
                    <a16:rowId xmlns:a16="http://schemas.microsoft.com/office/drawing/2014/main" val="763022560"/>
                  </a:ext>
                </a:extLst>
              </a:tr>
              <a:tr h="404356">
                <a:tc>
                  <a:txBody>
                    <a:bodyPr/>
                    <a:lstStyle/>
                    <a:p>
                      <a:pPr marL="0" marR="0" algn="ctr">
                        <a:lnSpc>
                          <a:spcPct val="107000"/>
                        </a:lnSpc>
                        <a:spcBef>
                          <a:spcPts val="0"/>
                        </a:spcBef>
                        <a:spcAft>
                          <a:spcPts val="0"/>
                        </a:spcAft>
                      </a:pPr>
                      <a:r>
                        <a:rPr lang="en-US" sz="1600" b="1" dirty="0">
                          <a:solidFill>
                            <a:schemeClr val="tx1">
                              <a:lumMod val="75000"/>
                              <a:lumOff val="25000"/>
                            </a:schemeClr>
                          </a:solidFill>
                          <a:effectLst/>
                        </a:rPr>
                        <a:t>C+</a:t>
                      </a:r>
                      <a:endParaRPr lang="en-US" sz="1600" b="1"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tc>
                  <a:txBody>
                    <a:bodyPr/>
                    <a:lstStyle/>
                    <a:p>
                      <a:pPr marL="0" marR="0" algn="ctr">
                        <a:lnSpc>
                          <a:spcPct val="107000"/>
                        </a:lnSpc>
                        <a:spcBef>
                          <a:spcPts val="0"/>
                        </a:spcBef>
                        <a:spcAft>
                          <a:spcPts val="0"/>
                        </a:spcAft>
                      </a:pPr>
                      <a:r>
                        <a:rPr lang="en-US" sz="1600">
                          <a:solidFill>
                            <a:schemeClr val="tx1">
                              <a:lumMod val="75000"/>
                              <a:lumOff val="25000"/>
                            </a:schemeClr>
                          </a:solidFill>
                          <a:effectLst/>
                        </a:rPr>
                        <a:t>&gt;= 78.00 – 79</a:t>
                      </a:r>
                      <a:endParaRPr lang="en-US" sz="160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extLst>
                  <a:ext uri="{0D108BD9-81ED-4DB2-BD59-A6C34878D82A}">
                    <a16:rowId xmlns:a16="http://schemas.microsoft.com/office/drawing/2014/main" val="936809865"/>
                  </a:ext>
                </a:extLst>
              </a:tr>
              <a:tr h="404356">
                <a:tc>
                  <a:txBody>
                    <a:bodyPr/>
                    <a:lstStyle/>
                    <a:p>
                      <a:pPr marL="0" marR="0" algn="ctr">
                        <a:lnSpc>
                          <a:spcPct val="107000"/>
                        </a:lnSpc>
                        <a:spcBef>
                          <a:spcPts val="0"/>
                        </a:spcBef>
                        <a:spcAft>
                          <a:spcPts val="0"/>
                        </a:spcAft>
                      </a:pPr>
                      <a:r>
                        <a:rPr lang="en-US" sz="1600" b="1" dirty="0">
                          <a:solidFill>
                            <a:schemeClr val="tx1">
                              <a:lumMod val="75000"/>
                              <a:lumOff val="25000"/>
                            </a:schemeClr>
                          </a:solidFill>
                          <a:effectLst/>
                        </a:rPr>
                        <a:t>C</a:t>
                      </a:r>
                      <a:endParaRPr lang="en-US" sz="1600" b="1"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tc>
                  <a:txBody>
                    <a:bodyPr/>
                    <a:lstStyle/>
                    <a:p>
                      <a:pPr marL="0" marR="0" algn="ctr">
                        <a:lnSpc>
                          <a:spcPct val="107000"/>
                        </a:lnSpc>
                        <a:spcBef>
                          <a:spcPts val="0"/>
                        </a:spcBef>
                        <a:spcAft>
                          <a:spcPts val="0"/>
                        </a:spcAft>
                      </a:pPr>
                      <a:r>
                        <a:rPr lang="en-US" sz="1600">
                          <a:solidFill>
                            <a:schemeClr val="tx1">
                              <a:lumMod val="75000"/>
                              <a:lumOff val="25000"/>
                            </a:schemeClr>
                          </a:solidFill>
                          <a:effectLst/>
                        </a:rPr>
                        <a:t>&gt;= 73.00 – 77</a:t>
                      </a:r>
                      <a:endParaRPr lang="en-US" sz="160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extLst>
                  <a:ext uri="{0D108BD9-81ED-4DB2-BD59-A6C34878D82A}">
                    <a16:rowId xmlns:a16="http://schemas.microsoft.com/office/drawing/2014/main" val="655983782"/>
                  </a:ext>
                </a:extLst>
              </a:tr>
              <a:tr h="404356">
                <a:tc>
                  <a:txBody>
                    <a:bodyPr/>
                    <a:lstStyle/>
                    <a:p>
                      <a:pPr marL="0" marR="0" algn="ctr">
                        <a:lnSpc>
                          <a:spcPct val="107000"/>
                        </a:lnSpc>
                        <a:spcBef>
                          <a:spcPts val="0"/>
                        </a:spcBef>
                        <a:spcAft>
                          <a:spcPts val="0"/>
                        </a:spcAft>
                      </a:pPr>
                      <a:r>
                        <a:rPr lang="en-US" sz="1600" b="1" dirty="0">
                          <a:solidFill>
                            <a:schemeClr val="tx1">
                              <a:lumMod val="75000"/>
                              <a:lumOff val="25000"/>
                            </a:schemeClr>
                          </a:solidFill>
                          <a:effectLst/>
                        </a:rPr>
                        <a:t>F</a:t>
                      </a:r>
                      <a:endParaRPr lang="en-US" sz="1600" b="1"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tc>
                  <a:txBody>
                    <a:bodyPr/>
                    <a:lstStyle/>
                    <a:p>
                      <a:pPr marL="0" marR="0" algn="ctr">
                        <a:lnSpc>
                          <a:spcPct val="107000"/>
                        </a:lnSpc>
                        <a:spcBef>
                          <a:spcPts val="0"/>
                        </a:spcBef>
                        <a:spcAft>
                          <a:spcPts val="0"/>
                        </a:spcAft>
                      </a:pPr>
                      <a:r>
                        <a:rPr lang="en-US" sz="1600" dirty="0">
                          <a:solidFill>
                            <a:schemeClr val="tx1">
                              <a:lumMod val="75000"/>
                              <a:lumOff val="25000"/>
                            </a:schemeClr>
                          </a:solidFill>
                          <a:effectLst/>
                        </a:rPr>
                        <a:t>0 – 72</a:t>
                      </a:r>
                      <a:endParaRPr lang="en-US" sz="1600" dirty="0">
                        <a:solidFill>
                          <a:schemeClr val="tx1">
                            <a:lumMod val="75000"/>
                            <a:lumOff val="25000"/>
                          </a:schemeClr>
                        </a:solidFill>
                        <a:effectLst/>
                        <a:latin typeface="Corbel" panose="020B0503020204020204" pitchFamily="34" charset="0"/>
                        <a:ea typeface="Corbel" panose="020B0503020204020204" pitchFamily="34" charset="0"/>
                        <a:cs typeface="Times New Roman" panose="02020603050405020304" pitchFamily="18" charset="0"/>
                      </a:endParaRPr>
                    </a:p>
                  </a:txBody>
                  <a:tcPr marL="247057" marR="185293" marT="123528" marB="123528"/>
                </a:tc>
                <a:extLst>
                  <a:ext uri="{0D108BD9-81ED-4DB2-BD59-A6C34878D82A}">
                    <a16:rowId xmlns:a16="http://schemas.microsoft.com/office/drawing/2014/main" val="3657471670"/>
                  </a:ext>
                </a:extLst>
              </a:tr>
            </a:tbl>
          </a:graphicData>
        </a:graphic>
      </p:graphicFrame>
    </p:spTree>
    <p:extLst>
      <p:ext uri="{BB962C8B-B14F-4D97-AF65-F5344CB8AC3E}">
        <p14:creationId xmlns:p14="http://schemas.microsoft.com/office/powerpoint/2010/main" val="213733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A3EDA-CE6F-1C4A-96EE-D739074B688D}"/>
              </a:ext>
            </a:extLst>
          </p:cNvPr>
          <p:cNvSpPr>
            <a:spLocks noGrp="1"/>
          </p:cNvSpPr>
          <p:nvPr>
            <p:ph type="title"/>
          </p:nvPr>
        </p:nvSpPr>
        <p:spPr>
          <a:xfrm>
            <a:off x="838200" y="365125"/>
            <a:ext cx="10515600" cy="1325563"/>
          </a:xfrm>
        </p:spPr>
        <p:txBody>
          <a:bodyPr>
            <a:normAutofit/>
          </a:bodyPr>
          <a:lstStyle/>
          <a:p>
            <a:r>
              <a:rPr lang="en-US" sz="5400" dirty="0"/>
              <a:t>Textbook</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3633D2-0C46-F744-AE7E-1136DFB12279}"/>
              </a:ext>
            </a:extLst>
          </p:cNvPr>
          <p:cNvSpPr>
            <a:spLocks noGrp="1"/>
          </p:cNvSpPr>
          <p:nvPr>
            <p:ph idx="1"/>
          </p:nvPr>
        </p:nvSpPr>
        <p:spPr>
          <a:xfrm>
            <a:off x="838200" y="1929384"/>
            <a:ext cx="10515600" cy="4251960"/>
          </a:xfrm>
        </p:spPr>
        <p:txBody>
          <a:bodyPr>
            <a:normAutofit/>
          </a:bodyPr>
          <a:lstStyle/>
          <a:p>
            <a:pPr>
              <a:spcAft>
                <a:spcPts val="800"/>
              </a:spcAft>
            </a:pPr>
            <a:r>
              <a:rPr lang="en-US" sz="2400" b="1" i="1" u="sng" dirty="0"/>
              <a:t>Data Mining for Business Analytics: Concepts, Techniques, and Applications in R</a:t>
            </a:r>
            <a:r>
              <a:rPr lang="en-US" sz="2400" dirty="0"/>
              <a:t>, by </a:t>
            </a:r>
            <a:r>
              <a:rPr lang="en-US" sz="2400" dirty="0" err="1"/>
              <a:t>Galit</a:t>
            </a:r>
            <a:r>
              <a:rPr lang="en-US" sz="2400" dirty="0"/>
              <a:t> </a:t>
            </a:r>
            <a:r>
              <a:rPr lang="en-US" sz="2400" dirty="0" err="1"/>
              <a:t>Shmueli</a:t>
            </a:r>
            <a:r>
              <a:rPr lang="en-US" sz="2400" dirty="0"/>
              <a:t>, Peter Bruce, </a:t>
            </a:r>
            <a:r>
              <a:rPr lang="en-US" sz="2400" dirty="0" err="1"/>
              <a:t>Inbal</a:t>
            </a:r>
            <a:r>
              <a:rPr lang="en-US" sz="2400" dirty="0"/>
              <a:t> </a:t>
            </a:r>
            <a:r>
              <a:rPr lang="en-US" sz="2400" dirty="0" err="1"/>
              <a:t>Yahav</a:t>
            </a:r>
            <a:r>
              <a:rPr lang="en-US" sz="2400" dirty="0"/>
              <a:t>, Nitin Patel, and Kenneth </a:t>
            </a:r>
            <a:r>
              <a:rPr lang="en-US" sz="2400" dirty="0" err="1"/>
              <a:t>Lichtendahl</a:t>
            </a:r>
            <a:r>
              <a:rPr lang="en-US" sz="2400" dirty="0"/>
              <a:t>. Wiley, ISBN-10: 1118879368, ISBN-13: 978-1118879368</a:t>
            </a:r>
          </a:p>
          <a:p>
            <a:pPr marL="0" marR="0" indent="0">
              <a:spcBef>
                <a:spcPts val="0"/>
              </a:spcBef>
              <a:spcAft>
                <a:spcPts val="800"/>
              </a:spcAft>
              <a:buNone/>
            </a:pPr>
            <a:endParaRPr lang="en-US" sz="2400" dirty="0">
              <a:effectLst/>
              <a:ea typeface="Corbel" panose="020B0503020204020204" pitchFamily="34" charset="0"/>
              <a:cs typeface="Times New Roman" panose="02020603050405020304" pitchFamily="18" charset="0"/>
            </a:endParaRPr>
          </a:p>
          <a:p>
            <a:pPr marL="0" marR="0">
              <a:spcBef>
                <a:spcPts val="0"/>
              </a:spcBef>
              <a:spcAft>
                <a:spcPts val="800"/>
              </a:spcAft>
            </a:pPr>
            <a:r>
              <a:rPr lang="en-US" sz="2400" dirty="0">
                <a:effectLst/>
                <a:ea typeface="Corbel" panose="020B0503020204020204" pitchFamily="34" charset="0"/>
                <a:cs typeface="Corbel" panose="020B0503020204020204" pitchFamily="34" charset="0"/>
              </a:rPr>
              <a:t>R for Data Science by </a:t>
            </a:r>
            <a:r>
              <a:rPr lang="en-US" sz="2400" dirty="0" err="1">
                <a:effectLst/>
                <a:ea typeface="Corbel" panose="020B0503020204020204" pitchFamily="34" charset="0"/>
                <a:cs typeface="Corbel" panose="020B0503020204020204" pitchFamily="34" charset="0"/>
              </a:rPr>
              <a:t>Grolemund</a:t>
            </a:r>
            <a:r>
              <a:rPr lang="en-US" sz="2400" dirty="0">
                <a:effectLst/>
                <a:ea typeface="Corbel" panose="020B0503020204020204" pitchFamily="34" charset="0"/>
                <a:cs typeface="Corbel" panose="020B0503020204020204" pitchFamily="34" charset="0"/>
              </a:rPr>
              <a:t> and Wickham, </a:t>
            </a:r>
            <a:r>
              <a:rPr lang="en-US" sz="2400" u="sng" dirty="0">
                <a:effectLst/>
                <a:ea typeface="Corbel" panose="020B0503020204020204" pitchFamily="34" charset="0"/>
                <a:cs typeface="Corbel" panose="020B0503020204020204" pitchFamily="34" charset="0"/>
                <a:hlinkClick r:id="rId3"/>
              </a:rPr>
              <a:t>http://r4ds.had.co.nz/index.html</a:t>
            </a:r>
            <a:endParaRPr lang="en-US" sz="2400" u="sng" dirty="0">
              <a:effectLst/>
              <a:ea typeface="Corbel" panose="020B0503020204020204" pitchFamily="34" charset="0"/>
              <a:cs typeface="Corbel" panose="020B0503020204020204" pitchFamily="34" charset="0"/>
            </a:endParaRPr>
          </a:p>
          <a:p>
            <a:pPr marL="0" marR="0">
              <a:spcBef>
                <a:spcPts val="0"/>
              </a:spcBef>
              <a:spcAft>
                <a:spcPts val="800"/>
              </a:spcAft>
            </a:pPr>
            <a:endParaRPr lang="en-US" sz="2400" u="sng" dirty="0">
              <a:effectLst/>
              <a:ea typeface="Corbel" panose="020B0503020204020204" pitchFamily="34" charset="0"/>
              <a:cs typeface="Corbel" panose="020B0503020204020204" pitchFamily="34" charset="0"/>
            </a:endParaRPr>
          </a:p>
          <a:p>
            <a:pPr>
              <a:spcAft>
                <a:spcPts val="800"/>
              </a:spcAft>
            </a:pPr>
            <a:r>
              <a:rPr lang="en-US" sz="2400" dirty="0"/>
              <a:t>eLearning -&gt; Announcements -&gt; </a:t>
            </a:r>
            <a:r>
              <a:rPr lang="en-US" sz="2400" dirty="0" err="1"/>
              <a:t>DataCamp</a:t>
            </a:r>
            <a:r>
              <a:rPr lang="en-US" sz="2400" dirty="0"/>
              <a:t> free account creation via my invited link</a:t>
            </a:r>
          </a:p>
          <a:p>
            <a:pPr marL="0" marR="0" indent="0">
              <a:spcBef>
                <a:spcPts val="0"/>
              </a:spcBef>
              <a:spcAft>
                <a:spcPts val="800"/>
              </a:spcAft>
              <a:buNone/>
            </a:pPr>
            <a:endParaRPr lang="en-US" sz="2400" dirty="0">
              <a:effectLst/>
              <a:latin typeface="Corbel" panose="020B0503020204020204" pitchFamily="34" charset="0"/>
              <a:ea typeface="Corbel" panose="020B0503020204020204" pitchFamily="34" charset="0"/>
              <a:cs typeface="Times New Roman" panose="02020603050405020304" pitchFamily="18" charset="0"/>
            </a:endParaRPr>
          </a:p>
          <a:p>
            <a:pPr marL="0" indent="0">
              <a:buNone/>
            </a:pPr>
            <a:endParaRPr lang="en-US" sz="2400" dirty="0"/>
          </a:p>
        </p:txBody>
      </p:sp>
      <p:sp>
        <p:nvSpPr>
          <p:cNvPr id="4" name="Slide Number Placeholder 3">
            <a:extLst>
              <a:ext uri="{FF2B5EF4-FFF2-40B4-BE49-F238E27FC236}">
                <a16:creationId xmlns:a16="http://schemas.microsoft.com/office/drawing/2014/main" id="{C5156200-4273-0243-A9A1-7E2068F33BD8}"/>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D414F631-B9F8-4F88-BA76-068537E7CF13}" type="slidenum">
              <a:rPr lang="en-US">
                <a:latin typeface="Calibri" panose="020F0502020204030204"/>
              </a:rPr>
              <a:pPr defTabSz="457200">
                <a:spcAft>
                  <a:spcPts val="600"/>
                </a:spcAft>
                <a:defRPr/>
              </a:pPr>
              <a:t>12</a:t>
            </a:fld>
            <a:endParaRPr lang="en-US">
              <a:latin typeface="Calibri" panose="020F0502020204030204"/>
            </a:endParaRPr>
          </a:p>
        </p:txBody>
      </p:sp>
    </p:spTree>
    <p:extLst>
      <p:ext uri="{BB962C8B-B14F-4D97-AF65-F5344CB8AC3E}">
        <p14:creationId xmlns:p14="http://schemas.microsoft.com/office/powerpoint/2010/main" val="110118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5478C-5254-4546-9B41-4E32A07D1054}"/>
              </a:ext>
            </a:extLst>
          </p:cNvPr>
          <p:cNvSpPr>
            <a:spLocks noGrp="1"/>
          </p:cNvSpPr>
          <p:nvPr>
            <p:ph type="title"/>
          </p:nvPr>
        </p:nvSpPr>
        <p:spPr>
          <a:xfrm>
            <a:off x="838200" y="365125"/>
            <a:ext cx="10515600" cy="1325563"/>
          </a:xfrm>
        </p:spPr>
        <p:txBody>
          <a:bodyPr>
            <a:normAutofit/>
          </a:bodyPr>
          <a:lstStyle/>
          <a:p>
            <a:r>
              <a:rPr lang="en-US" sz="5400"/>
              <a:t>Is this Course Right for You?</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3C322D-F5BC-004A-BF51-427C80180FC8}"/>
              </a:ext>
            </a:extLst>
          </p:cNvPr>
          <p:cNvSpPr>
            <a:spLocks noGrp="1"/>
          </p:cNvSpPr>
          <p:nvPr>
            <p:ph idx="1"/>
          </p:nvPr>
        </p:nvSpPr>
        <p:spPr>
          <a:xfrm>
            <a:off x="838200" y="1929384"/>
            <a:ext cx="10515600" cy="4251960"/>
          </a:xfrm>
        </p:spPr>
        <p:txBody>
          <a:bodyPr>
            <a:normAutofit/>
          </a:bodyPr>
          <a:lstStyle/>
          <a:p>
            <a:r>
              <a:rPr lang="en-US" dirty="0"/>
              <a:t> This is a hands-on, data-intensive course.</a:t>
            </a:r>
          </a:p>
          <a:p>
            <a:r>
              <a:rPr lang="en-US" dirty="0"/>
              <a:t> Please think carefully.</a:t>
            </a:r>
          </a:p>
          <a:p>
            <a:pPr lvl="1"/>
            <a:r>
              <a:rPr lang="en-US" dirty="0"/>
              <a:t> Do you have a strong will to learn things that are </a:t>
            </a:r>
            <a:r>
              <a:rPr lang="en-US" b="1" dirty="0"/>
              <a:t>unfamiliar</a:t>
            </a:r>
            <a:r>
              <a:rPr lang="en-US" dirty="0"/>
              <a:t> to you?</a:t>
            </a:r>
          </a:p>
          <a:p>
            <a:pPr lvl="1"/>
            <a:r>
              <a:rPr lang="en-US" dirty="0"/>
              <a:t> Are you devoted to obtaining and demonstrating </a:t>
            </a:r>
            <a:r>
              <a:rPr lang="en-US" b="1" dirty="0"/>
              <a:t>analytical skills </a:t>
            </a:r>
            <a:r>
              <a:rPr lang="en-US" dirty="0"/>
              <a:t>to your potential employers?</a:t>
            </a:r>
          </a:p>
          <a:p>
            <a:pPr marL="342900" lvl="1" indent="-342900">
              <a:spcBef>
                <a:spcPts val="1000"/>
              </a:spcBef>
            </a:pPr>
            <a:r>
              <a:rPr lang="en-US" sz="2800" dirty="0"/>
              <a:t>Participation and Practice are very important!</a:t>
            </a:r>
          </a:p>
        </p:txBody>
      </p:sp>
      <p:sp>
        <p:nvSpPr>
          <p:cNvPr id="4" name="Slide Number Placeholder 3">
            <a:extLst>
              <a:ext uri="{FF2B5EF4-FFF2-40B4-BE49-F238E27FC236}">
                <a16:creationId xmlns:a16="http://schemas.microsoft.com/office/drawing/2014/main" id="{5B52C020-A23C-404D-8411-DD0DDE956D49}"/>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13</a:t>
            </a:fld>
            <a:endParaRPr lang="en-US">
              <a:latin typeface="Calibri" panose="020F0502020204030204"/>
            </a:endParaRPr>
          </a:p>
        </p:txBody>
      </p:sp>
    </p:spTree>
    <p:extLst>
      <p:ext uri="{BB962C8B-B14F-4D97-AF65-F5344CB8AC3E}">
        <p14:creationId xmlns:p14="http://schemas.microsoft.com/office/powerpoint/2010/main" val="73545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3B12E-4980-8646-8C52-1A65134F84CE}"/>
              </a:ext>
            </a:extLst>
          </p:cNvPr>
          <p:cNvSpPr>
            <a:spLocks noGrp="1"/>
          </p:cNvSpPr>
          <p:nvPr>
            <p:ph type="title"/>
          </p:nvPr>
        </p:nvSpPr>
        <p:spPr>
          <a:xfrm>
            <a:off x="838200" y="365125"/>
            <a:ext cx="10515600" cy="1325563"/>
          </a:xfrm>
        </p:spPr>
        <p:txBody>
          <a:bodyPr>
            <a:normAutofit/>
          </a:bodyPr>
          <a:lstStyle/>
          <a:p>
            <a:r>
              <a:rPr lang="en-US" sz="5400" dirty="0"/>
              <a:t>Student Resources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6DFCA9-9640-244F-9153-B2561A74F224}"/>
              </a:ext>
            </a:extLst>
          </p:cNvPr>
          <p:cNvSpPr>
            <a:spLocks noGrp="1"/>
          </p:cNvSpPr>
          <p:nvPr>
            <p:ph idx="1"/>
          </p:nvPr>
        </p:nvSpPr>
        <p:spPr>
          <a:xfrm>
            <a:off x="838200" y="1929384"/>
            <a:ext cx="10515600" cy="4251960"/>
          </a:xfrm>
        </p:spPr>
        <p:txBody>
          <a:bodyPr>
            <a:normAutofit/>
          </a:bodyPr>
          <a:lstStyle/>
          <a:p>
            <a:r>
              <a:rPr lang="en-US"/>
              <a:t>Academic </a:t>
            </a:r>
            <a:r>
              <a:rPr lang="en-US" dirty="0"/>
              <a:t>Stress and Resources</a:t>
            </a:r>
          </a:p>
          <a:p>
            <a:r>
              <a:rPr lang="en-US" dirty="0"/>
              <a:t>Technology Access</a:t>
            </a:r>
          </a:p>
          <a:p>
            <a:r>
              <a:rPr lang="en-US" dirty="0"/>
              <a:t>Mental Health and Wellbeing</a:t>
            </a:r>
          </a:p>
          <a:p>
            <a:r>
              <a:rPr lang="en-US" dirty="0"/>
              <a:t>Basic Needs</a:t>
            </a:r>
          </a:p>
          <a:p>
            <a:pPr marL="0" indent="0">
              <a:buNone/>
            </a:pPr>
            <a:endParaRPr lang="en-US" dirty="0"/>
          </a:p>
        </p:txBody>
      </p:sp>
      <p:sp>
        <p:nvSpPr>
          <p:cNvPr id="4" name="Slide Number Placeholder 3">
            <a:extLst>
              <a:ext uri="{FF2B5EF4-FFF2-40B4-BE49-F238E27FC236}">
                <a16:creationId xmlns:a16="http://schemas.microsoft.com/office/drawing/2014/main" id="{FFA418FC-04E1-B748-96AE-DAEB0EE2E93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14</a:t>
            </a:fld>
            <a:endParaRPr lang="en-US"/>
          </a:p>
        </p:txBody>
      </p:sp>
    </p:spTree>
    <p:extLst>
      <p:ext uri="{BB962C8B-B14F-4D97-AF65-F5344CB8AC3E}">
        <p14:creationId xmlns:p14="http://schemas.microsoft.com/office/powerpoint/2010/main" val="109023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5478C-5254-4546-9B41-4E32A07D105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Questions?</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B3914A5-EA0E-C642-B437-2608234847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4296" y="1539483"/>
            <a:ext cx="7214616" cy="3751601"/>
          </a:xfrm>
          <a:prstGeom prst="rect">
            <a:avLst/>
          </a:prstGeom>
        </p:spPr>
      </p:pic>
      <p:sp>
        <p:nvSpPr>
          <p:cNvPr id="4" name="Slide Number Placeholder 3">
            <a:extLst>
              <a:ext uri="{FF2B5EF4-FFF2-40B4-BE49-F238E27FC236}">
                <a16:creationId xmlns:a16="http://schemas.microsoft.com/office/drawing/2014/main" id="{5B52C020-A23C-404D-8411-DD0DDE956D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39CE799D-6CEC-4202-AA8B-CDDFF908167C}" type="slidenum">
              <a:rPr lang="en-US"/>
              <a:pPr>
                <a:spcAft>
                  <a:spcPts val="600"/>
                </a:spcAft>
                <a:defRPr/>
              </a:pPr>
              <a:t>15</a:t>
            </a:fld>
            <a:endParaRPr lang="en-US"/>
          </a:p>
        </p:txBody>
      </p:sp>
    </p:spTree>
    <p:extLst>
      <p:ext uri="{BB962C8B-B14F-4D97-AF65-F5344CB8AC3E}">
        <p14:creationId xmlns:p14="http://schemas.microsoft.com/office/powerpoint/2010/main" val="133718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8E9F2-8FF8-9EED-EE8B-B81F8BEE7F3E}"/>
              </a:ext>
            </a:extLst>
          </p:cNvPr>
          <p:cNvSpPr>
            <a:spLocks noGrp="1"/>
          </p:cNvSpPr>
          <p:nvPr>
            <p:ph type="title"/>
          </p:nvPr>
        </p:nvSpPr>
        <p:spPr>
          <a:xfrm>
            <a:off x="838200" y="365125"/>
            <a:ext cx="10515600" cy="1325563"/>
          </a:xfrm>
        </p:spPr>
        <p:txBody>
          <a:bodyPr>
            <a:normAutofit/>
          </a:bodyPr>
          <a:lstStyle/>
          <a:p>
            <a:r>
              <a:rPr lang="en-US" sz="5400" dirty="0"/>
              <a:t>Introductions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D4E610-D8EF-4A17-9314-35E055556D02}"/>
              </a:ext>
            </a:extLst>
          </p:cNvPr>
          <p:cNvSpPr>
            <a:spLocks noGrp="1"/>
          </p:cNvSpPr>
          <p:nvPr>
            <p:ph idx="1"/>
          </p:nvPr>
        </p:nvSpPr>
        <p:spPr>
          <a:xfrm>
            <a:off x="838200" y="1929384"/>
            <a:ext cx="10515600" cy="4251960"/>
          </a:xfrm>
        </p:spPr>
        <p:txBody>
          <a:bodyPr>
            <a:normAutofit/>
          </a:bodyPr>
          <a:lstStyle/>
          <a:p>
            <a:r>
              <a:rPr lang="en-US" sz="2400" dirty="0"/>
              <a:t>Name</a:t>
            </a:r>
          </a:p>
          <a:p>
            <a:r>
              <a:rPr lang="en-US" sz="2400" dirty="0"/>
              <a:t>Undergrad Major</a:t>
            </a:r>
          </a:p>
          <a:p>
            <a:r>
              <a:rPr lang="en-US" sz="2400" dirty="0"/>
              <a:t>Current Major and Specializations</a:t>
            </a:r>
          </a:p>
          <a:p>
            <a:r>
              <a:rPr lang="en-US" sz="2400" dirty="0"/>
              <a:t>Work Experience</a:t>
            </a:r>
          </a:p>
          <a:p>
            <a:r>
              <a:rPr lang="en-US" sz="2400" dirty="0"/>
              <a:t>Anything else you want to say about yourself</a:t>
            </a:r>
          </a:p>
          <a:p>
            <a:endParaRPr lang="en-US" sz="2400" dirty="0"/>
          </a:p>
        </p:txBody>
      </p:sp>
      <p:sp>
        <p:nvSpPr>
          <p:cNvPr id="4" name="Slide Number Placeholder 3">
            <a:extLst>
              <a:ext uri="{FF2B5EF4-FFF2-40B4-BE49-F238E27FC236}">
                <a16:creationId xmlns:a16="http://schemas.microsoft.com/office/drawing/2014/main" id="{E885A146-61C9-AD20-6DDF-2C0F445E35E2}"/>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16</a:t>
            </a:fld>
            <a:endParaRPr lang="en-US"/>
          </a:p>
        </p:txBody>
      </p:sp>
    </p:spTree>
    <p:extLst>
      <p:ext uri="{BB962C8B-B14F-4D97-AF65-F5344CB8AC3E}">
        <p14:creationId xmlns:p14="http://schemas.microsoft.com/office/powerpoint/2010/main" val="1063628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32743-79CC-FD4C-BB7C-72CAF36833B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Introduction to Business Analytics</a:t>
            </a:r>
          </a:p>
        </p:txBody>
      </p:sp>
      <p:sp>
        <p:nvSpPr>
          <p:cNvPr id="3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16CFA12-A201-C84D-ADA0-B57D69E7583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414F631-B9F8-4F88-BA76-068537E7CF13}" type="slidenum">
              <a:rPr lang="en-US"/>
              <a:pPr>
                <a:spcAft>
                  <a:spcPts val="600"/>
                </a:spcAft>
                <a:defRPr/>
              </a:pPr>
              <a:t>17</a:t>
            </a:fld>
            <a:endParaRPr lang="en-US"/>
          </a:p>
        </p:txBody>
      </p:sp>
    </p:spTree>
    <p:extLst>
      <p:ext uri="{BB962C8B-B14F-4D97-AF65-F5344CB8AC3E}">
        <p14:creationId xmlns:p14="http://schemas.microsoft.com/office/powerpoint/2010/main" val="107788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8E9F2-8FF8-9EED-EE8B-B81F8BEE7F3E}"/>
              </a:ext>
            </a:extLst>
          </p:cNvPr>
          <p:cNvSpPr>
            <a:spLocks noGrp="1"/>
          </p:cNvSpPr>
          <p:nvPr>
            <p:ph type="title"/>
          </p:nvPr>
        </p:nvSpPr>
        <p:spPr>
          <a:xfrm>
            <a:off x="838200" y="365125"/>
            <a:ext cx="10515600" cy="1325563"/>
          </a:xfrm>
        </p:spPr>
        <p:txBody>
          <a:bodyPr>
            <a:normAutofit/>
          </a:bodyPr>
          <a:lstStyle/>
          <a:p>
            <a:r>
              <a:rPr lang="en-US" sz="5400" dirty="0"/>
              <a:t>Some Definitions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D4E610-D8EF-4A17-9314-35E055556D02}"/>
              </a:ext>
            </a:extLst>
          </p:cNvPr>
          <p:cNvSpPr>
            <a:spLocks noGrp="1"/>
          </p:cNvSpPr>
          <p:nvPr>
            <p:ph idx="1"/>
          </p:nvPr>
        </p:nvSpPr>
        <p:spPr>
          <a:xfrm>
            <a:off x="838200" y="1929384"/>
            <a:ext cx="10515600" cy="4251960"/>
          </a:xfrm>
        </p:spPr>
        <p:txBody>
          <a:bodyPr>
            <a:normAutofit/>
          </a:bodyPr>
          <a:lstStyle/>
          <a:p>
            <a:r>
              <a:rPr lang="en-US" sz="2400" dirty="0"/>
              <a:t>Business Analytics: Practice and Art of bringing quantitative data to bear on decision making</a:t>
            </a:r>
          </a:p>
          <a:p>
            <a:r>
              <a:rPr lang="en-US" sz="2400" dirty="0"/>
              <a:t>Business Intelligence: Data Visualization and Reporting for Understanding (Still relevant?)</a:t>
            </a:r>
          </a:p>
          <a:p>
            <a:r>
              <a:rPr lang="en-US" sz="2400" dirty="0"/>
              <a:t>Data Mining: Methods that go beyond counts, descriptive techniques, reporting and business rules</a:t>
            </a:r>
          </a:p>
          <a:p>
            <a:r>
              <a:rPr lang="en-US" sz="2400" dirty="0"/>
              <a:t>Advanced Analytics, Predictive Analytics, Predictive Modeling, Machine Learning, Artificial Intelligence, Big Data, Data Science</a:t>
            </a:r>
          </a:p>
          <a:p>
            <a:endParaRPr lang="en-US" sz="2400" dirty="0"/>
          </a:p>
        </p:txBody>
      </p:sp>
      <p:sp>
        <p:nvSpPr>
          <p:cNvPr id="4" name="Slide Number Placeholder 3">
            <a:extLst>
              <a:ext uri="{FF2B5EF4-FFF2-40B4-BE49-F238E27FC236}">
                <a16:creationId xmlns:a16="http://schemas.microsoft.com/office/drawing/2014/main" id="{E885A146-61C9-AD20-6DDF-2C0F445E35E2}"/>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18</a:t>
            </a:fld>
            <a:endParaRPr lang="en-US"/>
          </a:p>
        </p:txBody>
      </p:sp>
    </p:spTree>
    <p:extLst>
      <p:ext uri="{BB962C8B-B14F-4D97-AF65-F5344CB8AC3E}">
        <p14:creationId xmlns:p14="http://schemas.microsoft.com/office/powerpoint/2010/main" val="212259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8E9F2-8FF8-9EED-EE8B-B81F8BEE7F3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dirty="0">
                <a:solidFill>
                  <a:schemeClr val="tx1"/>
                </a:solidFill>
                <a:latin typeface="+mj-lt"/>
                <a:ea typeface="+mj-ea"/>
                <a:cs typeface="+mj-cs"/>
              </a:rPr>
              <a:t>Lay of the Land</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1478A10-E750-2330-1B0F-B537107A45AD}"/>
              </a:ext>
            </a:extLst>
          </p:cNvPr>
          <p:cNvPicPr>
            <a:picLocks noChangeAspect="1"/>
          </p:cNvPicPr>
          <p:nvPr/>
        </p:nvPicPr>
        <p:blipFill>
          <a:blip r:embed="rId2"/>
          <a:stretch>
            <a:fillRect/>
          </a:stretch>
        </p:blipFill>
        <p:spPr>
          <a:xfrm>
            <a:off x="4327291" y="0"/>
            <a:ext cx="7295744" cy="6858000"/>
          </a:xfrm>
          <a:prstGeom prst="rect">
            <a:avLst/>
          </a:prstGeom>
        </p:spPr>
      </p:pic>
      <p:sp>
        <p:nvSpPr>
          <p:cNvPr id="4" name="Slide Number Placeholder 3">
            <a:extLst>
              <a:ext uri="{FF2B5EF4-FFF2-40B4-BE49-F238E27FC236}">
                <a16:creationId xmlns:a16="http://schemas.microsoft.com/office/drawing/2014/main" id="{E885A146-61C9-AD20-6DDF-2C0F445E35E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414F631-B9F8-4F88-BA76-068537E7CF13}" type="slidenum">
              <a:rPr lang="en-US" smtClean="0"/>
              <a:pPr>
                <a:spcAft>
                  <a:spcPts val="600"/>
                </a:spcAft>
                <a:defRPr/>
              </a:pPr>
              <a:t>19</a:t>
            </a:fld>
            <a:endParaRPr lang="en-US"/>
          </a:p>
        </p:txBody>
      </p:sp>
    </p:spTree>
    <p:extLst>
      <p:ext uri="{BB962C8B-B14F-4D97-AF65-F5344CB8AC3E}">
        <p14:creationId xmlns:p14="http://schemas.microsoft.com/office/powerpoint/2010/main" val="202540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4339-18E9-E745-8F0D-D0D084EA6CFA}"/>
              </a:ext>
            </a:extLst>
          </p:cNvPr>
          <p:cNvSpPr>
            <a:spLocks noGrp="1"/>
          </p:cNvSpPr>
          <p:nvPr>
            <p:ph type="title"/>
          </p:nvPr>
        </p:nvSpPr>
        <p:spPr>
          <a:xfrm>
            <a:off x="838200" y="365125"/>
            <a:ext cx="10515600" cy="1325563"/>
          </a:xfrm>
        </p:spPr>
        <p:txBody>
          <a:bodyPr>
            <a:normAutofit/>
          </a:bodyPr>
          <a:lstStyle/>
          <a:p>
            <a:r>
              <a:rPr lang="en-US" sz="5400"/>
              <a:t>About Me</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984919-D3DD-2E4A-A474-80597EFCC2C3}"/>
              </a:ext>
            </a:extLst>
          </p:cNvPr>
          <p:cNvSpPr>
            <a:spLocks noGrp="1"/>
          </p:cNvSpPr>
          <p:nvPr>
            <p:ph idx="1"/>
          </p:nvPr>
        </p:nvSpPr>
        <p:spPr>
          <a:xfrm>
            <a:off x="838200" y="1929384"/>
            <a:ext cx="10515600" cy="4251960"/>
          </a:xfrm>
        </p:spPr>
        <p:txBody>
          <a:bodyPr>
            <a:normAutofit/>
          </a:bodyPr>
          <a:lstStyle/>
          <a:p>
            <a:r>
              <a:rPr lang="en-US" sz="3200" dirty="0"/>
              <a:t>Career in Information Technology</a:t>
            </a:r>
          </a:p>
          <a:p>
            <a:pPr lvl="1"/>
            <a:r>
              <a:rPr lang="en-US" sz="2800" dirty="0"/>
              <a:t>Closely follows the info tech evolution</a:t>
            </a:r>
          </a:p>
          <a:p>
            <a:r>
              <a:rPr lang="en-US" sz="3200" dirty="0"/>
              <a:t>Leadership Roles in Corporate World </a:t>
            </a:r>
          </a:p>
          <a:p>
            <a:pPr lvl="1"/>
            <a:r>
              <a:rPr lang="en-US" sz="2800" dirty="0"/>
              <a:t>Telecom, Residential Mortgage, Insurance, Banking, Aerospace &amp; Defense, etc.</a:t>
            </a:r>
          </a:p>
          <a:p>
            <a:r>
              <a:rPr lang="en-US" sz="3200" dirty="0"/>
              <a:t>Entrepreneur</a:t>
            </a:r>
          </a:p>
          <a:p>
            <a:pPr lvl="1"/>
            <a:r>
              <a:rPr lang="en-US" sz="2800" dirty="0"/>
              <a:t>Software, Data &amp; Analytics, Real Estate</a:t>
            </a:r>
          </a:p>
          <a:p>
            <a:pPr>
              <a:buFont typeface="Wingdings" pitchFamily="2" charset="2"/>
              <a:buChar char="q"/>
            </a:pPr>
            <a:endParaRPr lang="en-US" sz="3200" dirty="0"/>
          </a:p>
          <a:p>
            <a:pPr marL="0" indent="0">
              <a:buNone/>
            </a:pPr>
            <a:endParaRPr lang="en-US" sz="3200" dirty="0"/>
          </a:p>
        </p:txBody>
      </p:sp>
      <p:sp>
        <p:nvSpPr>
          <p:cNvPr id="4" name="Slide Number Placeholder 3">
            <a:extLst>
              <a:ext uri="{FF2B5EF4-FFF2-40B4-BE49-F238E27FC236}">
                <a16:creationId xmlns:a16="http://schemas.microsoft.com/office/drawing/2014/main" id="{60B09F79-E60F-3040-93C2-AEAA30DB8846}"/>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2</a:t>
            </a:fld>
            <a:endParaRPr lang="en-US">
              <a:latin typeface="Calibri" panose="020F0502020204030204"/>
            </a:endParaRPr>
          </a:p>
        </p:txBody>
      </p:sp>
    </p:spTree>
    <p:extLst>
      <p:ext uri="{BB962C8B-B14F-4D97-AF65-F5344CB8AC3E}">
        <p14:creationId xmlns:p14="http://schemas.microsoft.com/office/powerpoint/2010/main" val="3109144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D18D2A-598B-9DBF-D01C-0A08758EEB67}"/>
              </a:ext>
            </a:extLst>
          </p:cNvPr>
          <p:cNvSpPr>
            <a:spLocks noGrp="1"/>
          </p:cNvSpPr>
          <p:nvPr>
            <p:ph type="sldNum" sz="quarter" idx="12"/>
          </p:nvPr>
        </p:nvSpPr>
        <p:spPr/>
        <p:txBody>
          <a:bodyPr/>
          <a:lstStyle/>
          <a:p>
            <a:pPr>
              <a:defRPr/>
            </a:pPr>
            <a:fld id="{D414F631-B9F8-4F88-BA76-068537E7CF13}" type="slidenum">
              <a:rPr lang="en-US" smtClean="0"/>
              <a:pPr>
                <a:defRPr/>
              </a:pPr>
              <a:t>20</a:t>
            </a:fld>
            <a:endParaRPr lang="en-US"/>
          </a:p>
        </p:txBody>
      </p:sp>
      <p:pic>
        <p:nvPicPr>
          <p:cNvPr id="6" name="Picture 5">
            <a:extLst>
              <a:ext uri="{FF2B5EF4-FFF2-40B4-BE49-F238E27FC236}">
                <a16:creationId xmlns:a16="http://schemas.microsoft.com/office/drawing/2014/main" id="{E150EA54-EA3E-27C8-B6CA-872F5AA3C095}"/>
              </a:ext>
            </a:extLst>
          </p:cNvPr>
          <p:cNvPicPr>
            <a:picLocks noChangeAspect="1"/>
          </p:cNvPicPr>
          <p:nvPr/>
        </p:nvPicPr>
        <p:blipFill>
          <a:blip r:embed="rId2"/>
          <a:stretch>
            <a:fillRect/>
          </a:stretch>
        </p:blipFill>
        <p:spPr>
          <a:xfrm>
            <a:off x="362002" y="898921"/>
            <a:ext cx="11467996" cy="5060158"/>
          </a:xfrm>
          <a:prstGeom prst="rect">
            <a:avLst/>
          </a:prstGeom>
        </p:spPr>
      </p:pic>
      <p:sp>
        <p:nvSpPr>
          <p:cNvPr id="9" name="TextBox 8">
            <a:extLst>
              <a:ext uri="{FF2B5EF4-FFF2-40B4-BE49-F238E27FC236}">
                <a16:creationId xmlns:a16="http://schemas.microsoft.com/office/drawing/2014/main" id="{AF567E55-5A45-7684-02FE-0C4CC994DABA}"/>
              </a:ext>
            </a:extLst>
          </p:cNvPr>
          <p:cNvSpPr txBox="1"/>
          <p:nvPr/>
        </p:nvSpPr>
        <p:spPr>
          <a:xfrm>
            <a:off x="9982200" y="238619"/>
            <a:ext cx="1913216" cy="461665"/>
          </a:xfrm>
          <a:prstGeom prst="rect">
            <a:avLst/>
          </a:prstGeom>
          <a:noFill/>
        </p:spPr>
        <p:txBody>
          <a:bodyPr wrap="none" rtlCol="0">
            <a:spAutoFit/>
          </a:bodyPr>
          <a:lstStyle/>
          <a:p>
            <a:r>
              <a:rPr lang="en-US" sz="2400" dirty="0"/>
              <a:t>Kaggle Survey</a:t>
            </a:r>
          </a:p>
        </p:txBody>
      </p:sp>
    </p:spTree>
    <p:extLst>
      <p:ext uri="{BB962C8B-B14F-4D97-AF65-F5344CB8AC3E}">
        <p14:creationId xmlns:p14="http://schemas.microsoft.com/office/powerpoint/2010/main" val="194493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8E9F2-8FF8-9EED-EE8B-B81F8BEE7F3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dirty="0">
                <a:solidFill>
                  <a:schemeClr val="tx1"/>
                </a:solidFill>
                <a:latin typeface="+mj-lt"/>
                <a:ea typeface="+mj-ea"/>
                <a:cs typeface="+mj-cs"/>
              </a:rPr>
              <a:t>Value Escalator</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885A146-61C9-AD20-6DDF-2C0F445E35E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414F631-B9F8-4F88-BA76-068537E7CF13}" type="slidenum">
              <a:rPr lang="en-US" smtClean="0"/>
              <a:pPr>
                <a:spcAft>
                  <a:spcPts val="600"/>
                </a:spcAft>
                <a:defRPr/>
              </a:pPr>
              <a:t>21</a:t>
            </a:fld>
            <a:endParaRPr lang="en-US"/>
          </a:p>
        </p:txBody>
      </p:sp>
      <p:pic>
        <p:nvPicPr>
          <p:cNvPr id="5" name="Picture 4">
            <a:extLst>
              <a:ext uri="{FF2B5EF4-FFF2-40B4-BE49-F238E27FC236}">
                <a16:creationId xmlns:a16="http://schemas.microsoft.com/office/drawing/2014/main" id="{143F8FD8-16CD-BAFF-83F9-657D0913D948}"/>
              </a:ext>
            </a:extLst>
          </p:cNvPr>
          <p:cNvPicPr>
            <a:picLocks noChangeAspect="1"/>
          </p:cNvPicPr>
          <p:nvPr/>
        </p:nvPicPr>
        <p:blipFill>
          <a:blip r:embed="rId2"/>
          <a:stretch>
            <a:fillRect/>
          </a:stretch>
        </p:blipFill>
        <p:spPr>
          <a:xfrm>
            <a:off x="3983054" y="553465"/>
            <a:ext cx="8193835" cy="5788861"/>
          </a:xfrm>
          <a:prstGeom prst="rect">
            <a:avLst/>
          </a:prstGeom>
        </p:spPr>
      </p:pic>
    </p:spTree>
    <p:extLst>
      <p:ext uri="{BB962C8B-B14F-4D97-AF65-F5344CB8AC3E}">
        <p14:creationId xmlns:p14="http://schemas.microsoft.com/office/powerpoint/2010/main" val="289936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67F61-6788-A54F-8430-8AB9816B9538}"/>
              </a:ext>
            </a:extLst>
          </p:cNvPr>
          <p:cNvSpPr>
            <a:spLocks noGrp="1"/>
          </p:cNvSpPr>
          <p:nvPr>
            <p:ph type="title"/>
          </p:nvPr>
        </p:nvSpPr>
        <p:spPr>
          <a:xfrm>
            <a:off x="838200" y="365125"/>
            <a:ext cx="10515600" cy="1325563"/>
          </a:xfrm>
        </p:spPr>
        <p:txBody>
          <a:bodyPr>
            <a:normAutofit/>
          </a:bodyPr>
          <a:lstStyle/>
          <a:p>
            <a:r>
              <a:rPr lang="en-US" sz="5400"/>
              <a:t>Descriptive Analytics </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543F76-CD32-6241-9616-6374B92A8E1F}"/>
              </a:ext>
            </a:extLst>
          </p:cNvPr>
          <p:cNvSpPr>
            <a:spLocks noGrp="1"/>
          </p:cNvSpPr>
          <p:nvPr>
            <p:ph idx="1"/>
          </p:nvPr>
        </p:nvSpPr>
        <p:spPr>
          <a:xfrm>
            <a:off x="838200" y="1929384"/>
            <a:ext cx="10515600" cy="4251960"/>
          </a:xfrm>
        </p:spPr>
        <p:txBody>
          <a:bodyPr>
            <a:normAutofit/>
          </a:bodyPr>
          <a:lstStyle/>
          <a:p>
            <a:r>
              <a:rPr lang="en-US" sz="2200" b="1" i="0">
                <a:effectLst/>
              </a:rPr>
              <a:t>Sales Analysis</a:t>
            </a:r>
            <a:r>
              <a:rPr lang="en-US" sz="2200" b="0" i="0">
                <a:effectLst/>
              </a:rPr>
              <a:t>: A retail company examines its sales data over the past year to identify which products sold the most, which regions had the highest sales, and which months experienced a sales peak.</a:t>
            </a:r>
          </a:p>
          <a:p>
            <a:r>
              <a:rPr lang="en-US" sz="2200" b="1" i="0">
                <a:effectLst/>
              </a:rPr>
              <a:t>Website Traffic Report</a:t>
            </a:r>
            <a:r>
              <a:rPr lang="en-US" sz="2200" b="0" i="0">
                <a:effectLst/>
              </a:rPr>
              <a:t>: An online business reviews website traffic data to determine the most popular pages, the sources of incoming traffic (e.g., search engines, social media), and the times when the website receives the most visits.</a:t>
            </a:r>
          </a:p>
          <a:p>
            <a:r>
              <a:rPr lang="en-US" sz="2200" b="1"/>
              <a:t>Inventory Management</a:t>
            </a:r>
            <a:r>
              <a:rPr lang="en-US" sz="2200"/>
              <a:t>: A manufacturing company reviews inventory data to identify which products have the highest turnover rate, which items are frequently out of stock, and which products have surplus stock.</a:t>
            </a:r>
          </a:p>
          <a:p>
            <a:r>
              <a:rPr lang="en-US" sz="2200" b="1"/>
              <a:t>Energy Consumption Patterns: </a:t>
            </a:r>
            <a:r>
              <a:rPr lang="en-US" sz="2200"/>
              <a:t>An energy company studies data on energy consumption to identify peak usage times, energy consumption trends across different user segments, and factors influencing demand.</a:t>
            </a:r>
          </a:p>
        </p:txBody>
      </p:sp>
      <p:sp>
        <p:nvSpPr>
          <p:cNvPr id="4" name="Slide Number Placeholder 3">
            <a:extLst>
              <a:ext uri="{FF2B5EF4-FFF2-40B4-BE49-F238E27FC236}">
                <a16:creationId xmlns:a16="http://schemas.microsoft.com/office/drawing/2014/main" id="{17E63CD5-9265-AE4A-973C-1DD1A0BBB369}"/>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22</a:t>
            </a:fld>
            <a:endParaRPr lang="en-US"/>
          </a:p>
        </p:txBody>
      </p:sp>
    </p:spTree>
    <p:extLst>
      <p:ext uri="{BB962C8B-B14F-4D97-AF65-F5344CB8AC3E}">
        <p14:creationId xmlns:p14="http://schemas.microsoft.com/office/powerpoint/2010/main" val="176381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67F61-6788-A54F-8430-8AB9816B9538}"/>
              </a:ext>
            </a:extLst>
          </p:cNvPr>
          <p:cNvSpPr>
            <a:spLocks noGrp="1"/>
          </p:cNvSpPr>
          <p:nvPr>
            <p:ph type="title"/>
          </p:nvPr>
        </p:nvSpPr>
        <p:spPr>
          <a:xfrm>
            <a:off x="838200" y="365125"/>
            <a:ext cx="10515600" cy="1325563"/>
          </a:xfrm>
        </p:spPr>
        <p:txBody>
          <a:bodyPr>
            <a:normAutofit/>
          </a:bodyPr>
          <a:lstStyle/>
          <a:p>
            <a:r>
              <a:rPr lang="en-US" sz="5400" dirty="0"/>
              <a:t>Predictive Analytics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543F76-CD32-6241-9616-6374B92A8E1F}"/>
              </a:ext>
            </a:extLst>
          </p:cNvPr>
          <p:cNvSpPr>
            <a:spLocks noGrp="1"/>
          </p:cNvSpPr>
          <p:nvPr>
            <p:ph idx="1"/>
          </p:nvPr>
        </p:nvSpPr>
        <p:spPr>
          <a:xfrm>
            <a:off x="838200" y="1929384"/>
            <a:ext cx="10515600" cy="4251960"/>
          </a:xfrm>
        </p:spPr>
        <p:txBody>
          <a:bodyPr>
            <a:normAutofit lnSpcReduction="10000"/>
          </a:bodyPr>
          <a:lstStyle/>
          <a:p>
            <a:r>
              <a:rPr lang="en-US" dirty="0"/>
              <a:t>Supervised Learning (Classification)</a:t>
            </a:r>
            <a:endParaRPr lang="en-US" sz="2400" dirty="0"/>
          </a:p>
          <a:p>
            <a:pPr lvl="1"/>
            <a:r>
              <a:rPr lang="en-US" dirty="0"/>
              <a:t>Classifying loan applicants into different risk categories (Classification)</a:t>
            </a:r>
          </a:p>
          <a:p>
            <a:pPr lvl="1"/>
            <a:r>
              <a:rPr lang="en-US" dirty="0"/>
              <a:t>Predicting whether a bank transaction is normal or fraudulent</a:t>
            </a:r>
          </a:p>
          <a:p>
            <a:r>
              <a:rPr lang="en-US" dirty="0"/>
              <a:t>Supervised Learning (Regression/Prediction)</a:t>
            </a:r>
          </a:p>
          <a:p>
            <a:pPr lvl="1"/>
            <a:r>
              <a:rPr lang="en-US" dirty="0"/>
              <a:t>House price prediction</a:t>
            </a:r>
          </a:p>
          <a:p>
            <a:pPr lvl="1"/>
            <a:r>
              <a:rPr lang="en-US" dirty="0"/>
              <a:t>Sales forecasting</a:t>
            </a:r>
          </a:p>
          <a:p>
            <a:r>
              <a:rPr lang="en-US" dirty="0"/>
              <a:t>Clustering (unsupervised learning)</a:t>
            </a:r>
          </a:p>
          <a:p>
            <a:pPr lvl="1"/>
            <a:r>
              <a:rPr lang="en-US" dirty="0"/>
              <a:t>Customer segmentation: fresh-food lovers vs. convenience junkies</a:t>
            </a:r>
          </a:p>
          <a:p>
            <a:pPr lvl="1"/>
            <a:r>
              <a:rPr lang="en-US" dirty="0"/>
              <a:t>Health insurance companies often identify “clusters” of consumers who share similar attributes, and actuaries will use such information to set premiums for different clusters, based on how often a specific cluster will use the insurance. </a:t>
            </a:r>
          </a:p>
        </p:txBody>
      </p:sp>
      <p:sp>
        <p:nvSpPr>
          <p:cNvPr id="4" name="Slide Number Placeholder 3">
            <a:extLst>
              <a:ext uri="{FF2B5EF4-FFF2-40B4-BE49-F238E27FC236}">
                <a16:creationId xmlns:a16="http://schemas.microsoft.com/office/drawing/2014/main" id="{17E63CD5-9265-AE4A-973C-1DD1A0BBB369}"/>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23</a:t>
            </a:fld>
            <a:endParaRPr lang="en-US"/>
          </a:p>
        </p:txBody>
      </p:sp>
    </p:spTree>
    <p:extLst>
      <p:ext uri="{BB962C8B-B14F-4D97-AF65-F5344CB8AC3E}">
        <p14:creationId xmlns:p14="http://schemas.microsoft.com/office/powerpoint/2010/main" val="229260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671F9-E59D-7604-039C-6917CAF26267}"/>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Data Mining Process</a:t>
            </a:r>
            <a:endParaRPr lang="en-US" sz="6600" kern="1200">
              <a:solidFill>
                <a:schemeClr val="tx1"/>
              </a:solidFill>
              <a:latin typeface="+mj-lt"/>
              <a:ea typeface="+mj-ea"/>
              <a:cs typeface="+mj-cs"/>
            </a:endParaRPr>
          </a:p>
        </p:txBody>
      </p:sp>
      <p:sp>
        <p:nvSpPr>
          <p:cNvPr id="2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2EEC139-667A-8E18-676A-ED19BA848B6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414F631-B9F8-4F88-BA76-068537E7CF13}" type="slidenum">
              <a:rPr lang="en-US" smtClean="0"/>
              <a:pPr>
                <a:spcAft>
                  <a:spcPts val="600"/>
                </a:spcAft>
                <a:defRPr/>
              </a:pPr>
              <a:t>24</a:t>
            </a:fld>
            <a:endParaRPr lang="en-US"/>
          </a:p>
        </p:txBody>
      </p:sp>
      <p:pic>
        <p:nvPicPr>
          <p:cNvPr id="12" name="Picture 11">
            <a:extLst>
              <a:ext uri="{FF2B5EF4-FFF2-40B4-BE49-F238E27FC236}">
                <a16:creationId xmlns:a16="http://schemas.microsoft.com/office/drawing/2014/main" id="{1939BBE5-0F62-D2B2-D30F-4212D056DBFC}"/>
              </a:ext>
            </a:extLst>
          </p:cNvPr>
          <p:cNvPicPr>
            <a:picLocks noChangeAspect="1"/>
          </p:cNvPicPr>
          <p:nvPr/>
        </p:nvPicPr>
        <p:blipFill>
          <a:blip r:embed="rId2"/>
          <a:stretch>
            <a:fillRect/>
          </a:stretch>
        </p:blipFill>
        <p:spPr>
          <a:xfrm>
            <a:off x="1678066" y="1836515"/>
            <a:ext cx="8835868" cy="4720686"/>
          </a:xfrm>
          <a:prstGeom prst="rect">
            <a:avLst/>
          </a:prstGeom>
        </p:spPr>
      </p:pic>
    </p:spTree>
    <p:extLst>
      <p:ext uri="{BB962C8B-B14F-4D97-AF65-F5344CB8AC3E}">
        <p14:creationId xmlns:p14="http://schemas.microsoft.com/office/powerpoint/2010/main" val="538500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67F61-6788-A54F-8430-8AB9816B9538}"/>
              </a:ext>
            </a:extLst>
          </p:cNvPr>
          <p:cNvSpPr>
            <a:spLocks noGrp="1"/>
          </p:cNvSpPr>
          <p:nvPr>
            <p:ph type="title"/>
          </p:nvPr>
        </p:nvSpPr>
        <p:spPr>
          <a:xfrm>
            <a:off x="838200" y="365125"/>
            <a:ext cx="10515600" cy="1325563"/>
          </a:xfrm>
        </p:spPr>
        <p:txBody>
          <a:bodyPr>
            <a:normAutofit/>
          </a:bodyPr>
          <a:lstStyle/>
          <a:p>
            <a:r>
              <a:rPr lang="en-US" sz="5400" dirty="0"/>
              <a:t>Key Terminology</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543F76-CD32-6241-9616-6374B92A8E1F}"/>
              </a:ext>
            </a:extLst>
          </p:cNvPr>
          <p:cNvSpPr>
            <a:spLocks noGrp="1"/>
          </p:cNvSpPr>
          <p:nvPr>
            <p:ph idx="1"/>
          </p:nvPr>
        </p:nvSpPr>
        <p:spPr>
          <a:xfrm>
            <a:off x="838200" y="1929384"/>
            <a:ext cx="10515600" cy="4251960"/>
          </a:xfrm>
        </p:spPr>
        <p:txBody>
          <a:bodyPr>
            <a:normAutofit/>
          </a:bodyPr>
          <a:lstStyle/>
          <a:p>
            <a:r>
              <a:rPr lang="en-US" dirty="0"/>
              <a:t>Predictor, Feature, Input Variable, Independent Variable, or from a database perspective a field.</a:t>
            </a:r>
          </a:p>
          <a:p>
            <a:r>
              <a:rPr lang="en-US" dirty="0"/>
              <a:t>Response, Dependent Variable, Output Variable, Target Variable or Outcome Variable</a:t>
            </a:r>
          </a:p>
          <a:p>
            <a:r>
              <a:rPr lang="en-US" dirty="0"/>
              <a:t>Observation, Instance, Sample, Example, Case, Record, Pattern or row</a:t>
            </a:r>
          </a:p>
          <a:p>
            <a:r>
              <a:rPr lang="en-US" dirty="0"/>
              <a:t>Training data, Test data, Validation data</a:t>
            </a:r>
          </a:p>
          <a:p>
            <a:r>
              <a:rPr lang="en-US" dirty="0"/>
              <a:t>Model</a:t>
            </a:r>
          </a:p>
          <a:p>
            <a:endParaRPr lang="en-US" dirty="0"/>
          </a:p>
        </p:txBody>
      </p:sp>
      <p:sp>
        <p:nvSpPr>
          <p:cNvPr id="4" name="Slide Number Placeholder 3">
            <a:extLst>
              <a:ext uri="{FF2B5EF4-FFF2-40B4-BE49-F238E27FC236}">
                <a16:creationId xmlns:a16="http://schemas.microsoft.com/office/drawing/2014/main" id="{17E63CD5-9265-AE4A-973C-1DD1A0BBB369}"/>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25</a:t>
            </a:fld>
            <a:endParaRPr lang="en-US"/>
          </a:p>
        </p:txBody>
      </p:sp>
    </p:spTree>
    <p:extLst>
      <p:ext uri="{BB962C8B-B14F-4D97-AF65-F5344CB8AC3E}">
        <p14:creationId xmlns:p14="http://schemas.microsoft.com/office/powerpoint/2010/main" val="1289213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9D8FC-5EC8-0348-AC5F-5A2505955542}"/>
              </a:ext>
            </a:extLst>
          </p:cNvPr>
          <p:cNvSpPr>
            <a:spLocks noGrp="1"/>
          </p:cNvSpPr>
          <p:nvPr>
            <p:ph type="title"/>
          </p:nvPr>
        </p:nvSpPr>
        <p:spPr>
          <a:xfrm>
            <a:off x="838200" y="365125"/>
            <a:ext cx="10515600" cy="1325563"/>
          </a:xfrm>
        </p:spPr>
        <p:txBody>
          <a:bodyPr>
            <a:normAutofit/>
          </a:bodyPr>
          <a:lstStyle/>
          <a:p>
            <a:r>
              <a:rPr lang="en-US" altLang="en-US" sz="5400" dirty="0"/>
              <a:t>Why Business Analytics? </a:t>
            </a:r>
            <a:endParaRPr lang="en-US" sz="54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99D97E-8566-4E44-B860-18E7C279735B}"/>
              </a:ext>
            </a:extLst>
          </p:cNvPr>
          <p:cNvSpPr>
            <a:spLocks noGrp="1"/>
          </p:cNvSpPr>
          <p:nvPr>
            <p:ph idx="1"/>
          </p:nvPr>
        </p:nvSpPr>
        <p:spPr>
          <a:xfrm>
            <a:off x="838200" y="1929384"/>
            <a:ext cx="10515600" cy="4251960"/>
          </a:xfrm>
        </p:spPr>
        <p:txBody>
          <a:bodyPr>
            <a:normAutofit fontScale="92500" lnSpcReduction="20000"/>
          </a:bodyPr>
          <a:lstStyle/>
          <a:p>
            <a:pPr marL="0" indent="0" defTabSz="457200">
              <a:buNone/>
            </a:pPr>
            <a:r>
              <a:rPr lang="en-US" altLang="en-US" sz="3000" dirty="0"/>
              <a:t>Because of Data Explosion </a:t>
            </a:r>
          </a:p>
          <a:p>
            <a:pPr>
              <a:defRPr/>
            </a:pPr>
            <a:r>
              <a:rPr lang="en-US" altLang="en-US" sz="2000" dirty="0"/>
              <a:t>Database technology, cheap storage, and the universal adoption of the Internet</a:t>
            </a:r>
          </a:p>
          <a:p>
            <a:pPr>
              <a:defRPr/>
            </a:pPr>
            <a:r>
              <a:rPr lang="en-US" altLang="en-US" sz="2000" dirty="0"/>
              <a:t>Data are everywhere</a:t>
            </a:r>
          </a:p>
          <a:p>
            <a:pPr marL="682625" lvl="2">
              <a:spcBef>
                <a:spcPts val="1000"/>
              </a:spcBef>
              <a:defRPr/>
            </a:pPr>
            <a:r>
              <a:rPr lang="en-US" altLang="en-US" dirty="0"/>
              <a:t>More than 5 billion people currently access and store data on their digital devices and in the cloud. Roughly 7.5 billion people will be doing the same by 2030.</a:t>
            </a:r>
          </a:p>
          <a:p>
            <a:pPr marL="682625" lvl="2">
              <a:spcBef>
                <a:spcPts val="1000"/>
              </a:spcBef>
              <a:defRPr/>
            </a:pPr>
            <a:r>
              <a:rPr lang="en-US" altLang="en-US" dirty="0"/>
              <a:t>Cybersecurity Ventures predicts 338 billion lines of new software code will be generated in 2025, up from 111 billion in 2017.</a:t>
            </a:r>
          </a:p>
          <a:p>
            <a:pPr marL="682625" lvl="2">
              <a:spcBef>
                <a:spcPts val="1000"/>
              </a:spcBef>
              <a:defRPr/>
            </a:pPr>
            <a:r>
              <a:rPr lang="en-US" altLang="en-US" dirty="0"/>
              <a:t>The IoT market is due to reach 31 billion connected devices in 2020 and 75 billion IoT devices by 2025, according to Cisco.</a:t>
            </a:r>
          </a:p>
          <a:p>
            <a:pPr marL="682625" lvl="2">
              <a:spcBef>
                <a:spcPts val="1000"/>
              </a:spcBef>
              <a:defRPr/>
            </a:pPr>
            <a:r>
              <a:rPr lang="en-US" altLang="en-US" u="sng" dirty="0"/>
              <a:t>The world will store 200 zettabytes of data by 2025</a:t>
            </a:r>
          </a:p>
          <a:p>
            <a:pPr marL="1139825" lvl="3">
              <a:spcBef>
                <a:spcPts val="1000"/>
              </a:spcBef>
              <a:defRPr/>
            </a:pPr>
            <a:r>
              <a:rPr lang="en-US" altLang="en-US" sz="2000" dirty="0"/>
              <a:t>A zettabyte is enough storage for 30 billion 4K movies, or 60 billion video games, or 7.5 trillion MP3 songs according to Seagate.</a:t>
            </a:r>
          </a:p>
          <a:p>
            <a:pPr marL="454025" lvl="2" indent="0">
              <a:spcBef>
                <a:spcPts val="1000"/>
              </a:spcBef>
              <a:buNone/>
              <a:defRPr/>
            </a:pPr>
            <a:r>
              <a:rPr lang="en-US" altLang="en-US" dirty="0"/>
              <a:t>Source: </a:t>
            </a:r>
            <a:r>
              <a:rPr lang="en-US" altLang="en-US" dirty="0">
                <a:hlinkClick r:id="rId3"/>
              </a:rPr>
              <a:t>https://www.prnewswire.com/news-releases/the-world-will-store-200-zettabytes-of-data-by-2025-301072627.html</a:t>
            </a:r>
            <a:endParaRPr lang="en-US" altLang="en-US" dirty="0"/>
          </a:p>
          <a:p>
            <a:pPr marL="0" indent="0">
              <a:buNone/>
            </a:pPr>
            <a:endParaRPr lang="en-US" sz="2000" dirty="0"/>
          </a:p>
        </p:txBody>
      </p:sp>
      <p:sp>
        <p:nvSpPr>
          <p:cNvPr id="4" name="Slide Number Placeholder 3">
            <a:extLst>
              <a:ext uri="{FF2B5EF4-FFF2-40B4-BE49-F238E27FC236}">
                <a16:creationId xmlns:a16="http://schemas.microsoft.com/office/drawing/2014/main" id="{6E4345EF-83DE-C246-A04B-43E302678B97}"/>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26</a:t>
            </a:fld>
            <a:endParaRPr lang="en-US"/>
          </a:p>
        </p:txBody>
      </p:sp>
    </p:spTree>
    <p:extLst>
      <p:ext uri="{BB962C8B-B14F-4D97-AF65-F5344CB8AC3E}">
        <p14:creationId xmlns:p14="http://schemas.microsoft.com/office/powerpoint/2010/main" val="1636261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DEA5F-7F54-F64A-9CA0-9AAE53071C71}"/>
              </a:ext>
            </a:extLst>
          </p:cNvPr>
          <p:cNvSpPr>
            <a:spLocks noGrp="1"/>
          </p:cNvSpPr>
          <p:nvPr>
            <p:ph type="title"/>
          </p:nvPr>
        </p:nvSpPr>
        <p:spPr>
          <a:xfrm>
            <a:off x="838200" y="365125"/>
            <a:ext cx="10515600" cy="1325563"/>
          </a:xfrm>
        </p:spPr>
        <p:txBody>
          <a:bodyPr>
            <a:normAutofit/>
          </a:bodyPr>
          <a:lstStyle/>
          <a:p>
            <a:r>
              <a:rPr lang="en-US" altLang="en-US" sz="5400" dirty="0"/>
              <a:t>Why Business Analytics? </a:t>
            </a:r>
            <a:endParaRPr lang="en-US" sz="54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5EAE33-7000-AB46-9BA3-4C5FC4851374}"/>
              </a:ext>
            </a:extLst>
          </p:cNvPr>
          <p:cNvSpPr>
            <a:spLocks noGrp="1"/>
          </p:cNvSpPr>
          <p:nvPr>
            <p:ph idx="1"/>
          </p:nvPr>
        </p:nvSpPr>
        <p:spPr>
          <a:xfrm>
            <a:off x="838200" y="1929384"/>
            <a:ext cx="10515600" cy="4251960"/>
          </a:xfrm>
        </p:spPr>
        <p:txBody>
          <a:bodyPr>
            <a:normAutofit fontScale="92500" lnSpcReduction="20000"/>
          </a:bodyPr>
          <a:lstStyle/>
          <a:p>
            <a:pPr marL="0" indent="0" defTabSz="457200">
              <a:buNone/>
            </a:pPr>
            <a:r>
              <a:rPr lang="en-US" altLang="en-US" sz="3000" dirty="0"/>
              <a:t>Because It Creates Business Value</a:t>
            </a:r>
          </a:p>
          <a:p>
            <a:pPr>
              <a:defRPr/>
            </a:pPr>
            <a:r>
              <a:rPr lang="en-US" altLang="en-US" sz="1800" dirty="0"/>
              <a:t>For firms</a:t>
            </a:r>
          </a:p>
          <a:p>
            <a:pPr lvl="1">
              <a:defRPr/>
            </a:pPr>
            <a:r>
              <a:rPr lang="en-US" altLang="en-US" sz="1800" dirty="0"/>
              <a:t>The Evolution of Decision Making: How Leading Organizations are Adopting a Data-Driven Culture (HBS Review)  </a:t>
            </a:r>
          </a:p>
          <a:p>
            <a:pPr lvl="1">
              <a:defRPr/>
            </a:pPr>
            <a:r>
              <a:rPr lang="en-US" altLang="en-US" sz="1800" dirty="0"/>
              <a:t>Increased productivity, reduced risks, cost reduction, faster decision making, improved financial performance, etc.</a:t>
            </a:r>
          </a:p>
          <a:p>
            <a:pPr lvl="0">
              <a:defRPr/>
            </a:pPr>
            <a:r>
              <a:rPr lang="en-US" altLang="en-US" sz="1800" dirty="0"/>
              <a:t>For consumers</a:t>
            </a:r>
          </a:p>
          <a:p>
            <a:pPr lvl="1">
              <a:defRPr/>
            </a:pPr>
            <a:r>
              <a:rPr lang="en-US" altLang="en-US" sz="1800" dirty="0"/>
              <a:t>Personalized recommendation, precision medicine, etc.</a:t>
            </a:r>
          </a:p>
          <a:p>
            <a:pPr>
              <a:defRPr/>
            </a:pPr>
            <a:r>
              <a:rPr lang="en-US" altLang="en-US" sz="1800" dirty="0"/>
              <a:t>Data rich, yet knowledge poor</a:t>
            </a:r>
          </a:p>
          <a:p>
            <a:pPr lvl="1">
              <a:defRPr/>
            </a:pPr>
            <a:r>
              <a:rPr lang="en-US" altLang="en-US" sz="1800" dirty="0"/>
              <a:t>only small portion (~5-10%) of collected data is analyzed</a:t>
            </a:r>
          </a:p>
          <a:p>
            <a:pPr lvl="1">
              <a:defRPr/>
            </a:pPr>
            <a:r>
              <a:rPr lang="en-US" altLang="en-US" sz="1800" dirty="0"/>
              <a:t>existing analysis leaves much for improvement</a:t>
            </a:r>
          </a:p>
          <a:p>
            <a:pPr>
              <a:defRPr/>
            </a:pPr>
            <a:r>
              <a:rPr lang="en-US" altLang="en-US" sz="1800" dirty="0"/>
              <a:t>Winning the talent war!</a:t>
            </a:r>
          </a:p>
          <a:p>
            <a:pPr lvl="1">
              <a:defRPr/>
            </a:pPr>
            <a:r>
              <a:rPr lang="en-US" altLang="en-US" sz="1800" dirty="0"/>
              <a:t>Victor </a:t>
            </a:r>
            <a:r>
              <a:rPr lang="en-US" altLang="en-US" sz="1800" dirty="0" err="1"/>
              <a:t>Nilson</a:t>
            </a:r>
            <a:r>
              <a:rPr lang="en-US" altLang="en-US" sz="1800" dirty="0"/>
              <a:t> (former senior vice president of big data at AT&amp;T): </a:t>
            </a:r>
            <a:r>
              <a:rPr lang="en-US" altLang="en-US" sz="1800" i="1" dirty="0"/>
              <a:t>”AT&amp;T has a rich wealth of data. But without talent, it’s meaningless. Talent is the differentiator.”</a:t>
            </a:r>
          </a:p>
          <a:p>
            <a:pPr lvl="1">
              <a:defRPr/>
            </a:pPr>
            <a:r>
              <a:rPr lang="en-US" altLang="en-US" sz="1800" dirty="0" err="1"/>
              <a:t>Zoher</a:t>
            </a:r>
            <a:r>
              <a:rPr lang="en-US" altLang="en-US" sz="1800" dirty="0"/>
              <a:t> Karu (former vice president of global customer optimization and data at eBay): </a:t>
            </a:r>
            <a:r>
              <a:rPr lang="en-US" altLang="en-US" sz="1800" i="1" dirty="0"/>
              <a:t>”Talent is critical along any data and analytics journey.” </a:t>
            </a:r>
          </a:p>
        </p:txBody>
      </p:sp>
      <p:sp>
        <p:nvSpPr>
          <p:cNvPr id="4" name="Slide Number Placeholder 3">
            <a:extLst>
              <a:ext uri="{FF2B5EF4-FFF2-40B4-BE49-F238E27FC236}">
                <a16:creationId xmlns:a16="http://schemas.microsoft.com/office/drawing/2014/main" id="{FC0E22B8-76AF-4348-BE5B-846225668189}"/>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27</a:t>
            </a:fld>
            <a:endParaRPr lang="en-US"/>
          </a:p>
        </p:txBody>
      </p:sp>
    </p:spTree>
    <p:extLst>
      <p:ext uri="{BB962C8B-B14F-4D97-AF65-F5344CB8AC3E}">
        <p14:creationId xmlns:p14="http://schemas.microsoft.com/office/powerpoint/2010/main" val="1831354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A998C-A034-1E46-8A4E-B2E305BCB577}"/>
              </a:ext>
            </a:extLst>
          </p:cNvPr>
          <p:cNvSpPr>
            <a:spLocks noGrp="1"/>
          </p:cNvSpPr>
          <p:nvPr>
            <p:ph type="title"/>
          </p:nvPr>
        </p:nvSpPr>
        <p:spPr>
          <a:xfrm>
            <a:off x="838200" y="365125"/>
            <a:ext cx="10515600" cy="1325563"/>
          </a:xfrm>
        </p:spPr>
        <p:txBody>
          <a:bodyPr>
            <a:normAutofit/>
          </a:bodyPr>
          <a:lstStyle/>
          <a:p>
            <a:r>
              <a:rPr lang="en-US" altLang="en-US" sz="5400"/>
              <a:t>Why Business Analytics? </a:t>
            </a:r>
            <a:endParaRPr lang="en-US" sz="540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BB8C75-0345-AC47-906A-4E865EB57467}"/>
              </a:ext>
            </a:extLst>
          </p:cNvPr>
          <p:cNvSpPr>
            <a:spLocks noGrp="1"/>
          </p:cNvSpPr>
          <p:nvPr>
            <p:ph idx="1"/>
          </p:nvPr>
        </p:nvSpPr>
        <p:spPr>
          <a:xfrm>
            <a:off x="838200" y="1929384"/>
            <a:ext cx="10515600" cy="4251960"/>
          </a:xfrm>
        </p:spPr>
        <p:txBody>
          <a:bodyPr>
            <a:normAutofit lnSpcReduction="10000"/>
          </a:bodyPr>
          <a:lstStyle/>
          <a:p>
            <a:pPr marL="0" indent="0" defTabSz="457200">
              <a:buNone/>
            </a:pPr>
            <a:r>
              <a:rPr lang="en-US" altLang="en-US" dirty="0"/>
              <a:t>And Value for You</a:t>
            </a:r>
          </a:p>
          <a:p>
            <a:pPr>
              <a:defRPr/>
            </a:pPr>
            <a:r>
              <a:rPr lang="en-US" altLang="en-US" sz="2000" dirty="0"/>
              <a:t>MIT Sloan Management Review (Jun 16, 2020)</a:t>
            </a:r>
          </a:p>
          <a:p>
            <a:pPr>
              <a:defRPr/>
            </a:pPr>
            <a:r>
              <a:rPr lang="en-US" altLang="en-US" sz="2000" dirty="0"/>
              <a:t>“In 2019, LinkedIn ranked “data scientist” the No. 1 most promising job in the U.S. based on job openings, salary, and career advancement opportunities and reported a </a:t>
            </a:r>
            <a:r>
              <a:rPr lang="en-US" altLang="en-US" sz="2000" b="1" dirty="0"/>
              <a:t>56% rise in job openings for data scientists over the previous year.</a:t>
            </a:r>
            <a:r>
              <a:rPr lang="en-US" altLang="en-US" sz="2000" dirty="0"/>
              <a:t> “</a:t>
            </a:r>
          </a:p>
          <a:p>
            <a:pPr>
              <a:defRPr/>
            </a:pPr>
            <a:r>
              <a:rPr lang="en-US" altLang="en-US" sz="2000" dirty="0"/>
              <a:t>“In a recession, when there will be an </a:t>
            </a:r>
            <a:r>
              <a:rPr lang="en-US" altLang="en-US" sz="2000" b="1" dirty="0"/>
              <a:t>increased emphasis on cost cutting </a:t>
            </a:r>
            <a:r>
              <a:rPr lang="en-US" altLang="en-US" sz="2000" dirty="0"/>
              <a:t>and efficiency, there should be </a:t>
            </a:r>
            <a:r>
              <a:rPr lang="en-US" altLang="en-US" sz="2000" b="1" dirty="0"/>
              <a:t>an increased demand for prescriptive analytics</a:t>
            </a:r>
            <a:r>
              <a:rPr lang="en-US" altLang="en-US" sz="2000" dirty="0"/>
              <a:t>.“</a:t>
            </a:r>
          </a:p>
          <a:p>
            <a:pPr>
              <a:defRPr/>
            </a:pPr>
            <a:r>
              <a:rPr lang="en-US" altLang="en-US" sz="2000" dirty="0"/>
              <a:t>“Optimization will be applied to everything from production to logistics to human resource management, and </a:t>
            </a:r>
            <a:r>
              <a:rPr lang="en-US" altLang="en-US" sz="2000" b="1" dirty="0"/>
              <a:t>analytically mature organizations should see an increase in demand for data science services</a:t>
            </a:r>
            <a:r>
              <a:rPr lang="en-US" altLang="en-US" sz="2000" dirty="0"/>
              <a:t>.”</a:t>
            </a:r>
          </a:p>
          <a:p>
            <a:pPr>
              <a:defRPr/>
            </a:pPr>
            <a:endParaRPr lang="en-US" altLang="en-US" sz="2000" dirty="0"/>
          </a:p>
          <a:p>
            <a:pPr marL="0" indent="0">
              <a:buNone/>
              <a:defRPr/>
            </a:pPr>
            <a:r>
              <a:rPr lang="en-US" altLang="en-US" sz="2000" dirty="0">
                <a:hlinkClick r:id="rId3"/>
              </a:rPr>
              <a:t>https://sloanreview.mit.edu/article/the-recessions-impact-on-analytics-and-data-science/</a:t>
            </a:r>
            <a:endParaRPr lang="en-US" altLang="en-US" sz="2000" dirty="0"/>
          </a:p>
        </p:txBody>
      </p:sp>
      <p:sp>
        <p:nvSpPr>
          <p:cNvPr id="4" name="Slide Number Placeholder 3">
            <a:extLst>
              <a:ext uri="{FF2B5EF4-FFF2-40B4-BE49-F238E27FC236}">
                <a16:creationId xmlns:a16="http://schemas.microsoft.com/office/drawing/2014/main" id="{9008BC66-4B7E-D549-940B-9366ED6F5E12}"/>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28</a:t>
            </a:fld>
            <a:endParaRPr lang="en-US"/>
          </a:p>
        </p:txBody>
      </p:sp>
    </p:spTree>
    <p:extLst>
      <p:ext uri="{BB962C8B-B14F-4D97-AF65-F5344CB8AC3E}">
        <p14:creationId xmlns:p14="http://schemas.microsoft.com/office/powerpoint/2010/main" val="1283609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CEB77B-436F-A14F-A4ED-C084AD32FD57}"/>
              </a:ext>
            </a:extLst>
          </p:cNvPr>
          <p:cNvSpPr>
            <a:spLocks noGrp="1"/>
          </p:cNvSpPr>
          <p:nvPr>
            <p:ph idx="1"/>
          </p:nvPr>
        </p:nvSpPr>
        <p:spPr>
          <a:xfrm>
            <a:off x="630936" y="2601182"/>
            <a:ext cx="9541764" cy="3607594"/>
          </a:xfrm>
        </p:spPr>
        <p:txBody>
          <a:bodyPr anchor="t">
            <a:normAutofit fontScale="92500" lnSpcReduction="10000"/>
          </a:bodyPr>
          <a:lstStyle/>
          <a:p>
            <a:r>
              <a:rPr lang="en-US" sz="2600" dirty="0"/>
              <a:t>As hurricane Frances was bearing down on Florida in 2004</a:t>
            </a:r>
          </a:p>
          <a:p>
            <a:pPr lvl="1"/>
            <a:r>
              <a:rPr lang="en-US" sz="2600" dirty="0"/>
              <a:t>Walmart’s CIO Linda </a:t>
            </a:r>
            <a:r>
              <a:rPr lang="en-US" sz="2600" dirty="0" err="1"/>
              <a:t>Dillman</a:t>
            </a:r>
            <a:r>
              <a:rPr lang="en-US" sz="2600" dirty="0"/>
              <a:t> asked her staff to analyze data to see if the stocking of stores in the affected areas should be changed in advance of the hurricane</a:t>
            </a:r>
          </a:p>
          <a:p>
            <a:r>
              <a:rPr lang="en-US" sz="2600" u="sng" dirty="0"/>
              <a:t>React before the event, driven by data.</a:t>
            </a:r>
          </a:p>
          <a:p>
            <a:r>
              <a:rPr lang="en-US" sz="2600" dirty="0"/>
              <a:t>Analyze the data from previous hurricanes</a:t>
            </a:r>
          </a:p>
          <a:p>
            <a:pPr lvl="1"/>
            <a:r>
              <a:rPr lang="en-US" sz="2600" dirty="0"/>
              <a:t>Some obvious – stock more bottled water, flashlights</a:t>
            </a:r>
          </a:p>
          <a:p>
            <a:pPr lvl="1"/>
            <a:r>
              <a:rPr lang="en-US" sz="2600" dirty="0"/>
              <a:t>Some not so: How much more? How many cashiers are needed?</a:t>
            </a:r>
          </a:p>
          <a:p>
            <a:pPr lvl="1"/>
            <a:r>
              <a:rPr lang="en-US" sz="2600" dirty="0"/>
              <a:t>Discover surprising things: Strawberry pop-tart sales were seven times higher in stores in areas expecting a hurricane</a:t>
            </a:r>
          </a:p>
          <a:p>
            <a:pPr marL="457200" lvl="1" indent="0">
              <a:buNone/>
            </a:pPr>
            <a:endParaRPr lang="en-US" dirty="0"/>
          </a:p>
          <a:p>
            <a:pPr lvl="1">
              <a:buFont typeface="Wingdings" pitchFamily="2" charset="2"/>
              <a:buChar char="v"/>
            </a:pPr>
            <a:endParaRPr lang="en-US" dirty="0"/>
          </a:p>
          <a:p>
            <a:endParaRPr lang="en-US" sz="2400" dirty="0"/>
          </a:p>
        </p:txBody>
      </p:sp>
      <p:pic>
        <p:nvPicPr>
          <p:cNvPr id="5" name="Picture 4">
            <a:extLst>
              <a:ext uri="{FF2B5EF4-FFF2-40B4-BE49-F238E27FC236}">
                <a16:creationId xmlns:a16="http://schemas.microsoft.com/office/drawing/2014/main" id="{93C00201-6975-EB44-BA80-A83841574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92" y="476769"/>
            <a:ext cx="5458968" cy="1419331"/>
          </a:xfrm>
          <a:prstGeom prst="rect">
            <a:avLst/>
          </a:prstGeom>
        </p:spPr>
      </p:pic>
      <p:sp>
        <p:nvSpPr>
          <p:cNvPr id="4" name="Slide Number Placeholder 3">
            <a:extLst>
              <a:ext uri="{FF2B5EF4-FFF2-40B4-BE49-F238E27FC236}">
                <a16:creationId xmlns:a16="http://schemas.microsoft.com/office/drawing/2014/main" id="{EEE4E209-2516-304E-B8B8-68CCE2D6DF30}"/>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29</a:t>
            </a:fld>
            <a:endParaRPr lang="en-US"/>
          </a:p>
        </p:txBody>
      </p:sp>
    </p:spTree>
    <p:extLst>
      <p:ext uri="{BB962C8B-B14F-4D97-AF65-F5344CB8AC3E}">
        <p14:creationId xmlns:p14="http://schemas.microsoft.com/office/powerpoint/2010/main" val="255348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915A8-95B9-9240-91B7-06D6424EDBCD}"/>
              </a:ext>
            </a:extLst>
          </p:cNvPr>
          <p:cNvSpPr>
            <a:spLocks noGrp="1"/>
          </p:cNvSpPr>
          <p:nvPr>
            <p:ph type="title"/>
          </p:nvPr>
        </p:nvSpPr>
        <p:spPr>
          <a:xfrm>
            <a:off x="838200" y="365125"/>
            <a:ext cx="10515600" cy="1325563"/>
          </a:xfrm>
        </p:spPr>
        <p:txBody>
          <a:bodyPr>
            <a:normAutofit/>
          </a:bodyPr>
          <a:lstStyle/>
          <a:p>
            <a:r>
              <a:rPr lang="en-US" sz="5400"/>
              <a:t>Today’s Lecture</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EC7B9-5CB0-AA4B-9913-739A767BD7C4}"/>
              </a:ext>
            </a:extLst>
          </p:cNvPr>
          <p:cNvSpPr>
            <a:spLocks noGrp="1"/>
          </p:cNvSpPr>
          <p:nvPr>
            <p:ph idx="1"/>
          </p:nvPr>
        </p:nvSpPr>
        <p:spPr>
          <a:xfrm>
            <a:off x="838200" y="1929384"/>
            <a:ext cx="10515600" cy="4251960"/>
          </a:xfrm>
        </p:spPr>
        <p:txBody>
          <a:bodyPr>
            <a:normAutofit/>
          </a:bodyPr>
          <a:lstStyle/>
          <a:p>
            <a:r>
              <a:rPr lang="en-US" sz="3200" dirty="0"/>
              <a:t>Introduction of the Course</a:t>
            </a:r>
          </a:p>
          <a:p>
            <a:endParaRPr lang="en-US" sz="3200" dirty="0"/>
          </a:p>
          <a:p>
            <a:r>
              <a:rPr lang="en-US" sz="3200" dirty="0"/>
              <a:t>Introduction to Business Analytics</a:t>
            </a:r>
          </a:p>
          <a:p>
            <a:pPr marL="0" indent="0">
              <a:buNone/>
            </a:pPr>
            <a:endParaRPr lang="en-US" sz="3200" dirty="0"/>
          </a:p>
          <a:p>
            <a:pPr marL="0" indent="0">
              <a:buNone/>
            </a:pPr>
            <a:endParaRPr lang="en-US" sz="3200" dirty="0"/>
          </a:p>
        </p:txBody>
      </p:sp>
      <p:sp>
        <p:nvSpPr>
          <p:cNvPr id="4" name="Slide Number Placeholder 3">
            <a:extLst>
              <a:ext uri="{FF2B5EF4-FFF2-40B4-BE49-F238E27FC236}">
                <a16:creationId xmlns:a16="http://schemas.microsoft.com/office/drawing/2014/main" id="{ED1DC2BD-E54E-CD4F-9F4D-049D54CEC017}"/>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D414F631-B9F8-4F88-BA76-068537E7CF13}" type="slidenum">
              <a:rPr lang="en-US">
                <a:latin typeface="Calibri" panose="020F0502020204030204"/>
              </a:rPr>
              <a:pPr defTabSz="457200">
                <a:spcAft>
                  <a:spcPts val="600"/>
                </a:spcAft>
                <a:defRPr/>
              </a:pPr>
              <a:t>3</a:t>
            </a:fld>
            <a:endParaRPr lang="en-US">
              <a:latin typeface="Calibri" panose="020F0502020204030204"/>
            </a:endParaRPr>
          </a:p>
        </p:txBody>
      </p:sp>
    </p:spTree>
    <p:extLst>
      <p:ext uri="{BB962C8B-B14F-4D97-AF65-F5344CB8AC3E}">
        <p14:creationId xmlns:p14="http://schemas.microsoft.com/office/powerpoint/2010/main" val="3459347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CEB77B-436F-A14F-A4ED-C084AD32FD57}"/>
              </a:ext>
            </a:extLst>
          </p:cNvPr>
          <p:cNvSpPr>
            <a:spLocks noGrp="1"/>
          </p:cNvSpPr>
          <p:nvPr>
            <p:ph idx="1"/>
          </p:nvPr>
        </p:nvSpPr>
        <p:spPr>
          <a:xfrm>
            <a:off x="630936" y="2601182"/>
            <a:ext cx="10722864" cy="3607594"/>
          </a:xfrm>
        </p:spPr>
        <p:txBody>
          <a:bodyPr anchor="t">
            <a:normAutofit fontScale="92500" lnSpcReduction="10000"/>
          </a:bodyPr>
          <a:lstStyle/>
          <a:p>
            <a:r>
              <a:rPr lang="en-US" dirty="0"/>
              <a:t>Netflix is quietly transforming the entertainment industry with data.</a:t>
            </a:r>
          </a:p>
          <a:p>
            <a:r>
              <a:rPr lang="en-US" dirty="0"/>
              <a:t>By analyzing plays, ratings, and searchers, Netflix is able to:  </a:t>
            </a:r>
          </a:p>
          <a:p>
            <a:pPr lvl="1"/>
            <a:r>
              <a:rPr lang="en-US" u="sng" dirty="0"/>
              <a:t>Personalize Recommendations</a:t>
            </a:r>
            <a:r>
              <a:rPr lang="en-US" dirty="0"/>
              <a:t>: personalized video ranking, trending now ranker, continue watching ranker, video-video similarity ranker</a:t>
            </a:r>
          </a:p>
          <a:p>
            <a:pPr lvl="1"/>
            <a:r>
              <a:rPr lang="en-US" u="sng" dirty="0"/>
              <a:t>Content Development Analytics</a:t>
            </a:r>
            <a:r>
              <a:rPr lang="en-US" dirty="0"/>
              <a:t>: Netflix’s studio execs knew Umbrella Academy was going to be a hit because it hit user touchpoints that have proven to be successful in the past. Besides, Netflix can identify and target users who are attracted to these touchpoints.  </a:t>
            </a:r>
          </a:p>
          <a:p>
            <a:pPr lvl="1"/>
            <a:r>
              <a:rPr lang="en-US" u="sng" dirty="0"/>
              <a:t>Optimize production planning</a:t>
            </a:r>
            <a:r>
              <a:rPr lang="en-US" dirty="0"/>
              <a:t>: Netflix uses analytics to optimize everything from the user experience on the app to on the ground logistics for shoots, such as project cost of filming in one location vs. another.</a:t>
            </a:r>
          </a:p>
          <a:p>
            <a:pPr lvl="1">
              <a:buFont typeface="Wingdings" pitchFamily="2" charset="2"/>
              <a:buChar char="v"/>
            </a:pPr>
            <a:endParaRPr lang="en-US" dirty="0"/>
          </a:p>
          <a:p>
            <a:endParaRPr lang="en-US" sz="2400" dirty="0"/>
          </a:p>
        </p:txBody>
      </p:sp>
      <p:sp>
        <p:nvSpPr>
          <p:cNvPr id="4" name="Slide Number Placeholder 3">
            <a:extLst>
              <a:ext uri="{FF2B5EF4-FFF2-40B4-BE49-F238E27FC236}">
                <a16:creationId xmlns:a16="http://schemas.microsoft.com/office/drawing/2014/main" id="{EEE4E209-2516-304E-B8B8-68CCE2D6DF30}"/>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30</a:t>
            </a:fld>
            <a:endParaRPr lang="en-US"/>
          </a:p>
        </p:txBody>
      </p:sp>
      <p:pic>
        <p:nvPicPr>
          <p:cNvPr id="6" name="Picture 5">
            <a:extLst>
              <a:ext uri="{FF2B5EF4-FFF2-40B4-BE49-F238E27FC236}">
                <a16:creationId xmlns:a16="http://schemas.microsoft.com/office/drawing/2014/main" id="{273B40E6-5A44-6128-60AC-9C92F4228E96}"/>
              </a:ext>
            </a:extLst>
          </p:cNvPr>
          <p:cNvPicPr>
            <a:picLocks noChangeAspect="1"/>
          </p:cNvPicPr>
          <p:nvPr/>
        </p:nvPicPr>
        <p:blipFill>
          <a:blip r:embed="rId3"/>
          <a:stretch>
            <a:fillRect/>
          </a:stretch>
        </p:blipFill>
        <p:spPr>
          <a:xfrm>
            <a:off x="630936" y="409341"/>
            <a:ext cx="3245505" cy="1542617"/>
          </a:xfrm>
          <a:prstGeom prst="rect">
            <a:avLst/>
          </a:prstGeom>
        </p:spPr>
      </p:pic>
    </p:spTree>
    <p:extLst>
      <p:ext uri="{BB962C8B-B14F-4D97-AF65-F5344CB8AC3E}">
        <p14:creationId xmlns:p14="http://schemas.microsoft.com/office/powerpoint/2010/main" val="1203064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CEB77B-436F-A14F-A4ED-C084AD32FD57}"/>
              </a:ext>
            </a:extLst>
          </p:cNvPr>
          <p:cNvSpPr>
            <a:spLocks noGrp="1"/>
          </p:cNvSpPr>
          <p:nvPr>
            <p:ph idx="1"/>
          </p:nvPr>
        </p:nvSpPr>
        <p:spPr>
          <a:xfrm>
            <a:off x="630936" y="2601182"/>
            <a:ext cx="10722864" cy="3607594"/>
          </a:xfrm>
        </p:spPr>
        <p:txBody>
          <a:bodyPr anchor="t">
            <a:normAutofit lnSpcReduction="10000"/>
          </a:bodyPr>
          <a:lstStyle/>
          <a:p>
            <a:pPr>
              <a:lnSpc>
                <a:spcPct val="100000"/>
              </a:lnSpc>
            </a:pPr>
            <a:r>
              <a:rPr lang="en-US" dirty="0"/>
              <a:t>Big Mac to Big Data: Why </a:t>
            </a:r>
            <a:r>
              <a:rPr lang="en-US" dirty="0" err="1"/>
              <a:t>Mcdonald’s</a:t>
            </a:r>
            <a:r>
              <a:rPr lang="en-US" dirty="0"/>
              <a:t> is betting its future on digital innovation (HBS)</a:t>
            </a:r>
          </a:p>
          <a:p>
            <a:pPr lvl="1"/>
            <a:r>
              <a:rPr lang="en-US" dirty="0"/>
              <a:t>Investing in big data to </a:t>
            </a:r>
            <a:r>
              <a:rPr lang="en-US" u="sng" dirty="0"/>
              <a:t>understand customers better</a:t>
            </a:r>
            <a:r>
              <a:rPr lang="en-US" dirty="0"/>
              <a:t>.</a:t>
            </a:r>
          </a:p>
          <a:p>
            <a:pPr lvl="1"/>
            <a:r>
              <a:rPr lang="en-US" dirty="0"/>
              <a:t>In 2019, the company paid $300 million to acquire the machine learning firm Dynamic Yield. With data and algorithmically driven decision making, McDonald’s drive through’s are outfitted with </a:t>
            </a:r>
            <a:r>
              <a:rPr lang="en-US" u="sng" dirty="0"/>
              <a:t>digital menus that change its offerings and tailors promotions</a:t>
            </a:r>
            <a:r>
              <a:rPr lang="en-US" dirty="0"/>
              <a:t> based on the weather, time of day, local traffic, nearby events, and historical sales data.</a:t>
            </a:r>
          </a:p>
          <a:p>
            <a:pPr lvl="1"/>
            <a:r>
              <a:rPr lang="en-US" dirty="0"/>
              <a:t>The business has been able to </a:t>
            </a:r>
            <a:r>
              <a:rPr lang="en-US" u="sng" dirty="0"/>
              <a:t>use digital innovation as a driver for growth</a:t>
            </a:r>
            <a:r>
              <a:rPr lang="en-US" dirty="0"/>
              <a:t>, producing 5.4% increase in global sales for the first quarter of 2019.</a:t>
            </a:r>
          </a:p>
          <a:p>
            <a:endParaRPr lang="en-US" sz="2400" dirty="0"/>
          </a:p>
        </p:txBody>
      </p:sp>
      <p:sp>
        <p:nvSpPr>
          <p:cNvPr id="4" name="Slide Number Placeholder 3">
            <a:extLst>
              <a:ext uri="{FF2B5EF4-FFF2-40B4-BE49-F238E27FC236}">
                <a16:creationId xmlns:a16="http://schemas.microsoft.com/office/drawing/2014/main" id="{EEE4E209-2516-304E-B8B8-68CCE2D6DF30}"/>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31</a:t>
            </a:fld>
            <a:endParaRPr lang="en-US"/>
          </a:p>
        </p:txBody>
      </p:sp>
      <p:pic>
        <p:nvPicPr>
          <p:cNvPr id="5" name="Picture 4">
            <a:extLst>
              <a:ext uri="{FF2B5EF4-FFF2-40B4-BE49-F238E27FC236}">
                <a16:creationId xmlns:a16="http://schemas.microsoft.com/office/drawing/2014/main" id="{9FDA6677-5273-E657-95FE-D38234B6A01E}"/>
              </a:ext>
            </a:extLst>
          </p:cNvPr>
          <p:cNvPicPr>
            <a:picLocks noChangeAspect="1"/>
          </p:cNvPicPr>
          <p:nvPr/>
        </p:nvPicPr>
        <p:blipFill>
          <a:blip r:embed="rId3"/>
          <a:stretch>
            <a:fillRect/>
          </a:stretch>
        </p:blipFill>
        <p:spPr>
          <a:xfrm>
            <a:off x="630936" y="526499"/>
            <a:ext cx="2536602" cy="1548185"/>
          </a:xfrm>
          <a:prstGeom prst="rect">
            <a:avLst/>
          </a:prstGeom>
        </p:spPr>
      </p:pic>
    </p:spTree>
    <p:extLst>
      <p:ext uri="{BB962C8B-B14F-4D97-AF65-F5344CB8AC3E}">
        <p14:creationId xmlns:p14="http://schemas.microsoft.com/office/powerpoint/2010/main" val="2816415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CEB77B-436F-A14F-A4ED-C084AD32FD57}"/>
              </a:ext>
            </a:extLst>
          </p:cNvPr>
          <p:cNvSpPr>
            <a:spLocks noGrp="1"/>
          </p:cNvSpPr>
          <p:nvPr>
            <p:ph idx="1"/>
          </p:nvPr>
        </p:nvSpPr>
        <p:spPr>
          <a:xfrm>
            <a:off x="630936" y="2601182"/>
            <a:ext cx="10722864" cy="3607594"/>
          </a:xfrm>
        </p:spPr>
        <p:txBody>
          <a:bodyPr anchor="t">
            <a:normAutofit/>
          </a:bodyPr>
          <a:lstStyle/>
          <a:p>
            <a:r>
              <a:rPr lang="en-US" sz="2800" dirty="0"/>
              <a:t>Google’s Quest to Build a Better Boss</a:t>
            </a:r>
          </a:p>
          <a:p>
            <a:r>
              <a:rPr lang="en-US" sz="2800" u="sng" dirty="0"/>
              <a:t>Google’s people analytics </a:t>
            </a:r>
            <a:r>
              <a:rPr lang="en-US" sz="2800" dirty="0"/>
              <a:t>teams dug deep into their data and </a:t>
            </a:r>
            <a:r>
              <a:rPr lang="en-US" sz="2800" u="sng" dirty="0"/>
              <a:t>analyzed employee performance reviews and feedback surveys</a:t>
            </a:r>
            <a:r>
              <a:rPr lang="en-US" sz="2800" dirty="0"/>
              <a:t> to understand “what makes a better boss”.</a:t>
            </a:r>
          </a:p>
          <a:p>
            <a:r>
              <a:rPr lang="en-US" sz="2800" dirty="0"/>
              <a:t>The output is “Google’s Rules” — Eight Good Behaviors and Three Pitfalls of Managers — for how to be a better boss.</a:t>
            </a:r>
          </a:p>
          <a:p>
            <a:r>
              <a:rPr lang="en-US" sz="2800" dirty="0"/>
              <a:t>This leads to a statistically significant </a:t>
            </a:r>
            <a:r>
              <a:rPr lang="en-US" sz="2800" u="sng" dirty="0"/>
              <a:t>improvement in manager quality </a:t>
            </a:r>
            <a:r>
              <a:rPr lang="en-US" sz="2800" dirty="0"/>
              <a:t>for 75% of the lowest-performing managers.</a:t>
            </a:r>
          </a:p>
        </p:txBody>
      </p:sp>
      <p:sp>
        <p:nvSpPr>
          <p:cNvPr id="4" name="Slide Number Placeholder 3">
            <a:extLst>
              <a:ext uri="{FF2B5EF4-FFF2-40B4-BE49-F238E27FC236}">
                <a16:creationId xmlns:a16="http://schemas.microsoft.com/office/drawing/2014/main" id="{EEE4E209-2516-304E-B8B8-68CCE2D6DF30}"/>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32</a:t>
            </a:fld>
            <a:endParaRPr lang="en-US"/>
          </a:p>
        </p:txBody>
      </p:sp>
      <p:pic>
        <p:nvPicPr>
          <p:cNvPr id="2" name="Picture 1">
            <a:extLst>
              <a:ext uri="{FF2B5EF4-FFF2-40B4-BE49-F238E27FC236}">
                <a16:creationId xmlns:a16="http://schemas.microsoft.com/office/drawing/2014/main" id="{DF4592AF-6C76-49A4-108F-920D5916449D}"/>
              </a:ext>
            </a:extLst>
          </p:cNvPr>
          <p:cNvPicPr>
            <a:picLocks noChangeAspect="1"/>
          </p:cNvPicPr>
          <p:nvPr/>
        </p:nvPicPr>
        <p:blipFill>
          <a:blip r:embed="rId3"/>
          <a:stretch>
            <a:fillRect/>
          </a:stretch>
        </p:blipFill>
        <p:spPr>
          <a:xfrm>
            <a:off x="630936" y="885792"/>
            <a:ext cx="2888937" cy="973446"/>
          </a:xfrm>
          <a:prstGeom prst="rect">
            <a:avLst/>
          </a:prstGeom>
        </p:spPr>
      </p:pic>
    </p:spTree>
    <p:extLst>
      <p:ext uri="{BB962C8B-B14F-4D97-AF65-F5344CB8AC3E}">
        <p14:creationId xmlns:p14="http://schemas.microsoft.com/office/powerpoint/2010/main" val="2896514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A48A8-98C0-E849-A8DA-599E5A687E03}"/>
              </a:ext>
            </a:extLst>
          </p:cNvPr>
          <p:cNvSpPr>
            <a:spLocks noGrp="1"/>
          </p:cNvSpPr>
          <p:nvPr>
            <p:ph type="title"/>
          </p:nvPr>
        </p:nvSpPr>
        <p:spPr>
          <a:xfrm>
            <a:off x="838200" y="365125"/>
            <a:ext cx="10515600" cy="1325563"/>
          </a:xfrm>
        </p:spPr>
        <p:txBody>
          <a:bodyPr>
            <a:normAutofit/>
          </a:bodyPr>
          <a:lstStyle/>
          <a:p>
            <a:r>
              <a:rPr lang="en-US" sz="5400" dirty="0"/>
              <a:t>To Do List</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307429-0063-F144-B67F-75A3EC42ED94}"/>
              </a:ext>
            </a:extLst>
          </p:cNvPr>
          <p:cNvSpPr>
            <a:spLocks noGrp="1"/>
          </p:cNvSpPr>
          <p:nvPr>
            <p:ph idx="1"/>
          </p:nvPr>
        </p:nvSpPr>
        <p:spPr>
          <a:xfrm>
            <a:off x="838200" y="1929384"/>
            <a:ext cx="10515600" cy="4251960"/>
          </a:xfrm>
        </p:spPr>
        <p:txBody>
          <a:bodyPr>
            <a:normAutofit/>
          </a:bodyPr>
          <a:lstStyle/>
          <a:p>
            <a:r>
              <a:rPr lang="en-US" dirty="0"/>
              <a:t>Check the syllabus</a:t>
            </a:r>
          </a:p>
          <a:p>
            <a:r>
              <a:rPr lang="en-US" dirty="0"/>
              <a:t>Install R and RStudio</a:t>
            </a:r>
          </a:p>
          <a:p>
            <a:r>
              <a:rPr lang="en-US" dirty="0"/>
              <a:t>Form your group (4 members) </a:t>
            </a:r>
          </a:p>
          <a:p>
            <a:pPr lvl="1"/>
            <a:r>
              <a:rPr lang="en-US" sz="2800" dirty="0"/>
              <a:t>We will use sign-up sheet in eLearning to register your team. No need to email me now about your team composition.</a:t>
            </a:r>
          </a:p>
          <a:p>
            <a:pPr lvl="1"/>
            <a:r>
              <a:rPr lang="en-US" sz="2800" u="sng" dirty="0"/>
              <a:t>eLearning -&gt; Sign Up for Groups </a:t>
            </a:r>
          </a:p>
          <a:p>
            <a:pPr lvl="1"/>
            <a:r>
              <a:rPr lang="en-US" sz="2800" dirty="0"/>
              <a:t>Cross-session group is NOT allowed</a:t>
            </a:r>
          </a:p>
          <a:p>
            <a:r>
              <a:rPr lang="en-US" dirty="0"/>
              <a:t>R Assignment</a:t>
            </a:r>
          </a:p>
        </p:txBody>
      </p:sp>
      <p:sp>
        <p:nvSpPr>
          <p:cNvPr id="4" name="Slide Number Placeholder 3">
            <a:extLst>
              <a:ext uri="{FF2B5EF4-FFF2-40B4-BE49-F238E27FC236}">
                <a16:creationId xmlns:a16="http://schemas.microsoft.com/office/drawing/2014/main" id="{2AEB91B8-3131-9747-BF2A-7D101A008131}"/>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D414F631-B9F8-4F88-BA76-068537E7CF13}" type="slidenum">
              <a:rPr lang="en-US">
                <a:latin typeface="Calibri" panose="020F0502020204030204"/>
              </a:rPr>
              <a:pPr defTabSz="457200">
                <a:spcAft>
                  <a:spcPts val="600"/>
                </a:spcAft>
                <a:defRPr/>
              </a:pPr>
              <a:t>33</a:t>
            </a:fld>
            <a:endParaRPr lang="en-US">
              <a:latin typeface="Calibri" panose="020F0502020204030204"/>
            </a:endParaRPr>
          </a:p>
        </p:txBody>
      </p:sp>
    </p:spTree>
    <p:extLst>
      <p:ext uri="{BB962C8B-B14F-4D97-AF65-F5344CB8AC3E}">
        <p14:creationId xmlns:p14="http://schemas.microsoft.com/office/powerpoint/2010/main" val="70567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915A8-95B9-9240-91B7-06D6424EDBCD}"/>
              </a:ext>
            </a:extLst>
          </p:cNvPr>
          <p:cNvSpPr>
            <a:spLocks noGrp="1"/>
          </p:cNvSpPr>
          <p:nvPr>
            <p:ph type="title"/>
          </p:nvPr>
        </p:nvSpPr>
        <p:spPr>
          <a:xfrm>
            <a:off x="838200" y="365125"/>
            <a:ext cx="10515600" cy="1325563"/>
          </a:xfrm>
        </p:spPr>
        <p:txBody>
          <a:bodyPr>
            <a:normAutofit/>
          </a:bodyPr>
          <a:lstStyle/>
          <a:p>
            <a:r>
              <a:rPr lang="en-US" sz="5400" dirty="0"/>
              <a:t>Course Objectives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EC7B9-5CB0-AA4B-9913-739A767BD7C4}"/>
              </a:ext>
            </a:extLst>
          </p:cNvPr>
          <p:cNvSpPr>
            <a:spLocks noGrp="1"/>
          </p:cNvSpPr>
          <p:nvPr>
            <p:ph idx="1"/>
          </p:nvPr>
        </p:nvSpPr>
        <p:spPr>
          <a:xfrm>
            <a:off x="838200" y="1929384"/>
            <a:ext cx="10515600" cy="4251960"/>
          </a:xfrm>
        </p:spPr>
        <p:txBody>
          <a:bodyPr>
            <a:noAutofit/>
          </a:bodyPr>
          <a:lstStyle/>
          <a:p>
            <a:pPr marL="0" marR="0">
              <a:lnSpc>
                <a:spcPct val="107000"/>
              </a:lnSpc>
              <a:spcBef>
                <a:spcPts val="0"/>
              </a:spcBef>
              <a:spcAft>
                <a:spcPts val="800"/>
              </a:spcAft>
            </a:pPr>
            <a:r>
              <a:rPr lang="en-US" sz="2400" dirty="0">
                <a:effectLst/>
                <a:latin typeface="Corbel" panose="020B0503020204020204" pitchFamily="34" charset="0"/>
                <a:ea typeface="Corbel" panose="020B0503020204020204" pitchFamily="34" charset="0"/>
                <a:cs typeface="Corbel" panose="020B0503020204020204" pitchFamily="34" charset="0"/>
              </a:rPr>
              <a:t>Acquire foundational knowledge of business intelligence and data mining</a:t>
            </a:r>
          </a:p>
          <a:p>
            <a:pPr marL="457200" lvl="1">
              <a:lnSpc>
                <a:spcPct val="107000"/>
              </a:lnSpc>
              <a:spcBef>
                <a:spcPts val="0"/>
              </a:spcBef>
              <a:spcAft>
                <a:spcPts val="800"/>
              </a:spcAft>
            </a:pPr>
            <a:r>
              <a:rPr lang="en-US" sz="2000" dirty="0">
                <a:latin typeface="Corbel" panose="020B0503020204020204" pitchFamily="34" charset="0"/>
                <a:ea typeface="Corbel" panose="020B0503020204020204" pitchFamily="34" charset="0"/>
                <a:cs typeface="Corbel" panose="020B0503020204020204" pitchFamily="34" charset="0"/>
              </a:rPr>
              <a:t>E</a:t>
            </a:r>
            <a:r>
              <a:rPr lang="en-US" sz="2000" dirty="0">
                <a:effectLst/>
                <a:latin typeface="Corbel" panose="020B0503020204020204" pitchFamily="34" charset="0"/>
                <a:ea typeface="Corbel" panose="020B0503020204020204" pitchFamily="34" charset="0"/>
                <a:cs typeface="Corbel" panose="020B0503020204020204" pitchFamily="34" charset="0"/>
              </a:rPr>
              <a:t>xplore various real-world use cases to understand its practical applications</a:t>
            </a:r>
            <a:endParaRPr lang="en-US" sz="2000" dirty="0">
              <a:effectLst/>
              <a:latin typeface="Corbel" panose="020B0503020204020204" pitchFamily="34" charset="0"/>
              <a:ea typeface="Corbel" panose="020B0503020204020204" pitchFamily="34" charset="0"/>
              <a:cs typeface="Times New Roman" panose="02020603050405020304" pitchFamily="18" charset="0"/>
            </a:endParaRPr>
          </a:p>
          <a:p>
            <a:pPr marR="0">
              <a:spcAft>
                <a:spcPts val="800"/>
              </a:spcAft>
            </a:pPr>
            <a:r>
              <a:rPr lang="en-US" sz="2400" dirty="0">
                <a:latin typeface="Corbel" panose="020B0503020204020204" pitchFamily="34" charset="0"/>
              </a:rPr>
              <a:t>Foster practical understanding in data preparation, exploration, and visual analytics methods</a:t>
            </a:r>
          </a:p>
          <a:p>
            <a:pPr marL="457200" lvl="1">
              <a:lnSpc>
                <a:spcPct val="107000"/>
              </a:lnSpc>
              <a:spcBef>
                <a:spcPts val="0"/>
              </a:spcBef>
              <a:spcAft>
                <a:spcPts val="800"/>
              </a:spcAft>
            </a:pPr>
            <a:r>
              <a:rPr lang="en-US" sz="2000" dirty="0">
                <a:effectLst/>
                <a:latin typeface="Corbel" panose="020B0503020204020204" pitchFamily="34" charset="0"/>
                <a:ea typeface="Corbel" panose="020B0503020204020204" pitchFamily="34" charset="0"/>
                <a:cs typeface="Corbel" panose="020B0503020204020204" pitchFamily="34" charset="0"/>
              </a:rPr>
              <a:t>Effective data analysis and interpretation for informed decision-making</a:t>
            </a:r>
            <a:endParaRPr lang="en-US" sz="2000" dirty="0">
              <a:effectLst/>
              <a:latin typeface="Corbel" panose="020B0503020204020204" pitchFamily="34" charset="0"/>
              <a:ea typeface="Corbel" panose="020B0503020204020204" pitchFamily="34" charset="0"/>
              <a:cs typeface="Times New Roman" panose="02020603050405020304" pitchFamily="18" charset="0"/>
            </a:endParaRPr>
          </a:p>
          <a:p>
            <a:r>
              <a:rPr lang="en-US" sz="2400" dirty="0">
                <a:effectLst/>
                <a:latin typeface="Corbel" panose="020B0503020204020204" pitchFamily="34" charset="0"/>
                <a:ea typeface="Corbel" panose="020B0503020204020204" pitchFamily="34" charset="0"/>
                <a:cs typeface="Corbel" panose="020B0503020204020204" pitchFamily="34" charset="0"/>
              </a:rPr>
              <a:t>Gain hands-on experience in predictive modeling, classification, clustering, and association rules</a:t>
            </a:r>
          </a:p>
          <a:p>
            <a:pPr lvl="1"/>
            <a:r>
              <a:rPr lang="en-US" sz="2000" dirty="0">
                <a:latin typeface="Corbel" panose="020B0503020204020204" pitchFamily="34" charset="0"/>
                <a:ea typeface="Corbel" panose="020B0503020204020204" pitchFamily="34" charset="0"/>
                <a:cs typeface="Corbel" panose="020B0503020204020204" pitchFamily="34" charset="0"/>
              </a:rPr>
              <a:t>E</a:t>
            </a:r>
            <a:r>
              <a:rPr lang="en-US" sz="2000" dirty="0">
                <a:effectLst/>
                <a:latin typeface="Corbel" panose="020B0503020204020204" pitchFamily="34" charset="0"/>
                <a:ea typeface="Corbel" panose="020B0503020204020204" pitchFamily="34" charset="0"/>
                <a:cs typeface="Corbel" panose="020B0503020204020204" pitchFamily="34" charset="0"/>
              </a:rPr>
              <a:t>mpowering you to solve complex business challenges using data-driven insights.</a:t>
            </a:r>
          </a:p>
          <a:p>
            <a:r>
              <a:rPr lang="en-US" sz="2400" dirty="0">
                <a:latin typeface="Corbel" panose="020B0503020204020204" pitchFamily="34" charset="0"/>
              </a:rPr>
              <a:t>Use R as the medium to accomplish the objectives</a:t>
            </a:r>
          </a:p>
          <a:p>
            <a:pPr lvl="1"/>
            <a:r>
              <a:rPr lang="en-US" sz="2000" dirty="0">
                <a:latin typeface="Corbel" panose="020B0503020204020204" pitchFamily="34" charset="0"/>
              </a:rPr>
              <a:t>Prior coding experience is a great plus, but not a requirement </a:t>
            </a:r>
            <a:endParaRPr lang="en-US" sz="2000" dirty="0"/>
          </a:p>
        </p:txBody>
      </p:sp>
      <p:sp>
        <p:nvSpPr>
          <p:cNvPr id="4" name="Slide Number Placeholder 3">
            <a:extLst>
              <a:ext uri="{FF2B5EF4-FFF2-40B4-BE49-F238E27FC236}">
                <a16:creationId xmlns:a16="http://schemas.microsoft.com/office/drawing/2014/main" id="{ED1DC2BD-E54E-CD4F-9F4D-049D54CEC017}"/>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D414F631-B9F8-4F88-BA76-068537E7CF13}" type="slidenum">
              <a:rPr lang="en-US">
                <a:latin typeface="Calibri" panose="020F0502020204030204"/>
              </a:rPr>
              <a:pPr defTabSz="457200">
                <a:spcAft>
                  <a:spcPts val="600"/>
                </a:spcAft>
                <a:defRPr/>
              </a:pPr>
              <a:t>4</a:t>
            </a:fld>
            <a:endParaRPr lang="en-US">
              <a:latin typeface="Calibri" panose="020F0502020204030204"/>
            </a:endParaRPr>
          </a:p>
        </p:txBody>
      </p:sp>
    </p:spTree>
    <p:extLst>
      <p:ext uri="{BB962C8B-B14F-4D97-AF65-F5344CB8AC3E}">
        <p14:creationId xmlns:p14="http://schemas.microsoft.com/office/powerpoint/2010/main" val="233001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915A8-95B9-9240-91B7-06D6424EDBCD}"/>
              </a:ext>
            </a:extLst>
          </p:cNvPr>
          <p:cNvSpPr>
            <a:spLocks noGrp="1"/>
          </p:cNvSpPr>
          <p:nvPr>
            <p:ph type="title"/>
          </p:nvPr>
        </p:nvSpPr>
        <p:spPr>
          <a:xfrm>
            <a:off x="838200" y="365125"/>
            <a:ext cx="10515600" cy="1325563"/>
          </a:xfrm>
        </p:spPr>
        <p:txBody>
          <a:bodyPr>
            <a:normAutofit/>
          </a:bodyPr>
          <a:lstStyle/>
          <a:p>
            <a:r>
              <a:rPr lang="en-US" sz="5400" dirty="0"/>
              <a:t>Course Overview</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EC7B9-5CB0-AA4B-9913-739A767BD7C4}"/>
              </a:ext>
            </a:extLst>
          </p:cNvPr>
          <p:cNvSpPr>
            <a:spLocks noGrp="1"/>
          </p:cNvSpPr>
          <p:nvPr>
            <p:ph idx="1"/>
          </p:nvPr>
        </p:nvSpPr>
        <p:spPr>
          <a:xfrm>
            <a:off x="838200" y="1929384"/>
            <a:ext cx="10515600" cy="4251960"/>
          </a:xfrm>
        </p:spPr>
        <p:txBody>
          <a:bodyPr>
            <a:noAutofit/>
          </a:bodyPr>
          <a:lstStyle/>
          <a:p>
            <a:pPr marL="0" marR="0">
              <a:lnSpc>
                <a:spcPct val="107000"/>
              </a:lnSpc>
              <a:spcBef>
                <a:spcPts val="0"/>
              </a:spcBef>
              <a:spcAft>
                <a:spcPts val="800"/>
              </a:spcAft>
            </a:pPr>
            <a:r>
              <a:rPr lang="en-US" dirty="0">
                <a:latin typeface="Corbel" panose="020B0503020204020204" pitchFamily="34" charset="0"/>
              </a:rPr>
              <a:t>Data Exploration and Visualization</a:t>
            </a:r>
          </a:p>
          <a:p>
            <a:pPr marL="0" marR="0">
              <a:lnSpc>
                <a:spcPct val="107000"/>
              </a:lnSpc>
              <a:spcBef>
                <a:spcPts val="0"/>
              </a:spcBef>
              <a:spcAft>
                <a:spcPts val="800"/>
              </a:spcAft>
            </a:pPr>
            <a:r>
              <a:rPr lang="en-US" dirty="0">
                <a:latin typeface="Corbel" panose="020B0503020204020204" pitchFamily="34" charset="0"/>
              </a:rPr>
              <a:t>Data Preparation</a:t>
            </a:r>
          </a:p>
          <a:p>
            <a:pPr marL="0" marR="0">
              <a:lnSpc>
                <a:spcPct val="107000"/>
              </a:lnSpc>
              <a:spcBef>
                <a:spcPts val="0"/>
              </a:spcBef>
              <a:spcAft>
                <a:spcPts val="800"/>
              </a:spcAft>
            </a:pPr>
            <a:r>
              <a:rPr lang="en-US" dirty="0">
                <a:latin typeface="Corbel" panose="020B0503020204020204" pitchFamily="34" charset="0"/>
              </a:rPr>
              <a:t>Supervised and Unsupervised Learning</a:t>
            </a:r>
          </a:p>
          <a:p>
            <a:pPr marL="0" marR="0">
              <a:lnSpc>
                <a:spcPct val="107000"/>
              </a:lnSpc>
              <a:spcBef>
                <a:spcPts val="0"/>
              </a:spcBef>
              <a:spcAft>
                <a:spcPts val="800"/>
              </a:spcAft>
            </a:pPr>
            <a:r>
              <a:rPr lang="en-US" dirty="0">
                <a:latin typeface="Corbel" panose="020B0503020204020204" pitchFamily="34" charset="0"/>
              </a:rPr>
              <a:t>Prediction</a:t>
            </a:r>
          </a:p>
          <a:p>
            <a:pPr marL="0" marR="0">
              <a:lnSpc>
                <a:spcPct val="107000"/>
              </a:lnSpc>
              <a:spcBef>
                <a:spcPts val="0"/>
              </a:spcBef>
              <a:spcAft>
                <a:spcPts val="800"/>
              </a:spcAft>
            </a:pPr>
            <a:r>
              <a:rPr lang="en-US" dirty="0">
                <a:latin typeface="Corbel" panose="020B0503020204020204" pitchFamily="34" charset="0"/>
              </a:rPr>
              <a:t>Classification</a:t>
            </a:r>
          </a:p>
          <a:p>
            <a:pPr marL="0" marR="0">
              <a:lnSpc>
                <a:spcPct val="107000"/>
              </a:lnSpc>
              <a:spcBef>
                <a:spcPts val="0"/>
              </a:spcBef>
              <a:spcAft>
                <a:spcPts val="800"/>
              </a:spcAft>
            </a:pPr>
            <a:r>
              <a:rPr lang="en-US" dirty="0">
                <a:latin typeface="Corbel" panose="020B0503020204020204" pitchFamily="34" charset="0"/>
              </a:rPr>
              <a:t>Clustering</a:t>
            </a:r>
          </a:p>
          <a:p>
            <a:pPr marL="0" marR="0">
              <a:lnSpc>
                <a:spcPct val="107000"/>
              </a:lnSpc>
              <a:spcBef>
                <a:spcPts val="0"/>
              </a:spcBef>
              <a:spcAft>
                <a:spcPts val="800"/>
              </a:spcAft>
            </a:pPr>
            <a:r>
              <a:rPr lang="en-US" dirty="0">
                <a:latin typeface="Corbel" panose="020B0503020204020204" pitchFamily="34" charset="0"/>
              </a:rPr>
              <a:t>Association Rules &amp; Collaborative Filtering</a:t>
            </a:r>
          </a:p>
          <a:p>
            <a:pPr marL="0" marR="0">
              <a:lnSpc>
                <a:spcPct val="107000"/>
              </a:lnSpc>
              <a:spcBef>
                <a:spcPts val="0"/>
              </a:spcBef>
              <a:spcAft>
                <a:spcPts val="800"/>
              </a:spcAft>
            </a:pPr>
            <a:r>
              <a:rPr lang="en-US" dirty="0">
                <a:latin typeface="Corbel" panose="020B0503020204020204" pitchFamily="34" charset="0"/>
              </a:rPr>
              <a:t>Model Selection and Evaluation</a:t>
            </a:r>
          </a:p>
          <a:p>
            <a:pPr marL="0" marR="0">
              <a:lnSpc>
                <a:spcPct val="107000"/>
              </a:lnSpc>
              <a:spcBef>
                <a:spcPts val="0"/>
              </a:spcBef>
              <a:spcAft>
                <a:spcPts val="800"/>
              </a:spcAft>
            </a:pPr>
            <a:endParaRPr lang="en-US" dirty="0">
              <a:latin typeface="Corbel" panose="020B0503020204020204" pitchFamily="34" charset="0"/>
            </a:endParaRPr>
          </a:p>
          <a:p>
            <a:pPr marL="0" marR="0">
              <a:lnSpc>
                <a:spcPct val="107000"/>
              </a:lnSpc>
              <a:spcBef>
                <a:spcPts val="0"/>
              </a:spcBef>
              <a:spcAft>
                <a:spcPts val="800"/>
              </a:spcAft>
            </a:pPr>
            <a:endParaRPr lang="en-US" sz="2400" dirty="0"/>
          </a:p>
        </p:txBody>
      </p:sp>
      <p:sp>
        <p:nvSpPr>
          <p:cNvPr id="4" name="Slide Number Placeholder 3">
            <a:extLst>
              <a:ext uri="{FF2B5EF4-FFF2-40B4-BE49-F238E27FC236}">
                <a16:creationId xmlns:a16="http://schemas.microsoft.com/office/drawing/2014/main" id="{ED1DC2BD-E54E-CD4F-9F4D-049D54CEC017}"/>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D414F631-B9F8-4F88-BA76-068537E7CF13}" type="slidenum">
              <a:rPr lang="en-US">
                <a:latin typeface="Calibri" panose="020F0502020204030204"/>
              </a:rPr>
              <a:pPr defTabSz="457200">
                <a:spcAft>
                  <a:spcPts val="600"/>
                </a:spcAft>
                <a:defRPr/>
              </a:pPr>
              <a:t>5</a:t>
            </a:fld>
            <a:endParaRPr lang="en-US">
              <a:latin typeface="Calibri" panose="020F0502020204030204"/>
            </a:endParaRPr>
          </a:p>
        </p:txBody>
      </p:sp>
    </p:spTree>
    <p:extLst>
      <p:ext uri="{BB962C8B-B14F-4D97-AF65-F5344CB8AC3E}">
        <p14:creationId xmlns:p14="http://schemas.microsoft.com/office/powerpoint/2010/main" val="133916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915A8-95B9-9240-91B7-06D6424EDBCD}"/>
              </a:ext>
            </a:extLst>
          </p:cNvPr>
          <p:cNvSpPr>
            <a:spLocks noGrp="1"/>
          </p:cNvSpPr>
          <p:nvPr>
            <p:ph type="title"/>
          </p:nvPr>
        </p:nvSpPr>
        <p:spPr>
          <a:xfrm>
            <a:off x="838200" y="365125"/>
            <a:ext cx="10515600" cy="1325563"/>
          </a:xfrm>
        </p:spPr>
        <p:txBody>
          <a:bodyPr>
            <a:normAutofit/>
          </a:bodyPr>
          <a:lstStyle/>
          <a:p>
            <a:r>
              <a:rPr lang="en-US" sz="5400" dirty="0"/>
              <a:t>Class Resources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EC7B9-5CB0-AA4B-9913-739A767BD7C4}"/>
              </a:ext>
            </a:extLst>
          </p:cNvPr>
          <p:cNvSpPr>
            <a:spLocks noGrp="1"/>
          </p:cNvSpPr>
          <p:nvPr>
            <p:ph idx="1"/>
          </p:nvPr>
        </p:nvSpPr>
        <p:spPr>
          <a:xfrm>
            <a:off x="838200" y="1929384"/>
            <a:ext cx="10515600" cy="4251960"/>
          </a:xfrm>
        </p:spPr>
        <p:txBody>
          <a:bodyPr>
            <a:noAutofit/>
          </a:bodyPr>
          <a:lstStyle/>
          <a:p>
            <a:pPr marL="0" marR="0">
              <a:lnSpc>
                <a:spcPct val="107000"/>
              </a:lnSpc>
              <a:spcBef>
                <a:spcPts val="0"/>
              </a:spcBef>
              <a:spcAft>
                <a:spcPts val="800"/>
              </a:spcAft>
            </a:pPr>
            <a:r>
              <a:rPr lang="en-US" dirty="0">
                <a:latin typeface="Corbel" panose="020B0503020204020204" pitchFamily="34" charset="0"/>
              </a:rPr>
              <a:t>eLearning (Blackboard)</a:t>
            </a:r>
          </a:p>
          <a:p>
            <a:pPr marL="457200" lvl="1">
              <a:lnSpc>
                <a:spcPct val="107000"/>
              </a:lnSpc>
              <a:spcBef>
                <a:spcPts val="0"/>
              </a:spcBef>
              <a:spcAft>
                <a:spcPts val="800"/>
              </a:spcAft>
            </a:pPr>
            <a:r>
              <a:rPr lang="en-US" dirty="0">
                <a:latin typeface="Corbel" panose="020B0503020204020204" pitchFamily="34" charset="0"/>
              </a:rPr>
              <a:t>Announcements</a:t>
            </a:r>
          </a:p>
          <a:p>
            <a:pPr marL="457200" lvl="1">
              <a:lnSpc>
                <a:spcPct val="107000"/>
              </a:lnSpc>
              <a:spcBef>
                <a:spcPts val="0"/>
              </a:spcBef>
              <a:spcAft>
                <a:spcPts val="800"/>
              </a:spcAft>
            </a:pPr>
            <a:r>
              <a:rPr lang="en-US" dirty="0">
                <a:latin typeface="Corbel" panose="020B0503020204020204" pitchFamily="34" charset="0"/>
              </a:rPr>
              <a:t>Syllabus (Tentative syllabus, subject to change)</a:t>
            </a:r>
          </a:p>
          <a:p>
            <a:pPr marL="457200" lvl="1">
              <a:lnSpc>
                <a:spcPct val="107000"/>
              </a:lnSpc>
              <a:spcBef>
                <a:spcPts val="0"/>
              </a:spcBef>
              <a:spcAft>
                <a:spcPts val="800"/>
              </a:spcAft>
            </a:pPr>
            <a:r>
              <a:rPr lang="en-US" dirty="0">
                <a:latin typeface="Corbel" panose="020B0503020204020204" pitchFamily="34" charset="0"/>
              </a:rPr>
              <a:t>Lecture Materials – slides, code, data files, etc.</a:t>
            </a:r>
          </a:p>
          <a:p>
            <a:pPr marL="457200" lvl="1">
              <a:lnSpc>
                <a:spcPct val="107000"/>
              </a:lnSpc>
              <a:spcBef>
                <a:spcPts val="0"/>
              </a:spcBef>
              <a:spcAft>
                <a:spcPts val="800"/>
              </a:spcAft>
            </a:pPr>
            <a:r>
              <a:rPr lang="en-US" dirty="0">
                <a:latin typeface="Corbel" panose="020B0503020204020204" pitchFamily="34" charset="0"/>
              </a:rPr>
              <a:t> Assignments</a:t>
            </a:r>
          </a:p>
          <a:p>
            <a:pPr marL="457200" lvl="1">
              <a:lnSpc>
                <a:spcPct val="107000"/>
              </a:lnSpc>
              <a:spcBef>
                <a:spcPts val="0"/>
              </a:spcBef>
              <a:spcAft>
                <a:spcPts val="800"/>
              </a:spcAft>
            </a:pPr>
            <a:r>
              <a:rPr lang="en-US" dirty="0">
                <a:latin typeface="Corbel" panose="020B0503020204020204" pitchFamily="34" charset="0"/>
              </a:rPr>
              <a:t>Signup for Groups</a:t>
            </a:r>
          </a:p>
          <a:p>
            <a:pPr marL="0" marR="0">
              <a:lnSpc>
                <a:spcPct val="107000"/>
              </a:lnSpc>
              <a:spcBef>
                <a:spcPts val="0"/>
              </a:spcBef>
              <a:spcAft>
                <a:spcPts val="800"/>
              </a:spcAft>
            </a:pPr>
            <a:r>
              <a:rPr lang="en-US" dirty="0" err="1">
                <a:latin typeface="Corbel" panose="020B0503020204020204" pitchFamily="34" charset="0"/>
              </a:rPr>
              <a:t>DataCamp</a:t>
            </a:r>
            <a:endParaRPr lang="en-US" dirty="0">
              <a:latin typeface="Corbel" panose="020B0503020204020204" pitchFamily="34" charset="0"/>
            </a:endParaRPr>
          </a:p>
          <a:p>
            <a:pPr marL="0" marR="0">
              <a:lnSpc>
                <a:spcPct val="107000"/>
              </a:lnSpc>
              <a:spcBef>
                <a:spcPts val="0"/>
              </a:spcBef>
              <a:spcAft>
                <a:spcPts val="800"/>
              </a:spcAft>
            </a:pPr>
            <a:endParaRPr lang="en-US" sz="2400" dirty="0"/>
          </a:p>
        </p:txBody>
      </p:sp>
      <p:sp>
        <p:nvSpPr>
          <p:cNvPr id="4" name="Slide Number Placeholder 3">
            <a:extLst>
              <a:ext uri="{FF2B5EF4-FFF2-40B4-BE49-F238E27FC236}">
                <a16:creationId xmlns:a16="http://schemas.microsoft.com/office/drawing/2014/main" id="{ED1DC2BD-E54E-CD4F-9F4D-049D54CEC017}"/>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D414F631-B9F8-4F88-BA76-068537E7CF13}" type="slidenum">
              <a:rPr lang="en-US">
                <a:latin typeface="Calibri" panose="020F0502020204030204"/>
              </a:rPr>
              <a:pPr defTabSz="457200">
                <a:spcAft>
                  <a:spcPts val="600"/>
                </a:spcAft>
                <a:defRPr/>
              </a:pPr>
              <a:t>6</a:t>
            </a:fld>
            <a:endParaRPr lang="en-US">
              <a:latin typeface="Calibri" panose="020F0502020204030204"/>
            </a:endParaRPr>
          </a:p>
        </p:txBody>
      </p:sp>
    </p:spTree>
    <p:extLst>
      <p:ext uri="{BB962C8B-B14F-4D97-AF65-F5344CB8AC3E}">
        <p14:creationId xmlns:p14="http://schemas.microsoft.com/office/powerpoint/2010/main" val="419994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5478C-5254-4546-9B41-4E32A07D1054}"/>
              </a:ext>
            </a:extLst>
          </p:cNvPr>
          <p:cNvSpPr>
            <a:spLocks noGrp="1"/>
          </p:cNvSpPr>
          <p:nvPr>
            <p:ph type="title"/>
          </p:nvPr>
        </p:nvSpPr>
        <p:spPr>
          <a:xfrm>
            <a:off x="838200" y="365125"/>
            <a:ext cx="10515600" cy="1325563"/>
          </a:xfrm>
        </p:spPr>
        <p:txBody>
          <a:bodyPr>
            <a:normAutofit/>
          </a:bodyPr>
          <a:lstStyle/>
          <a:p>
            <a:r>
              <a:rPr lang="en-US" sz="5400" dirty="0"/>
              <a:t>Course Components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3C322D-F5BC-004A-BF51-427C80180FC8}"/>
              </a:ext>
            </a:extLst>
          </p:cNvPr>
          <p:cNvSpPr>
            <a:spLocks noGrp="1"/>
          </p:cNvSpPr>
          <p:nvPr>
            <p:ph idx="1"/>
          </p:nvPr>
        </p:nvSpPr>
        <p:spPr>
          <a:xfrm>
            <a:off x="838200" y="1929384"/>
            <a:ext cx="10515600" cy="4251960"/>
          </a:xfrm>
        </p:spPr>
        <p:txBody>
          <a:bodyPr>
            <a:normAutofit fontScale="92500" lnSpcReduction="10000"/>
          </a:bodyPr>
          <a:lstStyle/>
          <a:p>
            <a:r>
              <a:rPr lang="en-US" sz="3000" dirty="0"/>
              <a:t> Theoretical Component</a:t>
            </a:r>
          </a:p>
          <a:p>
            <a:pPr lvl="1"/>
            <a:r>
              <a:rPr lang="en-US" sz="2600" dirty="0"/>
              <a:t> Statistical concepts</a:t>
            </a:r>
          </a:p>
          <a:p>
            <a:pPr lvl="1"/>
            <a:r>
              <a:rPr lang="en-US" sz="2600" dirty="0"/>
              <a:t> Machine learning algorithms</a:t>
            </a:r>
          </a:p>
          <a:p>
            <a:pPr lvl="1"/>
            <a:r>
              <a:rPr lang="en-US" sz="2600" dirty="0"/>
              <a:t> You DO NOT need to understand every detail of how an algorithm is implemented.</a:t>
            </a:r>
          </a:p>
          <a:p>
            <a:pPr lvl="1"/>
            <a:r>
              <a:rPr lang="en-US" sz="2600" dirty="0"/>
              <a:t> You DO need to know </a:t>
            </a:r>
            <a:r>
              <a:rPr lang="en-US" sz="2600" u="sng" dirty="0"/>
              <a:t>when &amp; how </a:t>
            </a:r>
            <a:r>
              <a:rPr lang="en-US" sz="2600" dirty="0"/>
              <a:t>to apply an algorithm.</a:t>
            </a:r>
          </a:p>
          <a:p>
            <a:endParaRPr lang="en-US" sz="3200" dirty="0"/>
          </a:p>
          <a:p>
            <a:r>
              <a:rPr lang="en-US" dirty="0"/>
              <a:t> </a:t>
            </a:r>
            <a:r>
              <a:rPr lang="en-US" sz="3000" dirty="0"/>
              <a:t>Practical Component</a:t>
            </a:r>
          </a:p>
          <a:p>
            <a:pPr lvl="1"/>
            <a:r>
              <a:rPr lang="en-US" sz="2800" dirty="0"/>
              <a:t> </a:t>
            </a:r>
            <a:r>
              <a:rPr lang="en-US" sz="2600" dirty="0"/>
              <a:t>Hands-on programming in R</a:t>
            </a:r>
          </a:p>
          <a:p>
            <a:pPr lvl="1"/>
            <a:r>
              <a:rPr lang="en-US" sz="2600" dirty="0"/>
              <a:t> Real-world business analytics problems</a:t>
            </a:r>
          </a:p>
          <a:p>
            <a:pPr lvl="1"/>
            <a:r>
              <a:rPr lang="en-US" sz="2600" dirty="0"/>
              <a:t> You DO need to understand every concept and each line of code!</a:t>
            </a:r>
          </a:p>
          <a:p>
            <a:pPr lvl="1">
              <a:buFont typeface="Wingdings" pitchFamily="2" charset="2"/>
              <a:buChar char="v"/>
            </a:pPr>
            <a:endParaRPr lang="en-US" sz="2800" dirty="0"/>
          </a:p>
        </p:txBody>
      </p:sp>
      <p:sp>
        <p:nvSpPr>
          <p:cNvPr id="4" name="Slide Number Placeholder 3">
            <a:extLst>
              <a:ext uri="{FF2B5EF4-FFF2-40B4-BE49-F238E27FC236}">
                <a16:creationId xmlns:a16="http://schemas.microsoft.com/office/drawing/2014/main" id="{5B52C020-A23C-404D-8411-DD0DDE956D49}"/>
              </a:ext>
            </a:extLst>
          </p:cNvPr>
          <p:cNvSpPr>
            <a:spLocks noGrp="1"/>
          </p:cNvSpPr>
          <p:nvPr>
            <p:ph type="sldNum" sz="quarter" idx="12"/>
          </p:nvPr>
        </p:nvSpPr>
        <p:spPr>
          <a:xfrm>
            <a:off x="8610600" y="6356350"/>
            <a:ext cx="2743200" cy="365125"/>
          </a:xfrm>
        </p:spPr>
        <p:txBody>
          <a:bodyPr>
            <a:normAutofit/>
          </a:bodyPr>
          <a:lstStyle/>
          <a:p>
            <a:pPr defTabSz="457200">
              <a:spcAft>
                <a:spcPts val="600"/>
              </a:spcAft>
              <a:defRPr/>
            </a:pPr>
            <a:fld id="{39CE799D-6CEC-4202-AA8B-CDDFF908167C}" type="slidenum">
              <a:rPr lang="en-US">
                <a:latin typeface="Calibri" panose="020F0502020204030204"/>
              </a:rPr>
              <a:pPr defTabSz="457200">
                <a:spcAft>
                  <a:spcPts val="600"/>
                </a:spcAft>
                <a:defRPr/>
              </a:pPr>
              <a:t>7</a:t>
            </a:fld>
            <a:endParaRPr lang="en-US">
              <a:latin typeface="Calibri" panose="020F0502020204030204"/>
            </a:endParaRPr>
          </a:p>
        </p:txBody>
      </p:sp>
    </p:spTree>
    <p:extLst>
      <p:ext uri="{BB962C8B-B14F-4D97-AF65-F5344CB8AC3E}">
        <p14:creationId xmlns:p14="http://schemas.microsoft.com/office/powerpoint/2010/main" val="147451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A0088-D60B-CB43-83FB-70CF8F8CD56E}"/>
              </a:ext>
            </a:extLst>
          </p:cNvPr>
          <p:cNvSpPr>
            <a:spLocks noGrp="1"/>
          </p:cNvSpPr>
          <p:nvPr>
            <p:ph type="title"/>
          </p:nvPr>
        </p:nvSpPr>
        <p:spPr>
          <a:xfrm>
            <a:off x="838200" y="365125"/>
            <a:ext cx="10515600" cy="1325563"/>
          </a:xfrm>
        </p:spPr>
        <p:txBody>
          <a:bodyPr>
            <a:normAutofit/>
          </a:bodyPr>
          <a:lstStyle/>
          <a:p>
            <a:r>
              <a:rPr lang="en-US" sz="5400"/>
              <a:t>Course Organization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5B69D8-3691-064D-8306-B5C02F60C2F1}"/>
              </a:ext>
            </a:extLst>
          </p:cNvPr>
          <p:cNvSpPr>
            <a:spLocks noGrp="1"/>
          </p:cNvSpPr>
          <p:nvPr>
            <p:ph idx="1"/>
          </p:nvPr>
        </p:nvSpPr>
        <p:spPr>
          <a:xfrm>
            <a:off x="838200" y="1929384"/>
            <a:ext cx="10515600" cy="4251960"/>
          </a:xfrm>
        </p:spPr>
        <p:txBody>
          <a:bodyPr>
            <a:normAutofit/>
          </a:bodyPr>
          <a:lstStyle/>
          <a:p>
            <a:r>
              <a:rPr lang="en-US" dirty="0"/>
              <a:t> Lectures &amp; Labs</a:t>
            </a:r>
          </a:p>
          <a:p>
            <a:pPr lvl="1"/>
            <a:r>
              <a:rPr lang="en-US" dirty="0"/>
              <a:t> Lecture: mostly my presentation</a:t>
            </a:r>
          </a:p>
          <a:p>
            <a:pPr lvl="1"/>
            <a:r>
              <a:rPr lang="en-US" dirty="0"/>
              <a:t> Lab: mostly your coding</a:t>
            </a:r>
          </a:p>
          <a:p>
            <a:pPr lvl="1"/>
            <a:endParaRPr lang="en-US" sz="2800" dirty="0"/>
          </a:p>
          <a:p>
            <a:r>
              <a:rPr lang="en-US" dirty="0"/>
              <a:t> Course Materials - eLearning</a:t>
            </a:r>
          </a:p>
          <a:p>
            <a:pPr lvl="1"/>
            <a:r>
              <a:rPr lang="en-US" sz="2800" dirty="0"/>
              <a:t> </a:t>
            </a:r>
            <a:r>
              <a:rPr lang="en-US" dirty="0"/>
              <a:t>Lecture &amp; R code: updated weekly</a:t>
            </a:r>
          </a:p>
          <a:p>
            <a:endParaRPr lang="en-US" dirty="0"/>
          </a:p>
        </p:txBody>
      </p:sp>
      <p:sp>
        <p:nvSpPr>
          <p:cNvPr id="4" name="Slide Number Placeholder 3">
            <a:extLst>
              <a:ext uri="{FF2B5EF4-FFF2-40B4-BE49-F238E27FC236}">
                <a16:creationId xmlns:a16="http://schemas.microsoft.com/office/drawing/2014/main" id="{FB5A448B-1D87-434C-BCB5-267B58BA6581}"/>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8</a:t>
            </a:fld>
            <a:endParaRPr lang="en-US"/>
          </a:p>
        </p:txBody>
      </p:sp>
    </p:spTree>
    <p:extLst>
      <p:ext uri="{BB962C8B-B14F-4D97-AF65-F5344CB8AC3E}">
        <p14:creationId xmlns:p14="http://schemas.microsoft.com/office/powerpoint/2010/main" val="126446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CECCE-0589-E949-9B94-3D6DF9A165E6}"/>
              </a:ext>
            </a:extLst>
          </p:cNvPr>
          <p:cNvSpPr>
            <a:spLocks noGrp="1"/>
          </p:cNvSpPr>
          <p:nvPr>
            <p:ph type="title"/>
          </p:nvPr>
        </p:nvSpPr>
        <p:spPr>
          <a:xfrm>
            <a:off x="572493" y="238539"/>
            <a:ext cx="11018520" cy="1434415"/>
          </a:xfrm>
        </p:spPr>
        <p:txBody>
          <a:bodyPr anchor="b">
            <a:normAutofit/>
          </a:bodyPr>
          <a:lstStyle/>
          <a:p>
            <a:r>
              <a:rPr lang="en-US" sz="5400" dirty="0"/>
              <a:t>In-class &amp; After-class Learning</a:t>
            </a:r>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4A4E720-371C-8C4C-BFAE-E755FB82E6EA}"/>
              </a:ext>
            </a:extLst>
          </p:cNvPr>
          <p:cNvSpPr txBox="1">
            <a:spLocks noGrp="1"/>
          </p:cNvSpPr>
          <p:nvPr>
            <p:ph idx="1"/>
          </p:nvPr>
        </p:nvSpPr>
        <p:spPr>
          <a:xfrm>
            <a:off x="572493" y="2071316"/>
            <a:ext cx="6713552" cy="4119172"/>
          </a:xfrm>
          <a:prstGeom prst="rect">
            <a:avLst/>
          </a:prstGeom>
        </p:spPr>
        <p:txBody>
          <a:bodyPr rtlCol="0" anchor="t">
            <a:normAutofit/>
          </a:bodyPr>
          <a:lstStyle/>
          <a:p>
            <a:r>
              <a:rPr lang="en-US" dirty="0"/>
              <a:t>Always be prompt on course-related tasks.</a:t>
            </a:r>
          </a:p>
          <a:p>
            <a:r>
              <a:rPr lang="en-US" dirty="0"/>
              <a:t>Never hesitate to ask questions.</a:t>
            </a:r>
          </a:p>
          <a:p>
            <a:r>
              <a:rPr lang="en-US" dirty="0"/>
              <a:t>Learn to use online resources. For example:</a:t>
            </a:r>
          </a:p>
          <a:p>
            <a:pPr lvl="1" defTabSz="457200"/>
            <a:r>
              <a:rPr lang="en-US" sz="2800" dirty="0">
                <a:latin typeface="Calibri" panose="020F0502020204030204"/>
              </a:rPr>
              <a:t>Stack Overflow</a:t>
            </a:r>
          </a:p>
          <a:p>
            <a:pPr lvl="1" defTabSz="457200"/>
            <a:r>
              <a:rPr lang="en-US" sz="2800" dirty="0">
                <a:latin typeface="Calibri" panose="020F0502020204030204"/>
              </a:rPr>
              <a:t>R-bloggers</a:t>
            </a:r>
          </a:p>
          <a:p>
            <a:pPr marL="742950" lvl="1" indent="-285750" defTabSz="457200">
              <a:buFont typeface="Arial" panose="020B0604020202020204" pitchFamily="34" charset="0"/>
              <a:buChar char="•"/>
            </a:pPr>
            <a:endParaRPr lang="en-US" sz="2800" dirty="0">
              <a:latin typeface="Calibri" panose="020F0502020204030204"/>
            </a:endParaRPr>
          </a:p>
        </p:txBody>
      </p:sp>
      <p:pic>
        <p:nvPicPr>
          <p:cNvPr id="6" name="Picture 5">
            <a:extLst>
              <a:ext uri="{FF2B5EF4-FFF2-40B4-BE49-F238E27FC236}">
                <a16:creationId xmlns:a16="http://schemas.microsoft.com/office/drawing/2014/main" id="{7040CF10-2FE6-7045-A372-86EFACAD739A}"/>
              </a:ext>
            </a:extLst>
          </p:cNvPr>
          <p:cNvPicPr>
            <a:picLocks noChangeAspect="1"/>
          </p:cNvPicPr>
          <p:nvPr/>
        </p:nvPicPr>
        <p:blipFill rotWithShape="1">
          <a:blip r:embed="rId3">
            <a:extLst>
              <a:ext uri="{28A0092B-C50C-407E-A947-70E740481C1C}">
                <a14:useLocalDpi xmlns:a14="http://schemas.microsoft.com/office/drawing/2010/main" val="0"/>
              </a:ext>
            </a:extLst>
          </a:blip>
          <a:srcRect t="16163" r="1" b="5880"/>
          <a:stretch/>
        </p:blipFill>
        <p:spPr>
          <a:xfrm>
            <a:off x="7675658" y="2093976"/>
            <a:ext cx="3941064" cy="4096512"/>
          </a:xfrm>
          <a:prstGeom prst="rect">
            <a:avLst/>
          </a:prstGeom>
        </p:spPr>
      </p:pic>
      <p:sp>
        <p:nvSpPr>
          <p:cNvPr id="4" name="Slide Number Placeholder 3">
            <a:extLst>
              <a:ext uri="{FF2B5EF4-FFF2-40B4-BE49-F238E27FC236}">
                <a16:creationId xmlns:a16="http://schemas.microsoft.com/office/drawing/2014/main" id="{30D438F7-F1E5-0B43-B648-F3274B710EE3}"/>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414F631-B9F8-4F88-BA76-068537E7CF13}" type="slidenum">
              <a:rPr lang="en-US" smtClean="0"/>
              <a:pPr>
                <a:spcAft>
                  <a:spcPts val="600"/>
                </a:spcAft>
                <a:defRPr/>
              </a:pPr>
              <a:t>9</a:t>
            </a:fld>
            <a:endParaRPr lang="en-US"/>
          </a:p>
        </p:txBody>
      </p:sp>
    </p:spTree>
    <p:extLst>
      <p:ext uri="{BB962C8B-B14F-4D97-AF65-F5344CB8AC3E}">
        <p14:creationId xmlns:p14="http://schemas.microsoft.com/office/powerpoint/2010/main" val="4138604474"/>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9683</TotalTime>
  <Words>3127</Words>
  <Application>Microsoft Office PowerPoint</Application>
  <PresentationFormat>Widescreen</PresentationFormat>
  <Paragraphs>311</Paragraphs>
  <Slides>33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Corbel</vt:lpstr>
      <vt:lpstr>Garamond</vt:lpstr>
      <vt:lpstr>Wingdings</vt:lpstr>
      <vt:lpstr>1_Office Theme</vt:lpstr>
      <vt:lpstr>Business Analytics With R </vt:lpstr>
      <vt:lpstr>About Me</vt:lpstr>
      <vt:lpstr>Today’s Lecture</vt:lpstr>
      <vt:lpstr>Course Objectives</vt:lpstr>
      <vt:lpstr>Course Overview</vt:lpstr>
      <vt:lpstr>Class Resources</vt:lpstr>
      <vt:lpstr>Course Components</vt:lpstr>
      <vt:lpstr>Course Organization</vt:lpstr>
      <vt:lpstr>In-class &amp; After-class Learning</vt:lpstr>
      <vt:lpstr>Office Hours/Contact Information</vt:lpstr>
      <vt:lpstr>Assessment and Grading</vt:lpstr>
      <vt:lpstr>Textbook</vt:lpstr>
      <vt:lpstr>Is this Course Right for You?</vt:lpstr>
      <vt:lpstr>Student Resources</vt:lpstr>
      <vt:lpstr>Questions?</vt:lpstr>
      <vt:lpstr>Introductions</vt:lpstr>
      <vt:lpstr>Introduction to Business Analytics</vt:lpstr>
      <vt:lpstr>Some Definitions</vt:lpstr>
      <vt:lpstr>Lay of the Land</vt:lpstr>
      <vt:lpstr>PowerPoint Presentation</vt:lpstr>
      <vt:lpstr>Value Escalator</vt:lpstr>
      <vt:lpstr>Descriptive Analytics </vt:lpstr>
      <vt:lpstr>Predictive Analytics</vt:lpstr>
      <vt:lpstr>Data Mining Process</vt:lpstr>
      <vt:lpstr>Key Terminology</vt:lpstr>
      <vt:lpstr>Why Business Analytics? </vt:lpstr>
      <vt:lpstr>Why Business Analytics? </vt:lpstr>
      <vt:lpstr>Why Business Analytics? </vt:lpstr>
      <vt:lpstr>PowerPoint Presentation</vt:lpstr>
      <vt:lpstr>PowerPoint Presentation</vt:lpstr>
      <vt:lpstr>PowerPoint Presentation</vt:lpstr>
      <vt:lpstr>PowerPoint Presentation</vt:lpstr>
      <vt:lpstr>To Do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with R</dc:title>
  <dc:creator>Sun, Shujing</dc:creator>
  <cp:lastModifiedBy>Tarala, Magesh</cp:lastModifiedBy>
  <cp:revision>739</cp:revision>
  <dcterms:created xsi:type="dcterms:W3CDTF">2021-01-20T02:00:06Z</dcterms:created>
  <dcterms:modified xsi:type="dcterms:W3CDTF">2024-08-22T03:45:27Z</dcterms:modified>
</cp:coreProperties>
</file>