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495" r:id="rId2"/>
    <p:sldId id="687" r:id="rId3"/>
    <p:sldId id="668" r:id="rId4"/>
    <p:sldId id="680" r:id="rId5"/>
    <p:sldId id="675" r:id="rId6"/>
    <p:sldId id="676" r:id="rId7"/>
    <p:sldId id="677" r:id="rId8"/>
    <p:sldId id="679" r:id="rId9"/>
    <p:sldId id="673" r:id="rId10"/>
    <p:sldId id="674" r:id="rId11"/>
    <p:sldId id="678" r:id="rId12"/>
    <p:sldId id="682" r:id="rId13"/>
    <p:sldId id="684" r:id="rId14"/>
    <p:sldId id="669" r:id="rId15"/>
    <p:sldId id="667" r:id="rId16"/>
    <p:sldId id="671" r:id="rId17"/>
    <p:sldId id="672" r:id="rId18"/>
    <p:sldId id="683" r:id="rId19"/>
    <p:sldId id="685" r:id="rId20"/>
    <p:sldId id="6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7BBE0F-3B71-4A42-A537-5F3998DAA903}" v="5" dt="2024-10-03T02:39:17.3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13"/>
    <p:restoredTop sz="86486" autoAdjust="0"/>
  </p:normalViewPr>
  <p:slideViewPr>
    <p:cSldViewPr snapToGrid="0" snapToObjects="1">
      <p:cViewPr varScale="1">
        <p:scale>
          <a:sx n="95" d="100"/>
          <a:sy n="95" d="100"/>
        </p:scale>
        <p:origin x="40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la, Magesh" userId="07a42c1a-df86-419d-baa6-5a6109858c33" providerId="ADAL" clId="{A9E934C0-4F45-4220-97A7-D06ABF5DB291}"/>
    <pc:docChg chg="undo custSel addSld delSld modSld sldOrd">
      <pc:chgData name="Tarala, Magesh" userId="07a42c1a-df86-419d-baa6-5a6109858c33" providerId="ADAL" clId="{A9E934C0-4F45-4220-97A7-D06ABF5DB291}" dt="2023-10-06T20:56:14.129" v="2183"/>
      <pc:docMkLst>
        <pc:docMk/>
      </pc:docMkLst>
      <pc:sldChg chg="addSp delSp modSp mod">
        <pc:chgData name="Tarala, Magesh" userId="07a42c1a-df86-419d-baa6-5a6109858c33" providerId="ADAL" clId="{A9E934C0-4F45-4220-97A7-D06ABF5DB291}" dt="2023-10-06T14:04:55.408" v="752" actId="22"/>
        <pc:sldMkLst>
          <pc:docMk/>
          <pc:sldMk cId="2752219972" sldId="495"/>
        </pc:sldMkLst>
        <pc:spChg chg="add del">
          <ac:chgData name="Tarala, Magesh" userId="07a42c1a-df86-419d-baa6-5a6109858c33" providerId="ADAL" clId="{A9E934C0-4F45-4220-97A7-D06ABF5DB291}" dt="2023-10-06T14:04:55.408" v="752" actId="22"/>
          <ac:spMkLst>
            <pc:docMk/>
            <pc:sldMk cId="2752219972" sldId="495"/>
            <ac:spMk id="3" creationId="{0D1AC83A-F510-5247-3F8A-6FE81CB505C6}"/>
          </ac:spMkLst>
        </pc:spChg>
        <pc:spChg chg="mod">
          <ac:chgData name="Tarala, Magesh" userId="07a42c1a-df86-419d-baa6-5a6109858c33" providerId="ADAL" clId="{A9E934C0-4F45-4220-97A7-D06ABF5DB291}" dt="2023-10-06T12:26:01.559" v="25" actId="27636"/>
          <ac:spMkLst>
            <pc:docMk/>
            <pc:sldMk cId="2752219972" sldId="495"/>
            <ac:spMk id="1027" creationId="{00000000-0000-0000-0000-000000000000}"/>
          </ac:spMkLst>
        </pc:spChg>
        <pc:spChg chg="mod">
          <ac:chgData name="Tarala, Magesh" userId="07a42c1a-df86-419d-baa6-5a6109858c33" providerId="ADAL" clId="{A9E934C0-4F45-4220-97A7-D06ABF5DB291}" dt="2023-10-06T12:25:55.521" v="23" actId="20577"/>
          <ac:spMkLst>
            <pc:docMk/>
            <pc:sldMk cId="2752219972" sldId="495"/>
            <ac:spMk id="506884" creationId="{00000000-0000-0000-0000-000000000000}"/>
          </ac:spMkLst>
        </pc:spChg>
      </pc:sldChg>
      <pc:sldChg chg="del">
        <pc:chgData name="Tarala, Magesh" userId="07a42c1a-df86-419d-baa6-5a6109858c33" providerId="ADAL" clId="{A9E934C0-4F45-4220-97A7-D06ABF5DB291}" dt="2023-10-06T12:25:29.772" v="0" actId="47"/>
        <pc:sldMkLst>
          <pc:docMk/>
          <pc:sldMk cId="735450110" sldId="506"/>
        </pc:sldMkLst>
      </pc:sldChg>
      <pc:sldChg chg="del">
        <pc:chgData name="Tarala, Magesh" userId="07a42c1a-df86-419d-baa6-5a6109858c33" providerId="ADAL" clId="{A9E934C0-4F45-4220-97A7-D06ABF5DB291}" dt="2023-10-06T12:25:29.772" v="0" actId="47"/>
        <pc:sldMkLst>
          <pc:docMk/>
          <pc:sldMk cId="1337185677" sldId="508"/>
        </pc:sldMkLst>
      </pc:sldChg>
      <pc:sldChg chg="del">
        <pc:chgData name="Tarala, Magesh" userId="07a42c1a-df86-419d-baa6-5a6109858c33" providerId="ADAL" clId="{A9E934C0-4F45-4220-97A7-D06ABF5DB291}" dt="2023-10-06T12:25:29.772" v="0" actId="47"/>
        <pc:sldMkLst>
          <pc:docMk/>
          <pc:sldMk cId="1101181218" sldId="616"/>
        </pc:sldMkLst>
      </pc:sldChg>
      <pc:sldChg chg="del">
        <pc:chgData name="Tarala, Magesh" userId="07a42c1a-df86-419d-baa6-5a6109858c33" providerId="ADAL" clId="{A9E934C0-4F45-4220-97A7-D06ABF5DB291}" dt="2023-10-06T12:25:29.772" v="0" actId="47"/>
        <pc:sldMkLst>
          <pc:docMk/>
          <pc:sldMk cId="1077884355" sldId="620"/>
        </pc:sldMkLst>
      </pc:sldChg>
      <pc:sldChg chg="del">
        <pc:chgData name="Tarala, Magesh" userId="07a42c1a-df86-419d-baa6-5a6109858c33" providerId="ADAL" clId="{A9E934C0-4F45-4220-97A7-D06ABF5DB291}" dt="2023-10-06T12:25:29.772" v="0" actId="47"/>
        <pc:sldMkLst>
          <pc:docMk/>
          <pc:sldMk cId="705675360" sldId="630"/>
        </pc:sldMkLst>
      </pc:sldChg>
      <pc:sldChg chg="modSp mod ord modNotesTx">
        <pc:chgData name="Tarala, Magesh" userId="07a42c1a-df86-419d-baa6-5a6109858c33" providerId="ADAL" clId="{A9E934C0-4F45-4220-97A7-D06ABF5DB291}" dt="2023-10-06T15:09:51.507" v="954" actId="5793"/>
        <pc:sldMkLst>
          <pc:docMk/>
          <pc:sldMk cId="3109144227" sldId="667"/>
        </pc:sldMkLst>
        <pc:spChg chg="mod">
          <ac:chgData name="Tarala, Magesh" userId="07a42c1a-df86-419d-baa6-5a6109858c33" providerId="ADAL" clId="{A9E934C0-4F45-4220-97A7-D06ABF5DB291}" dt="2023-10-06T12:26:39.551" v="44" actId="20577"/>
          <ac:spMkLst>
            <pc:docMk/>
            <pc:sldMk cId="3109144227" sldId="667"/>
            <ac:spMk id="2" creationId="{F8DE4339-18E9-E745-8F0D-D0D084EA6CFA}"/>
          </ac:spMkLst>
        </pc:spChg>
        <pc:spChg chg="mod">
          <ac:chgData name="Tarala, Magesh" userId="07a42c1a-df86-419d-baa6-5a6109858c33" providerId="ADAL" clId="{A9E934C0-4F45-4220-97A7-D06ABF5DB291}" dt="2023-10-06T15:09:51.507" v="954" actId="5793"/>
          <ac:spMkLst>
            <pc:docMk/>
            <pc:sldMk cId="3109144227" sldId="667"/>
            <ac:spMk id="3" creationId="{AD984919-D3DD-2E4A-A474-80597EFCC2C3}"/>
          </ac:spMkLst>
        </pc:spChg>
      </pc:sldChg>
      <pc:sldChg chg="modSp add mod modNotesTx">
        <pc:chgData name="Tarala, Magesh" userId="07a42c1a-df86-419d-baa6-5a6109858c33" providerId="ADAL" clId="{A9E934C0-4F45-4220-97A7-D06ABF5DB291}" dt="2023-10-06T15:27:43.114" v="1401" actId="20577"/>
        <pc:sldMkLst>
          <pc:docMk/>
          <pc:sldMk cId="229968763" sldId="668"/>
        </pc:sldMkLst>
        <pc:spChg chg="mod">
          <ac:chgData name="Tarala, Magesh" userId="07a42c1a-df86-419d-baa6-5a6109858c33" providerId="ADAL" clId="{A9E934C0-4F45-4220-97A7-D06ABF5DB291}" dt="2023-10-06T15:23:49.989" v="1235" actId="20577"/>
          <ac:spMkLst>
            <pc:docMk/>
            <pc:sldMk cId="229968763" sldId="668"/>
            <ac:spMk id="2" creationId="{F8DE4339-18E9-E745-8F0D-D0D084EA6CFA}"/>
          </ac:spMkLst>
        </pc:spChg>
        <pc:spChg chg="mod">
          <ac:chgData name="Tarala, Magesh" userId="07a42c1a-df86-419d-baa6-5a6109858c33" providerId="ADAL" clId="{A9E934C0-4F45-4220-97A7-D06ABF5DB291}" dt="2023-10-06T15:26:45.836" v="1263" actId="20577"/>
          <ac:spMkLst>
            <pc:docMk/>
            <pc:sldMk cId="229968763" sldId="668"/>
            <ac:spMk id="3" creationId="{AD984919-D3DD-2E4A-A474-80597EFCC2C3}"/>
          </ac:spMkLst>
        </pc:spChg>
      </pc:sldChg>
      <pc:sldChg chg="del">
        <pc:chgData name="Tarala, Magesh" userId="07a42c1a-df86-419d-baa6-5a6109858c33" providerId="ADAL" clId="{A9E934C0-4F45-4220-97A7-D06ABF5DB291}" dt="2023-10-06T12:28:40.778" v="79" actId="47"/>
        <pc:sldMkLst>
          <pc:docMk/>
          <pc:sldMk cId="3459347210" sldId="668"/>
        </pc:sldMkLst>
      </pc:sldChg>
      <pc:sldChg chg="addSp modSp add mod modNotesTx">
        <pc:chgData name="Tarala, Magesh" userId="07a42c1a-df86-419d-baa6-5a6109858c33" providerId="ADAL" clId="{A9E934C0-4F45-4220-97A7-D06ABF5DB291}" dt="2023-10-06T15:09:47.541" v="953" actId="5793"/>
        <pc:sldMkLst>
          <pc:docMk/>
          <pc:sldMk cId="2269785658" sldId="669"/>
        </pc:sldMkLst>
        <pc:spChg chg="mod">
          <ac:chgData name="Tarala, Magesh" userId="07a42c1a-df86-419d-baa6-5a6109858c33" providerId="ADAL" clId="{A9E934C0-4F45-4220-97A7-D06ABF5DB291}" dt="2023-10-06T12:36:05.336" v="175" actId="20577"/>
          <ac:spMkLst>
            <pc:docMk/>
            <pc:sldMk cId="2269785658" sldId="669"/>
            <ac:spMk id="2" creationId="{F8DE4339-18E9-E745-8F0D-D0D084EA6CFA}"/>
          </ac:spMkLst>
        </pc:spChg>
        <pc:spChg chg="mod">
          <ac:chgData name="Tarala, Magesh" userId="07a42c1a-df86-419d-baa6-5a6109858c33" providerId="ADAL" clId="{A9E934C0-4F45-4220-97A7-D06ABF5DB291}" dt="2023-10-06T15:09:47.541" v="953" actId="5793"/>
          <ac:spMkLst>
            <pc:docMk/>
            <pc:sldMk cId="2269785658" sldId="669"/>
            <ac:spMk id="3" creationId="{AD984919-D3DD-2E4A-A474-80597EFCC2C3}"/>
          </ac:spMkLst>
        </pc:spChg>
        <pc:picChg chg="add mod">
          <ac:chgData name="Tarala, Magesh" userId="07a42c1a-df86-419d-baa6-5a6109858c33" providerId="ADAL" clId="{A9E934C0-4F45-4220-97A7-D06ABF5DB291}" dt="2023-10-06T12:45:28.979" v="312" actId="1076"/>
          <ac:picMkLst>
            <pc:docMk/>
            <pc:sldMk cId="2269785658" sldId="669"/>
            <ac:picMk id="5" creationId="{8F60C16F-4572-E922-5C85-55702E723E45}"/>
          </ac:picMkLst>
        </pc:picChg>
      </pc:sldChg>
      <pc:sldChg chg="del">
        <pc:chgData name="Tarala, Magesh" userId="07a42c1a-df86-419d-baa6-5a6109858c33" providerId="ADAL" clId="{A9E934C0-4F45-4220-97A7-D06ABF5DB291}" dt="2023-10-06T12:25:29.772" v="0" actId="47"/>
        <pc:sldMkLst>
          <pc:docMk/>
          <pc:sldMk cId="1474510816" sldId="670"/>
        </pc:sldMkLst>
      </pc:sldChg>
      <pc:sldChg chg="addSp modSp new del mod modNotesTx">
        <pc:chgData name="Tarala, Magesh" userId="07a42c1a-df86-419d-baa6-5a6109858c33" providerId="ADAL" clId="{A9E934C0-4F45-4220-97A7-D06ABF5DB291}" dt="2023-10-06T13:22:44.771" v="428" actId="47"/>
        <pc:sldMkLst>
          <pc:docMk/>
          <pc:sldMk cId="1760295853" sldId="670"/>
        </pc:sldMkLst>
        <pc:spChg chg="mod">
          <ac:chgData name="Tarala, Magesh" userId="07a42c1a-df86-419d-baa6-5a6109858c33" providerId="ADAL" clId="{A9E934C0-4F45-4220-97A7-D06ABF5DB291}" dt="2023-10-06T12:41:28.376" v="255" actId="20577"/>
          <ac:spMkLst>
            <pc:docMk/>
            <pc:sldMk cId="1760295853" sldId="670"/>
            <ac:spMk id="2" creationId="{DBCBB1F1-F2A1-64E7-5734-8BD16CCC5CB9}"/>
          </ac:spMkLst>
        </pc:spChg>
        <pc:spChg chg="mod">
          <ac:chgData name="Tarala, Magesh" userId="07a42c1a-df86-419d-baa6-5a6109858c33" providerId="ADAL" clId="{A9E934C0-4F45-4220-97A7-D06ABF5DB291}" dt="2023-10-06T12:46:01.306" v="316" actId="113"/>
          <ac:spMkLst>
            <pc:docMk/>
            <pc:sldMk cId="1760295853" sldId="670"/>
            <ac:spMk id="3" creationId="{6B0D5F49-98D0-04BA-9B17-4FEFD1F51713}"/>
          </ac:spMkLst>
        </pc:spChg>
        <pc:graphicFrameChg chg="add mod modGraphic">
          <ac:chgData name="Tarala, Magesh" userId="07a42c1a-df86-419d-baa6-5a6109858c33" providerId="ADAL" clId="{A9E934C0-4F45-4220-97A7-D06ABF5DB291}" dt="2023-10-06T12:45:49.679" v="315" actId="1076"/>
          <ac:graphicFrameMkLst>
            <pc:docMk/>
            <pc:sldMk cId="1760295853" sldId="670"/>
            <ac:graphicFrameMk id="5" creationId="{992A9920-271A-AC86-8689-E008B1D64214}"/>
          </ac:graphicFrameMkLst>
        </pc:graphicFrameChg>
      </pc:sldChg>
      <pc:sldChg chg="addSp delSp modSp add mod modNotesTx">
        <pc:chgData name="Tarala, Magesh" userId="07a42c1a-df86-419d-baa6-5a6109858c33" providerId="ADAL" clId="{A9E934C0-4F45-4220-97A7-D06ABF5DB291}" dt="2023-10-06T15:15:06.512" v="982" actId="20577"/>
        <pc:sldMkLst>
          <pc:docMk/>
          <pc:sldMk cId="811287074" sldId="671"/>
        </pc:sldMkLst>
        <pc:spChg chg="mod">
          <ac:chgData name="Tarala, Magesh" userId="07a42c1a-df86-419d-baa6-5a6109858c33" providerId="ADAL" clId="{A9E934C0-4F45-4220-97A7-D06ABF5DB291}" dt="2023-10-06T13:22:33.766" v="426" actId="20577"/>
          <ac:spMkLst>
            <pc:docMk/>
            <pc:sldMk cId="811287074" sldId="671"/>
            <ac:spMk id="2" creationId="{F8DE4339-18E9-E745-8F0D-D0D084EA6CFA}"/>
          </ac:spMkLst>
        </pc:spChg>
        <pc:spChg chg="del">
          <ac:chgData name="Tarala, Magesh" userId="07a42c1a-df86-419d-baa6-5a6109858c33" providerId="ADAL" clId="{A9E934C0-4F45-4220-97A7-D06ABF5DB291}" dt="2023-10-06T13:21:42.490" v="396" actId="478"/>
          <ac:spMkLst>
            <pc:docMk/>
            <pc:sldMk cId="811287074" sldId="671"/>
            <ac:spMk id="3" creationId="{AD984919-D3DD-2E4A-A474-80597EFCC2C3}"/>
          </ac:spMkLst>
        </pc:spChg>
        <pc:spChg chg="add del mod">
          <ac:chgData name="Tarala, Magesh" userId="07a42c1a-df86-419d-baa6-5a6109858c33" providerId="ADAL" clId="{A9E934C0-4F45-4220-97A7-D06ABF5DB291}" dt="2023-10-06T13:21:46.876" v="397" actId="478"/>
          <ac:spMkLst>
            <pc:docMk/>
            <pc:sldMk cId="811287074" sldId="671"/>
            <ac:spMk id="7" creationId="{406CD7BF-241C-9570-51B4-DF8D5075A414}"/>
          </ac:spMkLst>
        </pc:spChg>
        <pc:spChg chg="add mod">
          <ac:chgData name="Tarala, Magesh" userId="07a42c1a-df86-419d-baa6-5a6109858c33" providerId="ADAL" clId="{A9E934C0-4F45-4220-97A7-D06ABF5DB291}" dt="2023-10-06T15:13:35.540" v="959" actId="14100"/>
          <ac:spMkLst>
            <pc:docMk/>
            <pc:sldMk cId="811287074" sldId="671"/>
            <ac:spMk id="8" creationId="{DB0854D2-F756-6718-8A42-ABAC63E0023D}"/>
          </ac:spMkLst>
        </pc:spChg>
        <pc:graphicFrameChg chg="add mod modGraphic">
          <ac:chgData name="Tarala, Magesh" userId="07a42c1a-df86-419d-baa6-5a6109858c33" providerId="ADAL" clId="{A9E934C0-4F45-4220-97A7-D06ABF5DB291}" dt="2023-10-06T15:14:43.539" v="966" actId="242"/>
          <ac:graphicFrameMkLst>
            <pc:docMk/>
            <pc:sldMk cId="811287074" sldId="671"/>
            <ac:graphicFrameMk id="10" creationId="{C9163DE2-9DCB-616F-3FB6-08EC6D6EC6F1}"/>
          </ac:graphicFrameMkLst>
        </pc:graphicFrameChg>
        <pc:picChg chg="del">
          <ac:chgData name="Tarala, Magesh" userId="07a42c1a-df86-419d-baa6-5a6109858c33" providerId="ADAL" clId="{A9E934C0-4F45-4220-97A7-D06ABF5DB291}" dt="2023-10-06T13:21:47.890" v="398" actId="478"/>
          <ac:picMkLst>
            <pc:docMk/>
            <pc:sldMk cId="811287074" sldId="671"/>
            <ac:picMk id="5" creationId="{8F60C16F-4572-E922-5C85-55702E723E45}"/>
          </ac:picMkLst>
        </pc:picChg>
      </pc:sldChg>
      <pc:sldChg chg="addSp modSp add mod modNotesTx">
        <pc:chgData name="Tarala, Magesh" userId="07a42c1a-df86-419d-baa6-5a6109858c33" providerId="ADAL" clId="{A9E934C0-4F45-4220-97A7-D06ABF5DB291}" dt="2023-10-06T15:15:47.553" v="1051" actId="20577"/>
        <pc:sldMkLst>
          <pc:docMk/>
          <pc:sldMk cId="289481917" sldId="672"/>
        </pc:sldMkLst>
        <pc:spChg chg="mod">
          <ac:chgData name="Tarala, Magesh" userId="07a42c1a-df86-419d-baa6-5a6109858c33" providerId="ADAL" clId="{A9E934C0-4F45-4220-97A7-D06ABF5DB291}" dt="2023-10-06T13:23:07.690" v="440" actId="20577"/>
          <ac:spMkLst>
            <pc:docMk/>
            <pc:sldMk cId="289481917" sldId="672"/>
            <ac:spMk id="2" creationId="{F8DE4339-18E9-E745-8F0D-D0D084EA6CFA}"/>
          </ac:spMkLst>
        </pc:spChg>
        <pc:spChg chg="mod">
          <ac:chgData name="Tarala, Magesh" userId="07a42c1a-df86-419d-baa6-5a6109858c33" providerId="ADAL" clId="{A9E934C0-4F45-4220-97A7-D06ABF5DB291}" dt="2023-10-06T13:40:12.540" v="558" actId="108"/>
          <ac:spMkLst>
            <pc:docMk/>
            <pc:sldMk cId="289481917" sldId="672"/>
            <ac:spMk id="8" creationId="{DB0854D2-F756-6718-8A42-ABAC63E0023D}"/>
          </ac:spMkLst>
        </pc:spChg>
        <pc:picChg chg="add mod">
          <ac:chgData name="Tarala, Magesh" userId="07a42c1a-df86-419d-baa6-5a6109858c33" providerId="ADAL" clId="{A9E934C0-4F45-4220-97A7-D06ABF5DB291}" dt="2023-10-06T13:23:50.802" v="446" actId="1076"/>
          <ac:picMkLst>
            <pc:docMk/>
            <pc:sldMk cId="289481917" sldId="672"/>
            <ac:picMk id="3" creationId="{7A4F26A5-1DA7-5742-0FDB-7982C38A2B23}"/>
          </ac:picMkLst>
        </pc:picChg>
      </pc:sldChg>
      <pc:sldChg chg="modSp add mod ord modNotesTx">
        <pc:chgData name="Tarala, Magesh" userId="07a42c1a-df86-419d-baa6-5a6109858c33" providerId="ADAL" clId="{A9E934C0-4F45-4220-97A7-D06ABF5DB291}" dt="2023-10-06T15:31:14.180" v="1480"/>
        <pc:sldMkLst>
          <pc:docMk/>
          <pc:sldMk cId="827431492" sldId="673"/>
        </pc:sldMkLst>
        <pc:spChg chg="mod">
          <ac:chgData name="Tarala, Magesh" userId="07a42c1a-df86-419d-baa6-5a6109858c33" providerId="ADAL" clId="{A9E934C0-4F45-4220-97A7-D06ABF5DB291}" dt="2023-10-06T13:26:02.798" v="504" actId="20577"/>
          <ac:spMkLst>
            <pc:docMk/>
            <pc:sldMk cId="827431492" sldId="673"/>
            <ac:spMk id="2" creationId="{F8DE4339-18E9-E745-8F0D-D0D084EA6CFA}"/>
          </ac:spMkLst>
        </pc:spChg>
        <pc:spChg chg="mod">
          <ac:chgData name="Tarala, Magesh" userId="07a42c1a-df86-419d-baa6-5a6109858c33" providerId="ADAL" clId="{A9E934C0-4F45-4220-97A7-D06ABF5DB291}" dt="2023-10-06T13:39:58.505" v="555" actId="108"/>
          <ac:spMkLst>
            <pc:docMk/>
            <pc:sldMk cId="827431492" sldId="673"/>
            <ac:spMk id="8" creationId="{DB0854D2-F756-6718-8A42-ABAC63E0023D}"/>
          </ac:spMkLst>
        </pc:spChg>
      </pc:sldChg>
      <pc:sldChg chg="del">
        <pc:chgData name="Tarala, Magesh" userId="07a42c1a-df86-419d-baa6-5a6109858c33" providerId="ADAL" clId="{A9E934C0-4F45-4220-97A7-D06ABF5DB291}" dt="2023-10-06T12:25:29.772" v="0" actId="47"/>
        <pc:sldMkLst>
          <pc:docMk/>
          <pc:sldMk cId="1004286114" sldId="673"/>
        </pc:sldMkLst>
      </pc:sldChg>
      <pc:sldChg chg="modSp add mod ord modNotesTx">
        <pc:chgData name="Tarala, Magesh" userId="07a42c1a-df86-419d-baa6-5a6109858c33" providerId="ADAL" clId="{A9E934C0-4F45-4220-97A7-D06ABF5DB291}" dt="2023-10-06T15:09:37.335" v="951" actId="5793"/>
        <pc:sldMkLst>
          <pc:docMk/>
          <pc:sldMk cId="2720666439" sldId="674"/>
        </pc:sldMkLst>
        <pc:spChg chg="mod">
          <ac:chgData name="Tarala, Magesh" userId="07a42c1a-df86-419d-baa6-5a6109858c33" providerId="ADAL" clId="{A9E934C0-4F45-4220-97A7-D06ABF5DB291}" dt="2023-10-06T15:05:32.053" v="905" actId="27636"/>
          <ac:spMkLst>
            <pc:docMk/>
            <pc:sldMk cId="2720666439" sldId="674"/>
            <ac:spMk id="2" creationId="{F8DE4339-18E9-E745-8F0D-D0D084EA6CFA}"/>
          </ac:spMkLst>
        </pc:spChg>
        <pc:spChg chg="mod">
          <ac:chgData name="Tarala, Magesh" userId="07a42c1a-df86-419d-baa6-5a6109858c33" providerId="ADAL" clId="{A9E934C0-4F45-4220-97A7-D06ABF5DB291}" dt="2023-10-06T15:09:37.335" v="951" actId="5793"/>
          <ac:spMkLst>
            <pc:docMk/>
            <pc:sldMk cId="2720666439" sldId="674"/>
            <ac:spMk id="8" creationId="{DB0854D2-F756-6718-8A42-ABAC63E0023D}"/>
          </ac:spMkLst>
        </pc:spChg>
      </pc:sldChg>
      <pc:sldChg chg="modSp add mod ord modNotesTx">
        <pc:chgData name="Tarala, Magesh" userId="07a42c1a-df86-419d-baa6-5a6109858c33" providerId="ADAL" clId="{A9E934C0-4F45-4220-97A7-D06ABF5DB291}" dt="2023-10-06T15:09:23.709" v="948" actId="5793"/>
        <pc:sldMkLst>
          <pc:docMk/>
          <pc:sldMk cId="1572265758" sldId="675"/>
        </pc:sldMkLst>
        <pc:spChg chg="mod">
          <ac:chgData name="Tarala, Magesh" userId="07a42c1a-df86-419d-baa6-5a6109858c33" providerId="ADAL" clId="{A9E934C0-4F45-4220-97A7-D06ABF5DB291}" dt="2023-10-06T14:05:15.383" v="769" actId="20577"/>
          <ac:spMkLst>
            <pc:docMk/>
            <pc:sldMk cId="1572265758" sldId="675"/>
            <ac:spMk id="2" creationId="{F8DE4339-18E9-E745-8F0D-D0D084EA6CFA}"/>
          </ac:spMkLst>
        </pc:spChg>
        <pc:spChg chg="mod">
          <ac:chgData name="Tarala, Magesh" userId="07a42c1a-df86-419d-baa6-5a6109858c33" providerId="ADAL" clId="{A9E934C0-4F45-4220-97A7-D06ABF5DB291}" dt="2023-10-06T15:09:23.709" v="948" actId="5793"/>
          <ac:spMkLst>
            <pc:docMk/>
            <pc:sldMk cId="1572265758" sldId="675"/>
            <ac:spMk id="8" creationId="{DB0854D2-F756-6718-8A42-ABAC63E0023D}"/>
          </ac:spMkLst>
        </pc:spChg>
      </pc:sldChg>
      <pc:sldChg chg="modSp add mod ord modNotesTx">
        <pc:chgData name="Tarala, Magesh" userId="07a42c1a-df86-419d-baa6-5a6109858c33" providerId="ADAL" clId="{A9E934C0-4F45-4220-97A7-D06ABF5DB291}" dt="2023-10-06T15:31:34.010" v="1484"/>
        <pc:sldMkLst>
          <pc:docMk/>
          <pc:sldMk cId="2668764472" sldId="676"/>
        </pc:sldMkLst>
        <pc:spChg chg="mod">
          <ac:chgData name="Tarala, Magesh" userId="07a42c1a-df86-419d-baa6-5a6109858c33" providerId="ADAL" clId="{A9E934C0-4F45-4220-97A7-D06ABF5DB291}" dt="2023-10-06T14:14:33.775" v="832" actId="20577"/>
          <ac:spMkLst>
            <pc:docMk/>
            <pc:sldMk cId="2668764472" sldId="676"/>
            <ac:spMk id="2" creationId="{F8DE4339-18E9-E745-8F0D-D0D084EA6CFA}"/>
          </ac:spMkLst>
        </pc:spChg>
        <pc:spChg chg="mod">
          <ac:chgData name="Tarala, Magesh" userId="07a42c1a-df86-419d-baa6-5a6109858c33" providerId="ADAL" clId="{A9E934C0-4F45-4220-97A7-D06ABF5DB291}" dt="2023-10-06T15:09:28.322" v="949" actId="5793"/>
          <ac:spMkLst>
            <pc:docMk/>
            <pc:sldMk cId="2668764472" sldId="676"/>
            <ac:spMk id="8" creationId="{DB0854D2-F756-6718-8A42-ABAC63E0023D}"/>
          </ac:spMkLst>
        </pc:spChg>
      </pc:sldChg>
      <pc:sldChg chg="modSp add mod ord modNotesTx">
        <pc:chgData name="Tarala, Magesh" userId="07a42c1a-df86-419d-baa6-5a6109858c33" providerId="ADAL" clId="{A9E934C0-4F45-4220-97A7-D06ABF5DB291}" dt="2023-10-06T15:31:36.798" v="1486"/>
        <pc:sldMkLst>
          <pc:docMk/>
          <pc:sldMk cId="1290910885" sldId="677"/>
        </pc:sldMkLst>
        <pc:spChg chg="mod">
          <ac:chgData name="Tarala, Magesh" userId="07a42c1a-df86-419d-baa6-5a6109858c33" providerId="ADAL" clId="{A9E934C0-4F45-4220-97A7-D06ABF5DB291}" dt="2023-10-06T15:09:32.199" v="950" actId="5793"/>
          <ac:spMkLst>
            <pc:docMk/>
            <pc:sldMk cId="1290910885" sldId="677"/>
            <ac:spMk id="8" creationId="{DB0854D2-F756-6718-8A42-ABAC63E0023D}"/>
          </ac:spMkLst>
        </pc:spChg>
      </pc:sldChg>
      <pc:sldChg chg="del">
        <pc:chgData name="Tarala, Magesh" userId="07a42c1a-df86-419d-baa6-5a6109858c33" providerId="ADAL" clId="{A9E934C0-4F45-4220-97A7-D06ABF5DB291}" dt="2023-10-06T12:25:29.772" v="0" actId="47"/>
        <pc:sldMkLst>
          <pc:docMk/>
          <pc:sldMk cId="4138604474" sldId="677"/>
        </pc:sldMkLst>
      </pc:sldChg>
      <pc:sldChg chg="modSp add mod modNotesTx">
        <pc:chgData name="Tarala, Magesh" userId="07a42c1a-df86-419d-baa6-5a6109858c33" providerId="ADAL" clId="{A9E934C0-4F45-4220-97A7-D06ABF5DB291}" dt="2023-10-06T15:09:43.135" v="952" actId="5793"/>
        <pc:sldMkLst>
          <pc:docMk/>
          <pc:sldMk cId="1154391493" sldId="678"/>
        </pc:sldMkLst>
        <pc:spChg chg="mod">
          <ac:chgData name="Tarala, Magesh" userId="07a42c1a-df86-419d-baa6-5a6109858c33" providerId="ADAL" clId="{A9E934C0-4F45-4220-97A7-D06ABF5DB291}" dt="2023-10-06T15:09:43.135" v="952" actId="5793"/>
          <ac:spMkLst>
            <pc:docMk/>
            <pc:sldMk cId="1154391493" sldId="678"/>
            <ac:spMk id="8" creationId="{DB0854D2-F756-6718-8A42-ABAC63E0023D}"/>
          </ac:spMkLst>
        </pc:spChg>
      </pc:sldChg>
      <pc:sldChg chg="modSp add mod ord modNotesTx">
        <pc:chgData name="Tarala, Magesh" userId="07a42c1a-df86-419d-baa6-5a6109858c33" providerId="ADAL" clId="{A9E934C0-4F45-4220-97A7-D06ABF5DB291}" dt="2023-10-06T15:31:38.980" v="1488"/>
        <pc:sldMkLst>
          <pc:docMk/>
          <pc:sldMk cId="161544829" sldId="679"/>
        </pc:sldMkLst>
        <pc:spChg chg="mod">
          <ac:chgData name="Tarala, Magesh" userId="07a42c1a-df86-419d-baa6-5a6109858c33" providerId="ADAL" clId="{A9E934C0-4F45-4220-97A7-D06ABF5DB291}" dt="2023-10-06T15:21:32.592" v="1177" actId="20577"/>
          <ac:spMkLst>
            <pc:docMk/>
            <pc:sldMk cId="161544829" sldId="679"/>
            <ac:spMk id="2" creationId="{F8DE4339-18E9-E745-8F0D-D0D084EA6CFA}"/>
          </ac:spMkLst>
        </pc:spChg>
        <pc:spChg chg="mod">
          <ac:chgData name="Tarala, Magesh" userId="07a42c1a-df86-419d-baa6-5a6109858c33" providerId="ADAL" clId="{A9E934C0-4F45-4220-97A7-D06ABF5DB291}" dt="2023-10-06T15:22:51.058" v="1207" actId="6549"/>
          <ac:spMkLst>
            <pc:docMk/>
            <pc:sldMk cId="161544829" sldId="679"/>
            <ac:spMk id="8" creationId="{DB0854D2-F756-6718-8A42-ABAC63E0023D}"/>
          </ac:spMkLst>
        </pc:spChg>
      </pc:sldChg>
      <pc:sldChg chg="del">
        <pc:chgData name="Tarala, Magesh" userId="07a42c1a-df86-419d-baa6-5a6109858c33" providerId="ADAL" clId="{A9E934C0-4F45-4220-97A7-D06ABF5DB291}" dt="2023-10-06T12:25:29.772" v="0" actId="47"/>
        <pc:sldMkLst>
          <pc:docMk/>
          <pc:sldMk cId="1636261266" sldId="679"/>
        </pc:sldMkLst>
      </pc:sldChg>
      <pc:sldChg chg="del">
        <pc:chgData name="Tarala, Magesh" userId="07a42c1a-df86-419d-baa6-5a6109858c33" providerId="ADAL" clId="{A9E934C0-4F45-4220-97A7-D06ABF5DB291}" dt="2023-10-06T12:25:29.772" v="0" actId="47"/>
        <pc:sldMkLst>
          <pc:docMk/>
          <pc:sldMk cId="1831354237" sldId="680"/>
        </pc:sldMkLst>
      </pc:sldChg>
      <pc:sldChg chg="add">
        <pc:chgData name="Tarala, Magesh" userId="07a42c1a-df86-419d-baa6-5a6109858c33" providerId="ADAL" clId="{A9E934C0-4F45-4220-97A7-D06ABF5DB291}" dt="2023-10-06T15:23:40.225" v="1213" actId="2890"/>
        <pc:sldMkLst>
          <pc:docMk/>
          <pc:sldMk cId="3746080991" sldId="680"/>
        </pc:sldMkLst>
      </pc:sldChg>
      <pc:sldChg chg="del">
        <pc:chgData name="Tarala, Magesh" userId="07a42c1a-df86-419d-baa6-5a6109858c33" providerId="ADAL" clId="{A9E934C0-4F45-4220-97A7-D06ABF5DB291}" dt="2023-10-06T12:25:29.772" v="0" actId="47"/>
        <pc:sldMkLst>
          <pc:docMk/>
          <pc:sldMk cId="1283609010" sldId="681"/>
        </pc:sldMkLst>
      </pc:sldChg>
      <pc:sldChg chg="modSp add mod ord modNotesTx">
        <pc:chgData name="Tarala, Magesh" userId="07a42c1a-df86-419d-baa6-5a6109858c33" providerId="ADAL" clId="{A9E934C0-4F45-4220-97A7-D06ABF5DB291}" dt="2023-10-06T15:31:32.041" v="1482"/>
        <pc:sldMkLst>
          <pc:docMk/>
          <pc:sldMk cId="4186379397" sldId="681"/>
        </pc:sldMkLst>
        <pc:spChg chg="mod">
          <ac:chgData name="Tarala, Magesh" userId="07a42c1a-df86-419d-baa6-5a6109858c33" providerId="ADAL" clId="{A9E934C0-4F45-4220-97A7-D06ABF5DB291}" dt="2023-10-06T15:29:37.630" v="1441" actId="20577"/>
          <ac:spMkLst>
            <pc:docMk/>
            <pc:sldMk cId="4186379397" sldId="681"/>
            <ac:spMk id="2" creationId="{F8DE4339-18E9-E745-8F0D-D0D084EA6CFA}"/>
          </ac:spMkLst>
        </pc:spChg>
        <pc:spChg chg="mod">
          <ac:chgData name="Tarala, Magesh" userId="07a42c1a-df86-419d-baa6-5a6109858c33" providerId="ADAL" clId="{A9E934C0-4F45-4220-97A7-D06ABF5DB291}" dt="2023-10-06T15:30:36.213" v="1477" actId="27636"/>
          <ac:spMkLst>
            <pc:docMk/>
            <pc:sldMk cId="4186379397" sldId="681"/>
            <ac:spMk id="8" creationId="{DB0854D2-F756-6718-8A42-ABAC63E0023D}"/>
          </ac:spMkLst>
        </pc:spChg>
      </pc:sldChg>
      <pc:sldChg chg="del">
        <pc:chgData name="Tarala, Magesh" userId="07a42c1a-df86-419d-baa6-5a6109858c33" providerId="ADAL" clId="{A9E934C0-4F45-4220-97A7-D06ABF5DB291}" dt="2023-10-06T12:25:29.772" v="0" actId="47"/>
        <pc:sldMkLst>
          <pc:docMk/>
          <pc:sldMk cId="1763813365" sldId="682"/>
        </pc:sldMkLst>
      </pc:sldChg>
      <pc:sldChg chg="modSp add mod modNotesTx">
        <pc:chgData name="Tarala, Magesh" userId="07a42c1a-df86-419d-baa6-5a6109858c33" providerId="ADAL" clId="{A9E934C0-4F45-4220-97A7-D06ABF5DB291}" dt="2023-10-06T15:38:22.030" v="1564" actId="6549"/>
        <pc:sldMkLst>
          <pc:docMk/>
          <pc:sldMk cId="3473178549" sldId="682"/>
        </pc:sldMkLst>
        <pc:spChg chg="mod">
          <ac:chgData name="Tarala, Magesh" userId="07a42c1a-df86-419d-baa6-5a6109858c33" providerId="ADAL" clId="{A9E934C0-4F45-4220-97A7-D06ABF5DB291}" dt="2023-10-06T15:35:26.487" v="1508" actId="27636"/>
          <ac:spMkLst>
            <pc:docMk/>
            <pc:sldMk cId="3473178549" sldId="682"/>
            <ac:spMk id="2" creationId="{F8DE4339-18E9-E745-8F0D-D0D084EA6CFA}"/>
          </ac:spMkLst>
        </pc:spChg>
        <pc:spChg chg="mod">
          <ac:chgData name="Tarala, Magesh" userId="07a42c1a-df86-419d-baa6-5a6109858c33" providerId="ADAL" clId="{A9E934C0-4F45-4220-97A7-D06ABF5DB291}" dt="2023-10-06T15:37:41.108" v="1555" actId="27636"/>
          <ac:spMkLst>
            <pc:docMk/>
            <pc:sldMk cId="3473178549" sldId="682"/>
            <ac:spMk id="8" creationId="{DB0854D2-F756-6718-8A42-ABAC63E0023D}"/>
          </ac:spMkLst>
        </pc:spChg>
      </pc:sldChg>
      <pc:sldChg chg="modSp add mod ord modNotesTx">
        <pc:chgData name="Tarala, Magesh" userId="07a42c1a-df86-419d-baa6-5a6109858c33" providerId="ADAL" clId="{A9E934C0-4F45-4220-97A7-D06ABF5DB291}" dt="2023-10-06T15:58:16.847" v="1719" actId="20577"/>
        <pc:sldMkLst>
          <pc:docMk/>
          <pc:sldMk cId="1522447617" sldId="683"/>
        </pc:sldMkLst>
        <pc:spChg chg="mod">
          <ac:chgData name="Tarala, Magesh" userId="07a42c1a-df86-419d-baa6-5a6109858c33" providerId="ADAL" clId="{A9E934C0-4F45-4220-97A7-D06ABF5DB291}" dt="2023-10-06T15:44:51.559" v="1611" actId="20577"/>
          <ac:spMkLst>
            <pc:docMk/>
            <pc:sldMk cId="1522447617" sldId="683"/>
            <ac:spMk id="2" creationId="{F8DE4339-18E9-E745-8F0D-D0D084EA6CFA}"/>
          </ac:spMkLst>
        </pc:spChg>
        <pc:spChg chg="mod">
          <ac:chgData name="Tarala, Magesh" userId="07a42c1a-df86-419d-baa6-5a6109858c33" providerId="ADAL" clId="{A9E934C0-4F45-4220-97A7-D06ABF5DB291}" dt="2023-10-06T15:53:24.204" v="1645" actId="20577"/>
          <ac:spMkLst>
            <pc:docMk/>
            <pc:sldMk cId="1522447617" sldId="683"/>
            <ac:spMk id="3" creationId="{AD984919-D3DD-2E4A-A474-80597EFCC2C3}"/>
          </ac:spMkLst>
        </pc:spChg>
      </pc:sldChg>
      <pc:sldChg chg="modSp add mod ord modNotesTx">
        <pc:chgData name="Tarala, Magesh" userId="07a42c1a-df86-419d-baa6-5a6109858c33" providerId="ADAL" clId="{A9E934C0-4F45-4220-97A7-D06ABF5DB291}" dt="2023-10-06T16:06:07.263" v="1780" actId="368"/>
        <pc:sldMkLst>
          <pc:docMk/>
          <pc:sldMk cId="1995172512" sldId="684"/>
        </pc:sldMkLst>
        <pc:spChg chg="mod">
          <ac:chgData name="Tarala, Magesh" userId="07a42c1a-df86-419d-baa6-5a6109858c33" providerId="ADAL" clId="{A9E934C0-4F45-4220-97A7-D06ABF5DB291}" dt="2023-10-06T16:06:07.263" v="1780" actId="368"/>
          <ac:spMkLst>
            <pc:docMk/>
            <pc:sldMk cId="1995172512" sldId="684"/>
            <ac:spMk id="2" creationId="{F8DE4339-18E9-E745-8F0D-D0D084EA6CFA}"/>
          </ac:spMkLst>
        </pc:spChg>
        <pc:spChg chg="mod">
          <ac:chgData name="Tarala, Magesh" userId="07a42c1a-df86-419d-baa6-5a6109858c33" providerId="ADAL" clId="{A9E934C0-4F45-4220-97A7-D06ABF5DB291}" dt="2023-10-06T16:06:07.263" v="1780" actId="368"/>
          <ac:spMkLst>
            <pc:docMk/>
            <pc:sldMk cId="1995172512" sldId="684"/>
            <ac:spMk id="3" creationId="{AD984919-D3DD-2E4A-A474-80597EFCC2C3}"/>
          </ac:spMkLst>
        </pc:spChg>
      </pc:sldChg>
      <pc:sldChg chg="addSp delSp modSp add mod modNotesTx">
        <pc:chgData name="Tarala, Magesh" userId="07a42c1a-df86-419d-baa6-5a6109858c33" providerId="ADAL" clId="{A9E934C0-4F45-4220-97A7-D06ABF5DB291}" dt="2023-10-06T20:41:08.222" v="2148" actId="5793"/>
        <pc:sldMkLst>
          <pc:docMk/>
          <pc:sldMk cId="3134115823" sldId="685"/>
        </pc:sldMkLst>
        <pc:spChg chg="mod">
          <ac:chgData name="Tarala, Magesh" userId="07a42c1a-df86-419d-baa6-5a6109858c33" providerId="ADAL" clId="{A9E934C0-4F45-4220-97A7-D06ABF5DB291}" dt="2023-10-06T20:29:13.844" v="1840" actId="20577"/>
          <ac:spMkLst>
            <pc:docMk/>
            <pc:sldMk cId="3134115823" sldId="685"/>
            <ac:spMk id="2" creationId="{F8DE4339-18E9-E745-8F0D-D0D084EA6CFA}"/>
          </ac:spMkLst>
        </pc:spChg>
        <pc:spChg chg="del">
          <ac:chgData name="Tarala, Magesh" userId="07a42c1a-df86-419d-baa6-5a6109858c33" providerId="ADAL" clId="{A9E934C0-4F45-4220-97A7-D06ABF5DB291}" dt="2023-10-06T20:22:27.868" v="1826" actId="478"/>
          <ac:spMkLst>
            <pc:docMk/>
            <pc:sldMk cId="3134115823" sldId="685"/>
            <ac:spMk id="3" creationId="{AD984919-D3DD-2E4A-A474-80597EFCC2C3}"/>
          </ac:spMkLst>
        </pc:spChg>
        <pc:spChg chg="add del mod">
          <ac:chgData name="Tarala, Magesh" userId="07a42c1a-df86-419d-baa6-5a6109858c33" providerId="ADAL" clId="{A9E934C0-4F45-4220-97A7-D06ABF5DB291}" dt="2023-10-06T20:22:31.600" v="1827" actId="478"/>
          <ac:spMkLst>
            <pc:docMk/>
            <pc:sldMk cId="3134115823" sldId="685"/>
            <ac:spMk id="6" creationId="{5C5CA9B4-789E-5FCD-DD70-395977851E2F}"/>
          </ac:spMkLst>
        </pc:spChg>
        <pc:picChg chg="add del mod">
          <ac:chgData name="Tarala, Magesh" userId="07a42c1a-df86-419d-baa6-5a6109858c33" providerId="ADAL" clId="{A9E934C0-4F45-4220-97A7-D06ABF5DB291}" dt="2023-10-06T20:28:38.375" v="1830" actId="478"/>
          <ac:picMkLst>
            <pc:docMk/>
            <pc:sldMk cId="3134115823" sldId="685"/>
            <ac:picMk id="8" creationId="{040077F8-042C-710E-DE5B-10665674124B}"/>
          </ac:picMkLst>
        </pc:picChg>
        <pc:picChg chg="add mod">
          <ac:chgData name="Tarala, Magesh" userId="07a42c1a-df86-419d-baa6-5a6109858c33" providerId="ADAL" clId="{A9E934C0-4F45-4220-97A7-D06ABF5DB291}" dt="2023-10-06T20:29:06.500" v="1832" actId="1076"/>
          <ac:picMkLst>
            <pc:docMk/>
            <pc:sldMk cId="3134115823" sldId="685"/>
            <ac:picMk id="12" creationId="{0ADE13E2-F8AA-4EA2-71A5-17D115E882CC}"/>
          </ac:picMkLst>
        </pc:picChg>
      </pc:sldChg>
      <pc:sldChg chg="addSp delSp modSp add mod modNotesTx">
        <pc:chgData name="Tarala, Magesh" userId="07a42c1a-df86-419d-baa6-5a6109858c33" providerId="ADAL" clId="{A9E934C0-4F45-4220-97A7-D06ABF5DB291}" dt="2023-10-06T20:56:14.129" v="2183"/>
        <pc:sldMkLst>
          <pc:docMk/>
          <pc:sldMk cId="890131499" sldId="686"/>
        </pc:sldMkLst>
        <pc:spChg chg="mod">
          <ac:chgData name="Tarala, Magesh" userId="07a42c1a-df86-419d-baa6-5a6109858c33" providerId="ADAL" clId="{A9E934C0-4F45-4220-97A7-D06ABF5DB291}" dt="2023-10-06T20:41:19.909" v="2157" actId="20577"/>
          <ac:spMkLst>
            <pc:docMk/>
            <pc:sldMk cId="890131499" sldId="686"/>
            <ac:spMk id="2" creationId="{F8DE4339-18E9-E745-8F0D-D0D084EA6CFA}"/>
          </ac:spMkLst>
        </pc:spChg>
        <pc:picChg chg="add mod">
          <ac:chgData name="Tarala, Magesh" userId="07a42c1a-df86-419d-baa6-5a6109858c33" providerId="ADAL" clId="{A9E934C0-4F45-4220-97A7-D06ABF5DB291}" dt="2023-10-06T20:49:04.577" v="2160" actId="1076"/>
          <ac:picMkLst>
            <pc:docMk/>
            <pc:sldMk cId="890131499" sldId="686"/>
            <ac:picMk id="3" creationId="{D7857E4E-41EA-4B1A-415D-0D2C9C2C7617}"/>
          </ac:picMkLst>
        </pc:picChg>
        <pc:picChg chg="del">
          <ac:chgData name="Tarala, Magesh" userId="07a42c1a-df86-419d-baa6-5a6109858c33" providerId="ADAL" clId="{A9E934C0-4F45-4220-97A7-D06ABF5DB291}" dt="2023-10-06T20:41:22.458" v="2158" actId="478"/>
          <ac:picMkLst>
            <pc:docMk/>
            <pc:sldMk cId="890131499" sldId="686"/>
            <ac:picMk id="12" creationId="{0ADE13E2-F8AA-4EA2-71A5-17D115E882CC}"/>
          </ac:picMkLst>
        </pc:picChg>
      </pc:sldChg>
      <pc:sldChg chg="del">
        <pc:chgData name="Tarala, Magesh" userId="07a42c1a-df86-419d-baa6-5a6109858c33" providerId="ADAL" clId="{A9E934C0-4F45-4220-97A7-D06ABF5DB291}" dt="2023-10-06T12:25:29.772" v="0" actId="47"/>
        <pc:sldMkLst>
          <pc:docMk/>
          <pc:sldMk cId="2553484420" sldId="686"/>
        </pc:sldMkLst>
      </pc:sldChg>
      <pc:sldChg chg="del">
        <pc:chgData name="Tarala, Magesh" userId="07a42c1a-df86-419d-baa6-5a6109858c33" providerId="ADAL" clId="{A9E934C0-4F45-4220-97A7-D06ABF5DB291}" dt="2023-10-06T12:25:29.772" v="0" actId="47"/>
        <pc:sldMkLst>
          <pc:docMk/>
          <pc:sldMk cId="1264460976" sldId="687"/>
        </pc:sldMkLst>
      </pc:sldChg>
      <pc:sldChg chg="del">
        <pc:chgData name="Tarala, Magesh" userId="07a42c1a-df86-419d-baa6-5a6109858c33" providerId="ADAL" clId="{A9E934C0-4F45-4220-97A7-D06ABF5DB291}" dt="2023-10-06T12:25:29.772" v="0" actId="47"/>
        <pc:sldMkLst>
          <pc:docMk/>
          <pc:sldMk cId="1090232324" sldId="688"/>
        </pc:sldMkLst>
      </pc:sldChg>
      <pc:sldChg chg="del">
        <pc:chgData name="Tarala, Magesh" userId="07a42c1a-df86-419d-baa6-5a6109858c33" providerId="ADAL" clId="{A9E934C0-4F45-4220-97A7-D06ABF5DB291}" dt="2023-10-06T12:25:29.772" v="0" actId="47"/>
        <pc:sldMkLst>
          <pc:docMk/>
          <pc:sldMk cId="229260972" sldId="689"/>
        </pc:sldMkLst>
      </pc:sldChg>
      <pc:sldChg chg="del">
        <pc:chgData name="Tarala, Magesh" userId="07a42c1a-df86-419d-baa6-5a6109858c33" providerId="ADAL" clId="{A9E934C0-4F45-4220-97A7-D06ABF5DB291}" dt="2023-10-06T12:28:41.280" v="80" actId="47"/>
        <pc:sldMkLst>
          <pc:docMk/>
          <pc:sldMk cId="2330012342" sldId="690"/>
        </pc:sldMkLst>
      </pc:sldChg>
      <pc:sldChg chg="del">
        <pc:chgData name="Tarala, Magesh" userId="07a42c1a-df86-419d-baa6-5a6109858c33" providerId="ADAL" clId="{A9E934C0-4F45-4220-97A7-D06ABF5DB291}" dt="2023-10-06T12:25:29.772" v="0" actId="47"/>
        <pc:sldMkLst>
          <pc:docMk/>
          <pc:sldMk cId="1339162075" sldId="691"/>
        </pc:sldMkLst>
      </pc:sldChg>
      <pc:sldChg chg="del">
        <pc:chgData name="Tarala, Magesh" userId="07a42c1a-df86-419d-baa6-5a6109858c33" providerId="ADAL" clId="{A9E934C0-4F45-4220-97A7-D06ABF5DB291}" dt="2023-10-06T12:25:29.772" v="0" actId="47"/>
        <pc:sldMkLst>
          <pc:docMk/>
          <pc:sldMk cId="4199944964" sldId="692"/>
        </pc:sldMkLst>
      </pc:sldChg>
      <pc:sldChg chg="del">
        <pc:chgData name="Tarala, Magesh" userId="07a42c1a-df86-419d-baa6-5a6109858c33" providerId="ADAL" clId="{A9E934C0-4F45-4220-97A7-D06ABF5DB291}" dt="2023-10-06T12:25:29.772" v="0" actId="47"/>
        <pc:sldMkLst>
          <pc:docMk/>
          <pc:sldMk cId="2137332028" sldId="693"/>
        </pc:sldMkLst>
      </pc:sldChg>
      <pc:sldChg chg="del">
        <pc:chgData name="Tarala, Magesh" userId="07a42c1a-df86-419d-baa6-5a6109858c33" providerId="ADAL" clId="{A9E934C0-4F45-4220-97A7-D06ABF5DB291}" dt="2023-10-06T12:25:29.772" v="0" actId="47"/>
        <pc:sldMkLst>
          <pc:docMk/>
          <pc:sldMk cId="1063628740" sldId="694"/>
        </pc:sldMkLst>
      </pc:sldChg>
      <pc:sldChg chg="del">
        <pc:chgData name="Tarala, Magesh" userId="07a42c1a-df86-419d-baa6-5a6109858c33" providerId="ADAL" clId="{A9E934C0-4F45-4220-97A7-D06ABF5DB291}" dt="2023-10-06T12:25:29.772" v="0" actId="47"/>
        <pc:sldMkLst>
          <pc:docMk/>
          <pc:sldMk cId="2025400434" sldId="695"/>
        </pc:sldMkLst>
      </pc:sldChg>
      <pc:sldChg chg="del">
        <pc:chgData name="Tarala, Magesh" userId="07a42c1a-df86-419d-baa6-5a6109858c33" providerId="ADAL" clId="{A9E934C0-4F45-4220-97A7-D06ABF5DB291}" dt="2023-10-06T12:25:29.772" v="0" actId="47"/>
        <pc:sldMkLst>
          <pc:docMk/>
          <pc:sldMk cId="2899363173" sldId="696"/>
        </pc:sldMkLst>
      </pc:sldChg>
      <pc:sldChg chg="del">
        <pc:chgData name="Tarala, Magesh" userId="07a42c1a-df86-419d-baa6-5a6109858c33" providerId="ADAL" clId="{A9E934C0-4F45-4220-97A7-D06ABF5DB291}" dt="2023-10-06T12:25:29.772" v="0" actId="47"/>
        <pc:sldMkLst>
          <pc:docMk/>
          <pc:sldMk cId="194493546" sldId="697"/>
        </pc:sldMkLst>
      </pc:sldChg>
      <pc:sldChg chg="del">
        <pc:chgData name="Tarala, Magesh" userId="07a42c1a-df86-419d-baa6-5a6109858c33" providerId="ADAL" clId="{A9E934C0-4F45-4220-97A7-D06ABF5DB291}" dt="2023-10-06T12:25:29.772" v="0" actId="47"/>
        <pc:sldMkLst>
          <pc:docMk/>
          <pc:sldMk cId="1203064567" sldId="698"/>
        </pc:sldMkLst>
      </pc:sldChg>
      <pc:sldChg chg="del">
        <pc:chgData name="Tarala, Magesh" userId="07a42c1a-df86-419d-baa6-5a6109858c33" providerId="ADAL" clId="{A9E934C0-4F45-4220-97A7-D06ABF5DB291}" dt="2023-10-06T12:25:29.772" v="0" actId="47"/>
        <pc:sldMkLst>
          <pc:docMk/>
          <pc:sldMk cId="2816415973" sldId="699"/>
        </pc:sldMkLst>
      </pc:sldChg>
      <pc:sldChg chg="del">
        <pc:chgData name="Tarala, Magesh" userId="07a42c1a-df86-419d-baa6-5a6109858c33" providerId="ADAL" clId="{A9E934C0-4F45-4220-97A7-D06ABF5DB291}" dt="2023-10-06T12:25:29.772" v="0" actId="47"/>
        <pc:sldMkLst>
          <pc:docMk/>
          <pc:sldMk cId="2896514299" sldId="700"/>
        </pc:sldMkLst>
      </pc:sldChg>
      <pc:sldChg chg="del">
        <pc:chgData name="Tarala, Magesh" userId="07a42c1a-df86-419d-baa6-5a6109858c33" providerId="ADAL" clId="{A9E934C0-4F45-4220-97A7-D06ABF5DB291}" dt="2023-10-06T12:25:29.772" v="0" actId="47"/>
        <pc:sldMkLst>
          <pc:docMk/>
          <pc:sldMk cId="538500871" sldId="701"/>
        </pc:sldMkLst>
      </pc:sldChg>
      <pc:sldChg chg="del">
        <pc:chgData name="Tarala, Magesh" userId="07a42c1a-df86-419d-baa6-5a6109858c33" providerId="ADAL" clId="{A9E934C0-4F45-4220-97A7-D06ABF5DB291}" dt="2023-10-06T12:25:29.772" v="0" actId="47"/>
        <pc:sldMkLst>
          <pc:docMk/>
          <pc:sldMk cId="2122596862" sldId="702"/>
        </pc:sldMkLst>
      </pc:sldChg>
    </pc:docChg>
  </pc:docChgLst>
  <pc:docChgLst>
    <pc:chgData name="Tarala, Magesh" userId="07a42c1a-df86-419d-baa6-5a6109858c33" providerId="ADAL" clId="{587BBE0F-3B71-4A42-A537-5F3998DAA903}"/>
    <pc:docChg chg="undo redo custSel addSld delSld modSld sldOrd">
      <pc:chgData name="Tarala, Magesh" userId="07a42c1a-df86-419d-baa6-5a6109858c33" providerId="ADAL" clId="{587BBE0F-3B71-4A42-A537-5F3998DAA903}" dt="2024-10-04T19:40:22.954" v="1446" actId="20577"/>
      <pc:docMkLst>
        <pc:docMk/>
      </pc:docMkLst>
      <pc:sldChg chg="modNotesTx">
        <pc:chgData name="Tarala, Magesh" userId="07a42c1a-df86-419d-baa6-5a6109858c33" providerId="ADAL" clId="{587BBE0F-3B71-4A42-A537-5F3998DAA903}" dt="2024-10-03T04:02:15.988" v="1111"/>
        <pc:sldMkLst>
          <pc:docMk/>
          <pc:sldMk cId="3109144227" sldId="667"/>
        </pc:sldMkLst>
      </pc:sldChg>
      <pc:sldChg chg="modSp mod modNotesTx">
        <pc:chgData name="Tarala, Magesh" userId="07a42c1a-df86-419d-baa6-5a6109858c33" providerId="ADAL" clId="{587BBE0F-3B71-4A42-A537-5F3998DAA903}" dt="2024-10-03T20:13:26.959" v="1318" actId="20577"/>
        <pc:sldMkLst>
          <pc:docMk/>
          <pc:sldMk cId="229968763" sldId="668"/>
        </pc:sldMkLst>
        <pc:spChg chg="mod">
          <ac:chgData name="Tarala, Magesh" userId="07a42c1a-df86-419d-baa6-5a6109858c33" providerId="ADAL" clId="{587BBE0F-3B71-4A42-A537-5F3998DAA903}" dt="2024-10-03T04:07:22.710" v="1316" actId="20577"/>
          <ac:spMkLst>
            <pc:docMk/>
            <pc:sldMk cId="229968763" sldId="668"/>
            <ac:spMk id="2" creationId="{F8DE4339-18E9-E745-8F0D-D0D084EA6CFA}"/>
          </ac:spMkLst>
        </pc:spChg>
        <pc:spChg chg="mod">
          <ac:chgData name="Tarala, Magesh" userId="07a42c1a-df86-419d-baa6-5a6109858c33" providerId="ADAL" clId="{587BBE0F-3B71-4A42-A537-5F3998DAA903}" dt="2024-10-03T04:07:18.044" v="1303" actId="27636"/>
          <ac:spMkLst>
            <pc:docMk/>
            <pc:sldMk cId="229968763" sldId="668"/>
            <ac:spMk id="3" creationId="{AD984919-D3DD-2E4A-A474-80597EFCC2C3}"/>
          </ac:spMkLst>
        </pc:spChg>
      </pc:sldChg>
      <pc:sldChg chg="modNotesTx">
        <pc:chgData name="Tarala, Magesh" userId="07a42c1a-df86-419d-baa6-5a6109858c33" providerId="ADAL" clId="{587BBE0F-3B71-4A42-A537-5F3998DAA903}" dt="2024-10-03T03:36:38.919" v="1095"/>
        <pc:sldMkLst>
          <pc:docMk/>
          <pc:sldMk cId="2720666439" sldId="674"/>
        </pc:sldMkLst>
      </pc:sldChg>
      <pc:sldChg chg="modSp mod modNotesTx">
        <pc:chgData name="Tarala, Magesh" userId="07a42c1a-df86-419d-baa6-5a6109858c33" providerId="ADAL" clId="{587BBE0F-3B71-4A42-A537-5F3998DAA903}" dt="2024-10-02T23:54:20.435" v="913" actId="113"/>
        <pc:sldMkLst>
          <pc:docMk/>
          <pc:sldMk cId="1572265758" sldId="675"/>
        </pc:sldMkLst>
        <pc:spChg chg="mod">
          <ac:chgData name="Tarala, Magesh" userId="07a42c1a-df86-419d-baa6-5a6109858c33" providerId="ADAL" clId="{587BBE0F-3B71-4A42-A537-5F3998DAA903}" dt="2024-10-02T23:54:05.406" v="911" actId="5793"/>
          <ac:spMkLst>
            <pc:docMk/>
            <pc:sldMk cId="1572265758" sldId="675"/>
            <ac:spMk id="8" creationId="{DB0854D2-F756-6718-8A42-ABAC63E0023D}"/>
          </ac:spMkLst>
        </pc:spChg>
      </pc:sldChg>
      <pc:sldChg chg="modSp mod modNotesTx">
        <pc:chgData name="Tarala, Magesh" userId="07a42c1a-df86-419d-baa6-5a6109858c33" providerId="ADAL" clId="{587BBE0F-3B71-4A42-A537-5F3998DAA903}" dt="2024-10-04T03:58:55.702" v="1417" actId="20577"/>
        <pc:sldMkLst>
          <pc:docMk/>
          <pc:sldMk cId="2668764472" sldId="676"/>
        </pc:sldMkLst>
        <pc:spChg chg="mod">
          <ac:chgData name="Tarala, Magesh" userId="07a42c1a-df86-419d-baa6-5a6109858c33" providerId="ADAL" clId="{587BBE0F-3B71-4A42-A537-5F3998DAA903}" dt="2024-10-04T03:58:55.702" v="1417" actId="20577"/>
          <ac:spMkLst>
            <pc:docMk/>
            <pc:sldMk cId="2668764472" sldId="676"/>
            <ac:spMk id="2" creationId="{F8DE4339-18E9-E745-8F0D-D0D084EA6CFA}"/>
          </ac:spMkLst>
        </pc:spChg>
        <pc:spChg chg="mod">
          <ac:chgData name="Tarala, Magesh" userId="07a42c1a-df86-419d-baa6-5a6109858c33" providerId="ADAL" clId="{587BBE0F-3B71-4A42-A537-5F3998DAA903}" dt="2024-10-03T00:00:13.467" v="1006" actId="113"/>
          <ac:spMkLst>
            <pc:docMk/>
            <pc:sldMk cId="2668764472" sldId="676"/>
            <ac:spMk id="8" creationId="{DB0854D2-F756-6718-8A42-ABAC63E0023D}"/>
          </ac:spMkLst>
        </pc:spChg>
      </pc:sldChg>
      <pc:sldChg chg="addSp delSp modSp mod modNotesTx">
        <pc:chgData name="Tarala, Magesh" userId="07a42c1a-df86-419d-baa6-5a6109858c33" providerId="ADAL" clId="{587BBE0F-3B71-4A42-A537-5F3998DAA903}" dt="2024-10-03T02:23:16.285" v="1053" actId="20577"/>
        <pc:sldMkLst>
          <pc:docMk/>
          <pc:sldMk cId="3746080991" sldId="680"/>
        </pc:sldMkLst>
        <pc:spChg chg="mod">
          <ac:chgData name="Tarala, Magesh" userId="07a42c1a-df86-419d-baa6-5a6109858c33" providerId="ADAL" clId="{587BBE0F-3B71-4A42-A537-5F3998DAA903}" dt="2024-10-02T23:24:21.851" v="9" actId="20577"/>
          <ac:spMkLst>
            <pc:docMk/>
            <pc:sldMk cId="3746080991" sldId="680"/>
            <ac:spMk id="2" creationId="{F8DE4339-18E9-E745-8F0D-D0D084EA6CFA}"/>
          </ac:spMkLst>
        </pc:spChg>
        <pc:spChg chg="mod">
          <ac:chgData name="Tarala, Magesh" userId="07a42c1a-df86-419d-baa6-5a6109858c33" providerId="ADAL" clId="{587BBE0F-3B71-4A42-A537-5F3998DAA903}" dt="2024-10-03T02:23:16.285" v="1053" actId="20577"/>
          <ac:spMkLst>
            <pc:docMk/>
            <pc:sldMk cId="3746080991" sldId="680"/>
            <ac:spMk id="3" creationId="{AD984919-D3DD-2E4A-A474-80597EFCC2C3}"/>
          </ac:spMkLst>
        </pc:spChg>
        <pc:picChg chg="add del">
          <ac:chgData name="Tarala, Magesh" userId="07a42c1a-df86-419d-baa6-5a6109858c33" providerId="ADAL" clId="{587BBE0F-3B71-4A42-A537-5F3998DAA903}" dt="2024-10-02T23:34:06.720" v="466" actId="22"/>
          <ac:picMkLst>
            <pc:docMk/>
            <pc:sldMk cId="3746080991" sldId="680"/>
            <ac:picMk id="6" creationId="{E5276F2B-0092-9FD6-E0CE-173CB2A30A01}"/>
          </ac:picMkLst>
        </pc:picChg>
      </pc:sldChg>
      <pc:sldChg chg="addSp delSp modSp del mod">
        <pc:chgData name="Tarala, Magesh" userId="07a42c1a-df86-419d-baa6-5a6109858c33" providerId="ADAL" clId="{587BBE0F-3B71-4A42-A537-5F3998DAA903}" dt="2024-10-03T02:40:18.686" v="1094" actId="47"/>
        <pc:sldMkLst>
          <pc:docMk/>
          <pc:sldMk cId="4186379397" sldId="681"/>
        </pc:sldMkLst>
        <pc:spChg chg="mod">
          <ac:chgData name="Tarala, Magesh" userId="07a42c1a-df86-419d-baa6-5a6109858c33" providerId="ADAL" clId="{587BBE0F-3B71-4A42-A537-5F3998DAA903}" dt="2024-10-03T02:39:37.686" v="1083" actId="27636"/>
          <ac:spMkLst>
            <pc:docMk/>
            <pc:sldMk cId="4186379397" sldId="681"/>
            <ac:spMk id="2" creationId="{F8DE4339-18E9-E745-8F0D-D0D084EA6CFA}"/>
          </ac:spMkLst>
        </pc:spChg>
        <pc:spChg chg="add del mod">
          <ac:chgData name="Tarala, Magesh" userId="07a42c1a-df86-419d-baa6-5a6109858c33" providerId="ADAL" clId="{587BBE0F-3B71-4A42-A537-5F3998DAA903}" dt="2024-10-03T02:40:17.832" v="1093"/>
          <ac:spMkLst>
            <pc:docMk/>
            <pc:sldMk cId="4186379397" sldId="681"/>
            <ac:spMk id="3" creationId="{D8B9A766-F0F6-4348-15A3-C94ADDC8C466}"/>
          </ac:spMkLst>
        </pc:spChg>
        <pc:spChg chg="mod">
          <ac:chgData name="Tarala, Magesh" userId="07a42c1a-df86-419d-baa6-5a6109858c33" providerId="ADAL" clId="{587BBE0F-3B71-4A42-A537-5F3998DAA903}" dt="2024-10-03T02:40:16.629" v="1091" actId="6549"/>
          <ac:spMkLst>
            <pc:docMk/>
            <pc:sldMk cId="4186379397" sldId="681"/>
            <ac:spMk id="8" creationId="{DB0854D2-F756-6718-8A42-ABAC63E0023D}"/>
          </ac:spMkLst>
        </pc:spChg>
      </pc:sldChg>
      <pc:sldChg chg="modNotesTx">
        <pc:chgData name="Tarala, Magesh" userId="07a42c1a-df86-419d-baa6-5a6109858c33" providerId="ADAL" clId="{587BBE0F-3B71-4A42-A537-5F3998DAA903}" dt="2024-10-03T04:01:07.607" v="1108" actId="113"/>
        <pc:sldMkLst>
          <pc:docMk/>
          <pc:sldMk cId="3473178549" sldId="682"/>
        </pc:sldMkLst>
      </pc:sldChg>
      <pc:sldChg chg="modSp add mod ord modNotesTx">
        <pc:chgData name="Tarala, Magesh" userId="07a42c1a-df86-419d-baa6-5a6109858c33" providerId="ADAL" clId="{587BBE0F-3B71-4A42-A537-5F3998DAA903}" dt="2024-10-04T19:40:22.954" v="1446" actId="20577"/>
        <pc:sldMkLst>
          <pc:docMk/>
          <pc:sldMk cId="891989446" sldId="687"/>
        </pc:sldMkLst>
        <pc:spChg chg="mod">
          <ac:chgData name="Tarala, Magesh" userId="07a42c1a-df86-419d-baa6-5a6109858c33" providerId="ADAL" clId="{587BBE0F-3B71-4A42-A537-5F3998DAA903}" dt="2024-10-02T23:38:50.947" v="487" actId="20577"/>
          <ac:spMkLst>
            <pc:docMk/>
            <pc:sldMk cId="891989446" sldId="687"/>
            <ac:spMk id="2" creationId="{F8DE4339-18E9-E745-8F0D-D0D084EA6CFA}"/>
          </ac:spMkLst>
        </pc:spChg>
        <pc:spChg chg="mod">
          <ac:chgData name="Tarala, Magesh" userId="07a42c1a-df86-419d-baa6-5a6109858c33" providerId="ADAL" clId="{587BBE0F-3B71-4A42-A537-5F3998DAA903}" dt="2024-10-04T19:40:22.954" v="1446" actId="20577"/>
          <ac:spMkLst>
            <pc:docMk/>
            <pc:sldMk cId="891989446" sldId="687"/>
            <ac:spMk id="3" creationId="{AD984919-D3DD-2E4A-A474-80597EFCC2C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E259B-0604-D044-A372-F364932523F5}" type="datetimeFigureOut">
              <a:rPr lang="en-US" smtClean="0"/>
              <a:t>10/4/2024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A7FFE-4AD6-324C-8A6F-CC2D362C95D1}" type="slidenum">
              <a:rPr lang="en-US" smtClean="0"/>
              <a:t>‹#›</a:t>
            </a:fld>
            <a:endParaRPr lang="en-US"/>
          </a:p>
        </p:txBody>
      </p:sp>
    </p:spTree>
    <p:extLst>
      <p:ext uri="{BB962C8B-B14F-4D97-AF65-F5344CB8AC3E}">
        <p14:creationId xmlns:p14="http://schemas.microsoft.com/office/powerpoint/2010/main" val="3106721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marL="0" marR="0" lvl="0" indent="0" algn="r" defTabSz="965200" rtl="0" eaLnBrk="0" fontAlgn="auto" latinLnBrk="0" hangingPunct="0">
              <a:lnSpc>
                <a:spcPct val="100000"/>
              </a:lnSpc>
              <a:spcBef>
                <a:spcPts val="0"/>
              </a:spcBef>
              <a:spcAft>
                <a:spcPts val="0"/>
              </a:spcAft>
              <a:buClrTx/>
              <a:buSzTx/>
              <a:buFontTx/>
              <a:buNone/>
              <a:tabLst/>
              <a:defRPr/>
            </a:pPr>
            <a:fld id="{C1383690-9664-49F0-B9FC-C8E52863BE40}" type="slidenum">
              <a:rPr kumimoji="0" lang="en-US" sz="11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5200" rtl="0" eaLnBrk="0" fontAlgn="auto" latinLnBrk="0" hangingPunct="0">
                <a:lnSpc>
                  <a:spcPct val="100000"/>
                </a:lnSpc>
                <a:spcBef>
                  <a:spcPts val="0"/>
                </a:spcBef>
                <a:spcAft>
                  <a:spcPts val="0"/>
                </a:spcAft>
                <a:buClrTx/>
                <a:buSzTx/>
                <a:buFontTx/>
                <a:buNone/>
                <a:tabLst/>
                <a:defRPr/>
              </a:pPr>
              <a:t>1</a:t>
            </a:fld>
            <a:endParaRPr kumimoji="0" lang="en-US" sz="1100" b="0" i="1" u="none" strike="noStrike" kern="1200" cap="none" spc="0" normalizeH="0" baseline="0" noProof="0">
              <a:ln>
                <a:noFill/>
              </a:ln>
              <a:solidFill>
                <a:srgbClr val="000000"/>
              </a:solidFill>
              <a:effectLst/>
              <a:uLnTx/>
              <a:uFillTx/>
              <a:latin typeface="Arial" charset="0"/>
              <a:ea typeface="+mn-ea"/>
              <a:cs typeface="+mn-cs"/>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401141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dirty="0"/>
              <a:t>Answer: B</a:t>
            </a:r>
          </a:p>
          <a:p>
            <a:pPr marL="0" marR="0">
              <a:lnSpc>
                <a:spcPct val="107000"/>
              </a:lnSpc>
              <a:spcBef>
                <a:spcPts val="0"/>
              </a:spcBef>
              <a:spcAft>
                <a:spcPts val="800"/>
              </a:spcAft>
            </a:pPr>
            <a:endParaRPr lang="en-US" dirty="0"/>
          </a:p>
          <a:p>
            <a:pPr marL="0" marR="0">
              <a:lnSpc>
                <a:spcPct val="107000"/>
              </a:lnSpc>
              <a:spcBef>
                <a:spcPts val="0"/>
              </a:spcBef>
              <a:spcAft>
                <a:spcPts val="800"/>
              </a:spcAft>
            </a:pPr>
            <a:r>
              <a:rPr lang="en-US" dirty="0"/>
              <a:t>Explanation: If a model has a very low RMSE on the training data, it suggests that the model is fitting the training data extremely well, possibly capturing noise or patterns that don't generalize to new, unseen data. This is a sign of overfitting, where the model performs exceptionally on the training set but may fail to predict accurately on the validation or test sets.</a:t>
            </a:r>
          </a:p>
        </p:txBody>
      </p:sp>
      <p:sp>
        <p:nvSpPr>
          <p:cNvPr id="4" name="Slide Number Placeholder 3"/>
          <p:cNvSpPr>
            <a:spLocks noGrp="1"/>
          </p:cNvSpPr>
          <p:nvPr>
            <p:ph type="sldNum" sz="quarter" idx="5"/>
          </p:nvPr>
        </p:nvSpPr>
        <p:spPr/>
        <p:txBody>
          <a:bodyPr/>
          <a:lstStyle/>
          <a:p>
            <a:pPr marL="0" marR="0" lvl="0" indent="0" algn="r" defTabSz="965200" rtl="0" eaLnBrk="0" fontAlgn="auto" latinLnBrk="0" hangingPunct="0">
              <a:lnSpc>
                <a:spcPct val="100000"/>
              </a:lnSpc>
              <a:spcBef>
                <a:spcPts val="0"/>
              </a:spcBef>
              <a:spcAft>
                <a:spcPts val="0"/>
              </a:spcAft>
              <a:buClrTx/>
              <a:buSzTx/>
              <a:buFontTx/>
              <a:buNone/>
              <a:tabLst/>
              <a:defRPr/>
            </a:pPr>
            <a:fld id="{D09EA1DE-8B2E-4C99-BB9A-ED5852C21BBD}" type="slidenum">
              <a:rPr kumimoji="0" lang="en-US" sz="11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5200" rtl="0" eaLnBrk="0" fontAlgn="auto" latinLnBrk="0" hangingPunct="0">
                <a:lnSpc>
                  <a:spcPct val="100000"/>
                </a:lnSpc>
                <a:spcBef>
                  <a:spcPts val="0"/>
                </a:spcBef>
                <a:spcAft>
                  <a:spcPts val="0"/>
                </a:spcAft>
                <a:buClrTx/>
                <a:buSzTx/>
                <a:buFontTx/>
                <a:buNone/>
                <a:tabLst/>
                <a:defRPr/>
              </a:pPr>
              <a:t>10</a:t>
            </a:fld>
            <a:endParaRPr kumimoji="0" lang="en-US" sz="1100" b="0" i="1"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427363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dirty="0"/>
              <a:t>Answer: B</a:t>
            </a:r>
          </a:p>
          <a:p>
            <a:pPr marL="0" marR="0">
              <a:lnSpc>
                <a:spcPct val="107000"/>
              </a:lnSpc>
              <a:spcBef>
                <a:spcPts val="0"/>
              </a:spcBef>
              <a:spcAft>
                <a:spcPts val="800"/>
              </a:spcAft>
            </a:pPr>
            <a:endParaRPr lang="en-US" dirty="0"/>
          </a:p>
          <a:p>
            <a:pPr marL="0" marR="0">
              <a:lnSpc>
                <a:spcPct val="107000"/>
              </a:lnSpc>
              <a:spcBef>
                <a:spcPts val="0"/>
              </a:spcBef>
              <a:spcAft>
                <a:spcPts val="800"/>
              </a:spcAft>
            </a:pPr>
            <a:r>
              <a:rPr lang="en-US" b="0" i="0" dirty="0">
                <a:solidFill>
                  <a:srgbClr val="374151"/>
                </a:solidFill>
                <a:effectLst/>
                <a:latin typeface="Söhne"/>
              </a:rPr>
              <a:t>The Adjusted </a:t>
            </a:r>
            <a:r>
              <a:rPr lang="en-US" b="0" i="1" dirty="0">
                <a:solidFill>
                  <a:srgbClr val="374151"/>
                </a:solidFill>
                <a:effectLst/>
                <a:latin typeface="KaTeX_Math"/>
              </a:rPr>
              <a:t>R</a:t>
            </a:r>
            <a:r>
              <a:rPr lang="en-US" b="0" i="0" baseline="30000" dirty="0">
                <a:solidFill>
                  <a:srgbClr val="374151"/>
                </a:solidFill>
                <a:effectLst/>
                <a:latin typeface="KaTeX_Main"/>
              </a:rPr>
              <a:t>2</a:t>
            </a:r>
            <a:r>
              <a:rPr lang="en-US" b="0" i="0" dirty="0">
                <a:solidFill>
                  <a:srgbClr val="374151"/>
                </a:solidFill>
                <a:effectLst/>
                <a:latin typeface="Söhne"/>
              </a:rPr>
              <a:t> metric takes into account the number of predictors in the model, providing a more accurate measure of goodness-of-fit, especially when multiple predictors are used.</a:t>
            </a:r>
            <a:endParaRPr lang="en-US" dirty="0"/>
          </a:p>
        </p:txBody>
      </p:sp>
      <p:sp>
        <p:nvSpPr>
          <p:cNvPr id="4" name="Slide Number Placeholder 3"/>
          <p:cNvSpPr>
            <a:spLocks noGrp="1"/>
          </p:cNvSpPr>
          <p:nvPr>
            <p:ph type="sldNum" sz="quarter" idx="5"/>
          </p:nvPr>
        </p:nvSpPr>
        <p:spPr/>
        <p:txBody>
          <a:bodyPr/>
          <a:lstStyle/>
          <a:p>
            <a:pPr marL="0" marR="0" lvl="0" indent="0" algn="r" defTabSz="965200" rtl="0" eaLnBrk="0" fontAlgn="auto" latinLnBrk="0" hangingPunct="0">
              <a:lnSpc>
                <a:spcPct val="100000"/>
              </a:lnSpc>
              <a:spcBef>
                <a:spcPts val="0"/>
              </a:spcBef>
              <a:spcAft>
                <a:spcPts val="0"/>
              </a:spcAft>
              <a:buClrTx/>
              <a:buSzTx/>
              <a:buFontTx/>
              <a:buNone/>
              <a:tabLst/>
              <a:defRPr/>
            </a:pPr>
            <a:fld id="{D09EA1DE-8B2E-4C99-BB9A-ED5852C21BBD}" type="slidenum">
              <a:rPr kumimoji="0" lang="en-US" sz="11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5200" rtl="0" eaLnBrk="0" fontAlgn="auto" latinLnBrk="0" hangingPunct="0">
                <a:lnSpc>
                  <a:spcPct val="100000"/>
                </a:lnSpc>
                <a:spcBef>
                  <a:spcPts val="0"/>
                </a:spcBef>
                <a:spcAft>
                  <a:spcPts val="0"/>
                </a:spcAft>
                <a:buClrTx/>
                <a:buSzTx/>
                <a:buFontTx/>
                <a:buNone/>
                <a:tabLst/>
                <a:defRPr/>
              </a:pPr>
              <a:t>11</a:t>
            </a:fld>
            <a:endParaRPr kumimoji="0" lang="en-US" sz="1100" b="0" i="1"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421584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b="1" dirty="0"/>
              <a:t>Answer: D</a:t>
            </a:r>
          </a:p>
          <a:p>
            <a:pPr marL="0" marR="0">
              <a:lnSpc>
                <a:spcPct val="107000"/>
              </a:lnSpc>
              <a:spcBef>
                <a:spcPts val="0"/>
              </a:spcBef>
              <a:spcAft>
                <a:spcPts val="800"/>
              </a:spcAft>
            </a:pPr>
            <a:r>
              <a:rPr lang="en-US" b="0" dirty="0"/>
              <a:t>Cannot determine without knowing the number of predictors in each model.</a:t>
            </a:r>
          </a:p>
        </p:txBody>
      </p:sp>
      <p:sp>
        <p:nvSpPr>
          <p:cNvPr id="4" name="Slide Number Placeholder 3"/>
          <p:cNvSpPr>
            <a:spLocks noGrp="1"/>
          </p:cNvSpPr>
          <p:nvPr>
            <p:ph type="sldNum" sz="quarter" idx="5"/>
          </p:nvPr>
        </p:nvSpPr>
        <p:spPr/>
        <p:txBody>
          <a:bodyPr/>
          <a:lstStyle/>
          <a:p>
            <a:pPr marL="0" marR="0" lvl="0" indent="0" algn="r" defTabSz="965200" rtl="0" eaLnBrk="0" fontAlgn="auto" latinLnBrk="0" hangingPunct="0">
              <a:lnSpc>
                <a:spcPct val="100000"/>
              </a:lnSpc>
              <a:spcBef>
                <a:spcPts val="0"/>
              </a:spcBef>
              <a:spcAft>
                <a:spcPts val="0"/>
              </a:spcAft>
              <a:buClrTx/>
              <a:buSzTx/>
              <a:buFontTx/>
              <a:buNone/>
              <a:tabLst/>
              <a:defRPr/>
            </a:pPr>
            <a:fld id="{D09EA1DE-8B2E-4C99-BB9A-ED5852C21BBD}" type="slidenum">
              <a:rPr kumimoji="0" lang="en-US" sz="11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5200" rtl="0" eaLnBrk="0" fontAlgn="auto" latinLnBrk="0" hangingPunct="0">
                <a:lnSpc>
                  <a:spcPct val="100000"/>
                </a:lnSpc>
                <a:spcBef>
                  <a:spcPts val="0"/>
                </a:spcBef>
                <a:spcAft>
                  <a:spcPts val="0"/>
                </a:spcAft>
                <a:buClrTx/>
                <a:buSzTx/>
                <a:buFontTx/>
                <a:buNone/>
                <a:tabLst/>
                <a:defRPr/>
              </a:pPr>
              <a:t>12</a:t>
            </a:fld>
            <a:endParaRPr kumimoji="0" lang="en-US" sz="1100" b="0" i="1"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028017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D</a:t>
            </a:r>
          </a:p>
          <a:p>
            <a:endParaRPr lang="en-US" dirty="0"/>
          </a:p>
          <a:p>
            <a:r>
              <a:rPr lang="en-US" b="0" i="0" dirty="0">
                <a:solidFill>
                  <a:srgbClr val="374151"/>
                </a:solidFill>
                <a:effectLst/>
                <a:latin typeface="KaTeX_Main"/>
              </a:rPr>
              <a:t>Predicted Score=10+(1.2×30)+(0.5×80)+(2.0×5)</a:t>
            </a:r>
            <a:endParaRPr lang="en-US" dirty="0"/>
          </a:p>
        </p:txBody>
      </p:sp>
      <p:sp>
        <p:nvSpPr>
          <p:cNvPr id="4" name="Slide Number Placeholder 3"/>
          <p:cNvSpPr>
            <a:spLocks noGrp="1"/>
          </p:cNvSpPr>
          <p:nvPr>
            <p:ph type="sldNum" sz="quarter" idx="5"/>
          </p:nvPr>
        </p:nvSpPr>
        <p:spPr/>
        <p:txBody>
          <a:bodyPr/>
          <a:lstStyle/>
          <a:p>
            <a:pPr marL="0" marR="0" lvl="0" indent="0" algn="r" defTabSz="965200" rtl="0" eaLnBrk="0" fontAlgn="auto" latinLnBrk="0" hangingPunct="0">
              <a:lnSpc>
                <a:spcPct val="100000"/>
              </a:lnSpc>
              <a:spcBef>
                <a:spcPts val="0"/>
              </a:spcBef>
              <a:spcAft>
                <a:spcPts val="0"/>
              </a:spcAft>
              <a:buClrTx/>
              <a:buSzTx/>
              <a:buFontTx/>
              <a:buNone/>
              <a:tabLst/>
              <a:defRPr/>
            </a:pPr>
            <a:fld id="{D09EA1DE-8B2E-4C99-BB9A-ED5852C21BBD}" type="slidenum">
              <a:rPr kumimoji="0" lang="en-US" sz="11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5200" rtl="0" eaLnBrk="0" fontAlgn="auto" latinLnBrk="0" hangingPunct="0">
                <a:lnSpc>
                  <a:spcPct val="100000"/>
                </a:lnSpc>
                <a:spcBef>
                  <a:spcPts val="0"/>
                </a:spcBef>
                <a:spcAft>
                  <a:spcPts val="0"/>
                </a:spcAft>
                <a:buClrTx/>
                <a:buSzTx/>
                <a:buFontTx/>
                <a:buNone/>
                <a:tabLst/>
                <a:defRPr/>
              </a:pPr>
              <a:t>13</a:t>
            </a:fld>
            <a:endParaRPr kumimoji="0" lang="en-US" sz="1100" b="0" i="1"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987678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A</a:t>
            </a:r>
          </a:p>
        </p:txBody>
      </p:sp>
      <p:sp>
        <p:nvSpPr>
          <p:cNvPr id="4" name="Slide Number Placeholder 3"/>
          <p:cNvSpPr>
            <a:spLocks noGrp="1"/>
          </p:cNvSpPr>
          <p:nvPr>
            <p:ph type="sldNum" sz="quarter" idx="5"/>
          </p:nvPr>
        </p:nvSpPr>
        <p:spPr/>
        <p:txBody>
          <a:bodyPr/>
          <a:lstStyle/>
          <a:p>
            <a:pPr marL="0" marR="0" lvl="0" indent="0" algn="r" defTabSz="965200" rtl="0" eaLnBrk="0" fontAlgn="auto" latinLnBrk="0" hangingPunct="0">
              <a:lnSpc>
                <a:spcPct val="100000"/>
              </a:lnSpc>
              <a:spcBef>
                <a:spcPts val="0"/>
              </a:spcBef>
              <a:spcAft>
                <a:spcPts val="0"/>
              </a:spcAft>
              <a:buClrTx/>
              <a:buSzTx/>
              <a:buFontTx/>
              <a:buNone/>
              <a:tabLst/>
              <a:defRPr/>
            </a:pPr>
            <a:fld id="{D09EA1DE-8B2E-4C99-BB9A-ED5852C21BBD}" type="slidenum">
              <a:rPr kumimoji="0" lang="en-US" sz="11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5200" rtl="0" eaLnBrk="0" fontAlgn="auto" latinLnBrk="0" hangingPunct="0">
                <a:lnSpc>
                  <a:spcPct val="100000"/>
                </a:lnSpc>
                <a:spcBef>
                  <a:spcPts val="0"/>
                </a:spcBef>
                <a:spcAft>
                  <a:spcPts val="0"/>
                </a:spcAft>
                <a:buClrTx/>
                <a:buSzTx/>
                <a:buFontTx/>
                <a:buNone/>
                <a:tabLst/>
                <a:defRPr/>
              </a:pPr>
              <a:t>14</a:t>
            </a:fld>
            <a:endParaRPr kumimoji="0" lang="en-US" sz="1100" b="0" i="1"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236786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C</a:t>
            </a:r>
          </a:p>
          <a:p>
            <a:endParaRPr lang="en-US" dirty="0"/>
          </a:p>
          <a:p>
            <a:r>
              <a:rPr lang="en-US" dirty="0"/>
              <a:t>Logistic regression does not assume that the error terms are normally distributed, which is a key assumption in linear regression, not logistic regression.</a:t>
            </a:r>
          </a:p>
        </p:txBody>
      </p:sp>
      <p:sp>
        <p:nvSpPr>
          <p:cNvPr id="4" name="Slide Number Placeholder 3"/>
          <p:cNvSpPr>
            <a:spLocks noGrp="1"/>
          </p:cNvSpPr>
          <p:nvPr>
            <p:ph type="sldNum" sz="quarter" idx="5"/>
          </p:nvPr>
        </p:nvSpPr>
        <p:spPr/>
        <p:txBody>
          <a:bodyPr/>
          <a:lstStyle/>
          <a:p>
            <a:pPr marL="0" marR="0" lvl="0" indent="0" algn="r" defTabSz="965200" rtl="0" eaLnBrk="0" fontAlgn="auto" latinLnBrk="0" hangingPunct="0">
              <a:lnSpc>
                <a:spcPct val="100000"/>
              </a:lnSpc>
              <a:spcBef>
                <a:spcPts val="0"/>
              </a:spcBef>
              <a:spcAft>
                <a:spcPts val="0"/>
              </a:spcAft>
              <a:buClrTx/>
              <a:buSzTx/>
              <a:buFontTx/>
              <a:buNone/>
              <a:tabLst/>
              <a:defRPr/>
            </a:pPr>
            <a:fld id="{D09EA1DE-8B2E-4C99-BB9A-ED5852C21BBD}" type="slidenum">
              <a:rPr kumimoji="0" lang="en-US" sz="11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5200" rtl="0" eaLnBrk="0" fontAlgn="auto" latinLnBrk="0" hangingPunct="0">
                <a:lnSpc>
                  <a:spcPct val="100000"/>
                </a:lnSpc>
                <a:spcBef>
                  <a:spcPts val="0"/>
                </a:spcBef>
                <a:spcAft>
                  <a:spcPts val="0"/>
                </a:spcAft>
                <a:buClrTx/>
                <a:buSzTx/>
                <a:buFontTx/>
                <a:buNone/>
                <a:tabLst/>
                <a:defRPr/>
              </a:pPr>
              <a:t>15</a:t>
            </a:fld>
            <a:endParaRPr kumimoji="0" lang="en-US" sz="1100" b="0" i="1"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233019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Answer: A</a:t>
            </a:r>
          </a:p>
          <a:p>
            <a:pPr marL="0" marR="0">
              <a:lnSpc>
                <a:spcPct val="107000"/>
              </a:lnSpc>
              <a:spcBef>
                <a:spcPts val="0"/>
              </a:spcBef>
              <a:spcAft>
                <a:spcPts val="800"/>
              </a:spcAft>
            </a:pPr>
            <a:r>
              <a:rPr lang="en-US" sz="12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Sensitivity (True Positive Rate) = TP / (TP + FN) = 35 / (35 + 5) = 35 / 40 = 0.875</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dirty="0"/>
              <a:t>Related topics: Overall error rate, Accuracy, Sensitivity, Specificity, Precision</a:t>
            </a:r>
          </a:p>
        </p:txBody>
      </p:sp>
      <p:sp>
        <p:nvSpPr>
          <p:cNvPr id="4" name="Slide Number Placeholder 3"/>
          <p:cNvSpPr>
            <a:spLocks noGrp="1"/>
          </p:cNvSpPr>
          <p:nvPr>
            <p:ph type="sldNum" sz="quarter" idx="5"/>
          </p:nvPr>
        </p:nvSpPr>
        <p:spPr/>
        <p:txBody>
          <a:bodyPr/>
          <a:lstStyle/>
          <a:p>
            <a:pPr marL="0" marR="0" lvl="0" indent="0" algn="r" defTabSz="965200" rtl="0" eaLnBrk="0" fontAlgn="auto" latinLnBrk="0" hangingPunct="0">
              <a:lnSpc>
                <a:spcPct val="100000"/>
              </a:lnSpc>
              <a:spcBef>
                <a:spcPts val="0"/>
              </a:spcBef>
              <a:spcAft>
                <a:spcPts val="0"/>
              </a:spcAft>
              <a:buClrTx/>
              <a:buSzTx/>
              <a:buFontTx/>
              <a:buNone/>
              <a:tabLst/>
              <a:defRPr/>
            </a:pPr>
            <a:fld id="{D09EA1DE-8B2E-4C99-BB9A-ED5852C21BBD}" type="slidenum">
              <a:rPr kumimoji="0" lang="en-US" sz="11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5200" rtl="0" eaLnBrk="0" fontAlgn="auto" latinLnBrk="0" hangingPunct="0">
                <a:lnSpc>
                  <a:spcPct val="100000"/>
                </a:lnSpc>
                <a:spcBef>
                  <a:spcPts val="0"/>
                </a:spcBef>
                <a:spcAft>
                  <a:spcPts val="0"/>
                </a:spcAft>
                <a:buClrTx/>
                <a:buSzTx/>
                <a:buFontTx/>
                <a:buNone/>
                <a:tabLst/>
                <a:defRPr/>
              </a:pPr>
              <a:t>16</a:t>
            </a:fld>
            <a:endParaRPr kumimoji="0" lang="en-US" sz="1100" b="0" i="1"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336991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Answer: D</a:t>
            </a:r>
          </a:p>
          <a:p>
            <a:pPr marL="0" marR="0">
              <a:lnSpc>
                <a:spcPct val="107000"/>
              </a:lnSpc>
              <a:spcBef>
                <a:spcPts val="0"/>
              </a:spcBef>
              <a:spcAft>
                <a:spcPts val="800"/>
              </a:spcAft>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Related topics: Lift chart using gains package, Decile Chart</a:t>
            </a:r>
            <a:endParaRPr lang="en-US" dirty="0"/>
          </a:p>
        </p:txBody>
      </p:sp>
      <p:sp>
        <p:nvSpPr>
          <p:cNvPr id="4" name="Slide Number Placeholder 3"/>
          <p:cNvSpPr>
            <a:spLocks noGrp="1"/>
          </p:cNvSpPr>
          <p:nvPr>
            <p:ph type="sldNum" sz="quarter" idx="5"/>
          </p:nvPr>
        </p:nvSpPr>
        <p:spPr/>
        <p:txBody>
          <a:bodyPr/>
          <a:lstStyle/>
          <a:p>
            <a:pPr marL="0" marR="0" lvl="0" indent="0" algn="r" defTabSz="965200" rtl="0" eaLnBrk="0" fontAlgn="auto" latinLnBrk="0" hangingPunct="0">
              <a:lnSpc>
                <a:spcPct val="100000"/>
              </a:lnSpc>
              <a:spcBef>
                <a:spcPts val="0"/>
              </a:spcBef>
              <a:spcAft>
                <a:spcPts val="0"/>
              </a:spcAft>
              <a:buClrTx/>
              <a:buSzTx/>
              <a:buFontTx/>
              <a:buNone/>
              <a:tabLst/>
              <a:defRPr/>
            </a:pPr>
            <a:fld id="{D09EA1DE-8B2E-4C99-BB9A-ED5852C21BBD}" type="slidenum">
              <a:rPr kumimoji="0" lang="en-US" sz="11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5200" rtl="0" eaLnBrk="0" fontAlgn="auto" latinLnBrk="0" hangingPunct="0">
                <a:lnSpc>
                  <a:spcPct val="100000"/>
                </a:lnSpc>
                <a:spcBef>
                  <a:spcPts val="0"/>
                </a:spcBef>
                <a:spcAft>
                  <a:spcPts val="0"/>
                </a:spcAft>
                <a:buClrTx/>
                <a:buSzTx/>
                <a:buFontTx/>
                <a:buNone/>
                <a:tabLst/>
                <a:defRPr/>
              </a:pPr>
              <a:t>17</a:t>
            </a:fld>
            <a:endParaRPr kumimoji="0" lang="en-US" sz="1100" b="0" i="1"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568544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D</a:t>
            </a:r>
          </a:p>
          <a:p>
            <a:endParaRPr lang="en-US" dirty="0"/>
          </a:p>
          <a:p>
            <a:r>
              <a:rPr lang="fr-FR" b="0" i="0" dirty="0" err="1">
                <a:solidFill>
                  <a:srgbClr val="374151"/>
                </a:solidFill>
                <a:effectLst/>
                <a:latin typeface="KaTeX_Main"/>
              </a:rPr>
              <a:t>logit</a:t>
            </a:r>
            <a:r>
              <a:rPr lang="fr-FR" b="0" i="0" dirty="0">
                <a:solidFill>
                  <a:srgbClr val="374151"/>
                </a:solidFill>
                <a:effectLst/>
                <a:latin typeface="KaTeX_Main"/>
              </a:rPr>
              <a:t>(</a:t>
            </a:r>
            <a:r>
              <a:rPr lang="fr-FR" b="0" i="1" dirty="0">
                <a:solidFill>
                  <a:srgbClr val="374151"/>
                </a:solidFill>
                <a:effectLst/>
                <a:latin typeface="KaTeX_Math"/>
              </a:rPr>
              <a:t>p</a:t>
            </a:r>
            <a:r>
              <a:rPr lang="fr-FR" b="0" i="0" dirty="0">
                <a:solidFill>
                  <a:srgbClr val="374151"/>
                </a:solidFill>
                <a:effectLst/>
                <a:latin typeface="KaTeX_Main"/>
              </a:rPr>
              <a:t>)=−1.2+(0.12×20)+(−0.8×0.9)+(0.9×1) = 1.38</a:t>
            </a:r>
            <a:endParaRPr lang="en-US" b="0" i="0" dirty="0">
              <a:solidFill>
                <a:srgbClr val="374151"/>
              </a:solidFill>
              <a:effectLst/>
              <a:latin typeface="KaTeX_Main"/>
            </a:endParaRPr>
          </a:p>
          <a:p>
            <a:endParaRPr lang="en-US" b="0" i="0" dirty="0">
              <a:solidFill>
                <a:srgbClr val="374151"/>
              </a:solidFill>
              <a:effectLst/>
              <a:latin typeface="KaTeX_Main"/>
            </a:endParaRPr>
          </a:p>
          <a:p>
            <a:r>
              <a:rPr lang="en-US" b="0" i="0" dirty="0">
                <a:solidFill>
                  <a:srgbClr val="374151"/>
                </a:solidFill>
                <a:effectLst/>
                <a:latin typeface="KaTeX_Main"/>
              </a:rPr>
              <a:t>P = 1 / (1 + e^-logit(p) ) = 1 / 1 + 0.252 = 79.9</a:t>
            </a:r>
            <a:endParaRPr lang="en-US" dirty="0"/>
          </a:p>
        </p:txBody>
      </p:sp>
      <p:sp>
        <p:nvSpPr>
          <p:cNvPr id="4" name="Slide Number Placeholder 3"/>
          <p:cNvSpPr>
            <a:spLocks noGrp="1"/>
          </p:cNvSpPr>
          <p:nvPr>
            <p:ph type="sldNum" sz="quarter" idx="5"/>
          </p:nvPr>
        </p:nvSpPr>
        <p:spPr/>
        <p:txBody>
          <a:bodyPr/>
          <a:lstStyle/>
          <a:p>
            <a:pPr marL="0" marR="0" lvl="0" indent="0" algn="r" defTabSz="965200" rtl="0" eaLnBrk="0" fontAlgn="auto" latinLnBrk="0" hangingPunct="0">
              <a:lnSpc>
                <a:spcPct val="100000"/>
              </a:lnSpc>
              <a:spcBef>
                <a:spcPts val="0"/>
              </a:spcBef>
              <a:spcAft>
                <a:spcPts val="0"/>
              </a:spcAft>
              <a:buClrTx/>
              <a:buSzTx/>
              <a:buFontTx/>
              <a:buNone/>
              <a:tabLst/>
              <a:defRPr/>
            </a:pPr>
            <a:fld id="{D09EA1DE-8B2E-4C99-BB9A-ED5852C21BBD}" type="slidenum">
              <a:rPr kumimoji="0" lang="en-US" sz="11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5200" rtl="0" eaLnBrk="0" fontAlgn="auto" latinLnBrk="0" hangingPunct="0">
                <a:lnSpc>
                  <a:spcPct val="100000"/>
                </a:lnSpc>
                <a:spcBef>
                  <a:spcPts val="0"/>
                </a:spcBef>
                <a:spcAft>
                  <a:spcPts val="0"/>
                </a:spcAft>
                <a:buClrTx/>
                <a:buSzTx/>
                <a:buFontTx/>
                <a:buNone/>
                <a:tabLst/>
                <a:defRPr/>
              </a:pPr>
              <a:t>18</a:t>
            </a:fld>
            <a:endParaRPr kumimoji="0" lang="en-US" sz="1100" b="0" i="1"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636073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Predict the price of a car that is 36 months old, uses petrol, has a HP of 120, pays quarterly tax of 560, weighs 900 and has 55123 km on it. </a:t>
            </a:r>
          </a:p>
          <a:p>
            <a:pPr marL="228600" indent="-228600">
              <a:buAutoNum type="arabicPeriod"/>
            </a:pPr>
            <a:r>
              <a:rPr lang="en-US" dirty="0"/>
              <a:t>What does the negative sign of KM indicate?</a:t>
            </a:r>
          </a:p>
          <a:p>
            <a:pPr marL="228600" indent="-228600">
              <a:buAutoNum type="arabicPeriod"/>
            </a:pPr>
            <a:r>
              <a:rPr lang="en-US" dirty="0"/>
              <a:t>Coefficient of Age is -28.04. How would you interpret it?</a:t>
            </a:r>
          </a:p>
          <a:p>
            <a:pPr marL="0"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65200" rtl="0" eaLnBrk="0" fontAlgn="auto" latinLnBrk="0" hangingPunct="0">
              <a:lnSpc>
                <a:spcPct val="100000"/>
              </a:lnSpc>
              <a:spcBef>
                <a:spcPts val="0"/>
              </a:spcBef>
              <a:spcAft>
                <a:spcPts val="0"/>
              </a:spcAft>
              <a:buClrTx/>
              <a:buSzTx/>
              <a:buFontTx/>
              <a:buNone/>
              <a:tabLst/>
              <a:defRPr/>
            </a:pPr>
            <a:fld id="{D09EA1DE-8B2E-4C99-BB9A-ED5852C21BBD}" type="slidenum">
              <a:rPr kumimoji="0" lang="en-US" sz="11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5200" rtl="0" eaLnBrk="0" fontAlgn="auto" latinLnBrk="0" hangingPunct="0">
                <a:lnSpc>
                  <a:spcPct val="100000"/>
                </a:lnSpc>
                <a:spcBef>
                  <a:spcPts val="0"/>
                </a:spcBef>
                <a:spcAft>
                  <a:spcPts val="0"/>
                </a:spcAft>
                <a:buClrTx/>
                <a:buSzTx/>
                <a:buFontTx/>
                <a:buNone/>
                <a:tabLst/>
                <a:defRPr/>
              </a:pPr>
              <a:t>19</a:t>
            </a:fld>
            <a:endParaRPr kumimoji="0" lang="en-US" sz="1100" b="0" i="1"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081622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65200" rtl="0" eaLnBrk="0" fontAlgn="auto" latinLnBrk="0" hangingPunct="0">
              <a:lnSpc>
                <a:spcPct val="100000"/>
              </a:lnSpc>
              <a:spcBef>
                <a:spcPts val="0"/>
              </a:spcBef>
              <a:spcAft>
                <a:spcPts val="0"/>
              </a:spcAft>
              <a:buClrTx/>
              <a:buSzTx/>
              <a:buFontTx/>
              <a:buNone/>
              <a:tabLst/>
              <a:defRPr/>
            </a:pPr>
            <a:fld id="{D09EA1DE-8B2E-4C99-BB9A-ED5852C21BBD}" type="slidenum">
              <a:rPr kumimoji="0" lang="en-US" sz="11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5200" rtl="0" eaLnBrk="0" fontAlgn="auto" latinLnBrk="0" hangingPunct="0">
                <a:lnSpc>
                  <a:spcPct val="100000"/>
                </a:lnSpc>
                <a:spcBef>
                  <a:spcPts val="0"/>
                </a:spcBef>
                <a:spcAft>
                  <a:spcPts val="0"/>
                </a:spcAft>
                <a:buClrTx/>
                <a:buSzTx/>
                <a:buFontTx/>
                <a:buNone/>
                <a:tabLst/>
                <a:defRPr/>
              </a:pPr>
              <a:t>2</a:t>
            </a:fld>
            <a:endParaRPr kumimoji="0" lang="en-US" sz="1100" b="0" i="1"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7655422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000000"/>
                </a:solidFill>
                <a:effectLst/>
                <a:latin typeface="Segoe UI" panose="020B0502040204020203" pitchFamily="34" charset="0"/>
              </a:rPr>
              <a:t>What is the Odds of a customer, whose age is 50, has 20 years of experience, income of 180, family size of 4, </a:t>
            </a:r>
            <a:r>
              <a:rPr lang="en-US" b="0" i="0" dirty="0" err="1">
                <a:solidFill>
                  <a:srgbClr val="000000"/>
                </a:solidFill>
                <a:effectLst/>
                <a:latin typeface="Segoe UI" panose="020B0502040204020203" pitchFamily="34" charset="0"/>
              </a:rPr>
              <a:t>CCAvg</a:t>
            </a:r>
            <a:r>
              <a:rPr lang="en-US" b="0" i="0" dirty="0">
                <a:solidFill>
                  <a:srgbClr val="000000"/>
                </a:solidFill>
                <a:effectLst/>
                <a:latin typeface="Segoe UI" panose="020B0502040204020203" pitchFamily="34" charset="0"/>
              </a:rPr>
              <a:t> of 5, Education of Advanced/Professional level, and Mortgage of 55, accepting the personal loan offer?</a:t>
            </a:r>
          </a:p>
          <a:p>
            <a:pPr marL="228600" indent="-228600">
              <a:buAutoNum type="arabicPeriod"/>
            </a:pPr>
            <a:r>
              <a:rPr lang="en-US" b="0" i="0" dirty="0">
                <a:solidFill>
                  <a:srgbClr val="000000"/>
                </a:solidFill>
                <a:effectLst/>
                <a:latin typeface="Segoe UI" panose="020B0502040204020203" pitchFamily="34" charset="0"/>
              </a:rPr>
              <a:t>The customer specified in question (#40) will accept the personal loan offer (at a decision threshold of 0.5).</a:t>
            </a:r>
          </a:p>
          <a:p>
            <a:pPr marL="228600" indent="-228600">
              <a:buAutoNum type="arabicPeriod"/>
            </a:pPr>
            <a:r>
              <a:rPr lang="en-US" b="0" i="0" dirty="0">
                <a:solidFill>
                  <a:srgbClr val="000000"/>
                </a:solidFill>
                <a:effectLst/>
                <a:latin typeface="Segoe UI" panose="020B0502040204020203" pitchFamily="34" charset="0"/>
              </a:rPr>
              <a:t>What does the coefficient value of -1.25 for the variable </a:t>
            </a:r>
            <a:r>
              <a:rPr lang="en-US" b="0" i="0" dirty="0" err="1">
                <a:solidFill>
                  <a:srgbClr val="000000"/>
                </a:solidFill>
                <a:effectLst/>
                <a:latin typeface="Segoe UI" panose="020B0502040204020203" pitchFamily="34" charset="0"/>
              </a:rPr>
              <a:t>CreditCard</a:t>
            </a:r>
            <a:r>
              <a:rPr lang="en-US" b="0" i="0">
                <a:solidFill>
                  <a:srgbClr val="000000"/>
                </a:solidFill>
                <a:effectLst/>
                <a:latin typeface="Segoe UI" panose="020B0502040204020203" pitchFamily="34" charset="0"/>
              </a:rPr>
              <a:t> mean?</a:t>
            </a:r>
            <a:endParaRPr lang="en-US" dirty="0"/>
          </a:p>
        </p:txBody>
      </p:sp>
      <p:sp>
        <p:nvSpPr>
          <p:cNvPr id="4" name="Slide Number Placeholder 3"/>
          <p:cNvSpPr>
            <a:spLocks noGrp="1"/>
          </p:cNvSpPr>
          <p:nvPr>
            <p:ph type="sldNum" sz="quarter" idx="5"/>
          </p:nvPr>
        </p:nvSpPr>
        <p:spPr/>
        <p:txBody>
          <a:bodyPr/>
          <a:lstStyle/>
          <a:p>
            <a:pPr marL="0" marR="0" lvl="0" indent="0" algn="r" defTabSz="965200" rtl="0" eaLnBrk="0" fontAlgn="auto" latinLnBrk="0" hangingPunct="0">
              <a:lnSpc>
                <a:spcPct val="100000"/>
              </a:lnSpc>
              <a:spcBef>
                <a:spcPts val="0"/>
              </a:spcBef>
              <a:spcAft>
                <a:spcPts val="0"/>
              </a:spcAft>
              <a:buClrTx/>
              <a:buSzTx/>
              <a:buFontTx/>
              <a:buNone/>
              <a:tabLst/>
              <a:defRPr/>
            </a:pPr>
            <a:fld id="{D09EA1DE-8B2E-4C99-BB9A-ED5852C21BBD}" type="slidenum">
              <a:rPr kumimoji="0" lang="en-US" sz="11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5200" rtl="0" eaLnBrk="0" fontAlgn="auto" latinLnBrk="0" hangingPunct="0">
                <a:lnSpc>
                  <a:spcPct val="100000"/>
                </a:lnSpc>
                <a:spcBef>
                  <a:spcPts val="0"/>
                </a:spcBef>
                <a:spcAft>
                  <a:spcPts val="0"/>
                </a:spcAft>
                <a:buClrTx/>
                <a:buSzTx/>
                <a:buFontTx/>
                <a:buNone/>
                <a:tabLst/>
                <a:defRPr/>
              </a:pPr>
              <a:t>20</a:t>
            </a:fld>
            <a:endParaRPr kumimoji="0" lang="en-US" sz="1100" b="0" i="1"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055693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65200" rtl="0" eaLnBrk="0" fontAlgn="auto" latinLnBrk="0" hangingPunct="0">
              <a:lnSpc>
                <a:spcPct val="100000"/>
              </a:lnSpc>
              <a:spcBef>
                <a:spcPts val="0"/>
              </a:spcBef>
              <a:spcAft>
                <a:spcPts val="0"/>
              </a:spcAft>
              <a:buClrTx/>
              <a:buSzTx/>
              <a:buFontTx/>
              <a:buNone/>
              <a:tabLst/>
              <a:defRPr/>
            </a:pPr>
            <a:fld id="{D09EA1DE-8B2E-4C99-BB9A-ED5852C21BBD}" type="slidenum">
              <a:rPr kumimoji="0" lang="en-US" sz="11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5200" rtl="0" eaLnBrk="0" fontAlgn="auto" latinLnBrk="0" hangingPunct="0">
                <a:lnSpc>
                  <a:spcPct val="100000"/>
                </a:lnSpc>
                <a:spcBef>
                  <a:spcPts val="0"/>
                </a:spcBef>
                <a:spcAft>
                  <a:spcPts val="0"/>
                </a:spcAft>
                <a:buClrTx/>
                <a:buSzTx/>
                <a:buFontTx/>
                <a:buNone/>
                <a:tabLst/>
                <a:defRPr/>
              </a:pPr>
              <a:t>3</a:t>
            </a:fld>
            <a:endParaRPr kumimoji="0" lang="en-US" sz="1100" b="0" i="1"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706415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Correct Answer:</a:t>
            </a:r>
            <a:br>
              <a:rPr lang="en-US" dirty="0"/>
            </a:br>
            <a:r>
              <a:rPr lang="en-US" b="1" dirty="0"/>
              <a:t>A) True</a:t>
            </a:r>
            <a:endParaRPr lang="en-US" dirty="0"/>
          </a:p>
        </p:txBody>
      </p:sp>
      <p:sp>
        <p:nvSpPr>
          <p:cNvPr id="4" name="Slide Number Placeholder 3"/>
          <p:cNvSpPr>
            <a:spLocks noGrp="1"/>
          </p:cNvSpPr>
          <p:nvPr>
            <p:ph type="sldNum" sz="quarter" idx="5"/>
          </p:nvPr>
        </p:nvSpPr>
        <p:spPr/>
        <p:txBody>
          <a:bodyPr/>
          <a:lstStyle/>
          <a:p>
            <a:pPr marL="0" marR="0" lvl="0" indent="0" algn="r" defTabSz="965200" rtl="0" eaLnBrk="0" fontAlgn="auto" latinLnBrk="0" hangingPunct="0">
              <a:lnSpc>
                <a:spcPct val="100000"/>
              </a:lnSpc>
              <a:spcBef>
                <a:spcPts val="0"/>
              </a:spcBef>
              <a:spcAft>
                <a:spcPts val="0"/>
              </a:spcAft>
              <a:buClrTx/>
              <a:buSzTx/>
              <a:buFontTx/>
              <a:buNone/>
              <a:tabLst/>
              <a:defRPr/>
            </a:pPr>
            <a:fld id="{D09EA1DE-8B2E-4C99-BB9A-ED5852C21BBD}" type="slidenum">
              <a:rPr kumimoji="0" lang="en-US" sz="11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5200" rtl="0" eaLnBrk="0" fontAlgn="auto" latinLnBrk="0" hangingPunct="0">
                <a:lnSpc>
                  <a:spcPct val="100000"/>
                </a:lnSpc>
                <a:spcBef>
                  <a:spcPts val="0"/>
                </a:spcBef>
                <a:spcAft>
                  <a:spcPts val="0"/>
                </a:spcAft>
                <a:buClrTx/>
                <a:buSzTx/>
                <a:buFontTx/>
                <a:buNone/>
                <a:tabLst/>
                <a:defRPr/>
              </a:pPr>
              <a:t>4</a:t>
            </a:fld>
            <a:endParaRPr kumimoji="0" lang="en-US" sz="1100" b="0" i="1"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633295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Correct Answer:</a:t>
            </a:r>
            <a:br>
              <a:rPr lang="en-US" dirty="0"/>
            </a:br>
            <a:r>
              <a:rPr lang="en-US" b="1" dirty="0"/>
              <a:t>B) </a:t>
            </a:r>
            <a:r>
              <a:rPr lang="en-US" b="0" dirty="0"/>
              <a:t>Convert non-numeric categorical values in a column into numeric representations.</a:t>
            </a:r>
          </a:p>
        </p:txBody>
      </p:sp>
      <p:sp>
        <p:nvSpPr>
          <p:cNvPr id="4" name="Slide Number Placeholder 3"/>
          <p:cNvSpPr>
            <a:spLocks noGrp="1"/>
          </p:cNvSpPr>
          <p:nvPr>
            <p:ph type="sldNum" sz="quarter" idx="5"/>
          </p:nvPr>
        </p:nvSpPr>
        <p:spPr/>
        <p:txBody>
          <a:bodyPr/>
          <a:lstStyle/>
          <a:p>
            <a:pPr marL="0" marR="0" lvl="0" indent="0" algn="r" defTabSz="965200" rtl="0" eaLnBrk="0" fontAlgn="auto" latinLnBrk="0" hangingPunct="0">
              <a:lnSpc>
                <a:spcPct val="100000"/>
              </a:lnSpc>
              <a:spcBef>
                <a:spcPts val="0"/>
              </a:spcBef>
              <a:spcAft>
                <a:spcPts val="0"/>
              </a:spcAft>
              <a:buClrTx/>
              <a:buSzTx/>
              <a:buFontTx/>
              <a:buNone/>
              <a:tabLst/>
              <a:defRPr/>
            </a:pPr>
            <a:fld id="{D09EA1DE-8B2E-4C99-BB9A-ED5852C21BBD}" type="slidenum">
              <a:rPr kumimoji="0" lang="en-US" sz="11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5200" rtl="0" eaLnBrk="0" fontAlgn="auto" latinLnBrk="0" hangingPunct="0">
                <a:lnSpc>
                  <a:spcPct val="100000"/>
                </a:lnSpc>
                <a:spcBef>
                  <a:spcPts val="0"/>
                </a:spcBef>
                <a:spcAft>
                  <a:spcPts val="0"/>
                </a:spcAft>
                <a:buClrTx/>
                <a:buSzTx/>
                <a:buFontTx/>
                <a:buNone/>
                <a:tabLst/>
                <a:defRPr/>
              </a:pPr>
              <a:t>5</a:t>
            </a:fld>
            <a:endParaRPr kumimoji="0" lang="en-US" sz="1100" b="0" i="1"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765354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b="1" dirty="0"/>
              <a:t>Correct Answer:</a:t>
            </a:r>
            <a:br>
              <a:rPr lang="en-US" dirty="0"/>
            </a:br>
            <a:r>
              <a:rPr lang="en-US" b="1" dirty="0"/>
              <a:t>B) </a:t>
            </a:r>
            <a:r>
              <a:rPr lang="en-US" b="0" dirty="0"/>
              <a:t>Splitting the data into training and validation sets.</a:t>
            </a:r>
          </a:p>
        </p:txBody>
      </p:sp>
      <p:sp>
        <p:nvSpPr>
          <p:cNvPr id="4" name="Slide Number Placeholder 3"/>
          <p:cNvSpPr>
            <a:spLocks noGrp="1"/>
          </p:cNvSpPr>
          <p:nvPr>
            <p:ph type="sldNum" sz="quarter" idx="5"/>
          </p:nvPr>
        </p:nvSpPr>
        <p:spPr/>
        <p:txBody>
          <a:bodyPr/>
          <a:lstStyle/>
          <a:p>
            <a:pPr marL="0" marR="0" lvl="0" indent="0" algn="r" defTabSz="965200" rtl="0" eaLnBrk="0" fontAlgn="auto" latinLnBrk="0" hangingPunct="0">
              <a:lnSpc>
                <a:spcPct val="100000"/>
              </a:lnSpc>
              <a:spcBef>
                <a:spcPts val="0"/>
              </a:spcBef>
              <a:spcAft>
                <a:spcPts val="0"/>
              </a:spcAft>
              <a:buClrTx/>
              <a:buSzTx/>
              <a:buFontTx/>
              <a:buNone/>
              <a:tabLst/>
              <a:defRPr/>
            </a:pPr>
            <a:fld id="{D09EA1DE-8B2E-4C99-BB9A-ED5852C21BBD}" type="slidenum">
              <a:rPr kumimoji="0" lang="en-US" sz="11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5200" rtl="0" eaLnBrk="0" fontAlgn="auto" latinLnBrk="0" hangingPunct="0">
                <a:lnSpc>
                  <a:spcPct val="100000"/>
                </a:lnSpc>
                <a:spcBef>
                  <a:spcPts val="0"/>
                </a:spcBef>
                <a:spcAft>
                  <a:spcPts val="0"/>
                </a:spcAft>
                <a:buClrTx/>
                <a:buSzTx/>
                <a:buFontTx/>
                <a:buNone/>
                <a:tabLst/>
                <a:defRPr/>
              </a:pPr>
              <a:t>6</a:t>
            </a:fld>
            <a:endParaRPr kumimoji="0" lang="en-US" sz="1100" b="0" i="1"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99036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b="0" i="0" dirty="0">
                <a:solidFill>
                  <a:srgbClr val="374151"/>
                </a:solidFill>
                <a:effectLst/>
                <a:latin typeface="Söhne"/>
              </a:rPr>
              <a:t>Answer: D</a:t>
            </a:r>
          </a:p>
          <a:p>
            <a:pPr marL="0" indent="0" algn="l">
              <a:buNone/>
            </a:pPr>
            <a:endParaRPr lang="en-US" b="0" i="0" dirty="0">
              <a:solidFill>
                <a:srgbClr val="374151"/>
              </a:solidFill>
              <a:effectLst/>
              <a:latin typeface="Söhne"/>
            </a:endParaRPr>
          </a:p>
          <a:p>
            <a:pPr algn="l"/>
            <a:r>
              <a:rPr lang="en-US" b="0" i="0" dirty="0">
                <a:solidFill>
                  <a:srgbClr val="374151"/>
                </a:solidFill>
                <a:effectLst/>
                <a:latin typeface="Söhne"/>
              </a:rPr>
              <a:t>Multiplying each value by 2 is not a method for normalizing data. The purpose of normalization is to scale the data, and this method does not achieve that aim.</a:t>
            </a:r>
            <a:endParaRPr lang="en-US" dirty="0"/>
          </a:p>
        </p:txBody>
      </p:sp>
      <p:sp>
        <p:nvSpPr>
          <p:cNvPr id="4" name="Slide Number Placeholder 3"/>
          <p:cNvSpPr>
            <a:spLocks noGrp="1"/>
          </p:cNvSpPr>
          <p:nvPr>
            <p:ph type="sldNum" sz="quarter" idx="5"/>
          </p:nvPr>
        </p:nvSpPr>
        <p:spPr/>
        <p:txBody>
          <a:bodyPr/>
          <a:lstStyle/>
          <a:p>
            <a:pPr marL="0" marR="0" lvl="0" indent="0" algn="r" defTabSz="965200" rtl="0" eaLnBrk="0" fontAlgn="auto" latinLnBrk="0" hangingPunct="0">
              <a:lnSpc>
                <a:spcPct val="100000"/>
              </a:lnSpc>
              <a:spcBef>
                <a:spcPts val="0"/>
              </a:spcBef>
              <a:spcAft>
                <a:spcPts val="0"/>
              </a:spcAft>
              <a:buClrTx/>
              <a:buSzTx/>
              <a:buFontTx/>
              <a:buNone/>
              <a:tabLst/>
              <a:defRPr/>
            </a:pPr>
            <a:fld id="{D09EA1DE-8B2E-4C99-BB9A-ED5852C21BBD}" type="slidenum">
              <a:rPr kumimoji="0" lang="en-US" sz="11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5200" rtl="0" eaLnBrk="0" fontAlgn="auto" latinLnBrk="0" hangingPunct="0">
                <a:lnSpc>
                  <a:spcPct val="100000"/>
                </a:lnSpc>
                <a:spcBef>
                  <a:spcPts val="0"/>
                </a:spcBef>
                <a:spcAft>
                  <a:spcPts val="0"/>
                </a:spcAft>
                <a:buClrTx/>
                <a:buSzTx/>
                <a:buFontTx/>
                <a:buNone/>
                <a:tabLst/>
                <a:defRPr/>
              </a:pPr>
              <a:t>7</a:t>
            </a:fld>
            <a:endParaRPr kumimoji="0" lang="en-US" sz="1100" b="0" i="1"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701449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b="0" i="0" dirty="0">
                <a:solidFill>
                  <a:srgbClr val="374151"/>
                </a:solidFill>
                <a:effectLst/>
                <a:latin typeface="Söhne"/>
              </a:rPr>
              <a:t>Answer: B</a:t>
            </a:r>
          </a:p>
          <a:p>
            <a:pPr marL="0" indent="0" algn="l">
              <a:buNone/>
            </a:pPr>
            <a:endParaRPr lang="en-US" b="0" i="0" dirty="0">
              <a:solidFill>
                <a:srgbClr val="374151"/>
              </a:solidFill>
              <a:effectLst/>
              <a:latin typeface="Söhne"/>
            </a:endParaRPr>
          </a:p>
          <a:p>
            <a:pPr algn="l"/>
            <a:r>
              <a:rPr lang="en-US" b="0" i="0" dirty="0">
                <a:solidFill>
                  <a:srgbClr val="374151"/>
                </a:solidFill>
                <a:effectLst/>
                <a:latin typeface="Söhne"/>
              </a:rPr>
              <a:t>Multicollinearity occurs when two or more predictors in a multiple regression model are highly correlated, making it difficult to isolate the effect of each predictor on the dependent variable.</a:t>
            </a:r>
          </a:p>
          <a:p>
            <a:pPr algn="l"/>
            <a:endParaRPr lang="en-US" b="0" i="0" dirty="0">
              <a:solidFill>
                <a:srgbClr val="374151"/>
              </a:solidFill>
              <a:effectLst/>
              <a:latin typeface="Söhne"/>
            </a:endParaRPr>
          </a:p>
          <a:p>
            <a:pPr algn="l"/>
            <a:endParaRPr lang="en-US" dirty="0"/>
          </a:p>
        </p:txBody>
      </p:sp>
      <p:sp>
        <p:nvSpPr>
          <p:cNvPr id="4" name="Slide Number Placeholder 3"/>
          <p:cNvSpPr>
            <a:spLocks noGrp="1"/>
          </p:cNvSpPr>
          <p:nvPr>
            <p:ph type="sldNum" sz="quarter" idx="5"/>
          </p:nvPr>
        </p:nvSpPr>
        <p:spPr/>
        <p:txBody>
          <a:bodyPr/>
          <a:lstStyle/>
          <a:p>
            <a:pPr marL="0" marR="0" lvl="0" indent="0" algn="r" defTabSz="965200" rtl="0" eaLnBrk="0" fontAlgn="auto" latinLnBrk="0" hangingPunct="0">
              <a:lnSpc>
                <a:spcPct val="100000"/>
              </a:lnSpc>
              <a:spcBef>
                <a:spcPts val="0"/>
              </a:spcBef>
              <a:spcAft>
                <a:spcPts val="0"/>
              </a:spcAft>
              <a:buClrTx/>
              <a:buSzTx/>
              <a:buFontTx/>
              <a:buNone/>
              <a:tabLst/>
              <a:defRPr/>
            </a:pPr>
            <a:fld id="{D09EA1DE-8B2E-4C99-BB9A-ED5852C21BBD}" type="slidenum">
              <a:rPr kumimoji="0" lang="en-US" sz="11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5200" rtl="0" eaLnBrk="0" fontAlgn="auto" latinLnBrk="0" hangingPunct="0">
                <a:lnSpc>
                  <a:spcPct val="100000"/>
                </a:lnSpc>
                <a:spcBef>
                  <a:spcPts val="0"/>
                </a:spcBef>
                <a:spcAft>
                  <a:spcPts val="0"/>
                </a:spcAft>
                <a:buClrTx/>
                <a:buSzTx/>
                <a:buFontTx/>
                <a:buNone/>
                <a:tabLst/>
                <a:defRPr/>
              </a:pPr>
              <a:t>8</a:t>
            </a:fld>
            <a:endParaRPr kumimoji="0" lang="en-US" sz="1100" b="0" i="1"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197240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dirty="0"/>
              <a:t>Answer: B</a:t>
            </a:r>
          </a:p>
          <a:p>
            <a:pPr marL="0" marR="0">
              <a:lnSpc>
                <a:spcPct val="107000"/>
              </a:lnSpc>
              <a:spcBef>
                <a:spcPts val="0"/>
              </a:spcBef>
              <a:spcAft>
                <a:spcPts val="800"/>
              </a:spcAft>
            </a:pPr>
            <a:endParaRPr lang="en-US" dirty="0"/>
          </a:p>
          <a:p>
            <a:pPr marL="0" marR="0">
              <a:lnSpc>
                <a:spcPct val="107000"/>
              </a:lnSpc>
              <a:spcBef>
                <a:spcPts val="0"/>
              </a:spcBef>
              <a:spcAft>
                <a:spcPts val="800"/>
              </a:spcAft>
            </a:pPr>
            <a:endParaRPr lang="en-US" dirty="0"/>
          </a:p>
        </p:txBody>
      </p:sp>
      <p:sp>
        <p:nvSpPr>
          <p:cNvPr id="4" name="Slide Number Placeholder 3"/>
          <p:cNvSpPr>
            <a:spLocks noGrp="1"/>
          </p:cNvSpPr>
          <p:nvPr>
            <p:ph type="sldNum" sz="quarter" idx="5"/>
          </p:nvPr>
        </p:nvSpPr>
        <p:spPr/>
        <p:txBody>
          <a:bodyPr/>
          <a:lstStyle/>
          <a:p>
            <a:pPr marL="0" marR="0" lvl="0" indent="0" algn="r" defTabSz="965200" rtl="0" eaLnBrk="0" fontAlgn="auto" latinLnBrk="0" hangingPunct="0">
              <a:lnSpc>
                <a:spcPct val="100000"/>
              </a:lnSpc>
              <a:spcBef>
                <a:spcPts val="0"/>
              </a:spcBef>
              <a:spcAft>
                <a:spcPts val="0"/>
              </a:spcAft>
              <a:buClrTx/>
              <a:buSzTx/>
              <a:buFontTx/>
              <a:buNone/>
              <a:tabLst/>
              <a:defRPr/>
            </a:pPr>
            <a:fld id="{D09EA1DE-8B2E-4C99-BB9A-ED5852C21BBD}" type="slidenum">
              <a:rPr kumimoji="0" lang="en-US" sz="11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5200" rtl="0" eaLnBrk="0" fontAlgn="auto" latinLnBrk="0" hangingPunct="0">
                <a:lnSpc>
                  <a:spcPct val="100000"/>
                </a:lnSpc>
                <a:spcBef>
                  <a:spcPts val="0"/>
                </a:spcBef>
                <a:spcAft>
                  <a:spcPts val="0"/>
                </a:spcAft>
                <a:buClrTx/>
                <a:buSzTx/>
                <a:buFontTx/>
                <a:buNone/>
                <a:tabLst/>
                <a:defRPr/>
              </a:pPr>
              <a:t>9</a:t>
            </a:fld>
            <a:endParaRPr kumimoji="0" lang="en-US" sz="1100" b="0" i="1"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546806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02AC680-802F-4AF0-AF31-9F74E8EE1183}" type="slidenum">
              <a:rPr lang="en-US" smtClean="0"/>
              <a:pPr>
                <a:defRPr/>
              </a:pPr>
              <a:t>‹#›</a:t>
            </a:fld>
            <a:endParaRPr lang="en-US"/>
          </a:p>
        </p:txBody>
      </p:sp>
    </p:spTree>
    <p:extLst>
      <p:ext uri="{BB962C8B-B14F-4D97-AF65-F5344CB8AC3E}">
        <p14:creationId xmlns:p14="http://schemas.microsoft.com/office/powerpoint/2010/main" val="411089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2BEA8-3655-1148-8C60-9A77796CE069}"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D414F631-B9F8-4F88-BA76-068537E7CF13}" type="slidenum">
              <a:rPr lang="en-US" smtClean="0"/>
              <a:pPr>
                <a:defRPr/>
              </a:pPr>
              <a:t>‹#›</a:t>
            </a:fld>
            <a:endParaRPr lang="en-US"/>
          </a:p>
        </p:txBody>
      </p:sp>
    </p:spTree>
    <p:extLst>
      <p:ext uri="{BB962C8B-B14F-4D97-AF65-F5344CB8AC3E}">
        <p14:creationId xmlns:p14="http://schemas.microsoft.com/office/powerpoint/2010/main" val="1853672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2BEA8-3655-1148-8C60-9A77796CE069}"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D414F631-B9F8-4F88-BA76-068537E7CF13}" type="slidenum">
              <a:rPr lang="en-US" smtClean="0"/>
              <a:pPr>
                <a:defRPr/>
              </a:pPr>
              <a:t>‹#›</a:t>
            </a:fld>
            <a:endParaRPr lang="en-US"/>
          </a:p>
        </p:txBody>
      </p:sp>
    </p:spTree>
    <p:extLst>
      <p:ext uri="{BB962C8B-B14F-4D97-AF65-F5344CB8AC3E}">
        <p14:creationId xmlns:p14="http://schemas.microsoft.com/office/powerpoint/2010/main" val="245073148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2BEA8-3655-1148-8C60-9A77796CE069}"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D414F631-B9F8-4F88-BA76-068537E7CF13}" type="slidenum">
              <a:rPr lang="en-US" smtClean="0"/>
              <a:pPr>
                <a:defRPr/>
              </a:pPr>
              <a:t>‹#›</a:t>
            </a:fld>
            <a:endParaRPr lang="en-US"/>
          </a:p>
        </p:txBody>
      </p:sp>
    </p:spTree>
    <p:extLst>
      <p:ext uri="{BB962C8B-B14F-4D97-AF65-F5344CB8AC3E}">
        <p14:creationId xmlns:p14="http://schemas.microsoft.com/office/powerpoint/2010/main" val="13392878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2BEA8-3655-1148-8C60-9A77796CE069}"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D414F631-B9F8-4F88-BA76-068537E7CF13}" type="slidenum">
              <a:rPr lang="en-US" smtClean="0"/>
              <a:pPr>
                <a:defRPr/>
              </a:pPr>
              <a:t>‹#›</a:t>
            </a:fld>
            <a:endParaRPr lang="en-US"/>
          </a:p>
        </p:txBody>
      </p:sp>
    </p:spTree>
    <p:extLst>
      <p:ext uri="{BB962C8B-B14F-4D97-AF65-F5344CB8AC3E}">
        <p14:creationId xmlns:p14="http://schemas.microsoft.com/office/powerpoint/2010/main" val="214314358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12BEA8-3655-1148-8C60-9A77796CE069}"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D414F631-B9F8-4F88-BA76-068537E7CF13}" type="slidenum">
              <a:rPr lang="en-US" smtClean="0"/>
              <a:pPr>
                <a:defRPr/>
              </a:pPr>
              <a:t>‹#›</a:t>
            </a:fld>
            <a:endParaRPr lang="en-US"/>
          </a:p>
        </p:txBody>
      </p:sp>
    </p:spTree>
    <p:extLst>
      <p:ext uri="{BB962C8B-B14F-4D97-AF65-F5344CB8AC3E}">
        <p14:creationId xmlns:p14="http://schemas.microsoft.com/office/powerpoint/2010/main" val="137232899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12BEA8-3655-1148-8C60-9A77796CE069}" type="datetimeFigureOut">
              <a:rPr lang="en-US" smtClean="0"/>
              <a:t>10/4/2024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D414F631-B9F8-4F88-BA76-068537E7CF13}" type="slidenum">
              <a:rPr lang="en-US" smtClean="0"/>
              <a:pPr>
                <a:defRPr/>
              </a:pPr>
              <a:t>‹#›</a:t>
            </a:fld>
            <a:endParaRPr lang="en-US"/>
          </a:p>
        </p:txBody>
      </p:sp>
    </p:spTree>
    <p:extLst>
      <p:ext uri="{BB962C8B-B14F-4D97-AF65-F5344CB8AC3E}">
        <p14:creationId xmlns:p14="http://schemas.microsoft.com/office/powerpoint/2010/main" val="416070598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12BEA8-3655-1148-8C60-9A77796CE069}" type="datetimeFigureOut">
              <a:rPr lang="en-US" smtClean="0"/>
              <a:t>10/4/2024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D414F631-B9F8-4F88-BA76-068537E7CF13}" type="slidenum">
              <a:rPr lang="en-US" smtClean="0"/>
              <a:pPr>
                <a:defRPr/>
              </a:pPr>
              <a:t>‹#›</a:t>
            </a:fld>
            <a:endParaRPr lang="en-US"/>
          </a:p>
        </p:txBody>
      </p:sp>
    </p:spTree>
    <p:extLst>
      <p:ext uri="{BB962C8B-B14F-4D97-AF65-F5344CB8AC3E}">
        <p14:creationId xmlns:p14="http://schemas.microsoft.com/office/powerpoint/2010/main" val="369786319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2BEA8-3655-1148-8C60-9A77796CE069}" type="datetimeFigureOut">
              <a:rPr lang="en-US" smtClean="0"/>
              <a:t>10/4/2024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8E48727B-879A-481F-91A1-6D6FB1761725}" type="slidenum">
              <a:rPr lang="en-US" smtClean="0"/>
              <a:pPr>
                <a:defRPr/>
              </a:pPr>
              <a:t>‹#›</a:t>
            </a:fld>
            <a:endParaRPr lang="en-US"/>
          </a:p>
        </p:txBody>
      </p:sp>
    </p:spTree>
    <p:extLst>
      <p:ext uri="{BB962C8B-B14F-4D97-AF65-F5344CB8AC3E}">
        <p14:creationId xmlns:p14="http://schemas.microsoft.com/office/powerpoint/2010/main" val="890451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12BEA8-3655-1148-8C60-9A77796CE069}"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D414F631-B9F8-4F88-BA76-068537E7CF13}" type="slidenum">
              <a:rPr lang="en-US" smtClean="0"/>
              <a:pPr>
                <a:defRPr/>
              </a:pPr>
              <a:t>‹#›</a:t>
            </a:fld>
            <a:endParaRPr lang="en-US"/>
          </a:p>
        </p:txBody>
      </p:sp>
    </p:spTree>
    <p:extLst>
      <p:ext uri="{BB962C8B-B14F-4D97-AF65-F5344CB8AC3E}">
        <p14:creationId xmlns:p14="http://schemas.microsoft.com/office/powerpoint/2010/main" val="53775405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12BEA8-3655-1148-8C60-9A77796CE069}"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D414F631-B9F8-4F88-BA76-068537E7CF13}" type="slidenum">
              <a:rPr lang="en-US" smtClean="0"/>
              <a:pPr>
                <a:defRPr/>
              </a:pPr>
              <a:t>‹#›</a:t>
            </a:fld>
            <a:endParaRPr lang="en-US"/>
          </a:p>
        </p:txBody>
      </p:sp>
    </p:spTree>
    <p:extLst>
      <p:ext uri="{BB962C8B-B14F-4D97-AF65-F5344CB8AC3E}">
        <p14:creationId xmlns:p14="http://schemas.microsoft.com/office/powerpoint/2010/main" val="38478099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2BEA8-3655-1148-8C60-9A77796CE069}" type="datetimeFigureOut">
              <a:rPr lang="en-US" smtClean="0"/>
              <a:t>10/4/2024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414F631-B9F8-4F88-BA76-068537E7CF13}" type="slidenum">
              <a:rPr lang="en-US" smtClean="0"/>
              <a:pPr>
                <a:defRPr/>
              </a:pPr>
              <a:t>‹#›</a:t>
            </a:fld>
            <a:endParaRPr lang="en-US"/>
          </a:p>
        </p:txBody>
      </p:sp>
    </p:spTree>
    <p:extLst>
      <p:ext uri="{BB962C8B-B14F-4D97-AF65-F5344CB8AC3E}">
        <p14:creationId xmlns:p14="http://schemas.microsoft.com/office/powerpoint/2010/main" val="3174008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6894" name="Rectangle 506888">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6884" name="Rectangle 4"/>
          <p:cNvSpPr>
            <a:spLocks noGrp="1" noChangeArrowheads="1"/>
          </p:cNvSpPr>
          <p:nvPr>
            <p:ph type="ctrTitle"/>
          </p:nvPr>
        </p:nvSpPr>
        <p:spPr>
          <a:xfrm>
            <a:off x="838200" y="451381"/>
            <a:ext cx="10512552" cy="4066540"/>
          </a:xfrm>
        </p:spPr>
        <p:txBody>
          <a:bodyPr anchor="b">
            <a:normAutofit/>
          </a:bodyPr>
          <a:lstStyle/>
          <a:p>
            <a:pPr algn="l">
              <a:defRPr/>
            </a:pPr>
            <a:r>
              <a:rPr lang="en-US" sz="6600" b="1" dirty="0">
                <a:effectLst>
                  <a:outerShdw blurRad="38100" dist="38100" dir="2700000" algn="tl">
                    <a:srgbClr val="C0C0C0"/>
                  </a:outerShdw>
                </a:effectLst>
                <a:latin typeface="Garamond" pitchFamily="18" charset="0"/>
              </a:rPr>
              <a:t>Exam 1 Sample Questions</a:t>
            </a:r>
          </a:p>
        </p:txBody>
      </p:sp>
      <p:sp>
        <p:nvSpPr>
          <p:cNvPr id="1027" name="Rectangle 3"/>
          <p:cNvSpPr>
            <a:spLocks noGrp="1" noChangeArrowheads="1"/>
          </p:cNvSpPr>
          <p:nvPr>
            <p:ph type="subTitle" idx="1"/>
          </p:nvPr>
        </p:nvSpPr>
        <p:spPr>
          <a:xfrm>
            <a:off x="838199" y="4983276"/>
            <a:ext cx="10512552" cy="1126680"/>
          </a:xfrm>
        </p:spPr>
        <p:txBody>
          <a:bodyPr>
            <a:normAutofit/>
          </a:bodyPr>
          <a:lstStyle/>
          <a:p>
            <a:pPr algn="l"/>
            <a:endParaRPr lang="en-US" altLang="en-US" dirty="0"/>
          </a:p>
        </p:txBody>
      </p:sp>
      <p:sp>
        <p:nvSpPr>
          <p:cNvPr id="506896"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2219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E4339-18E9-E745-8F0D-D0D084EA6CFA}"/>
              </a:ext>
            </a:extLst>
          </p:cNvPr>
          <p:cNvSpPr>
            <a:spLocks noGrp="1"/>
          </p:cNvSpPr>
          <p:nvPr>
            <p:ph type="title"/>
          </p:nvPr>
        </p:nvSpPr>
        <p:spPr>
          <a:xfrm>
            <a:off x="838200" y="365125"/>
            <a:ext cx="10515600" cy="1325563"/>
          </a:xfrm>
        </p:spPr>
        <p:txBody>
          <a:bodyPr>
            <a:normAutofit/>
          </a:bodyPr>
          <a:lstStyle/>
          <a:p>
            <a:r>
              <a:rPr lang="en-US" sz="5400" dirty="0"/>
              <a:t>Linear Regression</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60B09F79-E60F-3040-93C2-AEAA30DB8846}"/>
              </a:ext>
            </a:extLst>
          </p:cNvPr>
          <p:cNvSpPr>
            <a:spLocks noGrp="1"/>
          </p:cNvSpPr>
          <p:nvPr>
            <p:ph type="sldNum" sz="quarter" idx="12"/>
          </p:nvPr>
        </p:nvSpPr>
        <p:spPr>
          <a:xfrm>
            <a:off x="8610600" y="6356350"/>
            <a:ext cx="2743200" cy="365125"/>
          </a:xfrm>
        </p:spPr>
        <p:txBody>
          <a:bodyPr>
            <a:normAutofit/>
          </a:bodyPr>
          <a:lstStyle/>
          <a:p>
            <a:pPr defTabSz="457200">
              <a:spcAft>
                <a:spcPts val="600"/>
              </a:spcAft>
              <a:defRPr/>
            </a:pPr>
            <a:fld id="{39CE799D-6CEC-4202-AA8B-CDDFF908167C}" type="slidenum">
              <a:rPr lang="en-US">
                <a:latin typeface="Calibri" panose="020F0502020204030204"/>
              </a:rPr>
              <a:pPr defTabSz="457200">
                <a:spcAft>
                  <a:spcPts val="600"/>
                </a:spcAft>
                <a:defRPr/>
              </a:pPr>
              <a:t>10</a:t>
            </a:fld>
            <a:endParaRPr lang="en-US">
              <a:latin typeface="Calibri" panose="020F0502020204030204"/>
            </a:endParaRPr>
          </a:p>
        </p:txBody>
      </p:sp>
      <p:sp>
        <p:nvSpPr>
          <p:cNvPr id="8" name="Content Placeholder 2">
            <a:extLst>
              <a:ext uri="{FF2B5EF4-FFF2-40B4-BE49-F238E27FC236}">
                <a16:creationId xmlns:a16="http://schemas.microsoft.com/office/drawing/2014/main" id="{DB0854D2-F756-6718-8A42-ABAC63E0023D}"/>
              </a:ext>
            </a:extLst>
          </p:cNvPr>
          <p:cNvSpPr>
            <a:spLocks noGrp="1"/>
          </p:cNvSpPr>
          <p:nvPr>
            <p:ph idx="1"/>
          </p:nvPr>
        </p:nvSpPr>
        <p:spPr>
          <a:xfrm>
            <a:off x="838200" y="1825625"/>
            <a:ext cx="10515600" cy="4351338"/>
          </a:xfrm>
        </p:spPr>
        <p:txBody>
          <a:bodyPr>
            <a:normAutofit/>
          </a:bodyPr>
          <a:lstStyle/>
          <a:p>
            <a:pPr marL="0" marR="0" indent="0">
              <a:spcBef>
                <a:spcPts val="0"/>
              </a:spcBef>
              <a:spcAft>
                <a:spcPts val="1500"/>
              </a:spcAft>
              <a:buNone/>
            </a:pPr>
            <a:r>
              <a:rPr lang="en-US" b="1" dirty="0">
                <a:solidFill>
                  <a:srgbClr val="374151"/>
                </a:solidFill>
                <a:latin typeface="Segoe UI" panose="020B0502040204020203" pitchFamily="34" charset="0"/>
              </a:rPr>
              <a:t>If a model has an RMSE value very close to 0 on the training data, what potential issue should you be cautious of?</a:t>
            </a:r>
          </a:p>
          <a:p>
            <a:pPr marL="114300" marR="0" indent="-342900">
              <a:lnSpc>
                <a:spcPct val="107000"/>
              </a:lnSpc>
              <a:spcBef>
                <a:spcPts val="0"/>
              </a:spcBef>
              <a:spcAft>
                <a:spcPts val="800"/>
              </a:spcAft>
              <a:buFont typeface="+mj-lt"/>
              <a:buAutoNum type="alphaUcPeriod"/>
            </a:pPr>
            <a:r>
              <a:rPr lang="en-US" kern="0" dirty="0">
                <a:solidFill>
                  <a:srgbClr val="374151"/>
                </a:solidFill>
                <a:latin typeface="Segoe UI" panose="020B0502040204020203" pitchFamily="34" charset="0"/>
                <a:cs typeface="Times New Roman" panose="02020603050405020304" pitchFamily="18" charset="0"/>
              </a:rPr>
              <a:t>Underfitting</a:t>
            </a:r>
          </a:p>
          <a:p>
            <a:pPr marL="114300" marR="0" indent="-342900">
              <a:lnSpc>
                <a:spcPct val="107000"/>
              </a:lnSpc>
              <a:spcBef>
                <a:spcPts val="0"/>
              </a:spcBef>
              <a:spcAft>
                <a:spcPts val="800"/>
              </a:spcAft>
              <a:buFont typeface="+mj-lt"/>
              <a:buAutoNum type="alphaUcPeriod"/>
            </a:pPr>
            <a:r>
              <a:rPr lang="en-US" kern="0" dirty="0">
                <a:solidFill>
                  <a:srgbClr val="374151"/>
                </a:solidFill>
                <a:latin typeface="Segoe UI" panose="020B0502040204020203" pitchFamily="34" charset="0"/>
                <a:cs typeface="Times New Roman" panose="02020603050405020304" pitchFamily="18" charset="0"/>
              </a:rPr>
              <a:t>Overfitting</a:t>
            </a:r>
          </a:p>
          <a:p>
            <a:pPr marL="114300" marR="0" indent="-342900">
              <a:lnSpc>
                <a:spcPct val="107000"/>
              </a:lnSpc>
              <a:spcBef>
                <a:spcPts val="0"/>
              </a:spcBef>
              <a:spcAft>
                <a:spcPts val="800"/>
              </a:spcAft>
              <a:buFont typeface="+mj-lt"/>
              <a:buAutoNum type="alphaUcPeriod"/>
            </a:pPr>
            <a:r>
              <a:rPr lang="en-US" kern="0" dirty="0">
                <a:solidFill>
                  <a:srgbClr val="374151"/>
                </a:solidFill>
                <a:latin typeface="Segoe UI" panose="020B0502040204020203" pitchFamily="34" charset="0"/>
                <a:cs typeface="Times New Roman" panose="02020603050405020304" pitchFamily="18" charset="0"/>
              </a:rPr>
              <a:t>High Bias</a:t>
            </a:r>
          </a:p>
          <a:p>
            <a:pPr marL="114300" marR="0" indent="-342900">
              <a:lnSpc>
                <a:spcPct val="107000"/>
              </a:lnSpc>
              <a:spcBef>
                <a:spcPts val="0"/>
              </a:spcBef>
              <a:spcAft>
                <a:spcPts val="800"/>
              </a:spcAft>
              <a:buFont typeface="+mj-lt"/>
              <a:buAutoNum type="alphaUcPeriod"/>
            </a:pPr>
            <a:r>
              <a:rPr lang="en-US" kern="0" dirty="0">
                <a:solidFill>
                  <a:srgbClr val="374151"/>
                </a:solidFill>
                <a:latin typeface="Segoe UI" panose="020B0502040204020203" pitchFamily="34" charset="0"/>
                <a:cs typeface="Times New Roman" panose="02020603050405020304" pitchFamily="18" charset="0"/>
              </a:rPr>
              <a:t>Low Variance</a:t>
            </a:r>
          </a:p>
        </p:txBody>
      </p:sp>
    </p:spTree>
    <p:extLst>
      <p:ext uri="{BB962C8B-B14F-4D97-AF65-F5344CB8AC3E}">
        <p14:creationId xmlns:p14="http://schemas.microsoft.com/office/powerpoint/2010/main" val="2720666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E4339-18E9-E745-8F0D-D0D084EA6CFA}"/>
              </a:ext>
            </a:extLst>
          </p:cNvPr>
          <p:cNvSpPr>
            <a:spLocks noGrp="1"/>
          </p:cNvSpPr>
          <p:nvPr>
            <p:ph type="title"/>
          </p:nvPr>
        </p:nvSpPr>
        <p:spPr>
          <a:xfrm>
            <a:off x="838200" y="365125"/>
            <a:ext cx="10515600" cy="1325563"/>
          </a:xfrm>
        </p:spPr>
        <p:txBody>
          <a:bodyPr>
            <a:normAutofit/>
          </a:bodyPr>
          <a:lstStyle/>
          <a:p>
            <a:r>
              <a:rPr lang="en-US" sz="5400" dirty="0"/>
              <a:t>Linear Regression</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60B09F79-E60F-3040-93C2-AEAA30DB8846}"/>
              </a:ext>
            </a:extLst>
          </p:cNvPr>
          <p:cNvSpPr>
            <a:spLocks noGrp="1"/>
          </p:cNvSpPr>
          <p:nvPr>
            <p:ph type="sldNum" sz="quarter" idx="12"/>
          </p:nvPr>
        </p:nvSpPr>
        <p:spPr>
          <a:xfrm>
            <a:off x="8610600" y="6356350"/>
            <a:ext cx="2743200" cy="365125"/>
          </a:xfrm>
        </p:spPr>
        <p:txBody>
          <a:bodyPr>
            <a:normAutofit/>
          </a:bodyPr>
          <a:lstStyle/>
          <a:p>
            <a:pPr defTabSz="457200">
              <a:spcAft>
                <a:spcPts val="600"/>
              </a:spcAft>
              <a:defRPr/>
            </a:pPr>
            <a:fld id="{39CE799D-6CEC-4202-AA8B-CDDFF908167C}" type="slidenum">
              <a:rPr lang="en-US">
                <a:latin typeface="Calibri" panose="020F0502020204030204"/>
              </a:rPr>
              <a:pPr defTabSz="457200">
                <a:spcAft>
                  <a:spcPts val="600"/>
                </a:spcAft>
                <a:defRPr/>
              </a:pPr>
              <a:t>11</a:t>
            </a:fld>
            <a:endParaRPr lang="en-US">
              <a:latin typeface="Calibri" panose="020F0502020204030204"/>
            </a:endParaRPr>
          </a:p>
        </p:txBody>
      </p:sp>
      <p:sp>
        <p:nvSpPr>
          <p:cNvPr id="8" name="Content Placeholder 2">
            <a:extLst>
              <a:ext uri="{FF2B5EF4-FFF2-40B4-BE49-F238E27FC236}">
                <a16:creationId xmlns:a16="http://schemas.microsoft.com/office/drawing/2014/main" id="{DB0854D2-F756-6718-8A42-ABAC63E0023D}"/>
              </a:ext>
            </a:extLst>
          </p:cNvPr>
          <p:cNvSpPr>
            <a:spLocks noGrp="1"/>
          </p:cNvSpPr>
          <p:nvPr>
            <p:ph idx="1"/>
          </p:nvPr>
        </p:nvSpPr>
        <p:spPr>
          <a:xfrm>
            <a:off x="838200" y="1825625"/>
            <a:ext cx="10515600" cy="4351338"/>
          </a:xfrm>
        </p:spPr>
        <p:txBody>
          <a:bodyPr>
            <a:normAutofit/>
          </a:bodyPr>
          <a:lstStyle/>
          <a:p>
            <a:pPr marL="0" indent="0">
              <a:spcBef>
                <a:spcPts val="0"/>
              </a:spcBef>
              <a:spcAft>
                <a:spcPts val="1500"/>
              </a:spcAft>
              <a:buNone/>
            </a:pPr>
            <a:r>
              <a:rPr lang="en-US" b="1" dirty="0">
                <a:solidFill>
                  <a:srgbClr val="374151"/>
                </a:solidFill>
                <a:latin typeface="Segoe UI" panose="020B0502040204020203" pitchFamily="34" charset="0"/>
              </a:rPr>
              <a:t>What is the primary purpose of the Adjusted R</a:t>
            </a:r>
            <a:r>
              <a:rPr lang="en-US" b="1" baseline="30000" dirty="0">
                <a:solidFill>
                  <a:srgbClr val="374151"/>
                </a:solidFill>
                <a:latin typeface="Segoe UI" panose="020B0502040204020203" pitchFamily="34" charset="0"/>
              </a:rPr>
              <a:t>2</a:t>
            </a:r>
            <a:r>
              <a:rPr lang="en-US" b="1" dirty="0">
                <a:solidFill>
                  <a:srgbClr val="374151"/>
                </a:solidFill>
                <a:latin typeface="Segoe UI" panose="020B0502040204020203" pitchFamily="34" charset="0"/>
              </a:rPr>
              <a:t> metric in the context of multiple linear regression?</a:t>
            </a:r>
          </a:p>
          <a:p>
            <a:pPr marL="114300" indent="-342900">
              <a:lnSpc>
                <a:spcPct val="107000"/>
              </a:lnSpc>
              <a:spcBef>
                <a:spcPts val="0"/>
              </a:spcBef>
              <a:spcAft>
                <a:spcPts val="800"/>
              </a:spcAft>
              <a:buFont typeface="+mj-lt"/>
              <a:buAutoNum type="alphaUcPeriod"/>
            </a:pPr>
            <a:r>
              <a:rPr lang="en-US" kern="0" dirty="0">
                <a:solidFill>
                  <a:srgbClr val="374151"/>
                </a:solidFill>
                <a:latin typeface="Segoe UI" panose="020B0502040204020203" pitchFamily="34" charset="0"/>
                <a:cs typeface="Times New Roman" panose="02020603050405020304" pitchFamily="18" charset="0"/>
              </a:rPr>
              <a:t>It measures how well the model generalizes to new data</a:t>
            </a:r>
          </a:p>
          <a:p>
            <a:pPr marL="114300" indent="-342900">
              <a:lnSpc>
                <a:spcPct val="107000"/>
              </a:lnSpc>
              <a:spcBef>
                <a:spcPts val="0"/>
              </a:spcBef>
              <a:spcAft>
                <a:spcPts val="800"/>
              </a:spcAft>
              <a:buFont typeface="+mj-lt"/>
              <a:buAutoNum type="alphaUcPeriod"/>
            </a:pPr>
            <a:r>
              <a:rPr lang="en-US" kern="0" dirty="0">
                <a:solidFill>
                  <a:srgbClr val="374151"/>
                </a:solidFill>
                <a:latin typeface="Segoe UI" panose="020B0502040204020203" pitchFamily="34" charset="0"/>
                <a:cs typeface="Times New Roman" panose="02020603050405020304" pitchFamily="18" charset="0"/>
              </a:rPr>
              <a:t>It adjusts </a:t>
            </a:r>
            <a:r>
              <a:rPr lang="en-US" b="1" dirty="0">
                <a:solidFill>
                  <a:srgbClr val="374151"/>
                </a:solidFill>
                <a:latin typeface="Segoe UI" panose="020B0502040204020203" pitchFamily="34" charset="0"/>
              </a:rPr>
              <a:t>R</a:t>
            </a:r>
            <a:r>
              <a:rPr lang="en-US" b="1" baseline="30000" dirty="0">
                <a:solidFill>
                  <a:srgbClr val="374151"/>
                </a:solidFill>
                <a:latin typeface="Segoe UI" panose="020B0502040204020203" pitchFamily="34" charset="0"/>
              </a:rPr>
              <a:t>2</a:t>
            </a:r>
            <a:r>
              <a:rPr lang="en-US" kern="0" dirty="0">
                <a:solidFill>
                  <a:srgbClr val="374151"/>
                </a:solidFill>
                <a:latin typeface="Segoe UI" panose="020B0502040204020203" pitchFamily="34" charset="0"/>
                <a:cs typeface="Times New Roman" panose="02020603050405020304" pitchFamily="18" charset="0"/>
              </a:rPr>
              <a:t> for the number of predictors in the model</a:t>
            </a:r>
          </a:p>
          <a:p>
            <a:pPr marL="114300" indent="-342900">
              <a:lnSpc>
                <a:spcPct val="107000"/>
              </a:lnSpc>
              <a:spcBef>
                <a:spcPts val="0"/>
              </a:spcBef>
              <a:spcAft>
                <a:spcPts val="800"/>
              </a:spcAft>
              <a:buFont typeface="+mj-lt"/>
              <a:buAutoNum type="alphaUcPeriod"/>
            </a:pPr>
            <a:r>
              <a:rPr lang="en-US" kern="0" dirty="0">
                <a:solidFill>
                  <a:srgbClr val="374151"/>
                </a:solidFill>
                <a:latin typeface="Segoe UI" panose="020B0502040204020203" pitchFamily="34" charset="0"/>
                <a:cs typeface="Times New Roman" panose="02020603050405020304" pitchFamily="18" charset="0"/>
              </a:rPr>
              <a:t>It represents the percentage of the variance in the dependent variable explained by the model</a:t>
            </a:r>
          </a:p>
          <a:p>
            <a:pPr marL="114300" indent="-342900">
              <a:lnSpc>
                <a:spcPct val="107000"/>
              </a:lnSpc>
              <a:spcBef>
                <a:spcPts val="0"/>
              </a:spcBef>
              <a:spcAft>
                <a:spcPts val="800"/>
              </a:spcAft>
              <a:buFont typeface="+mj-lt"/>
              <a:buAutoNum type="alphaUcPeriod"/>
            </a:pPr>
            <a:r>
              <a:rPr lang="en-US" kern="0" dirty="0">
                <a:solidFill>
                  <a:srgbClr val="374151"/>
                </a:solidFill>
                <a:latin typeface="Segoe UI" panose="020B0502040204020203" pitchFamily="34" charset="0"/>
                <a:cs typeface="Times New Roman" panose="02020603050405020304" pitchFamily="18" charset="0"/>
              </a:rPr>
              <a:t>It adjusts the </a:t>
            </a:r>
            <a:r>
              <a:rPr lang="en-US" b="1" dirty="0">
                <a:solidFill>
                  <a:srgbClr val="374151"/>
                </a:solidFill>
                <a:latin typeface="Segoe UI" panose="020B0502040204020203" pitchFamily="34" charset="0"/>
              </a:rPr>
              <a:t>R</a:t>
            </a:r>
            <a:r>
              <a:rPr lang="en-US" b="1" baseline="30000" dirty="0">
                <a:solidFill>
                  <a:srgbClr val="374151"/>
                </a:solidFill>
                <a:latin typeface="Segoe UI" panose="020B0502040204020203" pitchFamily="34" charset="0"/>
              </a:rPr>
              <a:t>2</a:t>
            </a:r>
            <a:r>
              <a:rPr lang="en-US" kern="0" dirty="0">
                <a:solidFill>
                  <a:srgbClr val="374151"/>
                </a:solidFill>
                <a:latin typeface="Segoe UI" panose="020B0502040204020203" pitchFamily="34" charset="0"/>
                <a:cs typeface="Times New Roman" panose="02020603050405020304" pitchFamily="18" charset="0"/>
              </a:rPr>
              <a:t> value to account for sample size</a:t>
            </a:r>
          </a:p>
        </p:txBody>
      </p:sp>
    </p:spTree>
    <p:extLst>
      <p:ext uri="{BB962C8B-B14F-4D97-AF65-F5344CB8AC3E}">
        <p14:creationId xmlns:p14="http://schemas.microsoft.com/office/powerpoint/2010/main" val="1154391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E4339-18E9-E745-8F0D-D0D084EA6CFA}"/>
              </a:ext>
            </a:extLst>
          </p:cNvPr>
          <p:cNvSpPr>
            <a:spLocks noGrp="1"/>
          </p:cNvSpPr>
          <p:nvPr>
            <p:ph type="title"/>
          </p:nvPr>
        </p:nvSpPr>
        <p:spPr>
          <a:xfrm>
            <a:off x="838200" y="365125"/>
            <a:ext cx="10515600" cy="1325563"/>
          </a:xfrm>
        </p:spPr>
        <p:txBody>
          <a:bodyPr>
            <a:normAutofit fontScale="90000"/>
          </a:bodyPr>
          <a:lstStyle/>
          <a:p>
            <a:r>
              <a:rPr lang="en-US" sz="5400" dirty="0"/>
              <a:t>Linear Regression Model Performance</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60B09F79-E60F-3040-93C2-AEAA30DB8846}"/>
              </a:ext>
            </a:extLst>
          </p:cNvPr>
          <p:cNvSpPr>
            <a:spLocks noGrp="1"/>
          </p:cNvSpPr>
          <p:nvPr>
            <p:ph type="sldNum" sz="quarter" idx="12"/>
          </p:nvPr>
        </p:nvSpPr>
        <p:spPr>
          <a:xfrm>
            <a:off x="8610600" y="6356350"/>
            <a:ext cx="2743200" cy="365125"/>
          </a:xfrm>
        </p:spPr>
        <p:txBody>
          <a:bodyPr>
            <a:normAutofit/>
          </a:bodyPr>
          <a:lstStyle/>
          <a:p>
            <a:pPr defTabSz="457200">
              <a:spcAft>
                <a:spcPts val="600"/>
              </a:spcAft>
              <a:defRPr/>
            </a:pPr>
            <a:fld id="{39CE799D-6CEC-4202-AA8B-CDDFF908167C}" type="slidenum">
              <a:rPr lang="en-US">
                <a:latin typeface="Calibri" panose="020F0502020204030204"/>
              </a:rPr>
              <a:pPr defTabSz="457200">
                <a:spcAft>
                  <a:spcPts val="600"/>
                </a:spcAft>
                <a:defRPr/>
              </a:pPr>
              <a:t>12</a:t>
            </a:fld>
            <a:endParaRPr lang="en-US">
              <a:latin typeface="Calibri" panose="020F0502020204030204"/>
            </a:endParaRPr>
          </a:p>
        </p:txBody>
      </p:sp>
      <p:sp>
        <p:nvSpPr>
          <p:cNvPr id="8" name="Content Placeholder 2">
            <a:extLst>
              <a:ext uri="{FF2B5EF4-FFF2-40B4-BE49-F238E27FC236}">
                <a16:creationId xmlns:a16="http://schemas.microsoft.com/office/drawing/2014/main" id="{DB0854D2-F756-6718-8A42-ABAC63E0023D}"/>
              </a:ext>
            </a:extLst>
          </p:cNvPr>
          <p:cNvSpPr>
            <a:spLocks noGrp="1"/>
          </p:cNvSpPr>
          <p:nvPr>
            <p:ph idx="1"/>
          </p:nvPr>
        </p:nvSpPr>
        <p:spPr>
          <a:xfrm>
            <a:off x="838200" y="1825625"/>
            <a:ext cx="10515600" cy="4351338"/>
          </a:xfrm>
        </p:spPr>
        <p:txBody>
          <a:bodyPr>
            <a:normAutofit fontScale="85000" lnSpcReduction="10000"/>
          </a:bodyPr>
          <a:lstStyle/>
          <a:p>
            <a:pPr marL="0" indent="0">
              <a:spcBef>
                <a:spcPts val="0"/>
              </a:spcBef>
              <a:spcAft>
                <a:spcPts val="1500"/>
              </a:spcAft>
              <a:buNone/>
            </a:pPr>
            <a:r>
              <a:rPr lang="en-US" sz="2900" b="1" dirty="0">
                <a:solidFill>
                  <a:srgbClr val="374151"/>
                </a:solidFill>
                <a:latin typeface="Segoe UI" panose="020B0502040204020203" pitchFamily="34" charset="0"/>
              </a:rPr>
              <a:t>You are comparing two linear regression models: Model A with an </a:t>
            </a:r>
            <a:r>
              <a:rPr lang="en-US" sz="3200" b="1" dirty="0">
                <a:solidFill>
                  <a:srgbClr val="374151"/>
                </a:solidFill>
                <a:latin typeface="Segoe UI" panose="020B0502040204020203" pitchFamily="34" charset="0"/>
              </a:rPr>
              <a:t>R</a:t>
            </a:r>
            <a:r>
              <a:rPr lang="en-US" sz="3200" b="1" baseline="30000" dirty="0">
                <a:solidFill>
                  <a:srgbClr val="374151"/>
                </a:solidFill>
                <a:latin typeface="Segoe UI" panose="020B0502040204020203" pitchFamily="34" charset="0"/>
              </a:rPr>
              <a:t>2</a:t>
            </a:r>
            <a:r>
              <a:rPr lang="en-US" sz="2900" b="1" dirty="0">
                <a:solidFill>
                  <a:srgbClr val="374151"/>
                </a:solidFill>
                <a:latin typeface="Segoe UI" panose="020B0502040204020203" pitchFamily="34" charset="0"/>
              </a:rPr>
              <a:t> of 0.85 and an Adjusted </a:t>
            </a:r>
            <a:r>
              <a:rPr lang="en-US" sz="3200" b="1" dirty="0">
                <a:solidFill>
                  <a:srgbClr val="374151"/>
                </a:solidFill>
                <a:latin typeface="Segoe UI" panose="020B0502040204020203" pitchFamily="34" charset="0"/>
              </a:rPr>
              <a:t>R</a:t>
            </a:r>
            <a:r>
              <a:rPr lang="en-US" sz="3200" b="1" baseline="30000" dirty="0">
                <a:solidFill>
                  <a:srgbClr val="374151"/>
                </a:solidFill>
                <a:latin typeface="Segoe UI" panose="020B0502040204020203" pitchFamily="34" charset="0"/>
              </a:rPr>
              <a:t>2</a:t>
            </a:r>
            <a:r>
              <a:rPr lang="en-US" sz="2900" b="1" dirty="0">
                <a:solidFill>
                  <a:srgbClr val="374151"/>
                </a:solidFill>
                <a:latin typeface="Segoe UI" panose="020B0502040204020203" pitchFamily="34" charset="0"/>
              </a:rPr>
              <a:t> of 0.82, and Model B with an </a:t>
            </a:r>
            <a:r>
              <a:rPr lang="en-US" sz="3200" b="1" dirty="0">
                <a:solidFill>
                  <a:srgbClr val="374151"/>
                </a:solidFill>
                <a:latin typeface="Segoe UI" panose="020B0502040204020203" pitchFamily="34" charset="0"/>
              </a:rPr>
              <a:t>R</a:t>
            </a:r>
            <a:r>
              <a:rPr lang="en-US" sz="3200" b="1" baseline="30000" dirty="0">
                <a:solidFill>
                  <a:srgbClr val="374151"/>
                </a:solidFill>
                <a:latin typeface="Segoe UI" panose="020B0502040204020203" pitchFamily="34" charset="0"/>
              </a:rPr>
              <a:t>2 </a:t>
            </a:r>
            <a:r>
              <a:rPr lang="en-US" sz="2900" b="1" dirty="0">
                <a:solidFill>
                  <a:srgbClr val="374151"/>
                </a:solidFill>
                <a:latin typeface="Segoe UI" panose="020B0502040204020203" pitchFamily="34" charset="0"/>
              </a:rPr>
              <a:t>of 0.86 but an Adjusted </a:t>
            </a:r>
            <a:r>
              <a:rPr lang="en-US" sz="3200" b="1" dirty="0">
                <a:solidFill>
                  <a:srgbClr val="374151"/>
                </a:solidFill>
                <a:latin typeface="Segoe UI" panose="020B0502040204020203" pitchFamily="34" charset="0"/>
              </a:rPr>
              <a:t>R</a:t>
            </a:r>
            <a:r>
              <a:rPr lang="en-US" sz="3200" b="1" baseline="30000" dirty="0">
                <a:solidFill>
                  <a:srgbClr val="374151"/>
                </a:solidFill>
                <a:latin typeface="Segoe UI" panose="020B0502040204020203" pitchFamily="34" charset="0"/>
              </a:rPr>
              <a:t>2</a:t>
            </a:r>
            <a:r>
              <a:rPr lang="en-US" sz="2900" b="1" dirty="0">
                <a:solidFill>
                  <a:srgbClr val="374151"/>
                </a:solidFill>
                <a:latin typeface="Segoe UI" panose="020B0502040204020203" pitchFamily="34" charset="0"/>
              </a:rPr>
              <a:t> of 0.81. Both models were developed using the same dataset. Which model is likely better, and why?</a:t>
            </a:r>
          </a:p>
          <a:p>
            <a:pPr marL="114300" indent="-342900">
              <a:lnSpc>
                <a:spcPct val="107000"/>
              </a:lnSpc>
              <a:spcBef>
                <a:spcPts val="0"/>
              </a:spcBef>
              <a:spcAft>
                <a:spcPts val="800"/>
              </a:spcAft>
              <a:buFont typeface="+mj-lt"/>
              <a:buAutoNum type="alphaUcPeriod"/>
            </a:pPr>
            <a:r>
              <a:rPr lang="en-US" sz="2900" kern="0" dirty="0">
                <a:solidFill>
                  <a:srgbClr val="374151"/>
                </a:solidFill>
                <a:latin typeface="Segoe UI" panose="020B0502040204020203" pitchFamily="34" charset="0"/>
                <a:cs typeface="Times New Roman" panose="02020603050405020304" pitchFamily="18" charset="0"/>
              </a:rPr>
              <a:t>Model A, because it has a higher Adjusted </a:t>
            </a:r>
            <a:r>
              <a:rPr lang="en-US" sz="3200" b="1" dirty="0">
                <a:solidFill>
                  <a:srgbClr val="374151"/>
                </a:solidFill>
                <a:latin typeface="Segoe UI" panose="020B0502040204020203" pitchFamily="34" charset="0"/>
              </a:rPr>
              <a:t>R</a:t>
            </a:r>
            <a:r>
              <a:rPr lang="en-US" sz="3200" b="1" baseline="30000" dirty="0">
                <a:solidFill>
                  <a:srgbClr val="374151"/>
                </a:solidFill>
                <a:latin typeface="Segoe UI" panose="020B0502040204020203" pitchFamily="34" charset="0"/>
              </a:rPr>
              <a:t>2</a:t>
            </a:r>
            <a:endParaRPr lang="en-US" sz="2900" kern="0" dirty="0">
              <a:solidFill>
                <a:srgbClr val="374151"/>
              </a:solidFill>
              <a:latin typeface="Segoe UI" panose="020B0502040204020203" pitchFamily="34" charset="0"/>
              <a:cs typeface="Times New Roman" panose="02020603050405020304" pitchFamily="18" charset="0"/>
            </a:endParaRPr>
          </a:p>
          <a:p>
            <a:pPr marL="114300" indent="-342900">
              <a:lnSpc>
                <a:spcPct val="107000"/>
              </a:lnSpc>
              <a:spcBef>
                <a:spcPts val="0"/>
              </a:spcBef>
              <a:spcAft>
                <a:spcPts val="800"/>
              </a:spcAft>
              <a:buFont typeface="+mj-lt"/>
              <a:buAutoNum type="alphaUcPeriod"/>
            </a:pPr>
            <a:r>
              <a:rPr lang="en-US" sz="2900" kern="0" dirty="0">
                <a:solidFill>
                  <a:srgbClr val="374151"/>
                </a:solidFill>
                <a:latin typeface="Segoe UI" panose="020B0502040204020203" pitchFamily="34" charset="0"/>
                <a:cs typeface="Times New Roman" panose="02020603050405020304" pitchFamily="18" charset="0"/>
              </a:rPr>
              <a:t>Model B, because it has a higher </a:t>
            </a:r>
            <a:r>
              <a:rPr lang="en-US" sz="3200" b="1" dirty="0">
                <a:solidFill>
                  <a:srgbClr val="374151"/>
                </a:solidFill>
                <a:latin typeface="Segoe UI" panose="020B0502040204020203" pitchFamily="34" charset="0"/>
              </a:rPr>
              <a:t>R</a:t>
            </a:r>
            <a:r>
              <a:rPr lang="en-US" sz="3200" b="1" baseline="30000" dirty="0">
                <a:solidFill>
                  <a:srgbClr val="374151"/>
                </a:solidFill>
                <a:latin typeface="Segoe UI" panose="020B0502040204020203" pitchFamily="34" charset="0"/>
              </a:rPr>
              <a:t>2</a:t>
            </a:r>
            <a:endParaRPr lang="en-US" sz="2900" kern="0" dirty="0">
              <a:solidFill>
                <a:srgbClr val="374151"/>
              </a:solidFill>
              <a:latin typeface="Segoe UI" panose="020B0502040204020203" pitchFamily="34" charset="0"/>
              <a:cs typeface="Times New Roman" panose="02020603050405020304" pitchFamily="18" charset="0"/>
            </a:endParaRPr>
          </a:p>
          <a:p>
            <a:pPr marL="114300" indent="-342900">
              <a:lnSpc>
                <a:spcPct val="107000"/>
              </a:lnSpc>
              <a:spcBef>
                <a:spcPts val="0"/>
              </a:spcBef>
              <a:spcAft>
                <a:spcPts val="800"/>
              </a:spcAft>
              <a:buFont typeface="+mj-lt"/>
              <a:buAutoNum type="alphaUcPeriod"/>
            </a:pPr>
            <a:r>
              <a:rPr lang="en-US" sz="2900" kern="0" dirty="0">
                <a:solidFill>
                  <a:srgbClr val="374151"/>
                </a:solidFill>
                <a:latin typeface="Segoe UI" panose="020B0502040204020203" pitchFamily="34" charset="0"/>
                <a:cs typeface="Times New Roman" panose="02020603050405020304" pitchFamily="18" charset="0"/>
              </a:rPr>
              <a:t>Model A, because it has a smaller gap between </a:t>
            </a:r>
            <a:r>
              <a:rPr lang="en-US" sz="3200" b="1" dirty="0">
                <a:solidFill>
                  <a:srgbClr val="374151"/>
                </a:solidFill>
                <a:latin typeface="Segoe UI" panose="020B0502040204020203" pitchFamily="34" charset="0"/>
              </a:rPr>
              <a:t>R</a:t>
            </a:r>
            <a:r>
              <a:rPr lang="en-US" sz="3200" b="1" baseline="30000" dirty="0">
                <a:solidFill>
                  <a:srgbClr val="374151"/>
                </a:solidFill>
                <a:latin typeface="Segoe UI" panose="020B0502040204020203" pitchFamily="34" charset="0"/>
              </a:rPr>
              <a:t>2</a:t>
            </a:r>
            <a:r>
              <a:rPr lang="en-US" sz="2900" kern="0" dirty="0">
                <a:solidFill>
                  <a:srgbClr val="374151"/>
                </a:solidFill>
                <a:latin typeface="Segoe UI" panose="020B0502040204020203" pitchFamily="34" charset="0"/>
                <a:cs typeface="Times New Roman" panose="02020603050405020304" pitchFamily="18" charset="0"/>
              </a:rPr>
              <a:t> and Adjusted </a:t>
            </a:r>
            <a:r>
              <a:rPr lang="en-US" sz="3200" b="1" dirty="0">
                <a:solidFill>
                  <a:srgbClr val="374151"/>
                </a:solidFill>
                <a:latin typeface="Segoe UI" panose="020B0502040204020203" pitchFamily="34" charset="0"/>
              </a:rPr>
              <a:t>R</a:t>
            </a:r>
            <a:r>
              <a:rPr lang="en-US" sz="3200" b="1" baseline="30000" dirty="0">
                <a:solidFill>
                  <a:srgbClr val="374151"/>
                </a:solidFill>
                <a:latin typeface="Segoe UI" panose="020B0502040204020203" pitchFamily="34" charset="0"/>
              </a:rPr>
              <a:t>2</a:t>
            </a:r>
            <a:endParaRPr lang="en-US" sz="2900" kern="0" dirty="0">
              <a:solidFill>
                <a:srgbClr val="374151"/>
              </a:solidFill>
              <a:latin typeface="Segoe UI" panose="020B0502040204020203" pitchFamily="34" charset="0"/>
              <a:cs typeface="Times New Roman" panose="02020603050405020304" pitchFamily="18" charset="0"/>
            </a:endParaRPr>
          </a:p>
          <a:p>
            <a:pPr marL="114300" indent="-342900">
              <a:lnSpc>
                <a:spcPct val="107000"/>
              </a:lnSpc>
              <a:spcBef>
                <a:spcPts val="0"/>
              </a:spcBef>
              <a:spcAft>
                <a:spcPts val="800"/>
              </a:spcAft>
              <a:buFont typeface="+mj-lt"/>
              <a:buAutoNum type="alphaUcPeriod"/>
            </a:pPr>
            <a:r>
              <a:rPr lang="en-US" sz="2900" kern="0" dirty="0">
                <a:solidFill>
                  <a:srgbClr val="374151"/>
                </a:solidFill>
                <a:latin typeface="Segoe UI" panose="020B0502040204020203" pitchFamily="34" charset="0"/>
                <a:cs typeface="Times New Roman" panose="02020603050405020304" pitchFamily="18" charset="0"/>
              </a:rPr>
              <a:t>Cannot determine without knowing the number of predictors in each model</a:t>
            </a:r>
          </a:p>
          <a:p>
            <a:pPr marL="114300" indent="-342900">
              <a:lnSpc>
                <a:spcPct val="107000"/>
              </a:lnSpc>
              <a:spcBef>
                <a:spcPts val="0"/>
              </a:spcBef>
              <a:spcAft>
                <a:spcPts val="800"/>
              </a:spcAft>
              <a:buFont typeface="+mj-lt"/>
              <a:buAutoNum type="alphaUcPeriod"/>
            </a:pPr>
            <a:endParaRPr lang="en-US" kern="0" dirty="0">
              <a:solidFill>
                <a:srgbClr val="374151"/>
              </a:solidFill>
              <a:latin typeface="Segoe UI"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473178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E4339-18E9-E745-8F0D-D0D084EA6CFA}"/>
              </a:ext>
            </a:extLst>
          </p:cNvPr>
          <p:cNvSpPr>
            <a:spLocks noGrp="1"/>
          </p:cNvSpPr>
          <p:nvPr>
            <p:ph type="title"/>
          </p:nvPr>
        </p:nvSpPr>
        <p:spPr>
          <a:xfrm>
            <a:off x="747765" y="365125"/>
            <a:ext cx="10515600" cy="1325563"/>
          </a:xfrm>
        </p:spPr>
        <p:txBody>
          <a:bodyPr>
            <a:normAutofit/>
          </a:bodyPr>
          <a:lstStyle/>
          <a:p>
            <a:r>
              <a:rPr lang="en-US" sz="5400" dirty="0"/>
              <a:t>Linear Regression : Computation</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984919-D3DD-2E4A-A474-80597EFCC2C3}"/>
              </a:ext>
            </a:extLst>
          </p:cNvPr>
          <p:cNvSpPr>
            <a:spLocks noGrp="1"/>
          </p:cNvSpPr>
          <p:nvPr>
            <p:ph idx="1"/>
          </p:nvPr>
        </p:nvSpPr>
        <p:spPr>
          <a:xfrm>
            <a:off x="747765" y="1895052"/>
            <a:ext cx="10515600" cy="4251960"/>
          </a:xfrm>
        </p:spPr>
        <p:txBody>
          <a:bodyPr>
            <a:normAutofit fontScale="70000" lnSpcReduction="20000"/>
          </a:bodyPr>
          <a:lstStyle/>
          <a:p>
            <a:pPr marL="0" indent="0">
              <a:lnSpc>
                <a:spcPct val="107000"/>
              </a:lnSpc>
              <a:spcBef>
                <a:spcPts val="0"/>
              </a:spcBef>
              <a:spcAft>
                <a:spcPts val="800"/>
              </a:spcAft>
              <a:buNone/>
            </a:pPr>
            <a:r>
              <a:rPr lang="en-US" dirty="0"/>
              <a:t>You have a multiple linear regression model that predicts the final exam score of a student based on the number of hours they studied, their midterm exam score, and the number of assignments they completed. The coefficients for these predictors are 1.2, 0.5, and 2.0 respectively, and the intercept is 10.</a:t>
            </a:r>
          </a:p>
          <a:p>
            <a:pPr marL="0" indent="0">
              <a:lnSpc>
                <a:spcPct val="107000"/>
              </a:lnSpc>
              <a:spcBef>
                <a:spcPts val="0"/>
              </a:spcBef>
              <a:spcAft>
                <a:spcPts val="800"/>
              </a:spcAft>
              <a:buNone/>
            </a:pPr>
            <a:r>
              <a:rPr lang="en-US" dirty="0"/>
              <a:t>What would be the predicted final exam score for a student who studied for 30 hours, scored 80 on the midterm, and completed 5 assignments?</a:t>
            </a:r>
          </a:p>
          <a:p>
            <a:pPr marL="0" indent="0">
              <a:lnSpc>
                <a:spcPct val="107000"/>
              </a:lnSpc>
              <a:spcBef>
                <a:spcPts val="0"/>
              </a:spcBef>
              <a:spcAft>
                <a:spcPts val="800"/>
              </a:spcAft>
              <a:buNone/>
            </a:pPr>
            <a:endParaRPr lang="en-US" dirty="0"/>
          </a:p>
          <a:p>
            <a:pPr marL="514350" marR="0" indent="-514350">
              <a:lnSpc>
                <a:spcPct val="100000"/>
              </a:lnSpc>
              <a:spcAft>
                <a:spcPts val="800"/>
              </a:spcAft>
              <a:buFont typeface="+mj-lt"/>
              <a:buAutoNum type="alphaUcPeriod"/>
            </a:pPr>
            <a:r>
              <a:rPr lang="pt-BR"/>
              <a:t>90</a:t>
            </a:r>
          </a:p>
          <a:p>
            <a:pPr marL="514350" marR="0" indent="-514350">
              <a:lnSpc>
                <a:spcPct val="100000"/>
              </a:lnSpc>
              <a:spcAft>
                <a:spcPts val="800"/>
              </a:spcAft>
              <a:buFont typeface="+mj-lt"/>
              <a:buAutoNum type="alphaUcPeriod"/>
            </a:pPr>
            <a:r>
              <a:rPr lang="pt-BR"/>
              <a:t>115</a:t>
            </a:r>
          </a:p>
          <a:p>
            <a:pPr marL="514350" marR="0" indent="-514350">
              <a:lnSpc>
                <a:spcPct val="100000"/>
              </a:lnSpc>
              <a:spcAft>
                <a:spcPts val="800"/>
              </a:spcAft>
              <a:buFont typeface="+mj-lt"/>
              <a:buAutoNum type="alphaUcPeriod"/>
            </a:pPr>
            <a:r>
              <a:rPr lang="pt-BR"/>
              <a:t>102</a:t>
            </a:r>
          </a:p>
          <a:p>
            <a:pPr marL="514350" marR="0" indent="-514350">
              <a:lnSpc>
                <a:spcPct val="100000"/>
              </a:lnSpc>
              <a:spcAft>
                <a:spcPts val="800"/>
              </a:spcAft>
              <a:buFont typeface="+mj-lt"/>
              <a:buAutoNum type="alphaUcPeriod"/>
            </a:pPr>
            <a:r>
              <a:rPr lang="en-US"/>
              <a:t>96</a:t>
            </a:r>
            <a:endParaRPr lang="en-US" dirty="0"/>
          </a:p>
        </p:txBody>
      </p:sp>
      <p:sp>
        <p:nvSpPr>
          <p:cNvPr id="4" name="Slide Number Placeholder 3">
            <a:extLst>
              <a:ext uri="{FF2B5EF4-FFF2-40B4-BE49-F238E27FC236}">
                <a16:creationId xmlns:a16="http://schemas.microsoft.com/office/drawing/2014/main" id="{60B09F79-E60F-3040-93C2-AEAA30DB8846}"/>
              </a:ext>
            </a:extLst>
          </p:cNvPr>
          <p:cNvSpPr>
            <a:spLocks noGrp="1"/>
          </p:cNvSpPr>
          <p:nvPr>
            <p:ph type="sldNum" sz="quarter" idx="12"/>
          </p:nvPr>
        </p:nvSpPr>
        <p:spPr>
          <a:xfrm>
            <a:off x="8610600" y="6356350"/>
            <a:ext cx="2743200" cy="365125"/>
          </a:xfrm>
        </p:spPr>
        <p:txBody>
          <a:bodyPr>
            <a:normAutofit/>
          </a:bodyPr>
          <a:lstStyle/>
          <a:p>
            <a:pPr defTabSz="457200">
              <a:spcAft>
                <a:spcPts val="600"/>
              </a:spcAft>
              <a:defRPr/>
            </a:pPr>
            <a:fld id="{39CE799D-6CEC-4202-AA8B-CDDFF908167C}" type="slidenum">
              <a:rPr lang="en-US">
                <a:latin typeface="Calibri" panose="020F0502020204030204"/>
              </a:rPr>
              <a:pPr defTabSz="457200">
                <a:spcAft>
                  <a:spcPts val="600"/>
                </a:spcAft>
                <a:defRPr/>
              </a:pPr>
              <a:t>13</a:t>
            </a:fld>
            <a:endParaRPr lang="en-US">
              <a:latin typeface="Calibri" panose="020F0502020204030204"/>
            </a:endParaRPr>
          </a:p>
        </p:txBody>
      </p:sp>
    </p:spTree>
    <p:extLst>
      <p:ext uri="{BB962C8B-B14F-4D97-AF65-F5344CB8AC3E}">
        <p14:creationId xmlns:p14="http://schemas.microsoft.com/office/powerpoint/2010/main" val="1995172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E4339-18E9-E745-8F0D-D0D084EA6CFA}"/>
              </a:ext>
            </a:extLst>
          </p:cNvPr>
          <p:cNvSpPr>
            <a:spLocks noGrp="1"/>
          </p:cNvSpPr>
          <p:nvPr>
            <p:ph type="title"/>
          </p:nvPr>
        </p:nvSpPr>
        <p:spPr>
          <a:xfrm>
            <a:off x="838200" y="365125"/>
            <a:ext cx="10515600" cy="1325563"/>
          </a:xfrm>
        </p:spPr>
        <p:txBody>
          <a:bodyPr>
            <a:normAutofit/>
          </a:bodyPr>
          <a:lstStyle/>
          <a:p>
            <a:r>
              <a:rPr lang="en-US" sz="5400" dirty="0"/>
              <a:t>Logistic Regression</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984919-D3DD-2E4A-A474-80597EFCC2C3}"/>
              </a:ext>
            </a:extLst>
          </p:cNvPr>
          <p:cNvSpPr>
            <a:spLocks noGrp="1"/>
          </p:cNvSpPr>
          <p:nvPr>
            <p:ph idx="1"/>
          </p:nvPr>
        </p:nvSpPr>
        <p:spPr>
          <a:xfrm>
            <a:off x="838200" y="1929384"/>
            <a:ext cx="10515600" cy="4251960"/>
          </a:xfrm>
        </p:spPr>
        <p:txBody>
          <a:bodyPr>
            <a:normAutofit/>
          </a:bodyPr>
          <a:lstStyle/>
          <a:p>
            <a:pPr marL="0" marR="0" indent="0">
              <a:buNone/>
            </a:pPr>
            <a:r>
              <a:rPr lang="en-US" b="1" dirty="0">
                <a:effectLst/>
                <a:latin typeface="Segoe UI" panose="020B0502040204020203" pitchFamily="34" charset="0"/>
                <a:ea typeface="Calibri" panose="020F0502020204030204" pitchFamily="34" charset="0"/>
              </a:rPr>
              <a:t>In logistic regression, what is the range of the log-odds function </a:t>
            </a:r>
          </a:p>
          <a:p>
            <a:pPr marL="0" marR="0" indent="0">
              <a:buNone/>
            </a:pPr>
            <a:endParaRPr lang="en-US" b="1" dirty="0">
              <a:effectLst/>
              <a:latin typeface="Times New Roman" panose="02020603050405020304" pitchFamily="18" charset="0"/>
              <a:ea typeface="Times New Roman" panose="02020603050405020304" pitchFamily="18" charset="0"/>
            </a:endParaRPr>
          </a:p>
          <a:p>
            <a:pPr marL="342900" marR="0" indent="-342900">
              <a:lnSpc>
                <a:spcPct val="107000"/>
              </a:lnSpc>
              <a:spcBef>
                <a:spcPts val="0"/>
              </a:spcBef>
              <a:spcAft>
                <a:spcPts val="800"/>
              </a:spcAft>
              <a:buFont typeface="+mj-lt"/>
              <a:buAutoNum type="alphaUcPeriod"/>
            </a:pPr>
            <a:endParaRPr lang="en-US" dirty="0">
              <a:solidFill>
                <a:srgbClr val="374151"/>
              </a:solidFill>
              <a:effectLst/>
              <a:latin typeface="Times New Roman" panose="02020603050405020304" pitchFamily="18" charset="0"/>
              <a:ea typeface="Times New Roman" panose="02020603050405020304" pitchFamily="18" charset="0"/>
            </a:endParaRPr>
          </a:p>
          <a:p>
            <a:pPr marL="342900" marR="0" indent="-342900">
              <a:lnSpc>
                <a:spcPct val="107000"/>
              </a:lnSpc>
              <a:spcBef>
                <a:spcPts val="0"/>
              </a:spcBef>
              <a:spcAft>
                <a:spcPts val="800"/>
              </a:spcAft>
              <a:buFont typeface="+mj-lt"/>
              <a:buAutoNum type="alphaUcPeriod"/>
            </a:pPr>
            <a:r>
              <a:rPr lang="en-US" dirty="0">
                <a:solidFill>
                  <a:srgbClr val="374151"/>
                </a:solidFill>
                <a:effectLst/>
                <a:latin typeface="Times New Roman" panose="02020603050405020304" pitchFamily="18" charset="0"/>
                <a:ea typeface="Times New Roman" panose="02020603050405020304" pitchFamily="18" charset="0"/>
              </a:rPr>
              <a:t>(−∞,+∞)</a:t>
            </a:r>
            <a:endParaRPr lang="en-US" dirty="0">
              <a:solidFill>
                <a:srgbClr val="374151"/>
              </a:solidFill>
              <a:latin typeface="Segoe UI" panose="020B0502040204020203" pitchFamily="34" charset="0"/>
              <a:ea typeface="Times New Roman" panose="02020603050405020304" pitchFamily="18" charset="0"/>
            </a:endParaRPr>
          </a:p>
          <a:p>
            <a:pPr marL="342900" marR="0" indent="-342900">
              <a:lnSpc>
                <a:spcPct val="107000"/>
              </a:lnSpc>
              <a:spcBef>
                <a:spcPts val="0"/>
              </a:spcBef>
              <a:spcAft>
                <a:spcPts val="800"/>
              </a:spcAft>
              <a:buFont typeface="+mj-lt"/>
              <a:buAutoNum type="alphaUcPeriod"/>
            </a:pPr>
            <a:r>
              <a:rPr lang="en-US" dirty="0">
                <a:solidFill>
                  <a:srgbClr val="374151"/>
                </a:solidFill>
                <a:effectLst/>
                <a:latin typeface="Times New Roman" panose="02020603050405020304" pitchFamily="18" charset="0"/>
                <a:ea typeface="Times New Roman" panose="02020603050405020304" pitchFamily="18" charset="0"/>
              </a:rPr>
              <a:t>(0,1)</a:t>
            </a:r>
            <a:endParaRPr lang="en-US" dirty="0">
              <a:solidFill>
                <a:srgbClr val="374151"/>
              </a:solidFill>
              <a:latin typeface="Segoe UI" panose="020B0502040204020203" pitchFamily="34" charset="0"/>
              <a:ea typeface="Times New Roman" panose="02020603050405020304" pitchFamily="18" charset="0"/>
            </a:endParaRPr>
          </a:p>
          <a:p>
            <a:pPr marL="342900" marR="0" indent="-342900">
              <a:lnSpc>
                <a:spcPct val="107000"/>
              </a:lnSpc>
              <a:spcBef>
                <a:spcPts val="0"/>
              </a:spcBef>
              <a:spcAft>
                <a:spcPts val="800"/>
              </a:spcAft>
              <a:buFont typeface="+mj-lt"/>
              <a:buAutoNum type="alphaUcPeriod"/>
            </a:pPr>
            <a:r>
              <a:rPr lang="en-US" dirty="0">
                <a:solidFill>
                  <a:srgbClr val="374151"/>
                </a:solidFill>
                <a:effectLst/>
                <a:latin typeface="Times New Roman" panose="02020603050405020304" pitchFamily="18" charset="0"/>
                <a:ea typeface="Times New Roman" panose="02020603050405020304" pitchFamily="18" charset="0"/>
              </a:rPr>
              <a:t>(0,+∞)</a:t>
            </a:r>
            <a:endParaRPr lang="en-US" dirty="0">
              <a:solidFill>
                <a:srgbClr val="374151"/>
              </a:solidFill>
              <a:latin typeface="Segoe UI" panose="020B0502040204020203" pitchFamily="34" charset="0"/>
              <a:ea typeface="Times New Roman" panose="02020603050405020304" pitchFamily="18" charset="0"/>
            </a:endParaRPr>
          </a:p>
          <a:p>
            <a:pPr marL="342900" marR="0" indent="-342900">
              <a:lnSpc>
                <a:spcPct val="107000"/>
              </a:lnSpc>
              <a:spcBef>
                <a:spcPts val="0"/>
              </a:spcBef>
              <a:spcAft>
                <a:spcPts val="800"/>
              </a:spcAft>
              <a:buFont typeface="+mj-lt"/>
              <a:buAutoNum type="alphaUcPeriod"/>
            </a:pPr>
            <a:r>
              <a:rPr lang="en-US" dirty="0">
                <a:solidFill>
                  <a:srgbClr val="374151"/>
                </a:solidFill>
                <a:effectLst/>
                <a:latin typeface="Times New Roman" panose="02020603050405020304" pitchFamily="18" charset="0"/>
                <a:ea typeface="Times New Roman" panose="02020603050405020304" pitchFamily="18" charset="0"/>
              </a:rPr>
              <a:t>(−∞,0)</a:t>
            </a:r>
            <a:endParaRPr lang="en-US" dirty="0"/>
          </a:p>
        </p:txBody>
      </p:sp>
      <p:sp>
        <p:nvSpPr>
          <p:cNvPr id="4" name="Slide Number Placeholder 3">
            <a:extLst>
              <a:ext uri="{FF2B5EF4-FFF2-40B4-BE49-F238E27FC236}">
                <a16:creationId xmlns:a16="http://schemas.microsoft.com/office/drawing/2014/main" id="{60B09F79-E60F-3040-93C2-AEAA30DB8846}"/>
              </a:ext>
            </a:extLst>
          </p:cNvPr>
          <p:cNvSpPr>
            <a:spLocks noGrp="1"/>
          </p:cNvSpPr>
          <p:nvPr>
            <p:ph type="sldNum" sz="quarter" idx="12"/>
          </p:nvPr>
        </p:nvSpPr>
        <p:spPr>
          <a:xfrm>
            <a:off x="8610600" y="6356350"/>
            <a:ext cx="2743200" cy="365125"/>
          </a:xfrm>
        </p:spPr>
        <p:txBody>
          <a:bodyPr>
            <a:normAutofit/>
          </a:bodyPr>
          <a:lstStyle/>
          <a:p>
            <a:pPr defTabSz="457200">
              <a:spcAft>
                <a:spcPts val="600"/>
              </a:spcAft>
              <a:defRPr/>
            </a:pPr>
            <a:fld id="{39CE799D-6CEC-4202-AA8B-CDDFF908167C}" type="slidenum">
              <a:rPr lang="en-US">
                <a:latin typeface="Calibri" panose="020F0502020204030204"/>
              </a:rPr>
              <a:pPr defTabSz="457200">
                <a:spcAft>
                  <a:spcPts val="600"/>
                </a:spcAft>
                <a:defRPr/>
              </a:pPr>
              <a:t>14</a:t>
            </a:fld>
            <a:endParaRPr lang="en-US">
              <a:latin typeface="Calibri" panose="020F0502020204030204"/>
            </a:endParaRPr>
          </a:p>
        </p:txBody>
      </p:sp>
      <p:pic>
        <p:nvPicPr>
          <p:cNvPr id="5" name="Picture 4" descr="A close-up of a math problem&#10;&#10;Description automatically generated">
            <a:extLst>
              <a:ext uri="{FF2B5EF4-FFF2-40B4-BE49-F238E27FC236}">
                <a16:creationId xmlns:a16="http://schemas.microsoft.com/office/drawing/2014/main" id="{8F60C16F-4572-E922-5C85-55702E723E45}"/>
              </a:ext>
            </a:extLst>
          </p:cNvPr>
          <p:cNvPicPr>
            <a:picLocks noChangeAspect="1"/>
          </p:cNvPicPr>
          <p:nvPr/>
        </p:nvPicPr>
        <p:blipFill>
          <a:blip r:embed="rId3"/>
          <a:stretch>
            <a:fillRect/>
          </a:stretch>
        </p:blipFill>
        <p:spPr>
          <a:xfrm>
            <a:off x="2579755" y="2541281"/>
            <a:ext cx="2413404" cy="986501"/>
          </a:xfrm>
          <a:prstGeom prst="rect">
            <a:avLst/>
          </a:prstGeom>
        </p:spPr>
      </p:pic>
    </p:spTree>
    <p:extLst>
      <p:ext uri="{BB962C8B-B14F-4D97-AF65-F5344CB8AC3E}">
        <p14:creationId xmlns:p14="http://schemas.microsoft.com/office/powerpoint/2010/main" val="2269785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E4339-18E9-E745-8F0D-D0D084EA6CFA}"/>
              </a:ext>
            </a:extLst>
          </p:cNvPr>
          <p:cNvSpPr>
            <a:spLocks noGrp="1"/>
          </p:cNvSpPr>
          <p:nvPr>
            <p:ph type="title"/>
          </p:nvPr>
        </p:nvSpPr>
        <p:spPr>
          <a:xfrm>
            <a:off x="838200" y="365125"/>
            <a:ext cx="10515600" cy="1325563"/>
          </a:xfrm>
        </p:spPr>
        <p:txBody>
          <a:bodyPr>
            <a:normAutofit/>
          </a:bodyPr>
          <a:lstStyle/>
          <a:p>
            <a:r>
              <a:rPr lang="en-US" sz="5400" dirty="0"/>
              <a:t>Logistic Regression</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984919-D3DD-2E4A-A474-80597EFCC2C3}"/>
              </a:ext>
            </a:extLst>
          </p:cNvPr>
          <p:cNvSpPr>
            <a:spLocks noGrp="1"/>
          </p:cNvSpPr>
          <p:nvPr>
            <p:ph idx="1"/>
          </p:nvPr>
        </p:nvSpPr>
        <p:spPr>
          <a:xfrm>
            <a:off x="838200" y="1929384"/>
            <a:ext cx="10515600" cy="4251960"/>
          </a:xfrm>
        </p:spPr>
        <p:txBody>
          <a:bodyPr>
            <a:normAutofit lnSpcReduction="10000"/>
          </a:bodyPr>
          <a:lstStyle/>
          <a:p>
            <a:pPr marL="0" marR="0" indent="0">
              <a:lnSpc>
                <a:spcPct val="107000"/>
              </a:lnSpc>
              <a:spcBef>
                <a:spcPts val="0"/>
              </a:spcBef>
              <a:spcAft>
                <a:spcPts val="800"/>
              </a:spcAft>
              <a:buNone/>
            </a:pPr>
            <a:r>
              <a:rPr lang="en-US"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Which of the following is not an assumption of logistic regression?</a:t>
            </a:r>
          </a:p>
          <a:p>
            <a:pPr marL="0" marR="0">
              <a:lnSpc>
                <a:spcPct val="107000"/>
              </a:lnSpc>
              <a:spcBef>
                <a:spcPts val="0"/>
              </a:spcBef>
              <a:spcAft>
                <a:spcPts val="800"/>
              </a:spcAft>
            </a:pPr>
            <a:endParaRPr lang="en-US" b="1" kern="100" dirty="0">
              <a:latin typeface="Calibri" panose="020F0502020204030204" pitchFamily="34" charset="0"/>
              <a:ea typeface="Calibri" panose="020F0502020204030204" pitchFamily="34" charset="0"/>
              <a:cs typeface="Times New Roman" panose="02020603050405020304" pitchFamily="18" charset="0"/>
            </a:endParaRPr>
          </a:p>
          <a:p>
            <a:pPr marL="114300" marR="0" indent="-342900">
              <a:lnSpc>
                <a:spcPct val="107000"/>
              </a:lnSpc>
              <a:spcBef>
                <a:spcPts val="0"/>
              </a:spcBef>
              <a:spcAft>
                <a:spcPts val="800"/>
              </a:spcAft>
              <a:buFont typeface="+mj-lt"/>
              <a:buAutoNum type="alphaUcPeriod"/>
            </a:pPr>
            <a:r>
              <a:rPr lang="en-US"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The dependent variable is binary.</a:t>
            </a:r>
            <a:endParaRPr lang="en-US" kern="0" dirty="0">
              <a:solidFill>
                <a:srgbClr val="374151"/>
              </a:solidFill>
              <a:latin typeface="Segoe UI" panose="020B0502040204020203" pitchFamily="34" charset="0"/>
              <a:ea typeface="Times New Roman" panose="02020603050405020304" pitchFamily="18" charset="0"/>
              <a:cs typeface="Times New Roman" panose="02020603050405020304" pitchFamily="18" charset="0"/>
            </a:endParaRPr>
          </a:p>
          <a:p>
            <a:pPr marL="114300" marR="0" indent="-342900">
              <a:lnSpc>
                <a:spcPct val="107000"/>
              </a:lnSpc>
              <a:spcBef>
                <a:spcPts val="0"/>
              </a:spcBef>
              <a:spcAft>
                <a:spcPts val="800"/>
              </a:spcAft>
              <a:buFont typeface="+mj-lt"/>
              <a:buAutoNum type="alphaUcPeriod"/>
            </a:pPr>
            <a:r>
              <a:rPr lang="en-US"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The independent variables are linearly related to the log-odds of the dependent variable.</a:t>
            </a:r>
            <a:endParaRPr lang="en-US" kern="0" dirty="0">
              <a:solidFill>
                <a:srgbClr val="374151"/>
              </a:solidFill>
              <a:latin typeface="Segoe UI" panose="020B0502040204020203" pitchFamily="34" charset="0"/>
              <a:ea typeface="Times New Roman" panose="02020603050405020304" pitchFamily="18" charset="0"/>
              <a:cs typeface="Times New Roman" panose="02020603050405020304" pitchFamily="18" charset="0"/>
            </a:endParaRPr>
          </a:p>
          <a:p>
            <a:pPr marL="114300" marR="0" indent="-342900">
              <a:lnSpc>
                <a:spcPct val="107000"/>
              </a:lnSpc>
              <a:spcBef>
                <a:spcPts val="0"/>
              </a:spcBef>
              <a:spcAft>
                <a:spcPts val="800"/>
              </a:spcAft>
              <a:buFont typeface="+mj-lt"/>
              <a:buAutoNum type="alphaUcPeriod"/>
            </a:pPr>
            <a:r>
              <a:rPr lang="en-US"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The error terms must be normally distributed.</a:t>
            </a:r>
            <a:endParaRPr lang="en-US" kern="0" dirty="0">
              <a:solidFill>
                <a:srgbClr val="374151"/>
              </a:solidFill>
              <a:latin typeface="Segoe UI" panose="020B0502040204020203" pitchFamily="34" charset="0"/>
              <a:ea typeface="Times New Roman" panose="02020603050405020304" pitchFamily="18" charset="0"/>
              <a:cs typeface="Times New Roman" panose="02020603050405020304" pitchFamily="18" charset="0"/>
            </a:endParaRPr>
          </a:p>
          <a:p>
            <a:pPr marL="114300" marR="0" indent="-342900">
              <a:lnSpc>
                <a:spcPct val="107000"/>
              </a:lnSpc>
              <a:spcBef>
                <a:spcPts val="0"/>
              </a:spcBef>
              <a:spcAft>
                <a:spcPts val="800"/>
              </a:spcAft>
              <a:buFont typeface="+mj-lt"/>
              <a:buAutoNum type="alphaUcPeriod"/>
            </a:pPr>
            <a:r>
              <a:rPr lang="en-US"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There is no multicollinearity among the independent variables.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3200" dirty="0"/>
          </a:p>
        </p:txBody>
      </p:sp>
      <p:sp>
        <p:nvSpPr>
          <p:cNvPr id="4" name="Slide Number Placeholder 3">
            <a:extLst>
              <a:ext uri="{FF2B5EF4-FFF2-40B4-BE49-F238E27FC236}">
                <a16:creationId xmlns:a16="http://schemas.microsoft.com/office/drawing/2014/main" id="{60B09F79-E60F-3040-93C2-AEAA30DB8846}"/>
              </a:ext>
            </a:extLst>
          </p:cNvPr>
          <p:cNvSpPr>
            <a:spLocks noGrp="1"/>
          </p:cNvSpPr>
          <p:nvPr>
            <p:ph type="sldNum" sz="quarter" idx="12"/>
          </p:nvPr>
        </p:nvSpPr>
        <p:spPr>
          <a:xfrm>
            <a:off x="8610600" y="6356350"/>
            <a:ext cx="2743200" cy="365125"/>
          </a:xfrm>
        </p:spPr>
        <p:txBody>
          <a:bodyPr>
            <a:normAutofit/>
          </a:bodyPr>
          <a:lstStyle/>
          <a:p>
            <a:pPr defTabSz="457200">
              <a:spcAft>
                <a:spcPts val="600"/>
              </a:spcAft>
              <a:defRPr/>
            </a:pPr>
            <a:fld id="{39CE799D-6CEC-4202-AA8B-CDDFF908167C}" type="slidenum">
              <a:rPr lang="en-US">
                <a:latin typeface="Calibri" panose="020F0502020204030204"/>
              </a:rPr>
              <a:pPr defTabSz="457200">
                <a:spcAft>
                  <a:spcPts val="600"/>
                </a:spcAft>
                <a:defRPr/>
              </a:pPr>
              <a:t>15</a:t>
            </a:fld>
            <a:endParaRPr lang="en-US">
              <a:latin typeface="Calibri" panose="020F0502020204030204"/>
            </a:endParaRPr>
          </a:p>
        </p:txBody>
      </p:sp>
    </p:spTree>
    <p:extLst>
      <p:ext uri="{BB962C8B-B14F-4D97-AF65-F5344CB8AC3E}">
        <p14:creationId xmlns:p14="http://schemas.microsoft.com/office/powerpoint/2010/main" val="3109144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E4339-18E9-E745-8F0D-D0D084EA6CFA}"/>
              </a:ext>
            </a:extLst>
          </p:cNvPr>
          <p:cNvSpPr>
            <a:spLocks noGrp="1"/>
          </p:cNvSpPr>
          <p:nvPr>
            <p:ph type="title"/>
          </p:nvPr>
        </p:nvSpPr>
        <p:spPr>
          <a:xfrm>
            <a:off x="838200" y="365125"/>
            <a:ext cx="10515600" cy="1325563"/>
          </a:xfrm>
        </p:spPr>
        <p:txBody>
          <a:bodyPr>
            <a:normAutofit/>
          </a:bodyPr>
          <a:lstStyle/>
          <a:p>
            <a:r>
              <a:rPr lang="en-US" sz="5400" dirty="0"/>
              <a:t>Confusion Matrix</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60B09F79-E60F-3040-93C2-AEAA30DB8846}"/>
              </a:ext>
            </a:extLst>
          </p:cNvPr>
          <p:cNvSpPr>
            <a:spLocks noGrp="1"/>
          </p:cNvSpPr>
          <p:nvPr>
            <p:ph type="sldNum" sz="quarter" idx="12"/>
          </p:nvPr>
        </p:nvSpPr>
        <p:spPr>
          <a:xfrm>
            <a:off x="8610600" y="6356350"/>
            <a:ext cx="2743200" cy="365125"/>
          </a:xfrm>
        </p:spPr>
        <p:txBody>
          <a:bodyPr>
            <a:normAutofit/>
          </a:bodyPr>
          <a:lstStyle/>
          <a:p>
            <a:pPr defTabSz="457200">
              <a:spcAft>
                <a:spcPts val="600"/>
              </a:spcAft>
              <a:defRPr/>
            </a:pPr>
            <a:fld id="{39CE799D-6CEC-4202-AA8B-CDDFF908167C}" type="slidenum">
              <a:rPr lang="en-US">
                <a:latin typeface="Calibri" panose="020F0502020204030204"/>
              </a:rPr>
              <a:pPr defTabSz="457200">
                <a:spcAft>
                  <a:spcPts val="600"/>
                </a:spcAft>
                <a:defRPr/>
              </a:pPr>
              <a:t>16</a:t>
            </a:fld>
            <a:endParaRPr lang="en-US">
              <a:latin typeface="Calibri" panose="020F0502020204030204"/>
            </a:endParaRPr>
          </a:p>
        </p:txBody>
      </p:sp>
      <p:sp>
        <p:nvSpPr>
          <p:cNvPr id="8" name="Content Placeholder 2">
            <a:extLst>
              <a:ext uri="{FF2B5EF4-FFF2-40B4-BE49-F238E27FC236}">
                <a16:creationId xmlns:a16="http://schemas.microsoft.com/office/drawing/2014/main" id="{DB0854D2-F756-6718-8A42-ABAC63E0023D}"/>
              </a:ext>
            </a:extLst>
          </p:cNvPr>
          <p:cNvSpPr>
            <a:spLocks noGrp="1"/>
          </p:cNvSpPr>
          <p:nvPr>
            <p:ph idx="1"/>
          </p:nvPr>
        </p:nvSpPr>
        <p:spPr>
          <a:xfrm>
            <a:off x="838200" y="1825625"/>
            <a:ext cx="10515600" cy="4351338"/>
          </a:xfrm>
        </p:spPr>
        <p:txBody>
          <a:bodyPr>
            <a:normAutofit fontScale="92500" lnSpcReduction="10000"/>
          </a:bodyPr>
          <a:lstStyle/>
          <a:p>
            <a:pPr marL="0" indent="0">
              <a:buNone/>
            </a:pPr>
            <a:r>
              <a:rPr lang="en-US" sz="30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Let's consider a binary classification problem where we are classifying emails as either "Spam" or "Not Spam". “Spam” is the important class (C</a:t>
            </a:r>
            <a:r>
              <a:rPr lang="en-US" sz="3000" kern="0" baseline="-2500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1</a:t>
            </a:r>
            <a:r>
              <a:rPr lang="en-US" sz="30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p>
          <a:p>
            <a:pPr marL="0" indent="0">
              <a:buNone/>
            </a:pPr>
            <a:r>
              <a:rPr lang="en-US" sz="3000" b="1" dirty="0">
                <a:solidFill>
                  <a:srgbClr val="374151"/>
                </a:solidFill>
                <a:effectLst/>
                <a:latin typeface="Segoe UI" panose="020B0502040204020203" pitchFamily="34" charset="0"/>
                <a:ea typeface="Calibri" panose="020F0502020204030204" pitchFamily="34" charset="0"/>
              </a:rPr>
              <a:t>What is the True Positive rate (Sensitivity) based on the given confusion matrix?</a:t>
            </a:r>
            <a:endParaRPr lang="en-US" sz="30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pPr marL="514350" indent="-514350">
              <a:buFont typeface="+mj-lt"/>
              <a:buAutoNum type="alphaUcPeriod"/>
            </a:pPr>
            <a:r>
              <a:rPr lang="en-US" dirty="0">
                <a:solidFill>
                  <a:srgbClr val="374151"/>
                </a:solidFill>
                <a:effectLst/>
                <a:latin typeface="Segoe UI" panose="020B0502040204020203" pitchFamily="34" charset="0"/>
                <a:ea typeface="Times New Roman" panose="02020603050405020304" pitchFamily="18" charset="0"/>
              </a:rPr>
              <a:t>0.875</a:t>
            </a:r>
          </a:p>
          <a:p>
            <a:pPr marL="514350" indent="-514350">
              <a:buFont typeface="+mj-lt"/>
              <a:buAutoNum type="alphaUcPeriod"/>
            </a:pPr>
            <a:r>
              <a:rPr lang="en-US" dirty="0">
                <a:solidFill>
                  <a:srgbClr val="374151"/>
                </a:solidFill>
                <a:effectLst/>
                <a:latin typeface="Segoe UI" panose="020B0502040204020203" pitchFamily="34" charset="0"/>
                <a:ea typeface="Times New Roman" panose="02020603050405020304" pitchFamily="18" charset="0"/>
              </a:rPr>
              <a:t>0.833</a:t>
            </a:r>
          </a:p>
          <a:p>
            <a:pPr marL="514350" indent="-514350">
              <a:buFont typeface="+mj-lt"/>
              <a:buAutoNum type="alphaUcPeriod"/>
            </a:pPr>
            <a:r>
              <a:rPr lang="en-US" dirty="0">
                <a:solidFill>
                  <a:srgbClr val="374151"/>
                </a:solidFill>
                <a:effectLst/>
                <a:latin typeface="Segoe UI" panose="020B0502040204020203" pitchFamily="34" charset="0"/>
                <a:ea typeface="Times New Roman" panose="02020603050405020304" pitchFamily="18" charset="0"/>
              </a:rPr>
              <a:t>0.909</a:t>
            </a:r>
            <a:endParaRPr lang="en-US" dirty="0">
              <a:solidFill>
                <a:srgbClr val="374151"/>
              </a:solidFill>
              <a:latin typeface="Segoe UI" panose="020B0502040204020203" pitchFamily="34" charset="0"/>
              <a:ea typeface="Times New Roman" panose="02020603050405020304" pitchFamily="18" charset="0"/>
            </a:endParaRPr>
          </a:p>
          <a:p>
            <a:pPr marL="514350" indent="-514350">
              <a:buFont typeface="+mj-lt"/>
              <a:buAutoNum type="alphaUcPeriod"/>
            </a:pPr>
            <a:r>
              <a:rPr lang="en-US" dirty="0">
                <a:solidFill>
                  <a:srgbClr val="374151"/>
                </a:solidFill>
                <a:effectLst/>
                <a:latin typeface="Segoe UI" panose="020B0502040204020203" pitchFamily="34" charset="0"/>
                <a:ea typeface="Times New Roman" panose="02020603050405020304" pitchFamily="18" charset="0"/>
              </a:rPr>
              <a:t>0.769</a:t>
            </a:r>
            <a:endParaRPr lang="en-US" dirty="0">
              <a:effectLst/>
              <a:latin typeface="Times New Roman" panose="02020603050405020304" pitchFamily="18" charset="0"/>
              <a:ea typeface="Times New Roman" panose="02020603050405020304" pitchFamily="18" charset="0"/>
            </a:endParaRPr>
          </a:p>
          <a:p>
            <a:pPr marL="0" indent="0">
              <a:buNone/>
            </a:pPr>
            <a:endParaRPr lang="en-US" dirty="0"/>
          </a:p>
        </p:txBody>
      </p:sp>
      <p:graphicFrame>
        <p:nvGraphicFramePr>
          <p:cNvPr id="10" name="Table 9">
            <a:extLst>
              <a:ext uri="{FF2B5EF4-FFF2-40B4-BE49-F238E27FC236}">
                <a16:creationId xmlns:a16="http://schemas.microsoft.com/office/drawing/2014/main" id="{C9163DE2-9DCB-616F-3FB6-08EC6D6EC6F1}"/>
              </a:ext>
            </a:extLst>
          </p:cNvPr>
          <p:cNvGraphicFramePr>
            <a:graphicFrameLocks noGrp="1"/>
          </p:cNvGraphicFramePr>
          <p:nvPr>
            <p:extLst>
              <p:ext uri="{D42A27DB-BD31-4B8C-83A1-F6EECF244321}">
                <p14:modId xmlns:p14="http://schemas.microsoft.com/office/powerpoint/2010/main" val="960597194"/>
              </p:ext>
            </p:extLst>
          </p:nvPr>
        </p:nvGraphicFramePr>
        <p:xfrm>
          <a:off x="4833020" y="4365503"/>
          <a:ext cx="6062980" cy="1496060"/>
        </p:xfrm>
        <a:graphic>
          <a:graphicData uri="http://schemas.openxmlformats.org/drawingml/2006/table">
            <a:tbl>
              <a:tblPr firstRow="1" firstCol="1" bandRow="1">
                <a:tableStyleId>{5940675A-B579-460E-94D1-54222C63F5DA}</a:tableStyleId>
              </a:tblPr>
              <a:tblGrid>
                <a:gridCol w="1515745">
                  <a:extLst>
                    <a:ext uri="{9D8B030D-6E8A-4147-A177-3AD203B41FA5}">
                      <a16:colId xmlns:a16="http://schemas.microsoft.com/office/drawing/2014/main" val="4029976895"/>
                    </a:ext>
                  </a:extLst>
                </a:gridCol>
                <a:gridCol w="1515745">
                  <a:extLst>
                    <a:ext uri="{9D8B030D-6E8A-4147-A177-3AD203B41FA5}">
                      <a16:colId xmlns:a16="http://schemas.microsoft.com/office/drawing/2014/main" val="1563384712"/>
                    </a:ext>
                  </a:extLst>
                </a:gridCol>
                <a:gridCol w="1515745">
                  <a:extLst>
                    <a:ext uri="{9D8B030D-6E8A-4147-A177-3AD203B41FA5}">
                      <a16:colId xmlns:a16="http://schemas.microsoft.com/office/drawing/2014/main" val="3446161032"/>
                    </a:ext>
                  </a:extLst>
                </a:gridCol>
                <a:gridCol w="1515745">
                  <a:extLst>
                    <a:ext uri="{9D8B030D-6E8A-4147-A177-3AD203B41FA5}">
                      <a16:colId xmlns:a16="http://schemas.microsoft.com/office/drawing/2014/main" val="552177241"/>
                    </a:ext>
                  </a:extLst>
                </a:gridCol>
              </a:tblGrid>
              <a:tr h="0">
                <a:tc rowSpan="2" gridSpan="2">
                  <a:txBody>
                    <a:bodyPr/>
                    <a:lstStyle/>
                    <a:p>
                      <a:pPr marL="0" marR="0">
                        <a:lnSpc>
                          <a:spcPct val="107000"/>
                        </a:lnSpc>
                        <a:spcBef>
                          <a:spcPts val="0"/>
                        </a:spcBef>
                        <a:spcAft>
                          <a:spcPts val="0"/>
                        </a:spcAft>
                      </a:pPr>
                      <a:r>
                        <a:rPr lang="en-US" sz="2400" kern="0" dirty="0">
                          <a:effectLst/>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gridSpan="2">
                  <a:txBody>
                    <a:bodyPr/>
                    <a:lstStyle/>
                    <a:p>
                      <a:pPr marL="0" marR="0" algn="ctr">
                        <a:lnSpc>
                          <a:spcPct val="107000"/>
                        </a:lnSpc>
                        <a:spcBef>
                          <a:spcPts val="0"/>
                        </a:spcBef>
                        <a:spcAft>
                          <a:spcPts val="0"/>
                        </a:spcAft>
                      </a:pPr>
                      <a:r>
                        <a:rPr lang="en-US" sz="2400" kern="0">
                          <a:effectLst/>
                        </a:rPr>
                        <a:t>Predicted</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871131806"/>
                  </a:ext>
                </a:extLst>
              </a:tr>
              <a:tr h="0">
                <a:tc gridSpan="2" vMerge="1">
                  <a:txBody>
                    <a:bodyPr/>
                    <a:lstStyle/>
                    <a:p>
                      <a:endParaRPr lang="en-US"/>
                    </a:p>
                  </a:txBody>
                  <a:tcPr/>
                </a:tc>
                <a:tc hMerge="1" vMerge="1">
                  <a:txBody>
                    <a:bodyPr/>
                    <a:lstStyle/>
                    <a:p>
                      <a:endParaRPr lang="en-US"/>
                    </a:p>
                  </a:txBody>
                  <a:tcPr/>
                </a:tc>
                <a:tc>
                  <a:txBody>
                    <a:bodyPr/>
                    <a:lstStyle/>
                    <a:p>
                      <a:pPr marL="0" marR="0" algn="ctr">
                        <a:lnSpc>
                          <a:spcPct val="107000"/>
                        </a:lnSpc>
                        <a:spcBef>
                          <a:spcPts val="0"/>
                        </a:spcBef>
                        <a:spcAft>
                          <a:spcPts val="0"/>
                        </a:spcAft>
                      </a:pPr>
                      <a:r>
                        <a:rPr lang="en-US" sz="2400" kern="0">
                          <a:effectLst/>
                        </a:rPr>
                        <a:t>Not Spam</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kern="0">
                          <a:effectLst/>
                        </a:rPr>
                        <a:t>Spam</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7460766"/>
                  </a:ext>
                </a:extLst>
              </a:tr>
              <a:tr h="0">
                <a:tc rowSpan="2">
                  <a:txBody>
                    <a:bodyPr/>
                    <a:lstStyle/>
                    <a:p>
                      <a:pPr marL="0" marR="0" algn="ctr">
                        <a:lnSpc>
                          <a:spcPct val="107000"/>
                        </a:lnSpc>
                        <a:spcBef>
                          <a:spcPts val="0"/>
                        </a:spcBef>
                        <a:spcAft>
                          <a:spcPts val="0"/>
                        </a:spcAft>
                      </a:pPr>
                      <a:r>
                        <a:rPr lang="en-US" sz="2400" kern="0" dirty="0">
                          <a:effectLst/>
                        </a:rPr>
                        <a:t>Actual</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2400" kern="0">
                          <a:effectLst/>
                        </a:rPr>
                        <a:t>Not Spam</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kern="0">
                          <a:effectLst/>
                        </a:rPr>
                        <a:t>50</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kern="0">
                          <a:effectLst/>
                        </a:rPr>
                        <a:t>10</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8281458"/>
                  </a:ext>
                </a:extLst>
              </a:tr>
              <a:tr h="0">
                <a:tc vMerge="1">
                  <a:txBody>
                    <a:bodyPr/>
                    <a:lstStyle/>
                    <a:p>
                      <a:endParaRPr lang="en-US"/>
                    </a:p>
                  </a:txBody>
                  <a:tcPr/>
                </a:tc>
                <a:tc>
                  <a:txBody>
                    <a:bodyPr/>
                    <a:lstStyle/>
                    <a:p>
                      <a:pPr marL="0" marR="0">
                        <a:lnSpc>
                          <a:spcPct val="107000"/>
                        </a:lnSpc>
                        <a:spcBef>
                          <a:spcPts val="0"/>
                        </a:spcBef>
                        <a:spcAft>
                          <a:spcPts val="0"/>
                        </a:spcAft>
                      </a:pPr>
                      <a:r>
                        <a:rPr lang="en-US" sz="2400" kern="0">
                          <a:effectLst/>
                        </a:rPr>
                        <a:t>Spam</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kern="0">
                          <a:effectLst/>
                        </a:rPr>
                        <a:t>5</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kern="0" dirty="0">
                          <a:effectLst/>
                        </a:rPr>
                        <a:t>35</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3817343"/>
                  </a:ext>
                </a:extLst>
              </a:tr>
            </a:tbl>
          </a:graphicData>
        </a:graphic>
      </p:graphicFrame>
    </p:spTree>
    <p:extLst>
      <p:ext uri="{BB962C8B-B14F-4D97-AF65-F5344CB8AC3E}">
        <p14:creationId xmlns:p14="http://schemas.microsoft.com/office/powerpoint/2010/main" val="811287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E4339-18E9-E745-8F0D-D0D084EA6CFA}"/>
              </a:ext>
            </a:extLst>
          </p:cNvPr>
          <p:cNvSpPr>
            <a:spLocks noGrp="1"/>
          </p:cNvSpPr>
          <p:nvPr>
            <p:ph type="title"/>
          </p:nvPr>
        </p:nvSpPr>
        <p:spPr>
          <a:xfrm>
            <a:off x="838200" y="365125"/>
            <a:ext cx="10515600" cy="1325563"/>
          </a:xfrm>
        </p:spPr>
        <p:txBody>
          <a:bodyPr>
            <a:normAutofit/>
          </a:bodyPr>
          <a:lstStyle/>
          <a:p>
            <a:r>
              <a:rPr lang="en-US" sz="5400" dirty="0"/>
              <a:t>Lift Chart</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60B09F79-E60F-3040-93C2-AEAA30DB8846}"/>
              </a:ext>
            </a:extLst>
          </p:cNvPr>
          <p:cNvSpPr>
            <a:spLocks noGrp="1"/>
          </p:cNvSpPr>
          <p:nvPr>
            <p:ph type="sldNum" sz="quarter" idx="12"/>
          </p:nvPr>
        </p:nvSpPr>
        <p:spPr>
          <a:xfrm>
            <a:off x="8610600" y="6356350"/>
            <a:ext cx="2743200" cy="365125"/>
          </a:xfrm>
        </p:spPr>
        <p:txBody>
          <a:bodyPr>
            <a:normAutofit/>
          </a:bodyPr>
          <a:lstStyle/>
          <a:p>
            <a:pPr defTabSz="457200">
              <a:spcAft>
                <a:spcPts val="600"/>
              </a:spcAft>
              <a:defRPr/>
            </a:pPr>
            <a:fld id="{39CE799D-6CEC-4202-AA8B-CDDFF908167C}" type="slidenum">
              <a:rPr lang="en-US">
                <a:latin typeface="Calibri" panose="020F0502020204030204"/>
              </a:rPr>
              <a:pPr defTabSz="457200">
                <a:spcAft>
                  <a:spcPts val="600"/>
                </a:spcAft>
                <a:defRPr/>
              </a:pPr>
              <a:t>17</a:t>
            </a:fld>
            <a:endParaRPr lang="en-US">
              <a:latin typeface="Calibri" panose="020F0502020204030204"/>
            </a:endParaRPr>
          </a:p>
        </p:txBody>
      </p:sp>
      <p:sp>
        <p:nvSpPr>
          <p:cNvPr id="8" name="Content Placeholder 2">
            <a:extLst>
              <a:ext uri="{FF2B5EF4-FFF2-40B4-BE49-F238E27FC236}">
                <a16:creationId xmlns:a16="http://schemas.microsoft.com/office/drawing/2014/main" id="{DB0854D2-F756-6718-8A42-ABAC63E0023D}"/>
              </a:ext>
            </a:extLst>
          </p:cNvPr>
          <p:cNvSpPr>
            <a:spLocks noGrp="1"/>
          </p:cNvSpPr>
          <p:nvPr>
            <p:ph idx="1"/>
          </p:nvPr>
        </p:nvSpPr>
        <p:spPr>
          <a:xfrm>
            <a:off x="838200" y="1825625"/>
            <a:ext cx="5090327" cy="4351338"/>
          </a:xfrm>
        </p:spPr>
        <p:txBody>
          <a:bodyPr>
            <a:normAutofit fontScale="55000" lnSpcReduction="20000"/>
          </a:bodyPr>
          <a:lstStyle/>
          <a:p>
            <a:pPr marL="0" marR="0">
              <a:lnSpc>
                <a:spcPct val="107000"/>
              </a:lnSpc>
              <a:spcBef>
                <a:spcPts val="0"/>
              </a:spcBef>
              <a:spcAft>
                <a:spcPts val="800"/>
              </a:spcAft>
            </a:pPr>
            <a:r>
              <a:rPr lang="en-US" sz="44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Here’s a lift chart created for a classification model using caret package in R. </a:t>
            </a:r>
          </a:p>
          <a:p>
            <a:pPr marL="0" marR="0">
              <a:lnSpc>
                <a:spcPct val="107000"/>
              </a:lnSpc>
              <a:spcBef>
                <a:spcPts val="0"/>
              </a:spcBef>
              <a:spcAft>
                <a:spcPts val="800"/>
              </a:spcAft>
            </a:pPr>
            <a:r>
              <a:rPr lang="en-US" sz="4400" kern="100" dirty="0">
                <a:effectLst/>
                <a:latin typeface="Calibri" panose="020F0502020204030204" pitchFamily="34" charset="0"/>
                <a:ea typeface="Calibri" panose="020F0502020204030204" pitchFamily="34" charset="0"/>
                <a:cs typeface="Times New Roman" panose="02020603050405020304" pitchFamily="18" charset="0"/>
              </a:rPr>
              <a:t>After testing ___% of the samples, ___% of the actual positives have been identified by the model. </a:t>
            </a:r>
          </a:p>
          <a:p>
            <a:pPr marL="0" marR="0">
              <a:lnSpc>
                <a:spcPct val="107000"/>
              </a:lnSpc>
              <a:spcBef>
                <a:spcPts val="0"/>
              </a:spcBef>
              <a:spcAft>
                <a:spcPts val="800"/>
              </a:spcAft>
            </a:pPr>
            <a:endParaRPr lang="en-US" sz="4400" kern="100" dirty="0">
              <a:latin typeface="Calibri" panose="020F0502020204030204" pitchFamily="34" charset="0"/>
              <a:ea typeface="Calibri" panose="020F0502020204030204" pitchFamily="34" charset="0"/>
              <a:cs typeface="Times New Roman" panose="02020603050405020304" pitchFamily="18" charset="0"/>
            </a:endParaRPr>
          </a:p>
          <a:p>
            <a:pPr marL="114300" marR="0" indent="-342900">
              <a:lnSpc>
                <a:spcPct val="107000"/>
              </a:lnSpc>
              <a:spcBef>
                <a:spcPts val="0"/>
              </a:spcBef>
              <a:spcAft>
                <a:spcPts val="800"/>
              </a:spcAft>
              <a:buFont typeface="+mj-lt"/>
              <a:buAutoNum type="alphaUcPeriod"/>
            </a:pPr>
            <a:r>
              <a:rPr lang="en-US" sz="4400" kern="100" dirty="0">
                <a:effectLst/>
                <a:latin typeface="Calibri" panose="020F0502020204030204" pitchFamily="34" charset="0"/>
                <a:ea typeface="Calibri" panose="020F0502020204030204" pitchFamily="34" charset="0"/>
                <a:cs typeface="Times New Roman" panose="02020603050405020304" pitchFamily="18" charset="0"/>
              </a:rPr>
              <a:t>25, 25</a:t>
            </a:r>
          </a:p>
          <a:p>
            <a:pPr marL="114300" marR="0" indent="-342900">
              <a:lnSpc>
                <a:spcPct val="107000"/>
              </a:lnSpc>
              <a:spcBef>
                <a:spcPts val="0"/>
              </a:spcBef>
              <a:spcAft>
                <a:spcPts val="800"/>
              </a:spcAft>
              <a:buFont typeface="+mj-lt"/>
              <a:buAutoNum type="alphaUcPeriod"/>
            </a:pPr>
            <a:r>
              <a:rPr lang="en-US" sz="4400" kern="100" dirty="0">
                <a:effectLst/>
                <a:latin typeface="Calibri" panose="020F0502020204030204" pitchFamily="34" charset="0"/>
                <a:ea typeface="Calibri" panose="020F0502020204030204" pitchFamily="34" charset="0"/>
                <a:cs typeface="Times New Roman" panose="02020603050405020304" pitchFamily="18" charset="0"/>
              </a:rPr>
              <a:t>60, 90</a:t>
            </a:r>
          </a:p>
          <a:p>
            <a:pPr marL="114300" marR="0" indent="-342900">
              <a:lnSpc>
                <a:spcPct val="107000"/>
              </a:lnSpc>
              <a:spcBef>
                <a:spcPts val="0"/>
              </a:spcBef>
              <a:spcAft>
                <a:spcPts val="800"/>
              </a:spcAft>
              <a:buFont typeface="+mj-lt"/>
              <a:buAutoNum type="alphaUcPeriod"/>
            </a:pPr>
            <a:r>
              <a:rPr lang="en-US" sz="4400" kern="100" dirty="0">
                <a:effectLst/>
                <a:latin typeface="Calibri" panose="020F0502020204030204" pitchFamily="34" charset="0"/>
                <a:ea typeface="Calibri" panose="020F0502020204030204" pitchFamily="34" charset="0"/>
                <a:cs typeface="Times New Roman" panose="02020603050405020304" pitchFamily="18" charset="0"/>
              </a:rPr>
              <a:t>80, 20</a:t>
            </a:r>
          </a:p>
          <a:p>
            <a:pPr marL="114300" marR="0" indent="-342900">
              <a:lnSpc>
                <a:spcPct val="107000"/>
              </a:lnSpc>
              <a:spcBef>
                <a:spcPts val="0"/>
              </a:spcBef>
              <a:spcAft>
                <a:spcPts val="800"/>
              </a:spcAft>
              <a:buFont typeface="+mj-lt"/>
              <a:buAutoNum type="alphaUcPeriod"/>
            </a:pPr>
            <a:r>
              <a:rPr lang="en-US" sz="4400" kern="100" dirty="0">
                <a:effectLst/>
                <a:latin typeface="Calibri" panose="020F0502020204030204" pitchFamily="34" charset="0"/>
                <a:ea typeface="Calibri" panose="020F0502020204030204" pitchFamily="34" charset="0"/>
                <a:cs typeface="Times New Roman" panose="02020603050405020304" pitchFamily="18" charset="0"/>
              </a:rPr>
              <a:t>50, 100</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3" name="Picture 2" descr="A graph of a graph&#10;&#10;Description automatically generated">
            <a:extLst>
              <a:ext uri="{FF2B5EF4-FFF2-40B4-BE49-F238E27FC236}">
                <a16:creationId xmlns:a16="http://schemas.microsoft.com/office/drawing/2014/main" id="{7A4F26A5-1DA7-5742-0FDB-7982C38A2B23}"/>
              </a:ext>
            </a:extLst>
          </p:cNvPr>
          <p:cNvPicPr>
            <a:picLocks noChangeAspect="1"/>
          </p:cNvPicPr>
          <p:nvPr/>
        </p:nvPicPr>
        <p:blipFill>
          <a:blip r:embed="rId3"/>
          <a:stretch>
            <a:fillRect/>
          </a:stretch>
        </p:blipFill>
        <p:spPr>
          <a:xfrm>
            <a:off x="6510484" y="1886744"/>
            <a:ext cx="5096510" cy="4229100"/>
          </a:xfrm>
          <a:prstGeom prst="rect">
            <a:avLst/>
          </a:prstGeom>
        </p:spPr>
      </p:pic>
    </p:spTree>
    <p:extLst>
      <p:ext uri="{BB962C8B-B14F-4D97-AF65-F5344CB8AC3E}">
        <p14:creationId xmlns:p14="http://schemas.microsoft.com/office/powerpoint/2010/main" val="289481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E4339-18E9-E745-8F0D-D0D084EA6CFA}"/>
              </a:ext>
            </a:extLst>
          </p:cNvPr>
          <p:cNvSpPr>
            <a:spLocks noGrp="1"/>
          </p:cNvSpPr>
          <p:nvPr>
            <p:ph type="title"/>
          </p:nvPr>
        </p:nvSpPr>
        <p:spPr>
          <a:xfrm>
            <a:off x="838200" y="365125"/>
            <a:ext cx="10515600" cy="1325563"/>
          </a:xfrm>
        </p:spPr>
        <p:txBody>
          <a:bodyPr>
            <a:normAutofit/>
          </a:bodyPr>
          <a:lstStyle/>
          <a:p>
            <a:r>
              <a:rPr lang="en-US" sz="5400" dirty="0"/>
              <a:t>Logistic Regression : Computation</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984919-D3DD-2E4A-A474-80597EFCC2C3}"/>
              </a:ext>
            </a:extLst>
          </p:cNvPr>
          <p:cNvSpPr>
            <a:spLocks noGrp="1"/>
          </p:cNvSpPr>
          <p:nvPr>
            <p:ph idx="1"/>
          </p:nvPr>
        </p:nvSpPr>
        <p:spPr>
          <a:xfrm>
            <a:off x="838200" y="1929384"/>
            <a:ext cx="10515600" cy="4251960"/>
          </a:xfrm>
        </p:spPr>
        <p:txBody>
          <a:bodyPr>
            <a:normAutofit fontScale="55000" lnSpcReduction="20000"/>
          </a:bodyPr>
          <a:lstStyle/>
          <a:p>
            <a:pPr marL="0" indent="0">
              <a:lnSpc>
                <a:spcPct val="107000"/>
              </a:lnSpc>
              <a:spcBef>
                <a:spcPts val="0"/>
              </a:spcBef>
              <a:spcAft>
                <a:spcPts val="800"/>
              </a:spcAft>
              <a:buNone/>
            </a:pPr>
            <a:r>
              <a:rPr lang="en-US" sz="3800" b="1" kern="0" dirty="0">
                <a:solidFill>
                  <a:srgbClr val="000000"/>
                </a:solidFill>
                <a:latin typeface="Segoe UI" panose="020B0502040204020203" pitchFamily="34" charset="0"/>
                <a:cs typeface="Times New Roman" panose="02020603050405020304" pitchFamily="18" charset="0"/>
              </a:rPr>
              <a:t>You have a logistic regression model that predicts the likelihood of a student passing an exam (positive class: pass, negative class: fail) based on their hours of study, attendance, and whether they completed the homework. The coefficients for these predictors are 0.12, -0.8, and 0.9, respectively, and the intercept is -1.2.</a:t>
            </a:r>
          </a:p>
          <a:p>
            <a:pPr marL="0" indent="0">
              <a:lnSpc>
                <a:spcPct val="107000"/>
              </a:lnSpc>
              <a:spcBef>
                <a:spcPts val="0"/>
              </a:spcBef>
              <a:spcAft>
                <a:spcPts val="800"/>
              </a:spcAft>
              <a:buNone/>
            </a:pPr>
            <a:r>
              <a:rPr lang="en-US" sz="3800" b="1" kern="0" dirty="0">
                <a:solidFill>
                  <a:srgbClr val="000000"/>
                </a:solidFill>
                <a:latin typeface="Segoe UI" panose="020B0502040204020203" pitchFamily="34" charset="0"/>
                <a:cs typeface="Times New Roman" panose="02020603050405020304" pitchFamily="18" charset="0"/>
              </a:rPr>
              <a:t>What is the probability that a student who studied for 20 hours, has 90% attendance, and completed the homework (coded as 1) will pass the exam?</a:t>
            </a:r>
          </a:p>
          <a:p>
            <a:pPr marL="514350" marR="0" indent="-514350">
              <a:lnSpc>
                <a:spcPct val="100000"/>
              </a:lnSpc>
              <a:spcAft>
                <a:spcPts val="800"/>
              </a:spcAft>
              <a:buFont typeface="+mj-lt"/>
              <a:buAutoNum type="alphaUcPeriod"/>
            </a:pPr>
            <a:r>
              <a:rPr lang="pt-BR" sz="3400" dirty="0">
                <a:solidFill>
                  <a:srgbClr val="374151"/>
                </a:solidFill>
                <a:latin typeface="Segoe UI" panose="020B0502040204020203" pitchFamily="34" charset="0"/>
              </a:rPr>
              <a:t>72.1%</a:t>
            </a:r>
          </a:p>
          <a:p>
            <a:pPr marL="514350" marR="0" indent="-514350">
              <a:lnSpc>
                <a:spcPct val="100000"/>
              </a:lnSpc>
              <a:spcAft>
                <a:spcPts val="800"/>
              </a:spcAft>
              <a:buFont typeface="+mj-lt"/>
              <a:buAutoNum type="alphaUcPeriod"/>
            </a:pPr>
            <a:r>
              <a:rPr lang="pt-BR" sz="3400" dirty="0">
                <a:solidFill>
                  <a:srgbClr val="374151"/>
                </a:solidFill>
                <a:latin typeface="Segoe UI" panose="020B0502040204020203" pitchFamily="34" charset="0"/>
              </a:rPr>
              <a:t>88.4%</a:t>
            </a:r>
          </a:p>
          <a:p>
            <a:pPr marL="514350" marR="0" indent="-514350">
              <a:lnSpc>
                <a:spcPct val="100000"/>
              </a:lnSpc>
              <a:spcAft>
                <a:spcPts val="800"/>
              </a:spcAft>
              <a:buFont typeface="+mj-lt"/>
              <a:buAutoNum type="alphaUcPeriod"/>
            </a:pPr>
            <a:r>
              <a:rPr lang="pt-BR" sz="3400" dirty="0">
                <a:solidFill>
                  <a:srgbClr val="374151"/>
                </a:solidFill>
                <a:latin typeface="Segoe UI" panose="020B0502040204020203" pitchFamily="34" charset="0"/>
              </a:rPr>
              <a:t>54.7%</a:t>
            </a:r>
          </a:p>
          <a:p>
            <a:pPr marL="514350" marR="0" indent="-514350">
              <a:lnSpc>
                <a:spcPct val="100000"/>
              </a:lnSpc>
              <a:spcAft>
                <a:spcPts val="800"/>
              </a:spcAft>
              <a:buFont typeface="+mj-lt"/>
              <a:buAutoNum type="alphaUcPeriod"/>
            </a:pPr>
            <a:r>
              <a:rPr lang="pt-BR" sz="3400" dirty="0">
                <a:solidFill>
                  <a:srgbClr val="374151"/>
                </a:solidFill>
                <a:latin typeface="Segoe UI" panose="020B0502040204020203" pitchFamily="34" charset="0"/>
              </a:rPr>
              <a:t>79.9%</a:t>
            </a:r>
            <a:endParaRPr lang="en-US" sz="3400" dirty="0">
              <a:solidFill>
                <a:srgbClr val="374151"/>
              </a:solidFill>
              <a:latin typeface="Segoe UI" panose="020B0502040204020203" pitchFamily="34" charset="0"/>
            </a:endParaRPr>
          </a:p>
        </p:txBody>
      </p:sp>
      <p:sp>
        <p:nvSpPr>
          <p:cNvPr id="4" name="Slide Number Placeholder 3">
            <a:extLst>
              <a:ext uri="{FF2B5EF4-FFF2-40B4-BE49-F238E27FC236}">
                <a16:creationId xmlns:a16="http://schemas.microsoft.com/office/drawing/2014/main" id="{60B09F79-E60F-3040-93C2-AEAA30DB8846}"/>
              </a:ext>
            </a:extLst>
          </p:cNvPr>
          <p:cNvSpPr>
            <a:spLocks noGrp="1"/>
          </p:cNvSpPr>
          <p:nvPr>
            <p:ph type="sldNum" sz="quarter" idx="12"/>
          </p:nvPr>
        </p:nvSpPr>
        <p:spPr>
          <a:xfrm>
            <a:off x="8610600" y="6356350"/>
            <a:ext cx="2743200" cy="365125"/>
          </a:xfrm>
        </p:spPr>
        <p:txBody>
          <a:bodyPr>
            <a:normAutofit/>
          </a:bodyPr>
          <a:lstStyle/>
          <a:p>
            <a:pPr defTabSz="457200">
              <a:spcAft>
                <a:spcPts val="600"/>
              </a:spcAft>
              <a:defRPr/>
            </a:pPr>
            <a:fld id="{39CE799D-6CEC-4202-AA8B-CDDFF908167C}" type="slidenum">
              <a:rPr lang="en-US">
                <a:latin typeface="Calibri" panose="020F0502020204030204"/>
              </a:rPr>
              <a:pPr defTabSz="457200">
                <a:spcAft>
                  <a:spcPts val="600"/>
                </a:spcAft>
                <a:defRPr/>
              </a:pPr>
              <a:t>18</a:t>
            </a:fld>
            <a:endParaRPr lang="en-US">
              <a:latin typeface="Calibri" panose="020F0502020204030204"/>
            </a:endParaRPr>
          </a:p>
        </p:txBody>
      </p:sp>
    </p:spTree>
    <p:extLst>
      <p:ext uri="{BB962C8B-B14F-4D97-AF65-F5344CB8AC3E}">
        <p14:creationId xmlns:p14="http://schemas.microsoft.com/office/powerpoint/2010/main" val="1522447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E4339-18E9-E745-8F0D-D0D084EA6CFA}"/>
              </a:ext>
            </a:extLst>
          </p:cNvPr>
          <p:cNvSpPr>
            <a:spLocks noGrp="1"/>
          </p:cNvSpPr>
          <p:nvPr>
            <p:ph type="title"/>
          </p:nvPr>
        </p:nvSpPr>
        <p:spPr>
          <a:xfrm>
            <a:off x="838200" y="365125"/>
            <a:ext cx="10515600" cy="1325563"/>
          </a:xfrm>
        </p:spPr>
        <p:txBody>
          <a:bodyPr>
            <a:normAutofit/>
          </a:bodyPr>
          <a:lstStyle/>
          <a:p>
            <a:r>
              <a:rPr lang="en-US" sz="5400" dirty="0"/>
              <a:t>Linear Regression : Model Usage</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60B09F79-E60F-3040-93C2-AEAA30DB8846}"/>
              </a:ext>
            </a:extLst>
          </p:cNvPr>
          <p:cNvSpPr>
            <a:spLocks noGrp="1"/>
          </p:cNvSpPr>
          <p:nvPr>
            <p:ph type="sldNum" sz="quarter" idx="12"/>
          </p:nvPr>
        </p:nvSpPr>
        <p:spPr>
          <a:xfrm>
            <a:off x="8610600" y="6356350"/>
            <a:ext cx="2743200" cy="365125"/>
          </a:xfrm>
        </p:spPr>
        <p:txBody>
          <a:bodyPr>
            <a:normAutofit/>
          </a:bodyPr>
          <a:lstStyle/>
          <a:p>
            <a:pPr defTabSz="457200">
              <a:spcAft>
                <a:spcPts val="600"/>
              </a:spcAft>
              <a:defRPr/>
            </a:pPr>
            <a:fld id="{39CE799D-6CEC-4202-AA8B-CDDFF908167C}" type="slidenum">
              <a:rPr lang="en-US">
                <a:latin typeface="Calibri" panose="020F0502020204030204"/>
              </a:rPr>
              <a:pPr defTabSz="457200">
                <a:spcAft>
                  <a:spcPts val="600"/>
                </a:spcAft>
                <a:defRPr/>
              </a:pPr>
              <a:t>19</a:t>
            </a:fld>
            <a:endParaRPr lang="en-US">
              <a:latin typeface="Calibri" panose="020F0502020204030204"/>
            </a:endParaRPr>
          </a:p>
        </p:txBody>
      </p:sp>
      <p:pic>
        <p:nvPicPr>
          <p:cNvPr id="12" name="Picture 11">
            <a:extLst>
              <a:ext uri="{FF2B5EF4-FFF2-40B4-BE49-F238E27FC236}">
                <a16:creationId xmlns:a16="http://schemas.microsoft.com/office/drawing/2014/main" id="{0ADE13E2-F8AA-4EA2-71A5-17D115E882CC}"/>
              </a:ext>
            </a:extLst>
          </p:cNvPr>
          <p:cNvPicPr>
            <a:picLocks noChangeAspect="1"/>
          </p:cNvPicPr>
          <p:nvPr/>
        </p:nvPicPr>
        <p:blipFill>
          <a:blip r:embed="rId3"/>
          <a:stretch>
            <a:fillRect/>
          </a:stretch>
        </p:blipFill>
        <p:spPr>
          <a:xfrm>
            <a:off x="2608255" y="1418466"/>
            <a:ext cx="7116168" cy="5439534"/>
          </a:xfrm>
          <a:prstGeom prst="rect">
            <a:avLst/>
          </a:prstGeom>
        </p:spPr>
      </p:pic>
    </p:spTree>
    <p:extLst>
      <p:ext uri="{BB962C8B-B14F-4D97-AF65-F5344CB8AC3E}">
        <p14:creationId xmlns:p14="http://schemas.microsoft.com/office/powerpoint/2010/main" val="3134115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E4339-18E9-E745-8F0D-D0D084EA6CFA}"/>
              </a:ext>
            </a:extLst>
          </p:cNvPr>
          <p:cNvSpPr>
            <a:spLocks noGrp="1"/>
          </p:cNvSpPr>
          <p:nvPr>
            <p:ph type="title"/>
          </p:nvPr>
        </p:nvSpPr>
        <p:spPr>
          <a:xfrm>
            <a:off x="838200" y="365125"/>
            <a:ext cx="10515600" cy="1325563"/>
          </a:xfrm>
        </p:spPr>
        <p:txBody>
          <a:bodyPr>
            <a:normAutofit/>
          </a:bodyPr>
          <a:lstStyle/>
          <a:p>
            <a:r>
              <a:rPr lang="en-US" sz="5400" dirty="0"/>
              <a:t>Exam Format</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984919-D3DD-2E4A-A474-80597EFCC2C3}"/>
              </a:ext>
            </a:extLst>
          </p:cNvPr>
          <p:cNvSpPr>
            <a:spLocks noGrp="1"/>
          </p:cNvSpPr>
          <p:nvPr>
            <p:ph idx="1"/>
          </p:nvPr>
        </p:nvSpPr>
        <p:spPr>
          <a:xfrm>
            <a:off x="838200" y="1929384"/>
            <a:ext cx="10515600" cy="4251960"/>
          </a:xfrm>
        </p:spPr>
        <p:txBody>
          <a:bodyPr>
            <a:normAutofit/>
          </a:bodyPr>
          <a:lstStyle/>
          <a:p>
            <a:r>
              <a:rPr lang="en-US" sz="3200" dirty="0">
                <a:solidFill>
                  <a:srgbClr val="000000"/>
                </a:solidFill>
                <a:latin typeface="Segoe UI" panose="020B0502040204020203" pitchFamily="34" charset="0"/>
              </a:rPr>
              <a:t>Open Book, Open Notes</a:t>
            </a:r>
          </a:p>
          <a:p>
            <a:r>
              <a:rPr lang="en-US" sz="3200" dirty="0">
                <a:solidFill>
                  <a:srgbClr val="000000"/>
                </a:solidFill>
                <a:latin typeface="Segoe UI" panose="020B0502040204020203" pitchFamily="34" charset="0"/>
              </a:rPr>
              <a:t>Exam open on eLearning </a:t>
            </a:r>
            <a:r>
              <a:rPr lang="en-US" sz="3200">
                <a:solidFill>
                  <a:srgbClr val="000000"/>
                </a:solidFill>
                <a:latin typeface="Segoe UI" panose="020B0502040204020203" pitchFamily="34" charset="0"/>
              </a:rPr>
              <a:t>at 1.00 pm and close at 3.45 pm. </a:t>
            </a:r>
            <a:endParaRPr lang="en-US" sz="3200" dirty="0">
              <a:solidFill>
                <a:srgbClr val="000000"/>
              </a:solidFill>
              <a:latin typeface="Segoe UI" panose="020B0502040204020203" pitchFamily="34" charset="0"/>
            </a:endParaRPr>
          </a:p>
          <a:p>
            <a:r>
              <a:rPr lang="en-US" sz="3200" dirty="0">
                <a:solidFill>
                  <a:srgbClr val="000000"/>
                </a:solidFill>
                <a:latin typeface="Segoe UI" panose="020B0502040204020203" pitchFamily="34" charset="0"/>
              </a:rPr>
              <a:t>50 Questions, 5 points each. Total 250 points.</a:t>
            </a:r>
          </a:p>
          <a:p>
            <a:r>
              <a:rPr lang="en-US" sz="3200" dirty="0">
                <a:solidFill>
                  <a:srgbClr val="000000"/>
                </a:solidFill>
                <a:latin typeface="Segoe UI" panose="020B0502040204020203" pitchFamily="34" charset="0"/>
              </a:rPr>
              <a:t>Multiple Choice Questions</a:t>
            </a:r>
          </a:p>
          <a:p>
            <a:r>
              <a:rPr lang="en-US" sz="3200" dirty="0">
                <a:solidFill>
                  <a:srgbClr val="000000"/>
                </a:solidFill>
                <a:latin typeface="Segoe UI" panose="020B0502040204020203" pitchFamily="34" charset="0"/>
              </a:rPr>
              <a:t>No R Coding. Can use R if needed.</a:t>
            </a:r>
          </a:p>
          <a:p>
            <a:r>
              <a:rPr lang="en-US" sz="3200" dirty="0">
                <a:solidFill>
                  <a:srgbClr val="000000"/>
                </a:solidFill>
                <a:latin typeface="Segoe UI" panose="020B0502040204020203" pitchFamily="34" charset="0"/>
              </a:rPr>
              <a:t>Plagiarism and cheating will not be tolerated.</a:t>
            </a:r>
          </a:p>
        </p:txBody>
      </p:sp>
      <p:sp>
        <p:nvSpPr>
          <p:cNvPr id="4" name="Slide Number Placeholder 3">
            <a:extLst>
              <a:ext uri="{FF2B5EF4-FFF2-40B4-BE49-F238E27FC236}">
                <a16:creationId xmlns:a16="http://schemas.microsoft.com/office/drawing/2014/main" id="{60B09F79-E60F-3040-93C2-AEAA30DB8846}"/>
              </a:ext>
            </a:extLst>
          </p:cNvPr>
          <p:cNvSpPr>
            <a:spLocks noGrp="1"/>
          </p:cNvSpPr>
          <p:nvPr>
            <p:ph type="sldNum" sz="quarter" idx="12"/>
          </p:nvPr>
        </p:nvSpPr>
        <p:spPr>
          <a:xfrm>
            <a:off x="8610600" y="6356350"/>
            <a:ext cx="2743200" cy="365125"/>
          </a:xfrm>
        </p:spPr>
        <p:txBody>
          <a:bodyPr>
            <a:normAutofit/>
          </a:bodyPr>
          <a:lstStyle/>
          <a:p>
            <a:pPr defTabSz="457200">
              <a:spcAft>
                <a:spcPts val="600"/>
              </a:spcAft>
              <a:defRPr/>
            </a:pPr>
            <a:fld id="{39CE799D-6CEC-4202-AA8B-CDDFF908167C}" type="slidenum">
              <a:rPr lang="en-US">
                <a:latin typeface="Calibri" panose="020F0502020204030204"/>
              </a:rPr>
              <a:pPr defTabSz="457200">
                <a:spcAft>
                  <a:spcPts val="600"/>
                </a:spcAft>
                <a:defRPr/>
              </a:pPr>
              <a:t>2</a:t>
            </a:fld>
            <a:endParaRPr lang="en-US">
              <a:latin typeface="Calibri" panose="020F0502020204030204"/>
            </a:endParaRPr>
          </a:p>
        </p:txBody>
      </p:sp>
    </p:spTree>
    <p:extLst>
      <p:ext uri="{BB962C8B-B14F-4D97-AF65-F5344CB8AC3E}">
        <p14:creationId xmlns:p14="http://schemas.microsoft.com/office/powerpoint/2010/main" val="891989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E4339-18E9-E745-8F0D-D0D084EA6CFA}"/>
              </a:ext>
            </a:extLst>
          </p:cNvPr>
          <p:cNvSpPr>
            <a:spLocks noGrp="1"/>
          </p:cNvSpPr>
          <p:nvPr>
            <p:ph type="title"/>
          </p:nvPr>
        </p:nvSpPr>
        <p:spPr>
          <a:xfrm>
            <a:off x="838200" y="365125"/>
            <a:ext cx="10515600" cy="1325563"/>
          </a:xfrm>
        </p:spPr>
        <p:txBody>
          <a:bodyPr>
            <a:normAutofit/>
          </a:bodyPr>
          <a:lstStyle/>
          <a:p>
            <a:r>
              <a:rPr lang="en-US" sz="5400" dirty="0"/>
              <a:t>Logistic Regression : Model Usage</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60B09F79-E60F-3040-93C2-AEAA30DB8846}"/>
              </a:ext>
            </a:extLst>
          </p:cNvPr>
          <p:cNvSpPr>
            <a:spLocks noGrp="1"/>
          </p:cNvSpPr>
          <p:nvPr>
            <p:ph type="sldNum" sz="quarter" idx="12"/>
          </p:nvPr>
        </p:nvSpPr>
        <p:spPr>
          <a:xfrm>
            <a:off x="8610600" y="6356350"/>
            <a:ext cx="2743200" cy="365125"/>
          </a:xfrm>
        </p:spPr>
        <p:txBody>
          <a:bodyPr>
            <a:normAutofit/>
          </a:bodyPr>
          <a:lstStyle/>
          <a:p>
            <a:pPr defTabSz="457200">
              <a:spcAft>
                <a:spcPts val="600"/>
              </a:spcAft>
              <a:defRPr/>
            </a:pPr>
            <a:fld id="{39CE799D-6CEC-4202-AA8B-CDDFF908167C}" type="slidenum">
              <a:rPr lang="en-US">
                <a:latin typeface="Calibri" panose="020F0502020204030204"/>
              </a:rPr>
              <a:pPr defTabSz="457200">
                <a:spcAft>
                  <a:spcPts val="600"/>
                </a:spcAft>
                <a:defRPr/>
              </a:pPr>
              <a:t>20</a:t>
            </a:fld>
            <a:endParaRPr lang="en-US">
              <a:latin typeface="Calibri" panose="020F0502020204030204"/>
            </a:endParaRPr>
          </a:p>
        </p:txBody>
      </p:sp>
      <p:pic>
        <p:nvPicPr>
          <p:cNvPr id="3" name="Google Shape;292;p35">
            <a:extLst>
              <a:ext uri="{FF2B5EF4-FFF2-40B4-BE49-F238E27FC236}">
                <a16:creationId xmlns:a16="http://schemas.microsoft.com/office/drawing/2014/main" id="{D7857E4E-41EA-4B1A-415D-0D2C9C2C7617}"/>
              </a:ext>
            </a:extLst>
          </p:cNvPr>
          <p:cNvPicPr preferRelativeResize="0"/>
          <p:nvPr/>
        </p:nvPicPr>
        <p:blipFill rotWithShape="1">
          <a:blip r:embed="rId3">
            <a:alphaModFix/>
          </a:blip>
          <a:srcRect/>
          <a:stretch/>
        </p:blipFill>
        <p:spPr>
          <a:xfrm>
            <a:off x="2657538" y="2061539"/>
            <a:ext cx="6873875" cy="4057650"/>
          </a:xfrm>
          <a:prstGeom prst="rect">
            <a:avLst/>
          </a:prstGeom>
          <a:noFill/>
          <a:ln>
            <a:noFill/>
          </a:ln>
        </p:spPr>
      </p:pic>
    </p:spTree>
    <p:extLst>
      <p:ext uri="{BB962C8B-B14F-4D97-AF65-F5344CB8AC3E}">
        <p14:creationId xmlns:p14="http://schemas.microsoft.com/office/powerpoint/2010/main" val="890131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E4339-18E9-E745-8F0D-D0D084EA6CFA}"/>
              </a:ext>
            </a:extLst>
          </p:cNvPr>
          <p:cNvSpPr>
            <a:spLocks noGrp="1"/>
          </p:cNvSpPr>
          <p:nvPr>
            <p:ph type="title"/>
          </p:nvPr>
        </p:nvSpPr>
        <p:spPr>
          <a:xfrm>
            <a:off x="838200" y="365125"/>
            <a:ext cx="10515600" cy="1325563"/>
          </a:xfrm>
        </p:spPr>
        <p:txBody>
          <a:bodyPr>
            <a:normAutofit/>
          </a:bodyPr>
          <a:lstStyle/>
          <a:p>
            <a:r>
              <a:rPr lang="en-US" sz="5400" dirty="0"/>
              <a:t>Topics for </a:t>
            </a:r>
            <a:r>
              <a:rPr lang="en-US" sz="5400"/>
              <a:t>the Test</a:t>
            </a:r>
            <a:endParaRPr lang="en-US" sz="5400" dirty="0"/>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984919-D3DD-2E4A-A474-80597EFCC2C3}"/>
              </a:ext>
            </a:extLst>
          </p:cNvPr>
          <p:cNvSpPr>
            <a:spLocks noGrp="1"/>
          </p:cNvSpPr>
          <p:nvPr>
            <p:ph idx="1"/>
          </p:nvPr>
        </p:nvSpPr>
        <p:spPr>
          <a:xfrm>
            <a:off x="838200" y="1929384"/>
            <a:ext cx="10515600" cy="4251960"/>
          </a:xfrm>
        </p:spPr>
        <p:txBody>
          <a:bodyPr>
            <a:normAutofit/>
          </a:bodyPr>
          <a:lstStyle/>
          <a:p>
            <a:r>
              <a:rPr lang="en-US" sz="3200" dirty="0">
                <a:solidFill>
                  <a:srgbClr val="000000"/>
                </a:solidFill>
                <a:latin typeface="Segoe UI" panose="020B0502040204020203" pitchFamily="34" charset="0"/>
              </a:rPr>
              <a:t>The Basics: Supervised/Unsupervised, Regression/Classification</a:t>
            </a:r>
          </a:p>
          <a:p>
            <a:r>
              <a:rPr lang="en-US" sz="3200" dirty="0">
                <a:solidFill>
                  <a:srgbClr val="000000"/>
                </a:solidFill>
                <a:latin typeface="Segoe UI" panose="020B0502040204020203" pitchFamily="34" charset="0"/>
              </a:rPr>
              <a:t>Data Exploration and Visualization</a:t>
            </a:r>
          </a:p>
          <a:p>
            <a:r>
              <a:rPr lang="en-US" sz="3200" dirty="0">
                <a:solidFill>
                  <a:srgbClr val="000000"/>
                </a:solidFill>
                <a:latin typeface="Segoe UI" panose="020B0502040204020203" pitchFamily="34" charset="0"/>
              </a:rPr>
              <a:t>Data Preparation</a:t>
            </a:r>
          </a:p>
          <a:p>
            <a:r>
              <a:rPr lang="en-US" sz="3200" dirty="0">
                <a:solidFill>
                  <a:srgbClr val="000000"/>
                </a:solidFill>
                <a:latin typeface="Segoe UI" panose="020B0502040204020203" pitchFamily="34" charset="0"/>
              </a:rPr>
              <a:t>Evaluating Performance Measures</a:t>
            </a:r>
          </a:p>
          <a:p>
            <a:r>
              <a:rPr lang="en-US" sz="3200" dirty="0">
                <a:solidFill>
                  <a:srgbClr val="000000"/>
                </a:solidFill>
                <a:latin typeface="Segoe UI" panose="020B0502040204020203" pitchFamily="34" charset="0"/>
              </a:rPr>
              <a:t>Multiple Linear Regression</a:t>
            </a:r>
          </a:p>
          <a:p>
            <a:r>
              <a:rPr lang="en-US" sz="3200" dirty="0">
                <a:solidFill>
                  <a:srgbClr val="000000"/>
                </a:solidFill>
                <a:latin typeface="Segoe UI" panose="020B0502040204020203" pitchFamily="34" charset="0"/>
              </a:rPr>
              <a:t>Logistic Regression</a:t>
            </a:r>
          </a:p>
        </p:txBody>
      </p:sp>
      <p:sp>
        <p:nvSpPr>
          <p:cNvPr id="4" name="Slide Number Placeholder 3">
            <a:extLst>
              <a:ext uri="{FF2B5EF4-FFF2-40B4-BE49-F238E27FC236}">
                <a16:creationId xmlns:a16="http://schemas.microsoft.com/office/drawing/2014/main" id="{60B09F79-E60F-3040-93C2-AEAA30DB8846}"/>
              </a:ext>
            </a:extLst>
          </p:cNvPr>
          <p:cNvSpPr>
            <a:spLocks noGrp="1"/>
          </p:cNvSpPr>
          <p:nvPr>
            <p:ph type="sldNum" sz="quarter" idx="12"/>
          </p:nvPr>
        </p:nvSpPr>
        <p:spPr>
          <a:xfrm>
            <a:off x="8610600" y="6356350"/>
            <a:ext cx="2743200" cy="365125"/>
          </a:xfrm>
        </p:spPr>
        <p:txBody>
          <a:bodyPr>
            <a:normAutofit/>
          </a:bodyPr>
          <a:lstStyle/>
          <a:p>
            <a:pPr defTabSz="457200">
              <a:spcAft>
                <a:spcPts val="600"/>
              </a:spcAft>
              <a:defRPr/>
            </a:pPr>
            <a:fld id="{39CE799D-6CEC-4202-AA8B-CDDFF908167C}" type="slidenum">
              <a:rPr lang="en-US">
                <a:latin typeface="Calibri" panose="020F0502020204030204"/>
              </a:rPr>
              <a:pPr defTabSz="457200">
                <a:spcAft>
                  <a:spcPts val="600"/>
                </a:spcAft>
                <a:defRPr/>
              </a:pPr>
              <a:t>3</a:t>
            </a:fld>
            <a:endParaRPr lang="en-US">
              <a:latin typeface="Calibri" panose="020F0502020204030204"/>
            </a:endParaRPr>
          </a:p>
        </p:txBody>
      </p:sp>
    </p:spTree>
    <p:extLst>
      <p:ext uri="{BB962C8B-B14F-4D97-AF65-F5344CB8AC3E}">
        <p14:creationId xmlns:p14="http://schemas.microsoft.com/office/powerpoint/2010/main" val="229968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E4339-18E9-E745-8F0D-D0D084EA6CFA}"/>
              </a:ext>
            </a:extLst>
          </p:cNvPr>
          <p:cNvSpPr>
            <a:spLocks noGrp="1"/>
          </p:cNvSpPr>
          <p:nvPr>
            <p:ph type="title"/>
          </p:nvPr>
        </p:nvSpPr>
        <p:spPr>
          <a:xfrm>
            <a:off x="838200" y="365125"/>
            <a:ext cx="10515600" cy="1325563"/>
          </a:xfrm>
        </p:spPr>
        <p:txBody>
          <a:bodyPr>
            <a:normAutofit/>
          </a:bodyPr>
          <a:lstStyle/>
          <a:p>
            <a:r>
              <a:rPr lang="en-US" sz="5400" dirty="0"/>
              <a:t>The Basics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984919-D3DD-2E4A-A474-80597EFCC2C3}"/>
              </a:ext>
            </a:extLst>
          </p:cNvPr>
          <p:cNvSpPr>
            <a:spLocks noGrp="1"/>
          </p:cNvSpPr>
          <p:nvPr>
            <p:ph idx="1"/>
          </p:nvPr>
        </p:nvSpPr>
        <p:spPr>
          <a:xfrm>
            <a:off x="838200" y="1929384"/>
            <a:ext cx="10515600" cy="4251960"/>
          </a:xfrm>
        </p:spPr>
        <p:txBody>
          <a:bodyPr>
            <a:normAutofit fontScale="92500" lnSpcReduction="10000"/>
          </a:bodyPr>
          <a:lstStyle/>
          <a:p>
            <a:pPr marL="0" indent="0">
              <a:lnSpc>
                <a:spcPct val="107000"/>
              </a:lnSpc>
              <a:spcBef>
                <a:spcPts val="0"/>
              </a:spcBef>
              <a:spcAft>
                <a:spcPts val="800"/>
              </a:spcAft>
              <a:buNone/>
            </a:pPr>
            <a:r>
              <a:rPr lang="en-US" b="1" kern="0" dirty="0">
                <a:solidFill>
                  <a:srgbClr val="374151"/>
                </a:solidFill>
                <a:latin typeface="Segoe UI" panose="020B0502040204020203" pitchFamily="34" charset="0"/>
                <a:cs typeface="Times New Roman" panose="02020603050405020304" pitchFamily="18" charset="0"/>
              </a:rPr>
              <a:t>Given a scenario, identify what kind of model is needed.</a:t>
            </a:r>
            <a:r>
              <a:rPr lang="en-US" kern="0" dirty="0">
                <a:solidFill>
                  <a:srgbClr val="374151"/>
                </a:solidFill>
                <a:latin typeface="Segoe UI" panose="020B0502040204020203" pitchFamily="34" charset="0"/>
                <a:cs typeface="Times New Roman" panose="02020603050405020304" pitchFamily="18" charset="0"/>
              </a:rPr>
              <a:t> </a:t>
            </a:r>
          </a:p>
          <a:p>
            <a:pPr marL="114300" marR="0" indent="-342900">
              <a:lnSpc>
                <a:spcPct val="107000"/>
              </a:lnSpc>
              <a:spcBef>
                <a:spcPts val="0"/>
              </a:spcBef>
              <a:spcAft>
                <a:spcPts val="800"/>
              </a:spcAft>
              <a:buFont typeface="+mj-lt"/>
              <a:buAutoNum type="alphaUcPeriod"/>
            </a:pPr>
            <a:r>
              <a:rPr lang="en-US" kern="0" dirty="0">
                <a:solidFill>
                  <a:srgbClr val="374151"/>
                </a:solidFill>
                <a:latin typeface="Segoe UI" panose="020B0502040204020203" pitchFamily="34" charset="0"/>
                <a:cs typeface="Times New Roman" panose="02020603050405020304" pitchFamily="18" charset="0"/>
              </a:rPr>
              <a:t>Supervised vs. Unsupervised</a:t>
            </a:r>
          </a:p>
          <a:p>
            <a:pPr marL="114300" marR="0" indent="-342900">
              <a:lnSpc>
                <a:spcPct val="107000"/>
              </a:lnSpc>
              <a:spcBef>
                <a:spcPts val="0"/>
              </a:spcBef>
              <a:spcAft>
                <a:spcPts val="800"/>
              </a:spcAft>
              <a:buFont typeface="+mj-lt"/>
              <a:buAutoNum type="alphaUcPeriod"/>
            </a:pPr>
            <a:r>
              <a:rPr lang="en-US" kern="0" dirty="0">
                <a:solidFill>
                  <a:srgbClr val="374151"/>
                </a:solidFill>
                <a:latin typeface="Segoe UI" panose="020B0502040204020203" pitchFamily="34" charset="0"/>
                <a:cs typeface="Times New Roman" panose="02020603050405020304" pitchFamily="18" charset="0"/>
              </a:rPr>
              <a:t>Prediction vs. Classification</a:t>
            </a:r>
          </a:p>
          <a:p>
            <a:pPr marL="114300" marR="0" indent="-342900">
              <a:lnSpc>
                <a:spcPct val="107000"/>
              </a:lnSpc>
              <a:spcBef>
                <a:spcPts val="0"/>
              </a:spcBef>
              <a:spcAft>
                <a:spcPts val="800"/>
              </a:spcAft>
              <a:buFont typeface="+mj-lt"/>
              <a:buAutoNum type="alphaUcPeriod"/>
            </a:pPr>
            <a:r>
              <a:rPr lang="en-US" kern="0" dirty="0">
                <a:solidFill>
                  <a:srgbClr val="374151"/>
                </a:solidFill>
                <a:latin typeface="Segoe UI" panose="020B0502040204020203" pitchFamily="34" charset="0"/>
                <a:cs typeface="Times New Roman" panose="02020603050405020304" pitchFamily="18" charset="0"/>
              </a:rPr>
              <a:t>Process/Model development lifecycle</a:t>
            </a:r>
          </a:p>
          <a:p>
            <a:pPr marL="0" indent="0">
              <a:buNone/>
            </a:pPr>
            <a:r>
              <a:rPr lang="en-US" b="1" dirty="0"/>
              <a:t>Question:</a:t>
            </a:r>
          </a:p>
          <a:p>
            <a:pPr marL="0" indent="0">
              <a:buNone/>
            </a:pPr>
            <a:r>
              <a:rPr lang="en-US" dirty="0"/>
              <a:t>Classifying emails as spam or not spam is an example of a supervised learning problem.</a:t>
            </a:r>
          </a:p>
          <a:p>
            <a:pPr marL="0" indent="0">
              <a:buNone/>
            </a:pPr>
            <a:r>
              <a:rPr lang="en-US" dirty="0"/>
              <a:t>A) True</a:t>
            </a:r>
          </a:p>
          <a:p>
            <a:pPr marL="0" indent="0">
              <a:buNone/>
            </a:pPr>
            <a:r>
              <a:rPr lang="en-US" dirty="0"/>
              <a:t>B) False</a:t>
            </a:r>
          </a:p>
          <a:p>
            <a:pPr marL="0" marR="0" indent="0">
              <a:lnSpc>
                <a:spcPct val="107000"/>
              </a:lnSpc>
              <a:spcBef>
                <a:spcPts val="0"/>
              </a:spcBef>
              <a:spcAft>
                <a:spcPts val="800"/>
              </a:spcAft>
              <a:buNone/>
            </a:pPr>
            <a:endParaRPr lang="en-US" kern="0" dirty="0">
              <a:solidFill>
                <a:srgbClr val="374151"/>
              </a:solidFill>
              <a:latin typeface="Segoe UI" panose="020B0502040204020203" pitchFamily="34" charset="0"/>
              <a:cs typeface="Times New Roman" panose="02020603050405020304" pitchFamily="18" charset="0"/>
            </a:endParaRPr>
          </a:p>
          <a:p>
            <a:pPr marL="114300" marR="0" indent="-342900">
              <a:lnSpc>
                <a:spcPct val="107000"/>
              </a:lnSpc>
              <a:spcBef>
                <a:spcPts val="0"/>
              </a:spcBef>
              <a:spcAft>
                <a:spcPts val="800"/>
              </a:spcAft>
              <a:buFont typeface="+mj-lt"/>
              <a:buAutoNum type="alphaUcPeriod"/>
            </a:pPr>
            <a:endParaRPr lang="en-US" kern="0" dirty="0">
              <a:solidFill>
                <a:srgbClr val="374151"/>
              </a:solidFill>
              <a:latin typeface="Segoe UI" panose="020B0502040204020203"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0B09F79-E60F-3040-93C2-AEAA30DB8846}"/>
              </a:ext>
            </a:extLst>
          </p:cNvPr>
          <p:cNvSpPr>
            <a:spLocks noGrp="1"/>
          </p:cNvSpPr>
          <p:nvPr>
            <p:ph type="sldNum" sz="quarter" idx="12"/>
          </p:nvPr>
        </p:nvSpPr>
        <p:spPr>
          <a:xfrm>
            <a:off x="8610600" y="6356350"/>
            <a:ext cx="2743200" cy="365125"/>
          </a:xfrm>
        </p:spPr>
        <p:txBody>
          <a:bodyPr>
            <a:normAutofit/>
          </a:bodyPr>
          <a:lstStyle/>
          <a:p>
            <a:pPr defTabSz="457200">
              <a:spcAft>
                <a:spcPts val="600"/>
              </a:spcAft>
              <a:defRPr/>
            </a:pPr>
            <a:fld id="{39CE799D-6CEC-4202-AA8B-CDDFF908167C}" type="slidenum">
              <a:rPr lang="en-US">
                <a:latin typeface="Calibri" panose="020F0502020204030204"/>
              </a:rPr>
              <a:pPr defTabSz="457200">
                <a:spcAft>
                  <a:spcPts val="600"/>
                </a:spcAft>
                <a:defRPr/>
              </a:pPr>
              <a:t>4</a:t>
            </a:fld>
            <a:endParaRPr lang="en-US">
              <a:latin typeface="Calibri" panose="020F0502020204030204"/>
            </a:endParaRPr>
          </a:p>
        </p:txBody>
      </p:sp>
    </p:spTree>
    <p:extLst>
      <p:ext uri="{BB962C8B-B14F-4D97-AF65-F5344CB8AC3E}">
        <p14:creationId xmlns:p14="http://schemas.microsoft.com/office/powerpoint/2010/main" val="3746080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E4339-18E9-E745-8F0D-D0D084EA6CFA}"/>
              </a:ext>
            </a:extLst>
          </p:cNvPr>
          <p:cNvSpPr>
            <a:spLocks noGrp="1"/>
          </p:cNvSpPr>
          <p:nvPr>
            <p:ph type="title"/>
          </p:nvPr>
        </p:nvSpPr>
        <p:spPr>
          <a:xfrm>
            <a:off x="838200" y="365125"/>
            <a:ext cx="10515600" cy="1325563"/>
          </a:xfrm>
        </p:spPr>
        <p:txBody>
          <a:bodyPr>
            <a:normAutofit/>
          </a:bodyPr>
          <a:lstStyle/>
          <a:p>
            <a:r>
              <a:rPr lang="en-US" sz="5400" dirty="0"/>
              <a:t>Variable Types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60B09F79-E60F-3040-93C2-AEAA30DB8846}"/>
              </a:ext>
            </a:extLst>
          </p:cNvPr>
          <p:cNvSpPr>
            <a:spLocks noGrp="1"/>
          </p:cNvSpPr>
          <p:nvPr>
            <p:ph type="sldNum" sz="quarter" idx="12"/>
          </p:nvPr>
        </p:nvSpPr>
        <p:spPr>
          <a:xfrm>
            <a:off x="8610600" y="6356350"/>
            <a:ext cx="2743200" cy="365125"/>
          </a:xfrm>
        </p:spPr>
        <p:txBody>
          <a:bodyPr>
            <a:normAutofit/>
          </a:bodyPr>
          <a:lstStyle/>
          <a:p>
            <a:pPr defTabSz="457200">
              <a:spcAft>
                <a:spcPts val="600"/>
              </a:spcAft>
              <a:defRPr/>
            </a:pPr>
            <a:fld id="{39CE799D-6CEC-4202-AA8B-CDDFF908167C}" type="slidenum">
              <a:rPr lang="en-US">
                <a:latin typeface="Calibri" panose="020F0502020204030204"/>
              </a:rPr>
              <a:pPr defTabSz="457200">
                <a:spcAft>
                  <a:spcPts val="600"/>
                </a:spcAft>
                <a:defRPr/>
              </a:pPr>
              <a:t>5</a:t>
            </a:fld>
            <a:endParaRPr lang="en-US">
              <a:latin typeface="Calibri" panose="020F0502020204030204"/>
            </a:endParaRPr>
          </a:p>
        </p:txBody>
      </p:sp>
      <p:sp>
        <p:nvSpPr>
          <p:cNvPr id="8" name="Content Placeholder 2">
            <a:extLst>
              <a:ext uri="{FF2B5EF4-FFF2-40B4-BE49-F238E27FC236}">
                <a16:creationId xmlns:a16="http://schemas.microsoft.com/office/drawing/2014/main" id="{DB0854D2-F756-6718-8A42-ABAC63E0023D}"/>
              </a:ext>
            </a:extLst>
          </p:cNvPr>
          <p:cNvSpPr>
            <a:spLocks noGrp="1"/>
          </p:cNvSpPr>
          <p:nvPr>
            <p:ph idx="1"/>
          </p:nvPr>
        </p:nvSpPr>
        <p:spPr>
          <a:xfrm>
            <a:off x="838200" y="1825625"/>
            <a:ext cx="10515600" cy="4351338"/>
          </a:xfrm>
        </p:spPr>
        <p:txBody>
          <a:bodyPr>
            <a:normAutofit fontScale="92500" lnSpcReduction="10000"/>
          </a:bodyPr>
          <a:lstStyle/>
          <a:p>
            <a:pPr marL="0" indent="0">
              <a:spcBef>
                <a:spcPts val="0"/>
              </a:spcBef>
              <a:spcAft>
                <a:spcPts val="1500"/>
              </a:spcAft>
              <a:buNone/>
            </a:pPr>
            <a:r>
              <a:rPr lang="en-US" b="1" dirty="0">
                <a:solidFill>
                  <a:srgbClr val="374151"/>
                </a:solidFill>
                <a:latin typeface="Segoe UI" panose="020B0502040204020203" pitchFamily="34" charset="0"/>
              </a:rPr>
              <a:t>Continuous, Categorical, Dummy Variables, Ordered/Unordered</a:t>
            </a:r>
          </a:p>
          <a:p>
            <a:pPr marL="0" indent="0">
              <a:spcBef>
                <a:spcPts val="0"/>
              </a:spcBef>
              <a:spcAft>
                <a:spcPts val="1500"/>
              </a:spcAft>
              <a:buNone/>
            </a:pPr>
            <a:endParaRPr lang="en-US" b="1" dirty="0">
              <a:solidFill>
                <a:srgbClr val="374151"/>
              </a:solidFill>
              <a:latin typeface="Segoe UI" panose="020B0502040204020203" pitchFamily="34" charset="0"/>
            </a:endParaRPr>
          </a:p>
          <a:p>
            <a:pPr marL="0" indent="0">
              <a:buNone/>
            </a:pPr>
            <a:r>
              <a:rPr lang="en-US" b="1" dirty="0"/>
              <a:t>Question:</a:t>
            </a:r>
          </a:p>
          <a:p>
            <a:pPr marL="0" indent="0">
              <a:buNone/>
            </a:pPr>
            <a:r>
              <a:rPr lang="en-US" dirty="0"/>
              <a:t>One Hot Encoding is a process to:</a:t>
            </a:r>
          </a:p>
          <a:p>
            <a:pPr marL="0" indent="0">
              <a:buNone/>
            </a:pPr>
            <a:r>
              <a:rPr lang="en-US" dirty="0"/>
              <a:t>A) Convert missing values in a column to 1s.</a:t>
            </a:r>
          </a:p>
          <a:p>
            <a:pPr marL="0" indent="0">
              <a:buNone/>
            </a:pPr>
            <a:r>
              <a:rPr lang="en-US" dirty="0"/>
              <a:t>B) Convert non-numeric categorical values in a column into numeric representations.</a:t>
            </a:r>
          </a:p>
          <a:p>
            <a:pPr marL="0" indent="0">
              <a:buNone/>
            </a:pPr>
            <a:r>
              <a:rPr lang="en-US" dirty="0"/>
              <a:t>C) Convert numeric values in a column into non-numeric categorical values.</a:t>
            </a:r>
          </a:p>
          <a:p>
            <a:pPr marL="0" indent="0">
              <a:buNone/>
            </a:pPr>
            <a:r>
              <a:rPr lang="en-US" dirty="0"/>
              <a:t>D) Convert 0s into 1s.</a:t>
            </a:r>
          </a:p>
          <a:p>
            <a:pPr marL="0" indent="0">
              <a:spcBef>
                <a:spcPts val="0"/>
              </a:spcBef>
              <a:spcAft>
                <a:spcPts val="1500"/>
              </a:spcAft>
              <a:buNone/>
            </a:pPr>
            <a:endParaRPr lang="en-US" b="1" dirty="0">
              <a:solidFill>
                <a:srgbClr val="374151"/>
              </a:solidFill>
              <a:latin typeface="Segoe UI" panose="020B0502040204020203" pitchFamily="34" charset="0"/>
            </a:endParaRPr>
          </a:p>
        </p:txBody>
      </p:sp>
    </p:spTree>
    <p:extLst>
      <p:ext uri="{BB962C8B-B14F-4D97-AF65-F5344CB8AC3E}">
        <p14:creationId xmlns:p14="http://schemas.microsoft.com/office/powerpoint/2010/main" val="1572265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E4339-18E9-E745-8F0D-D0D084EA6CFA}"/>
              </a:ext>
            </a:extLst>
          </p:cNvPr>
          <p:cNvSpPr>
            <a:spLocks noGrp="1"/>
          </p:cNvSpPr>
          <p:nvPr>
            <p:ph type="title"/>
          </p:nvPr>
        </p:nvSpPr>
        <p:spPr>
          <a:xfrm>
            <a:off x="838200" y="365125"/>
            <a:ext cx="10515600" cy="1325563"/>
          </a:xfrm>
        </p:spPr>
        <p:txBody>
          <a:bodyPr>
            <a:normAutofit/>
          </a:bodyPr>
          <a:lstStyle/>
          <a:p>
            <a:r>
              <a:rPr lang="en-US" sz="5400" dirty="0"/>
              <a:t>Data Preparation</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60B09F79-E60F-3040-93C2-AEAA30DB8846}"/>
              </a:ext>
            </a:extLst>
          </p:cNvPr>
          <p:cNvSpPr>
            <a:spLocks noGrp="1"/>
          </p:cNvSpPr>
          <p:nvPr>
            <p:ph type="sldNum" sz="quarter" idx="12"/>
          </p:nvPr>
        </p:nvSpPr>
        <p:spPr>
          <a:xfrm>
            <a:off x="8610600" y="6356350"/>
            <a:ext cx="2743200" cy="365125"/>
          </a:xfrm>
        </p:spPr>
        <p:txBody>
          <a:bodyPr>
            <a:normAutofit/>
          </a:bodyPr>
          <a:lstStyle/>
          <a:p>
            <a:pPr defTabSz="457200">
              <a:spcAft>
                <a:spcPts val="600"/>
              </a:spcAft>
              <a:defRPr/>
            </a:pPr>
            <a:fld id="{39CE799D-6CEC-4202-AA8B-CDDFF908167C}" type="slidenum">
              <a:rPr lang="en-US">
                <a:latin typeface="Calibri" panose="020F0502020204030204"/>
              </a:rPr>
              <a:pPr defTabSz="457200">
                <a:spcAft>
                  <a:spcPts val="600"/>
                </a:spcAft>
                <a:defRPr/>
              </a:pPr>
              <a:t>6</a:t>
            </a:fld>
            <a:endParaRPr lang="en-US">
              <a:latin typeface="Calibri" panose="020F0502020204030204"/>
            </a:endParaRPr>
          </a:p>
        </p:txBody>
      </p:sp>
      <p:sp>
        <p:nvSpPr>
          <p:cNvPr id="8" name="Content Placeholder 2">
            <a:extLst>
              <a:ext uri="{FF2B5EF4-FFF2-40B4-BE49-F238E27FC236}">
                <a16:creationId xmlns:a16="http://schemas.microsoft.com/office/drawing/2014/main" id="{DB0854D2-F756-6718-8A42-ABAC63E0023D}"/>
              </a:ext>
            </a:extLst>
          </p:cNvPr>
          <p:cNvSpPr>
            <a:spLocks noGrp="1"/>
          </p:cNvSpPr>
          <p:nvPr>
            <p:ph idx="1"/>
          </p:nvPr>
        </p:nvSpPr>
        <p:spPr>
          <a:xfrm>
            <a:off x="838200" y="1825625"/>
            <a:ext cx="10515600" cy="4351338"/>
          </a:xfrm>
        </p:spPr>
        <p:txBody>
          <a:bodyPr>
            <a:normAutofit/>
          </a:bodyPr>
          <a:lstStyle/>
          <a:p>
            <a:pPr marL="0" indent="0">
              <a:spcBef>
                <a:spcPts val="0"/>
              </a:spcBef>
              <a:spcAft>
                <a:spcPts val="1500"/>
              </a:spcAft>
              <a:buNone/>
            </a:pPr>
            <a:r>
              <a:rPr lang="en-US" sz="2600" b="1" dirty="0">
                <a:solidFill>
                  <a:srgbClr val="374151"/>
                </a:solidFill>
                <a:latin typeface="Segoe UI" panose="020B0502040204020203" pitchFamily="34" charset="0"/>
              </a:rPr>
              <a:t>Missing values, scaling, normalization, categorical variables, etc. </a:t>
            </a:r>
          </a:p>
          <a:p>
            <a:pPr marL="0" indent="0">
              <a:lnSpc>
                <a:spcPct val="80000"/>
              </a:lnSpc>
              <a:buNone/>
            </a:pPr>
            <a:r>
              <a:rPr lang="en-US" sz="2600" b="1" dirty="0"/>
              <a:t>Question:</a:t>
            </a:r>
          </a:p>
          <a:p>
            <a:pPr marL="0" indent="0">
              <a:lnSpc>
                <a:spcPct val="80000"/>
              </a:lnSpc>
              <a:buNone/>
            </a:pPr>
            <a:r>
              <a:rPr lang="en-US" sz="2600" dirty="0"/>
              <a:t>Which of the following is a common step in data preparation before building a predictive model?</a:t>
            </a:r>
          </a:p>
          <a:p>
            <a:pPr marL="0" indent="0">
              <a:lnSpc>
                <a:spcPct val="80000"/>
              </a:lnSpc>
              <a:buNone/>
            </a:pPr>
            <a:r>
              <a:rPr lang="en-US" sz="2600" dirty="0"/>
              <a:t>A) Removing all numeric variables from the dataset.</a:t>
            </a:r>
          </a:p>
          <a:p>
            <a:pPr marL="0" indent="0">
              <a:lnSpc>
                <a:spcPct val="80000"/>
              </a:lnSpc>
              <a:buNone/>
            </a:pPr>
            <a:r>
              <a:rPr lang="en-US" sz="2600" dirty="0"/>
              <a:t>B) Splitting the data into training and validation sets.</a:t>
            </a:r>
          </a:p>
          <a:p>
            <a:pPr marL="0" indent="0">
              <a:lnSpc>
                <a:spcPct val="80000"/>
              </a:lnSpc>
              <a:buNone/>
            </a:pPr>
            <a:r>
              <a:rPr lang="en-US" sz="2600" dirty="0"/>
              <a:t>C) Converting numeric values to text format for easier analysis.</a:t>
            </a:r>
          </a:p>
          <a:p>
            <a:pPr marL="0" indent="0">
              <a:lnSpc>
                <a:spcPct val="80000"/>
              </a:lnSpc>
              <a:buNone/>
            </a:pPr>
            <a:r>
              <a:rPr lang="en-US" sz="2600" dirty="0"/>
              <a:t>D) Randomly changing the values of categorical variables.</a:t>
            </a:r>
          </a:p>
          <a:p>
            <a:pPr marL="0" indent="0">
              <a:lnSpc>
                <a:spcPct val="107000"/>
              </a:lnSpc>
              <a:spcBef>
                <a:spcPts val="0"/>
              </a:spcBef>
              <a:spcAft>
                <a:spcPts val="800"/>
              </a:spcAft>
              <a:buNone/>
            </a:pPr>
            <a:endParaRPr lang="en-US" sz="2600" kern="0" dirty="0">
              <a:solidFill>
                <a:srgbClr val="374151"/>
              </a:solidFill>
              <a:latin typeface="Segoe UI"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2668764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E4339-18E9-E745-8F0D-D0D084EA6CFA}"/>
              </a:ext>
            </a:extLst>
          </p:cNvPr>
          <p:cNvSpPr>
            <a:spLocks noGrp="1"/>
          </p:cNvSpPr>
          <p:nvPr>
            <p:ph type="title"/>
          </p:nvPr>
        </p:nvSpPr>
        <p:spPr>
          <a:xfrm>
            <a:off x="838200" y="365125"/>
            <a:ext cx="10515600" cy="1325563"/>
          </a:xfrm>
        </p:spPr>
        <p:txBody>
          <a:bodyPr>
            <a:normAutofit/>
          </a:bodyPr>
          <a:lstStyle/>
          <a:p>
            <a:r>
              <a:rPr lang="en-US" sz="5400" dirty="0"/>
              <a:t>Data Preparation</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60B09F79-E60F-3040-93C2-AEAA30DB8846}"/>
              </a:ext>
            </a:extLst>
          </p:cNvPr>
          <p:cNvSpPr>
            <a:spLocks noGrp="1"/>
          </p:cNvSpPr>
          <p:nvPr>
            <p:ph type="sldNum" sz="quarter" idx="12"/>
          </p:nvPr>
        </p:nvSpPr>
        <p:spPr>
          <a:xfrm>
            <a:off x="8610600" y="6356350"/>
            <a:ext cx="2743200" cy="365125"/>
          </a:xfrm>
        </p:spPr>
        <p:txBody>
          <a:bodyPr>
            <a:normAutofit/>
          </a:bodyPr>
          <a:lstStyle/>
          <a:p>
            <a:pPr defTabSz="457200">
              <a:spcAft>
                <a:spcPts val="600"/>
              </a:spcAft>
              <a:defRPr/>
            </a:pPr>
            <a:fld id="{39CE799D-6CEC-4202-AA8B-CDDFF908167C}" type="slidenum">
              <a:rPr lang="en-US">
                <a:latin typeface="Calibri" panose="020F0502020204030204"/>
              </a:rPr>
              <a:pPr defTabSz="457200">
                <a:spcAft>
                  <a:spcPts val="600"/>
                </a:spcAft>
                <a:defRPr/>
              </a:pPr>
              <a:t>7</a:t>
            </a:fld>
            <a:endParaRPr lang="en-US">
              <a:latin typeface="Calibri" panose="020F0502020204030204"/>
            </a:endParaRPr>
          </a:p>
        </p:txBody>
      </p:sp>
      <p:sp>
        <p:nvSpPr>
          <p:cNvPr id="8" name="Content Placeholder 2">
            <a:extLst>
              <a:ext uri="{FF2B5EF4-FFF2-40B4-BE49-F238E27FC236}">
                <a16:creationId xmlns:a16="http://schemas.microsoft.com/office/drawing/2014/main" id="{DB0854D2-F756-6718-8A42-ABAC63E0023D}"/>
              </a:ext>
            </a:extLst>
          </p:cNvPr>
          <p:cNvSpPr>
            <a:spLocks noGrp="1"/>
          </p:cNvSpPr>
          <p:nvPr>
            <p:ph idx="1"/>
          </p:nvPr>
        </p:nvSpPr>
        <p:spPr>
          <a:xfrm>
            <a:off x="838200" y="1802353"/>
            <a:ext cx="10515600" cy="4351338"/>
          </a:xfrm>
        </p:spPr>
        <p:txBody>
          <a:bodyPr>
            <a:normAutofit/>
          </a:bodyPr>
          <a:lstStyle/>
          <a:p>
            <a:pPr marL="0" indent="0">
              <a:spcBef>
                <a:spcPts val="0"/>
              </a:spcBef>
              <a:spcAft>
                <a:spcPts val="1500"/>
              </a:spcAft>
              <a:buNone/>
            </a:pPr>
            <a:r>
              <a:rPr lang="en-US" sz="2600" b="1" dirty="0">
                <a:solidFill>
                  <a:srgbClr val="374151"/>
                </a:solidFill>
                <a:latin typeface="Segoe UI" panose="020B0502040204020203" pitchFamily="34" charset="0"/>
              </a:rPr>
              <a:t>Which of the following is NOT a common method for normalizing data?</a:t>
            </a:r>
          </a:p>
          <a:p>
            <a:pPr marL="114300" indent="-342900">
              <a:lnSpc>
                <a:spcPct val="107000"/>
              </a:lnSpc>
              <a:spcBef>
                <a:spcPts val="0"/>
              </a:spcBef>
              <a:spcAft>
                <a:spcPts val="800"/>
              </a:spcAft>
              <a:buFont typeface="+mj-lt"/>
              <a:buAutoNum type="alphaUcPeriod"/>
            </a:pPr>
            <a:r>
              <a:rPr lang="en-US" sz="2600" kern="0" dirty="0">
                <a:solidFill>
                  <a:srgbClr val="374151"/>
                </a:solidFill>
                <a:latin typeface="Segoe UI" panose="020B0502040204020203" pitchFamily="34" charset="0"/>
                <a:cs typeface="Times New Roman" panose="02020603050405020304" pitchFamily="18" charset="0"/>
              </a:rPr>
              <a:t>Subtracting the mean and dividing by the standard deviation</a:t>
            </a:r>
          </a:p>
          <a:p>
            <a:pPr marL="114300" indent="-342900">
              <a:lnSpc>
                <a:spcPct val="107000"/>
              </a:lnSpc>
              <a:spcBef>
                <a:spcPts val="0"/>
              </a:spcBef>
              <a:spcAft>
                <a:spcPts val="800"/>
              </a:spcAft>
              <a:buFont typeface="+mj-lt"/>
              <a:buAutoNum type="alphaUcPeriod"/>
            </a:pPr>
            <a:r>
              <a:rPr lang="en-US" sz="2600" kern="0" dirty="0">
                <a:solidFill>
                  <a:srgbClr val="374151"/>
                </a:solidFill>
                <a:latin typeface="Segoe UI" panose="020B0502040204020203" pitchFamily="34" charset="0"/>
                <a:cs typeface="Times New Roman" panose="02020603050405020304" pitchFamily="18" charset="0"/>
              </a:rPr>
              <a:t>Subtracting the minimum and dividing by the range</a:t>
            </a:r>
          </a:p>
          <a:p>
            <a:pPr marL="114300" indent="-342900">
              <a:lnSpc>
                <a:spcPct val="107000"/>
              </a:lnSpc>
              <a:spcBef>
                <a:spcPts val="0"/>
              </a:spcBef>
              <a:spcAft>
                <a:spcPts val="800"/>
              </a:spcAft>
              <a:buFont typeface="+mj-lt"/>
              <a:buAutoNum type="alphaUcPeriod"/>
            </a:pPr>
            <a:r>
              <a:rPr lang="en-US" sz="2600" kern="0" dirty="0">
                <a:solidFill>
                  <a:srgbClr val="374151"/>
                </a:solidFill>
                <a:latin typeface="Segoe UI" panose="020B0502040204020203" pitchFamily="34" charset="0"/>
                <a:cs typeface="Times New Roman" panose="02020603050405020304" pitchFamily="18" charset="0"/>
              </a:rPr>
              <a:t>Subtracting the median and dividing by the interquartile range</a:t>
            </a:r>
          </a:p>
          <a:p>
            <a:pPr marL="114300" indent="-342900">
              <a:lnSpc>
                <a:spcPct val="107000"/>
              </a:lnSpc>
              <a:spcBef>
                <a:spcPts val="0"/>
              </a:spcBef>
              <a:spcAft>
                <a:spcPts val="800"/>
              </a:spcAft>
              <a:buFont typeface="+mj-lt"/>
              <a:buAutoNum type="alphaUcPeriod"/>
            </a:pPr>
            <a:r>
              <a:rPr lang="en-US" sz="2600" kern="0" dirty="0">
                <a:solidFill>
                  <a:srgbClr val="374151"/>
                </a:solidFill>
                <a:latin typeface="Segoe UI" panose="020B0502040204020203" pitchFamily="34" charset="0"/>
                <a:cs typeface="Times New Roman" panose="02020603050405020304" pitchFamily="18" charset="0"/>
              </a:rPr>
              <a:t>Multiplying each value by 2</a:t>
            </a:r>
          </a:p>
        </p:txBody>
      </p:sp>
    </p:spTree>
    <p:extLst>
      <p:ext uri="{BB962C8B-B14F-4D97-AF65-F5344CB8AC3E}">
        <p14:creationId xmlns:p14="http://schemas.microsoft.com/office/powerpoint/2010/main" val="1290910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E4339-18E9-E745-8F0D-D0D084EA6CFA}"/>
              </a:ext>
            </a:extLst>
          </p:cNvPr>
          <p:cNvSpPr>
            <a:spLocks noGrp="1"/>
          </p:cNvSpPr>
          <p:nvPr>
            <p:ph type="title"/>
          </p:nvPr>
        </p:nvSpPr>
        <p:spPr>
          <a:xfrm>
            <a:off x="838200" y="365125"/>
            <a:ext cx="10515600" cy="1325563"/>
          </a:xfrm>
        </p:spPr>
        <p:txBody>
          <a:bodyPr>
            <a:normAutofit/>
          </a:bodyPr>
          <a:lstStyle/>
          <a:p>
            <a:r>
              <a:rPr lang="en-US" sz="5400" dirty="0"/>
              <a:t>Data Understanding</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60B09F79-E60F-3040-93C2-AEAA30DB8846}"/>
              </a:ext>
            </a:extLst>
          </p:cNvPr>
          <p:cNvSpPr>
            <a:spLocks noGrp="1"/>
          </p:cNvSpPr>
          <p:nvPr>
            <p:ph type="sldNum" sz="quarter" idx="12"/>
          </p:nvPr>
        </p:nvSpPr>
        <p:spPr>
          <a:xfrm>
            <a:off x="8610600" y="6356350"/>
            <a:ext cx="2743200" cy="365125"/>
          </a:xfrm>
        </p:spPr>
        <p:txBody>
          <a:bodyPr>
            <a:normAutofit/>
          </a:bodyPr>
          <a:lstStyle/>
          <a:p>
            <a:pPr defTabSz="457200">
              <a:spcAft>
                <a:spcPts val="600"/>
              </a:spcAft>
              <a:defRPr/>
            </a:pPr>
            <a:fld id="{39CE799D-6CEC-4202-AA8B-CDDFF908167C}" type="slidenum">
              <a:rPr lang="en-US">
                <a:latin typeface="Calibri" panose="020F0502020204030204"/>
              </a:rPr>
              <a:pPr defTabSz="457200">
                <a:spcAft>
                  <a:spcPts val="600"/>
                </a:spcAft>
                <a:defRPr/>
              </a:pPr>
              <a:t>8</a:t>
            </a:fld>
            <a:endParaRPr lang="en-US">
              <a:latin typeface="Calibri" panose="020F0502020204030204"/>
            </a:endParaRPr>
          </a:p>
        </p:txBody>
      </p:sp>
      <p:sp>
        <p:nvSpPr>
          <p:cNvPr id="8" name="Content Placeholder 2">
            <a:extLst>
              <a:ext uri="{FF2B5EF4-FFF2-40B4-BE49-F238E27FC236}">
                <a16:creationId xmlns:a16="http://schemas.microsoft.com/office/drawing/2014/main" id="{DB0854D2-F756-6718-8A42-ABAC63E0023D}"/>
              </a:ext>
            </a:extLst>
          </p:cNvPr>
          <p:cNvSpPr>
            <a:spLocks noGrp="1"/>
          </p:cNvSpPr>
          <p:nvPr>
            <p:ph idx="1"/>
          </p:nvPr>
        </p:nvSpPr>
        <p:spPr>
          <a:xfrm>
            <a:off x="838200" y="1802353"/>
            <a:ext cx="10515600" cy="4351338"/>
          </a:xfrm>
        </p:spPr>
        <p:txBody>
          <a:bodyPr>
            <a:normAutofit/>
          </a:bodyPr>
          <a:lstStyle/>
          <a:p>
            <a:pPr marL="0" indent="0">
              <a:spcBef>
                <a:spcPts val="0"/>
              </a:spcBef>
              <a:spcAft>
                <a:spcPts val="1500"/>
              </a:spcAft>
              <a:buNone/>
            </a:pPr>
            <a:r>
              <a:rPr lang="en-US" sz="2600" b="1" dirty="0">
                <a:solidFill>
                  <a:srgbClr val="374151"/>
                </a:solidFill>
                <a:latin typeface="Segoe UI" panose="020B0502040204020203" pitchFamily="34" charset="0"/>
              </a:rPr>
              <a:t>In the context of model building for multiple linear regression, what is multicollinearity?</a:t>
            </a:r>
          </a:p>
          <a:p>
            <a:pPr marL="114300" indent="-342900">
              <a:lnSpc>
                <a:spcPct val="107000"/>
              </a:lnSpc>
              <a:spcBef>
                <a:spcPts val="0"/>
              </a:spcBef>
              <a:spcAft>
                <a:spcPts val="800"/>
              </a:spcAft>
              <a:buFont typeface="+mj-lt"/>
              <a:buAutoNum type="alphaUcPeriod"/>
            </a:pPr>
            <a:r>
              <a:rPr lang="en-US" sz="2600" kern="0" dirty="0">
                <a:solidFill>
                  <a:srgbClr val="374151"/>
                </a:solidFill>
                <a:latin typeface="Segoe UI" panose="020B0502040204020203" pitchFamily="34" charset="0"/>
                <a:cs typeface="Times New Roman" panose="02020603050405020304" pitchFamily="18" charset="0"/>
              </a:rPr>
              <a:t>It refers to the correlation between the error terms</a:t>
            </a:r>
          </a:p>
          <a:p>
            <a:pPr marL="114300" indent="-342900">
              <a:lnSpc>
                <a:spcPct val="107000"/>
              </a:lnSpc>
              <a:spcBef>
                <a:spcPts val="0"/>
              </a:spcBef>
              <a:spcAft>
                <a:spcPts val="800"/>
              </a:spcAft>
              <a:buFont typeface="+mj-lt"/>
              <a:buAutoNum type="alphaUcPeriod"/>
            </a:pPr>
            <a:r>
              <a:rPr lang="en-US" sz="2600" kern="0" dirty="0">
                <a:solidFill>
                  <a:srgbClr val="374151"/>
                </a:solidFill>
                <a:latin typeface="Segoe UI" panose="020B0502040204020203" pitchFamily="34" charset="0"/>
                <a:cs typeface="Times New Roman" panose="02020603050405020304" pitchFamily="18" charset="0"/>
              </a:rPr>
              <a:t>It refers to a high correlation between two or more predictors</a:t>
            </a:r>
          </a:p>
          <a:p>
            <a:pPr marL="114300" indent="-342900">
              <a:lnSpc>
                <a:spcPct val="107000"/>
              </a:lnSpc>
              <a:spcBef>
                <a:spcPts val="0"/>
              </a:spcBef>
              <a:spcAft>
                <a:spcPts val="800"/>
              </a:spcAft>
              <a:buFont typeface="+mj-lt"/>
              <a:buAutoNum type="alphaUcPeriod"/>
            </a:pPr>
            <a:r>
              <a:rPr lang="en-US" sz="2600" kern="0" dirty="0">
                <a:solidFill>
                  <a:srgbClr val="374151"/>
                </a:solidFill>
                <a:latin typeface="Segoe UI" panose="020B0502040204020203" pitchFamily="34" charset="0"/>
                <a:cs typeface="Times New Roman" panose="02020603050405020304" pitchFamily="18" charset="0"/>
              </a:rPr>
              <a:t>It refers to the correlation between each predictor and the dependent variable</a:t>
            </a:r>
          </a:p>
          <a:p>
            <a:pPr marL="114300" indent="-342900">
              <a:lnSpc>
                <a:spcPct val="107000"/>
              </a:lnSpc>
              <a:spcBef>
                <a:spcPts val="0"/>
              </a:spcBef>
              <a:spcAft>
                <a:spcPts val="800"/>
              </a:spcAft>
              <a:buFont typeface="+mj-lt"/>
              <a:buAutoNum type="alphaUcPeriod"/>
            </a:pPr>
            <a:r>
              <a:rPr lang="en-US" sz="2600" kern="0" dirty="0">
                <a:solidFill>
                  <a:srgbClr val="374151"/>
                </a:solidFill>
                <a:latin typeface="Segoe UI" panose="020B0502040204020203" pitchFamily="34" charset="0"/>
                <a:cs typeface="Times New Roman" panose="02020603050405020304" pitchFamily="18" charset="0"/>
              </a:rPr>
              <a:t>It refers to multiple cycles or trends in the data</a:t>
            </a:r>
          </a:p>
          <a:p>
            <a:pPr marL="114300" indent="-342900">
              <a:lnSpc>
                <a:spcPct val="107000"/>
              </a:lnSpc>
              <a:spcBef>
                <a:spcPts val="0"/>
              </a:spcBef>
              <a:spcAft>
                <a:spcPts val="800"/>
              </a:spcAft>
              <a:buFont typeface="+mj-lt"/>
              <a:buAutoNum type="alphaUcPeriod"/>
            </a:pPr>
            <a:endParaRPr lang="en-US" sz="2600" kern="0" dirty="0">
              <a:solidFill>
                <a:srgbClr val="374151"/>
              </a:solidFill>
              <a:latin typeface="Segoe UI"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161544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E4339-18E9-E745-8F0D-D0D084EA6CFA}"/>
              </a:ext>
            </a:extLst>
          </p:cNvPr>
          <p:cNvSpPr>
            <a:spLocks noGrp="1"/>
          </p:cNvSpPr>
          <p:nvPr>
            <p:ph type="title"/>
          </p:nvPr>
        </p:nvSpPr>
        <p:spPr>
          <a:xfrm>
            <a:off x="838200" y="365125"/>
            <a:ext cx="10515600" cy="1325563"/>
          </a:xfrm>
        </p:spPr>
        <p:txBody>
          <a:bodyPr>
            <a:normAutofit/>
          </a:bodyPr>
          <a:lstStyle/>
          <a:p>
            <a:r>
              <a:rPr lang="en-US" sz="5400" dirty="0"/>
              <a:t>Sampling</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60B09F79-E60F-3040-93C2-AEAA30DB8846}"/>
              </a:ext>
            </a:extLst>
          </p:cNvPr>
          <p:cNvSpPr>
            <a:spLocks noGrp="1"/>
          </p:cNvSpPr>
          <p:nvPr>
            <p:ph type="sldNum" sz="quarter" idx="12"/>
          </p:nvPr>
        </p:nvSpPr>
        <p:spPr>
          <a:xfrm>
            <a:off x="8610600" y="6356350"/>
            <a:ext cx="2743200" cy="365125"/>
          </a:xfrm>
        </p:spPr>
        <p:txBody>
          <a:bodyPr>
            <a:normAutofit/>
          </a:bodyPr>
          <a:lstStyle/>
          <a:p>
            <a:pPr defTabSz="457200">
              <a:spcAft>
                <a:spcPts val="600"/>
              </a:spcAft>
              <a:defRPr/>
            </a:pPr>
            <a:fld id="{39CE799D-6CEC-4202-AA8B-CDDFF908167C}" type="slidenum">
              <a:rPr lang="en-US">
                <a:latin typeface="Calibri" panose="020F0502020204030204"/>
              </a:rPr>
              <a:pPr defTabSz="457200">
                <a:spcAft>
                  <a:spcPts val="600"/>
                </a:spcAft>
                <a:defRPr/>
              </a:pPr>
              <a:t>9</a:t>
            </a:fld>
            <a:endParaRPr lang="en-US">
              <a:latin typeface="Calibri" panose="020F0502020204030204"/>
            </a:endParaRPr>
          </a:p>
        </p:txBody>
      </p:sp>
      <p:sp>
        <p:nvSpPr>
          <p:cNvPr id="8" name="Content Placeholder 2">
            <a:extLst>
              <a:ext uri="{FF2B5EF4-FFF2-40B4-BE49-F238E27FC236}">
                <a16:creationId xmlns:a16="http://schemas.microsoft.com/office/drawing/2014/main" id="{DB0854D2-F756-6718-8A42-ABAC63E0023D}"/>
              </a:ext>
            </a:extLst>
          </p:cNvPr>
          <p:cNvSpPr>
            <a:spLocks noGrp="1"/>
          </p:cNvSpPr>
          <p:nvPr>
            <p:ph idx="1"/>
          </p:nvPr>
        </p:nvSpPr>
        <p:spPr>
          <a:xfrm>
            <a:off x="838200" y="1825625"/>
            <a:ext cx="10515600" cy="4351338"/>
          </a:xfrm>
        </p:spPr>
        <p:txBody>
          <a:bodyPr>
            <a:normAutofit/>
          </a:bodyPr>
          <a:lstStyle/>
          <a:p>
            <a:pPr marL="0" marR="0">
              <a:spcBef>
                <a:spcPts val="0"/>
              </a:spcBef>
              <a:spcAft>
                <a:spcPts val="1500"/>
              </a:spcAft>
            </a:pPr>
            <a:r>
              <a:rPr lang="en-US" b="1" dirty="0">
                <a:solidFill>
                  <a:srgbClr val="374151"/>
                </a:solidFill>
                <a:effectLst/>
                <a:latin typeface="Segoe UI" panose="020B0502040204020203" pitchFamily="34" charset="0"/>
                <a:ea typeface="Times New Roman" panose="02020603050405020304" pitchFamily="18" charset="0"/>
              </a:rPr>
              <a:t>Which of the following best describes the purpose of oversampling in a classification problem?</a:t>
            </a:r>
            <a:endParaRPr lang="en-US" b="1" dirty="0">
              <a:effectLst/>
              <a:latin typeface="Times New Roman" panose="02020603050405020304" pitchFamily="18" charset="0"/>
              <a:ea typeface="Times New Roman" panose="02020603050405020304" pitchFamily="18" charset="0"/>
            </a:endParaRPr>
          </a:p>
          <a:p>
            <a:pPr marL="114300" indent="-342900">
              <a:lnSpc>
                <a:spcPct val="107000"/>
              </a:lnSpc>
              <a:spcBef>
                <a:spcPts val="0"/>
              </a:spcBef>
              <a:spcAft>
                <a:spcPts val="800"/>
              </a:spcAft>
              <a:buFont typeface="+mj-lt"/>
              <a:buAutoNum type="alphaUcPeriod"/>
            </a:pPr>
            <a:r>
              <a:rPr lang="en-US" kern="0" dirty="0">
                <a:solidFill>
                  <a:srgbClr val="374151"/>
                </a:solidFill>
                <a:latin typeface="Segoe UI" panose="020B0502040204020203" pitchFamily="34" charset="0"/>
                <a:cs typeface="Times New Roman" panose="02020603050405020304" pitchFamily="18" charset="0"/>
              </a:rPr>
              <a:t>To reduce the number of instances in the majority class.</a:t>
            </a:r>
          </a:p>
          <a:p>
            <a:pPr marL="114300" indent="-342900">
              <a:lnSpc>
                <a:spcPct val="107000"/>
              </a:lnSpc>
              <a:spcBef>
                <a:spcPts val="0"/>
              </a:spcBef>
              <a:spcAft>
                <a:spcPts val="800"/>
              </a:spcAft>
              <a:buFont typeface="+mj-lt"/>
              <a:buAutoNum type="alphaUcPeriod"/>
            </a:pPr>
            <a:r>
              <a:rPr lang="en-US" kern="0" dirty="0">
                <a:solidFill>
                  <a:srgbClr val="374151"/>
                </a:solidFill>
                <a:latin typeface="Segoe UI" panose="020B0502040204020203" pitchFamily="34" charset="0"/>
                <a:cs typeface="Times New Roman" panose="02020603050405020304" pitchFamily="18" charset="0"/>
              </a:rPr>
              <a:t>To increase the number of instances in the minority class.</a:t>
            </a:r>
          </a:p>
          <a:p>
            <a:pPr marL="114300" indent="-342900">
              <a:lnSpc>
                <a:spcPct val="107000"/>
              </a:lnSpc>
              <a:spcBef>
                <a:spcPts val="0"/>
              </a:spcBef>
              <a:spcAft>
                <a:spcPts val="800"/>
              </a:spcAft>
              <a:buFont typeface="+mj-lt"/>
              <a:buAutoNum type="alphaUcPeriod"/>
            </a:pPr>
            <a:r>
              <a:rPr lang="en-US" kern="0" dirty="0">
                <a:solidFill>
                  <a:srgbClr val="374151"/>
                </a:solidFill>
                <a:latin typeface="Segoe UI" panose="020B0502040204020203" pitchFamily="34" charset="0"/>
                <a:cs typeface="Times New Roman" panose="02020603050405020304" pitchFamily="18" charset="0"/>
              </a:rPr>
              <a:t>To randomly partition the data into training and test sets.</a:t>
            </a:r>
          </a:p>
          <a:p>
            <a:pPr marL="114300" indent="-342900">
              <a:lnSpc>
                <a:spcPct val="107000"/>
              </a:lnSpc>
              <a:spcBef>
                <a:spcPts val="0"/>
              </a:spcBef>
              <a:spcAft>
                <a:spcPts val="800"/>
              </a:spcAft>
              <a:buFont typeface="+mj-lt"/>
              <a:buAutoNum type="alphaUcPeriod"/>
            </a:pPr>
            <a:r>
              <a:rPr lang="en-US" kern="0" dirty="0">
                <a:solidFill>
                  <a:srgbClr val="374151"/>
                </a:solidFill>
                <a:latin typeface="Segoe UI" panose="020B0502040204020203" pitchFamily="34" charset="0"/>
                <a:cs typeface="Times New Roman" panose="02020603050405020304" pitchFamily="18" charset="0"/>
              </a:rPr>
              <a:t>To select a subset of features for the model.</a:t>
            </a:r>
          </a:p>
        </p:txBody>
      </p:sp>
    </p:spTree>
    <p:extLst>
      <p:ext uri="{BB962C8B-B14F-4D97-AF65-F5344CB8AC3E}">
        <p14:creationId xmlns:p14="http://schemas.microsoft.com/office/powerpoint/2010/main" val="827431492"/>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8939</TotalTime>
  <Words>1616</Words>
  <Application>Microsoft Office PowerPoint</Application>
  <PresentationFormat>Widescreen</PresentationFormat>
  <Paragraphs>218</Paragraphs>
  <Slides>20</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Calibri Light</vt:lpstr>
      <vt:lpstr>Garamond</vt:lpstr>
      <vt:lpstr>KaTeX_Main</vt:lpstr>
      <vt:lpstr>KaTeX_Math</vt:lpstr>
      <vt:lpstr>Segoe UI</vt:lpstr>
      <vt:lpstr>Söhne</vt:lpstr>
      <vt:lpstr>Times New Roman</vt:lpstr>
      <vt:lpstr>1_Office Theme</vt:lpstr>
      <vt:lpstr>Exam 1 Sample Questions</vt:lpstr>
      <vt:lpstr>Exam Format</vt:lpstr>
      <vt:lpstr>Topics for the Test</vt:lpstr>
      <vt:lpstr>The Basics</vt:lpstr>
      <vt:lpstr>Variable Types</vt:lpstr>
      <vt:lpstr>Data Preparation</vt:lpstr>
      <vt:lpstr>Data Preparation</vt:lpstr>
      <vt:lpstr>Data Understanding</vt:lpstr>
      <vt:lpstr>Sampling</vt:lpstr>
      <vt:lpstr>Linear Regression</vt:lpstr>
      <vt:lpstr>Linear Regression</vt:lpstr>
      <vt:lpstr>Linear Regression Model Performance</vt:lpstr>
      <vt:lpstr>Linear Regression : Computation</vt:lpstr>
      <vt:lpstr>Logistic Regression</vt:lpstr>
      <vt:lpstr>Logistic Regression</vt:lpstr>
      <vt:lpstr>Confusion Matrix</vt:lpstr>
      <vt:lpstr>Lift Chart</vt:lpstr>
      <vt:lpstr>Logistic Regression : Computation</vt:lpstr>
      <vt:lpstr>Linear Regression : Model Usage</vt:lpstr>
      <vt:lpstr>Logistic Regression : Model Usage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 with R</dc:title>
  <dc:creator>Sun, Shujing</dc:creator>
  <cp:lastModifiedBy>Tarala, Magesh</cp:lastModifiedBy>
  <cp:revision>740</cp:revision>
  <dcterms:created xsi:type="dcterms:W3CDTF">2021-01-20T02:00:06Z</dcterms:created>
  <dcterms:modified xsi:type="dcterms:W3CDTF">2024-10-04T19:40:24Z</dcterms:modified>
</cp:coreProperties>
</file>