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89" r:id="rId5"/>
    <p:sldId id="296" r:id="rId6"/>
    <p:sldId id="29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4FC8C8-AA3D-5FEA-877C-3710CC47E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12192000" cy="6845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428014" y="287493"/>
            <a:ext cx="3335972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GIGACHADS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EC836-C37E-CE9F-1833-B580F215A31A}"/>
              </a:ext>
            </a:extLst>
          </p:cNvPr>
          <p:cNvSpPr txBox="1"/>
          <p:nvPr/>
        </p:nvSpPr>
        <p:spPr>
          <a:xfrm>
            <a:off x="1449389" y="5736908"/>
            <a:ext cx="3417252" cy="452755"/>
          </a:xfrm>
          <a:prstGeom prst="rect">
            <a:avLst/>
          </a:prstGeom>
        </p:spPr>
        <p:txBody>
          <a:bodyPr rtlCol="0" anchor="b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IN" sz="2400" b="1" dirty="0">
                <a:solidFill>
                  <a:srgbClr val="FF0000"/>
                </a:solidFill>
              </a:rPr>
              <a:t>TAP IN EMERGENCY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63F0E07-D050-BC9D-C2A1-E9521703A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414" y="1984692"/>
            <a:ext cx="5157787" cy="3684588"/>
          </a:xfrm>
          <a:prstGeom prst="rect">
            <a:avLst/>
          </a:prstGeom>
          <a:noFill/>
        </p:spPr>
      </p:pic>
      <p:sp>
        <p:nvSpPr>
          <p:cNvPr id="1039" name="Slide Number Placeholder 6">
            <a:extLst>
              <a:ext uri="{FF2B5EF4-FFF2-40B4-BE49-F238E27FC236}">
                <a16:creationId xmlns:a16="http://schemas.microsoft.com/office/drawing/2014/main" id="{090029DE-74BC-EB9F-EEA7-DAC9E2C7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1</a:t>
            </a:fld>
            <a:endParaRPr lang="en-US" noProof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CBB76529-1002-3703-3040-636FC8A001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30" y="2980690"/>
            <a:ext cx="3104781" cy="28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3234384" y="4616332"/>
            <a:ext cx="3097800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One Tap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 single tap will enable the user to view all the emergency services like </a:t>
            </a:r>
          </a:p>
          <a:p>
            <a:pPr marL="285750" marR="508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Hospitals </a:t>
            </a:r>
          </a:p>
          <a:p>
            <a:pPr marL="285750" marR="508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Fire fighters </a:t>
            </a:r>
          </a:p>
          <a:p>
            <a:pPr marL="285750" marR="508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Public Security and pinpoint the exact location using </a:t>
            </a:r>
            <a:r>
              <a:rPr lang="en-US" sz="1400" b="1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Geocoding and Search API.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646791" y="5548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highlight>
                  <a:srgbClr val="008000"/>
                </a:highlight>
              </a:rPr>
              <a:t>PROPOSED 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775233" y="4651409"/>
            <a:ext cx="2156420" cy="1648673"/>
          </a:xfrm>
          <a:ln>
            <a:noFill/>
          </a:ln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Application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The product will be an application with a user friendly interface. 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9500334" y="4616332"/>
            <a:ext cx="2601104" cy="172053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Best Route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If you select a particular service, the app will provide you with the best possible route with the use of </a:t>
            </a:r>
            <a:r>
              <a:rPr lang="en-US" sz="1400" b="1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Routing API </a:t>
            </a: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and </a:t>
            </a:r>
            <a:r>
              <a:rPr lang="en-US" sz="1400" b="1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Public Transit API.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6594532" y="4639180"/>
            <a:ext cx="2739917" cy="2026864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Given Radius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The user can select the radius (e.g. 5-10 km) within which he/she wants to view the emergency services.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358791" y="4605861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2817942" y="4566766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9078038" y="4566766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3819068" y="1442703"/>
            <a:ext cx="4192109" cy="19044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151965" y="4602300"/>
            <a:ext cx="576000" cy="576000"/>
          </a:xfr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FB90041-7231-9865-85B6-B671F079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447" y="3220298"/>
            <a:ext cx="2518515" cy="1418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FD30BFB2-59ED-9598-D60D-05B6B290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98" y="1486643"/>
            <a:ext cx="1941513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EB4EF6AB-751A-200B-C8C5-9FB53C2B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746" y="1458315"/>
            <a:ext cx="1963154" cy="34573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C5F4C812-AD29-3645-7DD0-DE91DB12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735" y="2342906"/>
            <a:ext cx="2331908" cy="233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DD6973-2CEC-6642-D5A4-1898F017E617}"/>
              </a:ext>
            </a:extLst>
          </p:cNvPr>
          <p:cNvSpPr txBox="1">
            <a:spLocks/>
          </p:cNvSpPr>
          <p:nvPr/>
        </p:nvSpPr>
        <p:spPr bwMode="white">
          <a:xfrm>
            <a:off x="749565" y="224115"/>
            <a:ext cx="5165558" cy="833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highlight>
                  <a:srgbClr val="008080"/>
                </a:highlight>
              </a:rPr>
              <a:t>PROBLEM STATEMENT</a:t>
            </a:r>
          </a:p>
        </p:txBody>
      </p:sp>
      <p:sp>
        <p:nvSpPr>
          <p:cNvPr id="3" name="object 9" descr="Beige rectangle">
            <a:extLst>
              <a:ext uri="{FF2B5EF4-FFF2-40B4-BE49-F238E27FC236}">
                <a16:creationId xmlns:a16="http://schemas.microsoft.com/office/drawing/2014/main" id="{DC945A46-EC29-5ECF-0821-36DB0398F5B7}"/>
              </a:ext>
            </a:extLst>
          </p:cNvPr>
          <p:cNvSpPr/>
          <p:nvPr/>
        </p:nvSpPr>
        <p:spPr bwMode="white">
          <a:xfrm>
            <a:off x="866590" y="883006"/>
            <a:ext cx="10306333" cy="188997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3080A-E413-78D2-787B-628165609F60}"/>
              </a:ext>
            </a:extLst>
          </p:cNvPr>
          <p:cNvSpPr txBox="1">
            <a:spLocks/>
          </p:cNvSpPr>
          <p:nvPr/>
        </p:nvSpPr>
        <p:spPr bwMode="white">
          <a:xfrm>
            <a:off x="4924223" y="400477"/>
            <a:ext cx="7173353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spc="-25" dirty="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 - ONE TAP SOLUTION FOR EMERGENCIES</a:t>
            </a:r>
          </a:p>
        </p:txBody>
      </p:sp>
    </p:spTree>
    <p:extLst>
      <p:ext uri="{BB962C8B-B14F-4D97-AF65-F5344CB8AC3E}">
        <p14:creationId xmlns:p14="http://schemas.microsoft.com/office/powerpoint/2010/main" val="6276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3209882" y="6812616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645920" y="92500"/>
            <a:ext cx="9916317" cy="144166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</a:rPr>
              <a:t>TECH STACK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16489" y="6760086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41213802"/>
              </p:ext>
            </p:extLst>
          </p:nvPr>
        </p:nvGraphicFramePr>
        <p:xfrm>
          <a:off x="318986" y="1280162"/>
          <a:ext cx="11724641" cy="3562048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2958746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958746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958749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848400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</a:tblGrid>
              <a:tr h="107164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1"/>
                          </a:solidFill>
                        </a:rPr>
                        <a:t>Map Rendering </a:t>
                      </a:r>
                      <a:endParaRPr lang="en-US" sz="28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1"/>
                          </a:solidFill>
                        </a:rPr>
                        <a:t>Geocoding &amp; Search</a:t>
                      </a:r>
                      <a:endParaRPr lang="en-US" sz="28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1"/>
                          </a:solidFill>
                        </a:rPr>
                        <a:t>Routing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1"/>
                          </a:solidFill>
                        </a:rPr>
                        <a:t>HERE Studio </a:t>
                      </a:r>
                      <a:endParaRPr lang="en-US" sz="28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24904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</a:rPr>
                        <a:t>Map Rendering Services like Map Image API and Map Tile API will be used to render map tiles and image that are optimized for desktop and mobile devices.</a:t>
                      </a:r>
                      <a:endParaRPr kumimoji="0" lang="en-US" sz="20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0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</a:rPr>
                        <a:t>T</a:t>
                      </a:r>
                      <a:r>
                        <a:rPr kumimoji="0" lang="en-US" sz="20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</a:rPr>
                        <a:t>o accurately pinpoint the geo-coordinates, addresses and Places/POIs on the map </a:t>
                      </a:r>
                      <a:endParaRPr kumimoji="0" lang="en-US" sz="20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To complete complex journeys more efficiently to the required emergency service.</a:t>
                      </a:r>
                      <a:endParaRPr lang="en-US" sz="20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To customize map if needed.</a:t>
                      </a:r>
                      <a:endParaRPr lang="en-US" sz="20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1723436" y="1134956"/>
            <a:ext cx="8467044" cy="340568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F37D0-6EDD-BC43-1112-1BB369549B39}"/>
              </a:ext>
            </a:extLst>
          </p:cNvPr>
          <p:cNvSpPr txBox="1"/>
          <p:nvPr/>
        </p:nvSpPr>
        <p:spPr>
          <a:xfrm>
            <a:off x="3626758" y="5166123"/>
            <a:ext cx="8562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JAVA, XML, HTML, CSS, JAVASCRIPT</a:t>
            </a:r>
            <a:endParaRPr lang="en-IN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18F77-0868-D78A-DB28-D4E3CAED8A83}"/>
              </a:ext>
            </a:extLst>
          </p:cNvPr>
          <p:cNvSpPr txBox="1"/>
          <p:nvPr/>
        </p:nvSpPr>
        <p:spPr>
          <a:xfrm>
            <a:off x="680213" y="5159542"/>
            <a:ext cx="333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00B0F0"/>
                </a:solidFill>
              </a:rPr>
              <a:t>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A9CE6-7A4B-DFFD-C837-3B93851D2573}"/>
              </a:ext>
            </a:extLst>
          </p:cNvPr>
          <p:cNvSpPr txBox="1"/>
          <p:nvPr/>
        </p:nvSpPr>
        <p:spPr>
          <a:xfrm>
            <a:off x="680213" y="5860762"/>
            <a:ext cx="353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00B0F0"/>
                </a:solidFill>
              </a:rPr>
              <a:t>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6E9323-2915-30AA-CC90-F96D37C3DD2C}"/>
              </a:ext>
            </a:extLst>
          </p:cNvPr>
          <p:cNvSpPr txBox="1"/>
          <p:nvPr/>
        </p:nvSpPr>
        <p:spPr>
          <a:xfrm>
            <a:off x="3626758" y="5922317"/>
            <a:ext cx="366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ANDROID STUDIO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381</TotalTime>
  <Words>208</Words>
  <Application>Microsoft Office PowerPoint</Application>
  <PresentationFormat>Widescreen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</vt:lpstr>
      <vt:lpstr>Calibri</vt:lpstr>
      <vt:lpstr>Gill Sans MT</vt:lpstr>
      <vt:lpstr>Wingdings</vt:lpstr>
      <vt:lpstr>Office Theme</vt:lpstr>
      <vt:lpstr>GIGACHADS</vt:lpstr>
      <vt:lpstr>PROPOSED SOLUTION</vt:lpstr>
      <vt:lpstr>TECH STACK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GIGACHADS PITCH DECK</dc:title>
  <dc:creator>VANSH DUBEY</dc:creator>
  <cp:lastModifiedBy>VANSH DUBEY</cp:lastModifiedBy>
  <cp:revision>8</cp:revision>
  <dcterms:created xsi:type="dcterms:W3CDTF">2022-11-20T17:42:12Z</dcterms:created>
  <dcterms:modified xsi:type="dcterms:W3CDTF">2022-11-24T16:29:59Z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