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 id="2147483662" r:id="rId2"/>
    <p:sldMasterId id="2147483663" r:id="rId3"/>
    <p:sldMasterId id="2147483664" r:id="rId4"/>
    <p:sldMasterId id="2147483665" r:id="rId5"/>
    <p:sldMasterId id="2147483666" r:id="rId6"/>
    <p:sldMasterId id="2147483667" r:id="rId7"/>
    <p:sldMasterId id="2147483668" r:id="rId8"/>
    <p:sldMasterId id="2147483669" r:id="rId9"/>
    <p:sldMasterId id="2147483670" r:id="rId10"/>
    <p:sldMasterId id="2147483671" r:id="rId11"/>
    <p:sldMasterId id="2147483672" r:id="rId12"/>
    <p:sldMasterId id="2147483673" r:id="rId13"/>
  </p:sldMasterIdLst>
  <p:notesMasterIdLst>
    <p:notesMasterId r:id="rId62"/>
  </p:notes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290" r:id="rId48"/>
    <p:sldId id="291" r:id="rId49"/>
    <p:sldId id="292" r:id="rId50"/>
    <p:sldId id="293" r:id="rId51"/>
    <p:sldId id="294" r:id="rId52"/>
    <p:sldId id="295" r:id="rId53"/>
    <p:sldId id="296" r:id="rId54"/>
    <p:sldId id="297" r:id="rId55"/>
    <p:sldId id="298" r:id="rId56"/>
    <p:sldId id="299" r:id="rId57"/>
    <p:sldId id="300" r:id="rId58"/>
    <p:sldId id="301" r:id="rId59"/>
    <p:sldId id="302" r:id="rId60"/>
    <p:sldId id="303" r:id="rId6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7" y="61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3.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slide" Target="slides/slide29.xml"/><Relationship Id="rId47" Type="http://schemas.openxmlformats.org/officeDocument/2006/relationships/slide" Target="slides/slide34.xml"/><Relationship Id="rId50" Type="http://schemas.openxmlformats.org/officeDocument/2006/relationships/slide" Target="slides/slide37.xml"/><Relationship Id="rId55" Type="http://schemas.openxmlformats.org/officeDocument/2006/relationships/slide" Target="slides/slide42.xml"/><Relationship Id="rId63"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3.xml"/><Relationship Id="rId29" Type="http://schemas.openxmlformats.org/officeDocument/2006/relationships/slide" Target="slides/slide16.xml"/><Relationship Id="rId11" Type="http://schemas.openxmlformats.org/officeDocument/2006/relationships/slideMaster" Target="slideMasters/slideMaster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slide" Target="slides/slide32.xml"/><Relationship Id="rId53" Type="http://schemas.openxmlformats.org/officeDocument/2006/relationships/slide" Target="slides/slide40.xml"/><Relationship Id="rId58" Type="http://schemas.openxmlformats.org/officeDocument/2006/relationships/slide" Target="slides/slide45.xml"/><Relationship Id="rId66"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slide" Target="slides/slide48.xml"/><Relationship Id="rId19" Type="http://schemas.openxmlformats.org/officeDocument/2006/relationships/slide" Target="slides/slide6.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slide" Target="slides/slide35.xml"/><Relationship Id="rId56" Type="http://schemas.openxmlformats.org/officeDocument/2006/relationships/slide" Target="slides/slide43.xml"/><Relationship Id="rId64"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3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slide" Target="slides/slide33.xml"/><Relationship Id="rId59" Type="http://schemas.openxmlformats.org/officeDocument/2006/relationships/slide" Target="slides/slide46.xml"/><Relationship Id="rId20" Type="http://schemas.openxmlformats.org/officeDocument/2006/relationships/slide" Target="slides/slide7.xml"/><Relationship Id="rId41" Type="http://schemas.openxmlformats.org/officeDocument/2006/relationships/slide" Target="slides/slide28.xml"/><Relationship Id="rId54" Type="http://schemas.openxmlformats.org/officeDocument/2006/relationships/slide" Target="slides/slide41.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slide" Target="slides/slide36.xml"/><Relationship Id="rId57" Type="http://schemas.openxmlformats.org/officeDocument/2006/relationships/slide" Target="slides/slide44.xml"/><Relationship Id="rId10" Type="http://schemas.openxmlformats.org/officeDocument/2006/relationships/slideMaster" Target="slideMasters/slideMaster10.xml"/><Relationship Id="rId31" Type="http://schemas.openxmlformats.org/officeDocument/2006/relationships/slide" Target="slides/slide18.xml"/><Relationship Id="rId44" Type="http://schemas.openxmlformats.org/officeDocument/2006/relationships/slide" Target="slides/slide31.xml"/><Relationship Id="rId52" Type="http://schemas.openxmlformats.org/officeDocument/2006/relationships/slide" Target="slides/slide39.xml"/><Relationship Id="rId60" Type="http://schemas.openxmlformats.org/officeDocument/2006/relationships/slide" Target="slides/slide47.xml"/><Relationship Id="rId65"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 Target="slides/slide5.xml"/><Relationship Id="rId39" Type="http://schemas.openxmlformats.org/officeDocument/2006/relationships/slide" Target="slides/slide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p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p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p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p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p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7" name="Google Shape;317;p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3" name="Google Shape;323;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9" name="Google Shape;329;p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5" name="Google Shape;335;p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2" name="Google Shape;342;p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8" name="Google Shape;348;p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4" name="Google Shape;354;p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0" name="Google Shape;360;p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7" name="Google Shape;367;p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3" name="Google Shape;373;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9" name="Google Shape;379;p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5" name="Google Shape;385;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3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7" name="Google Shape;397;p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3" name="Google Shape;403;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9" name="Google Shape;409;p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5" name="Google Shape;415;p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1" name="Google Shape;421;p3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7" name="Google Shape;427;p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3" name="Google Shape;433;p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9" name="Google Shape;439;p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5" name="Google Shape;445;p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1" name="Google Shape;451;p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7" name="Google Shape;457;p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3" name="Google Shape;463;p4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9" name="Google Shape;469;p4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6" name="Google Shape;476;p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2" name="Google Shape;482;p4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8" name="Google Shape;488;p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3" name="Google Shape;493;p4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457200" y="1600200"/>
            <a:ext cx="8229600" cy="44958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SzPts val="1800"/>
              <a:buChar char="•"/>
              <a:defRPr/>
            </a:lvl1pPr>
            <a:lvl2pPr marL="914400" lvl="1" indent="-342900" algn="l" rtl="0">
              <a:spcBef>
                <a:spcPts val="360"/>
              </a:spcBef>
              <a:spcAft>
                <a:spcPts val="0"/>
              </a:spcAft>
              <a:buClr>
                <a:schemeClr val="lt1"/>
              </a:buClr>
              <a:buSzPts val="1800"/>
              <a:buChar char="–"/>
              <a:defRPr/>
            </a:lvl2pPr>
            <a:lvl3pPr marL="1371600" lvl="2" indent="-342900" algn="l" rtl="0">
              <a:spcBef>
                <a:spcPts val="360"/>
              </a:spcBef>
              <a:spcAft>
                <a:spcPts val="0"/>
              </a:spcAft>
              <a:buSzPts val="1800"/>
              <a:buChar char="•"/>
              <a:defRPr/>
            </a:lvl3pPr>
            <a:lvl4pPr marL="1828800" lvl="3" indent="-342900" algn="l" rtl="0">
              <a:spcBef>
                <a:spcPts val="360"/>
              </a:spcBef>
              <a:spcAft>
                <a:spcPts val="0"/>
              </a:spcAft>
              <a:buClr>
                <a:schemeClr val="lt1"/>
              </a:buClr>
              <a:buSzPts val="1800"/>
              <a:buChar char="–"/>
              <a:defRPr/>
            </a:lvl4pPr>
            <a:lvl5pPr marL="2286000" lvl="4" indent="-342900" algn="l" rtl="0">
              <a:spcBef>
                <a:spcPts val="360"/>
              </a:spcBef>
              <a:spcAft>
                <a:spcPts val="0"/>
              </a:spcAft>
              <a:buSzPts val="1800"/>
              <a:buChar char="•"/>
              <a:defRPr/>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14" name="Google Shape;14;p2"/>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effectLst>
                  <a:outerShdw blurRad="38100" dist="38100" dir="2700000" algn="tl">
                    <a:srgbClr val="C0C0C0"/>
                  </a:outerShdw>
                </a:effectLst>
                <a:latin typeface="Arial"/>
                <a:ea typeface="Arial"/>
                <a:cs typeface="Arial"/>
                <a:sym typeface="Arial"/>
              </a:defRPr>
            </a:lvl1pPr>
            <a:lvl2pPr marL="0" marR="0" lvl="1"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effectLst>
                  <a:outerShdw blurRad="38100" dist="38100" dir="2700000" algn="tl">
                    <a:srgbClr val="C0C0C0"/>
                  </a:outerShdw>
                </a:effectLst>
                <a:latin typeface="Arial"/>
                <a:ea typeface="Arial"/>
                <a:cs typeface="Arial"/>
                <a:sym typeface="Arial"/>
              </a:defRPr>
            </a:lvl2pPr>
            <a:lvl3pPr marL="0" marR="0" lvl="2"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effectLst>
                  <a:outerShdw blurRad="38100" dist="38100" dir="2700000" algn="tl">
                    <a:srgbClr val="C0C0C0"/>
                  </a:outerShdw>
                </a:effectLst>
                <a:latin typeface="Arial"/>
                <a:ea typeface="Arial"/>
                <a:cs typeface="Arial"/>
                <a:sym typeface="Arial"/>
              </a:defRPr>
            </a:lvl3pPr>
            <a:lvl4pPr marL="0" marR="0" lvl="3"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effectLst>
                  <a:outerShdw blurRad="38100" dist="38100" dir="2700000" algn="tl">
                    <a:srgbClr val="C0C0C0"/>
                  </a:outerShdw>
                </a:effectLst>
                <a:latin typeface="Arial"/>
                <a:ea typeface="Arial"/>
                <a:cs typeface="Arial"/>
                <a:sym typeface="Arial"/>
              </a:defRPr>
            </a:lvl4pPr>
            <a:lvl5pPr marL="0" marR="0" lvl="4"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effectLst>
                  <a:outerShdw blurRad="38100" dist="38100" dir="2700000" algn="tl">
                    <a:srgbClr val="C0C0C0"/>
                  </a:outerShdw>
                </a:effectLst>
                <a:latin typeface="Arial"/>
                <a:ea typeface="Arial"/>
                <a:cs typeface="Arial"/>
                <a:sym typeface="Arial"/>
              </a:defRPr>
            </a:lvl5pPr>
            <a:lvl6pPr marL="0" marR="0" lvl="5"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effectLst>
                  <a:outerShdw blurRad="38100" dist="38100" dir="2700000" algn="tl">
                    <a:srgbClr val="C0C0C0"/>
                  </a:outerShdw>
                </a:effectLst>
                <a:latin typeface="Arial"/>
                <a:ea typeface="Arial"/>
                <a:cs typeface="Arial"/>
                <a:sym typeface="Arial"/>
              </a:defRPr>
            </a:lvl6pPr>
            <a:lvl7pPr marL="0" marR="0" lvl="6"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effectLst>
                  <a:outerShdw blurRad="38100" dist="38100" dir="2700000" algn="tl">
                    <a:srgbClr val="C0C0C0"/>
                  </a:outerShdw>
                </a:effectLst>
                <a:latin typeface="Arial"/>
                <a:ea typeface="Arial"/>
                <a:cs typeface="Arial"/>
                <a:sym typeface="Arial"/>
              </a:defRPr>
            </a:lvl7pPr>
            <a:lvl8pPr marL="0" marR="0" lvl="7"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effectLst>
                  <a:outerShdw blurRad="38100" dist="38100" dir="2700000" algn="tl">
                    <a:srgbClr val="C0C0C0"/>
                  </a:outerShdw>
                </a:effectLst>
                <a:latin typeface="Arial"/>
                <a:ea typeface="Arial"/>
                <a:cs typeface="Arial"/>
                <a:sym typeface="Arial"/>
              </a:defRPr>
            </a:lvl8pPr>
            <a:lvl9pPr marL="0" marR="0" lvl="8"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effectLst>
                  <a:outerShdw blurRad="38100" dist="38100" dir="2700000" algn="tl">
                    <a:srgbClr val="C0C0C0"/>
                  </a:outerShdw>
                </a:effectLst>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61"/>
        <p:cNvGrpSpPr/>
        <p:nvPr/>
      </p:nvGrpSpPr>
      <p:grpSpPr>
        <a:xfrm>
          <a:off x="0" y="0"/>
          <a:ext cx="0" cy="0"/>
          <a:chOff x="0" y="0"/>
          <a:chExt cx="0" cy="0"/>
        </a:xfrm>
      </p:grpSpPr>
      <p:sp>
        <p:nvSpPr>
          <p:cNvPr id="162" name="Google Shape;162;p20"/>
          <p:cNvSpPr txBox="1">
            <a:spLocks noGrp="1"/>
          </p:cNvSpPr>
          <p:nvPr>
            <p:ph type="title"/>
          </p:nvPr>
        </p:nvSpPr>
        <p:spPr>
          <a:xfrm>
            <a:off x="457200" y="273050"/>
            <a:ext cx="30084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2000" b="1"/>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3" name="Google Shape;163;p20"/>
          <p:cNvSpPr txBox="1">
            <a:spLocks noGrp="1"/>
          </p:cNvSpPr>
          <p:nvPr>
            <p:ph type="body" idx="1"/>
          </p:nvPr>
        </p:nvSpPr>
        <p:spPr>
          <a:xfrm>
            <a:off x="3575050" y="273050"/>
            <a:ext cx="5111700" cy="5853000"/>
          </a:xfrm>
          <a:prstGeom prst="rect">
            <a:avLst/>
          </a:prstGeom>
          <a:noFill/>
          <a:ln>
            <a:noFill/>
          </a:ln>
        </p:spPr>
        <p:txBody>
          <a:bodyPr spcFirstLastPara="1" wrap="square" lIns="91425" tIns="45700" rIns="91425" bIns="45700" anchor="t" anchorCtr="0">
            <a:noAutofit/>
          </a:bodyPr>
          <a:lstStyle>
            <a:lvl1pPr marL="457200" lvl="0" indent="-431800" algn="l" rtl="0">
              <a:spcBef>
                <a:spcPts val="640"/>
              </a:spcBef>
              <a:spcAft>
                <a:spcPts val="0"/>
              </a:spcAft>
              <a:buSzPts val="3200"/>
              <a:buFont typeface="Arial"/>
              <a:buChar char="•"/>
              <a:defRPr sz="3200"/>
            </a:lvl1pPr>
            <a:lvl2pPr marL="914400" lvl="1" indent="-406400" algn="l" rtl="0">
              <a:spcBef>
                <a:spcPts val="560"/>
              </a:spcBef>
              <a:spcAft>
                <a:spcPts val="0"/>
              </a:spcAft>
              <a:buClr>
                <a:schemeClr val="lt1"/>
              </a:buClr>
              <a:buSzPts val="2800"/>
              <a:buFont typeface="Arial"/>
              <a:buChar char="–"/>
              <a:defRPr sz="2800"/>
            </a:lvl2pPr>
            <a:lvl3pPr marL="1371600" lvl="2" indent="-381000" algn="l" rtl="0">
              <a:spcBef>
                <a:spcPts val="480"/>
              </a:spcBef>
              <a:spcAft>
                <a:spcPts val="0"/>
              </a:spcAft>
              <a:buSzPts val="2400"/>
              <a:buFont typeface="Arial"/>
              <a:buChar char="•"/>
              <a:defRPr sz="2400"/>
            </a:lvl3pPr>
            <a:lvl4pPr marL="1828800" lvl="3" indent="-355600" algn="l" rtl="0">
              <a:spcBef>
                <a:spcPts val="400"/>
              </a:spcBef>
              <a:spcAft>
                <a:spcPts val="0"/>
              </a:spcAft>
              <a:buClr>
                <a:schemeClr val="lt1"/>
              </a:buClr>
              <a:buSzPts val="2000"/>
              <a:buFont typeface="Arial"/>
              <a:buChar char="–"/>
              <a:defRPr sz="2000"/>
            </a:lvl4pPr>
            <a:lvl5pPr marL="2286000" lvl="4" indent="-355600" algn="l" rtl="0">
              <a:spcBef>
                <a:spcPts val="400"/>
              </a:spcBef>
              <a:spcAft>
                <a:spcPts val="0"/>
              </a:spcAft>
              <a:buSzPts val="2000"/>
              <a:buFont typeface="Arial"/>
              <a:buChar char="•"/>
              <a:defRPr sz="2000"/>
            </a:lvl5pPr>
            <a:lvl6pPr marL="2743200" lvl="5" indent="-355600" algn="l" rtl="0">
              <a:spcBef>
                <a:spcPts val="400"/>
              </a:spcBef>
              <a:spcAft>
                <a:spcPts val="0"/>
              </a:spcAft>
              <a:buSzPts val="2000"/>
              <a:buFont typeface="Arial"/>
              <a:buChar char="•"/>
              <a:defRPr sz="2000"/>
            </a:lvl6pPr>
            <a:lvl7pPr marL="3200400" lvl="6" indent="-355600" algn="l" rtl="0">
              <a:spcBef>
                <a:spcPts val="400"/>
              </a:spcBef>
              <a:spcAft>
                <a:spcPts val="0"/>
              </a:spcAft>
              <a:buSzPts val="2000"/>
              <a:buFont typeface="Arial"/>
              <a:buChar char="•"/>
              <a:defRPr sz="2000"/>
            </a:lvl7pPr>
            <a:lvl8pPr marL="3657600" lvl="7" indent="-355600" algn="l" rtl="0">
              <a:spcBef>
                <a:spcPts val="400"/>
              </a:spcBef>
              <a:spcAft>
                <a:spcPts val="0"/>
              </a:spcAft>
              <a:buSzPts val="2000"/>
              <a:buFont typeface="Arial"/>
              <a:buChar char="•"/>
              <a:defRPr sz="2000"/>
            </a:lvl8pPr>
            <a:lvl9pPr marL="4114800" lvl="8" indent="-355600" algn="l" rtl="0">
              <a:spcBef>
                <a:spcPts val="400"/>
              </a:spcBef>
              <a:spcAft>
                <a:spcPts val="0"/>
              </a:spcAft>
              <a:buSzPts val="2000"/>
              <a:buFont typeface="Arial"/>
              <a:buChar char="•"/>
              <a:defRPr sz="2000"/>
            </a:lvl9pPr>
          </a:lstStyle>
          <a:p>
            <a:endParaRPr/>
          </a:p>
        </p:txBody>
      </p:sp>
      <p:sp>
        <p:nvSpPr>
          <p:cNvPr id="164" name="Google Shape;164;p20"/>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Autofit/>
          </a:bodyPr>
          <a:lstStyle>
            <a:lvl1pPr marL="457200" lvl="0" indent="-228600" algn="l" rtl="0">
              <a:spcBef>
                <a:spcPts val="280"/>
              </a:spcBef>
              <a:spcAft>
                <a:spcPts val="0"/>
              </a:spcAft>
              <a:buSzPts val="1400"/>
              <a:buFont typeface="Arial"/>
              <a:buNone/>
              <a:defRPr sz="1400"/>
            </a:lvl1pPr>
            <a:lvl2pPr marL="914400" lvl="1" indent="-228600" algn="l" rtl="0">
              <a:spcBef>
                <a:spcPts val="240"/>
              </a:spcBef>
              <a:spcAft>
                <a:spcPts val="0"/>
              </a:spcAft>
              <a:buClr>
                <a:schemeClr val="lt1"/>
              </a:buClr>
              <a:buSzPts val="1200"/>
              <a:buFont typeface="Arial"/>
              <a:buNone/>
              <a:defRPr sz="1200"/>
            </a:lvl2pPr>
            <a:lvl3pPr marL="1371600" lvl="2" indent="-228600" algn="l" rtl="0">
              <a:spcBef>
                <a:spcPts val="200"/>
              </a:spcBef>
              <a:spcAft>
                <a:spcPts val="0"/>
              </a:spcAft>
              <a:buSzPts val="1000"/>
              <a:buFont typeface="Arial"/>
              <a:buNone/>
              <a:defRPr sz="1000"/>
            </a:lvl3pPr>
            <a:lvl4pPr marL="1828800" lvl="3" indent="-228600" algn="l" rtl="0">
              <a:spcBef>
                <a:spcPts val="180"/>
              </a:spcBef>
              <a:spcAft>
                <a:spcPts val="0"/>
              </a:spcAft>
              <a:buClr>
                <a:schemeClr val="lt1"/>
              </a:buClr>
              <a:buSzPts val="900"/>
              <a:buFont typeface="Arial"/>
              <a:buNone/>
              <a:defRPr sz="900"/>
            </a:lvl4pPr>
            <a:lvl5pPr marL="2286000" lvl="4" indent="-228600" algn="l" rtl="0">
              <a:spcBef>
                <a:spcPts val="180"/>
              </a:spcBef>
              <a:spcAft>
                <a:spcPts val="0"/>
              </a:spcAft>
              <a:buSzPts val="900"/>
              <a:buFont typeface="Arial"/>
              <a:buNone/>
              <a:defRPr sz="900"/>
            </a:lvl5pPr>
            <a:lvl6pPr marL="2743200" lvl="5" indent="-228600" algn="l" rtl="0">
              <a:spcBef>
                <a:spcPts val="180"/>
              </a:spcBef>
              <a:spcAft>
                <a:spcPts val="0"/>
              </a:spcAft>
              <a:buSzPts val="900"/>
              <a:buFont typeface="Arial"/>
              <a:buNone/>
              <a:defRPr sz="900"/>
            </a:lvl6pPr>
            <a:lvl7pPr marL="3200400" lvl="6" indent="-228600" algn="l" rtl="0">
              <a:spcBef>
                <a:spcPts val="180"/>
              </a:spcBef>
              <a:spcAft>
                <a:spcPts val="0"/>
              </a:spcAft>
              <a:buSzPts val="900"/>
              <a:buFont typeface="Arial"/>
              <a:buNone/>
              <a:defRPr sz="900"/>
            </a:lvl7pPr>
            <a:lvl8pPr marL="3657600" lvl="7" indent="-228600" algn="l" rtl="0">
              <a:spcBef>
                <a:spcPts val="180"/>
              </a:spcBef>
              <a:spcAft>
                <a:spcPts val="0"/>
              </a:spcAft>
              <a:buSzPts val="900"/>
              <a:buFont typeface="Arial"/>
              <a:buNone/>
              <a:defRPr sz="900"/>
            </a:lvl8pPr>
            <a:lvl9pPr marL="4114800" lvl="8" indent="-228600" algn="l" rtl="0">
              <a:spcBef>
                <a:spcPts val="180"/>
              </a:spcBef>
              <a:spcAft>
                <a:spcPts val="0"/>
              </a:spcAft>
              <a:buSzPts val="900"/>
              <a:buFont typeface="Arial"/>
              <a:buNone/>
              <a:defRPr sz="900"/>
            </a:lvl9pPr>
          </a:lstStyle>
          <a:p>
            <a:endParaRPr/>
          </a:p>
        </p:txBody>
      </p:sp>
      <p:sp>
        <p:nvSpPr>
          <p:cNvPr id="165" name="Google Shape;165;p20"/>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66" name="Google Shape;166;p2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67" name="Google Shape;167;p20"/>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1pPr>
            <a:lvl2pPr marL="0" marR="0" lvl="1"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2pPr>
            <a:lvl3pPr marL="0" marR="0" lvl="2"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3pPr>
            <a:lvl4pPr marL="0" marR="0" lvl="3"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4pPr>
            <a:lvl5pPr marL="0" marR="0" lvl="4"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5pPr>
            <a:lvl6pPr marL="0" marR="0" lvl="5"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6pPr>
            <a:lvl7pPr marL="0" marR="0" lvl="6"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7pPr>
            <a:lvl8pPr marL="0" marR="0" lvl="7"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8pPr>
            <a:lvl9pPr marL="0" marR="0" lvl="8"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74"/>
        <p:cNvGrpSpPr/>
        <p:nvPr/>
      </p:nvGrpSpPr>
      <p:grpSpPr>
        <a:xfrm>
          <a:off x="0" y="0"/>
          <a:ext cx="0" cy="0"/>
          <a:chOff x="0" y="0"/>
          <a:chExt cx="0" cy="0"/>
        </a:xfrm>
      </p:grpSpPr>
      <p:sp>
        <p:nvSpPr>
          <p:cNvPr id="175" name="Google Shape;175;p22"/>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2000" b="1"/>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6" name="Google Shape;176;p22"/>
          <p:cNvSpPr>
            <a:spLocks noGrp="1"/>
          </p:cNvSpPr>
          <p:nvPr>
            <p:ph type="pic" idx="2"/>
          </p:nvPr>
        </p:nvSpPr>
        <p:spPr>
          <a:xfrm>
            <a:off x="1792288" y="612775"/>
            <a:ext cx="5486400" cy="4114800"/>
          </a:xfrm>
          <a:prstGeom prst="rect">
            <a:avLst/>
          </a:prstGeom>
          <a:noFill/>
          <a:ln>
            <a:noFill/>
          </a:ln>
        </p:spPr>
      </p:sp>
      <p:sp>
        <p:nvSpPr>
          <p:cNvPr id="177" name="Google Shape;177;p22"/>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Autofit/>
          </a:bodyPr>
          <a:lstStyle>
            <a:lvl1pPr marL="457200" lvl="0" indent="-228600" algn="l" rtl="0">
              <a:spcBef>
                <a:spcPts val="280"/>
              </a:spcBef>
              <a:spcAft>
                <a:spcPts val="0"/>
              </a:spcAft>
              <a:buSzPts val="1400"/>
              <a:buFont typeface="Arial"/>
              <a:buNone/>
              <a:defRPr sz="1400"/>
            </a:lvl1pPr>
            <a:lvl2pPr marL="914400" lvl="1" indent="-228600" algn="l" rtl="0">
              <a:spcBef>
                <a:spcPts val="240"/>
              </a:spcBef>
              <a:spcAft>
                <a:spcPts val="0"/>
              </a:spcAft>
              <a:buClr>
                <a:schemeClr val="lt1"/>
              </a:buClr>
              <a:buSzPts val="1200"/>
              <a:buFont typeface="Arial"/>
              <a:buNone/>
              <a:defRPr sz="1200"/>
            </a:lvl2pPr>
            <a:lvl3pPr marL="1371600" lvl="2" indent="-228600" algn="l" rtl="0">
              <a:spcBef>
                <a:spcPts val="200"/>
              </a:spcBef>
              <a:spcAft>
                <a:spcPts val="0"/>
              </a:spcAft>
              <a:buSzPts val="1000"/>
              <a:buFont typeface="Arial"/>
              <a:buNone/>
              <a:defRPr sz="1000"/>
            </a:lvl3pPr>
            <a:lvl4pPr marL="1828800" lvl="3" indent="-228600" algn="l" rtl="0">
              <a:spcBef>
                <a:spcPts val="180"/>
              </a:spcBef>
              <a:spcAft>
                <a:spcPts val="0"/>
              </a:spcAft>
              <a:buClr>
                <a:schemeClr val="lt1"/>
              </a:buClr>
              <a:buSzPts val="900"/>
              <a:buFont typeface="Arial"/>
              <a:buNone/>
              <a:defRPr sz="900"/>
            </a:lvl4pPr>
            <a:lvl5pPr marL="2286000" lvl="4" indent="-228600" algn="l" rtl="0">
              <a:spcBef>
                <a:spcPts val="180"/>
              </a:spcBef>
              <a:spcAft>
                <a:spcPts val="0"/>
              </a:spcAft>
              <a:buSzPts val="900"/>
              <a:buFont typeface="Arial"/>
              <a:buNone/>
              <a:defRPr sz="900"/>
            </a:lvl5pPr>
            <a:lvl6pPr marL="2743200" lvl="5" indent="-228600" algn="l" rtl="0">
              <a:spcBef>
                <a:spcPts val="180"/>
              </a:spcBef>
              <a:spcAft>
                <a:spcPts val="0"/>
              </a:spcAft>
              <a:buSzPts val="900"/>
              <a:buFont typeface="Arial"/>
              <a:buNone/>
              <a:defRPr sz="900"/>
            </a:lvl6pPr>
            <a:lvl7pPr marL="3200400" lvl="6" indent="-228600" algn="l" rtl="0">
              <a:spcBef>
                <a:spcPts val="180"/>
              </a:spcBef>
              <a:spcAft>
                <a:spcPts val="0"/>
              </a:spcAft>
              <a:buSzPts val="900"/>
              <a:buFont typeface="Arial"/>
              <a:buNone/>
              <a:defRPr sz="900"/>
            </a:lvl7pPr>
            <a:lvl8pPr marL="3657600" lvl="7" indent="-228600" algn="l" rtl="0">
              <a:spcBef>
                <a:spcPts val="180"/>
              </a:spcBef>
              <a:spcAft>
                <a:spcPts val="0"/>
              </a:spcAft>
              <a:buSzPts val="900"/>
              <a:buFont typeface="Arial"/>
              <a:buNone/>
              <a:defRPr sz="900"/>
            </a:lvl8pPr>
            <a:lvl9pPr marL="4114800" lvl="8" indent="-228600" algn="l" rtl="0">
              <a:spcBef>
                <a:spcPts val="180"/>
              </a:spcBef>
              <a:spcAft>
                <a:spcPts val="0"/>
              </a:spcAft>
              <a:buSzPts val="900"/>
              <a:buFont typeface="Arial"/>
              <a:buNone/>
              <a:defRPr sz="900"/>
            </a:lvl9pPr>
          </a:lstStyle>
          <a:p>
            <a:endParaRPr/>
          </a:p>
        </p:txBody>
      </p:sp>
      <p:sp>
        <p:nvSpPr>
          <p:cNvPr id="178" name="Google Shape;178;p22"/>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79" name="Google Shape;179;p2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80" name="Google Shape;180;p22"/>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1pPr>
            <a:lvl2pPr marL="0" marR="0" lvl="1"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2pPr>
            <a:lvl3pPr marL="0" marR="0" lvl="2"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3pPr>
            <a:lvl4pPr marL="0" marR="0" lvl="3"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4pPr>
            <a:lvl5pPr marL="0" marR="0" lvl="4"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5pPr>
            <a:lvl6pPr marL="0" marR="0" lvl="5"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6pPr>
            <a:lvl7pPr marL="0" marR="0" lvl="6"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7pPr>
            <a:lvl8pPr marL="0" marR="0" lvl="7"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8pPr>
            <a:lvl9pPr marL="0" marR="0" lvl="8"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187"/>
        <p:cNvGrpSpPr/>
        <p:nvPr/>
      </p:nvGrpSpPr>
      <p:grpSpPr>
        <a:xfrm>
          <a:off x="0" y="0"/>
          <a:ext cx="0" cy="0"/>
          <a:chOff x="0" y="0"/>
          <a:chExt cx="0" cy="0"/>
        </a:xfrm>
      </p:grpSpPr>
      <p:sp>
        <p:nvSpPr>
          <p:cNvPr id="188" name="Google Shape;188;p24"/>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9" name="Google Shape;189;p24"/>
          <p:cNvSpPr txBox="1">
            <a:spLocks noGrp="1"/>
          </p:cNvSpPr>
          <p:nvPr>
            <p:ph type="body" idx="1"/>
          </p:nvPr>
        </p:nvSpPr>
        <p:spPr>
          <a:xfrm rot="5400000">
            <a:off x="2324100" y="-266700"/>
            <a:ext cx="4495800" cy="82296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SzPts val="1800"/>
              <a:buChar char="•"/>
              <a:defRPr/>
            </a:lvl1pPr>
            <a:lvl2pPr marL="914400" lvl="1" indent="-342900" algn="l" rtl="0">
              <a:spcBef>
                <a:spcPts val="360"/>
              </a:spcBef>
              <a:spcAft>
                <a:spcPts val="0"/>
              </a:spcAft>
              <a:buClr>
                <a:schemeClr val="lt1"/>
              </a:buClr>
              <a:buSzPts val="1800"/>
              <a:buChar char="–"/>
              <a:defRPr/>
            </a:lvl2pPr>
            <a:lvl3pPr marL="1371600" lvl="2" indent="-342900" algn="l" rtl="0">
              <a:spcBef>
                <a:spcPts val="360"/>
              </a:spcBef>
              <a:spcAft>
                <a:spcPts val="0"/>
              </a:spcAft>
              <a:buSzPts val="1800"/>
              <a:buChar char="•"/>
              <a:defRPr/>
            </a:lvl3pPr>
            <a:lvl4pPr marL="1828800" lvl="3" indent="-342900" algn="l" rtl="0">
              <a:spcBef>
                <a:spcPts val="360"/>
              </a:spcBef>
              <a:spcAft>
                <a:spcPts val="0"/>
              </a:spcAft>
              <a:buClr>
                <a:schemeClr val="lt1"/>
              </a:buClr>
              <a:buSzPts val="1800"/>
              <a:buChar char="–"/>
              <a:defRPr/>
            </a:lvl4pPr>
            <a:lvl5pPr marL="2286000" lvl="4" indent="-342900" algn="l" rtl="0">
              <a:spcBef>
                <a:spcPts val="360"/>
              </a:spcBef>
              <a:spcAft>
                <a:spcPts val="0"/>
              </a:spcAft>
              <a:buSzPts val="1800"/>
              <a:buChar char="•"/>
              <a:defRPr/>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190" name="Google Shape;190;p24"/>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91" name="Google Shape;191;p2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92" name="Google Shape;192;p24"/>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1pPr>
            <a:lvl2pPr marL="0" marR="0" lvl="1"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2pPr>
            <a:lvl3pPr marL="0" marR="0" lvl="2"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3pPr>
            <a:lvl4pPr marL="0" marR="0" lvl="3"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4pPr>
            <a:lvl5pPr marL="0" marR="0" lvl="4"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5pPr>
            <a:lvl6pPr marL="0" marR="0" lvl="5"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6pPr>
            <a:lvl7pPr marL="0" marR="0" lvl="6"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7pPr>
            <a:lvl8pPr marL="0" marR="0" lvl="7"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8pPr>
            <a:lvl9pPr marL="0" marR="0" lvl="8"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99"/>
        <p:cNvGrpSpPr/>
        <p:nvPr/>
      </p:nvGrpSpPr>
      <p:grpSpPr>
        <a:xfrm>
          <a:off x="0" y="0"/>
          <a:ext cx="0" cy="0"/>
          <a:chOff x="0" y="0"/>
          <a:chExt cx="0" cy="0"/>
        </a:xfrm>
      </p:grpSpPr>
      <p:sp>
        <p:nvSpPr>
          <p:cNvPr id="200" name="Google Shape;200;p26"/>
          <p:cNvSpPr txBox="1">
            <a:spLocks noGrp="1"/>
          </p:cNvSpPr>
          <p:nvPr>
            <p:ph type="title"/>
          </p:nvPr>
        </p:nvSpPr>
        <p:spPr>
          <a:xfrm rot="5400000">
            <a:off x="4724400" y="2133600"/>
            <a:ext cx="5867400" cy="2057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01" name="Google Shape;201;p26"/>
          <p:cNvSpPr txBox="1">
            <a:spLocks noGrp="1"/>
          </p:cNvSpPr>
          <p:nvPr>
            <p:ph type="body" idx="1"/>
          </p:nvPr>
        </p:nvSpPr>
        <p:spPr>
          <a:xfrm rot="5400000">
            <a:off x="533400" y="152400"/>
            <a:ext cx="5867400" cy="60198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SzPts val="1800"/>
              <a:buChar char="•"/>
              <a:defRPr/>
            </a:lvl1pPr>
            <a:lvl2pPr marL="914400" lvl="1" indent="-342900" algn="l" rtl="0">
              <a:spcBef>
                <a:spcPts val="360"/>
              </a:spcBef>
              <a:spcAft>
                <a:spcPts val="0"/>
              </a:spcAft>
              <a:buClr>
                <a:schemeClr val="lt1"/>
              </a:buClr>
              <a:buSzPts val="1800"/>
              <a:buChar char="–"/>
              <a:defRPr/>
            </a:lvl2pPr>
            <a:lvl3pPr marL="1371600" lvl="2" indent="-342900" algn="l" rtl="0">
              <a:spcBef>
                <a:spcPts val="360"/>
              </a:spcBef>
              <a:spcAft>
                <a:spcPts val="0"/>
              </a:spcAft>
              <a:buSzPts val="1800"/>
              <a:buChar char="•"/>
              <a:defRPr/>
            </a:lvl3pPr>
            <a:lvl4pPr marL="1828800" lvl="3" indent="-342900" algn="l" rtl="0">
              <a:spcBef>
                <a:spcPts val="360"/>
              </a:spcBef>
              <a:spcAft>
                <a:spcPts val="0"/>
              </a:spcAft>
              <a:buClr>
                <a:schemeClr val="lt1"/>
              </a:buClr>
              <a:buSzPts val="1800"/>
              <a:buChar char="–"/>
              <a:defRPr/>
            </a:lvl4pPr>
            <a:lvl5pPr marL="2286000" lvl="4" indent="-342900" algn="l" rtl="0">
              <a:spcBef>
                <a:spcPts val="360"/>
              </a:spcBef>
              <a:spcAft>
                <a:spcPts val="0"/>
              </a:spcAft>
              <a:buSzPts val="1800"/>
              <a:buChar char="•"/>
              <a:defRPr/>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202" name="Google Shape;202;p26"/>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03" name="Google Shape;203;p2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04" name="Google Shape;204;p26"/>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1pPr>
            <a:lvl2pPr marL="0" marR="0" lvl="1"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2pPr>
            <a:lvl3pPr marL="0" marR="0" lvl="2"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3pPr>
            <a:lvl4pPr marL="0" marR="0" lvl="3"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4pPr>
            <a:lvl5pPr marL="0" marR="0" lvl="4"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5pPr>
            <a:lvl6pPr marL="0" marR="0" lvl="5"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6pPr>
            <a:lvl7pPr marL="0" marR="0" lvl="6"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7pPr>
            <a:lvl8pPr marL="0" marR="0" lvl="7"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8pPr>
            <a:lvl9pPr marL="0" marR="0" lvl="8"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OBJECT 2">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457200" y="1600200"/>
            <a:ext cx="8229600" cy="44958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SzPts val="1800"/>
              <a:buChar char="•"/>
              <a:defRPr/>
            </a:lvl1pPr>
            <a:lvl2pPr marL="914400" lvl="1" indent="-342900" algn="l" rtl="0">
              <a:spcBef>
                <a:spcPts val="360"/>
              </a:spcBef>
              <a:spcAft>
                <a:spcPts val="0"/>
              </a:spcAft>
              <a:buClr>
                <a:schemeClr val="lt1"/>
              </a:buClr>
              <a:buSzPts val="1800"/>
              <a:buChar char="–"/>
              <a:defRPr/>
            </a:lvl2pPr>
            <a:lvl3pPr marL="1371600" lvl="2" indent="-342900" algn="l" rtl="0">
              <a:spcBef>
                <a:spcPts val="360"/>
              </a:spcBef>
              <a:spcAft>
                <a:spcPts val="0"/>
              </a:spcAft>
              <a:buSzPts val="1800"/>
              <a:buChar char="•"/>
              <a:defRPr/>
            </a:lvl3pPr>
            <a:lvl4pPr marL="1828800" lvl="3" indent="-342900" algn="l" rtl="0">
              <a:spcBef>
                <a:spcPts val="360"/>
              </a:spcBef>
              <a:spcAft>
                <a:spcPts val="0"/>
              </a:spcAft>
              <a:buClr>
                <a:schemeClr val="lt1"/>
              </a:buClr>
              <a:buSzPts val="1800"/>
              <a:buChar char="–"/>
              <a:defRPr/>
            </a:lvl4pPr>
            <a:lvl5pPr marL="2286000" lvl="4" indent="-342900" algn="l" rtl="0">
              <a:spcBef>
                <a:spcPts val="360"/>
              </a:spcBef>
              <a:spcAft>
                <a:spcPts val="0"/>
              </a:spcAft>
              <a:buSzPts val="1800"/>
              <a:buChar char="•"/>
              <a:defRPr/>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20" name="Google Shape;20;p3"/>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effectLst>
                  <a:outerShdw blurRad="38100" dist="38100" dir="2700000" algn="tl">
                    <a:srgbClr val="C0C0C0"/>
                  </a:outerShdw>
                </a:effectLst>
                <a:latin typeface="Arial"/>
                <a:ea typeface="Arial"/>
                <a:cs typeface="Arial"/>
                <a:sym typeface="Arial"/>
              </a:defRPr>
            </a:lvl1pPr>
            <a:lvl2pPr marL="0" marR="0" lvl="1"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effectLst>
                  <a:outerShdw blurRad="38100" dist="38100" dir="2700000" algn="tl">
                    <a:srgbClr val="C0C0C0"/>
                  </a:outerShdw>
                </a:effectLst>
                <a:latin typeface="Arial"/>
                <a:ea typeface="Arial"/>
                <a:cs typeface="Arial"/>
                <a:sym typeface="Arial"/>
              </a:defRPr>
            </a:lvl2pPr>
            <a:lvl3pPr marL="0" marR="0" lvl="2"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effectLst>
                  <a:outerShdw blurRad="38100" dist="38100" dir="2700000" algn="tl">
                    <a:srgbClr val="C0C0C0"/>
                  </a:outerShdw>
                </a:effectLst>
                <a:latin typeface="Arial"/>
                <a:ea typeface="Arial"/>
                <a:cs typeface="Arial"/>
                <a:sym typeface="Arial"/>
              </a:defRPr>
            </a:lvl3pPr>
            <a:lvl4pPr marL="0" marR="0" lvl="3"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effectLst>
                  <a:outerShdw blurRad="38100" dist="38100" dir="2700000" algn="tl">
                    <a:srgbClr val="C0C0C0"/>
                  </a:outerShdw>
                </a:effectLst>
                <a:latin typeface="Arial"/>
                <a:ea typeface="Arial"/>
                <a:cs typeface="Arial"/>
                <a:sym typeface="Arial"/>
              </a:defRPr>
            </a:lvl4pPr>
            <a:lvl5pPr marL="0" marR="0" lvl="4"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effectLst>
                  <a:outerShdw blurRad="38100" dist="38100" dir="2700000" algn="tl">
                    <a:srgbClr val="C0C0C0"/>
                  </a:outerShdw>
                </a:effectLst>
                <a:latin typeface="Arial"/>
                <a:ea typeface="Arial"/>
                <a:cs typeface="Arial"/>
                <a:sym typeface="Arial"/>
              </a:defRPr>
            </a:lvl5pPr>
            <a:lvl6pPr marL="0" marR="0" lvl="5"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effectLst>
                  <a:outerShdw blurRad="38100" dist="38100" dir="2700000" algn="tl">
                    <a:srgbClr val="C0C0C0"/>
                  </a:outerShdw>
                </a:effectLst>
                <a:latin typeface="Arial"/>
                <a:ea typeface="Arial"/>
                <a:cs typeface="Arial"/>
                <a:sym typeface="Arial"/>
              </a:defRPr>
            </a:lvl6pPr>
            <a:lvl7pPr marL="0" marR="0" lvl="6"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effectLst>
                  <a:outerShdw blurRad="38100" dist="38100" dir="2700000" algn="tl">
                    <a:srgbClr val="C0C0C0"/>
                  </a:outerShdw>
                </a:effectLst>
                <a:latin typeface="Arial"/>
                <a:ea typeface="Arial"/>
                <a:cs typeface="Arial"/>
                <a:sym typeface="Arial"/>
              </a:defRPr>
            </a:lvl7pPr>
            <a:lvl8pPr marL="0" marR="0" lvl="7"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effectLst>
                  <a:outerShdw blurRad="38100" dist="38100" dir="2700000" algn="tl">
                    <a:srgbClr val="C0C0C0"/>
                  </a:outerShdw>
                </a:effectLst>
                <a:latin typeface="Arial"/>
                <a:ea typeface="Arial"/>
                <a:cs typeface="Arial"/>
                <a:sym typeface="Arial"/>
              </a:defRPr>
            </a:lvl8pPr>
            <a:lvl9pPr marL="0" marR="0" lvl="8"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effectLst>
                  <a:outerShdw blurRad="38100" dist="38100" dir="2700000" algn="tl">
                    <a:srgbClr val="C0C0C0"/>
                  </a:outerShdw>
                </a:effectLst>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Content and Text" type="objAndTx">
  <p:cSld name="OBJECT_AND_TEXT">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457200" y="1600200"/>
            <a:ext cx="4038600" cy="44958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SzPts val="1800"/>
              <a:buChar char="•"/>
              <a:defRPr/>
            </a:lvl1pPr>
            <a:lvl2pPr marL="914400" lvl="1" indent="-342900" algn="l" rtl="0">
              <a:spcBef>
                <a:spcPts val="360"/>
              </a:spcBef>
              <a:spcAft>
                <a:spcPts val="0"/>
              </a:spcAft>
              <a:buClr>
                <a:schemeClr val="lt1"/>
              </a:buClr>
              <a:buSzPts val="1800"/>
              <a:buChar char="–"/>
              <a:defRPr/>
            </a:lvl2pPr>
            <a:lvl3pPr marL="1371600" lvl="2" indent="-342900" algn="l" rtl="0">
              <a:spcBef>
                <a:spcPts val="360"/>
              </a:spcBef>
              <a:spcAft>
                <a:spcPts val="0"/>
              </a:spcAft>
              <a:buSzPts val="1800"/>
              <a:buChar char="•"/>
              <a:defRPr/>
            </a:lvl3pPr>
            <a:lvl4pPr marL="1828800" lvl="3" indent="-342900" algn="l" rtl="0">
              <a:spcBef>
                <a:spcPts val="360"/>
              </a:spcBef>
              <a:spcAft>
                <a:spcPts val="0"/>
              </a:spcAft>
              <a:buClr>
                <a:schemeClr val="lt1"/>
              </a:buClr>
              <a:buSzPts val="1800"/>
              <a:buChar char="–"/>
              <a:defRPr/>
            </a:lvl4pPr>
            <a:lvl5pPr marL="2286000" lvl="4" indent="-342900" algn="l" rtl="0">
              <a:spcBef>
                <a:spcPts val="360"/>
              </a:spcBef>
              <a:spcAft>
                <a:spcPts val="0"/>
              </a:spcAft>
              <a:buSzPts val="1800"/>
              <a:buChar char="•"/>
              <a:defRPr/>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32" name="Google Shape;32;p5"/>
          <p:cNvSpPr txBox="1">
            <a:spLocks noGrp="1"/>
          </p:cNvSpPr>
          <p:nvPr>
            <p:ph type="body" idx="2"/>
          </p:nvPr>
        </p:nvSpPr>
        <p:spPr>
          <a:xfrm>
            <a:off x="4648200" y="1600200"/>
            <a:ext cx="4038600" cy="44958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SzPts val="1800"/>
              <a:buChar char="•"/>
              <a:defRPr/>
            </a:lvl1pPr>
            <a:lvl2pPr marL="914400" lvl="1" indent="-342900" algn="l" rtl="0">
              <a:spcBef>
                <a:spcPts val="360"/>
              </a:spcBef>
              <a:spcAft>
                <a:spcPts val="0"/>
              </a:spcAft>
              <a:buClr>
                <a:schemeClr val="lt1"/>
              </a:buClr>
              <a:buSzPts val="1800"/>
              <a:buChar char="–"/>
              <a:defRPr/>
            </a:lvl2pPr>
            <a:lvl3pPr marL="1371600" lvl="2" indent="-342900" algn="l" rtl="0">
              <a:spcBef>
                <a:spcPts val="360"/>
              </a:spcBef>
              <a:spcAft>
                <a:spcPts val="0"/>
              </a:spcAft>
              <a:buSzPts val="1800"/>
              <a:buChar char="•"/>
              <a:defRPr/>
            </a:lvl3pPr>
            <a:lvl4pPr marL="1828800" lvl="3" indent="-342900" algn="l" rtl="0">
              <a:spcBef>
                <a:spcPts val="360"/>
              </a:spcBef>
              <a:spcAft>
                <a:spcPts val="0"/>
              </a:spcAft>
              <a:buClr>
                <a:schemeClr val="lt1"/>
              </a:buClr>
              <a:buSzPts val="1800"/>
              <a:buChar char="–"/>
              <a:defRPr/>
            </a:lvl4pPr>
            <a:lvl5pPr marL="2286000" lvl="4" indent="-342900" algn="l" rtl="0">
              <a:spcBef>
                <a:spcPts val="360"/>
              </a:spcBef>
              <a:spcAft>
                <a:spcPts val="0"/>
              </a:spcAft>
              <a:buSzPts val="1800"/>
              <a:buChar char="•"/>
              <a:defRPr/>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33" name="Google Shape;33;p5"/>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effectLst>
                  <a:outerShdw blurRad="38100" dist="38100" dir="2700000" algn="tl">
                    <a:srgbClr val="C0C0C0"/>
                  </a:outerShdw>
                </a:effectLst>
                <a:latin typeface="Arial"/>
                <a:ea typeface="Arial"/>
                <a:cs typeface="Arial"/>
                <a:sym typeface="Arial"/>
              </a:defRPr>
            </a:lvl1pPr>
            <a:lvl2pPr marL="0" marR="0" lvl="1"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effectLst>
                  <a:outerShdw blurRad="38100" dist="38100" dir="2700000" algn="tl">
                    <a:srgbClr val="C0C0C0"/>
                  </a:outerShdw>
                </a:effectLst>
                <a:latin typeface="Arial"/>
                <a:ea typeface="Arial"/>
                <a:cs typeface="Arial"/>
                <a:sym typeface="Arial"/>
              </a:defRPr>
            </a:lvl2pPr>
            <a:lvl3pPr marL="0" marR="0" lvl="2"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effectLst>
                  <a:outerShdw blurRad="38100" dist="38100" dir="2700000" algn="tl">
                    <a:srgbClr val="C0C0C0"/>
                  </a:outerShdw>
                </a:effectLst>
                <a:latin typeface="Arial"/>
                <a:ea typeface="Arial"/>
                <a:cs typeface="Arial"/>
                <a:sym typeface="Arial"/>
              </a:defRPr>
            </a:lvl3pPr>
            <a:lvl4pPr marL="0" marR="0" lvl="3"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effectLst>
                  <a:outerShdw blurRad="38100" dist="38100" dir="2700000" algn="tl">
                    <a:srgbClr val="C0C0C0"/>
                  </a:outerShdw>
                </a:effectLst>
                <a:latin typeface="Arial"/>
                <a:ea typeface="Arial"/>
                <a:cs typeface="Arial"/>
                <a:sym typeface="Arial"/>
              </a:defRPr>
            </a:lvl4pPr>
            <a:lvl5pPr marL="0" marR="0" lvl="4"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effectLst>
                  <a:outerShdw blurRad="38100" dist="38100" dir="2700000" algn="tl">
                    <a:srgbClr val="C0C0C0"/>
                  </a:outerShdw>
                </a:effectLst>
                <a:latin typeface="Arial"/>
                <a:ea typeface="Arial"/>
                <a:cs typeface="Arial"/>
                <a:sym typeface="Arial"/>
              </a:defRPr>
            </a:lvl5pPr>
            <a:lvl6pPr marL="0" marR="0" lvl="5"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effectLst>
                  <a:outerShdw blurRad="38100" dist="38100" dir="2700000" algn="tl">
                    <a:srgbClr val="C0C0C0"/>
                  </a:outerShdw>
                </a:effectLst>
                <a:latin typeface="Arial"/>
                <a:ea typeface="Arial"/>
                <a:cs typeface="Arial"/>
                <a:sym typeface="Arial"/>
              </a:defRPr>
            </a:lvl6pPr>
            <a:lvl7pPr marL="0" marR="0" lvl="6"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effectLst>
                  <a:outerShdw blurRad="38100" dist="38100" dir="2700000" algn="tl">
                    <a:srgbClr val="C0C0C0"/>
                  </a:outerShdw>
                </a:effectLst>
                <a:latin typeface="Arial"/>
                <a:ea typeface="Arial"/>
                <a:cs typeface="Arial"/>
                <a:sym typeface="Arial"/>
              </a:defRPr>
            </a:lvl7pPr>
            <a:lvl8pPr marL="0" marR="0" lvl="7"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effectLst>
                  <a:outerShdw blurRad="38100" dist="38100" dir="2700000" algn="tl">
                    <a:srgbClr val="C0C0C0"/>
                  </a:outerShdw>
                </a:effectLst>
                <a:latin typeface="Arial"/>
                <a:ea typeface="Arial"/>
                <a:cs typeface="Arial"/>
                <a:sym typeface="Arial"/>
              </a:defRPr>
            </a:lvl8pPr>
            <a:lvl9pPr marL="0" marR="0" lvl="8"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effectLst>
                  <a:outerShdw blurRad="38100" dist="38100" dir="2700000" algn="tl">
                    <a:srgbClr val="C0C0C0"/>
                  </a:outerShdw>
                </a:effectLst>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4" name="Google Shape;44;p7"/>
          <p:cNvSpPr txBox="1">
            <a:spLocks noGrp="1"/>
          </p:cNvSpPr>
          <p:nvPr>
            <p:ph type="body" idx="1"/>
          </p:nvPr>
        </p:nvSpPr>
        <p:spPr>
          <a:xfrm>
            <a:off x="457200" y="1600200"/>
            <a:ext cx="4038600" cy="44958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SzPts val="2800"/>
              <a:buFont typeface="Arial"/>
              <a:buChar char="•"/>
              <a:defRPr sz="2800"/>
            </a:lvl1pPr>
            <a:lvl2pPr marL="914400" lvl="1" indent="-381000" algn="l" rtl="0">
              <a:spcBef>
                <a:spcPts val="480"/>
              </a:spcBef>
              <a:spcAft>
                <a:spcPts val="0"/>
              </a:spcAft>
              <a:buClr>
                <a:schemeClr val="lt1"/>
              </a:buClr>
              <a:buSzPts val="2400"/>
              <a:buFont typeface="Arial"/>
              <a:buChar char="–"/>
              <a:defRPr sz="2400"/>
            </a:lvl2pPr>
            <a:lvl3pPr marL="1371600" lvl="2" indent="-355600" algn="l" rtl="0">
              <a:spcBef>
                <a:spcPts val="400"/>
              </a:spcBef>
              <a:spcAft>
                <a:spcPts val="0"/>
              </a:spcAft>
              <a:buSzPts val="2000"/>
              <a:buFont typeface="Arial"/>
              <a:buChar char="•"/>
              <a:defRPr sz="2000"/>
            </a:lvl3pPr>
            <a:lvl4pPr marL="1828800" lvl="3" indent="-342900" algn="l" rtl="0">
              <a:spcBef>
                <a:spcPts val="360"/>
              </a:spcBef>
              <a:spcAft>
                <a:spcPts val="0"/>
              </a:spcAft>
              <a:buClr>
                <a:schemeClr val="lt1"/>
              </a:buClr>
              <a:buSzPts val="1800"/>
              <a:buFont typeface="Arial"/>
              <a:buChar char="–"/>
              <a:defRPr sz="1800"/>
            </a:lvl4pPr>
            <a:lvl5pPr marL="2286000" lvl="4" indent="-342900" algn="l" rtl="0">
              <a:spcBef>
                <a:spcPts val="360"/>
              </a:spcBef>
              <a:spcAft>
                <a:spcPts val="0"/>
              </a:spcAft>
              <a:buSzPts val="1800"/>
              <a:buFont typeface="Arial"/>
              <a:buChar char="•"/>
              <a:defRPr sz="1800"/>
            </a:lvl5pPr>
            <a:lvl6pPr marL="2743200" lvl="5" indent="-342900" algn="l" rtl="0">
              <a:spcBef>
                <a:spcPts val="360"/>
              </a:spcBef>
              <a:spcAft>
                <a:spcPts val="0"/>
              </a:spcAft>
              <a:buSzPts val="1800"/>
              <a:buFont typeface="Arial"/>
              <a:buChar char="•"/>
              <a:defRPr sz="1800"/>
            </a:lvl6pPr>
            <a:lvl7pPr marL="3200400" lvl="6" indent="-342900" algn="l" rtl="0">
              <a:spcBef>
                <a:spcPts val="360"/>
              </a:spcBef>
              <a:spcAft>
                <a:spcPts val="0"/>
              </a:spcAft>
              <a:buSzPts val="1800"/>
              <a:buFont typeface="Arial"/>
              <a:buChar char="•"/>
              <a:defRPr sz="1800"/>
            </a:lvl7pPr>
            <a:lvl8pPr marL="3657600" lvl="7" indent="-342900" algn="l" rtl="0">
              <a:spcBef>
                <a:spcPts val="360"/>
              </a:spcBef>
              <a:spcAft>
                <a:spcPts val="0"/>
              </a:spcAft>
              <a:buSzPts val="1800"/>
              <a:buFont typeface="Arial"/>
              <a:buChar char="•"/>
              <a:defRPr sz="1800"/>
            </a:lvl8pPr>
            <a:lvl9pPr marL="4114800" lvl="8" indent="-342900" algn="l" rtl="0">
              <a:spcBef>
                <a:spcPts val="360"/>
              </a:spcBef>
              <a:spcAft>
                <a:spcPts val="0"/>
              </a:spcAft>
              <a:buSzPts val="1800"/>
              <a:buFont typeface="Arial"/>
              <a:buChar char="•"/>
              <a:defRPr sz="1800"/>
            </a:lvl9pPr>
          </a:lstStyle>
          <a:p>
            <a:endParaRPr/>
          </a:p>
        </p:txBody>
      </p:sp>
      <p:sp>
        <p:nvSpPr>
          <p:cNvPr id="45" name="Google Shape;45;p7"/>
          <p:cNvSpPr txBox="1">
            <a:spLocks noGrp="1"/>
          </p:cNvSpPr>
          <p:nvPr>
            <p:ph type="body" idx="2"/>
          </p:nvPr>
        </p:nvSpPr>
        <p:spPr>
          <a:xfrm>
            <a:off x="4648200" y="1600200"/>
            <a:ext cx="4038600" cy="44958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SzPts val="2800"/>
              <a:buFont typeface="Arial"/>
              <a:buChar char="•"/>
              <a:defRPr sz="2800"/>
            </a:lvl1pPr>
            <a:lvl2pPr marL="914400" lvl="1" indent="-381000" algn="l" rtl="0">
              <a:spcBef>
                <a:spcPts val="480"/>
              </a:spcBef>
              <a:spcAft>
                <a:spcPts val="0"/>
              </a:spcAft>
              <a:buClr>
                <a:schemeClr val="lt1"/>
              </a:buClr>
              <a:buSzPts val="2400"/>
              <a:buFont typeface="Arial"/>
              <a:buChar char="–"/>
              <a:defRPr sz="2400"/>
            </a:lvl2pPr>
            <a:lvl3pPr marL="1371600" lvl="2" indent="-355600" algn="l" rtl="0">
              <a:spcBef>
                <a:spcPts val="400"/>
              </a:spcBef>
              <a:spcAft>
                <a:spcPts val="0"/>
              </a:spcAft>
              <a:buSzPts val="2000"/>
              <a:buFont typeface="Arial"/>
              <a:buChar char="•"/>
              <a:defRPr sz="2000"/>
            </a:lvl3pPr>
            <a:lvl4pPr marL="1828800" lvl="3" indent="-342900" algn="l" rtl="0">
              <a:spcBef>
                <a:spcPts val="360"/>
              </a:spcBef>
              <a:spcAft>
                <a:spcPts val="0"/>
              </a:spcAft>
              <a:buClr>
                <a:schemeClr val="lt1"/>
              </a:buClr>
              <a:buSzPts val="1800"/>
              <a:buFont typeface="Arial"/>
              <a:buChar char="–"/>
              <a:defRPr sz="1800"/>
            </a:lvl4pPr>
            <a:lvl5pPr marL="2286000" lvl="4" indent="-342900" algn="l" rtl="0">
              <a:spcBef>
                <a:spcPts val="360"/>
              </a:spcBef>
              <a:spcAft>
                <a:spcPts val="0"/>
              </a:spcAft>
              <a:buSzPts val="1800"/>
              <a:buFont typeface="Arial"/>
              <a:buChar char="•"/>
              <a:defRPr sz="1800"/>
            </a:lvl5pPr>
            <a:lvl6pPr marL="2743200" lvl="5" indent="-342900" algn="l" rtl="0">
              <a:spcBef>
                <a:spcPts val="360"/>
              </a:spcBef>
              <a:spcAft>
                <a:spcPts val="0"/>
              </a:spcAft>
              <a:buSzPts val="1800"/>
              <a:buFont typeface="Arial"/>
              <a:buChar char="•"/>
              <a:defRPr sz="1800"/>
            </a:lvl6pPr>
            <a:lvl7pPr marL="3200400" lvl="6" indent="-342900" algn="l" rtl="0">
              <a:spcBef>
                <a:spcPts val="360"/>
              </a:spcBef>
              <a:spcAft>
                <a:spcPts val="0"/>
              </a:spcAft>
              <a:buSzPts val="1800"/>
              <a:buFont typeface="Arial"/>
              <a:buChar char="•"/>
              <a:defRPr sz="1800"/>
            </a:lvl7pPr>
            <a:lvl8pPr marL="3657600" lvl="7" indent="-342900" algn="l" rtl="0">
              <a:spcBef>
                <a:spcPts val="360"/>
              </a:spcBef>
              <a:spcAft>
                <a:spcPts val="0"/>
              </a:spcAft>
              <a:buSzPts val="1800"/>
              <a:buFont typeface="Arial"/>
              <a:buChar char="•"/>
              <a:defRPr sz="1800"/>
            </a:lvl8pPr>
            <a:lvl9pPr marL="4114800" lvl="8" indent="-342900" algn="l" rtl="0">
              <a:spcBef>
                <a:spcPts val="360"/>
              </a:spcBef>
              <a:spcAft>
                <a:spcPts val="0"/>
              </a:spcAft>
              <a:buSzPts val="1800"/>
              <a:buFont typeface="Arial"/>
              <a:buChar char="•"/>
              <a:defRPr sz="1800"/>
            </a:lvl9pPr>
          </a:lstStyle>
          <a:p>
            <a:endParaRPr/>
          </a:p>
        </p:txBody>
      </p:sp>
      <p:sp>
        <p:nvSpPr>
          <p:cNvPr id="46" name="Google Shape;46;p7"/>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effectLst>
                  <a:outerShdw blurRad="38100" dist="38100" dir="2700000" algn="tl">
                    <a:srgbClr val="C0C0C0"/>
                  </a:outerShdw>
                </a:effectLst>
                <a:latin typeface="Arial"/>
                <a:ea typeface="Arial"/>
                <a:cs typeface="Arial"/>
                <a:sym typeface="Arial"/>
              </a:defRPr>
            </a:lvl1pPr>
            <a:lvl2pPr marL="0" marR="0" lvl="1"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effectLst>
                  <a:outerShdw blurRad="38100" dist="38100" dir="2700000" algn="tl">
                    <a:srgbClr val="C0C0C0"/>
                  </a:outerShdw>
                </a:effectLst>
                <a:latin typeface="Arial"/>
                <a:ea typeface="Arial"/>
                <a:cs typeface="Arial"/>
                <a:sym typeface="Arial"/>
              </a:defRPr>
            </a:lvl2pPr>
            <a:lvl3pPr marL="0" marR="0" lvl="2"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effectLst>
                  <a:outerShdw blurRad="38100" dist="38100" dir="2700000" algn="tl">
                    <a:srgbClr val="C0C0C0"/>
                  </a:outerShdw>
                </a:effectLst>
                <a:latin typeface="Arial"/>
                <a:ea typeface="Arial"/>
                <a:cs typeface="Arial"/>
                <a:sym typeface="Arial"/>
              </a:defRPr>
            </a:lvl3pPr>
            <a:lvl4pPr marL="0" marR="0" lvl="3"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effectLst>
                  <a:outerShdw blurRad="38100" dist="38100" dir="2700000" algn="tl">
                    <a:srgbClr val="C0C0C0"/>
                  </a:outerShdw>
                </a:effectLst>
                <a:latin typeface="Arial"/>
                <a:ea typeface="Arial"/>
                <a:cs typeface="Arial"/>
                <a:sym typeface="Arial"/>
              </a:defRPr>
            </a:lvl4pPr>
            <a:lvl5pPr marL="0" marR="0" lvl="4"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effectLst>
                  <a:outerShdw blurRad="38100" dist="38100" dir="2700000" algn="tl">
                    <a:srgbClr val="C0C0C0"/>
                  </a:outerShdw>
                </a:effectLst>
                <a:latin typeface="Arial"/>
                <a:ea typeface="Arial"/>
                <a:cs typeface="Arial"/>
                <a:sym typeface="Arial"/>
              </a:defRPr>
            </a:lvl5pPr>
            <a:lvl6pPr marL="0" marR="0" lvl="5"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effectLst>
                  <a:outerShdw blurRad="38100" dist="38100" dir="2700000" algn="tl">
                    <a:srgbClr val="C0C0C0"/>
                  </a:outerShdw>
                </a:effectLst>
                <a:latin typeface="Arial"/>
                <a:ea typeface="Arial"/>
                <a:cs typeface="Arial"/>
                <a:sym typeface="Arial"/>
              </a:defRPr>
            </a:lvl6pPr>
            <a:lvl7pPr marL="0" marR="0" lvl="6"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effectLst>
                  <a:outerShdw blurRad="38100" dist="38100" dir="2700000" algn="tl">
                    <a:srgbClr val="C0C0C0"/>
                  </a:outerShdw>
                </a:effectLst>
                <a:latin typeface="Arial"/>
                <a:ea typeface="Arial"/>
                <a:cs typeface="Arial"/>
                <a:sym typeface="Arial"/>
              </a:defRPr>
            </a:lvl7pPr>
            <a:lvl8pPr marL="0" marR="0" lvl="7"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effectLst>
                  <a:outerShdw blurRad="38100" dist="38100" dir="2700000" algn="tl">
                    <a:srgbClr val="C0C0C0"/>
                  </a:outerShdw>
                </a:effectLst>
                <a:latin typeface="Arial"/>
                <a:ea typeface="Arial"/>
                <a:cs typeface="Arial"/>
                <a:sym typeface="Arial"/>
              </a:defRPr>
            </a:lvl8pPr>
            <a:lvl9pPr marL="0" marR="0" lvl="8"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effectLst>
                  <a:outerShdw blurRad="38100" dist="38100" dir="2700000" algn="tl">
                    <a:srgbClr val="C0C0C0"/>
                  </a:outerShdw>
                </a:effectLst>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01"/>
        <p:cNvGrpSpPr/>
        <p:nvPr/>
      </p:nvGrpSpPr>
      <p:grpSpPr>
        <a:xfrm>
          <a:off x="0" y="0"/>
          <a:ext cx="0" cy="0"/>
          <a:chOff x="0" y="0"/>
          <a:chExt cx="0" cy="0"/>
        </a:xfrm>
      </p:grpSpPr>
      <p:sp>
        <p:nvSpPr>
          <p:cNvPr id="102" name="Google Shape;102;p10"/>
          <p:cNvSpPr txBox="1">
            <a:spLocks noGrp="1"/>
          </p:cNvSpPr>
          <p:nvPr>
            <p:ph type="ctrTitle"/>
          </p:nvPr>
        </p:nvSpPr>
        <p:spPr>
          <a:xfrm>
            <a:off x="457200" y="1447800"/>
            <a:ext cx="8229600" cy="17367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sz="5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3" name="Google Shape;103;p10"/>
          <p:cNvSpPr txBox="1">
            <a:spLocks noGrp="1"/>
          </p:cNvSpPr>
          <p:nvPr>
            <p:ph type="subTitle" idx="1"/>
          </p:nvPr>
        </p:nvSpPr>
        <p:spPr>
          <a:xfrm>
            <a:off x="1371600" y="3429000"/>
            <a:ext cx="6400800" cy="1752600"/>
          </a:xfrm>
          <a:prstGeom prst="rect">
            <a:avLst/>
          </a:prstGeom>
          <a:noFill/>
          <a:ln>
            <a:noFill/>
          </a:ln>
        </p:spPr>
        <p:txBody>
          <a:bodyPr spcFirstLastPara="1" wrap="square" lIns="91425" tIns="45700" rIns="91425" bIns="45700" anchor="t" anchorCtr="0">
            <a:noAutofit/>
          </a:bodyPr>
          <a:lstStyle>
            <a:lvl1pPr lvl="0" algn="ctr" rtl="0">
              <a:spcBef>
                <a:spcPts val="640"/>
              </a:spcBef>
              <a:spcAft>
                <a:spcPts val="0"/>
              </a:spcAft>
              <a:buSzPts val="3200"/>
              <a:buFont typeface="Arial"/>
              <a:buNone/>
              <a:defRPr>
                <a:effectLst>
                  <a:outerShdw blurRad="38100" dist="38100" dir="2700000" algn="tl">
                    <a:srgbClr val="000000"/>
                  </a:outerShdw>
                </a:effectLst>
              </a:defRPr>
            </a:lvl1pPr>
            <a:lvl2pPr lvl="1" algn="l" rtl="0">
              <a:spcBef>
                <a:spcPts val="360"/>
              </a:spcBef>
              <a:spcAft>
                <a:spcPts val="0"/>
              </a:spcAft>
              <a:buClr>
                <a:schemeClr val="lt1"/>
              </a:buClr>
              <a:buSzPts val="1800"/>
              <a:buChar char="–"/>
              <a:defRPr/>
            </a:lvl2pPr>
            <a:lvl3pPr lvl="2" algn="l" rtl="0">
              <a:spcBef>
                <a:spcPts val="360"/>
              </a:spcBef>
              <a:spcAft>
                <a:spcPts val="0"/>
              </a:spcAft>
              <a:buSzPts val="1800"/>
              <a:buChar char="•"/>
              <a:defRPr/>
            </a:lvl3pPr>
            <a:lvl4pPr lvl="3" algn="l" rtl="0">
              <a:spcBef>
                <a:spcPts val="360"/>
              </a:spcBef>
              <a:spcAft>
                <a:spcPts val="0"/>
              </a:spcAft>
              <a:buClr>
                <a:schemeClr val="lt1"/>
              </a:buClr>
              <a:buSzPts val="1800"/>
              <a:buChar char="–"/>
              <a:defRPr/>
            </a:lvl4pPr>
            <a:lvl5pPr lvl="4" algn="l" rtl="0">
              <a:spcBef>
                <a:spcPts val="360"/>
              </a:spcBef>
              <a:spcAft>
                <a:spcPts val="0"/>
              </a:spcAft>
              <a:buSzPts val="1800"/>
              <a:buChar char="•"/>
              <a:defRPr/>
            </a:lvl5pPr>
            <a:lvl6pPr lvl="5" algn="l" rtl="0">
              <a:spcBef>
                <a:spcPts val="360"/>
              </a:spcBef>
              <a:spcAft>
                <a:spcPts val="0"/>
              </a:spcAft>
              <a:buSzPts val="1800"/>
              <a:buChar char="•"/>
              <a:defRPr/>
            </a:lvl6pPr>
            <a:lvl7pPr lvl="6" algn="l" rtl="0">
              <a:spcBef>
                <a:spcPts val="360"/>
              </a:spcBef>
              <a:spcAft>
                <a:spcPts val="0"/>
              </a:spcAft>
              <a:buSzPts val="1800"/>
              <a:buChar char="•"/>
              <a:defRPr/>
            </a:lvl7pPr>
            <a:lvl8pPr lvl="7" algn="l" rtl="0">
              <a:spcBef>
                <a:spcPts val="360"/>
              </a:spcBef>
              <a:spcAft>
                <a:spcPts val="0"/>
              </a:spcAft>
              <a:buSzPts val="1800"/>
              <a:buChar char="•"/>
              <a:defRPr/>
            </a:lvl8pPr>
            <a:lvl9pPr lvl="8" algn="l" rtl="0">
              <a:spcBef>
                <a:spcPts val="360"/>
              </a:spcBef>
              <a:spcAft>
                <a:spcPts val="0"/>
              </a:spcAft>
              <a:buSzPts val="1800"/>
              <a:buChar char="•"/>
              <a:defRPr/>
            </a:lvl9pPr>
          </a:lstStyle>
          <a:p>
            <a:endParaRPr/>
          </a:p>
        </p:txBody>
      </p:sp>
      <p:sp>
        <p:nvSpPr>
          <p:cNvPr id="104" name="Google Shape;104;p10"/>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5" name="Google Shape;105;p10"/>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1pPr>
            <a:lvl2pPr marL="0" marR="0" lvl="1"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2pPr>
            <a:lvl3pPr marL="0" marR="0" lvl="2"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3pPr>
            <a:lvl4pPr marL="0" marR="0" lvl="3"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4pPr>
            <a:lvl5pPr marL="0" marR="0" lvl="4"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5pPr>
            <a:lvl6pPr marL="0" marR="0" lvl="5"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6pPr>
            <a:lvl7pPr marL="0" marR="0" lvl="6"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7pPr>
            <a:lvl8pPr marL="0" marR="0" lvl="7"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8pPr>
            <a:lvl9pPr marL="0" marR="0" lvl="8"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06" name="Google Shape;106;p1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113"/>
        <p:cNvGrpSpPr/>
        <p:nvPr/>
      </p:nvGrpSpPr>
      <p:grpSpPr>
        <a:xfrm>
          <a:off x="0" y="0"/>
          <a:ext cx="0" cy="0"/>
          <a:chOff x="0" y="0"/>
          <a:chExt cx="0" cy="0"/>
        </a:xfrm>
      </p:grpSpPr>
      <p:sp>
        <p:nvSpPr>
          <p:cNvPr id="114" name="Google Shape;114;p12"/>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sz="4000" b="1" cap="none"/>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5" name="Google Shape;115;p12"/>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Autofit/>
          </a:bodyPr>
          <a:lstStyle>
            <a:lvl1pPr marL="457200" lvl="0" indent="-228600" algn="l" rtl="0">
              <a:spcBef>
                <a:spcPts val="400"/>
              </a:spcBef>
              <a:spcAft>
                <a:spcPts val="0"/>
              </a:spcAft>
              <a:buSzPts val="2000"/>
              <a:buFont typeface="Arial"/>
              <a:buNone/>
              <a:defRPr sz="2000"/>
            </a:lvl1pPr>
            <a:lvl2pPr marL="914400" lvl="1" indent="-228600" algn="l" rtl="0">
              <a:spcBef>
                <a:spcPts val="360"/>
              </a:spcBef>
              <a:spcAft>
                <a:spcPts val="0"/>
              </a:spcAft>
              <a:buClr>
                <a:schemeClr val="lt1"/>
              </a:buClr>
              <a:buSzPts val="1800"/>
              <a:buFont typeface="Arial"/>
              <a:buNone/>
              <a:defRPr sz="1800"/>
            </a:lvl2pPr>
            <a:lvl3pPr marL="1371600" lvl="2" indent="-228600" algn="l" rtl="0">
              <a:spcBef>
                <a:spcPts val="320"/>
              </a:spcBef>
              <a:spcAft>
                <a:spcPts val="0"/>
              </a:spcAft>
              <a:buSzPts val="1600"/>
              <a:buFont typeface="Arial"/>
              <a:buNone/>
              <a:defRPr sz="1600"/>
            </a:lvl3pPr>
            <a:lvl4pPr marL="1828800" lvl="3" indent="-228600" algn="l" rtl="0">
              <a:spcBef>
                <a:spcPts val="280"/>
              </a:spcBef>
              <a:spcAft>
                <a:spcPts val="0"/>
              </a:spcAft>
              <a:buClr>
                <a:schemeClr val="lt1"/>
              </a:buClr>
              <a:buSzPts val="1400"/>
              <a:buFont typeface="Arial"/>
              <a:buNone/>
              <a:defRPr sz="1400"/>
            </a:lvl4pPr>
            <a:lvl5pPr marL="2286000" lvl="4" indent="-228600" algn="l" rtl="0">
              <a:spcBef>
                <a:spcPts val="280"/>
              </a:spcBef>
              <a:spcAft>
                <a:spcPts val="0"/>
              </a:spcAft>
              <a:buSzPts val="1400"/>
              <a:buFont typeface="Arial"/>
              <a:buNone/>
              <a:defRPr sz="1400"/>
            </a:lvl5pPr>
            <a:lvl6pPr marL="2743200" lvl="5" indent="-228600" algn="l" rtl="0">
              <a:spcBef>
                <a:spcPts val="280"/>
              </a:spcBef>
              <a:spcAft>
                <a:spcPts val="0"/>
              </a:spcAft>
              <a:buSzPts val="1400"/>
              <a:buFont typeface="Arial"/>
              <a:buNone/>
              <a:defRPr sz="1400"/>
            </a:lvl6pPr>
            <a:lvl7pPr marL="3200400" lvl="6" indent="-228600" algn="l" rtl="0">
              <a:spcBef>
                <a:spcPts val="280"/>
              </a:spcBef>
              <a:spcAft>
                <a:spcPts val="0"/>
              </a:spcAft>
              <a:buSzPts val="1400"/>
              <a:buFont typeface="Arial"/>
              <a:buNone/>
              <a:defRPr sz="1400"/>
            </a:lvl7pPr>
            <a:lvl8pPr marL="3657600" lvl="7" indent="-228600" algn="l" rtl="0">
              <a:spcBef>
                <a:spcPts val="280"/>
              </a:spcBef>
              <a:spcAft>
                <a:spcPts val="0"/>
              </a:spcAft>
              <a:buSzPts val="1400"/>
              <a:buFont typeface="Arial"/>
              <a:buNone/>
              <a:defRPr sz="1400"/>
            </a:lvl8pPr>
            <a:lvl9pPr marL="4114800" lvl="8" indent="-228600" algn="l" rtl="0">
              <a:spcBef>
                <a:spcPts val="280"/>
              </a:spcBef>
              <a:spcAft>
                <a:spcPts val="0"/>
              </a:spcAft>
              <a:buSzPts val="1400"/>
              <a:buFont typeface="Arial"/>
              <a:buNone/>
              <a:defRPr sz="1400"/>
            </a:lvl9pPr>
          </a:lstStyle>
          <a:p>
            <a:endParaRPr/>
          </a:p>
        </p:txBody>
      </p:sp>
      <p:sp>
        <p:nvSpPr>
          <p:cNvPr id="116" name="Google Shape;116;p12"/>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7" name="Google Shape;117;p1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8" name="Google Shape;118;p12"/>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1pPr>
            <a:lvl2pPr marL="0" marR="0" lvl="1"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2pPr>
            <a:lvl3pPr marL="0" marR="0" lvl="2"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3pPr>
            <a:lvl4pPr marL="0" marR="0" lvl="3"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4pPr>
            <a:lvl5pPr marL="0" marR="0" lvl="4"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5pPr>
            <a:lvl6pPr marL="0" marR="0" lvl="5"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6pPr>
            <a:lvl7pPr marL="0" marR="0" lvl="6"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7pPr>
            <a:lvl8pPr marL="0" marR="0" lvl="7"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8pPr>
            <a:lvl9pPr marL="0" marR="0" lvl="8"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125"/>
        <p:cNvGrpSpPr/>
        <p:nvPr/>
      </p:nvGrpSpPr>
      <p:grpSpPr>
        <a:xfrm>
          <a:off x="0" y="0"/>
          <a:ext cx="0" cy="0"/>
          <a:chOff x="0" y="0"/>
          <a:chExt cx="0" cy="0"/>
        </a:xfrm>
      </p:grpSpPr>
      <p:sp>
        <p:nvSpPr>
          <p:cNvPr id="126" name="Google Shape;126;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7" name="Google Shape;127;p14"/>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SzPts val="2400"/>
              <a:buFont typeface="Arial"/>
              <a:buNone/>
              <a:defRPr sz="2400" b="1"/>
            </a:lvl1pPr>
            <a:lvl2pPr marL="914400" lvl="1" indent="-228600" algn="l" rtl="0">
              <a:spcBef>
                <a:spcPts val="400"/>
              </a:spcBef>
              <a:spcAft>
                <a:spcPts val="0"/>
              </a:spcAft>
              <a:buClr>
                <a:schemeClr val="lt1"/>
              </a:buClr>
              <a:buSzPts val="2000"/>
              <a:buFont typeface="Arial"/>
              <a:buNone/>
              <a:defRPr sz="2000" b="1"/>
            </a:lvl2pPr>
            <a:lvl3pPr marL="1371600" lvl="2" indent="-228600" algn="l" rtl="0">
              <a:spcBef>
                <a:spcPts val="360"/>
              </a:spcBef>
              <a:spcAft>
                <a:spcPts val="0"/>
              </a:spcAft>
              <a:buSzPts val="1800"/>
              <a:buFont typeface="Arial"/>
              <a:buNone/>
              <a:defRPr sz="1800" b="1"/>
            </a:lvl3pPr>
            <a:lvl4pPr marL="1828800" lvl="3" indent="-228600" algn="l" rtl="0">
              <a:spcBef>
                <a:spcPts val="320"/>
              </a:spcBef>
              <a:spcAft>
                <a:spcPts val="0"/>
              </a:spcAft>
              <a:buClr>
                <a:schemeClr val="lt1"/>
              </a:buClr>
              <a:buSzPts val="1600"/>
              <a:buFont typeface="Arial"/>
              <a:buNone/>
              <a:defRPr sz="1600" b="1"/>
            </a:lvl4pPr>
            <a:lvl5pPr marL="2286000" lvl="4" indent="-228600" algn="l" rtl="0">
              <a:spcBef>
                <a:spcPts val="320"/>
              </a:spcBef>
              <a:spcAft>
                <a:spcPts val="0"/>
              </a:spcAft>
              <a:buSzPts val="1600"/>
              <a:buFont typeface="Arial"/>
              <a:buNone/>
              <a:defRPr sz="1600" b="1"/>
            </a:lvl5pPr>
            <a:lvl6pPr marL="2743200" lvl="5" indent="-228600" algn="l" rtl="0">
              <a:spcBef>
                <a:spcPts val="320"/>
              </a:spcBef>
              <a:spcAft>
                <a:spcPts val="0"/>
              </a:spcAft>
              <a:buSzPts val="1600"/>
              <a:buFont typeface="Arial"/>
              <a:buNone/>
              <a:defRPr sz="1600" b="1"/>
            </a:lvl6pPr>
            <a:lvl7pPr marL="3200400" lvl="6" indent="-228600" algn="l" rtl="0">
              <a:spcBef>
                <a:spcPts val="320"/>
              </a:spcBef>
              <a:spcAft>
                <a:spcPts val="0"/>
              </a:spcAft>
              <a:buSzPts val="1600"/>
              <a:buFont typeface="Arial"/>
              <a:buNone/>
              <a:defRPr sz="1600" b="1"/>
            </a:lvl7pPr>
            <a:lvl8pPr marL="3657600" lvl="7" indent="-228600" algn="l" rtl="0">
              <a:spcBef>
                <a:spcPts val="320"/>
              </a:spcBef>
              <a:spcAft>
                <a:spcPts val="0"/>
              </a:spcAft>
              <a:buSzPts val="1600"/>
              <a:buFont typeface="Arial"/>
              <a:buNone/>
              <a:defRPr sz="1600" b="1"/>
            </a:lvl8pPr>
            <a:lvl9pPr marL="4114800" lvl="8" indent="-228600" algn="l" rtl="0">
              <a:spcBef>
                <a:spcPts val="320"/>
              </a:spcBef>
              <a:spcAft>
                <a:spcPts val="0"/>
              </a:spcAft>
              <a:buSzPts val="1600"/>
              <a:buFont typeface="Arial"/>
              <a:buNone/>
              <a:defRPr sz="1600" b="1"/>
            </a:lvl9pPr>
          </a:lstStyle>
          <a:p>
            <a:endParaRPr/>
          </a:p>
        </p:txBody>
      </p:sp>
      <p:sp>
        <p:nvSpPr>
          <p:cNvPr id="128" name="Google Shape;128;p14"/>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SzPts val="2400"/>
              <a:buFont typeface="Arial"/>
              <a:buChar char="•"/>
              <a:defRPr sz="2400"/>
            </a:lvl1pPr>
            <a:lvl2pPr marL="914400" lvl="1" indent="-355600" algn="l" rtl="0">
              <a:spcBef>
                <a:spcPts val="400"/>
              </a:spcBef>
              <a:spcAft>
                <a:spcPts val="0"/>
              </a:spcAft>
              <a:buClr>
                <a:schemeClr val="lt1"/>
              </a:buClr>
              <a:buSzPts val="2000"/>
              <a:buFont typeface="Arial"/>
              <a:buChar char="–"/>
              <a:defRPr sz="2000"/>
            </a:lvl2pPr>
            <a:lvl3pPr marL="1371600" lvl="2" indent="-342900" algn="l" rtl="0">
              <a:spcBef>
                <a:spcPts val="360"/>
              </a:spcBef>
              <a:spcAft>
                <a:spcPts val="0"/>
              </a:spcAft>
              <a:buSzPts val="1800"/>
              <a:buFont typeface="Arial"/>
              <a:buChar char="•"/>
              <a:defRPr sz="1800"/>
            </a:lvl3pPr>
            <a:lvl4pPr marL="1828800" lvl="3" indent="-330200" algn="l" rtl="0">
              <a:spcBef>
                <a:spcPts val="320"/>
              </a:spcBef>
              <a:spcAft>
                <a:spcPts val="0"/>
              </a:spcAft>
              <a:buClr>
                <a:schemeClr val="lt1"/>
              </a:buClr>
              <a:buSzPts val="1600"/>
              <a:buFont typeface="Arial"/>
              <a:buChar char="–"/>
              <a:defRPr sz="1600"/>
            </a:lvl4pPr>
            <a:lvl5pPr marL="2286000" lvl="4" indent="-330200" algn="l" rtl="0">
              <a:spcBef>
                <a:spcPts val="320"/>
              </a:spcBef>
              <a:spcAft>
                <a:spcPts val="0"/>
              </a:spcAft>
              <a:buSzPts val="1600"/>
              <a:buFont typeface="Arial"/>
              <a:buChar char="•"/>
              <a:defRPr sz="1600"/>
            </a:lvl5pPr>
            <a:lvl6pPr marL="2743200" lvl="5" indent="-330200" algn="l" rtl="0">
              <a:spcBef>
                <a:spcPts val="320"/>
              </a:spcBef>
              <a:spcAft>
                <a:spcPts val="0"/>
              </a:spcAft>
              <a:buSzPts val="1600"/>
              <a:buFont typeface="Arial"/>
              <a:buChar char="•"/>
              <a:defRPr sz="1600"/>
            </a:lvl6pPr>
            <a:lvl7pPr marL="3200400" lvl="6" indent="-330200" algn="l" rtl="0">
              <a:spcBef>
                <a:spcPts val="320"/>
              </a:spcBef>
              <a:spcAft>
                <a:spcPts val="0"/>
              </a:spcAft>
              <a:buSzPts val="1600"/>
              <a:buFont typeface="Arial"/>
              <a:buChar char="•"/>
              <a:defRPr sz="1600"/>
            </a:lvl7pPr>
            <a:lvl8pPr marL="3657600" lvl="7" indent="-330200" algn="l" rtl="0">
              <a:spcBef>
                <a:spcPts val="320"/>
              </a:spcBef>
              <a:spcAft>
                <a:spcPts val="0"/>
              </a:spcAft>
              <a:buSzPts val="1600"/>
              <a:buFont typeface="Arial"/>
              <a:buChar char="•"/>
              <a:defRPr sz="1600"/>
            </a:lvl8pPr>
            <a:lvl9pPr marL="4114800" lvl="8" indent="-330200" algn="l" rtl="0">
              <a:spcBef>
                <a:spcPts val="320"/>
              </a:spcBef>
              <a:spcAft>
                <a:spcPts val="0"/>
              </a:spcAft>
              <a:buSzPts val="1600"/>
              <a:buFont typeface="Arial"/>
              <a:buChar char="•"/>
              <a:defRPr sz="1600"/>
            </a:lvl9pPr>
          </a:lstStyle>
          <a:p>
            <a:endParaRPr/>
          </a:p>
        </p:txBody>
      </p:sp>
      <p:sp>
        <p:nvSpPr>
          <p:cNvPr id="129" name="Google Shape;129;p14"/>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SzPts val="2400"/>
              <a:buFont typeface="Arial"/>
              <a:buNone/>
              <a:defRPr sz="2400" b="1"/>
            </a:lvl1pPr>
            <a:lvl2pPr marL="914400" lvl="1" indent="-228600" algn="l" rtl="0">
              <a:spcBef>
                <a:spcPts val="400"/>
              </a:spcBef>
              <a:spcAft>
                <a:spcPts val="0"/>
              </a:spcAft>
              <a:buClr>
                <a:schemeClr val="lt1"/>
              </a:buClr>
              <a:buSzPts val="2000"/>
              <a:buFont typeface="Arial"/>
              <a:buNone/>
              <a:defRPr sz="2000" b="1"/>
            </a:lvl2pPr>
            <a:lvl3pPr marL="1371600" lvl="2" indent="-228600" algn="l" rtl="0">
              <a:spcBef>
                <a:spcPts val="360"/>
              </a:spcBef>
              <a:spcAft>
                <a:spcPts val="0"/>
              </a:spcAft>
              <a:buSzPts val="1800"/>
              <a:buFont typeface="Arial"/>
              <a:buNone/>
              <a:defRPr sz="1800" b="1"/>
            </a:lvl3pPr>
            <a:lvl4pPr marL="1828800" lvl="3" indent="-228600" algn="l" rtl="0">
              <a:spcBef>
                <a:spcPts val="320"/>
              </a:spcBef>
              <a:spcAft>
                <a:spcPts val="0"/>
              </a:spcAft>
              <a:buClr>
                <a:schemeClr val="lt1"/>
              </a:buClr>
              <a:buSzPts val="1600"/>
              <a:buFont typeface="Arial"/>
              <a:buNone/>
              <a:defRPr sz="1600" b="1"/>
            </a:lvl4pPr>
            <a:lvl5pPr marL="2286000" lvl="4" indent="-228600" algn="l" rtl="0">
              <a:spcBef>
                <a:spcPts val="320"/>
              </a:spcBef>
              <a:spcAft>
                <a:spcPts val="0"/>
              </a:spcAft>
              <a:buSzPts val="1600"/>
              <a:buFont typeface="Arial"/>
              <a:buNone/>
              <a:defRPr sz="1600" b="1"/>
            </a:lvl5pPr>
            <a:lvl6pPr marL="2743200" lvl="5" indent="-228600" algn="l" rtl="0">
              <a:spcBef>
                <a:spcPts val="320"/>
              </a:spcBef>
              <a:spcAft>
                <a:spcPts val="0"/>
              </a:spcAft>
              <a:buSzPts val="1600"/>
              <a:buFont typeface="Arial"/>
              <a:buNone/>
              <a:defRPr sz="1600" b="1"/>
            </a:lvl6pPr>
            <a:lvl7pPr marL="3200400" lvl="6" indent="-228600" algn="l" rtl="0">
              <a:spcBef>
                <a:spcPts val="320"/>
              </a:spcBef>
              <a:spcAft>
                <a:spcPts val="0"/>
              </a:spcAft>
              <a:buSzPts val="1600"/>
              <a:buFont typeface="Arial"/>
              <a:buNone/>
              <a:defRPr sz="1600" b="1"/>
            </a:lvl7pPr>
            <a:lvl8pPr marL="3657600" lvl="7" indent="-228600" algn="l" rtl="0">
              <a:spcBef>
                <a:spcPts val="320"/>
              </a:spcBef>
              <a:spcAft>
                <a:spcPts val="0"/>
              </a:spcAft>
              <a:buSzPts val="1600"/>
              <a:buFont typeface="Arial"/>
              <a:buNone/>
              <a:defRPr sz="1600" b="1"/>
            </a:lvl8pPr>
            <a:lvl9pPr marL="4114800" lvl="8" indent="-228600" algn="l" rtl="0">
              <a:spcBef>
                <a:spcPts val="320"/>
              </a:spcBef>
              <a:spcAft>
                <a:spcPts val="0"/>
              </a:spcAft>
              <a:buSzPts val="1600"/>
              <a:buFont typeface="Arial"/>
              <a:buNone/>
              <a:defRPr sz="1600" b="1"/>
            </a:lvl9pPr>
          </a:lstStyle>
          <a:p>
            <a:endParaRPr/>
          </a:p>
        </p:txBody>
      </p:sp>
      <p:sp>
        <p:nvSpPr>
          <p:cNvPr id="130" name="Google Shape;130;p14"/>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SzPts val="2400"/>
              <a:buFont typeface="Arial"/>
              <a:buChar char="•"/>
              <a:defRPr sz="2400"/>
            </a:lvl1pPr>
            <a:lvl2pPr marL="914400" lvl="1" indent="-355600" algn="l" rtl="0">
              <a:spcBef>
                <a:spcPts val="400"/>
              </a:spcBef>
              <a:spcAft>
                <a:spcPts val="0"/>
              </a:spcAft>
              <a:buClr>
                <a:schemeClr val="lt1"/>
              </a:buClr>
              <a:buSzPts val="2000"/>
              <a:buFont typeface="Arial"/>
              <a:buChar char="–"/>
              <a:defRPr sz="2000"/>
            </a:lvl2pPr>
            <a:lvl3pPr marL="1371600" lvl="2" indent="-342900" algn="l" rtl="0">
              <a:spcBef>
                <a:spcPts val="360"/>
              </a:spcBef>
              <a:spcAft>
                <a:spcPts val="0"/>
              </a:spcAft>
              <a:buSzPts val="1800"/>
              <a:buFont typeface="Arial"/>
              <a:buChar char="•"/>
              <a:defRPr sz="1800"/>
            </a:lvl3pPr>
            <a:lvl4pPr marL="1828800" lvl="3" indent="-330200" algn="l" rtl="0">
              <a:spcBef>
                <a:spcPts val="320"/>
              </a:spcBef>
              <a:spcAft>
                <a:spcPts val="0"/>
              </a:spcAft>
              <a:buClr>
                <a:schemeClr val="lt1"/>
              </a:buClr>
              <a:buSzPts val="1600"/>
              <a:buFont typeface="Arial"/>
              <a:buChar char="–"/>
              <a:defRPr sz="1600"/>
            </a:lvl4pPr>
            <a:lvl5pPr marL="2286000" lvl="4" indent="-330200" algn="l" rtl="0">
              <a:spcBef>
                <a:spcPts val="320"/>
              </a:spcBef>
              <a:spcAft>
                <a:spcPts val="0"/>
              </a:spcAft>
              <a:buSzPts val="1600"/>
              <a:buFont typeface="Arial"/>
              <a:buChar char="•"/>
              <a:defRPr sz="1600"/>
            </a:lvl5pPr>
            <a:lvl6pPr marL="2743200" lvl="5" indent="-330200" algn="l" rtl="0">
              <a:spcBef>
                <a:spcPts val="320"/>
              </a:spcBef>
              <a:spcAft>
                <a:spcPts val="0"/>
              </a:spcAft>
              <a:buSzPts val="1600"/>
              <a:buFont typeface="Arial"/>
              <a:buChar char="•"/>
              <a:defRPr sz="1600"/>
            </a:lvl6pPr>
            <a:lvl7pPr marL="3200400" lvl="6" indent="-330200" algn="l" rtl="0">
              <a:spcBef>
                <a:spcPts val="320"/>
              </a:spcBef>
              <a:spcAft>
                <a:spcPts val="0"/>
              </a:spcAft>
              <a:buSzPts val="1600"/>
              <a:buFont typeface="Arial"/>
              <a:buChar char="•"/>
              <a:defRPr sz="1600"/>
            </a:lvl7pPr>
            <a:lvl8pPr marL="3657600" lvl="7" indent="-330200" algn="l" rtl="0">
              <a:spcBef>
                <a:spcPts val="320"/>
              </a:spcBef>
              <a:spcAft>
                <a:spcPts val="0"/>
              </a:spcAft>
              <a:buSzPts val="1600"/>
              <a:buFont typeface="Arial"/>
              <a:buChar char="•"/>
              <a:defRPr sz="1600"/>
            </a:lvl8pPr>
            <a:lvl9pPr marL="4114800" lvl="8" indent="-330200" algn="l" rtl="0">
              <a:spcBef>
                <a:spcPts val="320"/>
              </a:spcBef>
              <a:spcAft>
                <a:spcPts val="0"/>
              </a:spcAft>
              <a:buSzPts val="1600"/>
              <a:buFont typeface="Arial"/>
              <a:buChar char="•"/>
              <a:defRPr sz="1600"/>
            </a:lvl9pPr>
          </a:lstStyle>
          <a:p>
            <a:endParaRPr/>
          </a:p>
        </p:txBody>
      </p:sp>
      <p:sp>
        <p:nvSpPr>
          <p:cNvPr id="131" name="Google Shape;131;p14"/>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2" name="Google Shape;132;p1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3" name="Google Shape;133;p14"/>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1pPr>
            <a:lvl2pPr marL="0" marR="0" lvl="1"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2pPr>
            <a:lvl3pPr marL="0" marR="0" lvl="2"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3pPr>
            <a:lvl4pPr marL="0" marR="0" lvl="3"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4pPr>
            <a:lvl5pPr marL="0" marR="0" lvl="4"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5pPr>
            <a:lvl6pPr marL="0" marR="0" lvl="5"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6pPr>
            <a:lvl7pPr marL="0" marR="0" lvl="6"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7pPr>
            <a:lvl8pPr marL="0" marR="0" lvl="7"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8pPr>
            <a:lvl9pPr marL="0" marR="0" lvl="8"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140"/>
        <p:cNvGrpSpPr/>
        <p:nvPr/>
      </p:nvGrpSpPr>
      <p:grpSpPr>
        <a:xfrm>
          <a:off x="0" y="0"/>
          <a:ext cx="0" cy="0"/>
          <a:chOff x="0" y="0"/>
          <a:chExt cx="0" cy="0"/>
        </a:xfrm>
      </p:grpSpPr>
      <p:sp>
        <p:nvSpPr>
          <p:cNvPr id="141" name="Google Shape;141;p16"/>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42" name="Google Shape;142;p16"/>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3" name="Google Shape;143;p1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4" name="Google Shape;144;p16"/>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1pPr>
            <a:lvl2pPr marL="0" marR="0" lvl="1"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2pPr>
            <a:lvl3pPr marL="0" marR="0" lvl="2"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3pPr>
            <a:lvl4pPr marL="0" marR="0" lvl="3"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4pPr>
            <a:lvl5pPr marL="0" marR="0" lvl="4"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5pPr>
            <a:lvl6pPr marL="0" marR="0" lvl="5"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6pPr>
            <a:lvl7pPr marL="0" marR="0" lvl="6"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7pPr>
            <a:lvl8pPr marL="0" marR="0" lvl="7"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8pPr>
            <a:lvl9pPr marL="0" marR="0" lvl="8"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51"/>
        <p:cNvGrpSpPr/>
        <p:nvPr/>
      </p:nvGrpSpPr>
      <p:grpSpPr>
        <a:xfrm>
          <a:off x="0" y="0"/>
          <a:ext cx="0" cy="0"/>
          <a:chOff x="0" y="0"/>
          <a:chExt cx="0" cy="0"/>
        </a:xfrm>
      </p:grpSpPr>
      <p:sp>
        <p:nvSpPr>
          <p:cNvPr id="152" name="Google Shape;152;p18"/>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3" name="Google Shape;153;p1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4" name="Google Shape;154;p18"/>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1pPr>
            <a:lvl2pPr marL="0" marR="0" lvl="1"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2pPr>
            <a:lvl3pPr marL="0" marR="0" lvl="2"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3pPr>
            <a:lvl4pPr marL="0" marR="0" lvl="3"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4pPr>
            <a:lvl5pPr marL="0" marR="0" lvl="4"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5pPr>
            <a:lvl6pPr marL="0" marR="0" lvl="5"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6pPr>
            <a:lvl7pPr marL="0" marR="0" lvl="6"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7pPr>
            <a:lvl8pPr marL="0" marR="0" lvl="7"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8pPr>
            <a:lvl9pPr marL="0" marR="0" lvl="8"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600200"/>
            <a:ext cx="8229600" cy="44958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lt2"/>
              </a:buClr>
              <a:buSzPts val="3200"/>
              <a:buFont typeface="Arial"/>
              <a:buChar char="•"/>
              <a:defRPr sz="32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lt1"/>
              </a:buClr>
              <a:buSzPts val="2800"/>
              <a:buFont typeface="Arial"/>
              <a:buChar char="–"/>
              <a:defRPr sz="2800" b="0" i="0" u="none" strike="noStrike" cap="none">
                <a:solidFill>
                  <a:schemeClr val="lt1"/>
                </a:solidFill>
                <a:latin typeface="Arial"/>
                <a:ea typeface="Arial"/>
                <a:cs typeface="Arial"/>
                <a:sym typeface="Arial"/>
              </a:defRPr>
            </a:lvl2pPr>
            <a:lvl3pPr marL="1371600" marR="0" lvl="2" indent="-381000" algn="l" rtl="0">
              <a:spcBef>
                <a:spcPts val="480"/>
              </a:spcBef>
              <a:spcAft>
                <a:spcPts val="0"/>
              </a:spcAft>
              <a:buClr>
                <a:schemeClr val="lt2"/>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4pPr>
            <a:lvl5pPr marL="2286000" marR="0" lvl="4" indent="-355600" algn="l" rtl="0">
              <a:spcBef>
                <a:spcPts val="400"/>
              </a:spcBef>
              <a:spcAft>
                <a:spcPts val="0"/>
              </a:spcAft>
              <a:buClr>
                <a:schemeClr val="lt2"/>
              </a:buClr>
              <a:buSzPts val="2000"/>
              <a:buFont typeface="Arial"/>
              <a:buChar char="•"/>
              <a:defRPr sz="20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lt2"/>
              </a:buClr>
              <a:buSzPts val="2000"/>
              <a:buFont typeface="Arial"/>
              <a:buChar char="•"/>
              <a:defRPr sz="2000" b="0" i="0" u="none" strike="noStrike" cap="none">
                <a:solidFill>
                  <a:schemeClr val="lt1"/>
                </a:solidFill>
                <a:latin typeface="Arial"/>
                <a:ea typeface="Arial"/>
                <a:cs typeface="Arial"/>
                <a:sym typeface="Arial"/>
              </a:defRPr>
            </a:lvl6pPr>
            <a:lvl7pPr marL="3200400" marR="0" lvl="6" indent="-355600" algn="l" rtl="0">
              <a:spcBef>
                <a:spcPts val="400"/>
              </a:spcBef>
              <a:spcAft>
                <a:spcPts val="0"/>
              </a:spcAft>
              <a:buClr>
                <a:schemeClr val="lt2"/>
              </a:buClr>
              <a:buSzPts val="2000"/>
              <a:buFont typeface="Arial"/>
              <a:buChar char="•"/>
              <a:defRPr sz="2000" b="0" i="0" u="none" strike="noStrike" cap="none">
                <a:solidFill>
                  <a:schemeClr val="lt1"/>
                </a:solidFill>
                <a:latin typeface="Arial"/>
                <a:ea typeface="Arial"/>
                <a:cs typeface="Arial"/>
                <a:sym typeface="Arial"/>
              </a:defRPr>
            </a:lvl7pPr>
            <a:lvl8pPr marL="3657600" marR="0" lvl="7" indent="-355600" algn="l" rtl="0">
              <a:spcBef>
                <a:spcPts val="400"/>
              </a:spcBef>
              <a:spcAft>
                <a:spcPts val="0"/>
              </a:spcAft>
              <a:buClr>
                <a:schemeClr val="lt2"/>
              </a:buClr>
              <a:buSzPts val="2000"/>
              <a:buFont typeface="Arial"/>
              <a:buChar char="•"/>
              <a:defRPr sz="2000" b="0" i="0" u="none" strike="noStrike" cap="none">
                <a:solidFill>
                  <a:schemeClr val="lt1"/>
                </a:solidFill>
                <a:latin typeface="Arial"/>
                <a:ea typeface="Arial"/>
                <a:cs typeface="Arial"/>
                <a:sym typeface="Arial"/>
              </a:defRPr>
            </a:lvl8pPr>
            <a:lvl9pPr marL="4114800" marR="0" lvl="8" indent="-355600" algn="l" rtl="0">
              <a:spcBef>
                <a:spcPts val="400"/>
              </a:spcBef>
              <a:spcAft>
                <a:spcPts val="0"/>
              </a:spcAft>
              <a:buClr>
                <a:schemeClr val="lt2"/>
              </a:buClr>
              <a:buSzPts val="2000"/>
              <a:buFont typeface="Arial"/>
              <a:buChar char="•"/>
              <a:defRPr sz="2000" b="0" i="0" u="none" strike="noStrike" cap="none">
                <a:solidFill>
                  <a:schemeClr val="lt1"/>
                </a:solidFill>
                <a:latin typeface="Arial"/>
                <a:ea typeface="Arial"/>
                <a:cs typeface="Arial"/>
                <a:sym typeface="Arial"/>
              </a:defRPr>
            </a:lvl9pPr>
          </a:lstStyle>
          <a:p>
            <a:endParaRPr/>
          </a:p>
        </p:txBody>
      </p:sp>
      <p:sp>
        <p:nvSpPr>
          <p:cNvPr id="8" name="Google Shape;8;p1"/>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9" name="Google Shape;9;p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0" name="Google Shape;10;p1"/>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effectLst>
                  <a:outerShdw blurRad="38100" dist="38100" dir="2700000" algn="tl">
                    <a:srgbClr val="C0C0C0"/>
                  </a:outerShdw>
                </a:effectLst>
                <a:latin typeface="Arial"/>
                <a:ea typeface="Arial"/>
                <a:cs typeface="Arial"/>
                <a:sym typeface="Arial"/>
              </a:defRPr>
            </a:lvl1pPr>
            <a:lvl2pPr marL="0" marR="0" lvl="1"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effectLst>
                  <a:outerShdw blurRad="38100" dist="38100" dir="2700000" algn="tl">
                    <a:srgbClr val="C0C0C0"/>
                  </a:outerShdw>
                </a:effectLst>
                <a:latin typeface="Arial"/>
                <a:ea typeface="Arial"/>
                <a:cs typeface="Arial"/>
                <a:sym typeface="Arial"/>
              </a:defRPr>
            </a:lvl2pPr>
            <a:lvl3pPr marL="0" marR="0" lvl="2"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effectLst>
                  <a:outerShdw blurRad="38100" dist="38100" dir="2700000" algn="tl">
                    <a:srgbClr val="C0C0C0"/>
                  </a:outerShdw>
                </a:effectLst>
                <a:latin typeface="Arial"/>
                <a:ea typeface="Arial"/>
                <a:cs typeface="Arial"/>
                <a:sym typeface="Arial"/>
              </a:defRPr>
            </a:lvl3pPr>
            <a:lvl4pPr marL="0" marR="0" lvl="3"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effectLst>
                  <a:outerShdw blurRad="38100" dist="38100" dir="2700000" algn="tl">
                    <a:srgbClr val="C0C0C0"/>
                  </a:outerShdw>
                </a:effectLst>
                <a:latin typeface="Arial"/>
                <a:ea typeface="Arial"/>
                <a:cs typeface="Arial"/>
                <a:sym typeface="Arial"/>
              </a:defRPr>
            </a:lvl4pPr>
            <a:lvl5pPr marL="0" marR="0" lvl="4"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effectLst>
                  <a:outerShdw blurRad="38100" dist="38100" dir="2700000" algn="tl">
                    <a:srgbClr val="C0C0C0"/>
                  </a:outerShdw>
                </a:effectLst>
                <a:latin typeface="Arial"/>
                <a:ea typeface="Arial"/>
                <a:cs typeface="Arial"/>
                <a:sym typeface="Arial"/>
              </a:defRPr>
            </a:lvl5pPr>
            <a:lvl6pPr marL="0" marR="0" lvl="5"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effectLst>
                  <a:outerShdw blurRad="38100" dist="38100" dir="2700000" algn="tl">
                    <a:srgbClr val="C0C0C0"/>
                  </a:outerShdw>
                </a:effectLst>
                <a:latin typeface="Arial"/>
                <a:ea typeface="Arial"/>
                <a:cs typeface="Arial"/>
                <a:sym typeface="Arial"/>
              </a:defRPr>
            </a:lvl6pPr>
            <a:lvl7pPr marL="0" marR="0" lvl="6"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effectLst>
                  <a:outerShdw blurRad="38100" dist="38100" dir="2700000" algn="tl">
                    <a:srgbClr val="C0C0C0"/>
                  </a:outerShdw>
                </a:effectLst>
                <a:latin typeface="Arial"/>
                <a:ea typeface="Arial"/>
                <a:cs typeface="Arial"/>
                <a:sym typeface="Arial"/>
              </a:defRPr>
            </a:lvl7pPr>
            <a:lvl8pPr marL="0" marR="0" lvl="7"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effectLst>
                  <a:outerShdw blurRad="38100" dist="38100" dir="2700000" algn="tl">
                    <a:srgbClr val="C0C0C0"/>
                  </a:outerShdw>
                </a:effectLst>
                <a:latin typeface="Arial"/>
                <a:ea typeface="Arial"/>
                <a:cs typeface="Arial"/>
                <a:sym typeface="Arial"/>
              </a:defRPr>
            </a:lvl8pPr>
            <a:lvl9pPr marL="0" marR="0" lvl="8"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effectLst>
                  <a:outerShdw blurRad="38100" dist="38100" dir="2700000" algn="tl">
                    <a:srgbClr val="C0C0C0"/>
                  </a:outerShdw>
                </a:effectLst>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55"/>
        <p:cNvGrpSpPr/>
        <p:nvPr/>
      </p:nvGrpSpPr>
      <p:grpSpPr>
        <a:xfrm>
          <a:off x="0" y="0"/>
          <a:ext cx="0" cy="0"/>
          <a:chOff x="0" y="0"/>
          <a:chExt cx="0" cy="0"/>
        </a:xfrm>
      </p:grpSpPr>
      <p:sp>
        <p:nvSpPr>
          <p:cNvPr id="156" name="Google Shape;156;p19"/>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9pPr>
          </a:lstStyle>
          <a:p>
            <a:endParaRPr/>
          </a:p>
        </p:txBody>
      </p:sp>
      <p:sp>
        <p:nvSpPr>
          <p:cNvPr id="157" name="Google Shape;157;p19"/>
          <p:cNvSpPr txBox="1">
            <a:spLocks noGrp="1"/>
          </p:cNvSpPr>
          <p:nvPr>
            <p:ph type="body" idx="1"/>
          </p:nvPr>
        </p:nvSpPr>
        <p:spPr>
          <a:xfrm>
            <a:off x="457200" y="1600200"/>
            <a:ext cx="8229600" cy="44958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lt2"/>
              </a:buClr>
              <a:buSzPts val="3200"/>
              <a:buFont typeface="Arial"/>
              <a:buChar char="•"/>
              <a:defRPr sz="32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lt1"/>
              </a:buClr>
              <a:buSzPts val="2800"/>
              <a:buFont typeface="Arial"/>
              <a:buChar char="–"/>
              <a:defRPr sz="2800" b="0" i="0" u="none" strike="noStrike" cap="none">
                <a:solidFill>
                  <a:schemeClr val="lt1"/>
                </a:solidFill>
                <a:latin typeface="Arial"/>
                <a:ea typeface="Arial"/>
                <a:cs typeface="Arial"/>
                <a:sym typeface="Arial"/>
              </a:defRPr>
            </a:lvl2pPr>
            <a:lvl3pPr marL="1371600" marR="0" lvl="2" indent="-381000" algn="l" rtl="0">
              <a:spcBef>
                <a:spcPts val="480"/>
              </a:spcBef>
              <a:spcAft>
                <a:spcPts val="0"/>
              </a:spcAft>
              <a:buClr>
                <a:schemeClr val="lt2"/>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4pPr>
            <a:lvl5pPr marL="2286000" marR="0" lvl="4" indent="-355600" algn="l" rtl="0">
              <a:spcBef>
                <a:spcPts val="400"/>
              </a:spcBef>
              <a:spcAft>
                <a:spcPts val="0"/>
              </a:spcAft>
              <a:buClr>
                <a:schemeClr val="lt2"/>
              </a:buClr>
              <a:buSzPts val="2000"/>
              <a:buFont typeface="Arial"/>
              <a:buChar char="•"/>
              <a:defRPr sz="20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lt2"/>
              </a:buClr>
              <a:buSzPts val="2000"/>
              <a:buFont typeface="Arial"/>
              <a:buChar char="•"/>
              <a:defRPr sz="2000" b="0" i="0" u="none" strike="noStrike" cap="none">
                <a:solidFill>
                  <a:schemeClr val="lt1"/>
                </a:solidFill>
                <a:latin typeface="Arial"/>
                <a:ea typeface="Arial"/>
                <a:cs typeface="Arial"/>
                <a:sym typeface="Arial"/>
              </a:defRPr>
            </a:lvl6pPr>
            <a:lvl7pPr marL="3200400" marR="0" lvl="6" indent="-355600" algn="l" rtl="0">
              <a:spcBef>
                <a:spcPts val="400"/>
              </a:spcBef>
              <a:spcAft>
                <a:spcPts val="0"/>
              </a:spcAft>
              <a:buClr>
                <a:schemeClr val="lt2"/>
              </a:buClr>
              <a:buSzPts val="2000"/>
              <a:buFont typeface="Arial"/>
              <a:buChar char="•"/>
              <a:defRPr sz="2000" b="0" i="0" u="none" strike="noStrike" cap="none">
                <a:solidFill>
                  <a:schemeClr val="lt1"/>
                </a:solidFill>
                <a:latin typeface="Arial"/>
                <a:ea typeface="Arial"/>
                <a:cs typeface="Arial"/>
                <a:sym typeface="Arial"/>
              </a:defRPr>
            </a:lvl7pPr>
            <a:lvl8pPr marL="3657600" marR="0" lvl="7" indent="-355600" algn="l" rtl="0">
              <a:spcBef>
                <a:spcPts val="400"/>
              </a:spcBef>
              <a:spcAft>
                <a:spcPts val="0"/>
              </a:spcAft>
              <a:buClr>
                <a:schemeClr val="lt2"/>
              </a:buClr>
              <a:buSzPts val="2000"/>
              <a:buFont typeface="Arial"/>
              <a:buChar char="•"/>
              <a:defRPr sz="2000" b="0" i="0" u="none" strike="noStrike" cap="none">
                <a:solidFill>
                  <a:schemeClr val="lt1"/>
                </a:solidFill>
                <a:latin typeface="Arial"/>
                <a:ea typeface="Arial"/>
                <a:cs typeface="Arial"/>
                <a:sym typeface="Arial"/>
              </a:defRPr>
            </a:lvl8pPr>
            <a:lvl9pPr marL="4114800" marR="0" lvl="8" indent="-355600" algn="l" rtl="0">
              <a:spcBef>
                <a:spcPts val="400"/>
              </a:spcBef>
              <a:spcAft>
                <a:spcPts val="0"/>
              </a:spcAft>
              <a:buClr>
                <a:schemeClr val="lt2"/>
              </a:buClr>
              <a:buSzPts val="2000"/>
              <a:buFont typeface="Arial"/>
              <a:buChar char="•"/>
              <a:defRPr sz="2000" b="0" i="0" u="none" strike="noStrike" cap="none">
                <a:solidFill>
                  <a:schemeClr val="lt1"/>
                </a:solidFill>
                <a:latin typeface="Arial"/>
                <a:ea typeface="Arial"/>
                <a:cs typeface="Arial"/>
                <a:sym typeface="Arial"/>
              </a:defRPr>
            </a:lvl9pPr>
          </a:lstStyle>
          <a:p>
            <a:endParaRPr/>
          </a:p>
        </p:txBody>
      </p:sp>
      <p:sp>
        <p:nvSpPr>
          <p:cNvPr id="158" name="Google Shape;158;p19"/>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59" name="Google Shape;159;p1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60" name="Google Shape;160;p19"/>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1pPr>
            <a:lvl2pPr marL="0" marR="0" lvl="1"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2pPr>
            <a:lvl3pPr marL="0" marR="0" lvl="2"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3pPr>
            <a:lvl4pPr marL="0" marR="0" lvl="3"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4pPr>
            <a:lvl5pPr marL="0" marR="0" lvl="4"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5pPr>
            <a:lvl6pPr marL="0" marR="0" lvl="5"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6pPr>
            <a:lvl7pPr marL="0" marR="0" lvl="6"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7pPr>
            <a:lvl8pPr marL="0" marR="0" lvl="7"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8pPr>
            <a:lvl9pPr marL="0" marR="0" lvl="8"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68"/>
        <p:cNvGrpSpPr/>
        <p:nvPr/>
      </p:nvGrpSpPr>
      <p:grpSpPr>
        <a:xfrm>
          <a:off x="0" y="0"/>
          <a:ext cx="0" cy="0"/>
          <a:chOff x="0" y="0"/>
          <a:chExt cx="0" cy="0"/>
        </a:xfrm>
      </p:grpSpPr>
      <p:sp>
        <p:nvSpPr>
          <p:cNvPr id="169" name="Google Shape;169;p21"/>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9pPr>
          </a:lstStyle>
          <a:p>
            <a:endParaRPr/>
          </a:p>
        </p:txBody>
      </p:sp>
      <p:sp>
        <p:nvSpPr>
          <p:cNvPr id="170" name="Google Shape;170;p21"/>
          <p:cNvSpPr txBox="1">
            <a:spLocks noGrp="1"/>
          </p:cNvSpPr>
          <p:nvPr>
            <p:ph type="body" idx="1"/>
          </p:nvPr>
        </p:nvSpPr>
        <p:spPr>
          <a:xfrm>
            <a:off x="457200" y="1600200"/>
            <a:ext cx="8229600" cy="44958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lt2"/>
              </a:buClr>
              <a:buSzPts val="3200"/>
              <a:buFont typeface="Arial"/>
              <a:buChar char="•"/>
              <a:defRPr sz="32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lt1"/>
              </a:buClr>
              <a:buSzPts val="2800"/>
              <a:buFont typeface="Arial"/>
              <a:buChar char="–"/>
              <a:defRPr sz="2800" b="0" i="0" u="none" strike="noStrike" cap="none">
                <a:solidFill>
                  <a:schemeClr val="lt1"/>
                </a:solidFill>
                <a:latin typeface="Arial"/>
                <a:ea typeface="Arial"/>
                <a:cs typeface="Arial"/>
                <a:sym typeface="Arial"/>
              </a:defRPr>
            </a:lvl2pPr>
            <a:lvl3pPr marL="1371600" marR="0" lvl="2" indent="-381000" algn="l" rtl="0">
              <a:spcBef>
                <a:spcPts val="480"/>
              </a:spcBef>
              <a:spcAft>
                <a:spcPts val="0"/>
              </a:spcAft>
              <a:buClr>
                <a:schemeClr val="lt2"/>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4pPr>
            <a:lvl5pPr marL="2286000" marR="0" lvl="4" indent="-355600" algn="l" rtl="0">
              <a:spcBef>
                <a:spcPts val="400"/>
              </a:spcBef>
              <a:spcAft>
                <a:spcPts val="0"/>
              </a:spcAft>
              <a:buClr>
                <a:schemeClr val="lt2"/>
              </a:buClr>
              <a:buSzPts val="2000"/>
              <a:buFont typeface="Arial"/>
              <a:buChar char="•"/>
              <a:defRPr sz="20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lt2"/>
              </a:buClr>
              <a:buSzPts val="2000"/>
              <a:buFont typeface="Arial"/>
              <a:buChar char="•"/>
              <a:defRPr sz="2000" b="0" i="0" u="none" strike="noStrike" cap="none">
                <a:solidFill>
                  <a:schemeClr val="lt1"/>
                </a:solidFill>
                <a:latin typeface="Arial"/>
                <a:ea typeface="Arial"/>
                <a:cs typeface="Arial"/>
                <a:sym typeface="Arial"/>
              </a:defRPr>
            </a:lvl6pPr>
            <a:lvl7pPr marL="3200400" marR="0" lvl="6" indent="-355600" algn="l" rtl="0">
              <a:spcBef>
                <a:spcPts val="400"/>
              </a:spcBef>
              <a:spcAft>
                <a:spcPts val="0"/>
              </a:spcAft>
              <a:buClr>
                <a:schemeClr val="lt2"/>
              </a:buClr>
              <a:buSzPts val="2000"/>
              <a:buFont typeface="Arial"/>
              <a:buChar char="•"/>
              <a:defRPr sz="2000" b="0" i="0" u="none" strike="noStrike" cap="none">
                <a:solidFill>
                  <a:schemeClr val="lt1"/>
                </a:solidFill>
                <a:latin typeface="Arial"/>
                <a:ea typeface="Arial"/>
                <a:cs typeface="Arial"/>
                <a:sym typeface="Arial"/>
              </a:defRPr>
            </a:lvl7pPr>
            <a:lvl8pPr marL="3657600" marR="0" lvl="7" indent="-355600" algn="l" rtl="0">
              <a:spcBef>
                <a:spcPts val="400"/>
              </a:spcBef>
              <a:spcAft>
                <a:spcPts val="0"/>
              </a:spcAft>
              <a:buClr>
                <a:schemeClr val="lt2"/>
              </a:buClr>
              <a:buSzPts val="2000"/>
              <a:buFont typeface="Arial"/>
              <a:buChar char="•"/>
              <a:defRPr sz="2000" b="0" i="0" u="none" strike="noStrike" cap="none">
                <a:solidFill>
                  <a:schemeClr val="lt1"/>
                </a:solidFill>
                <a:latin typeface="Arial"/>
                <a:ea typeface="Arial"/>
                <a:cs typeface="Arial"/>
                <a:sym typeface="Arial"/>
              </a:defRPr>
            </a:lvl8pPr>
            <a:lvl9pPr marL="4114800" marR="0" lvl="8" indent="-355600" algn="l" rtl="0">
              <a:spcBef>
                <a:spcPts val="400"/>
              </a:spcBef>
              <a:spcAft>
                <a:spcPts val="0"/>
              </a:spcAft>
              <a:buClr>
                <a:schemeClr val="lt2"/>
              </a:buClr>
              <a:buSzPts val="2000"/>
              <a:buFont typeface="Arial"/>
              <a:buChar char="•"/>
              <a:defRPr sz="2000" b="0" i="0" u="none" strike="noStrike" cap="none">
                <a:solidFill>
                  <a:schemeClr val="lt1"/>
                </a:solidFill>
                <a:latin typeface="Arial"/>
                <a:ea typeface="Arial"/>
                <a:cs typeface="Arial"/>
                <a:sym typeface="Arial"/>
              </a:defRPr>
            </a:lvl9pPr>
          </a:lstStyle>
          <a:p>
            <a:endParaRPr/>
          </a:p>
        </p:txBody>
      </p:sp>
      <p:sp>
        <p:nvSpPr>
          <p:cNvPr id="171" name="Google Shape;171;p21"/>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72" name="Google Shape;172;p2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73" name="Google Shape;173;p21"/>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1pPr>
            <a:lvl2pPr marL="0" marR="0" lvl="1"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2pPr>
            <a:lvl3pPr marL="0" marR="0" lvl="2"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3pPr>
            <a:lvl4pPr marL="0" marR="0" lvl="3"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4pPr>
            <a:lvl5pPr marL="0" marR="0" lvl="4"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5pPr>
            <a:lvl6pPr marL="0" marR="0" lvl="5"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6pPr>
            <a:lvl7pPr marL="0" marR="0" lvl="6"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7pPr>
            <a:lvl8pPr marL="0" marR="0" lvl="7"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8pPr>
            <a:lvl9pPr marL="0" marR="0" lvl="8"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81"/>
        <p:cNvGrpSpPr/>
        <p:nvPr/>
      </p:nvGrpSpPr>
      <p:grpSpPr>
        <a:xfrm>
          <a:off x="0" y="0"/>
          <a:ext cx="0" cy="0"/>
          <a:chOff x="0" y="0"/>
          <a:chExt cx="0" cy="0"/>
        </a:xfrm>
      </p:grpSpPr>
      <p:sp>
        <p:nvSpPr>
          <p:cNvPr id="182" name="Google Shape;182;p23"/>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9pPr>
          </a:lstStyle>
          <a:p>
            <a:endParaRPr/>
          </a:p>
        </p:txBody>
      </p:sp>
      <p:sp>
        <p:nvSpPr>
          <p:cNvPr id="183" name="Google Shape;183;p23"/>
          <p:cNvSpPr txBox="1">
            <a:spLocks noGrp="1"/>
          </p:cNvSpPr>
          <p:nvPr>
            <p:ph type="body" idx="1"/>
          </p:nvPr>
        </p:nvSpPr>
        <p:spPr>
          <a:xfrm>
            <a:off x="457200" y="1600200"/>
            <a:ext cx="8229600" cy="44958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lt2"/>
              </a:buClr>
              <a:buSzPts val="3200"/>
              <a:buFont typeface="Arial"/>
              <a:buChar char="•"/>
              <a:defRPr sz="32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lt1"/>
              </a:buClr>
              <a:buSzPts val="2800"/>
              <a:buFont typeface="Arial"/>
              <a:buChar char="–"/>
              <a:defRPr sz="2800" b="0" i="0" u="none" strike="noStrike" cap="none">
                <a:solidFill>
                  <a:schemeClr val="lt1"/>
                </a:solidFill>
                <a:latin typeface="Arial"/>
                <a:ea typeface="Arial"/>
                <a:cs typeface="Arial"/>
                <a:sym typeface="Arial"/>
              </a:defRPr>
            </a:lvl2pPr>
            <a:lvl3pPr marL="1371600" marR="0" lvl="2" indent="-381000" algn="l" rtl="0">
              <a:spcBef>
                <a:spcPts val="480"/>
              </a:spcBef>
              <a:spcAft>
                <a:spcPts val="0"/>
              </a:spcAft>
              <a:buClr>
                <a:schemeClr val="lt2"/>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4pPr>
            <a:lvl5pPr marL="2286000" marR="0" lvl="4" indent="-355600" algn="l" rtl="0">
              <a:spcBef>
                <a:spcPts val="400"/>
              </a:spcBef>
              <a:spcAft>
                <a:spcPts val="0"/>
              </a:spcAft>
              <a:buClr>
                <a:schemeClr val="lt2"/>
              </a:buClr>
              <a:buSzPts val="2000"/>
              <a:buFont typeface="Arial"/>
              <a:buChar char="•"/>
              <a:defRPr sz="20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lt2"/>
              </a:buClr>
              <a:buSzPts val="2000"/>
              <a:buFont typeface="Arial"/>
              <a:buChar char="•"/>
              <a:defRPr sz="2000" b="0" i="0" u="none" strike="noStrike" cap="none">
                <a:solidFill>
                  <a:schemeClr val="lt1"/>
                </a:solidFill>
                <a:latin typeface="Arial"/>
                <a:ea typeface="Arial"/>
                <a:cs typeface="Arial"/>
                <a:sym typeface="Arial"/>
              </a:defRPr>
            </a:lvl6pPr>
            <a:lvl7pPr marL="3200400" marR="0" lvl="6" indent="-355600" algn="l" rtl="0">
              <a:spcBef>
                <a:spcPts val="400"/>
              </a:spcBef>
              <a:spcAft>
                <a:spcPts val="0"/>
              </a:spcAft>
              <a:buClr>
                <a:schemeClr val="lt2"/>
              </a:buClr>
              <a:buSzPts val="2000"/>
              <a:buFont typeface="Arial"/>
              <a:buChar char="•"/>
              <a:defRPr sz="2000" b="0" i="0" u="none" strike="noStrike" cap="none">
                <a:solidFill>
                  <a:schemeClr val="lt1"/>
                </a:solidFill>
                <a:latin typeface="Arial"/>
                <a:ea typeface="Arial"/>
                <a:cs typeface="Arial"/>
                <a:sym typeface="Arial"/>
              </a:defRPr>
            </a:lvl7pPr>
            <a:lvl8pPr marL="3657600" marR="0" lvl="7" indent="-355600" algn="l" rtl="0">
              <a:spcBef>
                <a:spcPts val="400"/>
              </a:spcBef>
              <a:spcAft>
                <a:spcPts val="0"/>
              </a:spcAft>
              <a:buClr>
                <a:schemeClr val="lt2"/>
              </a:buClr>
              <a:buSzPts val="2000"/>
              <a:buFont typeface="Arial"/>
              <a:buChar char="•"/>
              <a:defRPr sz="2000" b="0" i="0" u="none" strike="noStrike" cap="none">
                <a:solidFill>
                  <a:schemeClr val="lt1"/>
                </a:solidFill>
                <a:latin typeface="Arial"/>
                <a:ea typeface="Arial"/>
                <a:cs typeface="Arial"/>
                <a:sym typeface="Arial"/>
              </a:defRPr>
            </a:lvl8pPr>
            <a:lvl9pPr marL="4114800" marR="0" lvl="8" indent="-355600" algn="l" rtl="0">
              <a:spcBef>
                <a:spcPts val="400"/>
              </a:spcBef>
              <a:spcAft>
                <a:spcPts val="0"/>
              </a:spcAft>
              <a:buClr>
                <a:schemeClr val="lt2"/>
              </a:buClr>
              <a:buSzPts val="2000"/>
              <a:buFont typeface="Arial"/>
              <a:buChar char="•"/>
              <a:defRPr sz="2000" b="0" i="0" u="none" strike="noStrike" cap="none">
                <a:solidFill>
                  <a:schemeClr val="lt1"/>
                </a:solidFill>
                <a:latin typeface="Arial"/>
                <a:ea typeface="Arial"/>
                <a:cs typeface="Arial"/>
                <a:sym typeface="Arial"/>
              </a:defRPr>
            </a:lvl9pPr>
          </a:lstStyle>
          <a:p>
            <a:endParaRPr/>
          </a:p>
        </p:txBody>
      </p:sp>
      <p:sp>
        <p:nvSpPr>
          <p:cNvPr id="184" name="Google Shape;184;p23"/>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85" name="Google Shape;185;p2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86" name="Google Shape;186;p23"/>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1pPr>
            <a:lvl2pPr marL="0" marR="0" lvl="1"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2pPr>
            <a:lvl3pPr marL="0" marR="0" lvl="2"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3pPr>
            <a:lvl4pPr marL="0" marR="0" lvl="3"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4pPr>
            <a:lvl5pPr marL="0" marR="0" lvl="4"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5pPr>
            <a:lvl6pPr marL="0" marR="0" lvl="5"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6pPr>
            <a:lvl7pPr marL="0" marR="0" lvl="6"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7pPr>
            <a:lvl8pPr marL="0" marR="0" lvl="7"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8pPr>
            <a:lvl9pPr marL="0" marR="0" lvl="8"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93"/>
        <p:cNvGrpSpPr/>
        <p:nvPr/>
      </p:nvGrpSpPr>
      <p:grpSpPr>
        <a:xfrm>
          <a:off x="0" y="0"/>
          <a:ext cx="0" cy="0"/>
          <a:chOff x="0" y="0"/>
          <a:chExt cx="0" cy="0"/>
        </a:xfrm>
      </p:grpSpPr>
      <p:sp>
        <p:nvSpPr>
          <p:cNvPr id="194" name="Google Shape;194;p25"/>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9pPr>
          </a:lstStyle>
          <a:p>
            <a:endParaRPr/>
          </a:p>
        </p:txBody>
      </p:sp>
      <p:sp>
        <p:nvSpPr>
          <p:cNvPr id="195" name="Google Shape;195;p25"/>
          <p:cNvSpPr txBox="1">
            <a:spLocks noGrp="1"/>
          </p:cNvSpPr>
          <p:nvPr>
            <p:ph type="body" idx="1"/>
          </p:nvPr>
        </p:nvSpPr>
        <p:spPr>
          <a:xfrm>
            <a:off x="457200" y="1600200"/>
            <a:ext cx="8229600" cy="44958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lt2"/>
              </a:buClr>
              <a:buSzPts val="3200"/>
              <a:buFont typeface="Arial"/>
              <a:buChar char="•"/>
              <a:defRPr sz="32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lt1"/>
              </a:buClr>
              <a:buSzPts val="2800"/>
              <a:buFont typeface="Arial"/>
              <a:buChar char="–"/>
              <a:defRPr sz="2800" b="0" i="0" u="none" strike="noStrike" cap="none">
                <a:solidFill>
                  <a:schemeClr val="lt1"/>
                </a:solidFill>
                <a:latin typeface="Arial"/>
                <a:ea typeface="Arial"/>
                <a:cs typeface="Arial"/>
                <a:sym typeface="Arial"/>
              </a:defRPr>
            </a:lvl2pPr>
            <a:lvl3pPr marL="1371600" marR="0" lvl="2" indent="-381000" algn="l" rtl="0">
              <a:spcBef>
                <a:spcPts val="480"/>
              </a:spcBef>
              <a:spcAft>
                <a:spcPts val="0"/>
              </a:spcAft>
              <a:buClr>
                <a:schemeClr val="lt2"/>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4pPr>
            <a:lvl5pPr marL="2286000" marR="0" lvl="4" indent="-355600" algn="l" rtl="0">
              <a:spcBef>
                <a:spcPts val="400"/>
              </a:spcBef>
              <a:spcAft>
                <a:spcPts val="0"/>
              </a:spcAft>
              <a:buClr>
                <a:schemeClr val="lt2"/>
              </a:buClr>
              <a:buSzPts val="2000"/>
              <a:buFont typeface="Arial"/>
              <a:buChar char="•"/>
              <a:defRPr sz="20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lt2"/>
              </a:buClr>
              <a:buSzPts val="2000"/>
              <a:buFont typeface="Arial"/>
              <a:buChar char="•"/>
              <a:defRPr sz="2000" b="0" i="0" u="none" strike="noStrike" cap="none">
                <a:solidFill>
                  <a:schemeClr val="lt1"/>
                </a:solidFill>
                <a:latin typeface="Arial"/>
                <a:ea typeface="Arial"/>
                <a:cs typeface="Arial"/>
                <a:sym typeface="Arial"/>
              </a:defRPr>
            </a:lvl6pPr>
            <a:lvl7pPr marL="3200400" marR="0" lvl="6" indent="-355600" algn="l" rtl="0">
              <a:spcBef>
                <a:spcPts val="400"/>
              </a:spcBef>
              <a:spcAft>
                <a:spcPts val="0"/>
              </a:spcAft>
              <a:buClr>
                <a:schemeClr val="lt2"/>
              </a:buClr>
              <a:buSzPts val="2000"/>
              <a:buFont typeface="Arial"/>
              <a:buChar char="•"/>
              <a:defRPr sz="2000" b="0" i="0" u="none" strike="noStrike" cap="none">
                <a:solidFill>
                  <a:schemeClr val="lt1"/>
                </a:solidFill>
                <a:latin typeface="Arial"/>
                <a:ea typeface="Arial"/>
                <a:cs typeface="Arial"/>
                <a:sym typeface="Arial"/>
              </a:defRPr>
            </a:lvl7pPr>
            <a:lvl8pPr marL="3657600" marR="0" lvl="7" indent="-355600" algn="l" rtl="0">
              <a:spcBef>
                <a:spcPts val="400"/>
              </a:spcBef>
              <a:spcAft>
                <a:spcPts val="0"/>
              </a:spcAft>
              <a:buClr>
                <a:schemeClr val="lt2"/>
              </a:buClr>
              <a:buSzPts val="2000"/>
              <a:buFont typeface="Arial"/>
              <a:buChar char="•"/>
              <a:defRPr sz="2000" b="0" i="0" u="none" strike="noStrike" cap="none">
                <a:solidFill>
                  <a:schemeClr val="lt1"/>
                </a:solidFill>
                <a:latin typeface="Arial"/>
                <a:ea typeface="Arial"/>
                <a:cs typeface="Arial"/>
                <a:sym typeface="Arial"/>
              </a:defRPr>
            </a:lvl8pPr>
            <a:lvl9pPr marL="4114800" marR="0" lvl="8" indent="-355600" algn="l" rtl="0">
              <a:spcBef>
                <a:spcPts val="400"/>
              </a:spcBef>
              <a:spcAft>
                <a:spcPts val="0"/>
              </a:spcAft>
              <a:buClr>
                <a:schemeClr val="lt2"/>
              </a:buClr>
              <a:buSzPts val="2000"/>
              <a:buFont typeface="Arial"/>
              <a:buChar char="•"/>
              <a:defRPr sz="2000" b="0" i="0" u="none" strike="noStrike" cap="none">
                <a:solidFill>
                  <a:schemeClr val="lt1"/>
                </a:solidFill>
                <a:latin typeface="Arial"/>
                <a:ea typeface="Arial"/>
                <a:cs typeface="Arial"/>
                <a:sym typeface="Arial"/>
              </a:defRPr>
            </a:lvl9pPr>
          </a:lstStyle>
          <a:p>
            <a:endParaRPr/>
          </a:p>
        </p:txBody>
      </p:sp>
      <p:sp>
        <p:nvSpPr>
          <p:cNvPr id="196" name="Google Shape;196;p25"/>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97" name="Google Shape;197;p2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98" name="Google Shape;198;p25"/>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1pPr>
            <a:lvl2pPr marL="0" marR="0" lvl="1"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2pPr>
            <a:lvl3pPr marL="0" marR="0" lvl="2"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3pPr>
            <a:lvl4pPr marL="0" marR="0" lvl="3"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4pPr>
            <a:lvl5pPr marL="0" marR="0" lvl="4"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5pPr>
            <a:lvl6pPr marL="0" marR="0" lvl="5"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6pPr>
            <a:lvl7pPr marL="0" marR="0" lvl="6"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7pPr>
            <a:lvl8pPr marL="0" marR="0" lvl="7"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8pPr>
            <a:lvl9pPr marL="0" marR="0" lvl="8"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6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9pPr>
          </a:lstStyle>
          <a:p>
            <a:endParaRPr/>
          </a:p>
        </p:txBody>
      </p:sp>
      <p:sp>
        <p:nvSpPr>
          <p:cNvPr id="25" name="Google Shape;25;p4"/>
          <p:cNvSpPr txBox="1">
            <a:spLocks noGrp="1"/>
          </p:cNvSpPr>
          <p:nvPr>
            <p:ph type="body" idx="1"/>
          </p:nvPr>
        </p:nvSpPr>
        <p:spPr>
          <a:xfrm>
            <a:off x="457200" y="1600200"/>
            <a:ext cx="8229600" cy="44958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lt2"/>
              </a:buClr>
              <a:buSzPts val="3200"/>
              <a:buFont typeface="Arial"/>
              <a:buChar char="•"/>
              <a:defRPr sz="32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lt1"/>
              </a:buClr>
              <a:buSzPts val="2800"/>
              <a:buFont typeface="Arial"/>
              <a:buChar char="–"/>
              <a:defRPr sz="2800" b="0" i="0" u="none" strike="noStrike" cap="none">
                <a:solidFill>
                  <a:schemeClr val="lt1"/>
                </a:solidFill>
                <a:latin typeface="Arial"/>
                <a:ea typeface="Arial"/>
                <a:cs typeface="Arial"/>
                <a:sym typeface="Arial"/>
              </a:defRPr>
            </a:lvl2pPr>
            <a:lvl3pPr marL="1371600" marR="0" lvl="2" indent="-381000" algn="l" rtl="0">
              <a:spcBef>
                <a:spcPts val="480"/>
              </a:spcBef>
              <a:spcAft>
                <a:spcPts val="0"/>
              </a:spcAft>
              <a:buClr>
                <a:schemeClr val="lt2"/>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4pPr>
            <a:lvl5pPr marL="2286000" marR="0" lvl="4" indent="-355600" algn="l" rtl="0">
              <a:spcBef>
                <a:spcPts val="400"/>
              </a:spcBef>
              <a:spcAft>
                <a:spcPts val="0"/>
              </a:spcAft>
              <a:buClr>
                <a:schemeClr val="lt2"/>
              </a:buClr>
              <a:buSzPts val="2000"/>
              <a:buFont typeface="Arial"/>
              <a:buChar char="•"/>
              <a:defRPr sz="20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lt2"/>
              </a:buClr>
              <a:buSzPts val="2000"/>
              <a:buFont typeface="Arial"/>
              <a:buChar char="•"/>
              <a:defRPr sz="2000" b="0" i="0" u="none" strike="noStrike" cap="none">
                <a:solidFill>
                  <a:schemeClr val="lt1"/>
                </a:solidFill>
                <a:latin typeface="Arial"/>
                <a:ea typeface="Arial"/>
                <a:cs typeface="Arial"/>
                <a:sym typeface="Arial"/>
              </a:defRPr>
            </a:lvl6pPr>
            <a:lvl7pPr marL="3200400" marR="0" lvl="6" indent="-355600" algn="l" rtl="0">
              <a:spcBef>
                <a:spcPts val="400"/>
              </a:spcBef>
              <a:spcAft>
                <a:spcPts val="0"/>
              </a:spcAft>
              <a:buClr>
                <a:schemeClr val="lt2"/>
              </a:buClr>
              <a:buSzPts val="2000"/>
              <a:buFont typeface="Arial"/>
              <a:buChar char="•"/>
              <a:defRPr sz="2000" b="0" i="0" u="none" strike="noStrike" cap="none">
                <a:solidFill>
                  <a:schemeClr val="lt1"/>
                </a:solidFill>
                <a:latin typeface="Arial"/>
                <a:ea typeface="Arial"/>
                <a:cs typeface="Arial"/>
                <a:sym typeface="Arial"/>
              </a:defRPr>
            </a:lvl7pPr>
            <a:lvl8pPr marL="3657600" marR="0" lvl="7" indent="-355600" algn="l" rtl="0">
              <a:spcBef>
                <a:spcPts val="400"/>
              </a:spcBef>
              <a:spcAft>
                <a:spcPts val="0"/>
              </a:spcAft>
              <a:buClr>
                <a:schemeClr val="lt2"/>
              </a:buClr>
              <a:buSzPts val="2000"/>
              <a:buFont typeface="Arial"/>
              <a:buChar char="•"/>
              <a:defRPr sz="2000" b="0" i="0" u="none" strike="noStrike" cap="none">
                <a:solidFill>
                  <a:schemeClr val="lt1"/>
                </a:solidFill>
                <a:latin typeface="Arial"/>
                <a:ea typeface="Arial"/>
                <a:cs typeface="Arial"/>
                <a:sym typeface="Arial"/>
              </a:defRPr>
            </a:lvl8pPr>
            <a:lvl9pPr marL="4114800" marR="0" lvl="8" indent="-355600" algn="l" rtl="0">
              <a:spcBef>
                <a:spcPts val="400"/>
              </a:spcBef>
              <a:spcAft>
                <a:spcPts val="0"/>
              </a:spcAft>
              <a:buClr>
                <a:schemeClr val="lt2"/>
              </a:buClr>
              <a:buSzPts val="2000"/>
              <a:buFont typeface="Arial"/>
              <a:buChar char="•"/>
              <a:defRPr sz="2000" b="0" i="0" u="none" strike="noStrike" cap="none">
                <a:solidFill>
                  <a:schemeClr val="lt1"/>
                </a:solidFill>
                <a:latin typeface="Arial"/>
                <a:ea typeface="Arial"/>
                <a:cs typeface="Arial"/>
                <a:sym typeface="Arial"/>
              </a:defRPr>
            </a:lvl9pPr>
          </a:lstStyle>
          <a:p>
            <a:endParaRPr/>
          </a:p>
        </p:txBody>
      </p:sp>
      <p:sp>
        <p:nvSpPr>
          <p:cNvPr id="26" name="Google Shape;26;p4"/>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27" name="Google Shape;27;p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28" name="Google Shape;28;p4"/>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effectLst>
                  <a:outerShdw blurRad="38100" dist="38100" dir="2700000" algn="tl">
                    <a:srgbClr val="C0C0C0"/>
                  </a:outerShdw>
                </a:effectLst>
                <a:latin typeface="Arial"/>
                <a:ea typeface="Arial"/>
                <a:cs typeface="Arial"/>
                <a:sym typeface="Arial"/>
              </a:defRPr>
            </a:lvl1pPr>
            <a:lvl2pPr marL="0" marR="0" lvl="1"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effectLst>
                  <a:outerShdw blurRad="38100" dist="38100" dir="2700000" algn="tl">
                    <a:srgbClr val="C0C0C0"/>
                  </a:outerShdw>
                </a:effectLst>
                <a:latin typeface="Arial"/>
                <a:ea typeface="Arial"/>
                <a:cs typeface="Arial"/>
                <a:sym typeface="Arial"/>
              </a:defRPr>
            </a:lvl2pPr>
            <a:lvl3pPr marL="0" marR="0" lvl="2"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effectLst>
                  <a:outerShdw blurRad="38100" dist="38100" dir="2700000" algn="tl">
                    <a:srgbClr val="C0C0C0"/>
                  </a:outerShdw>
                </a:effectLst>
                <a:latin typeface="Arial"/>
                <a:ea typeface="Arial"/>
                <a:cs typeface="Arial"/>
                <a:sym typeface="Arial"/>
              </a:defRPr>
            </a:lvl3pPr>
            <a:lvl4pPr marL="0" marR="0" lvl="3"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effectLst>
                  <a:outerShdw blurRad="38100" dist="38100" dir="2700000" algn="tl">
                    <a:srgbClr val="C0C0C0"/>
                  </a:outerShdw>
                </a:effectLst>
                <a:latin typeface="Arial"/>
                <a:ea typeface="Arial"/>
                <a:cs typeface="Arial"/>
                <a:sym typeface="Arial"/>
              </a:defRPr>
            </a:lvl4pPr>
            <a:lvl5pPr marL="0" marR="0" lvl="4"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effectLst>
                  <a:outerShdw blurRad="38100" dist="38100" dir="2700000" algn="tl">
                    <a:srgbClr val="C0C0C0"/>
                  </a:outerShdw>
                </a:effectLst>
                <a:latin typeface="Arial"/>
                <a:ea typeface="Arial"/>
                <a:cs typeface="Arial"/>
                <a:sym typeface="Arial"/>
              </a:defRPr>
            </a:lvl5pPr>
            <a:lvl6pPr marL="0" marR="0" lvl="5"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effectLst>
                  <a:outerShdw blurRad="38100" dist="38100" dir="2700000" algn="tl">
                    <a:srgbClr val="C0C0C0"/>
                  </a:outerShdw>
                </a:effectLst>
                <a:latin typeface="Arial"/>
                <a:ea typeface="Arial"/>
                <a:cs typeface="Arial"/>
                <a:sym typeface="Arial"/>
              </a:defRPr>
            </a:lvl6pPr>
            <a:lvl7pPr marL="0" marR="0" lvl="6"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effectLst>
                  <a:outerShdw blurRad="38100" dist="38100" dir="2700000" algn="tl">
                    <a:srgbClr val="C0C0C0"/>
                  </a:outerShdw>
                </a:effectLst>
                <a:latin typeface="Arial"/>
                <a:ea typeface="Arial"/>
                <a:cs typeface="Arial"/>
                <a:sym typeface="Arial"/>
              </a:defRPr>
            </a:lvl7pPr>
            <a:lvl8pPr marL="0" marR="0" lvl="7"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effectLst>
                  <a:outerShdw blurRad="38100" dist="38100" dir="2700000" algn="tl">
                    <a:srgbClr val="C0C0C0"/>
                  </a:outerShdw>
                </a:effectLst>
                <a:latin typeface="Arial"/>
                <a:ea typeface="Arial"/>
                <a:cs typeface="Arial"/>
                <a:sym typeface="Arial"/>
              </a:defRPr>
            </a:lvl8pPr>
            <a:lvl9pPr marL="0" marR="0" lvl="8"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effectLst>
                  <a:outerShdw blurRad="38100" dist="38100" dir="2700000" algn="tl">
                    <a:srgbClr val="C0C0C0"/>
                  </a:outerShdw>
                </a:effectLst>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9pPr>
          </a:lstStyle>
          <a:p>
            <a:endParaRPr/>
          </a:p>
        </p:txBody>
      </p:sp>
      <p:sp>
        <p:nvSpPr>
          <p:cNvPr id="38" name="Google Shape;38;p6"/>
          <p:cNvSpPr txBox="1">
            <a:spLocks noGrp="1"/>
          </p:cNvSpPr>
          <p:nvPr>
            <p:ph type="body" idx="1"/>
          </p:nvPr>
        </p:nvSpPr>
        <p:spPr>
          <a:xfrm>
            <a:off x="457200" y="1600200"/>
            <a:ext cx="8229600" cy="44958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lt2"/>
              </a:buClr>
              <a:buSzPts val="3200"/>
              <a:buFont typeface="Arial"/>
              <a:buChar char="•"/>
              <a:defRPr sz="32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lt1"/>
              </a:buClr>
              <a:buSzPts val="2800"/>
              <a:buFont typeface="Arial"/>
              <a:buChar char="–"/>
              <a:defRPr sz="2800" b="0" i="0" u="none" strike="noStrike" cap="none">
                <a:solidFill>
                  <a:schemeClr val="lt1"/>
                </a:solidFill>
                <a:latin typeface="Arial"/>
                <a:ea typeface="Arial"/>
                <a:cs typeface="Arial"/>
                <a:sym typeface="Arial"/>
              </a:defRPr>
            </a:lvl2pPr>
            <a:lvl3pPr marL="1371600" marR="0" lvl="2" indent="-381000" algn="l" rtl="0">
              <a:spcBef>
                <a:spcPts val="480"/>
              </a:spcBef>
              <a:spcAft>
                <a:spcPts val="0"/>
              </a:spcAft>
              <a:buClr>
                <a:schemeClr val="lt2"/>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4pPr>
            <a:lvl5pPr marL="2286000" marR="0" lvl="4" indent="-355600" algn="l" rtl="0">
              <a:spcBef>
                <a:spcPts val="400"/>
              </a:spcBef>
              <a:spcAft>
                <a:spcPts val="0"/>
              </a:spcAft>
              <a:buClr>
                <a:schemeClr val="lt2"/>
              </a:buClr>
              <a:buSzPts val="2000"/>
              <a:buFont typeface="Arial"/>
              <a:buChar char="•"/>
              <a:defRPr sz="20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lt2"/>
              </a:buClr>
              <a:buSzPts val="2000"/>
              <a:buFont typeface="Arial"/>
              <a:buChar char="•"/>
              <a:defRPr sz="2000" b="0" i="0" u="none" strike="noStrike" cap="none">
                <a:solidFill>
                  <a:schemeClr val="lt1"/>
                </a:solidFill>
                <a:latin typeface="Arial"/>
                <a:ea typeface="Arial"/>
                <a:cs typeface="Arial"/>
                <a:sym typeface="Arial"/>
              </a:defRPr>
            </a:lvl6pPr>
            <a:lvl7pPr marL="3200400" marR="0" lvl="6" indent="-355600" algn="l" rtl="0">
              <a:spcBef>
                <a:spcPts val="400"/>
              </a:spcBef>
              <a:spcAft>
                <a:spcPts val="0"/>
              </a:spcAft>
              <a:buClr>
                <a:schemeClr val="lt2"/>
              </a:buClr>
              <a:buSzPts val="2000"/>
              <a:buFont typeface="Arial"/>
              <a:buChar char="•"/>
              <a:defRPr sz="2000" b="0" i="0" u="none" strike="noStrike" cap="none">
                <a:solidFill>
                  <a:schemeClr val="lt1"/>
                </a:solidFill>
                <a:latin typeface="Arial"/>
                <a:ea typeface="Arial"/>
                <a:cs typeface="Arial"/>
                <a:sym typeface="Arial"/>
              </a:defRPr>
            </a:lvl7pPr>
            <a:lvl8pPr marL="3657600" marR="0" lvl="7" indent="-355600" algn="l" rtl="0">
              <a:spcBef>
                <a:spcPts val="400"/>
              </a:spcBef>
              <a:spcAft>
                <a:spcPts val="0"/>
              </a:spcAft>
              <a:buClr>
                <a:schemeClr val="lt2"/>
              </a:buClr>
              <a:buSzPts val="2000"/>
              <a:buFont typeface="Arial"/>
              <a:buChar char="•"/>
              <a:defRPr sz="2000" b="0" i="0" u="none" strike="noStrike" cap="none">
                <a:solidFill>
                  <a:schemeClr val="lt1"/>
                </a:solidFill>
                <a:latin typeface="Arial"/>
                <a:ea typeface="Arial"/>
                <a:cs typeface="Arial"/>
                <a:sym typeface="Arial"/>
              </a:defRPr>
            </a:lvl8pPr>
            <a:lvl9pPr marL="4114800" marR="0" lvl="8" indent="-355600" algn="l" rtl="0">
              <a:spcBef>
                <a:spcPts val="400"/>
              </a:spcBef>
              <a:spcAft>
                <a:spcPts val="0"/>
              </a:spcAft>
              <a:buClr>
                <a:schemeClr val="lt2"/>
              </a:buClr>
              <a:buSzPts val="2000"/>
              <a:buFont typeface="Arial"/>
              <a:buChar char="•"/>
              <a:defRPr sz="2000" b="0" i="0" u="none" strike="noStrike" cap="none">
                <a:solidFill>
                  <a:schemeClr val="lt1"/>
                </a:solidFill>
                <a:latin typeface="Arial"/>
                <a:ea typeface="Arial"/>
                <a:cs typeface="Arial"/>
                <a:sym typeface="Arial"/>
              </a:defRPr>
            </a:lvl9pPr>
          </a:lstStyle>
          <a:p>
            <a:endParaRPr/>
          </a:p>
        </p:txBody>
      </p:sp>
      <p:sp>
        <p:nvSpPr>
          <p:cNvPr id="39" name="Google Shape;39;p6"/>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40" name="Google Shape;40;p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41" name="Google Shape;41;p6"/>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effectLst>
                  <a:outerShdw blurRad="38100" dist="38100" dir="2700000" algn="tl">
                    <a:srgbClr val="C0C0C0"/>
                  </a:outerShdw>
                </a:effectLst>
                <a:latin typeface="Arial"/>
                <a:ea typeface="Arial"/>
                <a:cs typeface="Arial"/>
                <a:sym typeface="Arial"/>
              </a:defRPr>
            </a:lvl1pPr>
            <a:lvl2pPr marL="0" marR="0" lvl="1"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effectLst>
                  <a:outerShdw blurRad="38100" dist="38100" dir="2700000" algn="tl">
                    <a:srgbClr val="C0C0C0"/>
                  </a:outerShdw>
                </a:effectLst>
                <a:latin typeface="Arial"/>
                <a:ea typeface="Arial"/>
                <a:cs typeface="Arial"/>
                <a:sym typeface="Arial"/>
              </a:defRPr>
            </a:lvl2pPr>
            <a:lvl3pPr marL="0" marR="0" lvl="2"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effectLst>
                  <a:outerShdw blurRad="38100" dist="38100" dir="2700000" algn="tl">
                    <a:srgbClr val="C0C0C0"/>
                  </a:outerShdw>
                </a:effectLst>
                <a:latin typeface="Arial"/>
                <a:ea typeface="Arial"/>
                <a:cs typeface="Arial"/>
                <a:sym typeface="Arial"/>
              </a:defRPr>
            </a:lvl3pPr>
            <a:lvl4pPr marL="0" marR="0" lvl="3"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effectLst>
                  <a:outerShdw blurRad="38100" dist="38100" dir="2700000" algn="tl">
                    <a:srgbClr val="C0C0C0"/>
                  </a:outerShdw>
                </a:effectLst>
                <a:latin typeface="Arial"/>
                <a:ea typeface="Arial"/>
                <a:cs typeface="Arial"/>
                <a:sym typeface="Arial"/>
              </a:defRPr>
            </a:lvl4pPr>
            <a:lvl5pPr marL="0" marR="0" lvl="4"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effectLst>
                  <a:outerShdw blurRad="38100" dist="38100" dir="2700000" algn="tl">
                    <a:srgbClr val="C0C0C0"/>
                  </a:outerShdw>
                </a:effectLst>
                <a:latin typeface="Arial"/>
                <a:ea typeface="Arial"/>
                <a:cs typeface="Arial"/>
                <a:sym typeface="Arial"/>
              </a:defRPr>
            </a:lvl5pPr>
            <a:lvl6pPr marL="0" marR="0" lvl="5"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effectLst>
                  <a:outerShdw blurRad="38100" dist="38100" dir="2700000" algn="tl">
                    <a:srgbClr val="C0C0C0"/>
                  </a:outerShdw>
                </a:effectLst>
                <a:latin typeface="Arial"/>
                <a:ea typeface="Arial"/>
                <a:cs typeface="Arial"/>
                <a:sym typeface="Arial"/>
              </a:defRPr>
            </a:lvl6pPr>
            <a:lvl7pPr marL="0" marR="0" lvl="6"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effectLst>
                  <a:outerShdw blurRad="38100" dist="38100" dir="2700000" algn="tl">
                    <a:srgbClr val="C0C0C0"/>
                  </a:outerShdw>
                </a:effectLst>
                <a:latin typeface="Arial"/>
                <a:ea typeface="Arial"/>
                <a:cs typeface="Arial"/>
                <a:sym typeface="Arial"/>
              </a:defRPr>
            </a:lvl7pPr>
            <a:lvl8pPr marL="0" marR="0" lvl="7"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effectLst>
                  <a:outerShdw blurRad="38100" dist="38100" dir="2700000" algn="tl">
                    <a:srgbClr val="C0C0C0"/>
                  </a:outerShdw>
                </a:effectLst>
                <a:latin typeface="Arial"/>
                <a:ea typeface="Arial"/>
                <a:cs typeface="Arial"/>
                <a:sym typeface="Arial"/>
              </a:defRPr>
            </a:lvl8pPr>
            <a:lvl9pPr marL="0" marR="0" lvl="8"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effectLst>
                  <a:outerShdw blurRad="38100" dist="38100" dir="2700000" algn="tl">
                    <a:srgbClr val="C0C0C0"/>
                  </a:outerShdw>
                </a:effectLst>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9"/>
        <p:cNvGrpSpPr/>
        <p:nvPr/>
      </p:nvGrpSpPr>
      <p:grpSpPr>
        <a:xfrm>
          <a:off x="0" y="0"/>
          <a:ext cx="0" cy="0"/>
          <a:chOff x="0" y="0"/>
          <a:chExt cx="0" cy="0"/>
        </a:xfrm>
      </p:grpSpPr>
      <p:grpSp>
        <p:nvGrpSpPr>
          <p:cNvPr id="50" name="Google Shape;50;p8"/>
          <p:cNvGrpSpPr/>
          <p:nvPr/>
        </p:nvGrpSpPr>
        <p:grpSpPr>
          <a:xfrm>
            <a:off x="0" y="0"/>
            <a:ext cx="9137309" cy="6854158"/>
            <a:chOff x="0" y="0"/>
            <a:chExt cx="5756" cy="4318"/>
          </a:xfrm>
        </p:grpSpPr>
        <p:sp>
          <p:nvSpPr>
            <p:cNvPr id="51" name="Google Shape;51;p8"/>
            <p:cNvSpPr/>
            <p:nvPr/>
          </p:nvSpPr>
          <p:spPr>
            <a:xfrm>
              <a:off x="0" y="3072"/>
              <a:ext cx="5756" cy="1246"/>
            </a:xfrm>
            <a:custGeom>
              <a:avLst/>
              <a:gdLst/>
              <a:ahLst/>
              <a:cxnLst/>
              <a:rect l="l" t="t" r="r" b="b"/>
              <a:pathLst>
                <a:path w="6027" h="2296" extrusionOk="0">
                  <a:moveTo>
                    <a:pt x="6027" y="2296"/>
                  </a:moveTo>
                  <a:lnTo>
                    <a:pt x="0" y="2296"/>
                  </a:lnTo>
                  <a:lnTo>
                    <a:pt x="0" y="0"/>
                  </a:lnTo>
                  <a:lnTo>
                    <a:pt x="6027" y="0"/>
                  </a:lnTo>
                  <a:lnTo>
                    <a:pt x="6027" y="2296"/>
                  </a:lnTo>
                  <a:close/>
                </a:path>
              </a:pathLst>
            </a:custGeom>
            <a:gradFill>
              <a:gsLst>
                <a:gs pos="0">
                  <a:schemeClr val="dk2"/>
                </a:gs>
                <a:gs pos="100000">
                  <a:schemeClr val="accent2"/>
                </a:gs>
              </a:gsLst>
              <a:lin ang="5400012"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52" name="Google Shape;52;p8"/>
            <p:cNvSpPr/>
            <p:nvPr/>
          </p:nvSpPr>
          <p:spPr>
            <a:xfrm>
              <a:off x="0" y="0"/>
              <a:ext cx="5756" cy="3071"/>
            </a:xfrm>
            <a:custGeom>
              <a:avLst/>
              <a:gdLst/>
              <a:ahLst/>
              <a:cxnLst/>
              <a:rect l="l" t="t" r="r" b="b"/>
              <a:pathLst>
                <a:path w="6027" h="2296" extrusionOk="0">
                  <a:moveTo>
                    <a:pt x="6027" y="2296"/>
                  </a:moveTo>
                  <a:lnTo>
                    <a:pt x="0" y="2296"/>
                  </a:lnTo>
                  <a:lnTo>
                    <a:pt x="0" y="0"/>
                  </a:lnTo>
                  <a:lnTo>
                    <a:pt x="6027" y="0"/>
                  </a:lnTo>
                  <a:lnTo>
                    <a:pt x="6027" y="2296"/>
                  </a:lnTo>
                  <a:lnTo>
                    <a:pt x="6027" y="2296"/>
                  </a:lnTo>
                  <a:close/>
                </a:path>
              </a:pathLst>
            </a:custGeom>
            <a:gradFill>
              <a:gsLst>
                <a:gs pos="0">
                  <a:srgbClr val="001847"/>
                </a:gs>
                <a:gs pos="100000">
                  <a:schemeClr val="dk2"/>
                </a:gs>
              </a:gsLst>
              <a:lin ang="5400012"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grpSp>
      <p:sp>
        <p:nvSpPr>
          <p:cNvPr id="53" name="Google Shape;53;p8"/>
          <p:cNvSpPr/>
          <p:nvPr/>
        </p:nvSpPr>
        <p:spPr>
          <a:xfrm>
            <a:off x="6248400" y="6262687"/>
            <a:ext cx="2895598" cy="609600"/>
          </a:xfrm>
          <a:custGeom>
            <a:avLst/>
            <a:gdLst/>
            <a:ahLst/>
            <a:cxnLst/>
            <a:rect l="l" t="t" r="r" b="b"/>
            <a:pathLst>
              <a:path w="5748" h="246" extrusionOk="0">
                <a:moveTo>
                  <a:pt x="5748" y="246"/>
                </a:moveTo>
                <a:lnTo>
                  <a:pt x="0" y="246"/>
                </a:lnTo>
                <a:lnTo>
                  <a:pt x="0" y="0"/>
                </a:lnTo>
                <a:lnTo>
                  <a:pt x="5748" y="0"/>
                </a:lnTo>
                <a:lnTo>
                  <a:pt x="5748" y="246"/>
                </a:lnTo>
                <a:close/>
              </a:path>
            </a:pathLst>
          </a:custGeom>
          <a:gradFill>
            <a:gsLst>
              <a:gs pos="0">
                <a:schemeClr val="dk2"/>
              </a:gs>
              <a:gs pos="100000">
                <a:schemeClr val="hlink"/>
              </a:gs>
            </a:gsLst>
            <a:lin ang="18900044"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grpSp>
        <p:nvGrpSpPr>
          <p:cNvPr id="54" name="Google Shape;54;p8"/>
          <p:cNvGrpSpPr/>
          <p:nvPr/>
        </p:nvGrpSpPr>
        <p:grpSpPr>
          <a:xfrm>
            <a:off x="0" y="6019800"/>
            <a:ext cx="7848600" cy="857250"/>
            <a:chOff x="0" y="3792"/>
            <a:chExt cx="4944" cy="540"/>
          </a:xfrm>
        </p:grpSpPr>
        <p:sp>
          <p:nvSpPr>
            <p:cNvPr id="55" name="Google Shape;55;p8"/>
            <p:cNvSpPr/>
            <p:nvPr/>
          </p:nvSpPr>
          <p:spPr>
            <a:xfrm>
              <a:off x="1488" y="3792"/>
              <a:ext cx="3240" cy="536"/>
            </a:xfrm>
            <a:custGeom>
              <a:avLst/>
              <a:gdLst/>
              <a:ahLst/>
              <a:cxnLst/>
              <a:rect l="l" t="t" r="r" b="b"/>
              <a:pathLst>
                <a:path w="3240" h="536" extrusionOk="0">
                  <a:moveTo>
                    <a:pt x="3132" y="469"/>
                  </a:moveTo>
                  <a:lnTo>
                    <a:pt x="2995" y="395"/>
                  </a:lnTo>
                  <a:lnTo>
                    <a:pt x="2911" y="375"/>
                  </a:lnTo>
                  <a:lnTo>
                    <a:pt x="2678" y="228"/>
                  </a:lnTo>
                  <a:lnTo>
                    <a:pt x="2553" y="74"/>
                  </a:lnTo>
                  <a:lnTo>
                    <a:pt x="2457" y="7"/>
                  </a:lnTo>
                  <a:lnTo>
                    <a:pt x="2403" y="47"/>
                  </a:lnTo>
                  <a:lnTo>
                    <a:pt x="2289" y="74"/>
                  </a:lnTo>
                  <a:lnTo>
                    <a:pt x="2134" y="74"/>
                  </a:lnTo>
                  <a:lnTo>
                    <a:pt x="2044" y="128"/>
                  </a:lnTo>
                  <a:lnTo>
                    <a:pt x="1775" y="222"/>
                  </a:lnTo>
                  <a:lnTo>
                    <a:pt x="1602" y="181"/>
                  </a:lnTo>
                  <a:lnTo>
                    <a:pt x="1560" y="101"/>
                  </a:lnTo>
                  <a:lnTo>
                    <a:pt x="1542" y="87"/>
                  </a:lnTo>
                  <a:lnTo>
                    <a:pt x="1446" y="60"/>
                  </a:lnTo>
                  <a:lnTo>
                    <a:pt x="1375" y="74"/>
                  </a:lnTo>
                  <a:lnTo>
                    <a:pt x="1309" y="87"/>
                  </a:lnTo>
                  <a:lnTo>
                    <a:pt x="1243" y="13"/>
                  </a:lnTo>
                  <a:lnTo>
                    <a:pt x="1225" y="0"/>
                  </a:lnTo>
                  <a:lnTo>
                    <a:pt x="1189" y="0"/>
                  </a:lnTo>
                  <a:lnTo>
                    <a:pt x="1106" y="34"/>
                  </a:lnTo>
                  <a:lnTo>
                    <a:pt x="1106" y="34"/>
                  </a:lnTo>
                  <a:lnTo>
                    <a:pt x="1094" y="40"/>
                  </a:lnTo>
                  <a:lnTo>
                    <a:pt x="1070" y="54"/>
                  </a:lnTo>
                  <a:lnTo>
                    <a:pt x="1034" y="74"/>
                  </a:lnTo>
                  <a:lnTo>
                    <a:pt x="1004" y="74"/>
                  </a:lnTo>
                  <a:lnTo>
                    <a:pt x="986" y="74"/>
                  </a:lnTo>
                  <a:lnTo>
                    <a:pt x="956" y="81"/>
                  </a:lnTo>
                  <a:lnTo>
                    <a:pt x="920" y="94"/>
                  </a:lnTo>
                  <a:lnTo>
                    <a:pt x="884" y="107"/>
                  </a:lnTo>
                  <a:lnTo>
                    <a:pt x="843" y="128"/>
                  </a:lnTo>
                  <a:lnTo>
                    <a:pt x="813" y="141"/>
                  </a:lnTo>
                  <a:lnTo>
                    <a:pt x="789" y="148"/>
                  </a:lnTo>
                  <a:lnTo>
                    <a:pt x="783" y="154"/>
                  </a:lnTo>
                  <a:lnTo>
                    <a:pt x="556" y="228"/>
                  </a:lnTo>
                  <a:lnTo>
                    <a:pt x="394" y="294"/>
                  </a:lnTo>
                  <a:lnTo>
                    <a:pt x="107" y="462"/>
                  </a:lnTo>
                  <a:lnTo>
                    <a:pt x="0" y="536"/>
                  </a:lnTo>
                  <a:lnTo>
                    <a:pt x="3240" y="536"/>
                  </a:lnTo>
                  <a:lnTo>
                    <a:pt x="3132" y="469"/>
                  </a:lnTo>
                  <a:lnTo>
                    <a:pt x="3132" y="469"/>
                  </a:lnTo>
                  <a:close/>
                </a:path>
              </a:pathLst>
            </a:custGeom>
            <a:gradFill>
              <a:gsLst>
                <a:gs pos="0">
                  <a:srgbClr val="847864"/>
                </a:gs>
                <a:gs pos="100000">
                  <a:schemeClr val="dk1"/>
                </a:gs>
              </a:gsLst>
              <a:lin ang="5400012"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grpSp>
          <p:nvGrpSpPr>
            <p:cNvPr id="56" name="Google Shape;56;p8"/>
            <p:cNvGrpSpPr/>
            <p:nvPr/>
          </p:nvGrpSpPr>
          <p:grpSpPr>
            <a:xfrm>
              <a:off x="2486" y="3792"/>
              <a:ext cx="2458" cy="540"/>
              <a:chOff x="2486" y="3792"/>
              <a:chExt cx="2458" cy="540"/>
            </a:xfrm>
          </p:grpSpPr>
          <p:sp>
            <p:nvSpPr>
              <p:cNvPr id="57" name="Google Shape;57;p8"/>
              <p:cNvSpPr/>
              <p:nvPr/>
            </p:nvSpPr>
            <p:spPr>
              <a:xfrm>
                <a:off x="3948" y="3799"/>
                <a:ext cx="996" cy="533"/>
              </a:xfrm>
              <a:custGeom>
                <a:avLst/>
                <a:gdLst/>
                <a:ahLst/>
                <a:cxnLst/>
                <a:rect l="l" t="t" r="r" b="b"/>
                <a:pathLst>
                  <a:path w="996" h="533" extrusionOk="0">
                    <a:moveTo>
                      <a:pt x="636" y="373"/>
                    </a:moveTo>
                    <a:lnTo>
                      <a:pt x="495" y="370"/>
                    </a:lnTo>
                    <a:lnTo>
                      <a:pt x="280" y="249"/>
                    </a:lnTo>
                    <a:lnTo>
                      <a:pt x="127" y="66"/>
                    </a:lnTo>
                    <a:lnTo>
                      <a:pt x="0" y="0"/>
                    </a:lnTo>
                    <a:lnTo>
                      <a:pt x="22" y="26"/>
                    </a:lnTo>
                    <a:lnTo>
                      <a:pt x="0" y="65"/>
                    </a:lnTo>
                    <a:lnTo>
                      <a:pt x="30" y="119"/>
                    </a:lnTo>
                    <a:lnTo>
                      <a:pt x="75" y="243"/>
                    </a:lnTo>
                    <a:lnTo>
                      <a:pt x="45" y="422"/>
                    </a:lnTo>
                    <a:lnTo>
                      <a:pt x="200" y="329"/>
                    </a:lnTo>
                    <a:lnTo>
                      <a:pt x="612" y="533"/>
                    </a:lnTo>
                    <a:lnTo>
                      <a:pt x="996" y="529"/>
                    </a:lnTo>
                    <a:lnTo>
                      <a:pt x="828" y="473"/>
                    </a:lnTo>
                    <a:lnTo>
                      <a:pt x="636" y="37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58" name="Google Shape;58;p8"/>
              <p:cNvSpPr/>
              <p:nvPr/>
            </p:nvSpPr>
            <p:spPr>
              <a:xfrm>
                <a:off x="2677" y="3792"/>
                <a:ext cx="186" cy="395"/>
              </a:xfrm>
              <a:custGeom>
                <a:avLst/>
                <a:gdLst/>
                <a:ahLst/>
                <a:cxnLst/>
                <a:rect l="l" t="t" r="r" b="b"/>
                <a:pathLst>
                  <a:path w="186" h="353" extrusionOk="0">
                    <a:moveTo>
                      <a:pt x="36" y="0"/>
                    </a:moveTo>
                    <a:lnTo>
                      <a:pt x="54" y="18"/>
                    </a:lnTo>
                    <a:lnTo>
                      <a:pt x="24" y="30"/>
                    </a:lnTo>
                    <a:lnTo>
                      <a:pt x="18" y="66"/>
                    </a:lnTo>
                    <a:lnTo>
                      <a:pt x="42" y="114"/>
                    </a:lnTo>
                    <a:lnTo>
                      <a:pt x="48" y="162"/>
                    </a:lnTo>
                    <a:lnTo>
                      <a:pt x="0" y="353"/>
                    </a:lnTo>
                    <a:lnTo>
                      <a:pt x="54" y="233"/>
                    </a:lnTo>
                    <a:lnTo>
                      <a:pt x="84" y="216"/>
                    </a:lnTo>
                    <a:lnTo>
                      <a:pt x="126" y="126"/>
                    </a:lnTo>
                    <a:lnTo>
                      <a:pt x="144" y="120"/>
                    </a:lnTo>
                    <a:lnTo>
                      <a:pt x="144" y="90"/>
                    </a:lnTo>
                    <a:lnTo>
                      <a:pt x="186" y="66"/>
                    </a:lnTo>
                    <a:lnTo>
                      <a:pt x="162" y="60"/>
                    </a:lnTo>
                    <a:lnTo>
                      <a:pt x="3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59" name="Google Shape;59;p8"/>
              <p:cNvSpPr/>
              <p:nvPr/>
            </p:nvSpPr>
            <p:spPr>
              <a:xfrm>
                <a:off x="3030" y="3893"/>
                <a:ext cx="378" cy="271"/>
              </a:xfrm>
              <a:custGeom>
                <a:avLst/>
                <a:gdLst/>
                <a:ahLst/>
                <a:cxnLst/>
                <a:rect l="l" t="t" r="r" b="b"/>
                <a:pathLst>
                  <a:path w="378" h="271" extrusionOk="0">
                    <a:moveTo>
                      <a:pt x="18" y="0"/>
                    </a:moveTo>
                    <a:lnTo>
                      <a:pt x="12" y="13"/>
                    </a:lnTo>
                    <a:lnTo>
                      <a:pt x="0" y="40"/>
                    </a:lnTo>
                    <a:lnTo>
                      <a:pt x="60" y="121"/>
                    </a:lnTo>
                    <a:lnTo>
                      <a:pt x="310" y="271"/>
                    </a:lnTo>
                    <a:lnTo>
                      <a:pt x="290" y="139"/>
                    </a:lnTo>
                    <a:lnTo>
                      <a:pt x="378" y="76"/>
                    </a:lnTo>
                    <a:lnTo>
                      <a:pt x="251" y="94"/>
                    </a:lnTo>
                    <a:lnTo>
                      <a:pt x="90" y="54"/>
                    </a:lnTo>
                    <a:lnTo>
                      <a:pt x="18"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60" name="Google Shape;60;p8"/>
              <p:cNvSpPr/>
              <p:nvPr/>
            </p:nvSpPr>
            <p:spPr>
              <a:xfrm>
                <a:off x="3628" y="3866"/>
                <a:ext cx="155" cy="74"/>
              </a:xfrm>
              <a:custGeom>
                <a:avLst/>
                <a:gdLst/>
                <a:ahLst/>
                <a:cxnLst/>
                <a:rect l="l" t="t" r="r" b="b"/>
                <a:pathLst>
                  <a:path w="155" h="66" extrusionOk="0">
                    <a:moveTo>
                      <a:pt x="114" y="0"/>
                    </a:moveTo>
                    <a:lnTo>
                      <a:pt x="0" y="0"/>
                    </a:lnTo>
                    <a:lnTo>
                      <a:pt x="6" y="6"/>
                    </a:lnTo>
                    <a:lnTo>
                      <a:pt x="6" y="18"/>
                    </a:lnTo>
                    <a:lnTo>
                      <a:pt x="0" y="24"/>
                    </a:lnTo>
                    <a:lnTo>
                      <a:pt x="78" y="60"/>
                    </a:lnTo>
                    <a:lnTo>
                      <a:pt x="96" y="42"/>
                    </a:lnTo>
                    <a:lnTo>
                      <a:pt x="155" y="66"/>
                    </a:lnTo>
                    <a:lnTo>
                      <a:pt x="126" y="24"/>
                    </a:lnTo>
                    <a:lnTo>
                      <a:pt x="149" y="0"/>
                    </a:lnTo>
                    <a:lnTo>
                      <a:pt x="11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61" name="Google Shape;61;p8"/>
              <p:cNvSpPr/>
              <p:nvPr/>
            </p:nvSpPr>
            <p:spPr>
              <a:xfrm>
                <a:off x="2486" y="3859"/>
                <a:ext cx="42" cy="81"/>
              </a:xfrm>
              <a:custGeom>
                <a:avLst/>
                <a:gdLst/>
                <a:ahLst/>
                <a:cxnLst/>
                <a:rect l="l" t="t" r="r" b="b"/>
                <a:pathLst>
                  <a:path w="42" h="72" extrusionOk="0">
                    <a:moveTo>
                      <a:pt x="6" y="36"/>
                    </a:moveTo>
                    <a:lnTo>
                      <a:pt x="0" y="18"/>
                    </a:lnTo>
                    <a:lnTo>
                      <a:pt x="12" y="6"/>
                    </a:lnTo>
                    <a:lnTo>
                      <a:pt x="0" y="6"/>
                    </a:lnTo>
                    <a:lnTo>
                      <a:pt x="12" y="6"/>
                    </a:lnTo>
                    <a:lnTo>
                      <a:pt x="24" y="6"/>
                    </a:lnTo>
                    <a:lnTo>
                      <a:pt x="36" y="6"/>
                    </a:lnTo>
                    <a:lnTo>
                      <a:pt x="42" y="0"/>
                    </a:lnTo>
                    <a:lnTo>
                      <a:pt x="30" y="18"/>
                    </a:lnTo>
                    <a:lnTo>
                      <a:pt x="42" y="48"/>
                    </a:lnTo>
                    <a:lnTo>
                      <a:pt x="12" y="72"/>
                    </a:lnTo>
                    <a:lnTo>
                      <a:pt x="6" y="3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grpSp>
        <p:sp>
          <p:nvSpPr>
            <p:cNvPr id="62" name="Google Shape;62;p8"/>
            <p:cNvSpPr/>
            <p:nvPr/>
          </p:nvSpPr>
          <p:spPr>
            <a:xfrm>
              <a:off x="0" y="3792"/>
              <a:ext cx="3976" cy="535"/>
            </a:xfrm>
            <a:custGeom>
              <a:avLst/>
              <a:gdLst/>
              <a:ahLst/>
              <a:cxnLst/>
              <a:rect l="l" t="t" r="r" b="b"/>
              <a:pathLst>
                <a:path w="3976" h="527" extrusionOk="0">
                  <a:moveTo>
                    <a:pt x="3976" y="527"/>
                  </a:moveTo>
                  <a:lnTo>
                    <a:pt x="3970" y="527"/>
                  </a:lnTo>
                  <a:lnTo>
                    <a:pt x="3844" y="509"/>
                  </a:lnTo>
                  <a:lnTo>
                    <a:pt x="2487" y="305"/>
                  </a:lnTo>
                  <a:lnTo>
                    <a:pt x="2039" y="36"/>
                  </a:lnTo>
                  <a:lnTo>
                    <a:pt x="1907" y="24"/>
                  </a:lnTo>
                  <a:lnTo>
                    <a:pt x="1883" y="54"/>
                  </a:lnTo>
                  <a:lnTo>
                    <a:pt x="1859" y="54"/>
                  </a:lnTo>
                  <a:lnTo>
                    <a:pt x="1830" y="30"/>
                  </a:lnTo>
                  <a:lnTo>
                    <a:pt x="1704" y="102"/>
                  </a:lnTo>
                  <a:lnTo>
                    <a:pt x="1608" y="126"/>
                  </a:lnTo>
                  <a:lnTo>
                    <a:pt x="1561" y="132"/>
                  </a:lnTo>
                  <a:lnTo>
                    <a:pt x="1495" y="102"/>
                  </a:lnTo>
                  <a:lnTo>
                    <a:pt x="1357" y="126"/>
                  </a:lnTo>
                  <a:lnTo>
                    <a:pt x="1285" y="24"/>
                  </a:lnTo>
                  <a:lnTo>
                    <a:pt x="1280" y="18"/>
                  </a:lnTo>
                  <a:lnTo>
                    <a:pt x="1262" y="12"/>
                  </a:lnTo>
                  <a:lnTo>
                    <a:pt x="1238" y="6"/>
                  </a:lnTo>
                  <a:lnTo>
                    <a:pt x="1220" y="0"/>
                  </a:lnTo>
                  <a:lnTo>
                    <a:pt x="1196" y="0"/>
                  </a:lnTo>
                  <a:lnTo>
                    <a:pt x="1166" y="0"/>
                  </a:lnTo>
                  <a:lnTo>
                    <a:pt x="1142" y="0"/>
                  </a:lnTo>
                  <a:lnTo>
                    <a:pt x="1136" y="0"/>
                  </a:lnTo>
                  <a:lnTo>
                    <a:pt x="1130" y="0"/>
                  </a:lnTo>
                  <a:lnTo>
                    <a:pt x="1124" y="6"/>
                  </a:lnTo>
                  <a:lnTo>
                    <a:pt x="1118" y="12"/>
                  </a:lnTo>
                  <a:lnTo>
                    <a:pt x="1100" y="18"/>
                  </a:lnTo>
                  <a:lnTo>
                    <a:pt x="1088" y="18"/>
                  </a:lnTo>
                  <a:lnTo>
                    <a:pt x="1070" y="24"/>
                  </a:lnTo>
                  <a:lnTo>
                    <a:pt x="1052" y="30"/>
                  </a:lnTo>
                  <a:lnTo>
                    <a:pt x="1034" y="36"/>
                  </a:lnTo>
                  <a:lnTo>
                    <a:pt x="1028" y="42"/>
                  </a:lnTo>
                  <a:lnTo>
                    <a:pt x="969" y="60"/>
                  </a:lnTo>
                  <a:lnTo>
                    <a:pt x="921" y="72"/>
                  </a:lnTo>
                  <a:lnTo>
                    <a:pt x="855" y="48"/>
                  </a:lnTo>
                  <a:lnTo>
                    <a:pt x="825" y="48"/>
                  </a:lnTo>
                  <a:lnTo>
                    <a:pt x="759" y="72"/>
                  </a:lnTo>
                  <a:lnTo>
                    <a:pt x="735" y="72"/>
                  </a:lnTo>
                  <a:lnTo>
                    <a:pt x="706" y="60"/>
                  </a:lnTo>
                  <a:lnTo>
                    <a:pt x="640" y="60"/>
                  </a:lnTo>
                  <a:lnTo>
                    <a:pt x="544" y="72"/>
                  </a:lnTo>
                  <a:lnTo>
                    <a:pt x="389" y="18"/>
                  </a:lnTo>
                  <a:lnTo>
                    <a:pt x="323" y="60"/>
                  </a:lnTo>
                  <a:lnTo>
                    <a:pt x="317" y="60"/>
                  </a:lnTo>
                  <a:lnTo>
                    <a:pt x="305" y="72"/>
                  </a:lnTo>
                  <a:lnTo>
                    <a:pt x="287" y="78"/>
                  </a:lnTo>
                  <a:lnTo>
                    <a:pt x="263" y="90"/>
                  </a:lnTo>
                  <a:lnTo>
                    <a:pt x="203" y="120"/>
                  </a:lnTo>
                  <a:lnTo>
                    <a:pt x="149" y="150"/>
                  </a:lnTo>
                  <a:lnTo>
                    <a:pt x="78" y="168"/>
                  </a:lnTo>
                  <a:lnTo>
                    <a:pt x="0" y="180"/>
                  </a:lnTo>
                  <a:lnTo>
                    <a:pt x="0" y="527"/>
                  </a:lnTo>
                  <a:lnTo>
                    <a:pt x="1010" y="527"/>
                  </a:lnTo>
                  <a:lnTo>
                    <a:pt x="3725" y="527"/>
                  </a:lnTo>
                  <a:lnTo>
                    <a:pt x="3976" y="527"/>
                  </a:lnTo>
                  <a:lnTo>
                    <a:pt x="3976" y="527"/>
                  </a:lnTo>
                  <a:close/>
                </a:path>
              </a:pathLst>
            </a:custGeom>
            <a:gradFill>
              <a:gsLst>
                <a:gs pos="0">
                  <a:srgbClr val="73654F"/>
                </a:gs>
                <a:gs pos="100000">
                  <a:schemeClr val="dk1"/>
                </a:gs>
              </a:gsLst>
              <a:lin ang="5400012"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grpSp>
      <p:grpSp>
        <p:nvGrpSpPr>
          <p:cNvPr id="63" name="Google Shape;63;p8"/>
          <p:cNvGrpSpPr/>
          <p:nvPr/>
        </p:nvGrpSpPr>
        <p:grpSpPr>
          <a:xfrm>
            <a:off x="627062" y="6021387"/>
            <a:ext cx="5684837" cy="849312"/>
            <a:chOff x="395" y="3793"/>
            <a:chExt cx="3581" cy="535"/>
          </a:xfrm>
        </p:grpSpPr>
        <p:sp>
          <p:nvSpPr>
            <p:cNvPr id="64" name="Google Shape;64;p8"/>
            <p:cNvSpPr/>
            <p:nvPr/>
          </p:nvSpPr>
          <p:spPr>
            <a:xfrm>
              <a:off x="1196" y="3793"/>
              <a:ext cx="365" cy="291"/>
            </a:xfrm>
            <a:custGeom>
              <a:avLst/>
              <a:gdLst/>
              <a:ahLst/>
              <a:cxnLst/>
              <a:rect l="l" t="t" r="r" b="b"/>
              <a:pathLst>
                <a:path w="365" h="287" extrusionOk="0">
                  <a:moveTo>
                    <a:pt x="24" y="24"/>
                  </a:moveTo>
                  <a:lnTo>
                    <a:pt x="0" y="60"/>
                  </a:lnTo>
                  <a:lnTo>
                    <a:pt x="66" y="108"/>
                  </a:lnTo>
                  <a:lnTo>
                    <a:pt x="143" y="180"/>
                  </a:lnTo>
                  <a:lnTo>
                    <a:pt x="191" y="168"/>
                  </a:lnTo>
                  <a:lnTo>
                    <a:pt x="341" y="287"/>
                  </a:lnTo>
                  <a:lnTo>
                    <a:pt x="305" y="174"/>
                  </a:lnTo>
                  <a:lnTo>
                    <a:pt x="365" y="132"/>
                  </a:lnTo>
                  <a:lnTo>
                    <a:pt x="359" y="126"/>
                  </a:lnTo>
                  <a:lnTo>
                    <a:pt x="335" y="114"/>
                  </a:lnTo>
                  <a:lnTo>
                    <a:pt x="299" y="90"/>
                  </a:lnTo>
                  <a:lnTo>
                    <a:pt x="257" y="72"/>
                  </a:lnTo>
                  <a:lnTo>
                    <a:pt x="215" y="54"/>
                  </a:lnTo>
                  <a:lnTo>
                    <a:pt x="173" y="36"/>
                  </a:lnTo>
                  <a:lnTo>
                    <a:pt x="143" y="24"/>
                  </a:lnTo>
                  <a:lnTo>
                    <a:pt x="131" y="18"/>
                  </a:lnTo>
                  <a:lnTo>
                    <a:pt x="107" y="18"/>
                  </a:lnTo>
                  <a:lnTo>
                    <a:pt x="95" y="18"/>
                  </a:lnTo>
                  <a:lnTo>
                    <a:pt x="72" y="12"/>
                  </a:lnTo>
                  <a:lnTo>
                    <a:pt x="66" y="12"/>
                  </a:lnTo>
                  <a:lnTo>
                    <a:pt x="54" y="6"/>
                  </a:lnTo>
                  <a:lnTo>
                    <a:pt x="42" y="0"/>
                  </a:lnTo>
                  <a:lnTo>
                    <a:pt x="30" y="0"/>
                  </a:lnTo>
                  <a:lnTo>
                    <a:pt x="24"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65" name="Google Shape;65;p8"/>
            <p:cNvSpPr/>
            <p:nvPr/>
          </p:nvSpPr>
          <p:spPr>
            <a:xfrm>
              <a:off x="1943" y="3829"/>
              <a:ext cx="2033" cy="499"/>
            </a:xfrm>
            <a:custGeom>
              <a:avLst/>
              <a:gdLst/>
              <a:ahLst/>
              <a:cxnLst/>
              <a:rect l="l" t="t" r="r" b="b"/>
              <a:pathLst>
                <a:path w="2033" h="499" extrusionOk="0">
                  <a:moveTo>
                    <a:pt x="186" y="18"/>
                  </a:moveTo>
                  <a:lnTo>
                    <a:pt x="138" y="6"/>
                  </a:lnTo>
                  <a:lnTo>
                    <a:pt x="96" y="0"/>
                  </a:lnTo>
                  <a:lnTo>
                    <a:pt x="36" y="0"/>
                  </a:lnTo>
                  <a:lnTo>
                    <a:pt x="12" y="25"/>
                  </a:lnTo>
                  <a:lnTo>
                    <a:pt x="0" y="128"/>
                  </a:lnTo>
                  <a:lnTo>
                    <a:pt x="60" y="104"/>
                  </a:lnTo>
                  <a:lnTo>
                    <a:pt x="90" y="134"/>
                  </a:lnTo>
                  <a:lnTo>
                    <a:pt x="150" y="153"/>
                  </a:lnTo>
                  <a:lnTo>
                    <a:pt x="209" y="273"/>
                  </a:lnTo>
                  <a:lnTo>
                    <a:pt x="401" y="359"/>
                  </a:lnTo>
                  <a:lnTo>
                    <a:pt x="777" y="359"/>
                  </a:lnTo>
                  <a:lnTo>
                    <a:pt x="2033" y="499"/>
                  </a:lnTo>
                  <a:lnTo>
                    <a:pt x="1991" y="493"/>
                  </a:lnTo>
                  <a:lnTo>
                    <a:pt x="676" y="243"/>
                  </a:lnTo>
                  <a:lnTo>
                    <a:pt x="514" y="159"/>
                  </a:lnTo>
                  <a:lnTo>
                    <a:pt x="425" y="110"/>
                  </a:lnTo>
                  <a:lnTo>
                    <a:pt x="365" y="92"/>
                  </a:lnTo>
                  <a:lnTo>
                    <a:pt x="281" y="61"/>
                  </a:lnTo>
                  <a:lnTo>
                    <a:pt x="186" y="1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66" name="Google Shape;66;p8"/>
            <p:cNvSpPr/>
            <p:nvPr/>
          </p:nvSpPr>
          <p:spPr>
            <a:xfrm>
              <a:off x="1830" y="3823"/>
              <a:ext cx="71" cy="61"/>
            </a:xfrm>
            <a:custGeom>
              <a:avLst/>
              <a:gdLst/>
              <a:ahLst/>
              <a:cxnLst/>
              <a:rect l="l" t="t" r="r" b="b"/>
              <a:pathLst>
                <a:path w="71" h="60" extrusionOk="0">
                  <a:moveTo>
                    <a:pt x="0" y="18"/>
                  </a:moveTo>
                  <a:lnTo>
                    <a:pt x="6" y="18"/>
                  </a:lnTo>
                  <a:lnTo>
                    <a:pt x="12" y="12"/>
                  </a:lnTo>
                  <a:lnTo>
                    <a:pt x="6" y="6"/>
                  </a:lnTo>
                  <a:lnTo>
                    <a:pt x="0" y="0"/>
                  </a:lnTo>
                  <a:lnTo>
                    <a:pt x="29" y="18"/>
                  </a:lnTo>
                  <a:lnTo>
                    <a:pt x="53" y="18"/>
                  </a:lnTo>
                  <a:lnTo>
                    <a:pt x="59" y="30"/>
                  </a:lnTo>
                  <a:lnTo>
                    <a:pt x="65" y="42"/>
                  </a:lnTo>
                  <a:lnTo>
                    <a:pt x="71" y="54"/>
                  </a:lnTo>
                  <a:lnTo>
                    <a:pt x="71" y="60"/>
                  </a:lnTo>
                  <a:lnTo>
                    <a:pt x="59" y="54"/>
                  </a:lnTo>
                  <a:lnTo>
                    <a:pt x="47" y="42"/>
                  </a:lnTo>
                  <a:lnTo>
                    <a:pt x="23" y="30"/>
                  </a:lnTo>
                  <a:lnTo>
                    <a:pt x="23" y="36"/>
                  </a:lnTo>
                  <a:lnTo>
                    <a:pt x="18" y="42"/>
                  </a:lnTo>
                  <a:lnTo>
                    <a:pt x="12" y="48"/>
                  </a:lnTo>
                  <a:lnTo>
                    <a:pt x="6" y="48"/>
                  </a:lnTo>
                  <a:lnTo>
                    <a:pt x="6" y="36"/>
                  </a:lnTo>
                  <a:lnTo>
                    <a:pt x="0" y="1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67" name="Google Shape;67;p8"/>
            <p:cNvSpPr/>
            <p:nvPr/>
          </p:nvSpPr>
          <p:spPr>
            <a:xfrm>
              <a:off x="855" y="3842"/>
              <a:ext cx="161" cy="164"/>
            </a:xfrm>
            <a:custGeom>
              <a:avLst/>
              <a:gdLst/>
              <a:ahLst/>
              <a:cxnLst/>
              <a:rect l="l" t="t" r="r" b="b"/>
              <a:pathLst>
                <a:path w="161" h="162" extrusionOk="0">
                  <a:moveTo>
                    <a:pt x="30" y="0"/>
                  </a:moveTo>
                  <a:lnTo>
                    <a:pt x="48" y="6"/>
                  </a:lnTo>
                  <a:lnTo>
                    <a:pt x="72" y="6"/>
                  </a:lnTo>
                  <a:lnTo>
                    <a:pt x="114" y="12"/>
                  </a:lnTo>
                  <a:lnTo>
                    <a:pt x="96" y="54"/>
                  </a:lnTo>
                  <a:lnTo>
                    <a:pt x="96" y="60"/>
                  </a:lnTo>
                  <a:lnTo>
                    <a:pt x="102" y="72"/>
                  </a:lnTo>
                  <a:lnTo>
                    <a:pt x="108" y="84"/>
                  </a:lnTo>
                  <a:lnTo>
                    <a:pt x="120" y="96"/>
                  </a:lnTo>
                  <a:lnTo>
                    <a:pt x="143" y="114"/>
                  </a:lnTo>
                  <a:lnTo>
                    <a:pt x="155" y="138"/>
                  </a:lnTo>
                  <a:lnTo>
                    <a:pt x="161" y="156"/>
                  </a:lnTo>
                  <a:lnTo>
                    <a:pt x="161" y="162"/>
                  </a:lnTo>
                  <a:lnTo>
                    <a:pt x="96" y="102"/>
                  </a:lnTo>
                  <a:lnTo>
                    <a:pt x="30" y="54"/>
                  </a:lnTo>
                  <a:lnTo>
                    <a:pt x="0" y="0"/>
                  </a:lnTo>
                  <a:lnTo>
                    <a:pt x="3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68" name="Google Shape;68;p8"/>
            <p:cNvSpPr/>
            <p:nvPr/>
          </p:nvSpPr>
          <p:spPr>
            <a:xfrm>
              <a:off x="706" y="3854"/>
              <a:ext cx="59" cy="61"/>
            </a:xfrm>
            <a:custGeom>
              <a:avLst/>
              <a:gdLst/>
              <a:ahLst/>
              <a:cxnLst/>
              <a:rect l="l" t="t" r="r" b="b"/>
              <a:pathLst>
                <a:path w="59" h="60" extrusionOk="0">
                  <a:moveTo>
                    <a:pt x="59" y="6"/>
                  </a:moveTo>
                  <a:lnTo>
                    <a:pt x="41" y="30"/>
                  </a:lnTo>
                  <a:lnTo>
                    <a:pt x="41" y="36"/>
                  </a:lnTo>
                  <a:lnTo>
                    <a:pt x="47" y="42"/>
                  </a:lnTo>
                  <a:lnTo>
                    <a:pt x="53" y="54"/>
                  </a:lnTo>
                  <a:lnTo>
                    <a:pt x="53" y="60"/>
                  </a:lnTo>
                  <a:lnTo>
                    <a:pt x="47" y="54"/>
                  </a:lnTo>
                  <a:lnTo>
                    <a:pt x="35" y="48"/>
                  </a:lnTo>
                  <a:lnTo>
                    <a:pt x="23" y="36"/>
                  </a:lnTo>
                  <a:lnTo>
                    <a:pt x="17" y="30"/>
                  </a:lnTo>
                  <a:lnTo>
                    <a:pt x="0" y="0"/>
                  </a:lnTo>
                  <a:lnTo>
                    <a:pt x="59" y="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69" name="Google Shape;69;p8"/>
            <p:cNvSpPr/>
            <p:nvPr/>
          </p:nvSpPr>
          <p:spPr>
            <a:xfrm>
              <a:off x="395" y="3811"/>
              <a:ext cx="245" cy="207"/>
            </a:xfrm>
            <a:custGeom>
              <a:avLst/>
              <a:gdLst/>
              <a:ahLst/>
              <a:cxnLst/>
              <a:rect l="l" t="t" r="r" b="b"/>
              <a:pathLst>
                <a:path w="245" h="204" extrusionOk="0">
                  <a:moveTo>
                    <a:pt x="233" y="36"/>
                  </a:moveTo>
                  <a:lnTo>
                    <a:pt x="245" y="42"/>
                  </a:lnTo>
                  <a:lnTo>
                    <a:pt x="209" y="84"/>
                  </a:lnTo>
                  <a:lnTo>
                    <a:pt x="143" y="132"/>
                  </a:lnTo>
                  <a:lnTo>
                    <a:pt x="167" y="156"/>
                  </a:lnTo>
                  <a:lnTo>
                    <a:pt x="179" y="204"/>
                  </a:lnTo>
                  <a:lnTo>
                    <a:pt x="77" y="132"/>
                  </a:lnTo>
                  <a:lnTo>
                    <a:pt x="47" y="84"/>
                  </a:lnTo>
                  <a:lnTo>
                    <a:pt x="89" y="66"/>
                  </a:lnTo>
                  <a:lnTo>
                    <a:pt x="59" y="36"/>
                  </a:lnTo>
                  <a:lnTo>
                    <a:pt x="0" y="12"/>
                  </a:lnTo>
                  <a:lnTo>
                    <a:pt x="0" y="0"/>
                  </a:lnTo>
                  <a:lnTo>
                    <a:pt x="6" y="0"/>
                  </a:lnTo>
                  <a:lnTo>
                    <a:pt x="12" y="0"/>
                  </a:lnTo>
                  <a:lnTo>
                    <a:pt x="47" y="6"/>
                  </a:lnTo>
                  <a:lnTo>
                    <a:pt x="77" y="6"/>
                  </a:lnTo>
                  <a:lnTo>
                    <a:pt x="83" y="6"/>
                  </a:lnTo>
                  <a:lnTo>
                    <a:pt x="89" y="6"/>
                  </a:lnTo>
                  <a:lnTo>
                    <a:pt x="101" y="12"/>
                  </a:lnTo>
                  <a:lnTo>
                    <a:pt x="125" y="12"/>
                  </a:lnTo>
                  <a:lnTo>
                    <a:pt x="143" y="18"/>
                  </a:lnTo>
                  <a:lnTo>
                    <a:pt x="149" y="18"/>
                  </a:lnTo>
                  <a:lnTo>
                    <a:pt x="203" y="24"/>
                  </a:lnTo>
                  <a:lnTo>
                    <a:pt x="233" y="3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grpSp>
      <p:sp>
        <p:nvSpPr>
          <p:cNvPr id="70" name="Google Shape;70;p8"/>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9pPr>
          </a:lstStyle>
          <a:p>
            <a:endParaRPr/>
          </a:p>
        </p:txBody>
      </p:sp>
      <p:sp>
        <p:nvSpPr>
          <p:cNvPr id="71" name="Google Shape;71;p8"/>
          <p:cNvSpPr txBox="1">
            <a:spLocks noGrp="1"/>
          </p:cNvSpPr>
          <p:nvPr>
            <p:ph type="body" idx="1"/>
          </p:nvPr>
        </p:nvSpPr>
        <p:spPr>
          <a:xfrm>
            <a:off x="457200" y="1600200"/>
            <a:ext cx="8229600" cy="44958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lt2"/>
              </a:buClr>
              <a:buSzPts val="3200"/>
              <a:buFont typeface="Arial"/>
              <a:buChar char="•"/>
              <a:defRPr sz="32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lt1"/>
              </a:buClr>
              <a:buSzPts val="2800"/>
              <a:buFont typeface="Arial"/>
              <a:buChar char="–"/>
              <a:defRPr sz="2800" b="0" i="0" u="none" strike="noStrike" cap="none">
                <a:solidFill>
                  <a:schemeClr val="lt1"/>
                </a:solidFill>
                <a:latin typeface="Arial"/>
                <a:ea typeface="Arial"/>
                <a:cs typeface="Arial"/>
                <a:sym typeface="Arial"/>
              </a:defRPr>
            </a:lvl2pPr>
            <a:lvl3pPr marL="1371600" marR="0" lvl="2" indent="-381000" algn="l" rtl="0">
              <a:spcBef>
                <a:spcPts val="480"/>
              </a:spcBef>
              <a:spcAft>
                <a:spcPts val="0"/>
              </a:spcAft>
              <a:buClr>
                <a:schemeClr val="lt2"/>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4pPr>
            <a:lvl5pPr marL="2286000" marR="0" lvl="4" indent="-355600" algn="l" rtl="0">
              <a:spcBef>
                <a:spcPts val="400"/>
              </a:spcBef>
              <a:spcAft>
                <a:spcPts val="0"/>
              </a:spcAft>
              <a:buClr>
                <a:schemeClr val="lt2"/>
              </a:buClr>
              <a:buSzPts val="2000"/>
              <a:buFont typeface="Arial"/>
              <a:buChar char="•"/>
              <a:defRPr sz="20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lt2"/>
              </a:buClr>
              <a:buSzPts val="2000"/>
              <a:buFont typeface="Arial"/>
              <a:buChar char="•"/>
              <a:defRPr sz="2000" b="0" i="0" u="none" strike="noStrike" cap="none">
                <a:solidFill>
                  <a:schemeClr val="lt1"/>
                </a:solidFill>
                <a:latin typeface="Arial"/>
                <a:ea typeface="Arial"/>
                <a:cs typeface="Arial"/>
                <a:sym typeface="Arial"/>
              </a:defRPr>
            </a:lvl6pPr>
            <a:lvl7pPr marL="3200400" marR="0" lvl="6" indent="-355600" algn="l" rtl="0">
              <a:spcBef>
                <a:spcPts val="400"/>
              </a:spcBef>
              <a:spcAft>
                <a:spcPts val="0"/>
              </a:spcAft>
              <a:buClr>
                <a:schemeClr val="lt2"/>
              </a:buClr>
              <a:buSzPts val="2000"/>
              <a:buFont typeface="Arial"/>
              <a:buChar char="•"/>
              <a:defRPr sz="2000" b="0" i="0" u="none" strike="noStrike" cap="none">
                <a:solidFill>
                  <a:schemeClr val="lt1"/>
                </a:solidFill>
                <a:latin typeface="Arial"/>
                <a:ea typeface="Arial"/>
                <a:cs typeface="Arial"/>
                <a:sym typeface="Arial"/>
              </a:defRPr>
            </a:lvl7pPr>
            <a:lvl8pPr marL="3657600" marR="0" lvl="7" indent="-355600" algn="l" rtl="0">
              <a:spcBef>
                <a:spcPts val="400"/>
              </a:spcBef>
              <a:spcAft>
                <a:spcPts val="0"/>
              </a:spcAft>
              <a:buClr>
                <a:schemeClr val="lt2"/>
              </a:buClr>
              <a:buSzPts val="2000"/>
              <a:buFont typeface="Arial"/>
              <a:buChar char="•"/>
              <a:defRPr sz="2000" b="0" i="0" u="none" strike="noStrike" cap="none">
                <a:solidFill>
                  <a:schemeClr val="lt1"/>
                </a:solidFill>
                <a:latin typeface="Arial"/>
                <a:ea typeface="Arial"/>
                <a:cs typeface="Arial"/>
                <a:sym typeface="Arial"/>
              </a:defRPr>
            </a:lvl8pPr>
            <a:lvl9pPr marL="4114800" marR="0" lvl="8" indent="-355600" algn="l" rtl="0">
              <a:spcBef>
                <a:spcPts val="400"/>
              </a:spcBef>
              <a:spcAft>
                <a:spcPts val="0"/>
              </a:spcAft>
              <a:buClr>
                <a:schemeClr val="lt2"/>
              </a:buClr>
              <a:buSzPts val="2000"/>
              <a:buFont typeface="Arial"/>
              <a:buChar char="•"/>
              <a:defRPr sz="2000" b="0" i="0" u="none" strike="noStrike" cap="none">
                <a:solidFill>
                  <a:schemeClr val="lt1"/>
                </a:solidFill>
                <a:latin typeface="Arial"/>
                <a:ea typeface="Arial"/>
                <a:cs typeface="Arial"/>
                <a:sym typeface="Arial"/>
              </a:defRPr>
            </a:lvl9pPr>
          </a:lstStyle>
          <a:p>
            <a:endParaRPr/>
          </a:p>
        </p:txBody>
      </p:sp>
      <p:sp>
        <p:nvSpPr>
          <p:cNvPr id="72" name="Google Shape;72;p8"/>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73" name="Google Shape;73;p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74" name="Google Shape;74;p8"/>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1pPr>
            <a:lvl2pPr marL="0" marR="0" lvl="1"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2pPr>
            <a:lvl3pPr marL="0" marR="0" lvl="2"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3pPr>
            <a:lvl4pPr marL="0" marR="0" lvl="3"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4pPr>
            <a:lvl5pPr marL="0" marR="0" lvl="4"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5pPr>
            <a:lvl6pPr marL="0" marR="0" lvl="5"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6pPr>
            <a:lvl7pPr marL="0" marR="0" lvl="6"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7pPr>
            <a:lvl8pPr marL="0" marR="0" lvl="7"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8pPr>
            <a:lvl9pPr marL="0" marR="0" lvl="8"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75"/>
        <p:cNvGrpSpPr/>
        <p:nvPr/>
      </p:nvGrpSpPr>
      <p:grpSpPr>
        <a:xfrm>
          <a:off x="0" y="0"/>
          <a:ext cx="0" cy="0"/>
          <a:chOff x="0" y="0"/>
          <a:chExt cx="0" cy="0"/>
        </a:xfrm>
      </p:grpSpPr>
      <p:grpSp>
        <p:nvGrpSpPr>
          <p:cNvPr id="76" name="Google Shape;76;p9"/>
          <p:cNvGrpSpPr/>
          <p:nvPr/>
        </p:nvGrpSpPr>
        <p:grpSpPr>
          <a:xfrm>
            <a:off x="-6350" y="20637"/>
            <a:ext cx="9137309" cy="6854158"/>
            <a:chOff x="0" y="0"/>
            <a:chExt cx="5756" cy="4318"/>
          </a:xfrm>
        </p:grpSpPr>
        <p:sp>
          <p:nvSpPr>
            <p:cNvPr id="77" name="Google Shape;77;p9"/>
            <p:cNvSpPr/>
            <p:nvPr/>
          </p:nvSpPr>
          <p:spPr>
            <a:xfrm>
              <a:off x="0" y="3072"/>
              <a:ext cx="5756" cy="1246"/>
            </a:xfrm>
            <a:custGeom>
              <a:avLst/>
              <a:gdLst/>
              <a:ahLst/>
              <a:cxnLst/>
              <a:rect l="l" t="t" r="r" b="b"/>
              <a:pathLst>
                <a:path w="6027" h="2296" extrusionOk="0">
                  <a:moveTo>
                    <a:pt x="6027" y="2296"/>
                  </a:moveTo>
                  <a:lnTo>
                    <a:pt x="0" y="2296"/>
                  </a:lnTo>
                  <a:lnTo>
                    <a:pt x="0" y="0"/>
                  </a:lnTo>
                  <a:lnTo>
                    <a:pt x="6027" y="0"/>
                  </a:lnTo>
                  <a:lnTo>
                    <a:pt x="6027" y="2296"/>
                  </a:lnTo>
                  <a:close/>
                </a:path>
              </a:pathLst>
            </a:custGeom>
            <a:gradFill>
              <a:gsLst>
                <a:gs pos="0">
                  <a:schemeClr val="dk2"/>
                </a:gs>
                <a:gs pos="100000">
                  <a:schemeClr val="accent2"/>
                </a:gs>
              </a:gsLst>
              <a:lin ang="5400012"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78" name="Google Shape;78;p9"/>
            <p:cNvSpPr/>
            <p:nvPr/>
          </p:nvSpPr>
          <p:spPr>
            <a:xfrm>
              <a:off x="0" y="0"/>
              <a:ext cx="5756" cy="3071"/>
            </a:xfrm>
            <a:custGeom>
              <a:avLst/>
              <a:gdLst/>
              <a:ahLst/>
              <a:cxnLst/>
              <a:rect l="l" t="t" r="r" b="b"/>
              <a:pathLst>
                <a:path w="6027" h="2296" extrusionOk="0">
                  <a:moveTo>
                    <a:pt x="6027" y="2296"/>
                  </a:moveTo>
                  <a:lnTo>
                    <a:pt x="0" y="2296"/>
                  </a:lnTo>
                  <a:lnTo>
                    <a:pt x="0" y="0"/>
                  </a:lnTo>
                  <a:lnTo>
                    <a:pt x="6027" y="0"/>
                  </a:lnTo>
                  <a:lnTo>
                    <a:pt x="6027" y="2296"/>
                  </a:lnTo>
                  <a:lnTo>
                    <a:pt x="6027" y="2296"/>
                  </a:lnTo>
                  <a:close/>
                </a:path>
              </a:pathLst>
            </a:custGeom>
            <a:gradFill>
              <a:gsLst>
                <a:gs pos="0">
                  <a:srgbClr val="001847"/>
                </a:gs>
                <a:gs pos="100000">
                  <a:schemeClr val="dk2"/>
                </a:gs>
              </a:gsLst>
              <a:lin ang="5400012"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grpSp>
      <p:sp>
        <p:nvSpPr>
          <p:cNvPr id="79" name="Google Shape;79;p9"/>
          <p:cNvSpPr/>
          <p:nvPr/>
        </p:nvSpPr>
        <p:spPr>
          <a:xfrm>
            <a:off x="6242050" y="6269037"/>
            <a:ext cx="2895598" cy="609600"/>
          </a:xfrm>
          <a:custGeom>
            <a:avLst/>
            <a:gdLst/>
            <a:ahLst/>
            <a:cxnLst/>
            <a:rect l="l" t="t" r="r" b="b"/>
            <a:pathLst>
              <a:path w="5748" h="246" extrusionOk="0">
                <a:moveTo>
                  <a:pt x="5748" y="246"/>
                </a:moveTo>
                <a:lnTo>
                  <a:pt x="0" y="246"/>
                </a:lnTo>
                <a:lnTo>
                  <a:pt x="0" y="0"/>
                </a:lnTo>
                <a:lnTo>
                  <a:pt x="5748" y="0"/>
                </a:lnTo>
                <a:lnTo>
                  <a:pt x="5748" y="246"/>
                </a:lnTo>
                <a:close/>
              </a:path>
            </a:pathLst>
          </a:custGeom>
          <a:gradFill>
            <a:gsLst>
              <a:gs pos="0">
                <a:schemeClr val="dk2"/>
              </a:gs>
              <a:gs pos="100000">
                <a:schemeClr val="hlink"/>
              </a:gs>
            </a:gsLst>
            <a:lin ang="18900044"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grpSp>
        <p:nvGrpSpPr>
          <p:cNvPr id="80" name="Google Shape;80;p9"/>
          <p:cNvGrpSpPr/>
          <p:nvPr/>
        </p:nvGrpSpPr>
        <p:grpSpPr>
          <a:xfrm>
            <a:off x="-1587" y="6034087"/>
            <a:ext cx="7845425" cy="850900"/>
            <a:chOff x="0" y="3792"/>
            <a:chExt cx="4942" cy="536"/>
          </a:xfrm>
        </p:grpSpPr>
        <p:sp>
          <p:nvSpPr>
            <p:cNvPr id="81" name="Google Shape;81;p9"/>
            <p:cNvSpPr/>
            <p:nvPr/>
          </p:nvSpPr>
          <p:spPr>
            <a:xfrm>
              <a:off x="1488" y="3792"/>
              <a:ext cx="3240" cy="536"/>
            </a:xfrm>
            <a:custGeom>
              <a:avLst/>
              <a:gdLst/>
              <a:ahLst/>
              <a:cxnLst/>
              <a:rect l="l" t="t" r="r" b="b"/>
              <a:pathLst>
                <a:path w="3240" h="536" extrusionOk="0">
                  <a:moveTo>
                    <a:pt x="3132" y="469"/>
                  </a:moveTo>
                  <a:lnTo>
                    <a:pt x="2995" y="395"/>
                  </a:lnTo>
                  <a:lnTo>
                    <a:pt x="2911" y="375"/>
                  </a:lnTo>
                  <a:lnTo>
                    <a:pt x="2678" y="228"/>
                  </a:lnTo>
                  <a:lnTo>
                    <a:pt x="2553" y="74"/>
                  </a:lnTo>
                  <a:lnTo>
                    <a:pt x="2457" y="7"/>
                  </a:lnTo>
                  <a:lnTo>
                    <a:pt x="2403" y="47"/>
                  </a:lnTo>
                  <a:lnTo>
                    <a:pt x="2289" y="74"/>
                  </a:lnTo>
                  <a:lnTo>
                    <a:pt x="2134" y="74"/>
                  </a:lnTo>
                  <a:lnTo>
                    <a:pt x="2044" y="128"/>
                  </a:lnTo>
                  <a:lnTo>
                    <a:pt x="1775" y="222"/>
                  </a:lnTo>
                  <a:lnTo>
                    <a:pt x="1602" y="181"/>
                  </a:lnTo>
                  <a:lnTo>
                    <a:pt x="1560" y="101"/>
                  </a:lnTo>
                  <a:lnTo>
                    <a:pt x="1542" y="87"/>
                  </a:lnTo>
                  <a:lnTo>
                    <a:pt x="1446" y="60"/>
                  </a:lnTo>
                  <a:lnTo>
                    <a:pt x="1375" y="74"/>
                  </a:lnTo>
                  <a:lnTo>
                    <a:pt x="1309" y="87"/>
                  </a:lnTo>
                  <a:lnTo>
                    <a:pt x="1243" y="13"/>
                  </a:lnTo>
                  <a:lnTo>
                    <a:pt x="1225" y="0"/>
                  </a:lnTo>
                  <a:lnTo>
                    <a:pt x="1189" y="0"/>
                  </a:lnTo>
                  <a:lnTo>
                    <a:pt x="1106" y="34"/>
                  </a:lnTo>
                  <a:lnTo>
                    <a:pt x="1106" y="34"/>
                  </a:lnTo>
                  <a:lnTo>
                    <a:pt x="1094" y="40"/>
                  </a:lnTo>
                  <a:lnTo>
                    <a:pt x="1070" y="54"/>
                  </a:lnTo>
                  <a:lnTo>
                    <a:pt x="1034" y="74"/>
                  </a:lnTo>
                  <a:lnTo>
                    <a:pt x="1004" y="74"/>
                  </a:lnTo>
                  <a:lnTo>
                    <a:pt x="986" y="74"/>
                  </a:lnTo>
                  <a:lnTo>
                    <a:pt x="956" y="81"/>
                  </a:lnTo>
                  <a:lnTo>
                    <a:pt x="920" y="94"/>
                  </a:lnTo>
                  <a:lnTo>
                    <a:pt x="884" y="107"/>
                  </a:lnTo>
                  <a:lnTo>
                    <a:pt x="843" y="128"/>
                  </a:lnTo>
                  <a:lnTo>
                    <a:pt x="813" y="141"/>
                  </a:lnTo>
                  <a:lnTo>
                    <a:pt x="789" y="148"/>
                  </a:lnTo>
                  <a:lnTo>
                    <a:pt x="783" y="154"/>
                  </a:lnTo>
                  <a:lnTo>
                    <a:pt x="556" y="228"/>
                  </a:lnTo>
                  <a:lnTo>
                    <a:pt x="394" y="294"/>
                  </a:lnTo>
                  <a:lnTo>
                    <a:pt x="107" y="462"/>
                  </a:lnTo>
                  <a:lnTo>
                    <a:pt x="0" y="536"/>
                  </a:lnTo>
                  <a:lnTo>
                    <a:pt x="3240" y="536"/>
                  </a:lnTo>
                  <a:lnTo>
                    <a:pt x="3132" y="469"/>
                  </a:lnTo>
                  <a:lnTo>
                    <a:pt x="3132" y="469"/>
                  </a:lnTo>
                  <a:close/>
                </a:path>
              </a:pathLst>
            </a:custGeom>
            <a:gradFill>
              <a:gsLst>
                <a:gs pos="0">
                  <a:srgbClr val="847864"/>
                </a:gs>
                <a:gs pos="100000">
                  <a:schemeClr val="dk1"/>
                </a:gs>
              </a:gsLst>
              <a:lin ang="5400012"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grpSp>
          <p:nvGrpSpPr>
            <p:cNvPr id="82" name="Google Shape;82;p9"/>
            <p:cNvGrpSpPr/>
            <p:nvPr/>
          </p:nvGrpSpPr>
          <p:grpSpPr>
            <a:xfrm>
              <a:off x="2486" y="3792"/>
              <a:ext cx="2456" cy="536"/>
              <a:chOff x="2486" y="3792"/>
              <a:chExt cx="2456" cy="536"/>
            </a:xfrm>
          </p:grpSpPr>
          <p:sp>
            <p:nvSpPr>
              <p:cNvPr id="83" name="Google Shape;83;p9"/>
              <p:cNvSpPr/>
              <p:nvPr/>
            </p:nvSpPr>
            <p:spPr>
              <a:xfrm>
                <a:off x="3948" y="3799"/>
                <a:ext cx="994" cy="529"/>
              </a:xfrm>
              <a:custGeom>
                <a:avLst/>
                <a:gdLst/>
                <a:ahLst/>
                <a:cxnLst/>
                <a:rect l="l" t="t" r="r" b="b"/>
                <a:pathLst>
                  <a:path w="994" h="529" extrusionOk="0">
                    <a:moveTo>
                      <a:pt x="636" y="373"/>
                    </a:moveTo>
                    <a:lnTo>
                      <a:pt x="495" y="370"/>
                    </a:lnTo>
                    <a:lnTo>
                      <a:pt x="280" y="249"/>
                    </a:lnTo>
                    <a:lnTo>
                      <a:pt x="127" y="66"/>
                    </a:lnTo>
                    <a:lnTo>
                      <a:pt x="0" y="0"/>
                    </a:lnTo>
                    <a:lnTo>
                      <a:pt x="22" y="26"/>
                    </a:lnTo>
                    <a:lnTo>
                      <a:pt x="0" y="65"/>
                    </a:lnTo>
                    <a:lnTo>
                      <a:pt x="30" y="119"/>
                    </a:lnTo>
                    <a:lnTo>
                      <a:pt x="75" y="243"/>
                    </a:lnTo>
                    <a:lnTo>
                      <a:pt x="45" y="422"/>
                    </a:lnTo>
                    <a:lnTo>
                      <a:pt x="200" y="329"/>
                    </a:lnTo>
                    <a:lnTo>
                      <a:pt x="592" y="527"/>
                    </a:lnTo>
                    <a:lnTo>
                      <a:pt x="994" y="529"/>
                    </a:lnTo>
                    <a:lnTo>
                      <a:pt x="828" y="473"/>
                    </a:lnTo>
                    <a:lnTo>
                      <a:pt x="636" y="37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84" name="Google Shape;84;p9"/>
              <p:cNvSpPr/>
              <p:nvPr/>
            </p:nvSpPr>
            <p:spPr>
              <a:xfrm>
                <a:off x="2677" y="3792"/>
                <a:ext cx="186" cy="395"/>
              </a:xfrm>
              <a:custGeom>
                <a:avLst/>
                <a:gdLst/>
                <a:ahLst/>
                <a:cxnLst/>
                <a:rect l="l" t="t" r="r" b="b"/>
                <a:pathLst>
                  <a:path w="186" h="353" extrusionOk="0">
                    <a:moveTo>
                      <a:pt x="36" y="0"/>
                    </a:moveTo>
                    <a:lnTo>
                      <a:pt x="54" y="18"/>
                    </a:lnTo>
                    <a:lnTo>
                      <a:pt x="24" y="30"/>
                    </a:lnTo>
                    <a:lnTo>
                      <a:pt x="18" y="66"/>
                    </a:lnTo>
                    <a:lnTo>
                      <a:pt x="42" y="114"/>
                    </a:lnTo>
                    <a:lnTo>
                      <a:pt x="48" y="162"/>
                    </a:lnTo>
                    <a:lnTo>
                      <a:pt x="0" y="353"/>
                    </a:lnTo>
                    <a:lnTo>
                      <a:pt x="54" y="233"/>
                    </a:lnTo>
                    <a:lnTo>
                      <a:pt x="84" y="216"/>
                    </a:lnTo>
                    <a:lnTo>
                      <a:pt x="126" y="126"/>
                    </a:lnTo>
                    <a:lnTo>
                      <a:pt x="144" y="120"/>
                    </a:lnTo>
                    <a:lnTo>
                      <a:pt x="144" y="90"/>
                    </a:lnTo>
                    <a:lnTo>
                      <a:pt x="186" y="66"/>
                    </a:lnTo>
                    <a:lnTo>
                      <a:pt x="162" y="60"/>
                    </a:lnTo>
                    <a:lnTo>
                      <a:pt x="3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85" name="Google Shape;85;p9"/>
              <p:cNvSpPr/>
              <p:nvPr/>
            </p:nvSpPr>
            <p:spPr>
              <a:xfrm>
                <a:off x="3030" y="3893"/>
                <a:ext cx="378" cy="271"/>
              </a:xfrm>
              <a:custGeom>
                <a:avLst/>
                <a:gdLst/>
                <a:ahLst/>
                <a:cxnLst/>
                <a:rect l="l" t="t" r="r" b="b"/>
                <a:pathLst>
                  <a:path w="378" h="271" extrusionOk="0">
                    <a:moveTo>
                      <a:pt x="18" y="0"/>
                    </a:moveTo>
                    <a:lnTo>
                      <a:pt x="12" y="13"/>
                    </a:lnTo>
                    <a:lnTo>
                      <a:pt x="0" y="40"/>
                    </a:lnTo>
                    <a:lnTo>
                      <a:pt x="60" y="121"/>
                    </a:lnTo>
                    <a:lnTo>
                      <a:pt x="310" y="271"/>
                    </a:lnTo>
                    <a:lnTo>
                      <a:pt x="290" y="139"/>
                    </a:lnTo>
                    <a:lnTo>
                      <a:pt x="378" y="76"/>
                    </a:lnTo>
                    <a:lnTo>
                      <a:pt x="251" y="94"/>
                    </a:lnTo>
                    <a:lnTo>
                      <a:pt x="90" y="54"/>
                    </a:lnTo>
                    <a:lnTo>
                      <a:pt x="18"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86" name="Google Shape;86;p9"/>
              <p:cNvSpPr/>
              <p:nvPr/>
            </p:nvSpPr>
            <p:spPr>
              <a:xfrm>
                <a:off x="3628" y="3866"/>
                <a:ext cx="155" cy="74"/>
              </a:xfrm>
              <a:custGeom>
                <a:avLst/>
                <a:gdLst/>
                <a:ahLst/>
                <a:cxnLst/>
                <a:rect l="l" t="t" r="r" b="b"/>
                <a:pathLst>
                  <a:path w="155" h="66" extrusionOk="0">
                    <a:moveTo>
                      <a:pt x="114" y="0"/>
                    </a:moveTo>
                    <a:lnTo>
                      <a:pt x="0" y="0"/>
                    </a:lnTo>
                    <a:lnTo>
                      <a:pt x="6" y="6"/>
                    </a:lnTo>
                    <a:lnTo>
                      <a:pt x="6" y="18"/>
                    </a:lnTo>
                    <a:lnTo>
                      <a:pt x="0" y="24"/>
                    </a:lnTo>
                    <a:lnTo>
                      <a:pt x="78" y="60"/>
                    </a:lnTo>
                    <a:lnTo>
                      <a:pt x="96" y="42"/>
                    </a:lnTo>
                    <a:lnTo>
                      <a:pt x="155" y="66"/>
                    </a:lnTo>
                    <a:lnTo>
                      <a:pt x="126" y="24"/>
                    </a:lnTo>
                    <a:lnTo>
                      <a:pt x="149" y="0"/>
                    </a:lnTo>
                    <a:lnTo>
                      <a:pt x="11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87" name="Google Shape;87;p9"/>
              <p:cNvSpPr/>
              <p:nvPr/>
            </p:nvSpPr>
            <p:spPr>
              <a:xfrm>
                <a:off x="2486" y="3859"/>
                <a:ext cx="42" cy="81"/>
              </a:xfrm>
              <a:custGeom>
                <a:avLst/>
                <a:gdLst/>
                <a:ahLst/>
                <a:cxnLst/>
                <a:rect l="l" t="t" r="r" b="b"/>
                <a:pathLst>
                  <a:path w="42" h="72" extrusionOk="0">
                    <a:moveTo>
                      <a:pt x="6" y="36"/>
                    </a:moveTo>
                    <a:lnTo>
                      <a:pt x="0" y="18"/>
                    </a:lnTo>
                    <a:lnTo>
                      <a:pt x="12" y="6"/>
                    </a:lnTo>
                    <a:lnTo>
                      <a:pt x="0" y="6"/>
                    </a:lnTo>
                    <a:lnTo>
                      <a:pt x="12" y="6"/>
                    </a:lnTo>
                    <a:lnTo>
                      <a:pt x="24" y="6"/>
                    </a:lnTo>
                    <a:lnTo>
                      <a:pt x="36" y="6"/>
                    </a:lnTo>
                    <a:lnTo>
                      <a:pt x="42" y="0"/>
                    </a:lnTo>
                    <a:lnTo>
                      <a:pt x="30" y="18"/>
                    </a:lnTo>
                    <a:lnTo>
                      <a:pt x="42" y="48"/>
                    </a:lnTo>
                    <a:lnTo>
                      <a:pt x="12" y="72"/>
                    </a:lnTo>
                    <a:lnTo>
                      <a:pt x="6" y="3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grpSp>
        <p:sp>
          <p:nvSpPr>
            <p:cNvPr id="88" name="Google Shape;88;p9"/>
            <p:cNvSpPr/>
            <p:nvPr/>
          </p:nvSpPr>
          <p:spPr>
            <a:xfrm>
              <a:off x="0" y="3792"/>
              <a:ext cx="3976" cy="535"/>
            </a:xfrm>
            <a:custGeom>
              <a:avLst/>
              <a:gdLst/>
              <a:ahLst/>
              <a:cxnLst/>
              <a:rect l="l" t="t" r="r" b="b"/>
              <a:pathLst>
                <a:path w="3976" h="527" extrusionOk="0">
                  <a:moveTo>
                    <a:pt x="3976" y="527"/>
                  </a:moveTo>
                  <a:lnTo>
                    <a:pt x="3970" y="527"/>
                  </a:lnTo>
                  <a:lnTo>
                    <a:pt x="3844" y="509"/>
                  </a:lnTo>
                  <a:lnTo>
                    <a:pt x="2487" y="305"/>
                  </a:lnTo>
                  <a:lnTo>
                    <a:pt x="2039" y="36"/>
                  </a:lnTo>
                  <a:lnTo>
                    <a:pt x="1907" y="24"/>
                  </a:lnTo>
                  <a:lnTo>
                    <a:pt x="1883" y="54"/>
                  </a:lnTo>
                  <a:lnTo>
                    <a:pt x="1859" y="54"/>
                  </a:lnTo>
                  <a:lnTo>
                    <a:pt x="1830" y="30"/>
                  </a:lnTo>
                  <a:lnTo>
                    <a:pt x="1704" y="102"/>
                  </a:lnTo>
                  <a:lnTo>
                    <a:pt x="1608" y="126"/>
                  </a:lnTo>
                  <a:lnTo>
                    <a:pt x="1561" y="132"/>
                  </a:lnTo>
                  <a:lnTo>
                    <a:pt x="1495" y="102"/>
                  </a:lnTo>
                  <a:lnTo>
                    <a:pt x="1357" y="126"/>
                  </a:lnTo>
                  <a:lnTo>
                    <a:pt x="1285" y="24"/>
                  </a:lnTo>
                  <a:lnTo>
                    <a:pt x="1280" y="18"/>
                  </a:lnTo>
                  <a:lnTo>
                    <a:pt x="1262" y="12"/>
                  </a:lnTo>
                  <a:lnTo>
                    <a:pt x="1238" y="6"/>
                  </a:lnTo>
                  <a:lnTo>
                    <a:pt x="1220" y="0"/>
                  </a:lnTo>
                  <a:lnTo>
                    <a:pt x="1196" y="0"/>
                  </a:lnTo>
                  <a:lnTo>
                    <a:pt x="1166" y="0"/>
                  </a:lnTo>
                  <a:lnTo>
                    <a:pt x="1142" y="0"/>
                  </a:lnTo>
                  <a:lnTo>
                    <a:pt x="1136" y="0"/>
                  </a:lnTo>
                  <a:lnTo>
                    <a:pt x="1130" y="0"/>
                  </a:lnTo>
                  <a:lnTo>
                    <a:pt x="1124" y="6"/>
                  </a:lnTo>
                  <a:lnTo>
                    <a:pt x="1118" y="12"/>
                  </a:lnTo>
                  <a:lnTo>
                    <a:pt x="1100" y="18"/>
                  </a:lnTo>
                  <a:lnTo>
                    <a:pt x="1088" y="18"/>
                  </a:lnTo>
                  <a:lnTo>
                    <a:pt x="1070" y="24"/>
                  </a:lnTo>
                  <a:lnTo>
                    <a:pt x="1052" y="30"/>
                  </a:lnTo>
                  <a:lnTo>
                    <a:pt x="1034" y="36"/>
                  </a:lnTo>
                  <a:lnTo>
                    <a:pt x="1028" y="42"/>
                  </a:lnTo>
                  <a:lnTo>
                    <a:pt x="969" y="60"/>
                  </a:lnTo>
                  <a:lnTo>
                    <a:pt x="921" y="72"/>
                  </a:lnTo>
                  <a:lnTo>
                    <a:pt x="855" y="48"/>
                  </a:lnTo>
                  <a:lnTo>
                    <a:pt x="825" y="48"/>
                  </a:lnTo>
                  <a:lnTo>
                    <a:pt x="759" y="72"/>
                  </a:lnTo>
                  <a:lnTo>
                    <a:pt x="735" y="72"/>
                  </a:lnTo>
                  <a:lnTo>
                    <a:pt x="706" y="60"/>
                  </a:lnTo>
                  <a:lnTo>
                    <a:pt x="640" y="60"/>
                  </a:lnTo>
                  <a:lnTo>
                    <a:pt x="544" y="72"/>
                  </a:lnTo>
                  <a:lnTo>
                    <a:pt x="389" y="18"/>
                  </a:lnTo>
                  <a:lnTo>
                    <a:pt x="323" y="60"/>
                  </a:lnTo>
                  <a:lnTo>
                    <a:pt x="317" y="60"/>
                  </a:lnTo>
                  <a:lnTo>
                    <a:pt x="305" y="72"/>
                  </a:lnTo>
                  <a:lnTo>
                    <a:pt x="287" y="78"/>
                  </a:lnTo>
                  <a:lnTo>
                    <a:pt x="263" y="90"/>
                  </a:lnTo>
                  <a:lnTo>
                    <a:pt x="203" y="120"/>
                  </a:lnTo>
                  <a:lnTo>
                    <a:pt x="149" y="150"/>
                  </a:lnTo>
                  <a:lnTo>
                    <a:pt x="78" y="168"/>
                  </a:lnTo>
                  <a:lnTo>
                    <a:pt x="0" y="180"/>
                  </a:lnTo>
                  <a:lnTo>
                    <a:pt x="0" y="527"/>
                  </a:lnTo>
                  <a:lnTo>
                    <a:pt x="1010" y="527"/>
                  </a:lnTo>
                  <a:lnTo>
                    <a:pt x="3725" y="527"/>
                  </a:lnTo>
                  <a:lnTo>
                    <a:pt x="3976" y="527"/>
                  </a:lnTo>
                  <a:lnTo>
                    <a:pt x="3976" y="527"/>
                  </a:lnTo>
                  <a:close/>
                </a:path>
              </a:pathLst>
            </a:custGeom>
            <a:gradFill>
              <a:gsLst>
                <a:gs pos="0">
                  <a:srgbClr val="73654F"/>
                </a:gs>
                <a:gs pos="100000">
                  <a:schemeClr val="dk1"/>
                </a:gs>
              </a:gsLst>
              <a:lin ang="5400012"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grpSp>
      <p:grpSp>
        <p:nvGrpSpPr>
          <p:cNvPr id="89" name="Google Shape;89;p9"/>
          <p:cNvGrpSpPr/>
          <p:nvPr/>
        </p:nvGrpSpPr>
        <p:grpSpPr>
          <a:xfrm>
            <a:off x="627062" y="6021387"/>
            <a:ext cx="5684837" cy="849312"/>
            <a:chOff x="395" y="3793"/>
            <a:chExt cx="3581" cy="535"/>
          </a:xfrm>
        </p:grpSpPr>
        <p:sp>
          <p:nvSpPr>
            <p:cNvPr id="90" name="Google Shape;90;p9"/>
            <p:cNvSpPr/>
            <p:nvPr/>
          </p:nvSpPr>
          <p:spPr>
            <a:xfrm>
              <a:off x="1196" y="3793"/>
              <a:ext cx="365" cy="291"/>
            </a:xfrm>
            <a:custGeom>
              <a:avLst/>
              <a:gdLst/>
              <a:ahLst/>
              <a:cxnLst/>
              <a:rect l="l" t="t" r="r" b="b"/>
              <a:pathLst>
                <a:path w="365" h="287" extrusionOk="0">
                  <a:moveTo>
                    <a:pt x="24" y="24"/>
                  </a:moveTo>
                  <a:lnTo>
                    <a:pt x="0" y="60"/>
                  </a:lnTo>
                  <a:lnTo>
                    <a:pt x="66" y="108"/>
                  </a:lnTo>
                  <a:lnTo>
                    <a:pt x="143" y="180"/>
                  </a:lnTo>
                  <a:lnTo>
                    <a:pt x="191" y="168"/>
                  </a:lnTo>
                  <a:lnTo>
                    <a:pt x="341" y="287"/>
                  </a:lnTo>
                  <a:lnTo>
                    <a:pt x="305" y="174"/>
                  </a:lnTo>
                  <a:lnTo>
                    <a:pt x="365" y="132"/>
                  </a:lnTo>
                  <a:lnTo>
                    <a:pt x="359" y="126"/>
                  </a:lnTo>
                  <a:lnTo>
                    <a:pt x="335" y="114"/>
                  </a:lnTo>
                  <a:lnTo>
                    <a:pt x="299" y="90"/>
                  </a:lnTo>
                  <a:lnTo>
                    <a:pt x="257" y="72"/>
                  </a:lnTo>
                  <a:lnTo>
                    <a:pt x="215" y="54"/>
                  </a:lnTo>
                  <a:lnTo>
                    <a:pt x="173" y="36"/>
                  </a:lnTo>
                  <a:lnTo>
                    <a:pt x="143" y="24"/>
                  </a:lnTo>
                  <a:lnTo>
                    <a:pt x="131" y="18"/>
                  </a:lnTo>
                  <a:lnTo>
                    <a:pt x="107" y="18"/>
                  </a:lnTo>
                  <a:lnTo>
                    <a:pt x="95" y="18"/>
                  </a:lnTo>
                  <a:lnTo>
                    <a:pt x="72" y="12"/>
                  </a:lnTo>
                  <a:lnTo>
                    <a:pt x="66" y="12"/>
                  </a:lnTo>
                  <a:lnTo>
                    <a:pt x="54" y="6"/>
                  </a:lnTo>
                  <a:lnTo>
                    <a:pt x="42" y="0"/>
                  </a:lnTo>
                  <a:lnTo>
                    <a:pt x="30" y="0"/>
                  </a:lnTo>
                  <a:lnTo>
                    <a:pt x="24"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91" name="Google Shape;91;p9"/>
            <p:cNvSpPr/>
            <p:nvPr/>
          </p:nvSpPr>
          <p:spPr>
            <a:xfrm>
              <a:off x="1943" y="3829"/>
              <a:ext cx="2033" cy="499"/>
            </a:xfrm>
            <a:custGeom>
              <a:avLst/>
              <a:gdLst/>
              <a:ahLst/>
              <a:cxnLst/>
              <a:rect l="l" t="t" r="r" b="b"/>
              <a:pathLst>
                <a:path w="2033" h="499" extrusionOk="0">
                  <a:moveTo>
                    <a:pt x="186" y="18"/>
                  </a:moveTo>
                  <a:lnTo>
                    <a:pt x="138" y="6"/>
                  </a:lnTo>
                  <a:lnTo>
                    <a:pt x="96" y="0"/>
                  </a:lnTo>
                  <a:lnTo>
                    <a:pt x="36" y="0"/>
                  </a:lnTo>
                  <a:lnTo>
                    <a:pt x="12" y="25"/>
                  </a:lnTo>
                  <a:lnTo>
                    <a:pt x="0" y="128"/>
                  </a:lnTo>
                  <a:lnTo>
                    <a:pt x="60" y="104"/>
                  </a:lnTo>
                  <a:lnTo>
                    <a:pt x="90" y="134"/>
                  </a:lnTo>
                  <a:lnTo>
                    <a:pt x="150" y="153"/>
                  </a:lnTo>
                  <a:lnTo>
                    <a:pt x="209" y="273"/>
                  </a:lnTo>
                  <a:lnTo>
                    <a:pt x="401" y="359"/>
                  </a:lnTo>
                  <a:lnTo>
                    <a:pt x="777" y="359"/>
                  </a:lnTo>
                  <a:lnTo>
                    <a:pt x="2033" y="499"/>
                  </a:lnTo>
                  <a:lnTo>
                    <a:pt x="1991" y="493"/>
                  </a:lnTo>
                  <a:lnTo>
                    <a:pt x="676" y="243"/>
                  </a:lnTo>
                  <a:lnTo>
                    <a:pt x="514" y="159"/>
                  </a:lnTo>
                  <a:lnTo>
                    <a:pt x="425" y="110"/>
                  </a:lnTo>
                  <a:lnTo>
                    <a:pt x="365" y="92"/>
                  </a:lnTo>
                  <a:lnTo>
                    <a:pt x="281" y="61"/>
                  </a:lnTo>
                  <a:lnTo>
                    <a:pt x="186" y="1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92" name="Google Shape;92;p9"/>
            <p:cNvSpPr/>
            <p:nvPr/>
          </p:nvSpPr>
          <p:spPr>
            <a:xfrm>
              <a:off x="1830" y="3823"/>
              <a:ext cx="71" cy="61"/>
            </a:xfrm>
            <a:custGeom>
              <a:avLst/>
              <a:gdLst/>
              <a:ahLst/>
              <a:cxnLst/>
              <a:rect l="l" t="t" r="r" b="b"/>
              <a:pathLst>
                <a:path w="71" h="60" extrusionOk="0">
                  <a:moveTo>
                    <a:pt x="0" y="18"/>
                  </a:moveTo>
                  <a:lnTo>
                    <a:pt x="6" y="18"/>
                  </a:lnTo>
                  <a:lnTo>
                    <a:pt x="12" y="12"/>
                  </a:lnTo>
                  <a:lnTo>
                    <a:pt x="6" y="6"/>
                  </a:lnTo>
                  <a:lnTo>
                    <a:pt x="0" y="0"/>
                  </a:lnTo>
                  <a:lnTo>
                    <a:pt x="29" y="18"/>
                  </a:lnTo>
                  <a:lnTo>
                    <a:pt x="53" y="18"/>
                  </a:lnTo>
                  <a:lnTo>
                    <a:pt x="59" y="30"/>
                  </a:lnTo>
                  <a:lnTo>
                    <a:pt x="65" y="42"/>
                  </a:lnTo>
                  <a:lnTo>
                    <a:pt x="71" y="54"/>
                  </a:lnTo>
                  <a:lnTo>
                    <a:pt x="71" y="60"/>
                  </a:lnTo>
                  <a:lnTo>
                    <a:pt x="59" y="54"/>
                  </a:lnTo>
                  <a:lnTo>
                    <a:pt x="47" y="42"/>
                  </a:lnTo>
                  <a:lnTo>
                    <a:pt x="23" y="30"/>
                  </a:lnTo>
                  <a:lnTo>
                    <a:pt x="23" y="36"/>
                  </a:lnTo>
                  <a:lnTo>
                    <a:pt x="18" y="42"/>
                  </a:lnTo>
                  <a:lnTo>
                    <a:pt x="12" y="48"/>
                  </a:lnTo>
                  <a:lnTo>
                    <a:pt x="6" y="48"/>
                  </a:lnTo>
                  <a:lnTo>
                    <a:pt x="6" y="36"/>
                  </a:lnTo>
                  <a:lnTo>
                    <a:pt x="0" y="1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93" name="Google Shape;93;p9"/>
            <p:cNvSpPr/>
            <p:nvPr/>
          </p:nvSpPr>
          <p:spPr>
            <a:xfrm>
              <a:off x="855" y="3842"/>
              <a:ext cx="161" cy="164"/>
            </a:xfrm>
            <a:custGeom>
              <a:avLst/>
              <a:gdLst/>
              <a:ahLst/>
              <a:cxnLst/>
              <a:rect l="l" t="t" r="r" b="b"/>
              <a:pathLst>
                <a:path w="161" h="162" extrusionOk="0">
                  <a:moveTo>
                    <a:pt x="30" y="0"/>
                  </a:moveTo>
                  <a:lnTo>
                    <a:pt x="48" y="6"/>
                  </a:lnTo>
                  <a:lnTo>
                    <a:pt x="72" y="6"/>
                  </a:lnTo>
                  <a:lnTo>
                    <a:pt x="114" y="12"/>
                  </a:lnTo>
                  <a:lnTo>
                    <a:pt x="96" y="54"/>
                  </a:lnTo>
                  <a:lnTo>
                    <a:pt x="96" y="60"/>
                  </a:lnTo>
                  <a:lnTo>
                    <a:pt x="102" y="72"/>
                  </a:lnTo>
                  <a:lnTo>
                    <a:pt x="108" y="84"/>
                  </a:lnTo>
                  <a:lnTo>
                    <a:pt x="120" y="96"/>
                  </a:lnTo>
                  <a:lnTo>
                    <a:pt x="143" y="114"/>
                  </a:lnTo>
                  <a:lnTo>
                    <a:pt x="155" y="138"/>
                  </a:lnTo>
                  <a:lnTo>
                    <a:pt x="161" y="156"/>
                  </a:lnTo>
                  <a:lnTo>
                    <a:pt x="161" y="162"/>
                  </a:lnTo>
                  <a:lnTo>
                    <a:pt x="96" y="102"/>
                  </a:lnTo>
                  <a:lnTo>
                    <a:pt x="30" y="54"/>
                  </a:lnTo>
                  <a:lnTo>
                    <a:pt x="0" y="0"/>
                  </a:lnTo>
                  <a:lnTo>
                    <a:pt x="3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94" name="Google Shape;94;p9"/>
            <p:cNvSpPr/>
            <p:nvPr/>
          </p:nvSpPr>
          <p:spPr>
            <a:xfrm>
              <a:off x="706" y="3854"/>
              <a:ext cx="59" cy="61"/>
            </a:xfrm>
            <a:custGeom>
              <a:avLst/>
              <a:gdLst/>
              <a:ahLst/>
              <a:cxnLst/>
              <a:rect l="l" t="t" r="r" b="b"/>
              <a:pathLst>
                <a:path w="59" h="60" extrusionOk="0">
                  <a:moveTo>
                    <a:pt x="59" y="6"/>
                  </a:moveTo>
                  <a:lnTo>
                    <a:pt x="41" y="30"/>
                  </a:lnTo>
                  <a:lnTo>
                    <a:pt x="41" y="36"/>
                  </a:lnTo>
                  <a:lnTo>
                    <a:pt x="47" y="42"/>
                  </a:lnTo>
                  <a:lnTo>
                    <a:pt x="53" y="54"/>
                  </a:lnTo>
                  <a:lnTo>
                    <a:pt x="53" y="60"/>
                  </a:lnTo>
                  <a:lnTo>
                    <a:pt x="47" y="54"/>
                  </a:lnTo>
                  <a:lnTo>
                    <a:pt x="35" y="48"/>
                  </a:lnTo>
                  <a:lnTo>
                    <a:pt x="23" y="36"/>
                  </a:lnTo>
                  <a:lnTo>
                    <a:pt x="17" y="30"/>
                  </a:lnTo>
                  <a:lnTo>
                    <a:pt x="0" y="0"/>
                  </a:lnTo>
                  <a:lnTo>
                    <a:pt x="59" y="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95" name="Google Shape;95;p9"/>
            <p:cNvSpPr/>
            <p:nvPr/>
          </p:nvSpPr>
          <p:spPr>
            <a:xfrm>
              <a:off x="395" y="3811"/>
              <a:ext cx="245" cy="207"/>
            </a:xfrm>
            <a:custGeom>
              <a:avLst/>
              <a:gdLst/>
              <a:ahLst/>
              <a:cxnLst/>
              <a:rect l="l" t="t" r="r" b="b"/>
              <a:pathLst>
                <a:path w="245" h="204" extrusionOk="0">
                  <a:moveTo>
                    <a:pt x="233" y="36"/>
                  </a:moveTo>
                  <a:lnTo>
                    <a:pt x="245" y="42"/>
                  </a:lnTo>
                  <a:lnTo>
                    <a:pt x="209" y="84"/>
                  </a:lnTo>
                  <a:lnTo>
                    <a:pt x="143" y="132"/>
                  </a:lnTo>
                  <a:lnTo>
                    <a:pt x="167" y="156"/>
                  </a:lnTo>
                  <a:lnTo>
                    <a:pt x="179" y="204"/>
                  </a:lnTo>
                  <a:lnTo>
                    <a:pt x="77" y="132"/>
                  </a:lnTo>
                  <a:lnTo>
                    <a:pt x="47" y="84"/>
                  </a:lnTo>
                  <a:lnTo>
                    <a:pt x="89" y="66"/>
                  </a:lnTo>
                  <a:lnTo>
                    <a:pt x="59" y="36"/>
                  </a:lnTo>
                  <a:lnTo>
                    <a:pt x="0" y="12"/>
                  </a:lnTo>
                  <a:lnTo>
                    <a:pt x="0" y="0"/>
                  </a:lnTo>
                  <a:lnTo>
                    <a:pt x="6" y="0"/>
                  </a:lnTo>
                  <a:lnTo>
                    <a:pt x="12" y="0"/>
                  </a:lnTo>
                  <a:lnTo>
                    <a:pt x="47" y="6"/>
                  </a:lnTo>
                  <a:lnTo>
                    <a:pt x="77" y="6"/>
                  </a:lnTo>
                  <a:lnTo>
                    <a:pt x="83" y="6"/>
                  </a:lnTo>
                  <a:lnTo>
                    <a:pt x="89" y="6"/>
                  </a:lnTo>
                  <a:lnTo>
                    <a:pt x="101" y="12"/>
                  </a:lnTo>
                  <a:lnTo>
                    <a:pt x="125" y="12"/>
                  </a:lnTo>
                  <a:lnTo>
                    <a:pt x="143" y="18"/>
                  </a:lnTo>
                  <a:lnTo>
                    <a:pt x="149" y="18"/>
                  </a:lnTo>
                  <a:lnTo>
                    <a:pt x="203" y="24"/>
                  </a:lnTo>
                  <a:lnTo>
                    <a:pt x="233" y="3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grpSp>
      <p:sp>
        <p:nvSpPr>
          <p:cNvPr id="96" name="Google Shape;96;p9"/>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9pPr>
          </a:lstStyle>
          <a:p>
            <a:endParaRPr/>
          </a:p>
        </p:txBody>
      </p:sp>
      <p:sp>
        <p:nvSpPr>
          <p:cNvPr id="97" name="Google Shape;97;p9"/>
          <p:cNvSpPr txBox="1">
            <a:spLocks noGrp="1"/>
          </p:cNvSpPr>
          <p:nvPr>
            <p:ph type="body" idx="1"/>
          </p:nvPr>
        </p:nvSpPr>
        <p:spPr>
          <a:xfrm>
            <a:off x="457200" y="1600200"/>
            <a:ext cx="8229600" cy="44958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lt2"/>
              </a:buClr>
              <a:buSzPts val="3200"/>
              <a:buFont typeface="Arial"/>
              <a:buChar char="•"/>
              <a:defRPr sz="32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lt1"/>
              </a:buClr>
              <a:buSzPts val="2800"/>
              <a:buFont typeface="Arial"/>
              <a:buChar char="–"/>
              <a:defRPr sz="2800" b="0" i="0" u="none" strike="noStrike" cap="none">
                <a:solidFill>
                  <a:schemeClr val="lt1"/>
                </a:solidFill>
                <a:latin typeface="Arial"/>
                <a:ea typeface="Arial"/>
                <a:cs typeface="Arial"/>
                <a:sym typeface="Arial"/>
              </a:defRPr>
            </a:lvl2pPr>
            <a:lvl3pPr marL="1371600" marR="0" lvl="2" indent="-381000" algn="l" rtl="0">
              <a:spcBef>
                <a:spcPts val="480"/>
              </a:spcBef>
              <a:spcAft>
                <a:spcPts val="0"/>
              </a:spcAft>
              <a:buClr>
                <a:schemeClr val="lt2"/>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4pPr>
            <a:lvl5pPr marL="2286000" marR="0" lvl="4" indent="-355600" algn="l" rtl="0">
              <a:spcBef>
                <a:spcPts val="400"/>
              </a:spcBef>
              <a:spcAft>
                <a:spcPts val="0"/>
              </a:spcAft>
              <a:buClr>
                <a:schemeClr val="lt2"/>
              </a:buClr>
              <a:buSzPts val="2000"/>
              <a:buFont typeface="Arial"/>
              <a:buChar char="•"/>
              <a:defRPr sz="20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lt2"/>
              </a:buClr>
              <a:buSzPts val="2000"/>
              <a:buFont typeface="Arial"/>
              <a:buChar char="•"/>
              <a:defRPr sz="2000" b="0" i="0" u="none" strike="noStrike" cap="none">
                <a:solidFill>
                  <a:schemeClr val="lt1"/>
                </a:solidFill>
                <a:latin typeface="Arial"/>
                <a:ea typeface="Arial"/>
                <a:cs typeface="Arial"/>
                <a:sym typeface="Arial"/>
              </a:defRPr>
            </a:lvl6pPr>
            <a:lvl7pPr marL="3200400" marR="0" lvl="6" indent="-355600" algn="l" rtl="0">
              <a:spcBef>
                <a:spcPts val="400"/>
              </a:spcBef>
              <a:spcAft>
                <a:spcPts val="0"/>
              </a:spcAft>
              <a:buClr>
                <a:schemeClr val="lt2"/>
              </a:buClr>
              <a:buSzPts val="2000"/>
              <a:buFont typeface="Arial"/>
              <a:buChar char="•"/>
              <a:defRPr sz="2000" b="0" i="0" u="none" strike="noStrike" cap="none">
                <a:solidFill>
                  <a:schemeClr val="lt1"/>
                </a:solidFill>
                <a:latin typeface="Arial"/>
                <a:ea typeface="Arial"/>
                <a:cs typeface="Arial"/>
                <a:sym typeface="Arial"/>
              </a:defRPr>
            </a:lvl7pPr>
            <a:lvl8pPr marL="3657600" marR="0" lvl="7" indent="-355600" algn="l" rtl="0">
              <a:spcBef>
                <a:spcPts val="400"/>
              </a:spcBef>
              <a:spcAft>
                <a:spcPts val="0"/>
              </a:spcAft>
              <a:buClr>
                <a:schemeClr val="lt2"/>
              </a:buClr>
              <a:buSzPts val="2000"/>
              <a:buFont typeface="Arial"/>
              <a:buChar char="•"/>
              <a:defRPr sz="2000" b="0" i="0" u="none" strike="noStrike" cap="none">
                <a:solidFill>
                  <a:schemeClr val="lt1"/>
                </a:solidFill>
                <a:latin typeface="Arial"/>
                <a:ea typeface="Arial"/>
                <a:cs typeface="Arial"/>
                <a:sym typeface="Arial"/>
              </a:defRPr>
            </a:lvl8pPr>
            <a:lvl9pPr marL="4114800" marR="0" lvl="8" indent="-355600" algn="l" rtl="0">
              <a:spcBef>
                <a:spcPts val="400"/>
              </a:spcBef>
              <a:spcAft>
                <a:spcPts val="0"/>
              </a:spcAft>
              <a:buClr>
                <a:schemeClr val="lt2"/>
              </a:buClr>
              <a:buSzPts val="2000"/>
              <a:buFont typeface="Arial"/>
              <a:buChar char="•"/>
              <a:defRPr sz="2000" b="0" i="0" u="none" strike="noStrike" cap="none">
                <a:solidFill>
                  <a:schemeClr val="lt1"/>
                </a:solidFill>
                <a:latin typeface="Arial"/>
                <a:ea typeface="Arial"/>
                <a:cs typeface="Arial"/>
                <a:sym typeface="Arial"/>
              </a:defRPr>
            </a:lvl9pPr>
          </a:lstStyle>
          <a:p>
            <a:endParaRPr/>
          </a:p>
        </p:txBody>
      </p:sp>
      <p:sp>
        <p:nvSpPr>
          <p:cNvPr id="98" name="Google Shape;98;p9"/>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99" name="Google Shape;99;p9"/>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1pPr>
            <a:lvl2pPr marL="0" marR="0" lvl="1"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2pPr>
            <a:lvl3pPr marL="0" marR="0" lvl="2"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3pPr>
            <a:lvl4pPr marL="0" marR="0" lvl="3"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4pPr>
            <a:lvl5pPr marL="0" marR="0" lvl="4"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5pPr>
            <a:lvl6pPr marL="0" marR="0" lvl="5"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6pPr>
            <a:lvl7pPr marL="0" marR="0" lvl="6"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7pPr>
            <a:lvl8pPr marL="0" marR="0" lvl="7"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8pPr>
            <a:lvl9pPr marL="0" marR="0" lvl="8"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
        <p:nvSpPr>
          <p:cNvPr id="100" name="Google Shape;100;p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7"/>
        <p:cNvGrpSpPr/>
        <p:nvPr/>
      </p:nvGrpSpPr>
      <p:grpSpPr>
        <a:xfrm>
          <a:off x="0" y="0"/>
          <a:ext cx="0" cy="0"/>
          <a:chOff x="0" y="0"/>
          <a:chExt cx="0" cy="0"/>
        </a:xfrm>
      </p:grpSpPr>
      <p:sp>
        <p:nvSpPr>
          <p:cNvPr id="108" name="Google Shape;108;p11"/>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9pPr>
          </a:lstStyle>
          <a:p>
            <a:endParaRPr/>
          </a:p>
        </p:txBody>
      </p:sp>
      <p:sp>
        <p:nvSpPr>
          <p:cNvPr id="109" name="Google Shape;109;p11"/>
          <p:cNvSpPr txBox="1">
            <a:spLocks noGrp="1"/>
          </p:cNvSpPr>
          <p:nvPr>
            <p:ph type="body" idx="1"/>
          </p:nvPr>
        </p:nvSpPr>
        <p:spPr>
          <a:xfrm>
            <a:off x="457200" y="1600200"/>
            <a:ext cx="8229600" cy="44958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lt2"/>
              </a:buClr>
              <a:buSzPts val="3200"/>
              <a:buFont typeface="Arial"/>
              <a:buChar char="•"/>
              <a:defRPr sz="32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lt1"/>
              </a:buClr>
              <a:buSzPts val="2800"/>
              <a:buFont typeface="Arial"/>
              <a:buChar char="–"/>
              <a:defRPr sz="2800" b="0" i="0" u="none" strike="noStrike" cap="none">
                <a:solidFill>
                  <a:schemeClr val="lt1"/>
                </a:solidFill>
                <a:latin typeface="Arial"/>
                <a:ea typeface="Arial"/>
                <a:cs typeface="Arial"/>
                <a:sym typeface="Arial"/>
              </a:defRPr>
            </a:lvl2pPr>
            <a:lvl3pPr marL="1371600" marR="0" lvl="2" indent="-381000" algn="l" rtl="0">
              <a:spcBef>
                <a:spcPts val="480"/>
              </a:spcBef>
              <a:spcAft>
                <a:spcPts val="0"/>
              </a:spcAft>
              <a:buClr>
                <a:schemeClr val="lt2"/>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4pPr>
            <a:lvl5pPr marL="2286000" marR="0" lvl="4" indent="-355600" algn="l" rtl="0">
              <a:spcBef>
                <a:spcPts val="400"/>
              </a:spcBef>
              <a:spcAft>
                <a:spcPts val="0"/>
              </a:spcAft>
              <a:buClr>
                <a:schemeClr val="lt2"/>
              </a:buClr>
              <a:buSzPts val="2000"/>
              <a:buFont typeface="Arial"/>
              <a:buChar char="•"/>
              <a:defRPr sz="20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lt2"/>
              </a:buClr>
              <a:buSzPts val="2000"/>
              <a:buFont typeface="Arial"/>
              <a:buChar char="•"/>
              <a:defRPr sz="2000" b="0" i="0" u="none" strike="noStrike" cap="none">
                <a:solidFill>
                  <a:schemeClr val="lt1"/>
                </a:solidFill>
                <a:latin typeface="Arial"/>
                <a:ea typeface="Arial"/>
                <a:cs typeface="Arial"/>
                <a:sym typeface="Arial"/>
              </a:defRPr>
            </a:lvl6pPr>
            <a:lvl7pPr marL="3200400" marR="0" lvl="6" indent="-355600" algn="l" rtl="0">
              <a:spcBef>
                <a:spcPts val="400"/>
              </a:spcBef>
              <a:spcAft>
                <a:spcPts val="0"/>
              </a:spcAft>
              <a:buClr>
                <a:schemeClr val="lt2"/>
              </a:buClr>
              <a:buSzPts val="2000"/>
              <a:buFont typeface="Arial"/>
              <a:buChar char="•"/>
              <a:defRPr sz="2000" b="0" i="0" u="none" strike="noStrike" cap="none">
                <a:solidFill>
                  <a:schemeClr val="lt1"/>
                </a:solidFill>
                <a:latin typeface="Arial"/>
                <a:ea typeface="Arial"/>
                <a:cs typeface="Arial"/>
                <a:sym typeface="Arial"/>
              </a:defRPr>
            </a:lvl7pPr>
            <a:lvl8pPr marL="3657600" marR="0" lvl="7" indent="-355600" algn="l" rtl="0">
              <a:spcBef>
                <a:spcPts val="400"/>
              </a:spcBef>
              <a:spcAft>
                <a:spcPts val="0"/>
              </a:spcAft>
              <a:buClr>
                <a:schemeClr val="lt2"/>
              </a:buClr>
              <a:buSzPts val="2000"/>
              <a:buFont typeface="Arial"/>
              <a:buChar char="•"/>
              <a:defRPr sz="2000" b="0" i="0" u="none" strike="noStrike" cap="none">
                <a:solidFill>
                  <a:schemeClr val="lt1"/>
                </a:solidFill>
                <a:latin typeface="Arial"/>
                <a:ea typeface="Arial"/>
                <a:cs typeface="Arial"/>
                <a:sym typeface="Arial"/>
              </a:defRPr>
            </a:lvl8pPr>
            <a:lvl9pPr marL="4114800" marR="0" lvl="8" indent="-355600" algn="l" rtl="0">
              <a:spcBef>
                <a:spcPts val="400"/>
              </a:spcBef>
              <a:spcAft>
                <a:spcPts val="0"/>
              </a:spcAft>
              <a:buClr>
                <a:schemeClr val="lt2"/>
              </a:buClr>
              <a:buSzPts val="2000"/>
              <a:buFont typeface="Arial"/>
              <a:buChar char="•"/>
              <a:defRPr sz="2000" b="0" i="0" u="none" strike="noStrike" cap="none">
                <a:solidFill>
                  <a:schemeClr val="lt1"/>
                </a:solidFill>
                <a:latin typeface="Arial"/>
                <a:ea typeface="Arial"/>
                <a:cs typeface="Arial"/>
                <a:sym typeface="Arial"/>
              </a:defRPr>
            </a:lvl9pPr>
          </a:lstStyle>
          <a:p>
            <a:endParaRPr/>
          </a:p>
        </p:txBody>
      </p:sp>
      <p:sp>
        <p:nvSpPr>
          <p:cNvPr id="110" name="Google Shape;110;p11"/>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11" name="Google Shape;111;p1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12" name="Google Shape;112;p11"/>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1pPr>
            <a:lvl2pPr marL="0" marR="0" lvl="1"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2pPr>
            <a:lvl3pPr marL="0" marR="0" lvl="2"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3pPr>
            <a:lvl4pPr marL="0" marR="0" lvl="3"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4pPr>
            <a:lvl5pPr marL="0" marR="0" lvl="4"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5pPr>
            <a:lvl6pPr marL="0" marR="0" lvl="5"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6pPr>
            <a:lvl7pPr marL="0" marR="0" lvl="6"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7pPr>
            <a:lvl8pPr marL="0" marR="0" lvl="7"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8pPr>
            <a:lvl9pPr marL="0" marR="0" lvl="8"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19"/>
        <p:cNvGrpSpPr/>
        <p:nvPr/>
      </p:nvGrpSpPr>
      <p:grpSpPr>
        <a:xfrm>
          <a:off x="0" y="0"/>
          <a:ext cx="0" cy="0"/>
          <a:chOff x="0" y="0"/>
          <a:chExt cx="0" cy="0"/>
        </a:xfrm>
      </p:grpSpPr>
      <p:sp>
        <p:nvSpPr>
          <p:cNvPr id="120" name="Google Shape;120;p13"/>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9pPr>
          </a:lstStyle>
          <a:p>
            <a:endParaRPr/>
          </a:p>
        </p:txBody>
      </p:sp>
      <p:sp>
        <p:nvSpPr>
          <p:cNvPr id="121" name="Google Shape;121;p13"/>
          <p:cNvSpPr txBox="1">
            <a:spLocks noGrp="1"/>
          </p:cNvSpPr>
          <p:nvPr>
            <p:ph type="body" idx="1"/>
          </p:nvPr>
        </p:nvSpPr>
        <p:spPr>
          <a:xfrm>
            <a:off x="457200" y="1600200"/>
            <a:ext cx="8229600" cy="44958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lt2"/>
              </a:buClr>
              <a:buSzPts val="3200"/>
              <a:buFont typeface="Arial"/>
              <a:buChar char="•"/>
              <a:defRPr sz="32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lt1"/>
              </a:buClr>
              <a:buSzPts val="2800"/>
              <a:buFont typeface="Arial"/>
              <a:buChar char="–"/>
              <a:defRPr sz="2800" b="0" i="0" u="none" strike="noStrike" cap="none">
                <a:solidFill>
                  <a:schemeClr val="lt1"/>
                </a:solidFill>
                <a:latin typeface="Arial"/>
                <a:ea typeface="Arial"/>
                <a:cs typeface="Arial"/>
                <a:sym typeface="Arial"/>
              </a:defRPr>
            </a:lvl2pPr>
            <a:lvl3pPr marL="1371600" marR="0" lvl="2" indent="-381000" algn="l" rtl="0">
              <a:spcBef>
                <a:spcPts val="480"/>
              </a:spcBef>
              <a:spcAft>
                <a:spcPts val="0"/>
              </a:spcAft>
              <a:buClr>
                <a:schemeClr val="lt2"/>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4pPr>
            <a:lvl5pPr marL="2286000" marR="0" lvl="4" indent="-355600" algn="l" rtl="0">
              <a:spcBef>
                <a:spcPts val="400"/>
              </a:spcBef>
              <a:spcAft>
                <a:spcPts val="0"/>
              </a:spcAft>
              <a:buClr>
                <a:schemeClr val="lt2"/>
              </a:buClr>
              <a:buSzPts val="2000"/>
              <a:buFont typeface="Arial"/>
              <a:buChar char="•"/>
              <a:defRPr sz="20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lt2"/>
              </a:buClr>
              <a:buSzPts val="2000"/>
              <a:buFont typeface="Arial"/>
              <a:buChar char="•"/>
              <a:defRPr sz="2000" b="0" i="0" u="none" strike="noStrike" cap="none">
                <a:solidFill>
                  <a:schemeClr val="lt1"/>
                </a:solidFill>
                <a:latin typeface="Arial"/>
                <a:ea typeface="Arial"/>
                <a:cs typeface="Arial"/>
                <a:sym typeface="Arial"/>
              </a:defRPr>
            </a:lvl6pPr>
            <a:lvl7pPr marL="3200400" marR="0" lvl="6" indent="-355600" algn="l" rtl="0">
              <a:spcBef>
                <a:spcPts val="400"/>
              </a:spcBef>
              <a:spcAft>
                <a:spcPts val="0"/>
              </a:spcAft>
              <a:buClr>
                <a:schemeClr val="lt2"/>
              </a:buClr>
              <a:buSzPts val="2000"/>
              <a:buFont typeface="Arial"/>
              <a:buChar char="•"/>
              <a:defRPr sz="2000" b="0" i="0" u="none" strike="noStrike" cap="none">
                <a:solidFill>
                  <a:schemeClr val="lt1"/>
                </a:solidFill>
                <a:latin typeface="Arial"/>
                <a:ea typeface="Arial"/>
                <a:cs typeface="Arial"/>
                <a:sym typeface="Arial"/>
              </a:defRPr>
            </a:lvl7pPr>
            <a:lvl8pPr marL="3657600" marR="0" lvl="7" indent="-355600" algn="l" rtl="0">
              <a:spcBef>
                <a:spcPts val="400"/>
              </a:spcBef>
              <a:spcAft>
                <a:spcPts val="0"/>
              </a:spcAft>
              <a:buClr>
                <a:schemeClr val="lt2"/>
              </a:buClr>
              <a:buSzPts val="2000"/>
              <a:buFont typeface="Arial"/>
              <a:buChar char="•"/>
              <a:defRPr sz="2000" b="0" i="0" u="none" strike="noStrike" cap="none">
                <a:solidFill>
                  <a:schemeClr val="lt1"/>
                </a:solidFill>
                <a:latin typeface="Arial"/>
                <a:ea typeface="Arial"/>
                <a:cs typeface="Arial"/>
                <a:sym typeface="Arial"/>
              </a:defRPr>
            </a:lvl8pPr>
            <a:lvl9pPr marL="4114800" marR="0" lvl="8" indent="-355600" algn="l" rtl="0">
              <a:spcBef>
                <a:spcPts val="400"/>
              </a:spcBef>
              <a:spcAft>
                <a:spcPts val="0"/>
              </a:spcAft>
              <a:buClr>
                <a:schemeClr val="lt2"/>
              </a:buClr>
              <a:buSzPts val="2000"/>
              <a:buFont typeface="Arial"/>
              <a:buChar char="•"/>
              <a:defRPr sz="2000" b="0" i="0" u="none" strike="noStrike" cap="none">
                <a:solidFill>
                  <a:schemeClr val="lt1"/>
                </a:solidFill>
                <a:latin typeface="Arial"/>
                <a:ea typeface="Arial"/>
                <a:cs typeface="Arial"/>
                <a:sym typeface="Arial"/>
              </a:defRPr>
            </a:lvl9pPr>
          </a:lstStyle>
          <a:p>
            <a:endParaRPr/>
          </a:p>
        </p:txBody>
      </p:sp>
      <p:sp>
        <p:nvSpPr>
          <p:cNvPr id="122" name="Google Shape;122;p13"/>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23" name="Google Shape;123;p1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24" name="Google Shape;124;p13"/>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1pPr>
            <a:lvl2pPr marL="0" marR="0" lvl="1"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2pPr>
            <a:lvl3pPr marL="0" marR="0" lvl="2"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3pPr>
            <a:lvl4pPr marL="0" marR="0" lvl="3"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4pPr>
            <a:lvl5pPr marL="0" marR="0" lvl="4"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5pPr>
            <a:lvl6pPr marL="0" marR="0" lvl="5"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6pPr>
            <a:lvl7pPr marL="0" marR="0" lvl="6"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7pPr>
            <a:lvl8pPr marL="0" marR="0" lvl="7"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8pPr>
            <a:lvl9pPr marL="0" marR="0" lvl="8"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34"/>
        <p:cNvGrpSpPr/>
        <p:nvPr/>
      </p:nvGrpSpPr>
      <p:grpSpPr>
        <a:xfrm>
          <a:off x="0" y="0"/>
          <a:ext cx="0" cy="0"/>
          <a:chOff x="0" y="0"/>
          <a:chExt cx="0" cy="0"/>
        </a:xfrm>
      </p:grpSpPr>
      <p:sp>
        <p:nvSpPr>
          <p:cNvPr id="135" name="Google Shape;135;p15"/>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9pPr>
          </a:lstStyle>
          <a:p>
            <a:endParaRPr/>
          </a:p>
        </p:txBody>
      </p:sp>
      <p:sp>
        <p:nvSpPr>
          <p:cNvPr id="136" name="Google Shape;136;p15"/>
          <p:cNvSpPr txBox="1">
            <a:spLocks noGrp="1"/>
          </p:cNvSpPr>
          <p:nvPr>
            <p:ph type="body" idx="1"/>
          </p:nvPr>
        </p:nvSpPr>
        <p:spPr>
          <a:xfrm>
            <a:off x="457200" y="1600200"/>
            <a:ext cx="8229600" cy="44958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lt2"/>
              </a:buClr>
              <a:buSzPts val="3200"/>
              <a:buFont typeface="Arial"/>
              <a:buChar char="•"/>
              <a:defRPr sz="32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lt1"/>
              </a:buClr>
              <a:buSzPts val="2800"/>
              <a:buFont typeface="Arial"/>
              <a:buChar char="–"/>
              <a:defRPr sz="2800" b="0" i="0" u="none" strike="noStrike" cap="none">
                <a:solidFill>
                  <a:schemeClr val="lt1"/>
                </a:solidFill>
                <a:latin typeface="Arial"/>
                <a:ea typeface="Arial"/>
                <a:cs typeface="Arial"/>
                <a:sym typeface="Arial"/>
              </a:defRPr>
            </a:lvl2pPr>
            <a:lvl3pPr marL="1371600" marR="0" lvl="2" indent="-381000" algn="l" rtl="0">
              <a:spcBef>
                <a:spcPts val="480"/>
              </a:spcBef>
              <a:spcAft>
                <a:spcPts val="0"/>
              </a:spcAft>
              <a:buClr>
                <a:schemeClr val="lt2"/>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4pPr>
            <a:lvl5pPr marL="2286000" marR="0" lvl="4" indent="-355600" algn="l" rtl="0">
              <a:spcBef>
                <a:spcPts val="400"/>
              </a:spcBef>
              <a:spcAft>
                <a:spcPts val="0"/>
              </a:spcAft>
              <a:buClr>
                <a:schemeClr val="lt2"/>
              </a:buClr>
              <a:buSzPts val="2000"/>
              <a:buFont typeface="Arial"/>
              <a:buChar char="•"/>
              <a:defRPr sz="20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lt2"/>
              </a:buClr>
              <a:buSzPts val="2000"/>
              <a:buFont typeface="Arial"/>
              <a:buChar char="•"/>
              <a:defRPr sz="2000" b="0" i="0" u="none" strike="noStrike" cap="none">
                <a:solidFill>
                  <a:schemeClr val="lt1"/>
                </a:solidFill>
                <a:latin typeface="Arial"/>
                <a:ea typeface="Arial"/>
                <a:cs typeface="Arial"/>
                <a:sym typeface="Arial"/>
              </a:defRPr>
            </a:lvl6pPr>
            <a:lvl7pPr marL="3200400" marR="0" lvl="6" indent="-355600" algn="l" rtl="0">
              <a:spcBef>
                <a:spcPts val="400"/>
              </a:spcBef>
              <a:spcAft>
                <a:spcPts val="0"/>
              </a:spcAft>
              <a:buClr>
                <a:schemeClr val="lt2"/>
              </a:buClr>
              <a:buSzPts val="2000"/>
              <a:buFont typeface="Arial"/>
              <a:buChar char="•"/>
              <a:defRPr sz="2000" b="0" i="0" u="none" strike="noStrike" cap="none">
                <a:solidFill>
                  <a:schemeClr val="lt1"/>
                </a:solidFill>
                <a:latin typeface="Arial"/>
                <a:ea typeface="Arial"/>
                <a:cs typeface="Arial"/>
                <a:sym typeface="Arial"/>
              </a:defRPr>
            </a:lvl7pPr>
            <a:lvl8pPr marL="3657600" marR="0" lvl="7" indent="-355600" algn="l" rtl="0">
              <a:spcBef>
                <a:spcPts val="400"/>
              </a:spcBef>
              <a:spcAft>
                <a:spcPts val="0"/>
              </a:spcAft>
              <a:buClr>
                <a:schemeClr val="lt2"/>
              </a:buClr>
              <a:buSzPts val="2000"/>
              <a:buFont typeface="Arial"/>
              <a:buChar char="•"/>
              <a:defRPr sz="2000" b="0" i="0" u="none" strike="noStrike" cap="none">
                <a:solidFill>
                  <a:schemeClr val="lt1"/>
                </a:solidFill>
                <a:latin typeface="Arial"/>
                <a:ea typeface="Arial"/>
                <a:cs typeface="Arial"/>
                <a:sym typeface="Arial"/>
              </a:defRPr>
            </a:lvl8pPr>
            <a:lvl9pPr marL="4114800" marR="0" lvl="8" indent="-355600" algn="l" rtl="0">
              <a:spcBef>
                <a:spcPts val="400"/>
              </a:spcBef>
              <a:spcAft>
                <a:spcPts val="0"/>
              </a:spcAft>
              <a:buClr>
                <a:schemeClr val="lt2"/>
              </a:buClr>
              <a:buSzPts val="2000"/>
              <a:buFont typeface="Arial"/>
              <a:buChar char="•"/>
              <a:defRPr sz="2000" b="0" i="0" u="none" strike="noStrike" cap="none">
                <a:solidFill>
                  <a:schemeClr val="lt1"/>
                </a:solidFill>
                <a:latin typeface="Arial"/>
                <a:ea typeface="Arial"/>
                <a:cs typeface="Arial"/>
                <a:sym typeface="Arial"/>
              </a:defRPr>
            </a:lvl9pPr>
          </a:lstStyle>
          <a:p>
            <a:endParaRPr/>
          </a:p>
        </p:txBody>
      </p:sp>
      <p:sp>
        <p:nvSpPr>
          <p:cNvPr id="137" name="Google Shape;137;p15"/>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38" name="Google Shape;138;p1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39" name="Google Shape;139;p15"/>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1pPr>
            <a:lvl2pPr marL="0" marR="0" lvl="1"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2pPr>
            <a:lvl3pPr marL="0" marR="0" lvl="2"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3pPr>
            <a:lvl4pPr marL="0" marR="0" lvl="3"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4pPr>
            <a:lvl5pPr marL="0" marR="0" lvl="4"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5pPr>
            <a:lvl6pPr marL="0" marR="0" lvl="5"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6pPr>
            <a:lvl7pPr marL="0" marR="0" lvl="6"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7pPr>
            <a:lvl8pPr marL="0" marR="0" lvl="7"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8pPr>
            <a:lvl9pPr marL="0" marR="0" lvl="8"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45"/>
        <p:cNvGrpSpPr/>
        <p:nvPr/>
      </p:nvGrpSpPr>
      <p:grpSpPr>
        <a:xfrm>
          <a:off x="0" y="0"/>
          <a:ext cx="0" cy="0"/>
          <a:chOff x="0" y="0"/>
          <a:chExt cx="0" cy="0"/>
        </a:xfrm>
      </p:grpSpPr>
      <p:sp>
        <p:nvSpPr>
          <p:cNvPr id="146" name="Google Shape;146;p17"/>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lt2"/>
                </a:solidFill>
                <a:effectLst>
                  <a:outerShdw blurRad="38100" dist="38100" dir="2700000" algn="tl">
                    <a:srgbClr val="000000"/>
                  </a:outerShdw>
                </a:effectLst>
                <a:latin typeface="Arial"/>
                <a:ea typeface="Arial"/>
                <a:cs typeface="Arial"/>
                <a:sym typeface="Arial"/>
              </a:defRPr>
            </a:lvl9pPr>
          </a:lstStyle>
          <a:p>
            <a:endParaRPr/>
          </a:p>
        </p:txBody>
      </p:sp>
      <p:sp>
        <p:nvSpPr>
          <p:cNvPr id="147" name="Google Shape;147;p17"/>
          <p:cNvSpPr txBox="1">
            <a:spLocks noGrp="1"/>
          </p:cNvSpPr>
          <p:nvPr>
            <p:ph type="body" idx="1"/>
          </p:nvPr>
        </p:nvSpPr>
        <p:spPr>
          <a:xfrm>
            <a:off x="457200" y="1600200"/>
            <a:ext cx="8229600" cy="44958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lt2"/>
              </a:buClr>
              <a:buSzPts val="3200"/>
              <a:buFont typeface="Arial"/>
              <a:buChar char="•"/>
              <a:defRPr sz="32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lt1"/>
              </a:buClr>
              <a:buSzPts val="2800"/>
              <a:buFont typeface="Arial"/>
              <a:buChar char="–"/>
              <a:defRPr sz="2800" b="0" i="0" u="none" strike="noStrike" cap="none">
                <a:solidFill>
                  <a:schemeClr val="lt1"/>
                </a:solidFill>
                <a:latin typeface="Arial"/>
                <a:ea typeface="Arial"/>
                <a:cs typeface="Arial"/>
                <a:sym typeface="Arial"/>
              </a:defRPr>
            </a:lvl2pPr>
            <a:lvl3pPr marL="1371600" marR="0" lvl="2" indent="-381000" algn="l" rtl="0">
              <a:spcBef>
                <a:spcPts val="480"/>
              </a:spcBef>
              <a:spcAft>
                <a:spcPts val="0"/>
              </a:spcAft>
              <a:buClr>
                <a:schemeClr val="lt2"/>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4pPr>
            <a:lvl5pPr marL="2286000" marR="0" lvl="4" indent="-355600" algn="l" rtl="0">
              <a:spcBef>
                <a:spcPts val="400"/>
              </a:spcBef>
              <a:spcAft>
                <a:spcPts val="0"/>
              </a:spcAft>
              <a:buClr>
                <a:schemeClr val="lt2"/>
              </a:buClr>
              <a:buSzPts val="2000"/>
              <a:buFont typeface="Arial"/>
              <a:buChar char="•"/>
              <a:defRPr sz="20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lt2"/>
              </a:buClr>
              <a:buSzPts val="2000"/>
              <a:buFont typeface="Arial"/>
              <a:buChar char="•"/>
              <a:defRPr sz="2000" b="0" i="0" u="none" strike="noStrike" cap="none">
                <a:solidFill>
                  <a:schemeClr val="lt1"/>
                </a:solidFill>
                <a:latin typeface="Arial"/>
                <a:ea typeface="Arial"/>
                <a:cs typeface="Arial"/>
                <a:sym typeface="Arial"/>
              </a:defRPr>
            </a:lvl6pPr>
            <a:lvl7pPr marL="3200400" marR="0" lvl="6" indent="-355600" algn="l" rtl="0">
              <a:spcBef>
                <a:spcPts val="400"/>
              </a:spcBef>
              <a:spcAft>
                <a:spcPts val="0"/>
              </a:spcAft>
              <a:buClr>
                <a:schemeClr val="lt2"/>
              </a:buClr>
              <a:buSzPts val="2000"/>
              <a:buFont typeface="Arial"/>
              <a:buChar char="•"/>
              <a:defRPr sz="2000" b="0" i="0" u="none" strike="noStrike" cap="none">
                <a:solidFill>
                  <a:schemeClr val="lt1"/>
                </a:solidFill>
                <a:latin typeface="Arial"/>
                <a:ea typeface="Arial"/>
                <a:cs typeface="Arial"/>
                <a:sym typeface="Arial"/>
              </a:defRPr>
            </a:lvl7pPr>
            <a:lvl8pPr marL="3657600" marR="0" lvl="7" indent="-355600" algn="l" rtl="0">
              <a:spcBef>
                <a:spcPts val="400"/>
              </a:spcBef>
              <a:spcAft>
                <a:spcPts val="0"/>
              </a:spcAft>
              <a:buClr>
                <a:schemeClr val="lt2"/>
              </a:buClr>
              <a:buSzPts val="2000"/>
              <a:buFont typeface="Arial"/>
              <a:buChar char="•"/>
              <a:defRPr sz="2000" b="0" i="0" u="none" strike="noStrike" cap="none">
                <a:solidFill>
                  <a:schemeClr val="lt1"/>
                </a:solidFill>
                <a:latin typeface="Arial"/>
                <a:ea typeface="Arial"/>
                <a:cs typeface="Arial"/>
                <a:sym typeface="Arial"/>
              </a:defRPr>
            </a:lvl8pPr>
            <a:lvl9pPr marL="4114800" marR="0" lvl="8" indent="-355600" algn="l" rtl="0">
              <a:spcBef>
                <a:spcPts val="400"/>
              </a:spcBef>
              <a:spcAft>
                <a:spcPts val="0"/>
              </a:spcAft>
              <a:buClr>
                <a:schemeClr val="lt2"/>
              </a:buClr>
              <a:buSzPts val="2000"/>
              <a:buFont typeface="Arial"/>
              <a:buChar char="•"/>
              <a:defRPr sz="2000" b="0" i="0" u="none" strike="noStrike" cap="none">
                <a:solidFill>
                  <a:schemeClr val="lt1"/>
                </a:solidFill>
                <a:latin typeface="Arial"/>
                <a:ea typeface="Arial"/>
                <a:cs typeface="Arial"/>
                <a:sym typeface="Arial"/>
              </a:defRPr>
            </a:lvl9pPr>
          </a:lstStyle>
          <a:p>
            <a:endParaRPr/>
          </a:p>
        </p:txBody>
      </p:sp>
      <p:sp>
        <p:nvSpPr>
          <p:cNvPr id="148" name="Google Shape;148;p17"/>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49" name="Google Shape;149;p1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50" name="Google Shape;150;p17"/>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1pPr>
            <a:lvl2pPr marL="0" marR="0" lvl="1"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2pPr>
            <a:lvl3pPr marL="0" marR="0" lvl="2"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3pPr>
            <a:lvl4pPr marL="0" marR="0" lvl="3"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4pPr>
            <a:lvl5pPr marL="0" marR="0" lvl="4"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5pPr>
            <a:lvl6pPr marL="0" marR="0" lvl="5"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6pPr>
            <a:lvl7pPr marL="0" marR="0" lvl="6"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7pPr>
            <a:lvl8pPr marL="0" marR="0" lvl="7"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8pPr>
            <a:lvl9pPr marL="0" marR="0" lvl="8" indent="0" algn="r" rtl="0">
              <a:lnSpc>
                <a:spcPct val="100000"/>
              </a:lnSpc>
              <a:spcBef>
                <a:spcPts val="0"/>
              </a:spcBef>
              <a:spcAft>
                <a:spcPts val="0"/>
              </a:spcAft>
              <a:buClr>
                <a:schemeClr val="lt1"/>
              </a:buClr>
              <a:buSzPts val="1200"/>
              <a:buFont typeface="Arial"/>
              <a:buNone/>
              <a:defRPr sz="1200" b="0" i="0" u="none">
                <a:solidFill>
                  <a:schemeClr val="lt1"/>
                </a:solidFill>
                <a:effectLst>
                  <a:outerShdw blurRad="38100" dist="38100" dir="2700000" algn="tl">
                    <a:srgbClr val="C0C0C0"/>
                  </a:outerShdw>
                </a:effectLst>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208"/>
        <p:cNvGrpSpPr/>
        <p:nvPr/>
      </p:nvGrpSpPr>
      <p:grpSpPr>
        <a:xfrm>
          <a:off x="0" y="0"/>
          <a:ext cx="0" cy="0"/>
          <a:chOff x="0" y="0"/>
          <a:chExt cx="0" cy="0"/>
        </a:xfrm>
      </p:grpSpPr>
      <p:sp>
        <p:nvSpPr>
          <p:cNvPr id="209" name="Google Shape;209;p27"/>
          <p:cNvSpPr txBox="1">
            <a:spLocks noGrp="1"/>
          </p:cNvSpPr>
          <p:nvPr>
            <p:ph type="body" idx="1"/>
          </p:nvPr>
        </p:nvSpPr>
        <p:spPr>
          <a:xfrm>
            <a:off x="457200" y="1600200"/>
            <a:ext cx="8229600" cy="4495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SzPts val="3200"/>
              <a:buFont typeface="Arial"/>
              <a:buNone/>
            </a:pPr>
            <a:r>
              <a:rPr lang="en-US" sz="3200" b="0" i="0" u="none" strike="noStrike" cap="none">
                <a:solidFill>
                  <a:schemeClr val="lt1"/>
                </a:solidFill>
                <a:latin typeface="Arial"/>
                <a:ea typeface="Arial"/>
                <a:cs typeface="Arial"/>
                <a:sym typeface="Arial"/>
              </a:rPr>
              <a:t>Sofware Development Models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264"/>
        <p:cNvGrpSpPr/>
        <p:nvPr/>
      </p:nvGrpSpPr>
      <p:grpSpPr>
        <a:xfrm>
          <a:off x="0" y="0"/>
          <a:ext cx="0" cy="0"/>
          <a:chOff x="0" y="0"/>
          <a:chExt cx="0" cy="0"/>
        </a:xfrm>
      </p:grpSpPr>
      <p:sp>
        <p:nvSpPr>
          <p:cNvPr id="265" name="Google Shape;265;p36"/>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4400"/>
              <a:buFont typeface="Arial"/>
              <a:buNone/>
            </a:pPr>
            <a:r>
              <a:rPr lang="en-US" sz="4400" b="0" i="0" u="none">
                <a:solidFill>
                  <a:schemeClr val="lt2"/>
                </a:solidFill>
                <a:effectLst>
                  <a:outerShdw blurRad="38100" dist="38100" dir="2700000" algn="tl">
                    <a:srgbClr val="C0C0C0"/>
                  </a:outerShdw>
                </a:effectLst>
                <a:latin typeface="Arial"/>
                <a:ea typeface="Arial"/>
                <a:cs typeface="Arial"/>
                <a:sym typeface="Arial"/>
              </a:rPr>
              <a:t>V-Shaped Strengths</a:t>
            </a:r>
            <a:endParaRPr/>
          </a:p>
        </p:txBody>
      </p:sp>
      <p:sp>
        <p:nvSpPr>
          <p:cNvPr id="266" name="Google Shape;266;p36"/>
          <p:cNvSpPr txBox="1">
            <a:spLocks noGrp="1"/>
          </p:cNvSpPr>
          <p:nvPr>
            <p:ph type="body" idx="1"/>
          </p:nvPr>
        </p:nvSpPr>
        <p:spPr>
          <a:xfrm>
            <a:off x="457200" y="1600200"/>
            <a:ext cx="8229600" cy="4495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3200"/>
              <a:buFont typeface="Arial"/>
              <a:buChar char="•"/>
            </a:pPr>
            <a:r>
              <a:rPr lang="en-US" sz="3200" b="0" i="0" u="none" dirty="0">
                <a:solidFill>
                  <a:schemeClr val="lt1"/>
                </a:solidFill>
                <a:latin typeface="Arial"/>
                <a:ea typeface="Arial"/>
                <a:cs typeface="Arial"/>
                <a:sym typeface="Arial"/>
              </a:rPr>
              <a:t>Emphasize planning for </a:t>
            </a:r>
            <a:r>
              <a:rPr lang="en-US" sz="3200" b="0" i="0" u="none" dirty="0">
                <a:solidFill>
                  <a:srgbClr val="FFFF00"/>
                </a:solidFill>
                <a:latin typeface="Arial"/>
                <a:ea typeface="Arial"/>
                <a:cs typeface="Arial"/>
                <a:sym typeface="Arial"/>
              </a:rPr>
              <a:t>verification and validation </a:t>
            </a:r>
            <a:r>
              <a:rPr lang="en-US" sz="3200" b="0" i="0" u="none" dirty="0">
                <a:solidFill>
                  <a:schemeClr val="lt1"/>
                </a:solidFill>
                <a:latin typeface="Arial"/>
                <a:ea typeface="Arial"/>
                <a:cs typeface="Arial"/>
                <a:sym typeface="Arial"/>
              </a:rPr>
              <a:t>of the product in early stages of product development</a:t>
            </a:r>
            <a:endParaRPr dirty="0"/>
          </a:p>
          <a:p>
            <a:pPr marL="342900" lvl="0" indent="-342900" algn="l" rtl="0">
              <a:lnSpc>
                <a:spcPct val="100000"/>
              </a:lnSpc>
              <a:spcBef>
                <a:spcPts val="640"/>
              </a:spcBef>
              <a:spcAft>
                <a:spcPts val="0"/>
              </a:spcAft>
              <a:buClr>
                <a:schemeClr val="lt2"/>
              </a:buClr>
              <a:buSzPts val="3200"/>
              <a:buFont typeface="Arial"/>
              <a:buChar char="•"/>
            </a:pPr>
            <a:r>
              <a:rPr lang="en-US" sz="3200" b="0" i="0" u="none" dirty="0">
                <a:solidFill>
                  <a:srgbClr val="FFFF00"/>
                </a:solidFill>
                <a:latin typeface="Arial"/>
                <a:ea typeface="Arial"/>
                <a:cs typeface="Arial"/>
                <a:sym typeface="Arial"/>
              </a:rPr>
              <a:t>Each deliverable must be testable</a:t>
            </a:r>
            <a:endParaRPr dirty="0"/>
          </a:p>
          <a:p>
            <a:pPr marL="342900" lvl="0" indent="-342900" algn="l" rtl="0">
              <a:lnSpc>
                <a:spcPct val="100000"/>
              </a:lnSpc>
              <a:spcBef>
                <a:spcPts val="640"/>
              </a:spcBef>
              <a:spcAft>
                <a:spcPts val="0"/>
              </a:spcAft>
              <a:buClr>
                <a:schemeClr val="lt2"/>
              </a:buClr>
              <a:buSzPts val="3200"/>
              <a:buFont typeface="Arial"/>
              <a:buChar char="•"/>
            </a:pPr>
            <a:r>
              <a:rPr lang="en-US" sz="3200" b="0" i="0" u="none" dirty="0">
                <a:solidFill>
                  <a:schemeClr val="lt1"/>
                </a:solidFill>
                <a:latin typeface="Arial"/>
                <a:ea typeface="Arial"/>
                <a:cs typeface="Arial"/>
                <a:sym typeface="Arial"/>
              </a:rPr>
              <a:t>Project management can </a:t>
            </a:r>
            <a:r>
              <a:rPr lang="en-US" sz="3200" b="0" i="0" u="none" dirty="0">
                <a:solidFill>
                  <a:srgbClr val="FFFF00"/>
                </a:solidFill>
                <a:latin typeface="Arial"/>
                <a:ea typeface="Arial"/>
                <a:cs typeface="Arial"/>
                <a:sym typeface="Arial"/>
              </a:rPr>
              <a:t>track progress by milestones</a:t>
            </a:r>
            <a:endParaRPr dirty="0"/>
          </a:p>
          <a:p>
            <a:pPr marL="342900" lvl="0" indent="-342900" algn="l" rtl="0">
              <a:lnSpc>
                <a:spcPct val="100000"/>
              </a:lnSpc>
              <a:spcBef>
                <a:spcPts val="640"/>
              </a:spcBef>
              <a:spcAft>
                <a:spcPts val="0"/>
              </a:spcAft>
              <a:buClr>
                <a:schemeClr val="lt2"/>
              </a:buClr>
              <a:buSzPts val="3200"/>
              <a:buFont typeface="Arial"/>
              <a:buChar char="•"/>
            </a:pPr>
            <a:r>
              <a:rPr lang="en-US" sz="3200" b="0" i="0" u="none" dirty="0">
                <a:solidFill>
                  <a:srgbClr val="FFFF00"/>
                </a:solidFill>
                <a:latin typeface="Arial"/>
                <a:ea typeface="Arial"/>
                <a:cs typeface="Arial"/>
                <a:sym typeface="Arial"/>
              </a:rPr>
              <a:t>Easy to use</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270"/>
        <p:cNvGrpSpPr/>
        <p:nvPr/>
      </p:nvGrpSpPr>
      <p:grpSpPr>
        <a:xfrm>
          <a:off x="0" y="0"/>
          <a:ext cx="0" cy="0"/>
          <a:chOff x="0" y="0"/>
          <a:chExt cx="0" cy="0"/>
        </a:xfrm>
      </p:grpSpPr>
      <p:sp>
        <p:nvSpPr>
          <p:cNvPr id="271" name="Google Shape;271;p37"/>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4400"/>
              <a:buFont typeface="Arial"/>
              <a:buNone/>
            </a:pPr>
            <a:r>
              <a:rPr lang="en-US" sz="4400" b="0" i="0" u="none">
                <a:solidFill>
                  <a:schemeClr val="lt2"/>
                </a:solidFill>
                <a:effectLst>
                  <a:outerShdw blurRad="38100" dist="38100" dir="2700000" algn="tl">
                    <a:srgbClr val="C0C0C0"/>
                  </a:outerShdw>
                </a:effectLst>
                <a:latin typeface="Arial"/>
                <a:ea typeface="Arial"/>
                <a:cs typeface="Arial"/>
                <a:sym typeface="Arial"/>
              </a:rPr>
              <a:t>V-Shaped Weaknesses</a:t>
            </a:r>
            <a:endParaRPr/>
          </a:p>
        </p:txBody>
      </p:sp>
      <p:sp>
        <p:nvSpPr>
          <p:cNvPr id="272" name="Google Shape;272;p37"/>
          <p:cNvSpPr txBox="1">
            <a:spLocks noGrp="1"/>
          </p:cNvSpPr>
          <p:nvPr>
            <p:ph type="body" idx="1"/>
          </p:nvPr>
        </p:nvSpPr>
        <p:spPr>
          <a:xfrm>
            <a:off x="457200" y="1600200"/>
            <a:ext cx="8229600" cy="4495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3200"/>
              <a:buFont typeface="Arial"/>
              <a:buChar char="•"/>
            </a:pPr>
            <a:r>
              <a:rPr lang="en-US" sz="3200" b="0" i="0" u="none" dirty="0">
                <a:solidFill>
                  <a:schemeClr val="lt1"/>
                </a:solidFill>
                <a:latin typeface="Arial"/>
                <a:ea typeface="Arial"/>
                <a:cs typeface="Arial"/>
                <a:sym typeface="Arial"/>
              </a:rPr>
              <a:t>Does not easily handle</a:t>
            </a:r>
            <a:r>
              <a:rPr lang="en-US" sz="3200" b="0" i="0" u="none" dirty="0">
                <a:solidFill>
                  <a:srgbClr val="FFFF00"/>
                </a:solidFill>
                <a:latin typeface="Arial"/>
                <a:ea typeface="Arial"/>
                <a:cs typeface="Arial"/>
                <a:sym typeface="Arial"/>
              </a:rPr>
              <a:t> concurrent events</a:t>
            </a:r>
            <a:endParaRPr dirty="0"/>
          </a:p>
          <a:p>
            <a:pPr marL="342900" lvl="0" indent="-342900" algn="l" rtl="0">
              <a:lnSpc>
                <a:spcPct val="100000"/>
              </a:lnSpc>
              <a:spcBef>
                <a:spcPts val="640"/>
              </a:spcBef>
              <a:spcAft>
                <a:spcPts val="0"/>
              </a:spcAft>
              <a:buClr>
                <a:schemeClr val="lt2"/>
              </a:buClr>
              <a:buSzPts val="3200"/>
              <a:buFont typeface="Arial"/>
              <a:buChar char="•"/>
            </a:pPr>
            <a:r>
              <a:rPr lang="en-US" sz="3200" b="0" i="0" u="none" dirty="0">
                <a:solidFill>
                  <a:schemeClr val="lt1"/>
                </a:solidFill>
                <a:latin typeface="Arial"/>
                <a:ea typeface="Arial"/>
                <a:cs typeface="Arial"/>
                <a:sym typeface="Arial"/>
              </a:rPr>
              <a:t>Does not handle </a:t>
            </a:r>
            <a:r>
              <a:rPr lang="en-US" sz="3200" b="0" i="0" u="none" dirty="0">
                <a:solidFill>
                  <a:srgbClr val="FFFF00"/>
                </a:solidFill>
                <a:latin typeface="Arial"/>
                <a:ea typeface="Arial"/>
                <a:cs typeface="Arial"/>
                <a:sym typeface="Arial"/>
              </a:rPr>
              <a:t>iterations </a:t>
            </a:r>
            <a:r>
              <a:rPr lang="en-US" sz="3200" b="0" i="0" u="none" dirty="0">
                <a:solidFill>
                  <a:schemeClr val="lt1"/>
                </a:solidFill>
                <a:latin typeface="Arial"/>
                <a:ea typeface="Arial"/>
                <a:cs typeface="Arial"/>
                <a:sym typeface="Arial"/>
              </a:rPr>
              <a:t>or phases</a:t>
            </a:r>
            <a:endParaRPr dirty="0"/>
          </a:p>
          <a:p>
            <a:pPr marL="342900" lvl="0" indent="-342900" algn="l" rtl="0">
              <a:lnSpc>
                <a:spcPct val="100000"/>
              </a:lnSpc>
              <a:spcBef>
                <a:spcPts val="640"/>
              </a:spcBef>
              <a:spcAft>
                <a:spcPts val="0"/>
              </a:spcAft>
              <a:buClr>
                <a:schemeClr val="lt2"/>
              </a:buClr>
              <a:buSzPts val="3200"/>
              <a:buFont typeface="Arial"/>
              <a:buChar char="•"/>
            </a:pPr>
            <a:r>
              <a:rPr lang="en-US" sz="3200" b="0" i="0" u="none" dirty="0">
                <a:solidFill>
                  <a:schemeClr val="lt1"/>
                </a:solidFill>
                <a:latin typeface="Arial"/>
                <a:ea typeface="Arial"/>
                <a:cs typeface="Arial"/>
                <a:sym typeface="Arial"/>
              </a:rPr>
              <a:t>Does not easily handle </a:t>
            </a:r>
            <a:r>
              <a:rPr lang="en-US" sz="3200" b="0" i="0" u="none" dirty="0">
                <a:solidFill>
                  <a:srgbClr val="FFFF00"/>
                </a:solidFill>
                <a:latin typeface="Arial"/>
                <a:ea typeface="Arial"/>
                <a:cs typeface="Arial"/>
                <a:sym typeface="Arial"/>
              </a:rPr>
              <a:t>dynamic changes in requirements</a:t>
            </a:r>
            <a:endParaRPr dirty="0"/>
          </a:p>
          <a:p>
            <a:pPr marL="342900" lvl="0" indent="-342900" algn="l" rtl="0">
              <a:lnSpc>
                <a:spcPct val="100000"/>
              </a:lnSpc>
              <a:spcBef>
                <a:spcPts val="640"/>
              </a:spcBef>
              <a:spcAft>
                <a:spcPts val="0"/>
              </a:spcAft>
              <a:buClr>
                <a:schemeClr val="lt2"/>
              </a:buClr>
              <a:buSzPts val="3200"/>
              <a:buFont typeface="Arial"/>
              <a:buChar char="•"/>
            </a:pPr>
            <a:r>
              <a:rPr lang="en-US" sz="3200" b="0" i="0" u="none" dirty="0">
                <a:solidFill>
                  <a:schemeClr val="lt1"/>
                </a:solidFill>
                <a:latin typeface="Arial"/>
                <a:ea typeface="Arial"/>
                <a:cs typeface="Arial"/>
                <a:sym typeface="Arial"/>
              </a:rPr>
              <a:t>Does not contain </a:t>
            </a:r>
            <a:r>
              <a:rPr lang="en-US" sz="3200" b="0" i="0" u="none" dirty="0">
                <a:solidFill>
                  <a:srgbClr val="FFFF00"/>
                </a:solidFill>
                <a:latin typeface="Arial"/>
                <a:ea typeface="Arial"/>
                <a:cs typeface="Arial"/>
                <a:sym typeface="Arial"/>
              </a:rPr>
              <a:t>risk analysis </a:t>
            </a:r>
            <a:r>
              <a:rPr lang="en-US" sz="3200" b="0" i="0" u="none" dirty="0">
                <a:solidFill>
                  <a:schemeClr val="lt1"/>
                </a:solidFill>
                <a:latin typeface="Arial"/>
                <a:ea typeface="Arial"/>
                <a:cs typeface="Arial"/>
                <a:sym typeface="Arial"/>
              </a:rPr>
              <a:t>activities</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276"/>
        <p:cNvGrpSpPr/>
        <p:nvPr/>
      </p:nvGrpSpPr>
      <p:grpSpPr>
        <a:xfrm>
          <a:off x="0" y="0"/>
          <a:ext cx="0" cy="0"/>
          <a:chOff x="0" y="0"/>
          <a:chExt cx="0" cy="0"/>
        </a:xfrm>
      </p:grpSpPr>
      <p:sp>
        <p:nvSpPr>
          <p:cNvPr id="277" name="Google Shape;277;p38"/>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4000"/>
              <a:buFont typeface="Arial"/>
              <a:buNone/>
            </a:pPr>
            <a:r>
              <a:rPr lang="en-US" sz="4000" b="0" i="0" u="none">
                <a:solidFill>
                  <a:schemeClr val="lt2"/>
                </a:solidFill>
                <a:effectLst>
                  <a:outerShdw blurRad="38100" dist="38100" dir="2700000" algn="tl">
                    <a:srgbClr val="C0C0C0"/>
                  </a:outerShdw>
                </a:effectLst>
                <a:latin typeface="Arial"/>
                <a:ea typeface="Arial"/>
                <a:cs typeface="Arial"/>
                <a:sym typeface="Arial"/>
              </a:rPr>
              <a:t>When to use the V-Shaped Model</a:t>
            </a:r>
            <a:endParaRPr/>
          </a:p>
        </p:txBody>
      </p:sp>
      <p:sp>
        <p:nvSpPr>
          <p:cNvPr id="278" name="Google Shape;278;p38"/>
          <p:cNvSpPr txBox="1">
            <a:spLocks noGrp="1"/>
          </p:cNvSpPr>
          <p:nvPr>
            <p:ph type="body" idx="1"/>
          </p:nvPr>
        </p:nvSpPr>
        <p:spPr>
          <a:xfrm>
            <a:off x="457200" y="1600200"/>
            <a:ext cx="8229600" cy="44958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lt2"/>
              </a:buClr>
              <a:buSzPts val="3200"/>
              <a:buFont typeface="Arial"/>
              <a:buChar char="•"/>
            </a:pPr>
            <a:r>
              <a:rPr lang="en-US" sz="3200" b="0" i="0" u="none" dirty="0">
                <a:solidFill>
                  <a:schemeClr val="lt1"/>
                </a:solidFill>
                <a:latin typeface="Arial"/>
                <a:ea typeface="Arial"/>
                <a:cs typeface="Arial"/>
                <a:sym typeface="Arial"/>
              </a:rPr>
              <a:t>Excellent choice for </a:t>
            </a:r>
            <a:r>
              <a:rPr lang="en-US" sz="3200" b="0" i="0" u="none" dirty="0">
                <a:solidFill>
                  <a:srgbClr val="FFFF00"/>
                </a:solidFill>
                <a:latin typeface="Arial"/>
                <a:ea typeface="Arial"/>
                <a:cs typeface="Arial"/>
                <a:sym typeface="Arial"/>
              </a:rPr>
              <a:t>systems requiring high reliability </a:t>
            </a:r>
            <a:r>
              <a:rPr lang="en-US" sz="3200" b="0" i="0" u="none" dirty="0">
                <a:solidFill>
                  <a:schemeClr val="lt1"/>
                </a:solidFill>
                <a:latin typeface="Arial"/>
                <a:ea typeface="Arial"/>
                <a:cs typeface="Arial"/>
                <a:sym typeface="Arial"/>
              </a:rPr>
              <a:t>– hospital patient control applications</a:t>
            </a:r>
            <a:endParaRPr dirty="0"/>
          </a:p>
          <a:p>
            <a:pPr marL="342900" lvl="0" indent="-342900" algn="l" rtl="0">
              <a:lnSpc>
                <a:spcPct val="90000"/>
              </a:lnSpc>
              <a:spcBef>
                <a:spcPts val="640"/>
              </a:spcBef>
              <a:spcAft>
                <a:spcPts val="0"/>
              </a:spcAft>
              <a:buClr>
                <a:schemeClr val="lt2"/>
              </a:buClr>
              <a:buSzPts val="3200"/>
              <a:buFont typeface="Arial"/>
              <a:buChar char="•"/>
            </a:pPr>
            <a:r>
              <a:rPr lang="en-US" sz="3200" b="0" i="0" u="none" dirty="0">
                <a:solidFill>
                  <a:srgbClr val="FFFF00"/>
                </a:solidFill>
                <a:latin typeface="Arial"/>
                <a:ea typeface="Arial"/>
                <a:cs typeface="Arial"/>
                <a:sym typeface="Arial"/>
              </a:rPr>
              <a:t>All requirements are known </a:t>
            </a:r>
            <a:r>
              <a:rPr lang="en-US" sz="3200" b="0" i="0" u="none" dirty="0">
                <a:solidFill>
                  <a:schemeClr val="lt1"/>
                </a:solidFill>
                <a:latin typeface="Arial"/>
                <a:ea typeface="Arial"/>
                <a:cs typeface="Arial"/>
                <a:sym typeface="Arial"/>
              </a:rPr>
              <a:t>up-front</a:t>
            </a:r>
            <a:endParaRPr dirty="0"/>
          </a:p>
          <a:p>
            <a:pPr marL="342900" lvl="0" indent="-342900" algn="l" rtl="0">
              <a:lnSpc>
                <a:spcPct val="90000"/>
              </a:lnSpc>
              <a:spcBef>
                <a:spcPts val="640"/>
              </a:spcBef>
              <a:spcAft>
                <a:spcPts val="0"/>
              </a:spcAft>
              <a:buClr>
                <a:schemeClr val="lt2"/>
              </a:buClr>
              <a:buSzPts val="3200"/>
              <a:buFont typeface="Arial"/>
              <a:buChar char="•"/>
            </a:pPr>
            <a:r>
              <a:rPr lang="en-US" sz="3200" b="0" i="0" u="none" dirty="0">
                <a:solidFill>
                  <a:schemeClr val="lt1"/>
                </a:solidFill>
                <a:latin typeface="Arial"/>
                <a:ea typeface="Arial"/>
                <a:cs typeface="Arial"/>
                <a:sym typeface="Arial"/>
              </a:rPr>
              <a:t>When it can be modified to </a:t>
            </a:r>
            <a:r>
              <a:rPr lang="en-US" sz="3200" b="0" i="0" u="none" dirty="0">
                <a:solidFill>
                  <a:srgbClr val="FFFF00"/>
                </a:solidFill>
                <a:latin typeface="Arial"/>
                <a:ea typeface="Arial"/>
                <a:cs typeface="Arial"/>
                <a:sym typeface="Arial"/>
              </a:rPr>
              <a:t>handle changing requirements beyond analysis phase </a:t>
            </a:r>
            <a:endParaRPr dirty="0"/>
          </a:p>
          <a:p>
            <a:pPr marL="342900" lvl="0" indent="-342900" algn="l" rtl="0">
              <a:lnSpc>
                <a:spcPct val="90000"/>
              </a:lnSpc>
              <a:spcBef>
                <a:spcPts val="640"/>
              </a:spcBef>
              <a:spcAft>
                <a:spcPts val="0"/>
              </a:spcAft>
              <a:buClr>
                <a:schemeClr val="lt2"/>
              </a:buClr>
              <a:buSzPts val="3200"/>
              <a:buFont typeface="Arial"/>
              <a:buChar char="•"/>
            </a:pPr>
            <a:r>
              <a:rPr lang="en-US" sz="3200" b="0" i="0" u="none" dirty="0">
                <a:solidFill>
                  <a:srgbClr val="FFFF00"/>
                </a:solidFill>
                <a:latin typeface="Arial"/>
                <a:ea typeface="Arial"/>
                <a:cs typeface="Arial"/>
                <a:sym typeface="Arial"/>
              </a:rPr>
              <a:t>Solution and technology are known</a:t>
            </a:r>
            <a:endParaRPr dirty="0"/>
          </a:p>
          <a:p>
            <a:pPr marL="342900" lvl="0" indent="-139700" algn="l" rtl="0">
              <a:spcBef>
                <a:spcPts val="640"/>
              </a:spcBef>
              <a:spcAft>
                <a:spcPts val="0"/>
              </a:spcAft>
              <a:buSzPts val="3200"/>
              <a:buFont typeface="Arial"/>
              <a:buNone/>
            </a:pPr>
            <a:endParaRPr sz="3200" b="0" i="0" u="none" dirty="0">
              <a:solidFill>
                <a:srgbClr val="FFFF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282"/>
        <p:cNvGrpSpPr/>
        <p:nvPr/>
      </p:nvGrpSpPr>
      <p:grpSpPr>
        <a:xfrm>
          <a:off x="0" y="0"/>
          <a:ext cx="0" cy="0"/>
          <a:chOff x="0" y="0"/>
          <a:chExt cx="0" cy="0"/>
        </a:xfrm>
      </p:grpSpPr>
      <p:sp>
        <p:nvSpPr>
          <p:cNvPr id="283" name="Google Shape;283;p39"/>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4000"/>
              <a:buFont typeface="Arial"/>
              <a:buNone/>
            </a:pPr>
            <a:r>
              <a:rPr lang="en-US" sz="4000" b="0" i="0" u="none" dirty="0">
                <a:solidFill>
                  <a:schemeClr val="lt2"/>
                </a:solidFill>
                <a:effectLst>
                  <a:outerShdw blurRad="38100" dist="38100" dir="2700000" algn="tl">
                    <a:srgbClr val="C0C0C0"/>
                  </a:outerShdw>
                </a:effectLst>
                <a:latin typeface="Arial"/>
                <a:ea typeface="Arial"/>
                <a:cs typeface="Arial"/>
                <a:sym typeface="Arial"/>
              </a:rPr>
              <a:t>Structured Evolutionary Prototyping Model</a:t>
            </a:r>
            <a:endParaRPr dirty="0"/>
          </a:p>
        </p:txBody>
      </p:sp>
      <p:sp>
        <p:nvSpPr>
          <p:cNvPr id="284" name="Google Shape;284;p39"/>
          <p:cNvSpPr txBox="1">
            <a:spLocks noGrp="1"/>
          </p:cNvSpPr>
          <p:nvPr>
            <p:ph type="body" idx="1"/>
          </p:nvPr>
        </p:nvSpPr>
        <p:spPr>
          <a:xfrm>
            <a:off x="457200" y="1600200"/>
            <a:ext cx="8229600" cy="4495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3200"/>
              <a:buFont typeface="Arial"/>
              <a:buChar char="•"/>
            </a:pPr>
            <a:r>
              <a:rPr lang="en-US" sz="3200" b="0" i="0" u="none" dirty="0">
                <a:solidFill>
                  <a:srgbClr val="FFFF00"/>
                </a:solidFill>
                <a:latin typeface="Arial"/>
                <a:ea typeface="Arial"/>
                <a:cs typeface="Arial"/>
                <a:sym typeface="Arial"/>
              </a:rPr>
              <a:t>Developers build a prototype </a:t>
            </a:r>
            <a:r>
              <a:rPr lang="en-US" sz="3200" b="0" i="0" u="none" dirty="0">
                <a:solidFill>
                  <a:schemeClr val="lt1"/>
                </a:solidFill>
                <a:latin typeface="Arial"/>
                <a:ea typeface="Arial"/>
                <a:cs typeface="Arial"/>
                <a:sym typeface="Arial"/>
              </a:rPr>
              <a:t>during the requirements phase</a:t>
            </a:r>
            <a:endParaRPr dirty="0"/>
          </a:p>
          <a:p>
            <a:pPr marL="342900" lvl="0" indent="-342900" algn="l" rtl="0">
              <a:lnSpc>
                <a:spcPct val="100000"/>
              </a:lnSpc>
              <a:spcBef>
                <a:spcPts val="640"/>
              </a:spcBef>
              <a:spcAft>
                <a:spcPts val="0"/>
              </a:spcAft>
              <a:buClr>
                <a:schemeClr val="lt2"/>
              </a:buClr>
              <a:buSzPts val="3200"/>
              <a:buFont typeface="Arial"/>
              <a:buChar char="•"/>
            </a:pPr>
            <a:r>
              <a:rPr lang="en-US" sz="3200" b="0" i="0" u="none" dirty="0">
                <a:solidFill>
                  <a:schemeClr val="lt1"/>
                </a:solidFill>
                <a:latin typeface="Arial"/>
                <a:ea typeface="Arial"/>
                <a:cs typeface="Arial"/>
                <a:sym typeface="Arial"/>
              </a:rPr>
              <a:t>Prototype is </a:t>
            </a:r>
            <a:r>
              <a:rPr lang="en-US" sz="3200" b="0" i="0" u="none" dirty="0">
                <a:solidFill>
                  <a:srgbClr val="FFFF00"/>
                </a:solidFill>
                <a:latin typeface="Arial"/>
                <a:ea typeface="Arial"/>
                <a:cs typeface="Arial"/>
                <a:sym typeface="Arial"/>
              </a:rPr>
              <a:t>evaluated by end users</a:t>
            </a:r>
            <a:endParaRPr dirty="0"/>
          </a:p>
          <a:p>
            <a:pPr marL="342900" lvl="0" indent="-342900" algn="l" rtl="0">
              <a:lnSpc>
                <a:spcPct val="100000"/>
              </a:lnSpc>
              <a:spcBef>
                <a:spcPts val="640"/>
              </a:spcBef>
              <a:spcAft>
                <a:spcPts val="0"/>
              </a:spcAft>
              <a:buClr>
                <a:schemeClr val="lt2"/>
              </a:buClr>
              <a:buSzPts val="3200"/>
              <a:buFont typeface="Arial"/>
              <a:buChar char="•"/>
            </a:pPr>
            <a:r>
              <a:rPr lang="en-US" sz="3200" b="0" i="0" u="none" dirty="0">
                <a:solidFill>
                  <a:schemeClr val="lt1"/>
                </a:solidFill>
                <a:latin typeface="Arial"/>
                <a:ea typeface="Arial"/>
                <a:cs typeface="Arial"/>
                <a:sym typeface="Arial"/>
              </a:rPr>
              <a:t>Users give </a:t>
            </a:r>
            <a:r>
              <a:rPr lang="en-US" sz="3200" b="0" i="0" u="none" dirty="0">
                <a:solidFill>
                  <a:srgbClr val="FFFF00"/>
                </a:solidFill>
                <a:latin typeface="Arial"/>
                <a:ea typeface="Arial"/>
                <a:cs typeface="Arial"/>
                <a:sym typeface="Arial"/>
              </a:rPr>
              <a:t>corrective feedback </a:t>
            </a:r>
            <a:endParaRPr dirty="0"/>
          </a:p>
          <a:p>
            <a:pPr marL="342900" lvl="0" indent="-342900" algn="l" rtl="0">
              <a:lnSpc>
                <a:spcPct val="100000"/>
              </a:lnSpc>
              <a:spcBef>
                <a:spcPts val="640"/>
              </a:spcBef>
              <a:spcAft>
                <a:spcPts val="0"/>
              </a:spcAft>
              <a:buClr>
                <a:schemeClr val="lt2"/>
              </a:buClr>
              <a:buSzPts val="3200"/>
              <a:buFont typeface="Arial"/>
              <a:buChar char="•"/>
            </a:pPr>
            <a:r>
              <a:rPr lang="en-US" sz="3200" b="0" i="0" u="none" dirty="0">
                <a:solidFill>
                  <a:schemeClr val="lt1"/>
                </a:solidFill>
                <a:latin typeface="Arial"/>
                <a:ea typeface="Arial"/>
                <a:cs typeface="Arial"/>
                <a:sym typeface="Arial"/>
              </a:rPr>
              <a:t>Developers further </a:t>
            </a:r>
            <a:r>
              <a:rPr lang="en-US" sz="3200" b="0" i="0" u="none" dirty="0">
                <a:solidFill>
                  <a:srgbClr val="FFFF00"/>
                </a:solidFill>
                <a:latin typeface="Arial"/>
                <a:ea typeface="Arial"/>
                <a:cs typeface="Arial"/>
                <a:sym typeface="Arial"/>
              </a:rPr>
              <a:t>refine the prototype</a:t>
            </a:r>
            <a:endParaRPr dirty="0"/>
          </a:p>
          <a:p>
            <a:pPr marL="342900" lvl="0" indent="-342900" algn="l" rtl="0">
              <a:lnSpc>
                <a:spcPct val="100000"/>
              </a:lnSpc>
              <a:spcBef>
                <a:spcPts val="640"/>
              </a:spcBef>
              <a:spcAft>
                <a:spcPts val="0"/>
              </a:spcAft>
              <a:buClr>
                <a:schemeClr val="lt2"/>
              </a:buClr>
              <a:buSzPts val="3200"/>
              <a:buFont typeface="Arial"/>
              <a:buChar char="•"/>
            </a:pPr>
            <a:r>
              <a:rPr lang="en-US" sz="3200" b="0" i="0" u="none" dirty="0">
                <a:solidFill>
                  <a:schemeClr val="lt1"/>
                </a:solidFill>
                <a:latin typeface="Arial"/>
                <a:ea typeface="Arial"/>
                <a:cs typeface="Arial"/>
                <a:sym typeface="Arial"/>
              </a:rPr>
              <a:t>When the </a:t>
            </a:r>
            <a:r>
              <a:rPr lang="en-US" sz="3200" b="0" i="0" u="none" dirty="0">
                <a:solidFill>
                  <a:srgbClr val="FFFF00"/>
                </a:solidFill>
                <a:latin typeface="Arial"/>
                <a:ea typeface="Arial"/>
                <a:cs typeface="Arial"/>
                <a:sym typeface="Arial"/>
              </a:rPr>
              <a:t>user is satisfied</a:t>
            </a:r>
            <a:r>
              <a:rPr lang="en-US" sz="3200" b="0" i="0" u="none" dirty="0">
                <a:solidFill>
                  <a:schemeClr val="lt1"/>
                </a:solidFill>
                <a:latin typeface="Arial"/>
                <a:ea typeface="Arial"/>
                <a:cs typeface="Arial"/>
                <a:sym typeface="Arial"/>
              </a:rPr>
              <a:t>, the prototype code is brought up to the standards needed for a final product.</a:t>
            </a:r>
            <a:endParaRPr dirty="0"/>
          </a:p>
          <a:p>
            <a:pPr marL="342900" lvl="0" indent="-139700" algn="l" rtl="0">
              <a:spcBef>
                <a:spcPts val="640"/>
              </a:spcBef>
              <a:spcAft>
                <a:spcPts val="0"/>
              </a:spcAft>
              <a:buSzPts val="3200"/>
              <a:buFont typeface="Arial"/>
              <a:buNone/>
            </a:pPr>
            <a:endParaRPr sz="3200" b="0" i="0" u="none" dirty="0">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288"/>
        <p:cNvGrpSpPr/>
        <p:nvPr/>
      </p:nvGrpSpPr>
      <p:grpSpPr>
        <a:xfrm>
          <a:off x="0" y="0"/>
          <a:ext cx="0" cy="0"/>
          <a:chOff x="0" y="0"/>
          <a:chExt cx="0" cy="0"/>
        </a:xfrm>
      </p:grpSpPr>
      <p:sp>
        <p:nvSpPr>
          <p:cNvPr id="289" name="Google Shape;289;p40"/>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4000"/>
              <a:buFont typeface="Arial"/>
              <a:buNone/>
            </a:pPr>
            <a:r>
              <a:rPr lang="en-US" sz="4000" b="0" i="0" u="none">
                <a:solidFill>
                  <a:schemeClr val="lt2"/>
                </a:solidFill>
                <a:effectLst>
                  <a:outerShdw blurRad="38100" dist="38100" dir="2700000" algn="tl">
                    <a:srgbClr val="C0C0C0"/>
                  </a:outerShdw>
                </a:effectLst>
                <a:latin typeface="Arial"/>
                <a:ea typeface="Arial"/>
                <a:cs typeface="Arial"/>
                <a:sym typeface="Arial"/>
              </a:rPr>
              <a:t>Structured Evolutionary Prototyping Steps</a:t>
            </a:r>
            <a:endParaRPr/>
          </a:p>
        </p:txBody>
      </p:sp>
      <p:sp>
        <p:nvSpPr>
          <p:cNvPr id="290" name="Google Shape;290;p40"/>
          <p:cNvSpPr txBox="1">
            <a:spLocks noGrp="1"/>
          </p:cNvSpPr>
          <p:nvPr>
            <p:ph type="body" idx="1"/>
          </p:nvPr>
        </p:nvSpPr>
        <p:spPr>
          <a:xfrm>
            <a:off x="457200" y="1600200"/>
            <a:ext cx="8229600" cy="4495800"/>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lt2"/>
              </a:buClr>
              <a:buSzPts val="2400"/>
              <a:buFont typeface="Arial"/>
              <a:buChar char="•"/>
            </a:pPr>
            <a:r>
              <a:rPr lang="en-US" sz="2400" b="0" i="0" u="none" dirty="0">
                <a:solidFill>
                  <a:schemeClr val="lt1"/>
                </a:solidFill>
                <a:latin typeface="Arial"/>
                <a:ea typeface="Arial"/>
                <a:cs typeface="Arial"/>
                <a:sym typeface="Arial"/>
              </a:rPr>
              <a:t>A </a:t>
            </a:r>
            <a:r>
              <a:rPr lang="en-US" sz="2400" b="0" i="0" u="none" dirty="0">
                <a:solidFill>
                  <a:srgbClr val="FFFF00"/>
                </a:solidFill>
                <a:latin typeface="Arial"/>
                <a:ea typeface="Arial"/>
                <a:cs typeface="Arial"/>
                <a:sym typeface="Arial"/>
              </a:rPr>
              <a:t>preliminary project plan </a:t>
            </a:r>
            <a:r>
              <a:rPr lang="en-US" sz="2400" b="0" i="0" u="none" dirty="0">
                <a:solidFill>
                  <a:schemeClr val="lt1"/>
                </a:solidFill>
                <a:latin typeface="Arial"/>
                <a:ea typeface="Arial"/>
                <a:cs typeface="Arial"/>
                <a:sym typeface="Arial"/>
              </a:rPr>
              <a:t>is developed</a:t>
            </a:r>
            <a:endParaRPr dirty="0"/>
          </a:p>
          <a:p>
            <a:pPr marL="342900" lvl="0" indent="-342900" algn="l" rtl="0">
              <a:lnSpc>
                <a:spcPct val="80000"/>
              </a:lnSpc>
              <a:spcBef>
                <a:spcPts val="480"/>
              </a:spcBef>
              <a:spcAft>
                <a:spcPts val="0"/>
              </a:spcAft>
              <a:buClr>
                <a:schemeClr val="lt2"/>
              </a:buClr>
              <a:buSzPts val="2400"/>
              <a:buFont typeface="Arial"/>
              <a:buChar char="•"/>
            </a:pPr>
            <a:r>
              <a:rPr lang="en-US" sz="2400" b="0" i="0" u="none" dirty="0">
                <a:solidFill>
                  <a:schemeClr val="lt1"/>
                </a:solidFill>
                <a:latin typeface="Arial"/>
                <a:ea typeface="Arial"/>
                <a:cs typeface="Arial"/>
                <a:sym typeface="Arial"/>
              </a:rPr>
              <a:t>An </a:t>
            </a:r>
            <a:r>
              <a:rPr lang="en-US" sz="2400" b="0" i="0" u="none" dirty="0">
                <a:solidFill>
                  <a:srgbClr val="FFFF00"/>
                </a:solidFill>
                <a:latin typeface="Arial"/>
                <a:ea typeface="Arial"/>
                <a:cs typeface="Arial"/>
                <a:sym typeface="Arial"/>
              </a:rPr>
              <a:t>partial high-level paper model </a:t>
            </a:r>
            <a:r>
              <a:rPr lang="en-US" sz="2400" b="0" i="0" u="none" dirty="0">
                <a:solidFill>
                  <a:schemeClr val="lt1"/>
                </a:solidFill>
                <a:latin typeface="Arial"/>
                <a:ea typeface="Arial"/>
                <a:cs typeface="Arial"/>
                <a:sym typeface="Arial"/>
              </a:rPr>
              <a:t>is created</a:t>
            </a:r>
            <a:endParaRPr dirty="0"/>
          </a:p>
          <a:p>
            <a:pPr marL="342900" lvl="0" indent="-342900" algn="l" rtl="0">
              <a:lnSpc>
                <a:spcPct val="80000"/>
              </a:lnSpc>
              <a:spcBef>
                <a:spcPts val="480"/>
              </a:spcBef>
              <a:spcAft>
                <a:spcPts val="0"/>
              </a:spcAft>
              <a:buClr>
                <a:schemeClr val="lt2"/>
              </a:buClr>
              <a:buSzPts val="2400"/>
              <a:buFont typeface="Arial"/>
              <a:buChar char="•"/>
            </a:pPr>
            <a:r>
              <a:rPr lang="en-US" sz="2400" b="0" i="0" u="none" dirty="0">
                <a:solidFill>
                  <a:schemeClr val="lt1"/>
                </a:solidFill>
                <a:latin typeface="Arial"/>
                <a:ea typeface="Arial"/>
                <a:cs typeface="Arial"/>
                <a:sym typeface="Arial"/>
              </a:rPr>
              <a:t>The model is source for a </a:t>
            </a:r>
            <a:r>
              <a:rPr lang="en-US" sz="2400" b="0" i="0" u="none" dirty="0">
                <a:solidFill>
                  <a:srgbClr val="FFFF00"/>
                </a:solidFill>
                <a:latin typeface="Arial"/>
                <a:ea typeface="Arial"/>
                <a:cs typeface="Arial"/>
                <a:sym typeface="Arial"/>
              </a:rPr>
              <a:t>partial requirements specification</a:t>
            </a:r>
            <a:endParaRPr dirty="0"/>
          </a:p>
          <a:p>
            <a:pPr marL="342900" lvl="0" indent="-342900" algn="l" rtl="0">
              <a:lnSpc>
                <a:spcPct val="80000"/>
              </a:lnSpc>
              <a:spcBef>
                <a:spcPts val="480"/>
              </a:spcBef>
              <a:spcAft>
                <a:spcPts val="0"/>
              </a:spcAft>
              <a:buClr>
                <a:schemeClr val="lt2"/>
              </a:buClr>
              <a:buSzPts val="2400"/>
              <a:buFont typeface="Arial"/>
              <a:buChar char="•"/>
            </a:pPr>
            <a:r>
              <a:rPr lang="en-US" sz="2400" b="0" i="0" u="none" dirty="0">
                <a:solidFill>
                  <a:schemeClr val="lt1"/>
                </a:solidFill>
                <a:latin typeface="Arial"/>
                <a:ea typeface="Arial"/>
                <a:cs typeface="Arial"/>
                <a:sym typeface="Arial"/>
              </a:rPr>
              <a:t>A  prototype is built with </a:t>
            </a:r>
            <a:r>
              <a:rPr lang="en-US" sz="2400" b="0" i="0" u="none" dirty="0">
                <a:solidFill>
                  <a:srgbClr val="FFFF00"/>
                </a:solidFill>
                <a:latin typeface="Arial"/>
                <a:ea typeface="Arial"/>
                <a:cs typeface="Arial"/>
                <a:sym typeface="Arial"/>
              </a:rPr>
              <a:t>basic and critical attributes</a:t>
            </a:r>
            <a:endParaRPr dirty="0"/>
          </a:p>
          <a:p>
            <a:pPr marL="342900" lvl="0" indent="-342900" algn="l" rtl="0">
              <a:lnSpc>
                <a:spcPct val="80000"/>
              </a:lnSpc>
              <a:spcBef>
                <a:spcPts val="480"/>
              </a:spcBef>
              <a:spcAft>
                <a:spcPts val="0"/>
              </a:spcAft>
              <a:buClr>
                <a:schemeClr val="lt2"/>
              </a:buClr>
              <a:buSzPts val="2400"/>
              <a:buFont typeface="Arial"/>
              <a:buChar char="•"/>
            </a:pPr>
            <a:r>
              <a:rPr lang="en-US" sz="2400" b="0" i="0" u="none" dirty="0">
                <a:solidFill>
                  <a:schemeClr val="lt1"/>
                </a:solidFill>
                <a:latin typeface="Arial"/>
                <a:ea typeface="Arial"/>
                <a:cs typeface="Arial"/>
                <a:sym typeface="Arial"/>
              </a:rPr>
              <a:t>The </a:t>
            </a:r>
            <a:r>
              <a:rPr lang="en-US" sz="2400" b="0" i="0" u="none" dirty="0">
                <a:solidFill>
                  <a:srgbClr val="FFFF00"/>
                </a:solidFill>
                <a:latin typeface="Arial"/>
                <a:ea typeface="Arial"/>
                <a:cs typeface="Arial"/>
                <a:sym typeface="Arial"/>
              </a:rPr>
              <a:t>designer builds </a:t>
            </a:r>
            <a:endParaRPr dirty="0"/>
          </a:p>
          <a:p>
            <a:pPr marL="742950" lvl="1" indent="-285750" algn="l" rtl="0">
              <a:lnSpc>
                <a:spcPct val="80000"/>
              </a:lnSpc>
              <a:spcBef>
                <a:spcPts val="400"/>
              </a:spcBef>
              <a:spcAft>
                <a:spcPts val="0"/>
              </a:spcAft>
              <a:buClr>
                <a:schemeClr val="lt1"/>
              </a:buClr>
              <a:buSzPts val="2000"/>
              <a:buFont typeface="Arial"/>
              <a:buChar char="–"/>
            </a:pPr>
            <a:r>
              <a:rPr lang="en-US" sz="2000" b="0" i="0" u="none" dirty="0">
                <a:solidFill>
                  <a:schemeClr val="lt1"/>
                </a:solidFill>
                <a:latin typeface="Arial"/>
                <a:ea typeface="Arial"/>
                <a:cs typeface="Arial"/>
                <a:sym typeface="Arial"/>
              </a:rPr>
              <a:t>the database </a:t>
            </a:r>
            <a:endParaRPr dirty="0"/>
          </a:p>
          <a:p>
            <a:pPr marL="742950" lvl="1" indent="-285750" algn="l" rtl="0">
              <a:lnSpc>
                <a:spcPct val="80000"/>
              </a:lnSpc>
              <a:spcBef>
                <a:spcPts val="400"/>
              </a:spcBef>
              <a:spcAft>
                <a:spcPts val="0"/>
              </a:spcAft>
              <a:buClr>
                <a:schemeClr val="lt1"/>
              </a:buClr>
              <a:buSzPts val="2000"/>
              <a:buFont typeface="Arial"/>
              <a:buChar char="–"/>
            </a:pPr>
            <a:r>
              <a:rPr lang="en-US" sz="2000" b="0" i="0" u="none" dirty="0">
                <a:solidFill>
                  <a:schemeClr val="lt1"/>
                </a:solidFill>
                <a:latin typeface="Arial"/>
                <a:ea typeface="Arial"/>
                <a:cs typeface="Arial"/>
                <a:sym typeface="Arial"/>
              </a:rPr>
              <a:t>user interface </a:t>
            </a:r>
            <a:endParaRPr dirty="0"/>
          </a:p>
          <a:p>
            <a:pPr marL="742950" lvl="1" indent="-285750" algn="l" rtl="0">
              <a:lnSpc>
                <a:spcPct val="80000"/>
              </a:lnSpc>
              <a:spcBef>
                <a:spcPts val="400"/>
              </a:spcBef>
              <a:spcAft>
                <a:spcPts val="0"/>
              </a:spcAft>
              <a:buClr>
                <a:schemeClr val="lt1"/>
              </a:buClr>
              <a:buSzPts val="2000"/>
              <a:buFont typeface="Arial"/>
              <a:buChar char="–"/>
            </a:pPr>
            <a:r>
              <a:rPr lang="en-US" sz="2000" b="0" i="0" u="none" dirty="0">
                <a:solidFill>
                  <a:schemeClr val="lt1"/>
                </a:solidFill>
                <a:latin typeface="Arial"/>
                <a:ea typeface="Arial"/>
                <a:cs typeface="Arial"/>
                <a:sym typeface="Arial"/>
              </a:rPr>
              <a:t>algorithmic functions</a:t>
            </a:r>
            <a:endParaRPr dirty="0"/>
          </a:p>
          <a:p>
            <a:pPr marL="342900" lvl="0" indent="-342900" algn="l" rtl="0">
              <a:lnSpc>
                <a:spcPct val="80000"/>
              </a:lnSpc>
              <a:spcBef>
                <a:spcPts val="480"/>
              </a:spcBef>
              <a:spcAft>
                <a:spcPts val="0"/>
              </a:spcAft>
              <a:buClr>
                <a:schemeClr val="lt2"/>
              </a:buClr>
              <a:buSzPts val="2400"/>
              <a:buFont typeface="Arial"/>
              <a:buChar char="•"/>
            </a:pPr>
            <a:r>
              <a:rPr lang="en-US" sz="2400" b="0" i="0" u="none" dirty="0">
                <a:solidFill>
                  <a:schemeClr val="lt1"/>
                </a:solidFill>
                <a:latin typeface="Arial"/>
                <a:ea typeface="Arial"/>
                <a:cs typeface="Arial"/>
                <a:sym typeface="Arial"/>
              </a:rPr>
              <a:t>The designer </a:t>
            </a:r>
            <a:r>
              <a:rPr lang="en-US" sz="2400" b="0" i="0" u="none" dirty="0">
                <a:solidFill>
                  <a:srgbClr val="FFFF00"/>
                </a:solidFill>
                <a:latin typeface="Arial"/>
                <a:ea typeface="Arial"/>
                <a:cs typeface="Arial"/>
                <a:sym typeface="Arial"/>
              </a:rPr>
              <a:t>demonstrates the prototype</a:t>
            </a:r>
            <a:r>
              <a:rPr lang="en-US" sz="2400" b="0" i="0" u="none" dirty="0">
                <a:solidFill>
                  <a:schemeClr val="lt1"/>
                </a:solidFill>
                <a:latin typeface="Arial"/>
                <a:ea typeface="Arial"/>
                <a:cs typeface="Arial"/>
                <a:sym typeface="Arial"/>
              </a:rPr>
              <a:t>, the user evaluates for problems and suggests improvements.</a:t>
            </a:r>
            <a:endParaRPr dirty="0"/>
          </a:p>
          <a:p>
            <a:pPr marL="342900" lvl="0" indent="-342900" algn="l" rtl="0">
              <a:lnSpc>
                <a:spcPct val="80000"/>
              </a:lnSpc>
              <a:spcBef>
                <a:spcPts val="480"/>
              </a:spcBef>
              <a:spcAft>
                <a:spcPts val="0"/>
              </a:spcAft>
              <a:buClr>
                <a:schemeClr val="lt2"/>
              </a:buClr>
              <a:buSzPts val="2400"/>
              <a:buFont typeface="Arial"/>
              <a:buChar char="•"/>
            </a:pPr>
            <a:r>
              <a:rPr lang="en-US" sz="2400" b="0" i="0" u="none" dirty="0">
                <a:solidFill>
                  <a:schemeClr val="lt1"/>
                </a:solidFill>
                <a:latin typeface="Arial"/>
                <a:ea typeface="Arial"/>
                <a:cs typeface="Arial"/>
                <a:sym typeface="Arial"/>
              </a:rPr>
              <a:t>This loop continues </a:t>
            </a:r>
            <a:r>
              <a:rPr lang="en-US" sz="2400" b="0" i="0" u="none" dirty="0">
                <a:solidFill>
                  <a:srgbClr val="FFFF00"/>
                </a:solidFill>
                <a:latin typeface="Arial"/>
                <a:ea typeface="Arial"/>
                <a:cs typeface="Arial"/>
                <a:sym typeface="Arial"/>
              </a:rPr>
              <a:t>until the user is satisfied</a:t>
            </a:r>
            <a:endParaRPr sz="2400" b="0" i="0" u="none" dirty="0">
              <a:solidFill>
                <a:schemeClr val="lt1"/>
              </a:solidFill>
              <a:latin typeface="Arial"/>
              <a:ea typeface="Arial"/>
              <a:cs typeface="Arial"/>
              <a:sym typeface="Arial"/>
            </a:endParaRPr>
          </a:p>
          <a:p>
            <a:pPr marL="342900" lvl="0" indent="-190500" algn="l" rtl="0">
              <a:spcBef>
                <a:spcPts val="480"/>
              </a:spcBef>
              <a:spcAft>
                <a:spcPts val="0"/>
              </a:spcAft>
              <a:buSzPts val="2400"/>
              <a:buFont typeface="Arial"/>
              <a:buNone/>
            </a:pPr>
            <a:endParaRPr sz="2400" b="0" i="0" u="none" dirty="0">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294"/>
        <p:cNvGrpSpPr/>
        <p:nvPr/>
      </p:nvGrpSpPr>
      <p:grpSpPr>
        <a:xfrm>
          <a:off x="0" y="0"/>
          <a:ext cx="0" cy="0"/>
          <a:chOff x="0" y="0"/>
          <a:chExt cx="0" cy="0"/>
        </a:xfrm>
      </p:grpSpPr>
      <p:sp>
        <p:nvSpPr>
          <p:cNvPr id="295" name="Google Shape;295;p41"/>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4000"/>
              <a:buFont typeface="Arial"/>
              <a:buNone/>
            </a:pPr>
            <a:r>
              <a:rPr lang="en-US" sz="4000" b="0" i="0" u="none">
                <a:solidFill>
                  <a:schemeClr val="lt2"/>
                </a:solidFill>
                <a:effectLst>
                  <a:outerShdw blurRad="38100" dist="38100" dir="2700000" algn="tl">
                    <a:srgbClr val="C0C0C0"/>
                  </a:outerShdw>
                </a:effectLst>
                <a:latin typeface="Arial"/>
                <a:ea typeface="Arial"/>
                <a:cs typeface="Arial"/>
                <a:sym typeface="Arial"/>
              </a:rPr>
              <a:t>Structured Evolutionary Prototyping Strengths</a:t>
            </a:r>
            <a:endParaRPr/>
          </a:p>
        </p:txBody>
      </p:sp>
      <p:sp>
        <p:nvSpPr>
          <p:cNvPr id="296" name="Google Shape;296;p41"/>
          <p:cNvSpPr txBox="1">
            <a:spLocks noGrp="1"/>
          </p:cNvSpPr>
          <p:nvPr>
            <p:ph type="body" idx="1"/>
          </p:nvPr>
        </p:nvSpPr>
        <p:spPr>
          <a:xfrm>
            <a:off x="457200" y="1600200"/>
            <a:ext cx="8229600" cy="44958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lt2"/>
              </a:buClr>
              <a:buSzPts val="2800"/>
              <a:buFont typeface="Arial"/>
              <a:buChar char="•"/>
            </a:pPr>
            <a:r>
              <a:rPr lang="en-US" sz="2800" b="0" i="0" u="none" dirty="0">
                <a:solidFill>
                  <a:schemeClr val="lt1"/>
                </a:solidFill>
                <a:latin typeface="Arial"/>
                <a:ea typeface="Arial"/>
                <a:cs typeface="Arial"/>
                <a:sym typeface="Arial"/>
              </a:rPr>
              <a:t>Customers can </a:t>
            </a:r>
            <a:r>
              <a:rPr lang="en-US" sz="2800" b="0" i="0" u="none" dirty="0">
                <a:solidFill>
                  <a:srgbClr val="FFFF00"/>
                </a:solidFill>
                <a:latin typeface="Arial"/>
                <a:ea typeface="Arial"/>
                <a:cs typeface="Arial"/>
                <a:sym typeface="Arial"/>
              </a:rPr>
              <a:t>“see” the system requirements </a:t>
            </a:r>
            <a:r>
              <a:rPr lang="en-US" sz="2800" b="0" i="0" u="none" dirty="0">
                <a:solidFill>
                  <a:schemeClr val="lt1"/>
                </a:solidFill>
                <a:latin typeface="Arial"/>
                <a:ea typeface="Arial"/>
                <a:cs typeface="Arial"/>
                <a:sym typeface="Arial"/>
              </a:rPr>
              <a:t>as they are being gathered</a:t>
            </a:r>
            <a:endParaRPr dirty="0"/>
          </a:p>
          <a:p>
            <a:pPr marL="342900" lvl="0" indent="-342900" algn="l" rtl="0">
              <a:lnSpc>
                <a:spcPct val="90000"/>
              </a:lnSpc>
              <a:spcBef>
                <a:spcPts val="560"/>
              </a:spcBef>
              <a:spcAft>
                <a:spcPts val="0"/>
              </a:spcAft>
              <a:buClr>
                <a:schemeClr val="lt2"/>
              </a:buClr>
              <a:buSzPts val="2800"/>
              <a:buFont typeface="Arial"/>
              <a:buChar char="•"/>
            </a:pPr>
            <a:r>
              <a:rPr lang="en-US" sz="2800" b="0" i="0" u="none" dirty="0">
                <a:solidFill>
                  <a:schemeClr val="lt1"/>
                </a:solidFill>
                <a:latin typeface="Arial"/>
                <a:ea typeface="Arial"/>
                <a:cs typeface="Arial"/>
                <a:sym typeface="Arial"/>
              </a:rPr>
              <a:t>Developers </a:t>
            </a:r>
            <a:r>
              <a:rPr lang="en-US" sz="2800" b="0" i="0" u="none" dirty="0">
                <a:solidFill>
                  <a:srgbClr val="FFFF00"/>
                </a:solidFill>
                <a:latin typeface="Arial"/>
                <a:ea typeface="Arial"/>
                <a:cs typeface="Arial"/>
                <a:sym typeface="Arial"/>
              </a:rPr>
              <a:t>learn from customers </a:t>
            </a:r>
            <a:endParaRPr dirty="0"/>
          </a:p>
          <a:p>
            <a:pPr marL="342900" lvl="0" indent="-342900" algn="l" rtl="0">
              <a:lnSpc>
                <a:spcPct val="90000"/>
              </a:lnSpc>
              <a:spcBef>
                <a:spcPts val="560"/>
              </a:spcBef>
              <a:spcAft>
                <a:spcPts val="0"/>
              </a:spcAft>
              <a:buClr>
                <a:schemeClr val="lt2"/>
              </a:buClr>
              <a:buSzPts val="2800"/>
              <a:buFont typeface="Arial"/>
              <a:buChar char="•"/>
            </a:pPr>
            <a:r>
              <a:rPr lang="en-US" sz="2800" b="0" i="0" u="none" dirty="0">
                <a:solidFill>
                  <a:schemeClr val="lt1"/>
                </a:solidFill>
                <a:latin typeface="Arial"/>
                <a:ea typeface="Arial"/>
                <a:cs typeface="Arial"/>
                <a:sym typeface="Arial"/>
              </a:rPr>
              <a:t>A more </a:t>
            </a:r>
            <a:r>
              <a:rPr lang="en-US" sz="2800" b="0" i="0" u="none" dirty="0">
                <a:solidFill>
                  <a:srgbClr val="FFFF00"/>
                </a:solidFill>
                <a:latin typeface="Arial"/>
                <a:ea typeface="Arial"/>
                <a:cs typeface="Arial"/>
                <a:sym typeface="Arial"/>
              </a:rPr>
              <a:t>accurate end product</a:t>
            </a:r>
            <a:endParaRPr dirty="0"/>
          </a:p>
          <a:p>
            <a:pPr marL="342900" lvl="0" indent="-342900" algn="l" rtl="0">
              <a:lnSpc>
                <a:spcPct val="90000"/>
              </a:lnSpc>
              <a:spcBef>
                <a:spcPts val="560"/>
              </a:spcBef>
              <a:spcAft>
                <a:spcPts val="0"/>
              </a:spcAft>
              <a:buClr>
                <a:schemeClr val="lt2"/>
              </a:buClr>
              <a:buSzPts val="2800"/>
              <a:buFont typeface="Arial"/>
              <a:buChar char="•"/>
            </a:pPr>
            <a:r>
              <a:rPr lang="en-US" sz="2800" b="0" i="0" u="none" dirty="0">
                <a:solidFill>
                  <a:srgbClr val="FFFF00"/>
                </a:solidFill>
                <a:latin typeface="Arial"/>
                <a:ea typeface="Arial"/>
                <a:cs typeface="Arial"/>
                <a:sym typeface="Arial"/>
              </a:rPr>
              <a:t>Unexpected </a:t>
            </a:r>
            <a:r>
              <a:rPr lang="en-US" sz="2800" b="0" i="0" u="none" dirty="0">
                <a:solidFill>
                  <a:schemeClr val="lt1"/>
                </a:solidFill>
                <a:latin typeface="Arial"/>
                <a:ea typeface="Arial"/>
                <a:cs typeface="Arial"/>
                <a:sym typeface="Arial"/>
              </a:rPr>
              <a:t>requirements accommodated</a:t>
            </a:r>
            <a:endParaRPr dirty="0"/>
          </a:p>
          <a:p>
            <a:pPr marL="342900" lvl="0" indent="-342900" algn="l" rtl="0">
              <a:lnSpc>
                <a:spcPct val="90000"/>
              </a:lnSpc>
              <a:spcBef>
                <a:spcPts val="560"/>
              </a:spcBef>
              <a:spcAft>
                <a:spcPts val="0"/>
              </a:spcAft>
              <a:buClr>
                <a:schemeClr val="lt2"/>
              </a:buClr>
              <a:buSzPts val="2800"/>
              <a:buFont typeface="Arial"/>
              <a:buChar char="•"/>
            </a:pPr>
            <a:r>
              <a:rPr lang="en-US" sz="2800" b="0" i="0" u="none" dirty="0">
                <a:solidFill>
                  <a:schemeClr val="lt1"/>
                </a:solidFill>
                <a:latin typeface="Arial"/>
                <a:ea typeface="Arial"/>
                <a:cs typeface="Arial"/>
                <a:sym typeface="Arial"/>
              </a:rPr>
              <a:t>Allows for </a:t>
            </a:r>
            <a:r>
              <a:rPr lang="en-US" sz="2800" b="0" i="0" u="none" dirty="0">
                <a:solidFill>
                  <a:srgbClr val="FFFF00"/>
                </a:solidFill>
                <a:latin typeface="Arial"/>
                <a:ea typeface="Arial"/>
                <a:cs typeface="Arial"/>
                <a:sym typeface="Arial"/>
              </a:rPr>
              <a:t>flexible design </a:t>
            </a:r>
            <a:r>
              <a:rPr lang="en-US" sz="2800" b="0" i="0" u="none" dirty="0">
                <a:solidFill>
                  <a:schemeClr val="lt1"/>
                </a:solidFill>
                <a:latin typeface="Arial"/>
                <a:ea typeface="Arial"/>
                <a:cs typeface="Arial"/>
                <a:sym typeface="Arial"/>
              </a:rPr>
              <a:t>and development</a:t>
            </a:r>
            <a:endParaRPr dirty="0"/>
          </a:p>
          <a:p>
            <a:pPr marL="342900" lvl="0" indent="-342900" algn="l" rtl="0">
              <a:lnSpc>
                <a:spcPct val="90000"/>
              </a:lnSpc>
              <a:spcBef>
                <a:spcPts val="560"/>
              </a:spcBef>
              <a:spcAft>
                <a:spcPts val="0"/>
              </a:spcAft>
              <a:buClr>
                <a:schemeClr val="lt2"/>
              </a:buClr>
              <a:buSzPts val="2800"/>
              <a:buFont typeface="Arial"/>
              <a:buChar char="•"/>
            </a:pPr>
            <a:r>
              <a:rPr lang="en-US" sz="2800" b="0" i="0" u="none" dirty="0">
                <a:solidFill>
                  <a:schemeClr val="lt1"/>
                </a:solidFill>
                <a:latin typeface="Arial"/>
                <a:ea typeface="Arial"/>
                <a:cs typeface="Arial"/>
                <a:sym typeface="Arial"/>
              </a:rPr>
              <a:t>Steady, </a:t>
            </a:r>
            <a:r>
              <a:rPr lang="en-US" sz="2800" b="0" i="0" u="none" dirty="0">
                <a:solidFill>
                  <a:srgbClr val="FFFF00"/>
                </a:solidFill>
                <a:latin typeface="Arial"/>
                <a:ea typeface="Arial"/>
                <a:cs typeface="Arial"/>
                <a:sym typeface="Arial"/>
              </a:rPr>
              <a:t>visible signs </a:t>
            </a:r>
            <a:r>
              <a:rPr lang="en-US" sz="2800" b="0" i="0" u="none" dirty="0">
                <a:solidFill>
                  <a:schemeClr val="lt1"/>
                </a:solidFill>
                <a:latin typeface="Arial"/>
                <a:ea typeface="Arial"/>
                <a:cs typeface="Arial"/>
                <a:sym typeface="Arial"/>
              </a:rPr>
              <a:t>of progress produced</a:t>
            </a:r>
            <a:endParaRPr dirty="0"/>
          </a:p>
          <a:p>
            <a:pPr marL="342900" lvl="0" indent="-342900" algn="l" rtl="0">
              <a:lnSpc>
                <a:spcPct val="90000"/>
              </a:lnSpc>
              <a:spcBef>
                <a:spcPts val="560"/>
              </a:spcBef>
              <a:spcAft>
                <a:spcPts val="0"/>
              </a:spcAft>
              <a:buClr>
                <a:schemeClr val="lt2"/>
              </a:buClr>
              <a:buSzPts val="2800"/>
              <a:buFont typeface="Arial"/>
              <a:buChar char="•"/>
            </a:pPr>
            <a:r>
              <a:rPr lang="en-US" sz="2800" b="0" i="0" u="none" dirty="0">
                <a:solidFill>
                  <a:schemeClr val="lt1"/>
                </a:solidFill>
                <a:latin typeface="Arial"/>
                <a:ea typeface="Arial"/>
                <a:cs typeface="Arial"/>
                <a:sym typeface="Arial"/>
              </a:rPr>
              <a:t>Interaction with the prototype stimulates awareness of </a:t>
            </a:r>
            <a:r>
              <a:rPr lang="en-US" sz="2800" b="0" i="0" u="none" dirty="0">
                <a:solidFill>
                  <a:srgbClr val="FFFF00"/>
                </a:solidFill>
                <a:latin typeface="Arial"/>
                <a:ea typeface="Arial"/>
                <a:cs typeface="Arial"/>
                <a:sym typeface="Arial"/>
              </a:rPr>
              <a:t>additional needed functionality</a:t>
            </a:r>
            <a:r>
              <a:rPr lang="en-US" sz="2800" b="0" i="0" u="none" dirty="0">
                <a:solidFill>
                  <a:schemeClr val="lt1"/>
                </a:solidFill>
                <a:latin typeface="Arial"/>
                <a:ea typeface="Arial"/>
                <a:cs typeface="Arial"/>
                <a:sym typeface="Arial"/>
              </a:rPr>
              <a:t>	</a:t>
            </a:r>
            <a:endParaRPr dirty="0"/>
          </a:p>
          <a:p>
            <a:pPr marL="342900" lvl="0" indent="-165100" algn="l" rtl="0">
              <a:spcBef>
                <a:spcPts val="560"/>
              </a:spcBef>
              <a:spcAft>
                <a:spcPts val="0"/>
              </a:spcAft>
              <a:buSzPts val="2800"/>
              <a:buFont typeface="Arial"/>
              <a:buNone/>
            </a:pPr>
            <a:endParaRPr sz="2800" b="0" i="0" u="none" dirty="0">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300"/>
        <p:cNvGrpSpPr/>
        <p:nvPr/>
      </p:nvGrpSpPr>
      <p:grpSpPr>
        <a:xfrm>
          <a:off x="0" y="0"/>
          <a:ext cx="0" cy="0"/>
          <a:chOff x="0" y="0"/>
          <a:chExt cx="0" cy="0"/>
        </a:xfrm>
      </p:grpSpPr>
      <p:sp>
        <p:nvSpPr>
          <p:cNvPr id="301" name="Google Shape;301;p42"/>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4000"/>
              <a:buFont typeface="Arial"/>
              <a:buNone/>
            </a:pPr>
            <a:r>
              <a:rPr lang="en-US" sz="4000" b="0" i="0" u="none">
                <a:solidFill>
                  <a:schemeClr val="lt2"/>
                </a:solidFill>
                <a:effectLst>
                  <a:outerShdw blurRad="38100" dist="38100" dir="2700000" algn="tl">
                    <a:srgbClr val="C0C0C0"/>
                  </a:outerShdw>
                </a:effectLst>
                <a:latin typeface="Arial"/>
                <a:ea typeface="Arial"/>
                <a:cs typeface="Arial"/>
                <a:sym typeface="Arial"/>
              </a:rPr>
              <a:t>Structured Evolutionary Prototyping Weaknesses</a:t>
            </a:r>
            <a:endParaRPr/>
          </a:p>
        </p:txBody>
      </p:sp>
      <p:sp>
        <p:nvSpPr>
          <p:cNvPr id="302" name="Google Shape;302;p42"/>
          <p:cNvSpPr txBox="1">
            <a:spLocks noGrp="1"/>
          </p:cNvSpPr>
          <p:nvPr>
            <p:ph type="body" idx="1"/>
          </p:nvPr>
        </p:nvSpPr>
        <p:spPr>
          <a:xfrm>
            <a:off x="457200" y="1600200"/>
            <a:ext cx="8229600" cy="4495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2800"/>
              <a:buFont typeface="Arial"/>
              <a:buChar char="•"/>
            </a:pPr>
            <a:r>
              <a:rPr lang="en-US" sz="2800" b="0" i="0" u="none" dirty="0">
                <a:solidFill>
                  <a:schemeClr val="lt1"/>
                </a:solidFill>
                <a:latin typeface="Arial"/>
                <a:ea typeface="Arial"/>
                <a:cs typeface="Arial"/>
                <a:sym typeface="Arial"/>
              </a:rPr>
              <a:t>Tendency to abandon structured program development for </a:t>
            </a:r>
            <a:r>
              <a:rPr lang="en-US" sz="2800" b="0" i="0" u="none" dirty="0">
                <a:solidFill>
                  <a:srgbClr val="FFFF00"/>
                </a:solidFill>
                <a:latin typeface="Arial"/>
                <a:ea typeface="Arial"/>
                <a:cs typeface="Arial"/>
                <a:sym typeface="Arial"/>
              </a:rPr>
              <a:t>“code-and-fix” development</a:t>
            </a:r>
            <a:endParaRPr dirty="0"/>
          </a:p>
          <a:p>
            <a:pPr marL="342900" lvl="0" indent="-342900" algn="l" rtl="0">
              <a:lnSpc>
                <a:spcPct val="100000"/>
              </a:lnSpc>
              <a:spcBef>
                <a:spcPts val="560"/>
              </a:spcBef>
              <a:spcAft>
                <a:spcPts val="0"/>
              </a:spcAft>
              <a:buClr>
                <a:schemeClr val="lt2"/>
              </a:buClr>
              <a:buSzPts val="2800"/>
              <a:buFont typeface="Arial"/>
              <a:buChar char="•"/>
            </a:pPr>
            <a:r>
              <a:rPr lang="en-US" sz="2800" b="0" i="0" u="none" dirty="0">
                <a:solidFill>
                  <a:schemeClr val="lt1"/>
                </a:solidFill>
                <a:latin typeface="Arial"/>
                <a:ea typeface="Arial"/>
                <a:cs typeface="Arial"/>
                <a:sym typeface="Arial"/>
              </a:rPr>
              <a:t>Bad reputation for “</a:t>
            </a:r>
            <a:r>
              <a:rPr lang="en-US" sz="2800" b="0" i="0" u="none" dirty="0">
                <a:solidFill>
                  <a:srgbClr val="FFFF00"/>
                </a:solidFill>
                <a:latin typeface="Arial"/>
                <a:ea typeface="Arial"/>
                <a:cs typeface="Arial"/>
                <a:sym typeface="Arial"/>
              </a:rPr>
              <a:t>quick-and-dirty</a:t>
            </a:r>
            <a:r>
              <a:rPr lang="en-US" sz="2800" b="0" i="0" u="none" dirty="0">
                <a:solidFill>
                  <a:schemeClr val="lt1"/>
                </a:solidFill>
                <a:latin typeface="Arial"/>
                <a:ea typeface="Arial"/>
                <a:cs typeface="Arial"/>
                <a:sym typeface="Arial"/>
              </a:rPr>
              <a:t>” methods</a:t>
            </a:r>
            <a:endParaRPr dirty="0"/>
          </a:p>
          <a:p>
            <a:pPr marL="342900" lvl="0" indent="-342900" algn="l" rtl="0">
              <a:lnSpc>
                <a:spcPct val="100000"/>
              </a:lnSpc>
              <a:spcBef>
                <a:spcPts val="560"/>
              </a:spcBef>
              <a:spcAft>
                <a:spcPts val="0"/>
              </a:spcAft>
              <a:buClr>
                <a:schemeClr val="lt2"/>
              </a:buClr>
              <a:buSzPts val="2800"/>
              <a:buFont typeface="Arial"/>
              <a:buChar char="•"/>
            </a:pPr>
            <a:r>
              <a:rPr lang="en-US" sz="2800" b="0" i="0" u="none" dirty="0">
                <a:solidFill>
                  <a:schemeClr val="lt1"/>
                </a:solidFill>
                <a:latin typeface="Arial"/>
                <a:ea typeface="Arial"/>
                <a:cs typeface="Arial"/>
                <a:sym typeface="Arial"/>
              </a:rPr>
              <a:t>Overall </a:t>
            </a:r>
            <a:r>
              <a:rPr lang="en-US" sz="2800" b="0" i="0" u="none" dirty="0">
                <a:solidFill>
                  <a:srgbClr val="FFFF00"/>
                </a:solidFill>
                <a:latin typeface="Arial"/>
                <a:ea typeface="Arial"/>
                <a:cs typeface="Arial"/>
                <a:sym typeface="Arial"/>
              </a:rPr>
              <a:t>maintainability may be overlooked</a:t>
            </a:r>
            <a:endParaRPr dirty="0"/>
          </a:p>
          <a:p>
            <a:pPr marL="342900" lvl="0" indent="-342900" algn="l" rtl="0">
              <a:lnSpc>
                <a:spcPct val="100000"/>
              </a:lnSpc>
              <a:spcBef>
                <a:spcPts val="560"/>
              </a:spcBef>
              <a:spcAft>
                <a:spcPts val="0"/>
              </a:spcAft>
              <a:buClr>
                <a:schemeClr val="lt2"/>
              </a:buClr>
              <a:buSzPts val="2800"/>
              <a:buFont typeface="Arial"/>
              <a:buChar char="•"/>
            </a:pPr>
            <a:r>
              <a:rPr lang="en-US" sz="2800" b="0" i="0" u="none" dirty="0">
                <a:solidFill>
                  <a:schemeClr val="lt1"/>
                </a:solidFill>
                <a:latin typeface="Arial"/>
                <a:ea typeface="Arial"/>
                <a:cs typeface="Arial"/>
                <a:sym typeface="Arial"/>
              </a:rPr>
              <a:t>The customer may </a:t>
            </a:r>
            <a:r>
              <a:rPr lang="en-US" sz="2800" b="0" i="0" u="none" dirty="0">
                <a:solidFill>
                  <a:srgbClr val="FFFF00"/>
                </a:solidFill>
                <a:latin typeface="Arial"/>
                <a:ea typeface="Arial"/>
                <a:cs typeface="Arial"/>
                <a:sym typeface="Arial"/>
              </a:rPr>
              <a:t>want the prototype delivered</a:t>
            </a:r>
            <a:r>
              <a:rPr lang="en-US" sz="2800" b="0" i="0" u="none" dirty="0">
                <a:solidFill>
                  <a:schemeClr val="lt1"/>
                </a:solidFill>
                <a:latin typeface="Arial"/>
                <a:ea typeface="Arial"/>
                <a:cs typeface="Arial"/>
                <a:sym typeface="Arial"/>
              </a:rPr>
              <a:t>.</a:t>
            </a:r>
            <a:endParaRPr dirty="0"/>
          </a:p>
          <a:p>
            <a:pPr marL="342900" lvl="0" indent="-342900" algn="l" rtl="0">
              <a:lnSpc>
                <a:spcPct val="100000"/>
              </a:lnSpc>
              <a:spcBef>
                <a:spcPts val="560"/>
              </a:spcBef>
              <a:spcAft>
                <a:spcPts val="0"/>
              </a:spcAft>
              <a:buClr>
                <a:schemeClr val="lt2"/>
              </a:buClr>
              <a:buSzPts val="2800"/>
              <a:buFont typeface="Arial"/>
              <a:buChar char="•"/>
            </a:pPr>
            <a:r>
              <a:rPr lang="en-US" sz="2800" b="0" i="0" u="none" dirty="0">
                <a:solidFill>
                  <a:schemeClr val="lt1"/>
                </a:solidFill>
                <a:latin typeface="Arial"/>
                <a:ea typeface="Arial"/>
                <a:cs typeface="Arial"/>
                <a:sym typeface="Arial"/>
              </a:rPr>
              <a:t>Process may </a:t>
            </a:r>
            <a:r>
              <a:rPr lang="en-US" sz="2800" b="0" i="0" u="none" dirty="0">
                <a:solidFill>
                  <a:srgbClr val="FFFF00"/>
                </a:solidFill>
                <a:latin typeface="Arial"/>
                <a:ea typeface="Arial"/>
                <a:cs typeface="Arial"/>
                <a:sym typeface="Arial"/>
              </a:rPr>
              <a:t>continue forever </a:t>
            </a:r>
            <a:r>
              <a:rPr lang="en-US" sz="2800" b="0" i="0" u="none" dirty="0">
                <a:solidFill>
                  <a:schemeClr val="lt1"/>
                </a:solidFill>
                <a:latin typeface="Arial"/>
                <a:ea typeface="Arial"/>
                <a:cs typeface="Arial"/>
                <a:sym typeface="Arial"/>
              </a:rPr>
              <a:t>(scope creep)</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306"/>
        <p:cNvGrpSpPr/>
        <p:nvPr/>
      </p:nvGrpSpPr>
      <p:grpSpPr>
        <a:xfrm>
          <a:off x="0" y="0"/>
          <a:ext cx="0" cy="0"/>
          <a:chOff x="0" y="0"/>
          <a:chExt cx="0" cy="0"/>
        </a:xfrm>
      </p:grpSpPr>
      <p:sp>
        <p:nvSpPr>
          <p:cNvPr id="307" name="Google Shape;307;p43"/>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4000"/>
              <a:buFont typeface="Arial"/>
              <a:buNone/>
            </a:pPr>
            <a:r>
              <a:rPr lang="en-US" sz="4000" b="0" i="0" u="none">
                <a:solidFill>
                  <a:schemeClr val="lt2"/>
                </a:solidFill>
                <a:effectLst>
                  <a:outerShdw blurRad="38100" dist="38100" dir="2700000" algn="tl">
                    <a:srgbClr val="C0C0C0"/>
                  </a:outerShdw>
                </a:effectLst>
                <a:latin typeface="Arial"/>
                <a:ea typeface="Arial"/>
                <a:cs typeface="Arial"/>
                <a:sym typeface="Arial"/>
              </a:rPr>
              <a:t>When to use</a:t>
            </a:r>
            <a:br>
              <a:rPr lang="en-US" sz="4000" b="0" i="0" u="none">
                <a:solidFill>
                  <a:schemeClr val="lt2"/>
                </a:solidFill>
                <a:effectLst>
                  <a:outerShdw blurRad="38100" dist="38100" dir="2700000" algn="tl">
                    <a:srgbClr val="C0C0C0"/>
                  </a:outerShdw>
                </a:effectLst>
                <a:latin typeface="Arial"/>
                <a:ea typeface="Arial"/>
                <a:cs typeface="Arial"/>
                <a:sym typeface="Arial"/>
              </a:rPr>
            </a:br>
            <a:r>
              <a:rPr lang="en-US" sz="4000" b="0" i="0" u="none">
                <a:solidFill>
                  <a:schemeClr val="lt2"/>
                </a:solidFill>
                <a:effectLst>
                  <a:outerShdw blurRad="38100" dist="38100" dir="2700000" algn="tl">
                    <a:srgbClr val="C0C0C0"/>
                  </a:outerShdw>
                </a:effectLst>
                <a:latin typeface="Arial"/>
                <a:ea typeface="Arial"/>
                <a:cs typeface="Arial"/>
                <a:sym typeface="Arial"/>
              </a:rPr>
              <a:t>Structured Evolutionary Prototyping</a:t>
            </a:r>
            <a:endParaRPr/>
          </a:p>
        </p:txBody>
      </p:sp>
      <p:sp>
        <p:nvSpPr>
          <p:cNvPr id="308" name="Google Shape;308;p43"/>
          <p:cNvSpPr txBox="1">
            <a:spLocks noGrp="1"/>
          </p:cNvSpPr>
          <p:nvPr>
            <p:ph type="body" idx="1"/>
          </p:nvPr>
        </p:nvSpPr>
        <p:spPr>
          <a:xfrm>
            <a:off x="457200" y="1600200"/>
            <a:ext cx="8229600" cy="4495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2800"/>
              <a:buFont typeface="Arial"/>
              <a:buChar char="•"/>
            </a:pPr>
            <a:r>
              <a:rPr lang="en-US" sz="2800" b="0" i="0" u="none" dirty="0">
                <a:solidFill>
                  <a:srgbClr val="FFFF00"/>
                </a:solidFill>
                <a:latin typeface="Arial"/>
                <a:ea typeface="Arial"/>
                <a:cs typeface="Arial"/>
                <a:sym typeface="Arial"/>
              </a:rPr>
              <a:t>Requirements are unstable </a:t>
            </a:r>
            <a:r>
              <a:rPr lang="en-US" sz="2800" b="0" i="0" u="none" dirty="0">
                <a:solidFill>
                  <a:schemeClr val="lt1"/>
                </a:solidFill>
                <a:latin typeface="Arial"/>
                <a:ea typeface="Arial"/>
                <a:cs typeface="Arial"/>
                <a:sym typeface="Arial"/>
              </a:rPr>
              <a:t>or have to be clarified </a:t>
            </a:r>
            <a:endParaRPr dirty="0"/>
          </a:p>
          <a:p>
            <a:pPr marL="342900" lvl="0" indent="-342900" algn="l" rtl="0">
              <a:lnSpc>
                <a:spcPct val="100000"/>
              </a:lnSpc>
              <a:spcBef>
                <a:spcPts val="560"/>
              </a:spcBef>
              <a:spcAft>
                <a:spcPts val="0"/>
              </a:spcAft>
              <a:buClr>
                <a:schemeClr val="lt2"/>
              </a:buClr>
              <a:buSzPts val="2800"/>
              <a:buFont typeface="Arial"/>
              <a:buChar char="•"/>
            </a:pPr>
            <a:r>
              <a:rPr lang="en-US" sz="2800" b="0" i="0" u="none" dirty="0">
                <a:solidFill>
                  <a:schemeClr val="lt1"/>
                </a:solidFill>
                <a:latin typeface="Arial"/>
                <a:ea typeface="Arial"/>
                <a:cs typeface="Arial"/>
                <a:sym typeface="Arial"/>
              </a:rPr>
              <a:t>As the </a:t>
            </a:r>
            <a:r>
              <a:rPr lang="en-US" sz="2800" b="0" i="0" u="none" dirty="0">
                <a:solidFill>
                  <a:srgbClr val="FFFF00"/>
                </a:solidFill>
                <a:latin typeface="Arial"/>
                <a:ea typeface="Arial"/>
                <a:cs typeface="Arial"/>
                <a:sym typeface="Arial"/>
              </a:rPr>
              <a:t>requirements clarification stage </a:t>
            </a:r>
            <a:r>
              <a:rPr lang="en-US" sz="2800" b="0" i="0" u="none" dirty="0">
                <a:solidFill>
                  <a:schemeClr val="lt1"/>
                </a:solidFill>
                <a:latin typeface="Arial"/>
                <a:ea typeface="Arial"/>
                <a:cs typeface="Arial"/>
                <a:sym typeface="Arial"/>
              </a:rPr>
              <a:t>of a waterfall model</a:t>
            </a:r>
            <a:endParaRPr dirty="0"/>
          </a:p>
          <a:p>
            <a:pPr marL="342900" lvl="0" indent="-342900" algn="l" rtl="0">
              <a:lnSpc>
                <a:spcPct val="100000"/>
              </a:lnSpc>
              <a:spcBef>
                <a:spcPts val="560"/>
              </a:spcBef>
              <a:spcAft>
                <a:spcPts val="0"/>
              </a:spcAft>
              <a:buClr>
                <a:schemeClr val="lt2"/>
              </a:buClr>
              <a:buSzPts val="2800"/>
              <a:buFont typeface="Arial"/>
              <a:buChar char="•"/>
            </a:pPr>
            <a:r>
              <a:rPr lang="en-US" sz="2800" b="0" i="0" u="none" dirty="0">
                <a:solidFill>
                  <a:schemeClr val="lt1"/>
                </a:solidFill>
                <a:latin typeface="Arial"/>
                <a:ea typeface="Arial"/>
                <a:cs typeface="Arial"/>
                <a:sym typeface="Arial"/>
              </a:rPr>
              <a:t>Develop </a:t>
            </a:r>
            <a:r>
              <a:rPr lang="en-US" sz="2800" b="0" i="0" u="none" dirty="0">
                <a:solidFill>
                  <a:srgbClr val="FFFF00"/>
                </a:solidFill>
                <a:latin typeface="Arial"/>
                <a:ea typeface="Arial"/>
                <a:cs typeface="Arial"/>
                <a:sym typeface="Arial"/>
              </a:rPr>
              <a:t>user interfaces</a:t>
            </a:r>
            <a:endParaRPr dirty="0"/>
          </a:p>
          <a:p>
            <a:pPr marL="342900" lvl="0" indent="-342900" algn="l" rtl="0">
              <a:lnSpc>
                <a:spcPct val="100000"/>
              </a:lnSpc>
              <a:spcBef>
                <a:spcPts val="560"/>
              </a:spcBef>
              <a:spcAft>
                <a:spcPts val="0"/>
              </a:spcAft>
              <a:buClr>
                <a:schemeClr val="lt2"/>
              </a:buClr>
              <a:buSzPts val="2800"/>
              <a:buFont typeface="Arial"/>
              <a:buChar char="•"/>
            </a:pPr>
            <a:r>
              <a:rPr lang="en-US" sz="2800" b="0" i="0" u="none" dirty="0">
                <a:solidFill>
                  <a:srgbClr val="FFFF00"/>
                </a:solidFill>
                <a:latin typeface="Arial"/>
                <a:ea typeface="Arial"/>
                <a:cs typeface="Arial"/>
                <a:sym typeface="Arial"/>
              </a:rPr>
              <a:t>Short-lived demonstrations </a:t>
            </a:r>
            <a:endParaRPr dirty="0"/>
          </a:p>
          <a:p>
            <a:pPr marL="342900" lvl="0" indent="-342900" algn="l" rtl="0">
              <a:lnSpc>
                <a:spcPct val="100000"/>
              </a:lnSpc>
              <a:spcBef>
                <a:spcPts val="560"/>
              </a:spcBef>
              <a:spcAft>
                <a:spcPts val="0"/>
              </a:spcAft>
              <a:buClr>
                <a:schemeClr val="lt2"/>
              </a:buClr>
              <a:buSzPts val="2800"/>
              <a:buFont typeface="Arial"/>
              <a:buChar char="•"/>
            </a:pPr>
            <a:r>
              <a:rPr lang="en-US" sz="2800" b="0" i="0" u="none" dirty="0">
                <a:solidFill>
                  <a:schemeClr val="lt1"/>
                </a:solidFill>
                <a:latin typeface="Arial"/>
                <a:ea typeface="Arial"/>
                <a:cs typeface="Arial"/>
                <a:sym typeface="Arial"/>
              </a:rPr>
              <a:t>New, </a:t>
            </a:r>
            <a:r>
              <a:rPr lang="en-US" sz="2800" b="0" i="0" u="none" dirty="0">
                <a:solidFill>
                  <a:srgbClr val="FFFF00"/>
                </a:solidFill>
                <a:latin typeface="Arial"/>
                <a:ea typeface="Arial"/>
                <a:cs typeface="Arial"/>
                <a:sym typeface="Arial"/>
              </a:rPr>
              <a:t>original development</a:t>
            </a:r>
            <a:endParaRPr dirty="0"/>
          </a:p>
          <a:p>
            <a:pPr marL="342900" lvl="0" indent="-342900" algn="l" rtl="0">
              <a:lnSpc>
                <a:spcPct val="100000"/>
              </a:lnSpc>
              <a:spcBef>
                <a:spcPts val="560"/>
              </a:spcBef>
              <a:spcAft>
                <a:spcPts val="0"/>
              </a:spcAft>
              <a:buClr>
                <a:schemeClr val="lt2"/>
              </a:buClr>
              <a:buSzPts val="2800"/>
              <a:buFont typeface="Arial"/>
              <a:buChar char="•"/>
            </a:pPr>
            <a:r>
              <a:rPr lang="en-US" sz="2800" b="0" i="0" u="none" dirty="0">
                <a:solidFill>
                  <a:schemeClr val="lt1"/>
                </a:solidFill>
                <a:latin typeface="Arial"/>
                <a:ea typeface="Arial"/>
                <a:cs typeface="Arial"/>
                <a:sym typeface="Arial"/>
              </a:rPr>
              <a:t>With the analysis and design portions of </a:t>
            </a:r>
            <a:r>
              <a:rPr lang="en-US" sz="2800" b="0" i="0" u="none" dirty="0">
                <a:solidFill>
                  <a:srgbClr val="FFFF00"/>
                </a:solidFill>
                <a:latin typeface="Arial"/>
                <a:ea typeface="Arial"/>
                <a:cs typeface="Arial"/>
                <a:sym typeface="Arial"/>
              </a:rPr>
              <a:t>object-oriented development</a:t>
            </a:r>
            <a:r>
              <a:rPr lang="en-US" sz="2800" b="0" i="0" u="none" dirty="0">
                <a:solidFill>
                  <a:schemeClr val="lt1"/>
                </a:solidFill>
                <a:latin typeface="Arial"/>
                <a:ea typeface="Arial"/>
                <a:cs typeface="Arial"/>
                <a:sym typeface="Arial"/>
              </a:rPr>
              <a:t>.</a:t>
            </a:r>
            <a:endParaRPr dirty="0"/>
          </a:p>
          <a:p>
            <a:pPr marL="342900" lvl="0" indent="-165100" algn="l" rtl="0">
              <a:lnSpc>
                <a:spcPct val="100000"/>
              </a:lnSpc>
              <a:spcBef>
                <a:spcPts val="560"/>
              </a:spcBef>
              <a:spcAft>
                <a:spcPts val="0"/>
              </a:spcAft>
              <a:buClr>
                <a:schemeClr val="lt2"/>
              </a:buClr>
              <a:buSzPts val="2800"/>
              <a:buFont typeface="Arial"/>
              <a:buNone/>
            </a:pPr>
            <a:endParaRPr sz="2800" b="0" i="0" u="none" dirty="0">
              <a:solidFill>
                <a:schemeClr val="lt1"/>
              </a:solidFill>
              <a:latin typeface="Arial"/>
              <a:ea typeface="Arial"/>
              <a:cs typeface="Arial"/>
              <a:sym typeface="Arial"/>
            </a:endParaRPr>
          </a:p>
          <a:p>
            <a:pPr marL="342900" lvl="0" indent="-165100" algn="l" rtl="0">
              <a:lnSpc>
                <a:spcPct val="100000"/>
              </a:lnSpc>
              <a:spcBef>
                <a:spcPts val="560"/>
              </a:spcBef>
              <a:spcAft>
                <a:spcPts val="0"/>
              </a:spcAft>
              <a:buClr>
                <a:schemeClr val="lt2"/>
              </a:buClr>
              <a:buSzPts val="2800"/>
              <a:buFont typeface="Arial"/>
              <a:buNone/>
            </a:pPr>
            <a:endParaRPr sz="2800" b="0" i="0" u="none" dirty="0">
              <a:solidFill>
                <a:schemeClr val="lt1"/>
              </a:solidFill>
              <a:latin typeface="Arial"/>
              <a:ea typeface="Arial"/>
              <a:cs typeface="Arial"/>
              <a:sym typeface="Arial"/>
            </a:endParaRPr>
          </a:p>
          <a:p>
            <a:pPr marL="342900" lvl="0" indent="-165100" algn="l" rtl="0">
              <a:spcBef>
                <a:spcPts val="560"/>
              </a:spcBef>
              <a:spcAft>
                <a:spcPts val="0"/>
              </a:spcAft>
              <a:buSzPts val="2800"/>
              <a:buFont typeface="Arial"/>
              <a:buNone/>
            </a:pPr>
            <a:endParaRPr sz="2800" b="0" i="0" u="none" dirty="0">
              <a:solidFill>
                <a:schemeClr val="lt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312"/>
        <p:cNvGrpSpPr/>
        <p:nvPr/>
      </p:nvGrpSpPr>
      <p:grpSpPr>
        <a:xfrm>
          <a:off x="0" y="0"/>
          <a:ext cx="0" cy="0"/>
          <a:chOff x="0" y="0"/>
          <a:chExt cx="0" cy="0"/>
        </a:xfrm>
      </p:grpSpPr>
      <p:sp>
        <p:nvSpPr>
          <p:cNvPr id="313" name="Google Shape;313;p44"/>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4400"/>
              <a:buFont typeface="Arial"/>
              <a:buNone/>
            </a:pPr>
            <a:r>
              <a:rPr lang="en-US" sz="4400" b="0" i="0" u="none">
                <a:solidFill>
                  <a:schemeClr val="lt2"/>
                </a:solidFill>
                <a:effectLst>
                  <a:outerShdw blurRad="38100" dist="38100" dir="2700000" algn="tl">
                    <a:srgbClr val="C0C0C0"/>
                  </a:outerShdw>
                </a:effectLst>
                <a:latin typeface="Arial"/>
                <a:ea typeface="Arial"/>
                <a:cs typeface="Arial"/>
                <a:sym typeface="Arial"/>
              </a:rPr>
              <a:t>Rapid Application Model (RAD)</a:t>
            </a:r>
            <a:endParaRPr/>
          </a:p>
        </p:txBody>
      </p:sp>
      <p:sp>
        <p:nvSpPr>
          <p:cNvPr id="314" name="Google Shape;314;p44"/>
          <p:cNvSpPr txBox="1">
            <a:spLocks noGrp="1"/>
          </p:cNvSpPr>
          <p:nvPr>
            <p:ph type="body" idx="1"/>
          </p:nvPr>
        </p:nvSpPr>
        <p:spPr>
          <a:xfrm>
            <a:off x="457200" y="1600200"/>
            <a:ext cx="8229600" cy="44958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lt2"/>
              </a:buClr>
              <a:buSzPts val="2800"/>
              <a:buFont typeface="Arial"/>
              <a:buChar char="•"/>
            </a:pPr>
            <a:r>
              <a:rPr lang="en-US" sz="2800" b="0" i="0" u="none" dirty="0">
                <a:solidFill>
                  <a:srgbClr val="FFFF00"/>
                </a:solidFill>
                <a:latin typeface="Arial"/>
                <a:ea typeface="Arial"/>
                <a:cs typeface="Arial"/>
                <a:sym typeface="Arial"/>
              </a:rPr>
              <a:t>Requirements planning phase </a:t>
            </a:r>
            <a:r>
              <a:rPr lang="en-US" sz="2800" b="0" i="0" u="none" dirty="0">
                <a:solidFill>
                  <a:schemeClr val="lt1"/>
                </a:solidFill>
                <a:latin typeface="Arial"/>
                <a:ea typeface="Arial"/>
                <a:cs typeface="Arial"/>
                <a:sym typeface="Arial"/>
              </a:rPr>
              <a:t> (a workshop utilizing structured discussion of business problems)</a:t>
            </a:r>
            <a:endParaRPr dirty="0"/>
          </a:p>
          <a:p>
            <a:pPr marL="342900" lvl="0" indent="-342900" algn="l" rtl="0">
              <a:lnSpc>
                <a:spcPct val="90000"/>
              </a:lnSpc>
              <a:spcBef>
                <a:spcPts val="560"/>
              </a:spcBef>
              <a:spcAft>
                <a:spcPts val="0"/>
              </a:spcAft>
              <a:buClr>
                <a:schemeClr val="lt2"/>
              </a:buClr>
              <a:buSzPts val="2800"/>
              <a:buFont typeface="Arial"/>
              <a:buChar char="•"/>
            </a:pPr>
            <a:r>
              <a:rPr lang="en-US" sz="2800" b="0" i="0" u="none" dirty="0">
                <a:solidFill>
                  <a:srgbClr val="FFFF00"/>
                </a:solidFill>
                <a:latin typeface="Arial"/>
                <a:ea typeface="Arial"/>
                <a:cs typeface="Arial"/>
                <a:sym typeface="Arial"/>
              </a:rPr>
              <a:t>User description phase </a:t>
            </a:r>
            <a:r>
              <a:rPr lang="en-US" sz="2800" b="0" i="0" u="none" dirty="0">
                <a:solidFill>
                  <a:schemeClr val="lt1"/>
                </a:solidFill>
                <a:latin typeface="Arial"/>
                <a:ea typeface="Arial"/>
                <a:cs typeface="Arial"/>
                <a:sym typeface="Arial"/>
              </a:rPr>
              <a:t>– automated tools capture information from users</a:t>
            </a:r>
            <a:endParaRPr dirty="0"/>
          </a:p>
          <a:p>
            <a:pPr marL="342900" lvl="0" indent="-342900" algn="l" rtl="0">
              <a:lnSpc>
                <a:spcPct val="90000"/>
              </a:lnSpc>
              <a:spcBef>
                <a:spcPts val="560"/>
              </a:spcBef>
              <a:spcAft>
                <a:spcPts val="0"/>
              </a:spcAft>
              <a:buClr>
                <a:schemeClr val="lt2"/>
              </a:buClr>
              <a:buSzPts val="2800"/>
              <a:buFont typeface="Arial"/>
              <a:buChar char="•"/>
            </a:pPr>
            <a:r>
              <a:rPr lang="en-US" sz="2800" b="0" i="0" u="none" dirty="0">
                <a:solidFill>
                  <a:srgbClr val="FFFF00"/>
                </a:solidFill>
                <a:latin typeface="Arial"/>
                <a:ea typeface="Arial"/>
                <a:cs typeface="Arial"/>
                <a:sym typeface="Arial"/>
              </a:rPr>
              <a:t>Construction phase </a:t>
            </a:r>
            <a:r>
              <a:rPr lang="en-US" sz="2800" b="0" i="0" u="none" dirty="0">
                <a:solidFill>
                  <a:schemeClr val="lt1"/>
                </a:solidFill>
                <a:latin typeface="Arial"/>
                <a:ea typeface="Arial"/>
                <a:cs typeface="Arial"/>
                <a:sym typeface="Arial"/>
              </a:rPr>
              <a:t>– productivity tools, such as code generators, screen generators, etc. inside a time-box. (“Do until done”)</a:t>
            </a:r>
            <a:endParaRPr dirty="0"/>
          </a:p>
          <a:p>
            <a:pPr marL="342900" lvl="0" indent="-342900" algn="l" rtl="0">
              <a:lnSpc>
                <a:spcPct val="90000"/>
              </a:lnSpc>
              <a:spcBef>
                <a:spcPts val="560"/>
              </a:spcBef>
              <a:spcAft>
                <a:spcPts val="0"/>
              </a:spcAft>
              <a:buClr>
                <a:schemeClr val="lt2"/>
              </a:buClr>
              <a:buSzPts val="2800"/>
              <a:buFont typeface="Arial"/>
              <a:buChar char="•"/>
            </a:pPr>
            <a:r>
              <a:rPr lang="en-US" sz="2800" b="0" i="0" u="none" dirty="0">
                <a:solidFill>
                  <a:srgbClr val="FFFF00"/>
                </a:solidFill>
                <a:latin typeface="Arial"/>
                <a:ea typeface="Arial"/>
                <a:cs typeface="Arial"/>
                <a:sym typeface="Arial"/>
              </a:rPr>
              <a:t>Cutover phase  </a:t>
            </a:r>
            <a:r>
              <a:rPr lang="en-US" sz="2800" b="0" i="0" u="none" dirty="0">
                <a:solidFill>
                  <a:schemeClr val="lt1"/>
                </a:solidFill>
                <a:latin typeface="Arial"/>
                <a:ea typeface="Arial"/>
                <a:cs typeface="Arial"/>
                <a:sym typeface="Arial"/>
              </a:rPr>
              <a:t>-- installation of the system, user acceptance testing and user training</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318"/>
        <p:cNvGrpSpPr/>
        <p:nvPr/>
      </p:nvGrpSpPr>
      <p:grpSpPr>
        <a:xfrm>
          <a:off x="0" y="0"/>
          <a:ext cx="0" cy="0"/>
          <a:chOff x="0" y="0"/>
          <a:chExt cx="0" cy="0"/>
        </a:xfrm>
      </p:grpSpPr>
      <p:sp>
        <p:nvSpPr>
          <p:cNvPr id="319" name="Google Shape;319;p45"/>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4400"/>
              <a:buFont typeface="Arial"/>
              <a:buNone/>
            </a:pPr>
            <a:r>
              <a:rPr lang="en-US" sz="4400" b="0" i="0" u="none">
                <a:solidFill>
                  <a:schemeClr val="lt2"/>
                </a:solidFill>
                <a:effectLst>
                  <a:outerShdw blurRad="38100" dist="38100" dir="2700000" algn="tl">
                    <a:srgbClr val="C0C0C0"/>
                  </a:outerShdw>
                </a:effectLst>
                <a:latin typeface="Arial"/>
                <a:ea typeface="Arial"/>
                <a:cs typeface="Arial"/>
                <a:sym typeface="Arial"/>
              </a:rPr>
              <a:t>RAD Strengths</a:t>
            </a:r>
            <a:endParaRPr/>
          </a:p>
        </p:txBody>
      </p:sp>
      <p:sp>
        <p:nvSpPr>
          <p:cNvPr id="320" name="Google Shape;320;p45"/>
          <p:cNvSpPr txBox="1">
            <a:spLocks noGrp="1"/>
          </p:cNvSpPr>
          <p:nvPr>
            <p:ph type="body" idx="1"/>
          </p:nvPr>
        </p:nvSpPr>
        <p:spPr>
          <a:xfrm>
            <a:off x="457200" y="1600200"/>
            <a:ext cx="8229600" cy="4495800"/>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lt2"/>
              </a:buClr>
              <a:buSzPts val="2800"/>
              <a:buFont typeface="Arial"/>
              <a:buChar char="•"/>
            </a:pPr>
            <a:r>
              <a:rPr lang="en-US" sz="2800" b="0" i="0" u="none" dirty="0">
                <a:solidFill>
                  <a:srgbClr val="FFFF00"/>
                </a:solidFill>
                <a:latin typeface="Arial"/>
                <a:ea typeface="Arial"/>
                <a:cs typeface="Arial"/>
                <a:sym typeface="Arial"/>
              </a:rPr>
              <a:t>Reduced cycle time </a:t>
            </a:r>
            <a:r>
              <a:rPr lang="en-US" sz="2800" b="0" i="0" u="none" dirty="0">
                <a:solidFill>
                  <a:schemeClr val="lt1"/>
                </a:solidFill>
                <a:latin typeface="Arial"/>
                <a:ea typeface="Arial"/>
                <a:cs typeface="Arial"/>
                <a:sym typeface="Arial"/>
              </a:rPr>
              <a:t>and improved productivity with fewer people means lower costs</a:t>
            </a:r>
            <a:endParaRPr dirty="0"/>
          </a:p>
          <a:p>
            <a:pPr marL="342900" lvl="0" indent="-342900" algn="l" rtl="0">
              <a:lnSpc>
                <a:spcPct val="80000"/>
              </a:lnSpc>
              <a:spcBef>
                <a:spcPts val="560"/>
              </a:spcBef>
              <a:spcAft>
                <a:spcPts val="0"/>
              </a:spcAft>
              <a:buClr>
                <a:schemeClr val="lt2"/>
              </a:buClr>
              <a:buSzPts val="2800"/>
              <a:buFont typeface="Arial"/>
              <a:buChar char="•"/>
            </a:pPr>
            <a:r>
              <a:rPr lang="en-US" sz="2800" b="0" i="0" u="none" dirty="0">
                <a:solidFill>
                  <a:srgbClr val="FFFF00"/>
                </a:solidFill>
                <a:latin typeface="Arial"/>
                <a:ea typeface="Arial"/>
                <a:cs typeface="Arial"/>
                <a:sym typeface="Arial"/>
              </a:rPr>
              <a:t>Time-box </a:t>
            </a:r>
            <a:r>
              <a:rPr lang="en-US" sz="2800" b="0" i="0" u="none" dirty="0">
                <a:solidFill>
                  <a:schemeClr val="lt1"/>
                </a:solidFill>
                <a:latin typeface="Arial"/>
                <a:ea typeface="Arial"/>
                <a:cs typeface="Arial"/>
                <a:sym typeface="Arial"/>
              </a:rPr>
              <a:t>approach mitigates cost and schedule risk</a:t>
            </a:r>
            <a:endParaRPr dirty="0"/>
          </a:p>
          <a:p>
            <a:pPr marL="342900" lvl="0" indent="-342900" algn="l" rtl="0">
              <a:lnSpc>
                <a:spcPct val="80000"/>
              </a:lnSpc>
              <a:spcBef>
                <a:spcPts val="560"/>
              </a:spcBef>
              <a:spcAft>
                <a:spcPts val="0"/>
              </a:spcAft>
              <a:buClr>
                <a:schemeClr val="lt2"/>
              </a:buClr>
              <a:buSzPts val="2800"/>
              <a:buFont typeface="Arial"/>
              <a:buChar char="•"/>
            </a:pPr>
            <a:r>
              <a:rPr lang="en-US" sz="2800" b="0" i="0" u="none" dirty="0">
                <a:solidFill>
                  <a:srgbClr val="FFFF00"/>
                </a:solidFill>
                <a:latin typeface="Arial"/>
                <a:ea typeface="Arial"/>
                <a:cs typeface="Arial"/>
                <a:sym typeface="Arial"/>
              </a:rPr>
              <a:t>Customer involved throughout </a:t>
            </a:r>
            <a:r>
              <a:rPr lang="en-US" sz="2800" b="0" i="0" u="none" dirty="0">
                <a:solidFill>
                  <a:schemeClr val="lt1"/>
                </a:solidFill>
                <a:latin typeface="Arial"/>
                <a:ea typeface="Arial"/>
                <a:cs typeface="Arial"/>
                <a:sym typeface="Arial"/>
              </a:rPr>
              <a:t>the complete cycle minimizes risk of not achieving customer satisfaction and business needs</a:t>
            </a:r>
            <a:endParaRPr dirty="0"/>
          </a:p>
          <a:p>
            <a:pPr marL="342900" lvl="0" indent="-342900" algn="l" rtl="0">
              <a:lnSpc>
                <a:spcPct val="80000"/>
              </a:lnSpc>
              <a:spcBef>
                <a:spcPts val="560"/>
              </a:spcBef>
              <a:spcAft>
                <a:spcPts val="0"/>
              </a:spcAft>
              <a:buClr>
                <a:schemeClr val="lt2"/>
              </a:buClr>
              <a:buSzPts val="2800"/>
              <a:buFont typeface="Arial"/>
              <a:buChar char="•"/>
            </a:pPr>
            <a:r>
              <a:rPr lang="en-US" sz="2800" b="0" i="0" u="none" dirty="0">
                <a:solidFill>
                  <a:schemeClr val="lt1"/>
                </a:solidFill>
                <a:latin typeface="Arial"/>
                <a:ea typeface="Arial"/>
                <a:cs typeface="Arial"/>
                <a:sym typeface="Arial"/>
              </a:rPr>
              <a:t>Focus moves from documentation to code (</a:t>
            </a:r>
            <a:r>
              <a:rPr lang="en-US" sz="2800" b="0" i="0" u="none" dirty="0">
                <a:solidFill>
                  <a:srgbClr val="FFFF00"/>
                </a:solidFill>
                <a:latin typeface="Arial"/>
                <a:ea typeface="Arial"/>
                <a:cs typeface="Arial"/>
                <a:sym typeface="Arial"/>
              </a:rPr>
              <a:t>WYSIWYG</a:t>
            </a:r>
            <a:r>
              <a:rPr lang="en-US" sz="2800" b="0" i="0" u="none" dirty="0">
                <a:solidFill>
                  <a:schemeClr val="lt1"/>
                </a:solidFill>
                <a:latin typeface="Arial"/>
                <a:ea typeface="Arial"/>
                <a:cs typeface="Arial"/>
                <a:sym typeface="Arial"/>
              </a:rPr>
              <a:t>).</a:t>
            </a:r>
            <a:endParaRPr dirty="0"/>
          </a:p>
          <a:p>
            <a:pPr marL="342900" lvl="0" indent="-342900" algn="l" rtl="0">
              <a:lnSpc>
                <a:spcPct val="80000"/>
              </a:lnSpc>
              <a:spcBef>
                <a:spcPts val="560"/>
              </a:spcBef>
              <a:spcAft>
                <a:spcPts val="0"/>
              </a:spcAft>
              <a:buClr>
                <a:schemeClr val="lt2"/>
              </a:buClr>
              <a:buSzPts val="2800"/>
              <a:buFont typeface="Arial"/>
              <a:buChar char="•"/>
            </a:pPr>
            <a:r>
              <a:rPr lang="en-US" sz="2800" b="0" i="0" u="none" dirty="0">
                <a:solidFill>
                  <a:srgbClr val="FFFF00"/>
                </a:solidFill>
                <a:latin typeface="Arial"/>
                <a:ea typeface="Arial"/>
                <a:cs typeface="Arial"/>
                <a:sym typeface="Arial"/>
              </a:rPr>
              <a:t>Uses modeling concepts </a:t>
            </a:r>
            <a:r>
              <a:rPr lang="en-US" sz="2800" b="0" i="0" u="none" dirty="0">
                <a:solidFill>
                  <a:schemeClr val="lt1"/>
                </a:solidFill>
                <a:latin typeface="Arial"/>
                <a:ea typeface="Arial"/>
                <a:cs typeface="Arial"/>
                <a:sym typeface="Arial"/>
              </a:rPr>
              <a:t>to capture information about business, data, and processes.</a:t>
            </a:r>
            <a:endParaRPr dirty="0"/>
          </a:p>
          <a:p>
            <a:pPr marL="342900" lvl="0" indent="-165100" algn="l" rtl="0">
              <a:spcBef>
                <a:spcPts val="560"/>
              </a:spcBef>
              <a:spcAft>
                <a:spcPts val="0"/>
              </a:spcAft>
              <a:buSzPts val="2800"/>
              <a:buFont typeface="Arial"/>
              <a:buNone/>
            </a:pPr>
            <a:endParaRPr sz="2800" b="0" i="0" u="none" dirty="0">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213"/>
        <p:cNvGrpSpPr/>
        <p:nvPr/>
      </p:nvGrpSpPr>
      <p:grpSpPr>
        <a:xfrm>
          <a:off x="0" y="0"/>
          <a:ext cx="0" cy="0"/>
          <a:chOff x="0" y="0"/>
          <a:chExt cx="0" cy="0"/>
        </a:xfrm>
      </p:grpSpPr>
      <p:sp>
        <p:nvSpPr>
          <p:cNvPr id="214" name="Google Shape;214;p28"/>
          <p:cNvSpPr txBox="1">
            <a:spLocks noGrp="1"/>
          </p:cNvSpPr>
          <p:nvPr>
            <p:ph type="body" idx="1"/>
          </p:nvPr>
        </p:nvSpPr>
        <p:spPr>
          <a:xfrm>
            <a:off x="457200" y="1600200"/>
            <a:ext cx="8229600" cy="4495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lt2"/>
              </a:buClr>
              <a:buSzPts val="3200"/>
              <a:buFont typeface="Arial"/>
              <a:buChar char="•"/>
            </a:pPr>
            <a:r>
              <a:rPr lang="en-US" sz="3200" b="0" i="0" u="none" strike="noStrike" cap="none">
                <a:solidFill>
                  <a:schemeClr val="lt1"/>
                </a:solidFill>
                <a:latin typeface="Arial"/>
                <a:ea typeface="Arial"/>
                <a:cs typeface="Arial"/>
                <a:sym typeface="Arial"/>
              </a:rPr>
              <a:t>Objectives</a:t>
            </a:r>
            <a:endParaRPr/>
          </a:p>
          <a:p>
            <a:pPr marL="342900" marR="0" lvl="0" indent="-342900" algn="l" rtl="0">
              <a:lnSpc>
                <a:spcPct val="100000"/>
              </a:lnSpc>
              <a:spcBef>
                <a:spcPts val="640"/>
              </a:spcBef>
              <a:spcAft>
                <a:spcPts val="0"/>
              </a:spcAft>
              <a:buClr>
                <a:schemeClr val="lt2"/>
              </a:buClr>
              <a:buSzPts val="3200"/>
              <a:buFont typeface="Arial"/>
              <a:buChar char="•"/>
            </a:pPr>
            <a:r>
              <a:rPr lang="en-US" sz="3200" b="0" i="0" u="none" strike="noStrike" cap="none">
                <a:solidFill>
                  <a:schemeClr val="lt1"/>
                </a:solidFill>
                <a:latin typeface="Arial"/>
                <a:ea typeface="Arial"/>
                <a:cs typeface="Arial"/>
                <a:sym typeface="Arial"/>
              </a:rPr>
              <a:t>To review some process models  in information systems development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324"/>
        <p:cNvGrpSpPr/>
        <p:nvPr/>
      </p:nvGrpSpPr>
      <p:grpSpPr>
        <a:xfrm>
          <a:off x="0" y="0"/>
          <a:ext cx="0" cy="0"/>
          <a:chOff x="0" y="0"/>
          <a:chExt cx="0" cy="0"/>
        </a:xfrm>
      </p:grpSpPr>
      <p:sp>
        <p:nvSpPr>
          <p:cNvPr id="325" name="Google Shape;325;p46"/>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4400"/>
              <a:buFont typeface="Arial"/>
              <a:buNone/>
            </a:pPr>
            <a:r>
              <a:rPr lang="en-US" sz="4400" b="0" i="0" u="none">
                <a:solidFill>
                  <a:schemeClr val="lt2"/>
                </a:solidFill>
                <a:effectLst>
                  <a:outerShdw blurRad="38100" dist="38100" dir="2700000" algn="tl">
                    <a:srgbClr val="C0C0C0"/>
                  </a:outerShdw>
                </a:effectLst>
                <a:latin typeface="Arial"/>
                <a:ea typeface="Arial"/>
                <a:cs typeface="Arial"/>
                <a:sym typeface="Arial"/>
              </a:rPr>
              <a:t>RAD Weaknesses</a:t>
            </a:r>
            <a:endParaRPr/>
          </a:p>
        </p:txBody>
      </p:sp>
      <p:sp>
        <p:nvSpPr>
          <p:cNvPr id="326" name="Google Shape;326;p46"/>
          <p:cNvSpPr txBox="1">
            <a:spLocks noGrp="1"/>
          </p:cNvSpPr>
          <p:nvPr>
            <p:ph type="body" idx="1"/>
          </p:nvPr>
        </p:nvSpPr>
        <p:spPr>
          <a:xfrm>
            <a:off x="457200" y="1600200"/>
            <a:ext cx="8229600" cy="44958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lt2"/>
              </a:buClr>
              <a:buSzPts val="2800"/>
              <a:buFont typeface="Arial"/>
              <a:buChar char="•"/>
            </a:pPr>
            <a:r>
              <a:rPr lang="en-US" sz="2800" b="0" i="0" u="none" dirty="0" smtClean="0">
                <a:solidFill>
                  <a:schemeClr val="lt1"/>
                </a:solidFill>
                <a:latin typeface="Arial"/>
                <a:ea typeface="Arial"/>
                <a:cs typeface="Arial"/>
                <a:sym typeface="Arial"/>
              </a:rPr>
              <a:t>Accelerated development process</a:t>
            </a:r>
            <a:r>
              <a:rPr lang="en-US" sz="2800" b="0" i="0" u="none" dirty="0" smtClean="0">
                <a:solidFill>
                  <a:srgbClr val="FFFF00"/>
                </a:solidFill>
                <a:latin typeface="Arial"/>
                <a:ea typeface="Arial"/>
                <a:cs typeface="Arial"/>
                <a:sym typeface="Arial"/>
              </a:rPr>
              <a:t> must give quick responses </a:t>
            </a:r>
            <a:r>
              <a:rPr lang="en-US" sz="2800" b="0" i="0" u="none" dirty="0" smtClean="0">
                <a:solidFill>
                  <a:schemeClr val="lt1"/>
                </a:solidFill>
                <a:latin typeface="Arial"/>
                <a:ea typeface="Arial"/>
                <a:cs typeface="Arial"/>
                <a:sym typeface="Arial"/>
              </a:rPr>
              <a:t>to the user</a:t>
            </a:r>
            <a:endParaRPr dirty="0" smtClean="0"/>
          </a:p>
          <a:p>
            <a:pPr marL="342900" lvl="0" indent="-342900" algn="l" rtl="0">
              <a:lnSpc>
                <a:spcPct val="90000"/>
              </a:lnSpc>
              <a:spcBef>
                <a:spcPts val="560"/>
              </a:spcBef>
              <a:spcAft>
                <a:spcPts val="0"/>
              </a:spcAft>
              <a:buClr>
                <a:schemeClr val="lt2"/>
              </a:buClr>
              <a:buSzPts val="2800"/>
              <a:buFont typeface="Arial"/>
              <a:buChar char="•"/>
            </a:pPr>
            <a:r>
              <a:rPr lang="en-US" sz="2800" b="0" i="0" u="none" dirty="0" smtClean="0">
                <a:solidFill>
                  <a:schemeClr val="lt1"/>
                </a:solidFill>
                <a:latin typeface="Arial"/>
                <a:ea typeface="Arial"/>
                <a:cs typeface="Arial"/>
                <a:sym typeface="Arial"/>
              </a:rPr>
              <a:t>Risk of </a:t>
            </a:r>
            <a:r>
              <a:rPr lang="en-US" sz="2800" b="0" i="0" u="none" dirty="0" smtClean="0">
                <a:solidFill>
                  <a:srgbClr val="FFFF00"/>
                </a:solidFill>
                <a:latin typeface="Arial"/>
                <a:ea typeface="Arial"/>
                <a:cs typeface="Arial"/>
                <a:sym typeface="Arial"/>
              </a:rPr>
              <a:t>never achieving closure </a:t>
            </a:r>
            <a:endParaRPr dirty="0" smtClean="0"/>
          </a:p>
          <a:p>
            <a:pPr marL="342900" lvl="0" indent="-342900" algn="l" rtl="0">
              <a:lnSpc>
                <a:spcPct val="90000"/>
              </a:lnSpc>
              <a:spcBef>
                <a:spcPts val="560"/>
              </a:spcBef>
              <a:spcAft>
                <a:spcPts val="0"/>
              </a:spcAft>
              <a:buClr>
                <a:schemeClr val="lt2"/>
              </a:buClr>
              <a:buSzPts val="2800"/>
              <a:buFont typeface="Arial"/>
              <a:buChar char="•"/>
            </a:pPr>
            <a:r>
              <a:rPr lang="en-US" sz="2800" b="0" i="0" u="none" dirty="0" smtClean="0">
                <a:solidFill>
                  <a:schemeClr val="lt1"/>
                </a:solidFill>
                <a:latin typeface="Arial"/>
                <a:ea typeface="Arial"/>
                <a:cs typeface="Arial"/>
                <a:sym typeface="Arial"/>
              </a:rPr>
              <a:t>Hard to use with </a:t>
            </a:r>
            <a:r>
              <a:rPr lang="en-US" sz="2800" b="0" i="0" u="none" dirty="0" smtClean="0">
                <a:solidFill>
                  <a:srgbClr val="FFFF00"/>
                </a:solidFill>
                <a:latin typeface="Arial"/>
                <a:ea typeface="Arial"/>
                <a:cs typeface="Arial"/>
                <a:sym typeface="Arial"/>
              </a:rPr>
              <a:t>legacy systems</a:t>
            </a:r>
            <a:endParaRPr dirty="0" smtClean="0"/>
          </a:p>
          <a:p>
            <a:pPr marL="342900" lvl="0" indent="-342900" algn="l" rtl="0">
              <a:lnSpc>
                <a:spcPct val="90000"/>
              </a:lnSpc>
              <a:spcBef>
                <a:spcPts val="560"/>
              </a:spcBef>
              <a:spcAft>
                <a:spcPts val="0"/>
              </a:spcAft>
              <a:buClr>
                <a:schemeClr val="lt2"/>
              </a:buClr>
              <a:buSzPts val="2800"/>
              <a:buFont typeface="Arial"/>
              <a:buChar char="•"/>
            </a:pPr>
            <a:r>
              <a:rPr lang="en-US" sz="2800" b="0" i="0" u="none" dirty="0" smtClean="0">
                <a:solidFill>
                  <a:schemeClr val="lt1"/>
                </a:solidFill>
                <a:latin typeface="Arial"/>
                <a:ea typeface="Arial"/>
                <a:cs typeface="Arial"/>
                <a:sym typeface="Arial"/>
              </a:rPr>
              <a:t>Requires a system that can be </a:t>
            </a:r>
            <a:r>
              <a:rPr lang="en-US" sz="2800" b="0" i="0" u="none" dirty="0" smtClean="0">
                <a:solidFill>
                  <a:srgbClr val="FFFF00"/>
                </a:solidFill>
                <a:latin typeface="Arial"/>
                <a:ea typeface="Arial"/>
                <a:cs typeface="Arial"/>
                <a:sym typeface="Arial"/>
              </a:rPr>
              <a:t>modularized</a:t>
            </a:r>
            <a:endParaRPr dirty="0" smtClean="0"/>
          </a:p>
          <a:p>
            <a:pPr marL="342900" lvl="0" indent="-342900" algn="l" rtl="0">
              <a:lnSpc>
                <a:spcPct val="90000"/>
              </a:lnSpc>
              <a:spcBef>
                <a:spcPts val="560"/>
              </a:spcBef>
              <a:spcAft>
                <a:spcPts val="0"/>
              </a:spcAft>
              <a:buClr>
                <a:schemeClr val="lt2"/>
              </a:buClr>
              <a:buSzPts val="2800"/>
              <a:buFont typeface="Arial"/>
              <a:buChar char="•"/>
            </a:pPr>
            <a:r>
              <a:rPr lang="en-US" sz="2800" b="0" i="0" u="none" dirty="0" smtClean="0">
                <a:solidFill>
                  <a:schemeClr val="lt1"/>
                </a:solidFill>
                <a:latin typeface="Arial"/>
                <a:ea typeface="Arial"/>
                <a:cs typeface="Arial"/>
                <a:sym typeface="Arial"/>
              </a:rPr>
              <a:t>Developers and customers must be </a:t>
            </a:r>
            <a:r>
              <a:rPr lang="en-US" sz="2800" b="0" i="0" u="none" dirty="0" smtClean="0">
                <a:solidFill>
                  <a:srgbClr val="FFFF00"/>
                </a:solidFill>
                <a:latin typeface="Arial"/>
                <a:ea typeface="Arial"/>
                <a:cs typeface="Arial"/>
                <a:sym typeface="Arial"/>
              </a:rPr>
              <a:t>committed to rapid-fire activities </a:t>
            </a:r>
            <a:r>
              <a:rPr lang="en-US" sz="2800" b="0" i="0" u="none" dirty="0" smtClean="0">
                <a:solidFill>
                  <a:schemeClr val="lt1"/>
                </a:solidFill>
                <a:latin typeface="Arial"/>
                <a:ea typeface="Arial"/>
                <a:cs typeface="Arial"/>
                <a:sym typeface="Arial"/>
              </a:rPr>
              <a:t>in an abbreviated time frame. </a:t>
            </a:r>
            <a:endParaRPr dirty="0" smtClean="0"/>
          </a:p>
          <a:p>
            <a:pPr marL="342900" lvl="0" indent="-165100" algn="l" rtl="0">
              <a:spcBef>
                <a:spcPts val="560"/>
              </a:spcBef>
              <a:spcAft>
                <a:spcPts val="0"/>
              </a:spcAft>
              <a:buSzPts val="2800"/>
              <a:buFont typeface="Arial"/>
              <a:buNone/>
            </a:pPr>
            <a:endParaRPr sz="2800" b="0" i="0" u="none" dirty="0">
              <a:solidFill>
                <a:schemeClr val="lt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330"/>
        <p:cNvGrpSpPr/>
        <p:nvPr/>
      </p:nvGrpSpPr>
      <p:grpSpPr>
        <a:xfrm>
          <a:off x="0" y="0"/>
          <a:ext cx="0" cy="0"/>
          <a:chOff x="0" y="0"/>
          <a:chExt cx="0" cy="0"/>
        </a:xfrm>
      </p:grpSpPr>
      <p:sp>
        <p:nvSpPr>
          <p:cNvPr id="331" name="Google Shape;331;p47"/>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4400"/>
              <a:buFont typeface="Arial"/>
              <a:buNone/>
            </a:pPr>
            <a:r>
              <a:rPr lang="en-US" sz="4400" b="0" i="0" u="none">
                <a:solidFill>
                  <a:schemeClr val="lt2"/>
                </a:solidFill>
                <a:effectLst>
                  <a:outerShdw blurRad="38100" dist="38100" dir="2700000" algn="tl">
                    <a:srgbClr val="C0C0C0"/>
                  </a:outerShdw>
                </a:effectLst>
                <a:latin typeface="Arial"/>
                <a:ea typeface="Arial"/>
                <a:cs typeface="Arial"/>
                <a:sym typeface="Arial"/>
              </a:rPr>
              <a:t>When to use RAD</a:t>
            </a:r>
            <a:endParaRPr/>
          </a:p>
        </p:txBody>
      </p:sp>
      <p:sp>
        <p:nvSpPr>
          <p:cNvPr id="332" name="Google Shape;332;p47"/>
          <p:cNvSpPr txBox="1">
            <a:spLocks noGrp="1"/>
          </p:cNvSpPr>
          <p:nvPr>
            <p:ph type="body" idx="1"/>
          </p:nvPr>
        </p:nvSpPr>
        <p:spPr>
          <a:xfrm>
            <a:off x="457200" y="1600200"/>
            <a:ext cx="8229600" cy="4495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3200"/>
              <a:buFont typeface="Arial"/>
              <a:buChar char="•"/>
            </a:pPr>
            <a:r>
              <a:rPr lang="en-US" sz="3200" b="0" i="0" u="none" dirty="0">
                <a:solidFill>
                  <a:schemeClr val="lt1"/>
                </a:solidFill>
                <a:latin typeface="Arial"/>
                <a:ea typeface="Arial"/>
                <a:cs typeface="Arial"/>
                <a:sym typeface="Arial"/>
              </a:rPr>
              <a:t>Reasonably </a:t>
            </a:r>
            <a:r>
              <a:rPr lang="en-US" sz="3200" b="0" i="0" u="none" dirty="0">
                <a:solidFill>
                  <a:srgbClr val="FFFF00"/>
                </a:solidFill>
                <a:latin typeface="Arial"/>
                <a:ea typeface="Arial"/>
                <a:cs typeface="Arial"/>
                <a:sym typeface="Arial"/>
              </a:rPr>
              <a:t>well-known requirements</a:t>
            </a:r>
            <a:endParaRPr dirty="0"/>
          </a:p>
          <a:p>
            <a:pPr marL="342900" lvl="0" indent="-342900" algn="l" rtl="0">
              <a:lnSpc>
                <a:spcPct val="100000"/>
              </a:lnSpc>
              <a:spcBef>
                <a:spcPts val="640"/>
              </a:spcBef>
              <a:spcAft>
                <a:spcPts val="0"/>
              </a:spcAft>
              <a:buClr>
                <a:schemeClr val="lt2"/>
              </a:buClr>
              <a:buSzPts val="3200"/>
              <a:buFont typeface="Arial"/>
              <a:buChar char="•"/>
            </a:pPr>
            <a:r>
              <a:rPr lang="en-US" sz="3200" b="0" i="0" u="none" dirty="0">
                <a:solidFill>
                  <a:schemeClr val="lt1"/>
                </a:solidFill>
                <a:latin typeface="Arial"/>
                <a:ea typeface="Arial"/>
                <a:cs typeface="Arial"/>
                <a:sym typeface="Arial"/>
              </a:rPr>
              <a:t>User involved </a:t>
            </a:r>
            <a:r>
              <a:rPr lang="en-US" sz="3200" b="0" i="0" u="none" dirty="0">
                <a:solidFill>
                  <a:srgbClr val="FFFF00"/>
                </a:solidFill>
                <a:latin typeface="Arial"/>
                <a:ea typeface="Arial"/>
                <a:cs typeface="Arial"/>
                <a:sym typeface="Arial"/>
              </a:rPr>
              <a:t>throughout the life cycle</a:t>
            </a:r>
            <a:endParaRPr dirty="0"/>
          </a:p>
          <a:p>
            <a:pPr marL="342900" lvl="0" indent="-342900" algn="l" rtl="0">
              <a:lnSpc>
                <a:spcPct val="100000"/>
              </a:lnSpc>
              <a:spcBef>
                <a:spcPts val="640"/>
              </a:spcBef>
              <a:spcAft>
                <a:spcPts val="0"/>
              </a:spcAft>
              <a:buClr>
                <a:schemeClr val="lt2"/>
              </a:buClr>
              <a:buSzPts val="3200"/>
              <a:buFont typeface="Arial"/>
              <a:buChar char="•"/>
            </a:pPr>
            <a:r>
              <a:rPr lang="en-US" sz="3200" b="0" i="0" u="none" dirty="0">
                <a:solidFill>
                  <a:schemeClr val="lt1"/>
                </a:solidFill>
                <a:latin typeface="Arial"/>
                <a:ea typeface="Arial"/>
                <a:cs typeface="Arial"/>
                <a:sym typeface="Arial"/>
              </a:rPr>
              <a:t>Project can be </a:t>
            </a:r>
            <a:r>
              <a:rPr lang="en-US" sz="3200" b="0" i="0" u="none" dirty="0">
                <a:solidFill>
                  <a:srgbClr val="FFFF00"/>
                </a:solidFill>
                <a:latin typeface="Arial"/>
                <a:ea typeface="Arial"/>
                <a:cs typeface="Arial"/>
                <a:sym typeface="Arial"/>
              </a:rPr>
              <a:t>time-boxed </a:t>
            </a:r>
            <a:endParaRPr dirty="0"/>
          </a:p>
          <a:p>
            <a:pPr marL="342900" lvl="0" indent="-342900" algn="l" rtl="0">
              <a:lnSpc>
                <a:spcPct val="100000"/>
              </a:lnSpc>
              <a:spcBef>
                <a:spcPts val="640"/>
              </a:spcBef>
              <a:spcAft>
                <a:spcPts val="0"/>
              </a:spcAft>
              <a:buClr>
                <a:schemeClr val="lt2"/>
              </a:buClr>
              <a:buSzPts val="3200"/>
              <a:buFont typeface="Arial"/>
              <a:buChar char="•"/>
            </a:pPr>
            <a:r>
              <a:rPr lang="en-US" sz="3200" b="0" i="0" u="none" dirty="0">
                <a:solidFill>
                  <a:schemeClr val="lt1"/>
                </a:solidFill>
                <a:latin typeface="Arial"/>
                <a:ea typeface="Arial"/>
                <a:cs typeface="Arial"/>
                <a:sym typeface="Arial"/>
              </a:rPr>
              <a:t>Functionality delivered in </a:t>
            </a:r>
            <a:r>
              <a:rPr lang="en-US" sz="3200" b="0" i="0" u="none" dirty="0">
                <a:solidFill>
                  <a:srgbClr val="FFFF00"/>
                </a:solidFill>
                <a:latin typeface="Arial"/>
                <a:ea typeface="Arial"/>
                <a:cs typeface="Arial"/>
                <a:sym typeface="Arial"/>
              </a:rPr>
              <a:t>increments</a:t>
            </a:r>
            <a:endParaRPr dirty="0"/>
          </a:p>
          <a:p>
            <a:pPr marL="342900" lvl="0" indent="-342900" algn="l" rtl="0">
              <a:lnSpc>
                <a:spcPct val="100000"/>
              </a:lnSpc>
              <a:spcBef>
                <a:spcPts val="640"/>
              </a:spcBef>
              <a:spcAft>
                <a:spcPts val="0"/>
              </a:spcAft>
              <a:buClr>
                <a:schemeClr val="lt2"/>
              </a:buClr>
              <a:buSzPts val="3200"/>
              <a:buFont typeface="Arial"/>
              <a:buChar char="•"/>
            </a:pPr>
            <a:r>
              <a:rPr lang="en-US" sz="3200" b="0" i="0" u="none" dirty="0">
                <a:solidFill>
                  <a:srgbClr val="FFFF00"/>
                </a:solidFill>
                <a:latin typeface="Arial"/>
                <a:ea typeface="Arial"/>
                <a:cs typeface="Arial"/>
                <a:sym typeface="Arial"/>
              </a:rPr>
              <a:t>High performance not required</a:t>
            </a:r>
            <a:endParaRPr dirty="0"/>
          </a:p>
          <a:p>
            <a:pPr marL="342900" lvl="0" indent="-342900" algn="l" rtl="0">
              <a:lnSpc>
                <a:spcPct val="100000"/>
              </a:lnSpc>
              <a:spcBef>
                <a:spcPts val="640"/>
              </a:spcBef>
              <a:spcAft>
                <a:spcPts val="0"/>
              </a:spcAft>
              <a:buClr>
                <a:schemeClr val="lt2"/>
              </a:buClr>
              <a:buSzPts val="3200"/>
              <a:buFont typeface="Arial"/>
              <a:buChar char="•"/>
            </a:pPr>
            <a:r>
              <a:rPr lang="en-US" sz="3200" b="0" i="0" u="none" dirty="0">
                <a:solidFill>
                  <a:srgbClr val="FFFF00"/>
                </a:solidFill>
                <a:latin typeface="Arial"/>
                <a:ea typeface="Arial"/>
                <a:cs typeface="Arial"/>
                <a:sym typeface="Arial"/>
              </a:rPr>
              <a:t>Low technical risks </a:t>
            </a:r>
            <a:endParaRPr dirty="0"/>
          </a:p>
          <a:p>
            <a:pPr marL="342900" lvl="0" indent="-342900" algn="l" rtl="0">
              <a:lnSpc>
                <a:spcPct val="100000"/>
              </a:lnSpc>
              <a:spcBef>
                <a:spcPts val="640"/>
              </a:spcBef>
              <a:spcAft>
                <a:spcPts val="0"/>
              </a:spcAft>
              <a:buClr>
                <a:schemeClr val="lt2"/>
              </a:buClr>
              <a:buSzPts val="3200"/>
              <a:buFont typeface="Arial"/>
              <a:buChar char="•"/>
            </a:pPr>
            <a:r>
              <a:rPr lang="en-US" sz="3200" b="0" i="0" u="none" dirty="0">
                <a:solidFill>
                  <a:schemeClr val="lt1"/>
                </a:solidFill>
                <a:latin typeface="Arial"/>
                <a:ea typeface="Arial"/>
                <a:cs typeface="Arial"/>
                <a:sym typeface="Arial"/>
              </a:rPr>
              <a:t>System </a:t>
            </a:r>
            <a:r>
              <a:rPr lang="en-US" sz="3200" b="0" i="0" u="none" dirty="0">
                <a:solidFill>
                  <a:srgbClr val="FFFF00"/>
                </a:solidFill>
                <a:latin typeface="Arial"/>
                <a:ea typeface="Arial"/>
                <a:cs typeface="Arial"/>
                <a:sym typeface="Arial"/>
              </a:rPr>
              <a:t>can be modularized</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7" name="Google Shape;337;p48"/>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4400"/>
              <a:buFont typeface="Arial"/>
              <a:buNone/>
            </a:pPr>
            <a:r>
              <a:rPr lang="en-US" sz="4400" b="0" i="0" u="none">
                <a:solidFill>
                  <a:schemeClr val="lt2"/>
                </a:solidFill>
                <a:effectLst>
                  <a:outerShdw blurRad="38100" dist="38100" dir="2700000" algn="tl">
                    <a:srgbClr val="C0C0C0"/>
                  </a:outerShdw>
                </a:effectLst>
                <a:latin typeface="Arial"/>
                <a:ea typeface="Arial"/>
                <a:cs typeface="Arial"/>
                <a:sym typeface="Arial"/>
              </a:rPr>
              <a:t>Incremental SDLC Model</a:t>
            </a:r>
            <a:endParaRPr/>
          </a:p>
        </p:txBody>
      </p:sp>
      <p:pic>
        <p:nvPicPr>
          <p:cNvPr id="338" name="Google Shape;338;p48" descr="Iterative SDLC"/>
          <p:cNvPicPr preferRelativeResize="0">
            <a:picLocks noGrp="1"/>
          </p:cNvPicPr>
          <p:nvPr>
            <p:ph type="body" idx="1"/>
          </p:nvPr>
        </p:nvPicPr>
        <p:blipFill rotWithShape="1">
          <a:blip r:embed="rId3">
            <a:alphaModFix/>
          </a:blip>
          <a:srcRect/>
          <a:stretch/>
        </p:blipFill>
        <p:spPr>
          <a:xfrm>
            <a:off x="0" y="1143000"/>
            <a:ext cx="4953000" cy="4648200"/>
          </a:xfrm>
          <a:prstGeom prst="rect">
            <a:avLst/>
          </a:prstGeom>
          <a:noFill/>
          <a:ln>
            <a:noFill/>
          </a:ln>
        </p:spPr>
      </p:pic>
      <p:sp>
        <p:nvSpPr>
          <p:cNvPr id="339" name="Google Shape;339;p48"/>
          <p:cNvSpPr txBox="1">
            <a:spLocks noGrp="1"/>
          </p:cNvSpPr>
          <p:nvPr>
            <p:ph type="body" idx="1"/>
          </p:nvPr>
        </p:nvSpPr>
        <p:spPr>
          <a:xfrm>
            <a:off x="5105400" y="1295400"/>
            <a:ext cx="4038600" cy="44958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lt2"/>
              </a:buClr>
              <a:buSzPts val="2000"/>
              <a:buFont typeface="Arial"/>
              <a:buChar char="•"/>
            </a:pPr>
            <a:r>
              <a:rPr lang="en-US" sz="2000" b="0" i="0" u="none" dirty="0">
                <a:solidFill>
                  <a:schemeClr val="lt1"/>
                </a:solidFill>
                <a:latin typeface="Arial"/>
                <a:ea typeface="Arial"/>
                <a:cs typeface="Arial"/>
                <a:sym typeface="Arial"/>
              </a:rPr>
              <a:t>Construct a partial implementation of a total system </a:t>
            </a:r>
            <a:endParaRPr dirty="0"/>
          </a:p>
          <a:p>
            <a:pPr marL="342900" lvl="0" indent="-342900" algn="l" rtl="0">
              <a:lnSpc>
                <a:spcPct val="90000"/>
              </a:lnSpc>
              <a:spcBef>
                <a:spcPts val="400"/>
              </a:spcBef>
              <a:spcAft>
                <a:spcPts val="0"/>
              </a:spcAft>
              <a:buClr>
                <a:schemeClr val="lt2"/>
              </a:buClr>
              <a:buSzPts val="2000"/>
              <a:buFont typeface="Arial"/>
              <a:buChar char="•"/>
            </a:pPr>
            <a:r>
              <a:rPr lang="en-US" sz="2000" b="0" i="0" u="none" dirty="0">
                <a:solidFill>
                  <a:schemeClr val="lt1"/>
                </a:solidFill>
                <a:latin typeface="Arial"/>
                <a:ea typeface="Arial"/>
                <a:cs typeface="Arial"/>
                <a:sym typeface="Arial"/>
              </a:rPr>
              <a:t>Then slowly add increased functionality</a:t>
            </a:r>
            <a:endParaRPr dirty="0"/>
          </a:p>
          <a:p>
            <a:pPr marL="342900" lvl="0" indent="-342900" algn="l" rtl="0">
              <a:lnSpc>
                <a:spcPct val="90000"/>
              </a:lnSpc>
              <a:spcBef>
                <a:spcPts val="400"/>
              </a:spcBef>
              <a:spcAft>
                <a:spcPts val="0"/>
              </a:spcAft>
              <a:buClr>
                <a:schemeClr val="lt2"/>
              </a:buClr>
              <a:buSzPts val="2000"/>
              <a:buFont typeface="Arial"/>
              <a:buChar char="•"/>
            </a:pPr>
            <a:r>
              <a:rPr lang="en-US" sz="2000" b="0" i="0" u="none" dirty="0">
                <a:solidFill>
                  <a:schemeClr val="lt1"/>
                </a:solidFill>
                <a:latin typeface="Arial"/>
                <a:ea typeface="Arial"/>
                <a:cs typeface="Arial"/>
                <a:sym typeface="Arial"/>
              </a:rPr>
              <a:t>The incremental model prioritizes requirements of the system and then implements them in groups.</a:t>
            </a:r>
            <a:endParaRPr dirty="0"/>
          </a:p>
          <a:p>
            <a:pPr marL="342900" lvl="0" indent="-342900" algn="l" rtl="0">
              <a:lnSpc>
                <a:spcPct val="90000"/>
              </a:lnSpc>
              <a:spcBef>
                <a:spcPts val="400"/>
              </a:spcBef>
              <a:spcAft>
                <a:spcPts val="0"/>
              </a:spcAft>
              <a:buClr>
                <a:schemeClr val="lt2"/>
              </a:buClr>
              <a:buSzPts val="2000"/>
              <a:buFont typeface="Arial"/>
              <a:buChar char="•"/>
            </a:pPr>
            <a:r>
              <a:rPr lang="en-US" sz="2000" b="0" i="0" u="none" dirty="0">
                <a:solidFill>
                  <a:schemeClr val="lt1"/>
                </a:solidFill>
                <a:latin typeface="Arial"/>
                <a:ea typeface="Arial"/>
                <a:cs typeface="Arial"/>
                <a:sym typeface="Arial"/>
              </a:rPr>
              <a:t>Each subsequent release of the system adds function to the previous release, until all designed functionality has been implemented.</a:t>
            </a:r>
            <a:endParaRPr dirty="0"/>
          </a:p>
          <a:p>
            <a:pPr marL="742950" lvl="1" indent="-171450" algn="l" rtl="0">
              <a:lnSpc>
                <a:spcPct val="90000"/>
              </a:lnSpc>
              <a:spcBef>
                <a:spcPts val="360"/>
              </a:spcBef>
              <a:spcAft>
                <a:spcPts val="0"/>
              </a:spcAft>
              <a:buClr>
                <a:schemeClr val="lt1"/>
              </a:buClr>
              <a:buSzPts val="1800"/>
              <a:buFont typeface="Arial"/>
              <a:buNone/>
            </a:pPr>
            <a:endParaRPr sz="1800" b="0" i="0" u="none" dirty="0">
              <a:solidFill>
                <a:schemeClr val="lt1"/>
              </a:solidFill>
              <a:latin typeface="Arial"/>
              <a:ea typeface="Arial"/>
              <a:cs typeface="Arial"/>
              <a:sym typeface="Arial"/>
            </a:endParaRPr>
          </a:p>
          <a:p>
            <a:pPr marL="342900" lvl="0" indent="-228600" algn="l" rtl="0">
              <a:spcBef>
                <a:spcPts val="360"/>
              </a:spcBef>
              <a:spcAft>
                <a:spcPts val="0"/>
              </a:spcAft>
              <a:buSzPts val="1800"/>
              <a:buFont typeface="Arial"/>
              <a:buNone/>
            </a:pPr>
            <a:endParaRPr sz="1800" b="0" i="0" u="none" dirty="0">
              <a:solidFill>
                <a:schemeClr val="lt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343"/>
        <p:cNvGrpSpPr/>
        <p:nvPr/>
      </p:nvGrpSpPr>
      <p:grpSpPr>
        <a:xfrm>
          <a:off x="0" y="0"/>
          <a:ext cx="0" cy="0"/>
          <a:chOff x="0" y="0"/>
          <a:chExt cx="0" cy="0"/>
        </a:xfrm>
      </p:grpSpPr>
      <p:sp>
        <p:nvSpPr>
          <p:cNvPr id="344" name="Google Shape;344;p49"/>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4400"/>
              <a:buFont typeface="Arial"/>
              <a:buNone/>
            </a:pPr>
            <a:r>
              <a:rPr lang="en-US" sz="4400" b="0" i="0" u="none">
                <a:solidFill>
                  <a:schemeClr val="lt2"/>
                </a:solidFill>
                <a:effectLst>
                  <a:outerShdw blurRad="38100" dist="38100" dir="2700000" algn="tl">
                    <a:srgbClr val="C0C0C0"/>
                  </a:outerShdw>
                </a:effectLst>
                <a:latin typeface="Arial"/>
                <a:ea typeface="Arial"/>
                <a:cs typeface="Arial"/>
                <a:sym typeface="Arial"/>
              </a:rPr>
              <a:t>Incremental Model Strengths </a:t>
            </a:r>
            <a:endParaRPr/>
          </a:p>
        </p:txBody>
      </p:sp>
      <p:sp>
        <p:nvSpPr>
          <p:cNvPr id="345" name="Google Shape;345;p49"/>
          <p:cNvSpPr txBox="1">
            <a:spLocks noGrp="1"/>
          </p:cNvSpPr>
          <p:nvPr>
            <p:ph type="body" idx="1"/>
          </p:nvPr>
        </p:nvSpPr>
        <p:spPr>
          <a:xfrm>
            <a:off x="457200" y="1600200"/>
            <a:ext cx="8229600" cy="4495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2800"/>
              <a:buFont typeface="Arial"/>
              <a:buChar char="•"/>
            </a:pPr>
            <a:r>
              <a:rPr lang="en-US" sz="2800" b="0" i="0" u="none" dirty="0">
                <a:solidFill>
                  <a:schemeClr val="lt1"/>
                </a:solidFill>
                <a:latin typeface="Arial"/>
                <a:ea typeface="Arial"/>
                <a:cs typeface="Arial"/>
                <a:sym typeface="Arial"/>
              </a:rPr>
              <a:t>Develop high-risk or </a:t>
            </a:r>
            <a:r>
              <a:rPr lang="en-US" sz="2800" b="0" i="0" u="none" dirty="0">
                <a:solidFill>
                  <a:srgbClr val="FFFF00"/>
                </a:solidFill>
                <a:latin typeface="Arial"/>
                <a:ea typeface="Arial"/>
                <a:cs typeface="Arial"/>
                <a:sym typeface="Arial"/>
              </a:rPr>
              <a:t>major functions first</a:t>
            </a:r>
            <a:endParaRPr dirty="0"/>
          </a:p>
          <a:p>
            <a:pPr marL="342900" lvl="0" indent="-342900" algn="l" rtl="0">
              <a:lnSpc>
                <a:spcPct val="100000"/>
              </a:lnSpc>
              <a:spcBef>
                <a:spcPts val="560"/>
              </a:spcBef>
              <a:spcAft>
                <a:spcPts val="0"/>
              </a:spcAft>
              <a:buClr>
                <a:schemeClr val="lt2"/>
              </a:buClr>
              <a:buSzPts val="2800"/>
              <a:buFont typeface="Arial"/>
              <a:buChar char="•"/>
            </a:pPr>
            <a:r>
              <a:rPr lang="en-US" sz="2800" b="0" i="0" u="none" dirty="0">
                <a:solidFill>
                  <a:schemeClr val="lt1"/>
                </a:solidFill>
                <a:latin typeface="Arial"/>
                <a:ea typeface="Arial"/>
                <a:cs typeface="Arial"/>
                <a:sym typeface="Arial"/>
              </a:rPr>
              <a:t>Each release delivers an </a:t>
            </a:r>
            <a:r>
              <a:rPr lang="en-US" sz="2800" b="0" i="0" u="none" dirty="0">
                <a:solidFill>
                  <a:srgbClr val="FFFF00"/>
                </a:solidFill>
                <a:latin typeface="Arial"/>
                <a:ea typeface="Arial"/>
                <a:cs typeface="Arial"/>
                <a:sym typeface="Arial"/>
              </a:rPr>
              <a:t>operational product</a:t>
            </a:r>
            <a:r>
              <a:rPr lang="en-US" sz="2800" b="0" i="0" u="none" dirty="0">
                <a:solidFill>
                  <a:schemeClr val="lt1"/>
                </a:solidFill>
                <a:latin typeface="Arial"/>
                <a:ea typeface="Arial"/>
                <a:cs typeface="Arial"/>
                <a:sym typeface="Arial"/>
              </a:rPr>
              <a:t> </a:t>
            </a:r>
            <a:endParaRPr dirty="0"/>
          </a:p>
          <a:p>
            <a:pPr marL="342900" lvl="0" indent="-342900" algn="l" rtl="0">
              <a:lnSpc>
                <a:spcPct val="100000"/>
              </a:lnSpc>
              <a:spcBef>
                <a:spcPts val="560"/>
              </a:spcBef>
              <a:spcAft>
                <a:spcPts val="0"/>
              </a:spcAft>
              <a:buClr>
                <a:schemeClr val="lt2"/>
              </a:buClr>
              <a:buSzPts val="2800"/>
              <a:buFont typeface="Arial"/>
              <a:buChar char="•"/>
            </a:pPr>
            <a:r>
              <a:rPr lang="en-US" sz="2800" b="0" i="0" u="none" dirty="0">
                <a:solidFill>
                  <a:schemeClr val="lt1"/>
                </a:solidFill>
                <a:latin typeface="Arial"/>
                <a:ea typeface="Arial"/>
                <a:cs typeface="Arial"/>
                <a:sym typeface="Arial"/>
              </a:rPr>
              <a:t>Customer can </a:t>
            </a:r>
            <a:r>
              <a:rPr lang="en-US" sz="2800" b="0" i="0" u="none" dirty="0">
                <a:solidFill>
                  <a:srgbClr val="FFFF00"/>
                </a:solidFill>
                <a:latin typeface="Arial"/>
                <a:ea typeface="Arial"/>
                <a:cs typeface="Arial"/>
                <a:sym typeface="Arial"/>
              </a:rPr>
              <a:t>respond to each build</a:t>
            </a:r>
            <a:endParaRPr dirty="0"/>
          </a:p>
          <a:p>
            <a:pPr marL="342900" lvl="0" indent="-342900" algn="l" rtl="0">
              <a:lnSpc>
                <a:spcPct val="100000"/>
              </a:lnSpc>
              <a:spcBef>
                <a:spcPts val="560"/>
              </a:spcBef>
              <a:spcAft>
                <a:spcPts val="0"/>
              </a:spcAft>
              <a:buClr>
                <a:schemeClr val="lt2"/>
              </a:buClr>
              <a:buSzPts val="2800"/>
              <a:buFont typeface="Arial"/>
              <a:buChar char="•"/>
            </a:pPr>
            <a:r>
              <a:rPr lang="en-US" sz="2800" b="0" i="0" u="none" dirty="0">
                <a:solidFill>
                  <a:schemeClr val="lt1"/>
                </a:solidFill>
                <a:latin typeface="Arial"/>
                <a:ea typeface="Arial"/>
                <a:cs typeface="Arial"/>
                <a:sym typeface="Arial"/>
              </a:rPr>
              <a:t>Uses  “divide and conquer” </a:t>
            </a:r>
            <a:r>
              <a:rPr lang="en-US" sz="2800" b="0" i="0" u="none" dirty="0">
                <a:solidFill>
                  <a:srgbClr val="FFFF00"/>
                </a:solidFill>
                <a:latin typeface="Arial"/>
                <a:ea typeface="Arial"/>
                <a:cs typeface="Arial"/>
                <a:sym typeface="Arial"/>
              </a:rPr>
              <a:t>breakdown of tasks</a:t>
            </a:r>
            <a:endParaRPr dirty="0"/>
          </a:p>
          <a:p>
            <a:pPr marL="342900" lvl="0" indent="-342900" algn="l" rtl="0">
              <a:lnSpc>
                <a:spcPct val="100000"/>
              </a:lnSpc>
              <a:spcBef>
                <a:spcPts val="560"/>
              </a:spcBef>
              <a:spcAft>
                <a:spcPts val="0"/>
              </a:spcAft>
              <a:buClr>
                <a:schemeClr val="lt2"/>
              </a:buClr>
              <a:buSzPts val="2800"/>
              <a:buFont typeface="Arial"/>
              <a:buChar char="•"/>
            </a:pPr>
            <a:r>
              <a:rPr lang="en-US" sz="2800" b="0" i="0" u="none" dirty="0">
                <a:solidFill>
                  <a:schemeClr val="lt1"/>
                </a:solidFill>
                <a:latin typeface="Arial"/>
                <a:ea typeface="Arial"/>
                <a:cs typeface="Arial"/>
                <a:sym typeface="Arial"/>
              </a:rPr>
              <a:t>Lowers </a:t>
            </a:r>
            <a:r>
              <a:rPr lang="en-US" sz="2800" b="0" i="0" u="none" dirty="0">
                <a:solidFill>
                  <a:srgbClr val="FFFF00"/>
                </a:solidFill>
                <a:latin typeface="Arial"/>
                <a:ea typeface="Arial"/>
                <a:cs typeface="Arial"/>
                <a:sym typeface="Arial"/>
              </a:rPr>
              <a:t>initial delivery cost</a:t>
            </a:r>
            <a:r>
              <a:rPr lang="en-US" sz="2800" b="0" i="0" u="none" dirty="0">
                <a:solidFill>
                  <a:schemeClr val="lt1"/>
                </a:solidFill>
                <a:latin typeface="Arial"/>
                <a:ea typeface="Arial"/>
                <a:cs typeface="Arial"/>
                <a:sym typeface="Arial"/>
              </a:rPr>
              <a:t> </a:t>
            </a:r>
            <a:endParaRPr dirty="0"/>
          </a:p>
          <a:p>
            <a:pPr marL="342900" lvl="0" indent="-342900" algn="l" rtl="0">
              <a:lnSpc>
                <a:spcPct val="100000"/>
              </a:lnSpc>
              <a:spcBef>
                <a:spcPts val="560"/>
              </a:spcBef>
              <a:spcAft>
                <a:spcPts val="0"/>
              </a:spcAft>
              <a:buClr>
                <a:schemeClr val="lt2"/>
              </a:buClr>
              <a:buSzPts val="2800"/>
              <a:buFont typeface="Arial"/>
              <a:buChar char="•"/>
            </a:pPr>
            <a:r>
              <a:rPr lang="en-US" sz="2800" b="0" i="0" u="none" dirty="0">
                <a:solidFill>
                  <a:schemeClr val="lt1"/>
                </a:solidFill>
                <a:latin typeface="Arial"/>
                <a:ea typeface="Arial"/>
                <a:cs typeface="Arial"/>
                <a:sym typeface="Arial"/>
              </a:rPr>
              <a:t>Initial </a:t>
            </a:r>
            <a:r>
              <a:rPr lang="en-US" sz="2800" b="0" i="0" u="none" dirty="0">
                <a:solidFill>
                  <a:srgbClr val="FFFF00"/>
                </a:solidFill>
                <a:latin typeface="Arial"/>
                <a:ea typeface="Arial"/>
                <a:cs typeface="Arial"/>
                <a:sym typeface="Arial"/>
              </a:rPr>
              <a:t>product delivery is faster</a:t>
            </a:r>
            <a:endParaRPr dirty="0"/>
          </a:p>
          <a:p>
            <a:pPr marL="342900" lvl="0" indent="-342900" algn="l" rtl="0">
              <a:lnSpc>
                <a:spcPct val="100000"/>
              </a:lnSpc>
              <a:spcBef>
                <a:spcPts val="560"/>
              </a:spcBef>
              <a:spcAft>
                <a:spcPts val="0"/>
              </a:spcAft>
              <a:buClr>
                <a:schemeClr val="lt2"/>
              </a:buClr>
              <a:buSzPts val="2800"/>
              <a:buFont typeface="Arial"/>
              <a:buChar char="•"/>
            </a:pPr>
            <a:r>
              <a:rPr lang="en-US" sz="2800" b="0" i="0" u="none" dirty="0">
                <a:solidFill>
                  <a:schemeClr val="lt1"/>
                </a:solidFill>
                <a:latin typeface="Arial"/>
                <a:ea typeface="Arial"/>
                <a:cs typeface="Arial"/>
                <a:sym typeface="Arial"/>
              </a:rPr>
              <a:t>Customers get </a:t>
            </a:r>
            <a:r>
              <a:rPr lang="en-US" sz="2800" b="0" i="0" u="none" dirty="0">
                <a:solidFill>
                  <a:srgbClr val="FFFF00"/>
                </a:solidFill>
                <a:latin typeface="Arial"/>
                <a:ea typeface="Arial"/>
                <a:cs typeface="Arial"/>
                <a:sym typeface="Arial"/>
              </a:rPr>
              <a:t>important functionality early</a:t>
            </a:r>
            <a:endParaRPr dirty="0"/>
          </a:p>
          <a:p>
            <a:pPr marL="342900" lvl="0" indent="-342900" algn="l" rtl="0">
              <a:lnSpc>
                <a:spcPct val="100000"/>
              </a:lnSpc>
              <a:spcBef>
                <a:spcPts val="560"/>
              </a:spcBef>
              <a:spcAft>
                <a:spcPts val="0"/>
              </a:spcAft>
              <a:buClr>
                <a:schemeClr val="lt2"/>
              </a:buClr>
              <a:buSzPts val="2800"/>
              <a:buFont typeface="Arial"/>
              <a:buChar char="•"/>
            </a:pPr>
            <a:r>
              <a:rPr lang="en-US" sz="2800" b="0" i="0" u="none" dirty="0">
                <a:solidFill>
                  <a:schemeClr val="lt1"/>
                </a:solidFill>
                <a:latin typeface="Arial"/>
                <a:ea typeface="Arial"/>
                <a:cs typeface="Arial"/>
                <a:sym typeface="Arial"/>
              </a:rPr>
              <a:t>Risk of </a:t>
            </a:r>
            <a:r>
              <a:rPr lang="en-US" sz="2800" b="0" i="0" u="none" dirty="0">
                <a:solidFill>
                  <a:srgbClr val="FFFF00"/>
                </a:solidFill>
                <a:latin typeface="Arial"/>
                <a:ea typeface="Arial"/>
                <a:cs typeface="Arial"/>
                <a:sym typeface="Arial"/>
              </a:rPr>
              <a:t>changing requirements is reduced</a:t>
            </a:r>
            <a:endParaRPr dirty="0"/>
          </a:p>
          <a:p>
            <a:pPr marL="342900" lvl="0" indent="-165100" algn="l" rtl="0">
              <a:spcBef>
                <a:spcPts val="560"/>
              </a:spcBef>
              <a:spcAft>
                <a:spcPts val="0"/>
              </a:spcAft>
              <a:buSzPts val="2800"/>
              <a:buFont typeface="Arial"/>
              <a:buNone/>
            </a:pPr>
            <a:endParaRPr sz="2800" b="0" i="0" u="none" dirty="0">
              <a:solidFill>
                <a:srgbClr val="FFFF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349"/>
        <p:cNvGrpSpPr/>
        <p:nvPr/>
      </p:nvGrpSpPr>
      <p:grpSpPr>
        <a:xfrm>
          <a:off x="0" y="0"/>
          <a:ext cx="0" cy="0"/>
          <a:chOff x="0" y="0"/>
          <a:chExt cx="0" cy="0"/>
        </a:xfrm>
      </p:grpSpPr>
      <p:sp>
        <p:nvSpPr>
          <p:cNvPr id="350" name="Google Shape;350;p50"/>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4400"/>
              <a:buFont typeface="Arial"/>
              <a:buNone/>
            </a:pPr>
            <a:r>
              <a:rPr lang="en-US" sz="4400" b="0" i="0" u="none">
                <a:solidFill>
                  <a:schemeClr val="lt2"/>
                </a:solidFill>
                <a:effectLst>
                  <a:outerShdw blurRad="38100" dist="38100" dir="2700000" algn="tl">
                    <a:srgbClr val="C0C0C0"/>
                  </a:outerShdw>
                </a:effectLst>
                <a:latin typeface="Arial"/>
                <a:ea typeface="Arial"/>
                <a:cs typeface="Arial"/>
                <a:sym typeface="Arial"/>
              </a:rPr>
              <a:t>Incremental Model Weaknesses </a:t>
            </a:r>
            <a:endParaRPr/>
          </a:p>
        </p:txBody>
      </p:sp>
      <p:sp>
        <p:nvSpPr>
          <p:cNvPr id="351" name="Google Shape;351;p50"/>
          <p:cNvSpPr txBox="1">
            <a:spLocks noGrp="1"/>
          </p:cNvSpPr>
          <p:nvPr>
            <p:ph type="body" idx="1"/>
          </p:nvPr>
        </p:nvSpPr>
        <p:spPr>
          <a:xfrm>
            <a:off x="457200" y="1600200"/>
            <a:ext cx="8229600" cy="44958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lt2"/>
              </a:buClr>
              <a:buSzPts val="3200"/>
              <a:buFont typeface="Arial"/>
              <a:buChar char="•"/>
            </a:pPr>
            <a:r>
              <a:rPr lang="en-US" sz="3200" b="0" i="0" u="none" dirty="0">
                <a:solidFill>
                  <a:schemeClr val="lt1"/>
                </a:solidFill>
                <a:latin typeface="Arial"/>
                <a:ea typeface="Arial"/>
                <a:cs typeface="Arial"/>
                <a:sym typeface="Arial"/>
              </a:rPr>
              <a:t>Requires </a:t>
            </a:r>
            <a:r>
              <a:rPr lang="en-US" sz="3200" b="0" i="0" u="none" dirty="0">
                <a:solidFill>
                  <a:srgbClr val="FFFF00"/>
                </a:solidFill>
                <a:latin typeface="Arial"/>
                <a:ea typeface="Arial"/>
                <a:cs typeface="Arial"/>
                <a:sym typeface="Arial"/>
              </a:rPr>
              <a:t>good planning and design</a:t>
            </a:r>
            <a:endParaRPr dirty="0"/>
          </a:p>
          <a:p>
            <a:pPr marL="342900" lvl="0" indent="-342900" algn="l" rtl="0">
              <a:lnSpc>
                <a:spcPct val="90000"/>
              </a:lnSpc>
              <a:spcBef>
                <a:spcPts val="640"/>
              </a:spcBef>
              <a:spcAft>
                <a:spcPts val="0"/>
              </a:spcAft>
              <a:buClr>
                <a:schemeClr val="lt2"/>
              </a:buClr>
              <a:buSzPts val="3200"/>
              <a:buFont typeface="Arial"/>
              <a:buChar char="•"/>
            </a:pPr>
            <a:r>
              <a:rPr lang="en-US" sz="3200" b="0" i="0" u="none" dirty="0">
                <a:solidFill>
                  <a:srgbClr val="FFFF00"/>
                </a:solidFill>
                <a:latin typeface="Arial"/>
                <a:ea typeface="Arial"/>
                <a:cs typeface="Arial"/>
                <a:sym typeface="Arial"/>
              </a:rPr>
              <a:t>Requires early definition of a complete and fully functional system </a:t>
            </a:r>
            <a:r>
              <a:rPr lang="en-US" sz="3200" b="0" i="0" u="none" dirty="0">
                <a:solidFill>
                  <a:schemeClr val="lt1"/>
                </a:solidFill>
                <a:latin typeface="Arial"/>
                <a:ea typeface="Arial"/>
                <a:cs typeface="Arial"/>
                <a:sym typeface="Arial"/>
              </a:rPr>
              <a:t>to allow for the definition of increments</a:t>
            </a:r>
            <a:endParaRPr dirty="0"/>
          </a:p>
          <a:p>
            <a:pPr marL="342900" lvl="0" indent="-342900" algn="l" rtl="0">
              <a:lnSpc>
                <a:spcPct val="90000"/>
              </a:lnSpc>
              <a:spcBef>
                <a:spcPts val="640"/>
              </a:spcBef>
              <a:spcAft>
                <a:spcPts val="0"/>
              </a:spcAft>
              <a:buClr>
                <a:schemeClr val="lt2"/>
              </a:buClr>
              <a:buSzPts val="3200"/>
              <a:buFont typeface="Arial"/>
              <a:buChar char="•"/>
            </a:pPr>
            <a:r>
              <a:rPr lang="en-US" sz="3200" b="0" i="0" u="none" dirty="0">
                <a:solidFill>
                  <a:srgbClr val="FFFF00"/>
                </a:solidFill>
                <a:latin typeface="Arial"/>
                <a:ea typeface="Arial"/>
                <a:cs typeface="Arial"/>
                <a:sym typeface="Arial"/>
              </a:rPr>
              <a:t>Well-defined module interfaces</a:t>
            </a:r>
            <a:r>
              <a:rPr lang="en-US" sz="3200" b="0" i="0" u="none" dirty="0">
                <a:solidFill>
                  <a:schemeClr val="lt1"/>
                </a:solidFill>
                <a:latin typeface="Arial"/>
                <a:ea typeface="Arial"/>
                <a:cs typeface="Arial"/>
                <a:sym typeface="Arial"/>
              </a:rPr>
              <a:t> are required (some will be developed long before others)</a:t>
            </a:r>
            <a:endParaRPr dirty="0"/>
          </a:p>
          <a:p>
            <a:pPr marL="342900" lvl="0" indent="-342900" algn="l" rtl="0">
              <a:lnSpc>
                <a:spcPct val="90000"/>
              </a:lnSpc>
              <a:spcBef>
                <a:spcPts val="640"/>
              </a:spcBef>
              <a:spcAft>
                <a:spcPts val="0"/>
              </a:spcAft>
              <a:buClr>
                <a:schemeClr val="lt2"/>
              </a:buClr>
              <a:buSzPts val="3200"/>
              <a:buFont typeface="Arial"/>
              <a:buChar char="•"/>
            </a:pPr>
            <a:r>
              <a:rPr lang="en-US" sz="3200" b="0" i="0" u="none" dirty="0">
                <a:solidFill>
                  <a:schemeClr val="lt1"/>
                </a:solidFill>
                <a:latin typeface="Arial"/>
                <a:ea typeface="Arial"/>
                <a:cs typeface="Arial"/>
                <a:sym typeface="Arial"/>
              </a:rPr>
              <a:t>Total cost of the complete system is </a:t>
            </a:r>
            <a:r>
              <a:rPr lang="en-US" sz="3200" b="0" i="0" u="none" dirty="0">
                <a:solidFill>
                  <a:srgbClr val="FFFF00"/>
                </a:solidFill>
                <a:latin typeface="Arial"/>
                <a:ea typeface="Arial"/>
                <a:cs typeface="Arial"/>
                <a:sym typeface="Arial"/>
              </a:rPr>
              <a:t>not lower</a:t>
            </a:r>
            <a:endParaRPr dirty="0"/>
          </a:p>
          <a:p>
            <a:pPr marL="342900" lvl="0" indent="-139700" algn="l" rtl="0">
              <a:spcBef>
                <a:spcPts val="640"/>
              </a:spcBef>
              <a:spcAft>
                <a:spcPts val="0"/>
              </a:spcAft>
              <a:buSzPts val="3200"/>
              <a:buFont typeface="Arial"/>
              <a:buNone/>
            </a:pPr>
            <a:endParaRPr sz="3200" b="0" i="0" u="none" dirty="0">
              <a:solidFill>
                <a:srgbClr val="FFFF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355"/>
        <p:cNvGrpSpPr/>
        <p:nvPr/>
      </p:nvGrpSpPr>
      <p:grpSpPr>
        <a:xfrm>
          <a:off x="0" y="0"/>
          <a:ext cx="0" cy="0"/>
          <a:chOff x="0" y="0"/>
          <a:chExt cx="0" cy="0"/>
        </a:xfrm>
      </p:grpSpPr>
      <p:sp>
        <p:nvSpPr>
          <p:cNvPr id="356" name="Google Shape;356;p51"/>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4000"/>
              <a:buFont typeface="Arial"/>
              <a:buNone/>
            </a:pPr>
            <a:r>
              <a:rPr lang="en-US" sz="4000" b="0" i="0" u="none">
                <a:solidFill>
                  <a:schemeClr val="lt2"/>
                </a:solidFill>
                <a:effectLst>
                  <a:outerShdw blurRad="38100" dist="38100" dir="2700000" algn="tl">
                    <a:srgbClr val="C0C0C0"/>
                  </a:outerShdw>
                </a:effectLst>
                <a:latin typeface="Arial"/>
                <a:ea typeface="Arial"/>
                <a:cs typeface="Arial"/>
                <a:sym typeface="Arial"/>
              </a:rPr>
              <a:t>When to use the Incremental Model </a:t>
            </a:r>
            <a:endParaRPr/>
          </a:p>
        </p:txBody>
      </p:sp>
      <p:sp>
        <p:nvSpPr>
          <p:cNvPr id="357" name="Google Shape;357;p51"/>
          <p:cNvSpPr txBox="1">
            <a:spLocks noGrp="1"/>
          </p:cNvSpPr>
          <p:nvPr>
            <p:ph type="body" idx="1"/>
          </p:nvPr>
        </p:nvSpPr>
        <p:spPr>
          <a:xfrm>
            <a:off x="457200" y="1447800"/>
            <a:ext cx="8229600" cy="4495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2800"/>
              <a:buFont typeface="Arial"/>
              <a:buChar char="•"/>
            </a:pPr>
            <a:r>
              <a:rPr lang="en-US" sz="2800" b="0" i="0" u="none" dirty="0">
                <a:solidFill>
                  <a:schemeClr val="lt1"/>
                </a:solidFill>
                <a:latin typeface="Arial"/>
                <a:ea typeface="Arial"/>
                <a:cs typeface="Arial"/>
                <a:sym typeface="Arial"/>
              </a:rPr>
              <a:t>Risk, funding, schedule, program complexity, or need for </a:t>
            </a:r>
            <a:r>
              <a:rPr lang="en-US" sz="2800" b="0" i="0" u="none" dirty="0">
                <a:solidFill>
                  <a:srgbClr val="FFFF00"/>
                </a:solidFill>
                <a:latin typeface="Arial"/>
                <a:ea typeface="Arial"/>
                <a:cs typeface="Arial"/>
                <a:sym typeface="Arial"/>
              </a:rPr>
              <a:t>early realization of benefits.</a:t>
            </a:r>
            <a:endParaRPr dirty="0"/>
          </a:p>
          <a:p>
            <a:pPr marL="342900" lvl="0" indent="-342900" algn="l" rtl="0">
              <a:lnSpc>
                <a:spcPct val="100000"/>
              </a:lnSpc>
              <a:spcBef>
                <a:spcPts val="560"/>
              </a:spcBef>
              <a:spcAft>
                <a:spcPts val="0"/>
              </a:spcAft>
              <a:buClr>
                <a:schemeClr val="lt2"/>
              </a:buClr>
              <a:buSzPts val="2800"/>
              <a:buFont typeface="Arial"/>
              <a:buChar char="•"/>
            </a:pPr>
            <a:r>
              <a:rPr lang="en-US" sz="2800" b="0" i="0" u="none" dirty="0">
                <a:solidFill>
                  <a:schemeClr val="lt1"/>
                </a:solidFill>
                <a:latin typeface="Arial"/>
                <a:ea typeface="Arial"/>
                <a:cs typeface="Arial"/>
                <a:sym typeface="Arial"/>
              </a:rPr>
              <a:t>Most of the requirements are known up-front but are expected to </a:t>
            </a:r>
            <a:r>
              <a:rPr lang="en-US" sz="2800" b="0" i="0" u="none" dirty="0">
                <a:solidFill>
                  <a:srgbClr val="FFFF00"/>
                </a:solidFill>
                <a:latin typeface="Arial"/>
                <a:ea typeface="Arial"/>
                <a:cs typeface="Arial"/>
                <a:sym typeface="Arial"/>
              </a:rPr>
              <a:t>evolve over time</a:t>
            </a:r>
            <a:endParaRPr dirty="0"/>
          </a:p>
          <a:p>
            <a:pPr marL="342900" lvl="0" indent="-342900" algn="l" rtl="0">
              <a:lnSpc>
                <a:spcPct val="100000"/>
              </a:lnSpc>
              <a:spcBef>
                <a:spcPts val="560"/>
              </a:spcBef>
              <a:spcAft>
                <a:spcPts val="0"/>
              </a:spcAft>
              <a:buClr>
                <a:schemeClr val="lt2"/>
              </a:buClr>
              <a:buSzPts val="2800"/>
              <a:buFont typeface="Arial"/>
              <a:buChar char="•"/>
            </a:pPr>
            <a:r>
              <a:rPr lang="en-US" sz="2800" b="0" i="0" u="none" dirty="0">
                <a:solidFill>
                  <a:schemeClr val="lt1"/>
                </a:solidFill>
                <a:latin typeface="Arial"/>
                <a:ea typeface="Arial"/>
                <a:cs typeface="Arial"/>
                <a:sym typeface="Arial"/>
              </a:rPr>
              <a:t>A need to </a:t>
            </a:r>
            <a:r>
              <a:rPr lang="en-US" sz="2800" b="0" i="0" u="none" dirty="0">
                <a:solidFill>
                  <a:srgbClr val="FFFF00"/>
                </a:solidFill>
                <a:latin typeface="Arial"/>
                <a:ea typeface="Arial"/>
                <a:cs typeface="Arial"/>
                <a:sym typeface="Arial"/>
              </a:rPr>
              <a:t>get basic functionality to the market early</a:t>
            </a:r>
            <a:endParaRPr dirty="0"/>
          </a:p>
          <a:p>
            <a:pPr marL="342900" lvl="0" indent="-342900" algn="l" rtl="0">
              <a:lnSpc>
                <a:spcPct val="100000"/>
              </a:lnSpc>
              <a:spcBef>
                <a:spcPts val="560"/>
              </a:spcBef>
              <a:spcAft>
                <a:spcPts val="0"/>
              </a:spcAft>
              <a:buClr>
                <a:schemeClr val="lt2"/>
              </a:buClr>
              <a:buSzPts val="2800"/>
              <a:buFont typeface="Arial"/>
              <a:buChar char="•"/>
            </a:pPr>
            <a:r>
              <a:rPr lang="en-US" sz="2800" b="0" i="0" u="none" dirty="0">
                <a:solidFill>
                  <a:schemeClr val="lt1"/>
                </a:solidFill>
                <a:latin typeface="Arial"/>
                <a:ea typeface="Arial"/>
                <a:cs typeface="Arial"/>
                <a:sym typeface="Arial"/>
              </a:rPr>
              <a:t>On projects which have </a:t>
            </a:r>
            <a:r>
              <a:rPr lang="en-US" sz="2800" b="0" i="0" u="none" dirty="0">
                <a:solidFill>
                  <a:srgbClr val="FFFF00"/>
                </a:solidFill>
                <a:latin typeface="Arial"/>
                <a:ea typeface="Arial"/>
                <a:cs typeface="Arial"/>
                <a:sym typeface="Arial"/>
              </a:rPr>
              <a:t>lengthy development schedules</a:t>
            </a:r>
            <a:endParaRPr dirty="0"/>
          </a:p>
          <a:p>
            <a:pPr marL="342900" lvl="0" indent="-342900" algn="l" rtl="0">
              <a:lnSpc>
                <a:spcPct val="100000"/>
              </a:lnSpc>
              <a:spcBef>
                <a:spcPts val="560"/>
              </a:spcBef>
              <a:spcAft>
                <a:spcPts val="0"/>
              </a:spcAft>
              <a:buClr>
                <a:schemeClr val="lt2"/>
              </a:buClr>
              <a:buSzPts val="2800"/>
              <a:buFont typeface="Arial"/>
              <a:buChar char="•"/>
            </a:pPr>
            <a:r>
              <a:rPr lang="en-US" sz="2800" b="0" i="0" u="none" dirty="0">
                <a:solidFill>
                  <a:schemeClr val="lt1"/>
                </a:solidFill>
                <a:latin typeface="Arial"/>
                <a:ea typeface="Arial"/>
                <a:cs typeface="Arial"/>
                <a:sym typeface="Arial"/>
              </a:rPr>
              <a:t>On a project with </a:t>
            </a:r>
            <a:r>
              <a:rPr lang="en-US" sz="2800" b="0" i="0" u="none" dirty="0">
                <a:solidFill>
                  <a:srgbClr val="FFFF00"/>
                </a:solidFill>
                <a:latin typeface="Arial"/>
                <a:ea typeface="Arial"/>
                <a:cs typeface="Arial"/>
                <a:sym typeface="Arial"/>
              </a:rPr>
              <a:t>new technology</a:t>
            </a:r>
            <a:endParaRPr dirty="0"/>
          </a:p>
          <a:p>
            <a:pPr marL="342900" lvl="0" indent="-165100" algn="l" rtl="0">
              <a:lnSpc>
                <a:spcPct val="100000"/>
              </a:lnSpc>
              <a:spcBef>
                <a:spcPts val="560"/>
              </a:spcBef>
              <a:spcAft>
                <a:spcPts val="0"/>
              </a:spcAft>
              <a:buClr>
                <a:schemeClr val="lt2"/>
              </a:buClr>
              <a:buSzPts val="2800"/>
              <a:buFont typeface="Arial"/>
              <a:buNone/>
            </a:pPr>
            <a:endParaRPr sz="2800" b="0" i="0" u="none" dirty="0">
              <a:solidFill>
                <a:srgbClr val="FFFF00"/>
              </a:solidFill>
              <a:latin typeface="Arial"/>
              <a:ea typeface="Arial"/>
              <a:cs typeface="Arial"/>
              <a:sym typeface="Arial"/>
            </a:endParaRPr>
          </a:p>
          <a:p>
            <a:pPr marL="342900" lvl="0" indent="-165100" algn="l" rtl="0">
              <a:spcBef>
                <a:spcPts val="560"/>
              </a:spcBef>
              <a:spcAft>
                <a:spcPts val="0"/>
              </a:spcAft>
              <a:buSzPts val="2800"/>
              <a:buFont typeface="Arial"/>
              <a:buNone/>
            </a:pPr>
            <a:endParaRPr sz="2800" b="0" i="0" u="none" dirty="0">
              <a:solidFill>
                <a:srgbClr val="FFFF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361"/>
        <p:cNvGrpSpPr/>
        <p:nvPr/>
      </p:nvGrpSpPr>
      <p:grpSpPr>
        <a:xfrm>
          <a:off x="0" y="0"/>
          <a:ext cx="0" cy="0"/>
          <a:chOff x="0" y="0"/>
          <a:chExt cx="0" cy="0"/>
        </a:xfrm>
      </p:grpSpPr>
      <p:sp>
        <p:nvSpPr>
          <p:cNvPr id="362" name="Google Shape;362;p52"/>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4400"/>
              <a:buFont typeface="Arial"/>
              <a:buNone/>
            </a:pPr>
            <a:r>
              <a:rPr lang="en-US" sz="4400" b="0" i="0" u="none">
                <a:solidFill>
                  <a:schemeClr val="lt2"/>
                </a:solidFill>
                <a:effectLst>
                  <a:outerShdw blurRad="38100" dist="38100" dir="2700000" algn="tl">
                    <a:srgbClr val="C0C0C0"/>
                  </a:outerShdw>
                </a:effectLst>
                <a:latin typeface="Arial"/>
                <a:ea typeface="Arial"/>
                <a:cs typeface="Arial"/>
                <a:sym typeface="Arial"/>
              </a:rPr>
              <a:t>Spiral Process Model</a:t>
            </a:r>
            <a:endParaRPr/>
          </a:p>
        </p:txBody>
      </p:sp>
      <p:sp>
        <p:nvSpPr>
          <p:cNvPr id="363" name="Google Shape;363;p52"/>
          <p:cNvSpPr txBox="1">
            <a:spLocks noGrp="1"/>
          </p:cNvSpPr>
          <p:nvPr>
            <p:ph type="body" idx="1"/>
          </p:nvPr>
        </p:nvSpPr>
        <p:spPr>
          <a:xfrm>
            <a:off x="4876800" y="1295400"/>
            <a:ext cx="4038600" cy="4495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2800"/>
              <a:buFont typeface="Arial"/>
              <a:buChar char="•"/>
            </a:pPr>
            <a:r>
              <a:rPr lang="en-US" sz="2800" b="0" i="0" u="none" dirty="0">
                <a:solidFill>
                  <a:schemeClr val="lt1"/>
                </a:solidFill>
                <a:latin typeface="Arial"/>
                <a:ea typeface="Arial"/>
                <a:cs typeface="Arial"/>
                <a:sym typeface="Arial"/>
              </a:rPr>
              <a:t>Adds risk analysis, and 4gl RAD prototyping to the waterfall model</a:t>
            </a:r>
            <a:endParaRPr dirty="0"/>
          </a:p>
          <a:p>
            <a:pPr marL="342900" lvl="0" indent="-342900" algn="l" rtl="0">
              <a:lnSpc>
                <a:spcPct val="100000"/>
              </a:lnSpc>
              <a:spcBef>
                <a:spcPts val="560"/>
              </a:spcBef>
              <a:spcAft>
                <a:spcPts val="0"/>
              </a:spcAft>
              <a:buClr>
                <a:schemeClr val="lt2"/>
              </a:buClr>
              <a:buSzPts val="2800"/>
              <a:buFont typeface="Arial"/>
              <a:buChar char="•"/>
            </a:pPr>
            <a:r>
              <a:rPr lang="en-US" sz="2800" b="0" i="0" u="none" dirty="0">
                <a:solidFill>
                  <a:schemeClr val="lt1"/>
                </a:solidFill>
                <a:latin typeface="Arial"/>
                <a:ea typeface="Arial"/>
                <a:cs typeface="Arial"/>
                <a:sym typeface="Arial"/>
              </a:rPr>
              <a:t>Each cycle involves the same sequence of steps as the waterfall process model </a:t>
            </a:r>
            <a:endParaRPr dirty="0"/>
          </a:p>
        </p:txBody>
      </p:sp>
      <p:pic>
        <p:nvPicPr>
          <p:cNvPr id="364" name="Google Shape;364;p52" descr="Spiral SDLC 2"/>
          <p:cNvPicPr preferRelativeResize="0">
            <a:picLocks noGrp="1"/>
          </p:cNvPicPr>
          <p:nvPr>
            <p:ph type="body" idx="1"/>
          </p:nvPr>
        </p:nvPicPr>
        <p:blipFill rotWithShape="1">
          <a:blip r:embed="rId3">
            <a:alphaModFix/>
          </a:blip>
          <a:srcRect/>
          <a:stretch/>
        </p:blipFill>
        <p:spPr>
          <a:xfrm>
            <a:off x="0" y="1524000"/>
            <a:ext cx="4953000" cy="3657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368"/>
        <p:cNvGrpSpPr/>
        <p:nvPr/>
      </p:nvGrpSpPr>
      <p:grpSpPr>
        <a:xfrm>
          <a:off x="0" y="0"/>
          <a:ext cx="0" cy="0"/>
          <a:chOff x="0" y="0"/>
          <a:chExt cx="0" cy="0"/>
        </a:xfrm>
      </p:grpSpPr>
      <p:sp>
        <p:nvSpPr>
          <p:cNvPr id="369" name="Google Shape;369;p53"/>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2800"/>
              <a:buFont typeface="Arial"/>
              <a:buNone/>
            </a:pPr>
            <a:r>
              <a:rPr lang="en-US" sz="2800" b="0" i="0" u="none" dirty="0">
                <a:solidFill>
                  <a:schemeClr val="lt2"/>
                </a:solidFill>
                <a:effectLst>
                  <a:outerShdw blurRad="38100" dist="38100" dir="2700000" algn="tl">
                    <a:srgbClr val="C0C0C0"/>
                  </a:outerShdw>
                </a:effectLst>
                <a:latin typeface="Arial"/>
                <a:ea typeface="Arial"/>
                <a:cs typeface="Arial"/>
                <a:sym typeface="Arial"/>
              </a:rPr>
              <a:t>Spiral Quadrant</a:t>
            </a:r>
            <a:br>
              <a:rPr lang="en-US" sz="2800" b="0" i="0" u="none" dirty="0">
                <a:solidFill>
                  <a:schemeClr val="lt2"/>
                </a:solidFill>
                <a:effectLst>
                  <a:outerShdw blurRad="38100" dist="38100" dir="2700000" algn="tl">
                    <a:srgbClr val="C0C0C0"/>
                  </a:outerShdw>
                </a:effectLst>
                <a:latin typeface="Arial"/>
                <a:ea typeface="Arial"/>
                <a:cs typeface="Arial"/>
                <a:sym typeface="Arial"/>
              </a:rPr>
            </a:br>
            <a:r>
              <a:rPr lang="en-US" sz="2800" b="0" i="0" u="none" dirty="0">
                <a:solidFill>
                  <a:srgbClr val="FFFF00"/>
                </a:solidFill>
                <a:effectLst>
                  <a:outerShdw blurRad="38100" dist="38100" dir="2700000" algn="tl">
                    <a:srgbClr val="C0C0C0"/>
                  </a:outerShdw>
                </a:effectLst>
                <a:latin typeface="Arial"/>
                <a:ea typeface="Arial"/>
                <a:cs typeface="Arial"/>
                <a:sym typeface="Arial"/>
              </a:rPr>
              <a:t>Determine objectives, alternatives and constraints</a:t>
            </a:r>
            <a:br>
              <a:rPr lang="en-US" sz="2800" b="0" i="0" u="none" dirty="0">
                <a:solidFill>
                  <a:srgbClr val="FFFF00"/>
                </a:solidFill>
                <a:effectLst>
                  <a:outerShdw blurRad="38100" dist="38100" dir="2700000" algn="tl">
                    <a:srgbClr val="C0C0C0"/>
                  </a:outerShdw>
                </a:effectLst>
                <a:latin typeface="Arial"/>
                <a:ea typeface="Arial"/>
                <a:cs typeface="Arial"/>
                <a:sym typeface="Arial"/>
              </a:rPr>
            </a:br>
            <a:endParaRPr dirty="0"/>
          </a:p>
        </p:txBody>
      </p:sp>
      <p:sp>
        <p:nvSpPr>
          <p:cNvPr id="370" name="Google Shape;370;p53"/>
          <p:cNvSpPr txBox="1">
            <a:spLocks noGrp="1"/>
          </p:cNvSpPr>
          <p:nvPr>
            <p:ph type="body" idx="1"/>
          </p:nvPr>
        </p:nvSpPr>
        <p:spPr>
          <a:xfrm>
            <a:off x="457200" y="1828800"/>
            <a:ext cx="8229600" cy="4495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2400"/>
              <a:buFont typeface="Arial"/>
              <a:buChar char="•"/>
            </a:pPr>
            <a:r>
              <a:rPr lang="en-US" sz="2400" b="0" i="0" u="none" dirty="0">
                <a:solidFill>
                  <a:srgbClr val="FFFF00"/>
                </a:solidFill>
                <a:latin typeface="Arial"/>
                <a:ea typeface="Arial"/>
                <a:cs typeface="Arial"/>
                <a:sym typeface="Arial"/>
              </a:rPr>
              <a:t>Objectives</a:t>
            </a:r>
            <a:r>
              <a:rPr lang="en-US" sz="2400" b="0" i="0" u="none" dirty="0">
                <a:solidFill>
                  <a:schemeClr val="lt1"/>
                </a:solidFill>
                <a:latin typeface="Arial"/>
                <a:ea typeface="Arial"/>
                <a:cs typeface="Arial"/>
                <a:sym typeface="Arial"/>
              </a:rPr>
              <a:t>:  functionality, performance, hardware/software interface, critical success factors, etc.</a:t>
            </a:r>
            <a:endParaRPr dirty="0"/>
          </a:p>
          <a:p>
            <a:pPr marL="342900" lvl="0" indent="-342900" algn="l" rtl="0">
              <a:lnSpc>
                <a:spcPct val="100000"/>
              </a:lnSpc>
              <a:spcBef>
                <a:spcPts val="480"/>
              </a:spcBef>
              <a:spcAft>
                <a:spcPts val="0"/>
              </a:spcAft>
              <a:buClr>
                <a:schemeClr val="lt2"/>
              </a:buClr>
              <a:buSzPts val="2400"/>
              <a:buFont typeface="Arial"/>
              <a:buChar char="•"/>
            </a:pPr>
            <a:r>
              <a:rPr lang="en-US" sz="2400" b="0" i="0" u="none" dirty="0">
                <a:solidFill>
                  <a:srgbClr val="FFFF00"/>
                </a:solidFill>
                <a:latin typeface="Arial"/>
                <a:ea typeface="Arial"/>
                <a:cs typeface="Arial"/>
                <a:sym typeface="Arial"/>
              </a:rPr>
              <a:t>Alternatives</a:t>
            </a:r>
            <a:r>
              <a:rPr lang="en-US" sz="2400" b="0" i="0" u="none" dirty="0">
                <a:solidFill>
                  <a:schemeClr val="lt1"/>
                </a:solidFill>
                <a:latin typeface="Arial"/>
                <a:ea typeface="Arial"/>
                <a:cs typeface="Arial"/>
                <a:sym typeface="Arial"/>
              </a:rPr>
              <a:t>: build, reuse, buy, sub-contract, etc.</a:t>
            </a:r>
            <a:endParaRPr dirty="0"/>
          </a:p>
          <a:p>
            <a:pPr marL="342900" lvl="0" indent="-342900" algn="l" rtl="0">
              <a:lnSpc>
                <a:spcPct val="100000"/>
              </a:lnSpc>
              <a:spcBef>
                <a:spcPts val="480"/>
              </a:spcBef>
              <a:spcAft>
                <a:spcPts val="0"/>
              </a:spcAft>
              <a:buClr>
                <a:schemeClr val="lt2"/>
              </a:buClr>
              <a:buSzPts val="2400"/>
              <a:buFont typeface="Arial"/>
              <a:buChar char="•"/>
            </a:pPr>
            <a:r>
              <a:rPr lang="en-US" sz="2400" b="0" i="0" u="none" dirty="0">
                <a:solidFill>
                  <a:srgbClr val="FFFF00"/>
                </a:solidFill>
                <a:latin typeface="Arial"/>
                <a:ea typeface="Arial"/>
                <a:cs typeface="Arial"/>
                <a:sym typeface="Arial"/>
              </a:rPr>
              <a:t>Constraints</a:t>
            </a:r>
            <a:r>
              <a:rPr lang="en-US" sz="2400" b="0" i="0" u="none" dirty="0">
                <a:solidFill>
                  <a:schemeClr val="lt1"/>
                </a:solidFill>
                <a:latin typeface="Arial"/>
                <a:ea typeface="Arial"/>
                <a:cs typeface="Arial"/>
                <a:sym typeface="Arial"/>
              </a:rPr>
              <a:t>:  cost, schedule, interface, etc.</a:t>
            </a:r>
            <a:endParaRPr dirty="0"/>
          </a:p>
          <a:p>
            <a:pPr marL="342900" lvl="0" indent="-190500" algn="l" rtl="0">
              <a:spcBef>
                <a:spcPts val="480"/>
              </a:spcBef>
              <a:spcAft>
                <a:spcPts val="0"/>
              </a:spcAft>
              <a:buSzPts val="2400"/>
              <a:buFont typeface="Arial"/>
              <a:buNone/>
            </a:pPr>
            <a:endParaRPr sz="2400" b="0" i="0" u="none" dirty="0">
              <a:solidFill>
                <a:schemeClr val="lt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374"/>
        <p:cNvGrpSpPr/>
        <p:nvPr/>
      </p:nvGrpSpPr>
      <p:grpSpPr>
        <a:xfrm>
          <a:off x="0" y="0"/>
          <a:ext cx="0" cy="0"/>
          <a:chOff x="0" y="0"/>
          <a:chExt cx="0" cy="0"/>
        </a:xfrm>
      </p:grpSpPr>
      <p:sp>
        <p:nvSpPr>
          <p:cNvPr id="375" name="Google Shape;375;p54"/>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2800"/>
              <a:buFont typeface="Arial"/>
              <a:buNone/>
            </a:pPr>
            <a:r>
              <a:rPr lang="en-US" sz="2800" b="0" i="0" u="none" dirty="0">
                <a:solidFill>
                  <a:schemeClr val="lt2"/>
                </a:solidFill>
                <a:effectLst>
                  <a:outerShdw blurRad="38100" dist="38100" dir="2700000" algn="tl">
                    <a:srgbClr val="C0C0C0"/>
                  </a:outerShdw>
                </a:effectLst>
                <a:latin typeface="Arial"/>
                <a:ea typeface="Arial"/>
                <a:cs typeface="Arial"/>
                <a:sym typeface="Arial"/>
              </a:rPr>
              <a:t>Spiral Quadrant</a:t>
            </a:r>
            <a:br>
              <a:rPr lang="en-US" sz="2800" b="0" i="0" u="none" dirty="0">
                <a:solidFill>
                  <a:schemeClr val="lt2"/>
                </a:solidFill>
                <a:effectLst>
                  <a:outerShdw blurRad="38100" dist="38100" dir="2700000" algn="tl">
                    <a:srgbClr val="C0C0C0"/>
                  </a:outerShdw>
                </a:effectLst>
                <a:latin typeface="Arial"/>
                <a:ea typeface="Arial"/>
                <a:cs typeface="Arial"/>
                <a:sym typeface="Arial"/>
              </a:rPr>
            </a:br>
            <a:r>
              <a:rPr lang="en-US" sz="2800" b="0" i="0" u="none" dirty="0">
                <a:solidFill>
                  <a:srgbClr val="FFFF00"/>
                </a:solidFill>
                <a:effectLst>
                  <a:outerShdw blurRad="38100" dist="38100" dir="2700000" algn="tl">
                    <a:srgbClr val="C0C0C0"/>
                  </a:outerShdw>
                </a:effectLst>
                <a:latin typeface="Arial"/>
                <a:ea typeface="Arial"/>
                <a:cs typeface="Arial"/>
                <a:sym typeface="Arial"/>
              </a:rPr>
              <a:t>Evaluate alternatives,  identify and resolve risks </a:t>
            </a:r>
            <a:endParaRPr dirty="0"/>
          </a:p>
        </p:txBody>
      </p:sp>
      <p:sp>
        <p:nvSpPr>
          <p:cNvPr id="376" name="Google Shape;376;p54"/>
          <p:cNvSpPr txBox="1">
            <a:spLocks noGrp="1"/>
          </p:cNvSpPr>
          <p:nvPr>
            <p:ph type="body" idx="1"/>
          </p:nvPr>
        </p:nvSpPr>
        <p:spPr>
          <a:xfrm>
            <a:off x="457200" y="1600200"/>
            <a:ext cx="8229600" cy="4495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2400"/>
              <a:buFont typeface="Arial"/>
              <a:buChar char="•"/>
            </a:pPr>
            <a:r>
              <a:rPr lang="en-US" sz="2400" b="0" i="0" u="none" dirty="0">
                <a:solidFill>
                  <a:srgbClr val="FFFF00"/>
                </a:solidFill>
                <a:latin typeface="Arial"/>
                <a:ea typeface="Arial"/>
                <a:cs typeface="Arial"/>
                <a:sym typeface="Arial"/>
              </a:rPr>
              <a:t>Study alternatives </a:t>
            </a:r>
            <a:r>
              <a:rPr lang="en-US" sz="2400" b="0" i="0" u="none" dirty="0">
                <a:solidFill>
                  <a:schemeClr val="lt1"/>
                </a:solidFill>
                <a:latin typeface="Arial"/>
                <a:ea typeface="Arial"/>
                <a:cs typeface="Arial"/>
                <a:sym typeface="Arial"/>
              </a:rPr>
              <a:t>relative to objectives and constraints</a:t>
            </a:r>
            <a:endParaRPr dirty="0"/>
          </a:p>
          <a:p>
            <a:pPr marL="342900" lvl="0" indent="-342900" algn="l" rtl="0">
              <a:lnSpc>
                <a:spcPct val="100000"/>
              </a:lnSpc>
              <a:spcBef>
                <a:spcPts val="480"/>
              </a:spcBef>
              <a:spcAft>
                <a:spcPts val="0"/>
              </a:spcAft>
              <a:buClr>
                <a:schemeClr val="lt2"/>
              </a:buClr>
              <a:buSzPts val="2400"/>
              <a:buFont typeface="Arial"/>
              <a:buChar char="•"/>
            </a:pPr>
            <a:r>
              <a:rPr lang="en-US" sz="2400" b="0" i="0" u="none" dirty="0">
                <a:solidFill>
                  <a:srgbClr val="FFFF00"/>
                </a:solidFill>
                <a:latin typeface="Arial"/>
                <a:ea typeface="Arial"/>
                <a:cs typeface="Arial"/>
                <a:sym typeface="Arial"/>
              </a:rPr>
              <a:t>Identify risks </a:t>
            </a:r>
            <a:r>
              <a:rPr lang="en-US" sz="2400" b="0" i="0" u="none" dirty="0">
                <a:solidFill>
                  <a:schemeClr val="lt1"/>
                </a:solidFill>
                <a:latin typeface="Arial"/>
                <a:ea typeface="Arial"/>
                <a:cs typeface="Arial"/>
                <a:sym typeface="Arial"/>
              </a:rPr>
              <a:t>(lack of experience, new technology, tight schedules, poor process, etc.</a:t>
            </a:r>
            <a:endParaRPr dirty="0"/>
          </a:p>
          <a:p>
            <a:pPr marL="342900" lvl="0" indent="-342900" algn="l" rtl="0">
              <a:lnSpc>
                <a:spcPct val="100000"/>
              </a:lnSpc>
              <a:spcBef>
                <a:spcPts val="480"/>
              </a:spcBef>
              <a:spcAft>
                <a:spcPts val="0"/>
              </a:spcAft>
              <a:buClr>
                <a:schemeClr val="lt2"/>
              </a:buClr>
              <a:buSzPts val="2400"/>
              <a:buFont typeface="Arial"/>
              <a:buChar char="•"/>
            </a:pPr>
            <a:r>
              <a:rPr lang="en-US" sz="2400" b="0" i="0" u="none" dirty="0">
                <a:solidFill>
                  <a:srgbClr val="FFFF00"/>
                </a:solidFill>
                <a:latin typeface="Arial"/>
                <a:ea typeface="Arial"/>
                <a:cs typeface="Arial"/>
                <a:sym typeface="Arial"/>
              </a:rPr>
              <a:t>Resolve risks</a:t>
            </a:r>
            <a:r>
              <a:rPr lang="en-US" sz="2400" b="0" i="0" u="none" dirty="0">
                <a:solidFill>
                  <a:schemeClr val="lt1"/>
                </a:solidFill>
                <a:latin typeface="Arial"/>
                <a:ea typeface="Arial"/>
                <a:cs typeface="Arial"/>
                <a:sym typeface="Arial"/>
              </a:rPr>
              <a:t> (evaluate if money could be lost by continuing system development</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380"/>
        <p:cNvGrpSpPr/>
        <p:nvPr/>
      </p:nvGrpSpPr>
      <p:grpSpPr>
        <a:xfrm>
          <a:off x="0" y="0"/>
          <a:ext cx="0" cy="0"/>
          <a:chOff x="0" y="0"/>
          <a:chExt cx="0" cy="0"/>
        </a:xfrm>
      </p:grpSpPr>
      <p:sp>
        <p:nvSpPr>
          <p:cNvPr id="381" name="Google Shape;381;p55"/>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3200"/>
              <a:buFont typeface="Arial"/>
              <a:buNone/>
            </a:pPr>
            <a:r>
              <a:rPr lang="en-US" sz="3200" b="0" i="0" u="none" dirty="0">
                <a:solidFill>
                  <a:schemeClr val="lt2"/>
                </a:solidFill>
                <a:effectLst>
                  <a:outerShdw blurRad="38100" dist="38100" dir="2700000" algn="tl">
                    <a:srgbClr val="C0C0C0"/>
                  </a:outerShdw>
                </a:effectLst>
                <a:latin typeface="Arial"/>
                <a:ea typeface="Arial"/>
                <a:cs typeface="Arial"/>
                <a:sym typeface="Arial"/>
              </a:rPr>
              <a:t>Spiral Quadrant</a:t>
            </a:r>
            <a:br>
              <a:rPr lang="en-US" sz="3200" b="0" i="0" u="none" dirty="0">
                <a:solidFill>
                  <a:schemeClr val="lt2"/>
                </a:solidFill>
                <a:effectLst>
                  <a:outerShdw blurRad="38100" dist="38100" dir="2700000" algn="tl">
                    <a:srgbClr val="C0C0C0"/>
                  </a:outerShdw>
                </a:effectLst>
                <a:latin typeface="Arial"/>
                <a:ea typeface="Arial"/>
                <a:cs typeface="Arial"/>
                <a:sym typeface="Arial"/>
              </a:rPr>
            </a:br>
            <a:r>
              <a:rPr lang="en-US" sz="3200" b="0" i="0" u="none" dirty="0">
                <a:solidFill>
                  <a:srgbClr val="FFFF00"/>
                </a:solidFill>
                <a:effectLst>
                  <a:outerShdw blurRad="38100" dist="38100" dir="2700000" algn="tl">
                    <a:srgbClr val="C0C0C0"/>
                  </a:outerShdw>
                </a:effectLst>
                <a:latin typeface="Arial"/>
                <a:ea typeface="Arial"/>
                <a:cs typeface="Arial"/>
                <a:sym typeface="Arial"/>
              </a:rPr>
              <a:t>Develop next-level product</a:t>
            </a:r>
            <a:endParaRPr dirty="0"/>
          </a:p>
        </p:txBody>
      </p:sp>
      <p:sp>
        <p:nvSpPr>
          <p:cNvPr id="382" name="Google Shape;382;p55"/>
          <p:cNvSpPr txBox="1">
            <a:spLocks noGrp="1"/>
          </p:cNvSpPr>
          <p:nvPr>
            <p:ph type="body" idx="1"/>
          </p:nvPr>
        </p:nvSpPr>
        <p:spPr>
          <a:xfrm>
            <a:off x="457200" y="1600200"/>
            <a:ext cx="8229600" cy="4495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2400"/>
              <a:buFont typeface="Arial"/>
              <a:buChar char="•"/>
            </a:pPr>
            <a:r>
              <a:rPr lang="en-US" sz="2400" b="0" i="0" u="none" dirty="0">
                <a:solidFill>
                  <a:schemeClr val="lt1"/>
                </a:solidFill>
                <a:latin typeface="Arial"/>
                <a:ea typeface="Arial"/>
                <a:cs typeface="Arial"/>
                <a:sym typeface="Arial"/>
              </a:rPr>
              <a:t>Typical </a:t>
            </a:r>
            <a:r>
              <a:rPr lang="en-US" sz="2400" b="0" i="0" u="none" dirty="0" err="1">
                <a:solidFill>
                  <a:schemeClr val="lt1"/>
                </a:solidFill>
                <a:latin typeface="Arial"/>
                <a:ea typeface="Arial"/>
                <a:cs typeface="Arial"/>
                <a:sym typeface="Arial"/>
              </a:rPr>
              <a:t>activites</a:t>
            </a:r>
            <a:r>
              <a:rPr lang="en-US" sz="2400" b="0" i="0" u="none" dirty="0">
                <a:solidFill>
                  <a:schemeClr val="lt1"/>
                </a:solidFill>
                <a:latin typeface="Arial"/>
                <a:ea typeface="Arial"/>
                <a:cs typeface="Arial"/>
                <a:sym typeface="Arial"/>
              </a:rPr>
              <a:t>:</a:t>
            </a:r>
            <a:endParaRPr dirty="0"/>
          </a:p>
          <a:p>
            <a:pPr marL="742950" lvl="1" indent="-285750" algn="l" rtl="0">
              <a:lnSpc>
                <a:spcPct val="100000"/>
              </a:lnSpc>
              <a:spcBef>
                <a:spcPts val="480"/>
              </a:spcBef>
              <a:spcAft>
                <a:spcPts val="0"/>
              </a:spcAft>
              <a:buClr>
                <a:schemeClr val="lt1"/>
              </a:buClr>
              <a:buSzPts val="2400"/>
              <a:buFont typeface="Arial"/>
              <a:buChar char="–"/>
            </a:pPr>
            <a:r>
              <a:rPr lang="en-US" sz="2400" b="0" i="0" u="none" dirty="0">
                <a:solidFill>
                  <a:schemeClr val="lt1"/>
                </a:solidFill>
                <a:latin typeface="Arial"/>
                <a:ea typeface="Arial"/>
                <a:cs typeface="Arial"/>
                <a:sym typeface="Arial"/>
              </a:rPr>
              <a:t>Create a design</a:t>
            </a:r>
            <a:endParaRPr dirty="0"/>
          </a:p>
          <a:p>
            <a:pPr marL="742950" lvl="1" indent="-285750" algn="l" rtl="0">
              <a:lnSpc>
                <a:spcPct val="100000"/>
              </a:lnSpc>
              <a:spcBef>
                <a:spcPts val="480"/>
              </a:spcBef>
              <a:spcAft>
                <a:spcPts val="0"/>
              </a:spcAft>
              <a:buClr>
                <a:schemeClr val="lt1"/>
              </a:buClr>
              <a:buSzPts val="2400"/>
              <a:buFont typeface="Arial"/>
              <a:buChar char="–"/>
            </a:pPr>
            <a:r>
              <a:rPr lang="en-US" sz="2400" b="0" i="0" u="none" dirty="0">
                <a:solidFill>
                  <a:schemeClr val="lt1"/>
                </a:solidFill>
                <a:latin typeface="Arial"/>
                <a:ea typeface="Arial"/>
                <a:cs typeface="Arial"/>
                <a:sym typeface="Arial"/>
              </a:rPr>
              <a:t>Review design</a:t>
            </a:r>
            <a:endParaRPr dirty="0"/>
          </a:p>
          <a:p>
            <a:pPr marL="742950" lvl="1" indent="-285750" algn="l" rtl="0">
              <a:lnSpc>
                <a:spcPct val="100000"/>
              </a:lnSpc>
              <a:spcBef>
                <a:spcPts val="480"/>
              </a:spcBef>
              <a:spcAft>
                <a:spcPts val="0"/>
              </a:spcAft>
              <a:buClr>
                <a:schemeClr val="lt1"/>
              </a:buClr>
              <a:buSzPts val="2400"/>
              <a:buFont typeface="Arial"/>
              <a:buChar char="–"/>
            </a:pPr>
            <a:r>
              <a:rPr lang="en-US" sz="2400" b="0" i="0" u="none" dirty="0">
                <a:solidFill>
                  <a:schemeClr val="lt1"/>
                </a:solidFill>
                <a:latin typeface="Arial"/>
                <a:ea typeface="Arial"/>
                <a:cs typeface="Arial"/>
                <a:sym typeface="Arial"/>
              </a:rPr>
              <a:t>Develop code</a:t>
            </a:r>
            <a:endParaRPr dirty="0"/>
          </a:p>
          <a:p>
            <a:pPr marL="742950" lvl="1" indent="-285750" algn="l" rtl="0">
              <a:lnSpc>
                <a:spcPct val="100000"/>
              </a:lnSpc>
              <a:spcBef>
                <a:spcPts val="480"/>
              </a:spcBef>
              <a:spcAft>
                <a:spcPts val="0"/>
              </a:spcAft>
              <a:buClr>
                <a:schemeClr val="lt1"/>
              </a:buClr>
              <a:buSzPts val="2400"/>
              <a:buFont typeface="Arial"/>
              <a:buChar char="–"/>
            </a:pPr>
            <a:r>
              <a:rPr lang="en-US" sz="2400" b="0" i="0" u="none" dirty="0">
                <a:solidFill>
                  <a:schemeClr val="lt1"/>
                </a:solidFill>
                <a:latin typeface="Arial"/>
                <a:ea typeface="Arial"/>
                <a:cs typeface="Arial"/>
                <a:sym typeface="Arial"/>
              </a:rPr>
              <a:t>Inspect code</a:t>
            </a:r>
            <a:endParaRPr dirty="0"/>
          </a:p>
          <a:p>
            <a:pPr marL="742950" lvl="1" indent="-285750" algn="l" rtl="0">
              <a:lnSpc>
                <a:spcPct val="100000"/>
              </a:lnSpc>
              <a:spcBef>
                <a:spcPts val="480"/>
              </a:spcBef>
              <a:spcAft>
                <a:spcPts val="0"/>
              </a:spcAft>
              <a:buClr>
                <a:schemeClr val="lt1"/>
              </a:buClr>
              <a:buSzPts val="2400"/>
              <a:buFont typeface="Arial"/>
              <a:buChar char="–"/>
            </a:pPr>
            <a:r>
              <a:rPr lang="en-US" sz="2400" b="0" i="0" u="none" dirty="0">
                <a:solidFill>
                  <a:schemeClr val="lt1"/>
                </a:solidFill>
                <a:latin typeface="Arial"/>
                <a:ea typeface="Arial"/>
                <a:cs typeface="Arial"/>
                <a:sym typeface="Arial"/>
              </a:rPr>
              <a:t>Test product</a:t>
            </a:r>
            <a:endParaRPr dirty="0"/>
          </a:p>
          <a:p>
            <a:pPr marL="342900" lvl="0" indent="-190500" algn="l" rtl="0">
              <a:spcBef>
                <a:spcPts val="480"/>
              </a:spcBef>
              <a:spcAft>
                <a:spcPts val="0"/>
              </a:spcAft>
              <a:buSzPts val="2400"/>
              <a:buFont typeface="Arial"/>
              <a:buNone/>
            </a:pPr>
            <a:endParaRPr sz="2400" b="0" i="0" u="none" dirty="0">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218"/>
        <p:cNvGrpSpPr/>
        <p:nvPr/>
      </p:nvGrpSpPr>
      <p:grpSpPr>
        <a:xfrm>
          <a:off x="0" y="0"/>
          <a:ext cx="0" cy="0"/>
          <a:chOff x="0" y="0"/>
          <a:chExt cx="0" cy="0"/>
        </a:xfrm>
      </p:grpSpPr>
      <p:sp>
        <p:nvSpPr>
          <p:cNvPr id="219" name="Google Shape;219;p29"/>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4400"/>
              <a:buFont typeface="Arial"/>
              <a:buNone/>
            </a:pPr>
            <a:r>
              <a:rPr lang="en-US" sz="4400" b="0" i="0" u="none">
                <a:solidFill>
                  <a:schemeClr val="lt2"/>
                </a:solidFill>
                <a:effectLst>
                  <a:outerShdw blurRad="38100" dist="38100" dir="2700000" algn="tl">
                    <a:srgbClr val="C0C0C0"/>
                  </a:outerShdw>
                </a:effectLst>
                <a:latin typeface="Arial"/>
                <a:ea typeface="Arial"/>
                <a:cs typeface="Arial"/>
                <a:sym typeface="Arial"/>
              </a:rPr>
              <a:t>Review of Process Models</a:t>
            </a:r>
            <a:endParaRPr/>
          </a:p>
        </p:txBody>
      </p:sp>
      <p:sp>
        <p:nvSpPr>
          <p:cNvPr id="220" name="Google Shape;220;p29"/>
          <p:cNvSpPr txBox="1">
            <a:spLocks noGrp="1"/>
          </p:cNvSpPr>
          <p:nvPr>
            <p:ph type="body" idx="1"/>
          </p:nvPr>
        </p:nvSpPr>
        <p:spPr>
          <a:xfrm>
            <a:off x="457200" y="1600200"/>
            <a:ext cx="8229600" cy="4495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3200"/>
              <a:buFont typeface="Arial"/>
              <a:buNone/>
            </a:pPr>
            <a:r>
              <a:rPr lang="en-US" sz="3200" b="0" i="0" u="none">
                <a:solidFill>
                  <a:schemeClr val="lt1"/>
                </a:solidFill>
                <a:latin typeface="Arial"/>
                <a:ea typeface="Arial"/>
                <a:cs typeface="Arial"/>
                <a:sym typeface="Arial"/>
              </a:rPr>
              <a:t>   What are/is process model(s)</a:t>
            </a:r>
            <a:endParaRPr/>
          </a:p>
          <a:p>
            <a:pPr marL="342900" lvl="0" indent="-342900" algn="l" rtl="0">
              <a:lnSpc>
                <a:spcPct val="100000"/>
              </a:lnSpc>
              <a:spcBef>
                <a:spcPts val="640"/>
              </a:spcBef>
              <a:spcAft>
                <a:spcPts val="0"/>
              </a:spcAft>
              <a:buSzPts val="3200"/>
              <a:buFont typeface="Arial"/>
              <a:buNone/>
            </a:pPr>
            <a:r>
              <a:rPr lang="en-US" sz="3200" b="0" i="0" u="none">
                <a:solidFill>
                  <a:schemeClr val="lt1"/>
                </a:solidFill>
                <a:latin typeface="Arial"/>
                <a:ea typeface="Arial"/>
                <a:cs typeface="Arial"/>
                <a:sym typeface="Arial"/>
              </a:rPr>
              <a:t>	Framework that describes the activities performed at each stage of a software development project.  </a:t>
            </a:r>
            <a:endParaRPr/>
          </a:p>
          <a:p>
            <a:pPr marL="342900" lvl="0" indent="-139700" algn="l" rtl="0">
              <a:spcBef>
                <a:spcPts val="640"/>
              </a:spcBef>
              <a:spcAft>
                <a:spcPts val="0"/>
              </a:spcAft>
              <a:buSzPts val="3200"/>
              <a:buFont typeface="Arial"/>
              <a:buNone/>
            </a:pPr>
            <a:endParaRPr sz="3200" b="0" i="0" u="none">
              <a:solidFill>
                <a:schemeClr val="lt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386"/>
        <p:cNvGrpSpPr/>
        <p:nvPr/>
      </p:nvGrpSpPr>
      <p:grpSpPr>
        <a:xfrm>
          <a:off x="0" y="0"/>
          <a:ext cx="0" cy="0"/>
          <a:chOff x="0" y="0"/>
          <a:chExt cx="0" cy="0"/>
        </a:xfrm>
      </p:grpSpPr>
      <p:sp>
        <p:nvSpPr>
          <p:cNvPr id="387" name="Google Shape;387;p56"/>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3200"/>
              <a:buFont typeface="Arial"/>
              <a:buNone/>
            </a:pPr>
            <a:r>
              <a:rPr lang="en-US" sz="3200" b="0" i="0" u="none" dirty="0">
                <a:solidFill>
                  <a:schemeClr val="lt2"/>
                </a:solidFill>
                <a:effectLst>
                  <a:outerShdw blurRad="38100" dist="38100" dir="2700000" algn="tl">
                    <a:srgbClr val="C0C0C0"/>
                  </a:outerShdw>
                </a:effectLst>
                <a:latin typeface="Arial"/>
                <a:ea typeface="Arial"/>
                <a:cs typeface="Arial"/>
                <a:sym typeface="Arial"/>
              </a:rPr>
              <a:t>Spiral Quadrant</a:t>
            </a:r>
            <a:br>
              <a:rPr lang="en-US" sz="3200" b="0" i="0" u="none" dirty="0">
                <a:solidFill>
                  <a:schemeClr val="lt2"/>
                </a:solidFill>
                <a:effectLst>
                  <a:outerShdw blurRad="38100" dist="38100" dir="2700000" algn="tl">
                    <a:srgbClr val="C0C0C0"/>
                  </a:outerShdw>
                </a:effectLst>
                <a:latin typeface="Arial"/>
                <a:ea typeface="Arial"/>
                <a:cs typeface="Arial"/>
                <a:sym typeface="Arial"/>
              </a:rPr>
            </a:br>
            <a:r>
              <a:rPr lang="en-US" sz="3200" b="0" i="0" u="none" dirty="0">
                <a:solidFill>
                  <a:srgbClr val="FFFF00"/>
                </a:solidFill>
                <a:effectLst>
                  <a:outerShdw blurRad="38100" dist="38100" dir="2700000" algn="tl">
                    <a:srgbClr val="C0C0C0"/>
                  </a:outerShdw>
                </a:effectLst>
                <a:latin typeface="Arial"/>
                <a:ea typeface="Arial"/>
                <a:cs typeface="Arial"/>
                <a:sym typeface="Arial"/>
              </a:rPr>
              <a:t>Plan next phase</a:t>
            </a:r>
            <a:endParaRPr dirty="0"/>
          </a:p>
        </p:txBody>
      </p:sp>
      <p:sp>
        <p:nvSpPr>
          <p:cNvPr id="388" name="Google Shape;388;p56"/>
          <p:cNvSpPr txBox="1">
            <a:spLocks noGrp="1"/>
          </p:cNvSpPr>
          <p:nvPr>
            <p:ph type="body" idx="1"/>
          </p:nvPr>
        </p:nvSpPr>
        <p:spPr>
          <a:xfrm>
            <a:off x="457200" y="1600200"/>
            <a:ext cx="8229600" cy="4495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2400"/>
              <a:buFont typeface="Arial"/>
              <a:buChar char="•"/>
            </a:pPr>
            <a:r>
              <a:rPr lang="en-US" sz="2400" b="0" i="0" u="none" dirty="0">
                <a:solidFill>
                  <a:srgbClr val="FFFF00"/>
                </a:solidFill>
                <a:latin typeface="Arial"/>
                <a:ea typeface="Arial"/>
                <a:cs typeface="Arial"/>
                <a:sym typeface="Arial"/>
              </a:rPr>
              <a:t>Typical activities</a:t>
            </a:r>
            <a:endParaRPr dirty="0"/>
          </a:p>
          <a:p>
            <a:pPr marL="742950" lvl="1" indent="-285750" algn="l" rtl="0">
              <a:lnSpc>
                <a:spcPct val="100000"/>
              </a:lnSpc>
              <a:spcBef>
                <a:spcPts val="480"/>
              </a:spcBef>
              <a:spcAft>
                <a:spcPts val="0"/>
              </a:spcAft>
              <a:buClr>
                <a:schemeClr val="lt1"/>
              </a:buClr>
              <a:buSzPts val="2400"/>
              <a:buFont typeface="Arial"/>
              <a:buChar char="–"/>
            </a:pPr>
            <a:r>
              <a:rPr lang="en-US" sz="2400" b="0" i="0" u="none" dirty="0">
                <a:solidFill>
                  <a:schemeClr val="lt1"/>
                </a:solidFill>
                <a:latin typeface="Arial"/>
                <a:ea typeface="Arial"/>
                <a:cs typeface="Arial"/>
                <a:sym typeface="Arial"/>
              </a:rPr>
              <a:t>Develop project plan</a:t>
            </a:r>
            <a:endParaRPr dirty="0"/>
          </a:p>
          <a:p>
            <a:pPr marL="742950" lvl="1" indent="-285750" algn="l" rtl="0">
              <a:lnSpc>
                <a:spcPct val="100000"/>
              </a:lnSpc>
              <a:spcBef>
                <a:spcPts val="480"/>
              </a:spcBef>
              <a:spcAft>
                <a:spcPts val="0"/>
              </a:spcAft>
              <a:buClr>
                <a:schemeClr val="lt1"/>
              </a:buClr>
              <a:buSzPts val="2400"/>
              <a:buFont typeface="Arial"/>
              <a:buChar char="–"/>
            </a:pPr>
            <a:r>
              <a:rPr lang="en-US" sz="2400" b="0" i="0" u="none" dirty="0">
                <a:solidFill>
                  <a:schemeClr val="lt1"/>
                </a:solidFill>
                <a:latin typeface="Arial"/>
                <a:ea typeface="Arial"/>
                <a:cs typeface="Arial"/>
                <a:sym typeface="Arial"/>
              </a:rPr>
              <a:t>Develop configuration management plan</a:t>
            </a:r>
            <a:endParaRPr dirty="0"/>
          </a:p>
          <a:p>
            <a:pPr marL="742950" lvl="1" indent="-285750" algn="l" rtl="0">
              <a:lnSpc>
                <a:spcPct val="100000"/>
              </a:lnSpc>
              <a:spcBef>
                <a:spcPts val="480"/>
              </a:spcBef>
              <a:spcAft>
                <a:spcPts val="0"/>
              </a:spcAft>
              <a:buClr>
                <a:schemeClr val="lt1"/>
              </a:buClr>
              <a:buSzPts val="2400"/>
              <a:buFont typeface="Arial"/>
              <a:buChar char="–"/>
            </a:pPr>
            <a:r>
              <a:rPr lang="en-US" sz="2400" b="0" i="0" u="none" dirty="0">
                <a:solidFill>
                  <a:schemeClr val="lt1"/>
                </a:solidFill>
                <a:latin typeface="Arial"/>
                <a:ea typeface="Arial"/>
                <a:cs typeface="Arial"/>
                <a:sym typeface="Arial"/>
              </a:rPr>
              <a:t>Develop a test plan</a:t>
            </a:r>
            <a:endParaRPr dirty="0"/>
          </a:p>
          <a:p>
            <a:pPr marL="742950" lvl="1" indent="-285750" algn="l" rtl="0">
              <a:lnSpc>
                <a:spcPct val="100000"/>
              </a:lnSpc>
              <a:spcBef>
                <a:spcPts val="480"/>
              </a:spcBef>
              <a:spcAft>
                <a:spcPts val="0"/>
              </a:spcAft>
              <a:buClr>
                <a:schemeClr val="lt1"/>
              </a:buClr>
              <a:buSzPts val="2400"/>
              <a:buFont typeface="Arial"/>
              <a:buChar char="–"/>
            </a:pPr>
            <a:r>
              <a:rPr lang="en-US" sz="2400" b="0" i="0" u="none" dirty="0" smtClean="0">
                <a:solidFill>
                  <a:schemeClr val="lt1"/>
                </a:solidFill>
                <a:latin typeface="Arial"/>
                <a:ea typeface="Arial"/>
                <a:cs typeface="Arial"/>
                <a:sym typeface="Arial"/>
              </a:rPr>
              <a:t>Develop an installation plan</a:t>
            </a: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392"/>
        <p:cNvGrpSpPr/>
        <p:nvPr/>
      </p:nvGrpSpPr>
      <p:grpSpPr>
        <a:xfrm>
          <a:off x="0" y="0"/>
          <a:ext cx="0" cy="0"/>
          <a:chOff x="0" y="0"/>
          <a:chExt cx="0" cy="0"/>
        </a:xfrm>
      </p:grpSpPr>
      <p:sp>
        <p:nvSpPr>
          <p:cNvPr id="393" name="Google Shape;393;p57"/>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4400"/>
              <a:buFont typeface="Arial"/>
              <a:buNone/>
            </a:pPr>
            <a:r>
              <a:rPr lang="en-US" sz="4400" b="0" i="0" u="none">
                <a:solidFill>
                  <a:schemeClr val="lt2"/>
                </a:solidFill>
                <a:effectLst>
                  <a:outerShdw blurRad="38100" dist="38100" dir="2700000" algn="tl">
                    <a:srgbClr val="C0C0C0"/>
                  </a:outerShdw>
                </a:effectLst>
                <a:latin typeface="Arial"/>
                <a:ea typeface="Arial"/>
                <a:cs typeface="Arial"/>
                <a:sym typeface="Arial"/>
              </a:rPr>
              <a:t>Spiral Model Strengths</a:t>
            </a:r>
            <a:endParaRPr/>
          </a:p>
        </p:txBody>
      </p:sp>
      <p:sp>
        <p:nvSpPr>
          <p:cNvPr id="394" name="Google Shape;394;p57"/>
          <p:cNvSpPr txBox="1">
            <a:spLocks noGrp="1"/>
          </p:cNvSpPr>
          <p:nvPr>
            <p:ph type="body" idx="1"/>
          </p:nvPr>
        </p:nvSpPr>
        <p:spPr>
          <a:xfrm>
            <a:off x="457200" y="1600200"/>
            <a:ext cx="8229600" cy="4495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2800"/>
              <a:buFont typeface="Arial"/>
              <a:buChar char="•"/>
            </a:pPr>
            <a:r>
              <a:rPr lang="en-US" sz="2800" b="0" i="0" u="none" dirty="0">
                <a:solidFill>
                  <a:schemeClr val="lt1"/>
                </a:solidFill>
                <a:latin typeface="Arial"/>
                <a:ea typeface="Arial"/>
                <a:cs typeface="Arial"/>
                <a:sym typeface="Arial"/>
              </a:rPr>
              <a:t>Provides early indication of insurmountable risks, without much cost</a:t>
            </a:r>
            <a:endParaRPr dirty="0"/>
          </a:p>
          <a:p>
            <a:pPr marL="342900" lvl="0" indent="-342900" algn="l" rtl="0">
              <a:lnSpc>
                <a:spcPct val="100000"/>
              </a:lnSpc>
              <a:spcBef>
                <a:spcPts val="560"/>
              </a:spcBef>
              <a:spcAft>
                <a:spcPts val="0"/>
              </a:spcAft>
              <a:buClr>
                <a:schemeClr val="lt2"/>
              </a:buClr>
              <a:buSzPts val="2800"/>
              <a:buFont typeface="Arial"/>
              <a:buChar char="•"/>
            </a:pPr>
            <a:r>
              <a:rPr lang="en-US" sz="2800" b="0" i="0" u="none" dirty="0">
                <a:solidFill>
                  <a:schemeClr val="lt1"/>
                </a:solidFill>
                <a:latin typeface="Arial"/>
                <a:ea typeface="Arial"/>
                <a:cs typeface="Arial"/>
                <a:sym typeface="Arial"/>
              </a:rPr>
              <a:t>Users see the system early because of rapid prototyping tools</a:t>
            </a:r>
            <a:endParaRPr dirty="0"/>
          </a:p>
          <a:p>
            <a:pPr marL="342900" lvl="0" indent="-342900" algn="l" rtl="0">
              <a:lnSpc>
                <a:spcPct val="100000"/>
              </a:lnSpc>
              <a:spcBef>
                <a:spcPts val="560"/>
              </a:spcBef>
              <a:spcAft>
                <a:spcPts val="0"/>
              </a:spcAft>
              <a:buClr>
                <a:schemeClr val="lt2"/>
              </a:buClr>
              <a:buSzPts val="2800"/>
              <a:buFont typeface="Arial"/>
              <a:buChar char="•"/>
            </a:pPr>
            <a:r>
              <a:rPr lang="en-US" sz="2800" b="0" i="0" u="none" dirty="0">
                <a:solidFill>
                  <a:schemeClr val="lt1"/>
                </a:solidFill>
                <a:latin typeface="Arial"/>
                <a:ea typeface="Arial"/>
                <a:cs typeface="Arial"/>
                <a:sym typeface="Arial"/>
              </a:rPr>
              <a:t>Critical high-risk functions are developed first</a:t>
            </a:r>
            <a:endParaRPr dirty="0"/>
          </a:p>
          <a:p>
            <a:pPr marL="342900" lvl="0" indent="-342900" algn="l" rtl="0">
              <a:lnSpc>
                <a:spcPct val="100000"/>
              </a:lnSpc>
              <a:spcBef>
                <a:spcPts val="560"/>
              </a:spcBef>
              <a:spcAft>
                <a:spcPts val="0"/>
              </a:spcAft>
              <a:buClr>
                <a:schemeClr val="lt2"/>
              </a:buClr>
              <a:buSzPts val="2800"/>
              <a:buFont typeface="Arial"/>
              <a:buChar char="•"/>
            </a:pPr>
            <a:r>
              <a:rPr lang="en-US" sz="2800" b="0" i="0" u="none" dirty="0">
                <a:solidFill>
                  <a:schemeClr val="lt1"/>
                </a:solidFill>
                <a:latin typeface="Arial"/>
                <a:ea typeface="Arial"/>
                <a:cs typeface="Arial"/>
                <a:sym typeface="Arial"/>
              </a:rPr>
              <a:t>The design does not have to be perfect </a:t>
            </a:r>
            <a:endParaRPr dirty="0"/>
          </a:p>
          <a:p>
            <a:pPr marL="342900" lvl="0" indent="-342900" algn="l" rtl="0">
              <a:lnSpc>
                <a:spcPct val="100000"/>
              </a:lnSpc>
              <a:spcBef>
                <a:spcPts val="560"/>
              </a:spcBef>
              <a:spcAft>
                <a:spcPts val="0"/>
              </a:spcAft>
              <a:buClr>
                <a:schemeClr val="lt2"/>
              </a:buClr>
              <a:buSzPts val="2800"/>
              <a:buFont typeface="Arial"/>
              <a:buChar char="•"/>
            </a:pPr>
            <a:r>
              <a:rPr lang="en-US" sz="2800" b="0" i="0" u="none" dirty="0">
                <a:solidFill>
                  <a:schemeClr val="lt1"/>
                </a:solidFill>
                <a:latin typeface="Arial"/>
                <a:ea typeface="Arial"/>
                <a:cs typeface="Arial"/>
                <a:sym typeface="Arial"/>
              </a:rPr>
              <a:t>Users can be closely tied to all lifecycle steps</a:t>
            </a:r>
            <a:endParaRPr dirty="0"/>
          </a:p>
          <a:p>
            <a:pPr marL="342900" lvl="0" indent="-342900" algn="l" rtl="0">
              <a:lnSpc>
                <a:spcPct val="100000"/>
              </a:lnSpc>
              <a:spcBef>
                <a:spcPts val="560"/>
              </a:spcBef>
              <a:spcAft>
                <a:spcPts val="0"/>
              </a:spcAft>
              <a:buClr>
                <a:schemeClr val="lt2"/>
              </a:buClr>
              <a:buSzPts val="2800"/>
              <a:buFont typeface="Arial"/>
              <a:buChar char="•"/>
            </a:pPr>
            <a:r>
              <a:rPr lang="en-US" sz="2800" b="0" i="0" u="none" dirty="0">
                <a:solidFill>
                  <a:schemeClr val="lt1"/>
                </a:solidFill>
                <a:latin typeface="Arial"/>
                <a:ea typeface="Arial"/>
                <a:cs typeface="Arial"/>
                <a:sym typeface="Arial"/>
              </a:rPr>
              <a:t>Early and frequent feedback from users</a:t>
            </a:r>
            <a:endParaRPr dirty="0"/>
          </a:p>
          <a:p>
            <a:pPr marL="342900" lvl="0" indent="-342900" algn="l" rtl="0">
              <a:lnSpc>
                <a:spcPct val="100000"/>
              </a:lnSpc>
              <a:spcBef>
                <a:spcPts val="560"/>
              </a:spcBef>
              <a:spcAft>
                <a:spcPts val="0"/>
              </a:spcAft>
              <a:buClr>
                <a:schemeClr val="lt2"/>
              </a:buClr>
              <a:buSzPts val="2800"/>
              <a:buFont typeface="Arial"/>
              <a:buChar char="•"/>
            </a:pPr>
            <a:r>
              <a:rPr lang="en-US" sz="2800" b="0" i="0" u="none" dirty="0">
                <a:solidFill>
                  <a:schemeClr val="lt1"/>
                </a:solidFill>
                <a:latin typeface="Arial"/>
                <a:ea typeface="Arial"/>
                <a:cs typeface="Arial"/>
                <a:sym typeface="Arial"/>
              </a:rPr>
              <a:t>Cumulative costs assessed frequently </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398"/>
        <p:cNvGrpSpPr/>
        <p:nvPr/>
      </p:nvGrpSpPr>
      <p:grpSpPr>
        <a:xfrm>
          <a:off x="0" y="0"/>
          <a:ext cx="0" cy="0"/>
          <a:chOff x="0" y="0"/>
          <a:chExt cx="0" cy="0"/>
        </a:xfrm>
      </p:grpSpPr>
      <p:sp>
        <p:nvSpPr>
          <p:cNvPr id="399" name="Google Shape;399;p58"/>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4400"/>
              <a:buFont typeface="Arial"/>
              <a:buNone/>
            </a:pPr>
            <a:r>
              <a:rPr lang="en-US" sz="4400" b="0" i="0" u="none">
                <a:solidFill>
                  <a:schemeClr val="lt2"/>
                </a:solidFill>
                <a:effectLst>
                  <a:outerShdw blurRad="38100" dist="38100" dir="2700000" algn="tl">
                    <a:srgbClr val="C0C0C0"/>
                  </a:outerShdw>
                </a:effectLst>
                <a:latin typeface="Arial"/>
                <a:ea typeface="Arial"/>
                <a:cs typeface="Arial"/>
                <a:sym typeface="Arial"/>
              </a:rPr>
              <a:t>Spiral Model Weaknesses</a:t>
            </a:r>
            <a:endParaRPr/>
          </a:p>
        </p:txBody>
      </p:sp>
      <p:sp>
        <p:nvSpPr>
          <p:cNvPr id="400" name="Google Shape;400;p58"/>
          <p:cNvSpPr txBox="1">
            <a:spLocks noGrp="1"/>
          </p:cNvSpPr>
          <p:nvPr>
            <p:ph type="body" idx="1"/>
          </p:nvPr>
        </p:nvSpPr>
        <p:spPr>
          <a:xfrm>
            <a:off x="457200" y="1371600"/>
            <a:ext cx="8229600" cy="44958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lt2"/>
              </a:buClr>
              <a:buSzPts val="2400"/>
              <a:buFont typeface="Arial"/>
              <a:buChar char="•"/>
            </a:pPr>
            <a:r>
              <a:rPr lang="en-US" sz="2400" b="0" i="0" u="none" dirty="0">
                <a:solidFill>
                  <a:schemeClr val="lt1"/>
                </a:solidFill>
                <a:latin typeface="Arial"/>
                <a:ea typeface="Arial"/>
                <a:cs typeface="Arial"/>
                <a:sym typeface="Arial"/>
              </a:rPr>
              <a:t>Time spent for evaluating risks too large for small or low-risk projects</a:t>
            </a:r>
            <a:endParaRPr dirty="0"/>
          </a:p>
          <a:p>
            <a:pPr marL="342900" lvl="0" indent="-342900" algn="l" rtl="0">
              <a:lnSpc>
                <a:spcPct val="90000"/>
              </a:lnSpc>
              <a:spcBef>
                <a:spcPts val="480"/>
              </a:spcBef>
              <a:spcAft>
                <a:spcPts val="0"/>
              </a:spcAft>
              <a:buClr>
                <a:schemeClr val="lt2"/>
              </a:buClr>
              <a:buSzPts val="2400"/>
              <a:buFont typeface="Arial"/>
              <a:buChar char="•"/>
            </a:pPr>
            <a:r>
              <a:rPr lang="en-US" sz="2400" b="0" i="0" u="none" dirty="0">
                <a:solidFill>
                  <a:schemeClr val="lt1"/>
                </a:solidFill>
                <a:latin typeface="Arial"/>
                <a:ea typeface="Arial"/>
                <a:cs typeface="Arial"/>
                <a:sym typeface="Arial"/>
              </a:rPr>
              <a:t>Time spent planning, resetting objectives, doing risk analysis and prototyping may  be excessive</a:t>
            </a:r>
            <a:endParaRPr dirty="0"/>
          </a:p>
          <a:p>
            <a:pPr marL="342900" lvl="0" indent="-342900" algn="l" rtl="0">
              <a:lnSpc>
                <a:spcPct val="90000"/>
              </a:lnSpc>
              <a:spcBef>
                <a:spcPts val="480"/>
              </a:spcBef>
              <a:spcAft>
                <a:spcPts val="0"/>
              </a:spcAft>
              <a:buClr>
                <a:schemeClr val="lt2"/>
              </a:buClr>
              <a:buSzPts val="2400"/>
              <a:buFont typeface="Arial"/>
              <a:buChar char="•"/>
            </a:pPr>
            <a:r>
              <a:rPr lang="en-US" sz="2400" b="0" i="0" u="none" dirty="0">
                <a:solidFill>
                  <a:schemeClr val="lt1"/>
                </a:solidFill>
                <a:latin typeface="Arial"/>
                <a:ea typeface="Arial"/>
                <a:cs typeface="Arial"/>
                <a:sym typeface="Arial"/>
              </a:rPr>
              <a:t>The model is complex </a:t>
            </a:r>
            <a:endParaRPr dirty="0"/>
          </a:p>
          <a:p>
            <a:pPr marL="342900" lvl="0" indent="-342900" algn="l" rtl="0">
              <a:lnSpc>
                <a:spcPct val="90000"/>
              </a:lnSpc>
              <a:spcBef>
                <a:spcPts val="480"/>
              </a:spcBef>
              <a:spcAft>
                <a:spcPts val="0"/>
              </a:spcAft>
              <a:buClr>
                <a:schemeClr val="lt2"/>
              </a:buClr>
              <a:buSzPts val="2400"/>
              <a:buFont typeface="Arial"/>
              <a:buChar char="•"/>
            </a:pPr>
            <a:r>
              <a:rPr lang="en-US" sz="2400" b="0" i="0" u="none" dirty="0">
                <a:solidFill>
                  <a:schemeClr val="lt1"/>
                </a:solidFill>
                <a:latin typeface="Arial"/>
                <a:ea typeface="Arial"/>
                <a:cs typeface="Arial"/>
                <a:sym typeface="Arial"/>
              </a:rPr>
              <a:t>Risk assessment expertise is required</a:t>
            </a:r>
            <a:endParaRPr dirty="0"/>
          </a:p>
          <a:p>
            <a:pPr marL="342900" lvl="0" indent="-342900" algn="l" rtl="0">
              <a:lnSpc>
                <a:spcPct val="90000"/>
              </a:lnSpc>
              <a:spcBef>
                <a:spcPts val="480"/>
              </a:spcBef>
              <a:spcAft>
                <a:spcPts val="0"/>
              </a:spcAft>
              <a:buClr>
                <a:schemeClr val="lt2"/>
              </a:buClr>
              <a:buSzPts val="2400"/>
              <a:buFont typeface="Arial"/>
              <a:buChar char="•"/>
            </a:pPr>
            <a:r>
              <a:rPr lang="en-US" sz="2400" b="0" i="0" u="none" dirty="0">
                <a:solidFill>
                  <a:schemeClr val="lt1"/>
                </a:solidFill>
                <a:latin typeface="Arial"/>
                <a:ea typeface="Arial"/>
                <a:cs typeface="Arial"/>
                <a:sym typeface="Arial"/>
              </a:rPr>
              <a:t>Spiral may continue indefinitely</a:t>
            </a:r>
            <a:endParaRPr dirty="0"/>
          </a:p>
          <a:p>
            <a:pPr marL="342900" lvl="0" indent="-342900" algn="l" rtl="0">
              <a:lnSpc>
                <a:spcPct val="90000"/>
              </a:lnSpc>
              <a:spcBef>
                <a:spcPts val="480"/>
              </a:spcBef>
              <a:spcAft>
                <a:spcPts val="0"/>
              </a:spcAft>
              <a:buClr>
                <a:schemeClr val="lt2"/>
              </a:buClr>
              <a:buSzPts val="2400"/>
              <a:buFont typeface="Arial"/>
              <a:buChar char="•"/>
            </a:pPr>
            <a:r>
              <a:rPr lang="en-US" sz="2400" b="0" i="0" u="none" dirty="0">
                <a:solidFill>
                  <a:schemeClr val="lt1"/>
                </a:solidFill>
                <a:latin typeface="Arial"/>
                <a:ea typeface="Arial"/>
                <a:cs typeface="Arial"/>
                <a:sym typeface="Arial"/>
              </a:rPr>
              <a:t>Developers must be reassigned during non-development phase activities</a:t>
            </a:r>
            <a:endParaRPr dirty="0"/>
          </a:p>
          <a:p>
            <a:pPr marL="342900" lvl="0" indent="-342900" algn="l" rtl="0">
              <a:lnSpc>
                <a:spcPct val="90000"/>
              </a:lnSpc>
              <a:spcBef>
                <a:spcPts val="480"/>
              </a:spcBef>
              <a:spcAft>
                <a:spcPts val="0"/>
              </a:spcAft>
              <a:buClr>
                <a:schemeClr val="lt2"/>
              </a:buClr>
              <a:buSzPts val="2400"/>
              <a:buFont typeface="Arial"/>
              <a:buChar char="•"/>
            </a:pPr>
            <a:r>
              <a:rPr lang="en-US" sz="2400" b="0" i="0" u="none" dirty="0">
                <a:solidFill>
                  <a:schemeClr val="lt1"/>
                </a:solidFill>
                <a:latin typeface="Arial"/>
                <a:ea typeface="Arial"/>
                <a:cs typeface="Arial"/>
                <a:sym typeface="Arial"/>
              </a:rPr>
              <a:t>May be hard to define objective, verifiable milestones that indicate readiness to proceed through the next iteration</a:t>
            </a: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404"/>
        <p:cNvGrpSpPr/>
        <p:nvPr/>
      </p:nvGrpSpPr>
      <p:grpSpPr>
        <a:xfrm>
          <a:off x="0" y="0"/>
          <a:ext cx="0" cy="0"/>
          <a:chOff x="0" y="0"/>
          <a:chExt cx="0" cy="0"/>
        </a:xfrm>
      </p:grpSpPr>
      <p:sp>
        <p:nvSpPr>
          <p:cNvPr id="405" name="Google Shape;405;p59"/>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4400"/>
              <a:buFont typeface="Arial"/>
              <a:buNone/>
            </a:pPr>
            <a:r>
              <a:rPr lang="en-US" sz="4400" b="0" i="0" u="none">
                <a:solidFill>
                  <a:schemeClr val="lt2"/>
                </a:solidFill>
                <a:effectLst>
                  <a:outerShdw blurRad="38100" dist="38100" dir="2700000" algn="tl">
                    <a:srgbClr val="C0C0C0"/>
                  </a:outerShdw>
                </a:effectLst>
                <a:latin typeface="Arial"/>
                <a:ea typeface="Arial"/>
                <a:cs typeface="Arial"/>
                <a:sym typeface="Arial"/>
              </a:rPr>
              <a:t>When to use Spiral Model</a:t>
            </a:r>
            <a:endParaRPr/>
          </a:p>
        </p:txBody>
      </p:sp>
      <p:sp>
        <p:nvSpPr>
          <p:cNvPr id="406" name="Google Shape;406;p59"/>
          <p:cNvSpPr txBox="1">
            <a:spLocks noGrp="1"/>
          </p:cNvSpPr>
          <p:nvPr>
            <p:ph type="body" idx="1"/>
          </p:nvPr>
        </p:nvSpPr>
        <p:spPr>
          <a:xfrm>
            <a:off x="457200" y="1600200"/>
            <a:ext cx="8229600" cy="4495800"/>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lt2"/>
              </a:buClr>
              <a:buSzPts val="2800"/>
              <a:buFont typeface="Arial"/>
              <a:buChar char="•"/>
            </a:pPr>
            <a:r>
              <a:rPr lang="en-US" sz="2800" b="0" i="0" u="none" dirty="0" smtClean="0">
                <a:solidFill>
                  <a:schemeClr val="lt1"/>
                </a:solidFill>
                <a:latin typeface="Arial"/>
                <a:ea typeface="Arial"/>
                <a:cs typeface="Arial"/>
                <a:sym typeface="Arial"/>
              </a:rPr>
              <a:t>When creation of a prototype is appropriate</a:t>
            </a:r>
            <a:endParaRPr dirty="0" smtClean="0"/>
          </a:p>
          <a:p>
            <a:pPr marL="342900" lvl="0" indent="-342900" algn="l" rtl="0">
              <a:lnSpc>
                <a:spcPct val="80000"/>
              </a:lnSpc>
              <a:spcBef>
                <a:spcPts val="560"/>
              </a:spcBef>
              <a:spcAft>
                <a:spcPts val="0"/>
              </a:spcAft>
              <a:buClr>
                <a:schemeClr val="lt2"/>
              </a:buClr>
              <a:buSzPts val="2800"/>
              <a:buFont typeface="Arial"/>
              <a:buChar char="•"/>
            </a:pPr>
            <a:r>
              <a:rPr lang="en-US" sz="2800" b="0" i="0" u="none" dirty="0" smtClean="0">
                <a:solidFill>
                  <a:schemeClr val="lt1"/>
                </a:solidFill>
                <a:latin typeface="Arial"/>
                <a:ea typeface="Arial"/>
                <a:cs typeface="Arial"/>
                <a:sym typeface="Arial"/>
              </a:rPr>
              <a:t>When costs and risk evaluation is important</a:t>
            </a:r>
            <a:endParaRPr dirty="0" smtClean="0"/>
          </a:p>
          <a:p>
            <a:pPr marL="342900" lvl="0" indent="-342900" algn="l" rtl="0">
              <a:lnSpc>
                <a:spcPct val="80000"/>
              </a:lnSpc>
              <a:spcBef>
                <a:spcPts val="560"/>
              </a:spcBef>
              <a:spcAft>
                <a:spcPts val="0"/>
              </a:spcAft>
              <a:buClr>
                <a:schemeClr val="lt2"/>
              </a:buClr>
              <a:buSzPts val="2800"/>
              <a:buFont typeface="Arial"/>
              <a:buChar char="•"/>
            </a:pPr>
            <a:r>
              <a:rPr lang="en-US" sz="2800" b="0" i="0" u="none" dirty="0" smtClean="0">
                <a:solidFill>
                  <a:schemeClr val="lt1"/>
                </a:solidFill>
                <a:latin typeface="Arial"/>
                <a:ea typeface="Arial"/>
                <a:cs typeface="Arial"/>
                <a:sym typeface="Arial"/>
              </a:rPr>
              <a:t>For medium to high-risk projects</a:t>
            </a:r>
            <a:endParaRPr dirty="0" smtClean="0"/>
          </a:p>
          <a:p>
            <a:pPr marL="342900" lvl="0" indent="-342900" algn="l" rtl="0">
              <a:lnSpc>
                <a:spcPct val="80000"/>
              </a:lnSpc>
              <a:spcBef>
                <a:spcPts val="560"/>
              </a:spcBef>
              <a:spcAft>
                <a:spcPts val="0"/>
              </a:spcAft>
              <a:buClr>
                <a:schemeClr val="lt2"/>
              </a:buClr>
              <a:buSzPts val="2800"/>
              <a:buFont typeface="Arial"/>
              <a:buChar char="•"/>
            </a:pPr>
            <a:r>
              <a:rPr lang="en-US" sz="2800" b="0" i="0" u="none" dirty="0" smtClean="0">
                <a:solidFill>
                  <a:schemeClr val="lt1"/>
                </a:solidFill>
                <a:latin typeface="Arial"/>
                <a:ea typeface="Arial"/>
                <a:cs typeface="Arial"/>
                <a:sym typeface="Arial"/>
              </a:rPr>
              <a:t>Long-term project commitment unwise because of potential changes to economic priorities</a:t>
            </a:r>
            <a:endParaRPr dirty="0" smtClean="0"/>
          </a:p>
          <a:p>
            <a:pPr marL="342900" lvl="0" indent="-342900" algn="l" rtl="0">
              <a:lnSpc>
                <a:spcPct val="80000"/>
              </a:lnSpc>
              <a:spcBef>
                <a:spcPts val="560"/>
              </a:spcBef>
              <a:spcAft>
                <a:spcPts val="0"/>
              </a:spcAft>
              <a:buClr>
                <a:schemeClr val="lt2"/>
              </a:buClr>
              <a:buSzPts val="2800"/>
              <a:buFont typeface="Arial"/>
              <a:buChar char="•"/>
            </a:pPr>
            <a:r>
              <a:rPr lang="en-US" sz="2800" b="0" i="0" u="none" dirty="0" smtClean="0">
                <a:solidFill>
                  <a:schemeClr val="lt1"/>
                </a:solidFill>
                <a:latin typeface="Arial"/>
                <a:ea typeface="Arial"/>
                <a:cs typeface="Arial"/>
                <a:sym typeface="Arial"/>
              </a:rPr>
              <a:t>Users are unsure of their needs</a:t>
            </a:r>
            <a:endParaRPr dirty="0" smtClean="0"/>
          </a:p>
          <a:p>
            <a:pPr marL="342900" lvl="0" indent="-342900" algn="l" rtl="0">
              <a:lnSpc>
                <a:spcPct val="80000"/>
              </a:lnSpc>
              <a:spcBef>
                <a:spcPts val="560"/>
              </a:spcBef>
              <a:spcAft>
                <a:spcPts val="0"/>
              </a:spcAft>
              <a:buClr>
                <a:schemeClr val="lt2"/>
              </a:buClr>
              <a:buSzPts val="2800"/>
              <a:buFont typeface="Arial"/>
              <a:buChar char="•"/>
            </a:pPr>
            <a:r>
              <a:rPr lang="en-US" sz="2800" b="0" i="0" u="none" dirty="0" smtClean="0">
                <a:solidFill>
                  <a:schemeClr val="lt1"/>
                </a:solidFill>
                <a:latin typeface="Arial"/>
                <a:ea typeface="Arial"/>
                <a:cs typeface="Arial"/>
                <a:sym typeface="Arial"/>
              </a:rPr>
              <a:t>Requirements are complex</a:t>
            </a:r>
            <a:endParaRPr dirty="0" smtClean="0"/>
          </a:p>
          <a:p>
            <a:pPr marL="342900" lvl="0" indent="-342900" algn="l" rtl="0">
              <a:lnSpc>
                <a:spcPct val="80000"/>
              </a:lnSpc>
              <a:spcBef>
                <a:spcPts val="560"/>
              </a:spcBef>
              <a:spcAft>
                <a:spcPts val="0"/>
              </a:spcAft>
              <a:buClr>
                <a:schemeClr val="lt2"/>
              </a:buClr>
              <a:buSzPts val="2800"/>
              <a:buFont typeface="Arial"/>
              <a:buChar char="•"/>
            </a:pPr>
            <a:r>
              <a:rPr lang="en-US" sz="2800" b="0" i="0" u="none" dirty="0" smtClean="0">
                <a:solidFill>
                  <a:schemeClr val="lt1"/>
                </a:solidFill>
                <a:latin typeface="Arial"/>
                <a:ea typeface="Arial"/>
                <a:cs typeface="Arial"/>
                <a:sym typeface="Arial"/>
              </a:rPr>
              <a:t>New product line </a:t>
            </a:r>
            <a:endParaRPr dirty="0" smtClean="0"/>
          </a:p>
          <a:p>
            <a:pPr marL="342900" lvl="0" indent="-342900" algn="l" rtl="0">
              <a:lnSpc>
                <a:spcPct val="80000"/>
              </a:lnSpc>
              <a:spcBef>
                <a:spcPts val="560"/>
              </a:spcBef>
              <a:spcAft>
                <a:spcPts val="0"/>
              </a:spcAft>
              <a:buClr>
                <a:schemeClr val="lt2"/>
              </a:buClr>
              <a:buSzPts val="2800"/>
              <a:buFont typeface="Arial"/>
              <a:buChar char="•"/>
            </a:pPr>
            <a:r>
              <a:rPr lang="en-US" sz="2800" b="0" i="0" u="none" dirty="0" smtClean="0">
                <a:solidFill>
                  <a:schemeClr val="lt1"/>
                </a:solidFill>
                <a:latin typeface="Arial"/>
                <a:ea typeface="Arial"/>
                <a:cs typeface="Arial"/>
                <a:sym typeface="Arial"/>
              </a:rPr>
              <a:t>Significant changes are expected (research and exploration)</a:t>
            </a:r>
            <a:endParaRPr dirty="0" smtClean="0"/>
          </a:p>
          <a:p>
            <a:pPr marL="342900" lvl="0" indent="-165100" algn="l" rtl="0">
              <a:spcBef>
                <a:spcPts val="560"/>
              </a:spcBef>
              <a:spcAft>
                <a:spcPts val="0"/>
              </a:spcAft>
              <a:buSzPts val="2800"/>
              <a:buFont typeface="Arial"/>
              <a:buNone/>
            </a:pPr>
            <a:endParaRPr sz="2800" b="0" i="0" u="none" dirty="0">
              <a:solidFill>
                <a:schemeClr val="lt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410"/>
        <p:cNvGrpSpPr/>
        <p:nvPr/>
      </p:nvGrpSpPr>
      <p:grpSpPr>
        <a:xfrm>
          <a:off x="0" y="0"/>
          <a:ext cx="0" cy="0"/>
          <a:chOff x="0" y="0"/>
          <a:chExt cx="0" cy="0"/>
        </a:xfrm>
      </p:grpSpPr>
      <p:sp>
        <p:nvSpPr>
          <p:cNvPr id="411" name="Google Shape;411;p60"/>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4400"/>
              <a:buFont typeface="Arial"/>
              <a:buNone/>
            </a:pPr>
            <a:r>
              <a:rPr lang="en-US" sz="4400" b="0" i="0" u="none">
                <a:solidFill>
                  <a:schemeClr val="lt2"/>
                </a:solidFill>
                <a:effectLst>
                  <a:outerShdw blurRad="38100" dist="38100" dir="2700000" algn="tl">
                    <a:srgbClr val="C0C0C0"/>
                  </a:outerShdw>
                </a:effectLst>
                <a:latin typeface="Arial"/>
                <a:ea typeface="Arial"/>
                <a:cs typeface="Arial"/>
                <a:sym typeface="Arial"/>
              </a:rPr>
              <a:t>Agile Models’s</a:t>
            </a:r>
            <a:endParaRPr/>
          </a:p>
        </p:txBody>
      </p:sp>
      <p:sp>
        <p:nvSpPr>
          <p:cNvPr id="412" name="Google Shape;412;p60"/>
          <p:cNvSpPr txBox="1">
            <a:spLocks noGrp="1"/>
          </p:cNvSpPr>
          <p:nvPr>
            <p:ph type="body" idx="1"/>
          </p:nvPr>
        </p:nvSpPr>
        <p:spPr>
          <a:xfrm>
            <a:off x="457200" y="1600200"/>
            <a:ext cx="8229600" cy="4495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3200"/>
              <a:buFont typeface="Arial"/>
              <a:buChar char="•"/>
            </a:pPr>
            <a:r>
              <a:rPr lang="en-US" sz="3200" b="0" i="0" u="none" dirty="0">
                <a:solidFill>
                  <a:schemeClr val="lt1"/>
                </a:solidFill>
                <a:latin typeface="Arial"/>
                <a:ea typeface="Arial"/>
                <a:cs typeface="Arial"/>
                <a:sym typeface="Arial"/>
              </a:rPr>
              <a:t>Speed up or bypass one or more life cycle phases </a:t>
            </a:r>
            <a:endParaRPr dirty="0"/>
          </a:p>
          <a:p>
            <a:pPr marL="342900" lvl="0" indent="-342900" algn="l" rtl="0">
              <a:lnSpc>
                <a:spcPct val="100000"/>
              </a:lnSpc>
              <a:spcBef>
                <a:spcPts val="640"/>
              </a:spcBef>
              <a:spcAft>
                <a:spcPts val="0"/>
              </a:spcAft>
              <a:buClr>
                <a:schemeClr val="lt2"/>
              </a:buClr>
              <a:buSzPts val="3200"/>
              <a:buFont typeface="Arial"/>
              <a:buChar char="•"/>
            </a:pPr>
            <a:r>
              <a:rPr lang="en-US" sz="3200" b="0" i="0" u="none" dirty="0">
                <a:solidFill>
                  <a:schemeClr val="lt1"/>
                </a:solidFill>
                <a:latin typeface="Arial"/>
                <a:ea typeface="Arial"/>
                <a:cs typeface="Arial"/>
                <a:sym typeface="Arial"/>
              </a:rPr>
              <a:t>Usually less formal and reduced scope</a:t>
            </a:r>
            <a:endParaRPr dirty="0"/>
          </a:p>
          <a:p>
            <a:pPr marL="342900" lvl="0" indent="-342900" algn="l" rtl="0">
              <a:lnSpc>
                <a:spcPct val="100000"/>
              </a:lnSpc>
              <a:spcBef>
                <a:spcPts val="640"/>
              </a:spcBef>
              <a:spcAft>
                <a:spcPts val="0"/>
              </a:spcAft>
              <a:buClr>
                <a:schemeClr val="lt2"/>
              </a:buClr>
              <a:buSzPts val="3200"/>
              <a:buFont typeface="Arial"/>
              <a:buChar char="•"/>
            </a:pPr>
            <a:r>
              <a:rPr lang="en-US" sz="3200" b="0" i="0" u="none" dirty="0">
                <a:solidFill>
                  <a:schemeClr val="lt1"/>
                </a:solidFill>
                <a:latin typeface="Arial"/>
                <a:ea typeface="Arial"/>
                <a:cs typeface="Arial"/>
                <a:sym typeface="Arial"/>
              </a:rPr>
              <a:t>Used for time-critical applications</a:t>
            </a:r>
            <a:endParaRPr dirty="0"/>
          </a:p>
          <a:p>
            <a:pPr marL="342900" lvl="0" indent="-342900" algn="l" rtl="0">
              <a:lnSpc>
                <a:spcPct val="100000"/>
              </a:lnSpc>
              <a:spcBef>
                <a:spcPts val="640"/>
              </a:spcBef>
              <a:spcAft>
                <a:spcPts val="0"/>
              </a:spcAft>
              <a:buClr>
                <a:schemeClr val="lt2"/>
              </a:buClr>
              <a:buSzPts val="3200"/>
              <a:buFont typeface="Arial"/>
              <a:buChar char="•"/>
            </a:pPr>
            <a:r>
              <a:rPr lang="en-US" sz="3200" b="0" i="0" u="none" dirty="0">
                <a:solidFill>
                  <a:schemeClr val="lt1"/>
                </a:solidFill>
                <a:latin typeface="Arial"/>
                <a:ea typeface="Arial"/>
                <a:cs typeface="Arial"/>
                <a:sym typeface="Arial"/>
              </a:rPr>
              <a:t>Used in organizations that employ disciplined methods</a:t>
            </a:r>
            <a:endParaRPr dirty="0"/>
          </a:p>
          <a:p>
            <a:pPr marL="342900" lvl="0" indent="-139700" algn="l" rtl="0">
              <a:spcBef>
                <a:spcPts val="640"/>
              </a:spcBef>
              <a:spcAft>
                <a:spcPts val="0"/>
              </a:spcAft>
              <a:buSzPts val="3200"/>
              <a:buFont typeface="Arial"/>
              <a:buNone/>
            </a:pPr>
            <a:endParaRPr sz="3200" b="0" i="0" u="none" dirty="0">
              <a:solidFill>
                <a:schemeClr val="lt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416"/>
        <p:cNvGrpSpPr/>
        <p:nvPr/>
      </p:nvGrpSpPr>
      <p:grpSpPr>
        <a:xfrm>
          <a:off x="0" y="0"/>
          <a:ext cx="0" cy="0"/>
          <a:chOff x="0" y="0"/>
          <a:chExt cx="0" cy="0"/>
        </a:xfrm>
      </p:grpSpPr>
      <p:sp>
        <p:nvSpPr>
          <p:cNvPr id="417" name="Google Shape;417;p61"/>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4400"/>
              <a:buFont typeface="Arial"/>
              <a:buNone/>
            </a:pPr>
            <a:r>
              <a:rPr lang="en-US" sz="4400" b="0" i="0" u="none">
                <a:solidFill>
                  <a:schemeClr val="lt2"/>
                </a:solidFill>
                <a:effectLst>
                  <a:outerShdw blurRad="38100" dist="38100" dir="2700000" algn="tl">
                    <a:srgbClr val="C0C0C0"/>
                  </a:outerShdw>
                </a:effectLst>
                <a:latin typeface="Arial"/>
                <a:ea typeface="Arial"/>
                <a:cs typeface="Arial"/>
                <a:sym typeface="Arial"/>
              </a:rPr>
              <a:t>Some Agile Methods</a:t>
            </a:r>
            <a:endParaRPr/>
          </a:p>
        </p:txBody>
      </p:sp>
      <p:sp>
        <p:nvSpPr>
          <p:cNvPr id="418" name="Google Shape;418;p61"/>
          <p:cNvSpPr txBox="1">
            <a:spLocks noGrp="1"/>
          </p:cNvSpPr>
          <p:nvPr>
            <p:ph type="body" idx="1"/>
          </p:nvPr>
        </p:nvSpPr>
        <p:spPr>
          <a:xfrm>
            <a:off x="457200" y="1600200"/>
            <a:ext cx="8229600" cy="44958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lt2"/>
              </a:buClr>
              <a:buSzPts val="2800"/>
              <a:buFont typeface="Arial"/>
              <a:buChar char="•"/>
            </a:pPr>
            <a:r>
              <a:rPr lang="en-US" sz="2800" b="0" i="0" u="none" dirty="0">
                <a:solidFill>
                  <a:schemeClr val="lt1"/>
                </a:solidFill>
                <a:latin typeface="Arial"/>
                <a:ea typeface="Arial"/>
                <a:cs typeface="Arial"/>
                <a:sym typeface="Arial"/>
              </a:rPr>
              <a:t>Adaptive Software Development (ASD) </a:t>
            </a:r>
            <a:endParaRPr dirty="0"/>
          </a:p>
          <a:p>
            <a:pPr marL="342900" lvl="0" indent="-342900" algn="l" rtl="0">
              <a:lnSpc>
                <a:spcPct val="90000"/>
              </a:lnSpc>
              <a:spcBef>
                <a:spcPts val="560"/>
              </a:spcBef>
              <a:spcAft>
                <a:spcPts val="0"/>
              </a:spcAft>
              <a:buClr>
                <a:schemeClr val="lt2"/>
              </a:buClr>
              <a:buSzPts val="2800"/>
              <a:buFont typeface="Arial"/>
              <a:buChar char="•"/>
            </a:pPr>
            <a:r>
              <a:rPr lang="en-US" sz="2800" b="0" i="0" u="none" dirty="0">
                <a:solidFill>
                  <a:schemeClr val="lt1"/>
                </a:solidFill>
                <a:latin typeface="Arial"/>
                <a:ea typeface="Arial"/>
                <a:cs typeface="Arial"/>
                <a:sym typeface="Arial"/>
              </a:rPr>
              <a:t>Feature Driven Development (FDD) </a:t>
            </a:r>
            <a:endParaRPr dirty="0"/>
          </a:p>
          <a:p>
            <a:pPr marL="342900" lvl="0" indent="-342900" algn="l" rtl="0">
              <a:lnSpc>
                <a:spcPct val="90000"/>
              </a:lnSpc>
              <a:spcBef>
                <a:spcPts val="560"/>
              </a:spcBef>
              <a:spcAft>
                <a:spcPts val="0"/>
              </a:spcAft>
              <a:buClr>
                <a:schemeClr val="lt2"/>
              </a:buClr>
              <a:buSzPts val="2800"/>
              <a:buFont typeface="Arial"/>
              <a:buChar char="•"/>
            </a:pPr>
            <a:r>
              <a:rPr lang="en-US" sz="2800" b="0" i="0" u="none" dirty="0">
                <a:solidFill>
                  <a:schemeClr val="lt1"/>
                </a:solidFill>
                <a:latin typeface="Arial"/>
                <a:ea typeface="Arial"/>
                <a:cs typeface="Arial"/>
                <a:sym typeface="Arial"/>
              </a:rPr>
              <a:t>Crystal Clear </a:t>
            </a:r>
            <a:endParaRPr dirty="0"/>
          </a:p>
          <a:p>
            <a:pPr marL="342900" lvl="0" indent="-342900" algn="l" rtl="0">
              <a:lnSpc>
                <a:spcPct val="90000"/>
              </a:lnSpc>
              <a:spcBef>
                <a:spcPts val="560"/>
              </a:spcBef>
              <a:spcAft>
                <a:spcPts val="0"/>
              </a:spcAft>
              <a:buClr>
                <a:schemeClr val="lt2"/>
              </a:buClr>
              <a:buSzPts val="2800"/>
              <a:buFont typeface="Arial"/>
              <a:buChar char="•"/>
            </a:pPr>
            <a:r>
              <a:rPr lang="en-US" sz="2800" b="0" i="0" u="none" dirty="0">
                <a:solidFill>
                  <a:schemeClr val="lt1"/>
                </a:solidFill>
                <a:latin typeface="Arial"/>
                <a:ea typeface="Arial"/>
                <a:cs typeface="Arial"/>
                <a:sym typeface="Arial"/>
              </a:rPr>
              <a:t>Dynamic Software Development Method (DSDM) </a:t>
            </a:r>
            <a:endParaRPr dirty="0"/>
          </a:p>
          <a:p>
            <a:pPr marL="342900" lvl="0" indent="-342900" algn="l" rtl="0">
              <a:lnSpc>
                <a:spcPct val="90000"/>
              </a:lnSpc>
              <a:spcBef>
                <a:spcPts val="560"/>
              </a:spcBef>
              <a:spcAft>
                <a:spcPts val="0"/>
              </a:spcAft>
              <a:buClr>
                <a:schemeClr val="lt2"/>
              </a:buClr>
              <a:buSzPts val="2800"/>
              <a:buFont typeface="Arial"/>
              <a:buChar char="•"/>
            </a:pPr>
            <a:r>
              <a:rPr lang="en-US" sz="2800" b="0" i="0" u="none" dirty="0">
                <a:solidFill>
                  <a:schemeClr val="lt1"/>
                </a:solidFill>
                <a:latin typeface="Arial"/>
                <a:ea typeface="Arial"/>
                <a:cs typeface="Arial"/>
                <a:sym typeface="Arial"/>
              </a:rPr>
              <a:t>Rapid Application Development (RAD)</a:t>
            </a:r>
            <a:endParaRPr dirty="0"/>
          </a:p>
          <a:p>
            <a:pPr marL="342900" lvl="0" indent="-342900" algn="l" rtl="0">
              <a:lnSpc>
                <a:spcPct val="90000"/>
              </a:lnSpc>
              <a:spcBef>
                <a:spcPts val="560"/>
              </a:spcBef>
              <a:spcAft>
                <a:spcPts val="0"/>
              </a:spcAft>
              <a:buClr>
                <a:schemeClr val="lt2"/>
              </a:buClr>
              <a:buSzPts val="2800"/>
              <a:buFont typeface="Arial"/>
              <a:buChar char="•"/>
            </a:pPr>
            <a:r>
              <a:rPr lang="en-US" sz="2800" b="0" i="0" u="none" dirty="0">
                <a:solidFill>
                  <a:schemeClr val="lt1"/>
                </a:solidFill>
                <a:latin typeface="Arial"/>
                <a:ea typeface="Arial"/>
                <a:cs typeface="Arial"/>
                <a:sym typeface="Arial"/>
              </a:rPr>
              <a:t>Scrum </a:t>
            </a:r>
            <a:endParaRPr dirty="0"/>
          </a:p>
          <a:p>
            <a:pPr marL="342900" lvl="0" indent="-342900" algn="l" rtl="0">
              <a:lnSpc>
                <a:spcPct val="90000"/>
              </a:lnSpc>
              <a:spcBef>
                <a:spcPts val="560"/>
              </a:spcBef>
              <a:spcAft>
                <a:spcPts val="0"/>
              </a:spcAft>
              <a:buClr>
                <a:schemeClr val="lt2"/>
              </a:buClr>
              <a:buSzPts val="2800"/>
              <a:buFont typeface="Arial"/>
              <a:buChar char="•"/>
            </a:pPr>
            <a:r>
              <a:rPr lang="en-US" sz="2800" b="0" i="0" u="none" dirty="0">
                <a:solidFill>
                  <a:schemeClr val="lt1"/>
                </a:solidFill>
                <a:latin typeface="Arial"/>
                <a:ea typeface="Arial"/>
                <a:cs typeface="Arial"/>
                <a:sym typeface="Arial"/>
              </a:rPr>
              <a:t>Extreme Programming (XP) </a:t>
            </a:r>
            <a:endParaRPr dirty="0"/>
          </a:p>
          <a:p>
            <a:pPr marL="342900" lvl="0" indent="-342900" algn="l" rtl="0">
              <a:lnSpc>
                <a:spcPct val="90000"/>
              </a:lnSpc>
              <a:spcBef>
                <a:spcPts val="560"/>
              </a:spcBef>
              <a:spcAft>
                <a:spcPts val="0"/>
              </a:spcAft>
              <a:buClr>
                <a:schemeClr val="lt2"/>
              </a:buClr>
              <a:buSzPts val="2800"/>
              <a:buFont typeface="Arial"/>
              <a:buChar char="•"/>
            </a:pPr>
            <a:r>
              <a:rPr lang="en-US" sz="2800" b="0" i="0" u="none" dirty="0">
                <a:solidFill>
                  <a:schemeClr val="lt1"/>
                </a:solidFill>
                <a:latin typeface="Arial"/>
                <a:ea typeface="Arial"/>
                <a:cs typeface="Arial"/>
                <a:sym typeface="Arial"/>
              </a:rPr>
              <a:t>Rational Unify Process (RUP)</a:t>
            </a:r>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422"/>
        <p:cNvGrpSpPr/>
        <p:nvPr/>
      </p:nvGrpSpPr>
      <p:grpSpPr>
        <a:xfrm>
          <a:off x="0" y="0"/>
          <a:ext cx="0" cy="0"/>
          <a:chOff x="0" y="0"/>
          <a:chExt cx="0" cy="0"/>
        </a:xfrm>
      </p:grpSpPr>
      <p:sp>
        <p:nvSpPr>
          <p:cNvPr id="423" name="Google Shape;423;p62"/>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4400"/>
              <a:buFont typeface="Arial"/>
              <a:buNone/>
            </a:pPr>
            <a:r>
              <a:rPr lang="en-US" sz="4400" b="0" i="0" u="none">
                <a:solidFill>
                  <a:schemeClr val="lt2"/>
                </a:solidFill>
                <a:effectLst>
                  <a:outerShdw blurRad="38100" dist="38100" dir="2700000" algn="tl">
                    <a:srgbClr val="C0C0C0"/>
                  </a:outerShdw>
                </a:effectLst>
                <a:latin typeface="Arial"/>
                <a:ea typeface="Arial"/>
                <a:cs typeface="Arial"/>
                <a:sym typeface="Arial"/>
              </a:rPr>
              <a:t>Extreme Programming - XP</a:t>
            </a:r>
            <a:endParaRPr/>
          </a:p>
        </p:txBody>
      </p:sp>
      <p:sp>
        <p:nvSpPr>
          <p:cNvPr id="424" name="Google Shape;424;p62"/>
          <p:cNvSpPr txBox="1">
            <a:spLocks noGrp="1"/>
          </p:cNvSpPr>
          <p:nvPr>
            <p:ph type="body" idx="1"/>
          </p:nvPr>
        </p:nvSpPr>
        <p:spPr>
          <a:xfrm>
            <a:off x="457200" y="1600200"/>
            <a:ext cx="8229600" cy="44958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3200"/>
              <a:buFont typeface="Arial"/>
              <a:buNone/>
            </a:pPr>
            <a:r>
              <a:rPr lang="en-US" sz="3200" b="0" i="0" u="none" dirty="0">
                <a:solidFill>
                  <a:schemeClr val="lt1"/>
                </a:solidFill>
                <a:latin typeface="Arial"/>
                <a:ea typeface="Arial"/>
                <a:cs typeface="Arial"/>
                <a:sym typeface="Arial"/>
              </a:rPr>
              <a:t>For small-to-medium-sized teams developing software with vague or rapidly changing requirements</a:t>
            </a:r>
            <a:endParaRPr dirty="0"/>
          </a:p>
          <a:p>
            <a:pPr marL="342900" lvl="0" indent="-342900" algn="l" rtl="0">
              <a:lnSpc>
                <a:spcPct val="90000"/>
              </a:lnSpc>
              <a:spcBef>
                <a:spcPts val="640"/>
              </a:spcBef>
              <a:spcAft>
                <a:spcPts val="0"/>
              </a:spcAft>
              <a:buSzPts val="3200"/>
              <a:buFont typeface="Arial"/>
              <a:buNone/>
            </a:pPr>
            <a:r>
              <a:rPr lang="en-US" sz="3200" b="0" i="0" u="none" dirty="0">
                <a:solidFill>
                  <a:schemeClr val="lt1"/>
                </a:solidFill>
                <a:latin typeface="Arial"/>
                <a:ea typeface="Arial"/>
                <a:cs typeface="Arial"/>
                <a:sym typeface="Arial"/>
              </a:rPr>
              <a:t>Coding is the key activity throughout a software project</a:t>
            </a:r>
            <a:endParaRPr dirty="0"/>
          </a:p>
          <a:p>
            <a:pPr marL="342900" lvl="0" indent="-342900" algn="l" rtl="0">
              <a:lnSpc>
                <a:spcPct val="90000"/>
              </a:lnSpc>
              <a:spcBef>
                <a:spcPts val="640"/>
              </a:spcBef>
              <a:spcAft>
                <a:spcPts val="0"/>
              </a:spcAft>
              <a:buClr>
                <a:schemeClr val="lt2"/>
              </a:buClr>
              <a:buSzPts val="3200"/>
              <a:buFont typeface="Arial"/>
              <a:buChar char="•"/>
            </a:pPr>
            <a:r>
              <a:rPr lang="en-US" sz="3200" b="0" i="0" u="none" dirty="0">
                <a:solidFill>
                  <a:schemeClr val="lt1"/>
                </a:solidFill>
                <a:latin typeface="Arial"/>
                <a:ea typeface="Arial"/>
                <a:cs typeface="Arial"/>
                <a:sym typeface="Arial"/>
              </a:rPr>
              <a:t>Communication among teammates is done with code</a:t>
            </a:r>
            <a:endParaRPr dirty="0"/>
          </a:p>
          <a:p>
            <a:pPr marL="342900" lvl="0" indent="-342900" algn="l" rtl="0">
              <a:lnSpc>
                <a:spcPct val="90000"/>
              </a:lnSpc>
              <a:spcBef>
                <a:spcPts val="640"/>
              </a:spcBef>
              <a:spcAft>
                <a:spcPts val="0"/>
              </a:spcAft>
              <a:buClr>
                <a:schemeClr val="lt2"/>
              </a:buClr>
              <a:buSzPts val="3200"/>
              <a:buFont typeface="Arial"/>
              <a:buChar char="•"/>
            </a:pPr>
            <a:r>
              <a:rPr lang="en-US" sz="3200" b="0" i="0" u="none" dirty="0">
                <a:solidFill>
                  <a:schemeClr val="lt1"/>
                </a:solidFill>
                <a:latin typeface="Arial"/>
                <a:ea typeface="Arial"/>
                <a:cs typeface="Arial"/>
                <a:sym typeface="Arial"/>
              </a:rPr>
              <a:t>Life cycle and behavior of complex objects defined in test cases – again in code</a:t>
            </a:r>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Shape 428"/>
        <p:cNvGrpSpPr/>
        <p:nvPr/>
      </p:nvGrpSpPr>
      <p:grpSpPr>
        <a:xfrm>
          <a:off x="0" y="0"/>
          <a:ext cx="0" cy="0"/>
          <a:chOff x="0" y="0"/>
          <a:chExt cx="0" cy="0"/>
        </a:xfrm>
      </p:grpSpPr>
      <p:sp>
        <p:nvSpPr>
          <p:cNvPr id="429" name="Google Shape;429;p63"/>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4400"/>
              <a:buFont typeface="Arial"/>
              <a:buNone/>
            </a:pPr>
            <a:r>
              <a:rPr lang="en-US" sz="4400" b="0" i="0" u="none">
                <a:solidFill>
                  <a:schemeClr val="lt2"/>
                </a:solidFill>
                <a:effectLst>
                  <a:outerShdw blurRad="38100" dist="38100" dir="2700000" algn="tl">
                    <a:srgbClr val="C0C0C0"/>
                  </a:outerShdw>
                </a:effectLst>
                <a:latin typeface="Arial"/>
                <a:ea typeface="Arial"/>
                <a:cs typeface="Arial"/>
                <a:sym typeface="Arial"/>
              </a:rPr>
              <a:t>XP Practices (1-6)</a:t>
            </a:r>
            <a:endParaRPr/>
          </a:p>
        </p:txBody>
      </p:sp>
      <p:sp>
        <p:nvSpPr>
          <p:cNvPr id="430" name="Google Shape;430;p63"/>
          <p:cNvSpPr txBox="1">
            <a:spLocks noGrp="1"/>
          </p:cNvSpPr>
          <p:nvPr>
            <p:ph type="body" idx="1"/>
          </p:nvPr>
        </p:nvSpPr>
        <p:spPr>
          <a:xfrm>
            <a:off x="533400" y="1371600"/>
            <a:ext cx="8229600" cy="4495800"/>
          </a:xfrm>
          <a:prstGeom prst="rect">
            <a:avLst/>
          </a:prstGeom>
          <a:noFill/>
          <a:ln>
            <a:noFill/>
          </a:ln>
        </p:spPr>
        <p:txBody>
          <a:bodyPr spcFirstLastPara="1" wrap="square" lIns="91425" tIns="45700" rIns="91425" bIns="45700" anchor="t" anchorCtr="0">
            <a:noAutofit/>
          </a:bodyPr>
          <a:lstStyle/>
          <a:p>
            <a:pPr marL="533400" lvl="0" indent="-533400" algn="l" rtl="0">
              <a:lnSpc>
                <a:spcPct val="80000"/>
              </a:lnSpc>
              <a:spcBef>
                <a:spcPts val="0"/>
              </a:spcBef>
              <a:spcAft>
                <a:spcPts val="0"/>
              </a:spcAft>
              <a:buClr>
                <a:schemeClr val="lt2"/>
              </a:buClr>
              <a:buSzPts val="2400"/>
              <a:buFont typeface="Arial"/>
              <a:buAutoNum type="arabicPeriod"/>
            </a:pPr>
            <a:r>
              <a:rPr lang="en-US" sz="2400" b="0" i="0" u="none" dirty="0">
                <a:solidFill>
                  <a:srgbClr val="FFFF00"/>
                </a:solidFill>
                <a:latin typeface="Arial"/>
                <a:ea typeface="Arial"/>
                <a:cs typeface="Arial"/>
                <a:sym typeface="Arial"/>
              </a:rPr>
              <a:t>Planning game </a:t>
            </a:r>
            <a:r>
              <a:rPr lang="en-US" sz="2400" b="0" i="0" u="none" dirty="0">
                <a:solidFill>
                  <a:schemeClr val="lt1"/>
                </a:solidFill>
                <a:latin typeface="Arial"/>
                <a:ea typeface="Arial"/>
                <a:cs typeface="Arial"/>
                <a:sym typeface="Arial"/>
              </a:rPr>
              <a:t>– determine scope of the next release by combining business priorities and technical estimates</a:t>
            </a:r>
            <a:endParaRPr dirty="0"/>
          </a:p>
          <a:p>
            <a:pPr marL="533400" lvl="0" indent="-533400" algn="l" rtl="0">
              <a:lnSpc>
                <a:spcPct val="80000"/>
              </a:lnSpc>
              <a:spcBef>
                <a:spcPts val="480"/>
              </a:spcBef>
              <a:spcAft>
                <a:spcPts val="0"/>
              </a:spcAft>
              <a:buClr>
                <a:schemeClr val="lt2"/>
              </a:buClr>
              <a:buSzPts val="2400"/>
              <a:buFont typeface="Arial"/>
              <a:buAutoNum type="arabicPeriod"/>
            </a:pPr>
            <a:r>
              <a:rPr lang="en-US" sz="2400" b="0" i="0" u="none" dirty="0">
                <a:solidFill>
                  <a:srgbClr val="FFFF00"/>
                </a:solidFill>
                <a:latin typeface="Arial"/>
                <a:ea typeface="Arial"/>
                <a:cs typeface="Arial"/>
                <a:sym typeface="Arial"/>
              </a:rPr>
              <a:t>Small releases </a:t>
            </a:r>
            <a:r>
              <a:rPr lang="en-US" sz="2400" b="0" i="0" u="none" dirty="0">
                <a:solidFill>
                  <a:schemeClr val="lt1"/>
                </a:solidFill>
                <a:latin typeface="Arial"/>
                <a:ea typeface="Arial"/>
                <a:cs typeface="Arial"/>
                <a:sym typeface="Arial"/>
              </a:rPr>
              <a:t>– put a simple system into production, then release new versions in very short cycle</a:t>
            </a:r>
            <a:endParaRPr dirty="0"/>
          </a:p>
          <a:p>
            <a:pPr marL="533400" lvl="0" indent="-533400" algn="l" rtl="0">
              <a:lnSpc>
                <a:spcPct val="80000"/>
              </a:lnSpc>
              <a:spcBef>
                <a:spcPts val="480"/>
              </a:spcBef>
              <a:spcAft>
                <a:spcPts val="0"/>
              </a:spcAft>
              <a:buClr>
                <a:schemeClr val="lt2"/>
              </a:buClr>
              <a:buSzPts val="2400"/>
              <a:buFont typeface="Arial"/>
              <a:buAutoNum type="arabicPeriod"/>
            </a:pPr>
            <a:r>
              <a:rPr lang="en-US" sz="2400" b="0" i="0" u="none" dirty="0">
                <a:solidFill>
                  <a:srgbClr val="FFFF00"/>
                </a:solidFill>
                <a:latin typeface="Arial"/>
                <a:ea typeface="Arial"/>
                <a:cs typeface="Arial"/>
                <a:sym typeface="Arial"/>
              </a:rPr>
              <a:t>Metaphor </a:t>
            </a:r>
            <a:r>
              <a:rPr lang="en-US" sz="2400" b="0" i="0" u="none" dirty="0">
                <a:solidFill>
                  <a:schemeClr val="lt1"/>
                </a:solidFill>
                <a:latin typeface="Arial"/>
                <a:ea typeface="Arial"/>
                <a:cs typeface="Arial"/>
                <a:sym typeface="Arial"/>
              </a:rPr>
              <a:t>– all development is guided by a simple shared story of how the whole system works</a:t>
            </a:r>
            <a:endParaRPr dirty="0"/>
          </a:p>
          <a:p>
            <a:pPr marL="533400" lvl="0" indent="-533400" algn="l" rtl="0">
              <a:lnSpc>
                <a:spcPct val="80000"/>
              </a:lnSpc>
              <a:spcBef>
                <a:spcPts val="480"/>
              </a:spcBef>
              <a:spcAft>
                <a:spcPts val="0"/>
              </a:spcAft>
              <a:buClr>
                <a:schemeClr val="lt2"/>
              </a:buClr>
              <a:buSzPts val="2400"/>
              <a:buFont typeface="Arial"/>
              <a:buAutoNum type="arabicPeriod"/>
            </a:pPr>
            <a:r>
              <a:rPr lang="en-US" sz="2400" b="0" i="0" u="none" dirty="0">
                <a:solidFill>
                  <a:srgbClr val="FFFF00"/>
                </a:solidFill>
                <a:latin typeface="Arial"/>
                <a:ea typeface="Arial"/>
                <a:cs typeface="Arial"/>
                <a:sym typeface="Arial"/>
              </a:rPr>
              <a:t>Simple design </a:t>
            </a:r>
            <a:r>
              <a:rPr lang="en-US" sz="2400" b="0" i="0" u="none" dirty="0">
                <a:solidFill>
                  <a:schemeClr val="lt1"/>
                </a:solidFill>
                <a:latin typeface="Arial"/>
                <a:ea typeface="Arial"/>
                <a:cs typeface="Arial"/>
                <a:sym typeface="Arial"/>
              </a:rPr>
              <a:t>– system is designed as simply as possible (extra complexity removed as soon as found)</a:t>
            </a:r>
            <a:endParaRPr dirty="0"/>
          </a:p>
          <a:p>
            <a:pPr marL="533400" lvl="0" indent="-533400" algn="l" rtl="0">
              <a:lnSpc>
                <a:spcPct val="80000"/>
              </a:lnSpc>
              <a:spcBef>
                <a:spcPts val="480"/>
              </a:spcBef>
              <a:spcAft>
                <a:spcPts val="0"/>
              </a:spcAft>
              <a:buClr>
                <a:schemeClr val="lt2"/>
              </a:buClr>
              <a:buSzPts val="2400"/>
              <a:buFont typeface="Arial"/>
              <a:buAutoNum type="arabicPeriod"/>
            </a:pPr>
            <a:r>
              <a:rPr lang="en-US" sz="2400" b="0" i="0" u="none" dirty="0">
                <a:solidFill>
                  <a:srgbClr val="FFFF00"/>
                </a:solidFill>
                <a:latin typeface="Arial"/>
                <a:ea typeface="Arial"/>
                <a:cs typeface="Arial"/>
                <a:sym typeface="Arial"/>
              </a:rPr>
              <a:t>Testing </a:t>
            </a:r>
            <a:r>
              <a:rPr lang="en-US" sz="2400" b="0" i="0" u="none" dirty="0">
                <a:solidFill>
                  <a:schemeClr val="lt1"/>
                </a:solidFill>
                <a:latin typeface="Arial"/>
                <a:ea typeface="Arial"/>
                <a:cs typeface="Arial"/>
                <a:sym typeface="Arial"/>
              </a:rPr>
              <a:t>– programmers continuously write unit tests; customers write tests for features</a:t>
            </a:r>
            <a:endParaRPr dirty="0"/>
          </a:p>
          <a:p>
            <a:pPr marL="533400" lvl="0" indent="-533400" algn="l" rtl="0">
              <a:lnSpc>
                <a:spcPct val="80000"/>
              </a:lnSpc>
              <a:spcBef>
                <a:spcPts val="480"/>
              </a:spcBef>
              <a:spcAft>
                <a:spcPts val="0"/>
              </a:spcAft>
              <a:buClr>
                <a:schemeClr val="lt2"/>
              </a:buClr>
              <a:buSzPts val="2400"/>
              <a:buFont typeface="Arial"/>
              <a:buAutoNum type="arabicPeriod"/>
            </a:pPr>
            <a:r>
              <a:rPr lang="en-US" sz="2400" b="0" i="0" u="none" dirty="0">
                <a:solidFill>
                  <a:srgbClr val="FFFF00"/>
                </a:solidFill>
                <a:latin typeface="Arial"/>
                <a:ea typeface="Arial"/>
                <a:cs typeface="Arial"/>
                <a:sym typeface="Arial"/>
              </a:rPr>
              <a:t>Refactoring </a:t>
            </a:r>
            <a:r>
              <a:rPr lang="en-US" sz="2400" b="0" i="0" u="none" dirty="0">
                <a:solidFill>
                  <a:schemeClr val="lt1"/>
                </a:solidFill>
                <a:latin typeface="Arial"/>
                <a:ea typeface="Arial"/>
                <a:cs typeface="Arial"/>
                <a:sym typeface="Arial"/>
              </a:rPr>
              <a:t>– programmers continuously restructure the system without changing its behavior to remove duplication and simplify</a:t>
            </a:r>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Shape 434"/>
        <p:cNvGrpSpPr/>
        <p:nvPr/>
      </p:nvGrpSpPr>
      <p:grpSpPr>
        <a:xfrm>
          <a:off x="0" y="0"/>
          <a:ext cx="0" cy="0"/>
          <a:chOff x="0" y="0"/>
          <a:chExt cx="0" cy="0"/>
        </a:xfrm>
      </p:grpSpPr>
      <p:sp>
        <p:nvSpPr>
          <p:cNvPr id="435" name="Google Shape;435;p64"/>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4400"/>
              <a:buFont typeface="Arial"/>
              <a:buNone/>
            </a:pPr>
            <a:r>
              <a:rPr lang="en-US" sz="4400" b="0" i="0" u="none">
                <a:solidFill>
                  <a:schemeClr val="lt2"/>
                </a:solidFill>
                <a:effectLst>
                  <a:outerShdw blurRad="38100" dist="38100" dir="2700000" algn="tl">
                    <a:srgbClr val="C0C0C0"/>
                  </a:outerShdw>
                </a:effectLst>
                <a:latin typeface="Arial"/>
                <a:ea typeface="Arial"/>
                <a:cs typeface="Arial"/>
                <a:sym typeface="Arial"/>
              </a:rPr>
              <a:t>XP Practices (7 – 12)</a:t>
            </a:r>
            <a:endParaRPr/>
          </a:p>
        </p:txBody>
      </p:sp>
      <p:sp>
        <p:nvSpPr>
          <p:cNvPr id="436" name="Google Shape;436;p64"/>
          <p:cNvSpPr txBox="1">
            <a:spLocks noGrp="1"/>
          </p:cNvSpPr>
          <p:nvPr>
            <p:ph type="body" idx="1"/>
          </p:nvPr>
        </p:nvSpPr>
        <p:spPr>
          <a:xfrm>
            <a:off x="457200" y="1295400"/>
            <a:ext cx="8229600" cy="4495800"/>
          </a:xfrm>
          <a:prstGeom prst="rect">
            <a:avLst/>
          </a:prstGeom>
          <a:noFill/>
          <a:ln>
            <a:noFill/>
          </a:ln>
        </p:spPr>
        <p:txBody>
          <a:bodyPr spcFirstLastPara="1" wrap="square" lIns="91425" tIns="45700" rIns="91425" bIns="45700" anchor="t" anchorCtr="0">
            <a:noAutofit/>
          </a:bodyPr>
          <a:lstStyle/>
          <a:p>
            <a:pPr marL="609600" lvl="0" indent="-609600" algn="l" rtl="0">
              <a:lnSpc>
                <a:spcPct val="80000"/>
              </a:lnSpc>
              <a:spcBef>
                <a:spcPts val="0"/>
              </a:spcBef>
              <a:spcAft>
                <a:spcPts val="0"/>
              </a:spcAft>
              <a:buClr>
                <a:schemeClr val="lt2"/>
              </a:buClr>
              <a:buSzPts val="2400"/>
              <a:buFont typeface="Arial"/>
              <a:buAutoNum type="arabicPeriod" startAt="7"/>
            </a:pPr>
            <a:r>
              <a:rPr lang="en-US" sz="2400" b="0" i="0" u="none" dirty="0">
                <a:solidFill>
                  <a:srgbClr val="FFFF00"/>
                </a:solidFill>
                <a:latin typeface="Arial"/>
                <a:ea typeface="Arial"/>
                <a:cs typeface="Arial"/>
                <a:sym typeface="Arial"/>
              </a:rPr>
              <a:t>Pair-programming </a:t>
            </a:r>
            <a:r>
              <a:rPr lang="en-US" sz="2400" b="0" i="0" u="none" dirty="0">
                <a:solidFill>
                  <a:schemeClr val="lt1"/>
                </a:solidFill>
                <a:latin typeface="Arial"/>
                <a:ea typeface="Arial"/>
                <a:cs typeface="Arial"/>
                <a:sym typeface="Arial"/>
              </a:rPr>
              <a:t>--  all production code is written with two programmers at one machine</a:t>
            </a:r>
            <a:endParaRPr dirty="0"/>
          </a:p>
          <a:p>
            <a:pPr marL="609600" lvl="0" indent="-609600" algn="l" rtl="0">
              <a:lnSpc>
                <a:spcPct val="80000"/>
              </a:lnSpc>
              <a:spcBef>
                <a:spcPts val="480"/>
              </a:spcBef>
              <a:spcAft>
                <a:spcPts val="0"/>
              </a:spcAft>
              <a:buClr>
                <a:schemeClr val="lt2"/>
              </a:buClr>
              <a:buSzPts val="2400"/>
              <a:buFont typeface="Arial"/>
              <a:buAutoNum type="arabicPeriod" startAt="7"/>
            </a:pPr>
            <a:r>
              <a:rPr lang="en-US" sz="2400" b="0" i="0" u="none" dirty="0">
                <a:solidFill>
                  <a:srgbClr val="FFFF00"/>
                </a:solidFill>
                <a:latin typeface="Arial"/>
                <a:ea typeface="Arial"/>
                <a:cs typeface="Arial"/>
                <a:sym typeface="Arial"/>
              </a:rPr>
              <a:t>Collective ownership </a:t>
            </a:r>
            <a:r>
              <a:rPr lang="en-US" sz="2400" b="0" i="0" u="none" dirty="0">
                <a:solidFill>
                  <a:schemeClr val="lt1"/>
                </a:solidFill>
                <a:latin typeface="Arial"/>
                <a:ea typeface="Arial"/>
                <a:cs typeface="Arial"/>
                <a:sym typeface="Arial"/>
              </a:rPr>
              <a:t>– anyone can change any code anywhere in the system at any time.</a:t>
            </a:r>
            <a:endParaRPr dirty="0"/>
          </a:p>
          <a:p>
            <a:pPr marL="609600" lvl="0" indent="-609600" algn="l" rtl="0">
              <a:lnSpc>
                <a:spcPct val="80000"/>
              </a:lnSpc>
              <a:spcBef>
                <a:spcPts val="480"/>
              </a:spcBef>
              <a:spcAft>
                <a:spcPts val="0"/>
              </a:spcAft>
              <a:buClr>
                <a:schemeClr val="lt2"/>
              </a:buClr>
              <a:buSzPts val="2400"/>
              <a:buFont typeface="Arial"/>
              <a:buAutoNum type="arabicPeriod" startAt="7"/>
            </a:pPr>
            <a:r>
              <a:rPr lang="en-US" sz="2400" b="0" i="0" u="none" dirty="0">
                <a:solidFill>
                  <a:srgbClr val="FFFF00"/>
                </a:solidFill>
                <a:latin typeface="Arial"/>
                <a:ea typeface="Arial"/>
                <a:cs typeface="Arial"/>
                <a:sym typeface="Arial"/>
              </a:rPr>
              <a:t>Continuous integration </a:t>
            </a:r>
            <a:r>
              <a:rPr lang="en-US" sz="2400" b="0" i="0" u="none" dirty="0">
                <a:solidFill>
                  <a:schemeClr val="lt1"/>
                </a:solidFill>
                <a:latin typeface="Arial"/>
                <a:ea typeface="Arial"/>
                <a:cs typeface="Arial"/>
                <a:sym typeface="Arial"/>
              </a:rPr>
              <a:t>– integrate and build the system many times a day – every time a task is completed.</a:t>
            </a:r>
            <a:endParaRPr dirty="0"/>
          </a:p>
          <a:p>
            <a:pPr marL="609600" lvl="0" indent="-609600" algn="l" rtl="0">
              <a:lnSpc>
                <a:spcPct val="80000"/>
              </a:lnSpc>
              <a:spcBef>
                <a:spcPts val="480"/>
              </a:spcBef>
              <a:spcAft>
                <a:spcPts val="0"/>
              </a:spcAft>
              <a:buClr>
                <a:schemeClr val="lt2"/>
              </a:buClr>
              <a:buSzPts val="2400"/>
              <a:buFont typeface="Arial"/>
              <a:buAutoNum type="arabicPeriod" startAt="7"/>
            </a:pPr>
            <a:r>
              <a:rPr lang="en-US" sz="2400" b="0" i="0" u="none" dirty="0">
                <a:solidFill>
                  <a:srgbClr val="FFFF00"/>
                </a:solidFill>
                <a:latin typeface="Arial"/>
                <a:ea typeface="Arial"/>
                <a:cs typeface="Arial"/>
                <a:sym typeface="Arial"/>
              </a:rPr>
              <a:t>40-hour week </a:t>
            </a:r>
            <a:r>
              <a:rPr lang="en-US" sz="2400" b="0" i="0" u="none" dirty="0">
                <a:solidFill>
                  <a:schemeClr val="lt1"/>
                </a:solidFill>
                <a:latin typeface="Arial"/>
                <a:ea typeface="Arial"/>
                <a:cs typeface="Arial"/>
                <a:sym typeface="Arial"/>
              </a:rPr>
              <a:t>– work no more than 40 hours a week as a rule</a:t>
            </a:r>
            <a:endParaRPr dirty="0"/>
          </a:p>
          <a:p>
            <a:pPr marL="609600" lvl="0" indent="-609600" algn="l" rtl="0">
              <a:lnSpc>
                <a:spcPct val="80000"/>
              </a:lnSpc>
              <a:spcBef>
                <a:spcPts val="480"/>
              </a:spcBef>
              <a:spcAft>
                <a:spcPts val="0"/>
              </a:spcAft>
              <a:buClr>
                <a:schemeClr val="lt2"/>
              </a:buClr>
              <a:buSzPts val="2400"/>
              <a:buFont typeface="Arial"/>
              <a:buAutoNum type="arabicPeriod" startAt="7"/>
            </a:pPr>
            <a:r>
              <a:rPr lang="en-US" sz="2400" b="0" i="0" u="none" dirty="0">
                <a:solidFill>
                  <a:srgbClr val="FFFF00"/>
                </a:solidFill>
                <a:latin typeface="Arial"/>
                <a:ea typeface="Arial"/>
                <a:cs typeface="Arial"/>
                <a:sym typeface="Arial"/>
              </a:rPr>
              <a:t>On-site customer </a:t>
            </a:r>
            <a:r>
              <a:rPr lang="en-US" sz="2400" b="0" i="0" u="none" dirty="0">
                <a:solidFill>
                  <a:schemeClr val="lt1"/>
                </a:solidFill>
                <a:latin typeface="Arial"/>
                <a:ea typeface="Arial"/>
                <a:cs typeface="Arial"/>
                <a:sym typeface="Arial"/>
              </a:rPr>
              <a:t>– a user is on the team and available full-time to answer questions</a:t>
            </a:r>
            <a:endParaRPr dirty="0"/>
          </a:p>
          <a:p>
            <a:pPr marL="609600" lvl="0" indent="-609600" algn="l" rtl="0">
              <a:lnSpc>
                <a:spcPct val="80000"/>
              </a:lnSpc>
              <a:spcBef>
                <a:spcPts val="480"/>
              </a:spcBef>
              <a:spcAft>
                <a:spcPts val="0"/>
              </a:spcAft>
              <a:buClr>
                <a:schemeClr val="lt2"/>
              </a:buClr>
              <a:buSzPts val="2400"/>
              <a:buFont typeface="Arial"/>
              <a:buAutoNum type="arabicPeriod" startAt="7"/>
            </a:pPr>
            <a:r>
              <a:rPr lang="en-US" sz="2400" b="0" i="0" u="none" dirty="0">
                <a:solidFill>
                  <a:srgbClr val="FFFF00"/>
                </a:solidFill>
                <a:latin typeface="Arial"/>
                <a:ea typeface="Arial"/>
                <a:cs typeface="Arial"/>
                <a:sym typeface="Arial"/>
              </a:rPr>
              <a:t>Coding standards</a:t>
            </a:r>
            <a:r>
              <a:rPr lang="en-US" sz="2400" b="0" i="0" u="none" dirty="0">
                <a:solidFill>
                  <a:schemeClr val="lt1"/>
                </a:solidFill>
                <a:latin typeface="Arial"/>
                <a:ea typeface="Arial"/>
                <a:cs typeface="Arial"/>
                <a:sym typeface="Arial"/>
              </a:rPr>
              <a:t> – programmers write all code in accordance with rules emphasizing communication through the code</a:t>
            </a: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Shape 440"/>
        <p:cNvGrpSpPr/>
        <p:nvPr/>
      </p:nvGrpSpPr>
      <p:grpSpPr>
        <a:xfrm>
          <a:off x="0" y="0"/>
          <a:ext cx="0" cy="0"/>
          <a:chOff x="0" y="0"/>
          <a:chExt cx="0" cy="0"/>
        </a:xfrm>
      </p:grpSpPr>
      <p:sp>
        <p:nvSpPr>
          <p:cNvPr id="441" name="Google Shape;441;p65"/>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4400"/>
              <a:buFont typeface="Arial"/>
              <a:buNone/>
            </a:pPr>
            <a:r>
              <a:rPr lang="en-US" sz="4400" b="0" i="0" u="none">
                <a:solidFill>
                  <a:schemeClr val="lt2"/>
                </a:solidFill>
                <a:effectLst>
                  <a:outerShdw blurRad="38100" dist="38100" dir="2700000" algn="tl">
                    <a:srgbClr val="C0C0C0"/>
                  </a:outerShdw>
                </a:effectLst>
                <a:latin typeface="Arial"/>
                <a:ea typeface="Arial"/>
                <a:cs typeface="Arial"/>
                <a:sym typeface="Arial"/>
              </a:rPr>
              <a:t>XP is “extreme” because</a:t>
            </a:r>
            <a:endParaRPr/>
          </a:p>
        </p:txBody>
      </p:sp>
      <p:sp>
        <p:nvSpPr>
          <p:cNvPr id="442" name="Google Shape;442;p65"/>
          <p:cNvSpPr txBox="1">
            <a:spLocks noGrp="1"/>
          </p:cNvSpPr>
          <p:nvPr>
            <p:ph type="body" idx="1"/>
          </p:nvPr>
        </p:nvSpPr>
        <p:spPr>
          <a:xfrm>
            <a:off x="457200" y="1371600"/>
            <a:ext cx="8229600" cy="4495800"/>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2800"/>
              <a:buFont typeface="Arial"/>
              <a:buNone/>
            </a:pPr>
            <a:r>
              <a:rPr lang="en-US" sz="2800" b="0" i="0" u="none" dirty="0">
                <a:solidFill>
                  <a:schemeClr val="lt1"/>
                </a:solidFill>
                <a:latin typeface="Arial"/>
                <a:ea typeface="Arial"/>
                <a:cs typeface="Arial"/>
                <a:sym typeface="Arial"/>
              </a:rPr>
              <a:t>Commonsense practices taken to extreme levels</a:t>
            </a:r>
            <a:endParaRPr dirty="0"/>
          </a:p>
          <a:p>
            <a:pPr marL="342900" lvl="0" indent="-342900" algn="l" rtl="0">
              <a:lnSpc>
                <a:spcPct val="80000"/>
              </a:lnSpc>
              <a:spcBef>
                <a:spcPts val="560"/>
              </a:spcBef>
              <a:spcAft>
                <a:spcPts val="0"/>
              </a:spcAft>
              <a:buSzPts val="2800"/>
              <a:buFont typeface="Arial"/>
              <a:buNone/>
            </a:pPr>
            <a:endParaRPr sz="2800" b="0" i="0" u="none" dirty="0">
              <a:solidFill>
                <a:schemeClr val="lt1"/>
              </a:solidFill>
              <a:latin typeface="Arial"/>
              <a:ea typeface="Arial"/>
              <a:cs typeface="Arial"/>
              <a:sym typeface="Arial"/>
            </a:endParaRPr>
          </a:p>
          <a:p>
            <a:pPr marL="342900" lvl="0" indent="-342900" algn="l" rtl="0">
              <a:lnSpc>
                <a:spcPct val="80000"/>
              </a:lnSpc>
              <a:spcBef>
                <a:spcPts val="400"/>
              </a:spcBef>
              <a:spcAft>
                <a:spcPts val="0"/>
              </a:spcAft>
              <a:buClr>
                <a:schemeClr val="lt2"/>
              </a:buClr>
              <a:buSzPts val="2000"/>
              <a:buFont typeface="Arial"/>
              <a:buChar char="•"/>
            </a:pPr>
            <a:r>
              <a:rPr lang="en-US" sz="2000" b="0" i="0" u="none" dirty="0">
                <a:solidFill>
                  <a:schemeClr val="lt1"/>
                </a:solidFill>
                <a:latin typeface="Arial"/>
                <a:ea typeface="Arial"/>
                <a:cs typeface="Arial"/>
                <a:sym typeface="Arial"/>
              </a:rPr>
              <a:t>If code reviews are good, </a:t>
            </a:r>
            <a:r>
              <a:rPr lang="en-US" sz="2000" b="0" i="0" u="none" dirty="0">
                <a:solidFill>
                  <a:srgbClr val="FFFF00"/>
                </a:solidFill>
                <a:latin typeface="Arial"/>
                <a:ea typeface="Arial"/>
                <a:cs typeface="Arial"/>
                <a:sym typeface="Arial"/>
              </a:rPr>
              <a:t>review code all the time </a:t>
            </a:r>
            <a:r>
              <a:rPr lang="en-US" sz="2000" b="0" i="0" u="none" dirty="0">
                <a:solidFill>
                  <a:schemeClr val="lt1"/>
                </a:solidFill>
                <a:latin typeface="Arial"/>
                <a:ea typeface="Arial"/>
                <a:cs typeface="Arial"/>
                <a:sym typeface="Arial"/>
              </a:rPr>
              <a:t>(pair programming)</a:t>
            </a:r>
            <a:endParaRPr dirty="0"/>
          </a:p>
          <a:p>
            <a:pPr marL="342900" lvl="0" indent="-342900" algn="l" rtl="0">
              <a:lnSpc>
                <a:spcPct val="80000"/>
              </a:lnSpc>
              <a:spcBef>
                <a:spcPts val="400"/>
              </a:spcBef>
              <a:spcAft>
                <a:spcPts val="0"/>
              </a:spcAft>
              <a:buClr>
                <a:schemeClr val="lt2"/>
              </a:buClr>
              <a:buSzPts val="2000"/>
              <a:buFont typeface="Arial"/>
              <a:buChar char="•"/>
            </a:pPr>
            <a:r>
              <a:rPr lang="en-US" sz="2000" b="0" i="0" u="none" dirty="0">
                <a:solidFill>
                  <a:schemeClr val="lt1"/>
                </a:solidFill>
                <a:latin typeface="Arial"/>
                <a:ea typeface="Arial"/>
                <a:cs typeface="Arial"/>
                <a:sym typeface="Arial"/>
              </a:rPr>
              <a:t>If testing is good, everybody will </a:t>
            </a:r>
            <a:r>
              <a:rPr lang="en-US" sz="2000" b="0" i="0" u="none" dirty="0">
                <a:solidFill>
                  <a:srgbClr val="FFFF00"/>
                </a:solidFill>
                <a:latin typeface="Arial"/>
                <a:ea typeface="Arial"/>
                <a:cs typeface="Arial"/>
                <a:sym typeface="Arial"/>
              </a:rPr>
              <a:t>test all the time</a:t>
            </a:r>
            <a:endParaRPr dirty="0"/>
          </a:p>
          <a:p>
            <a:pPr marL="342900" lvl="0" indent="-342900" algn="l" rtl="0">
              <a:lnSpc>
                <a:spcPct val="80000"/>
              </a:lnSpc>
              <a:spcBef>
                <a:spcPts val="400"/>
              </a:spcBef>
              <a:spcAft>
                <a:spcPts val="0"/>
              </a:spcAft>
              <a:buClr>
                <a:schemeClr val="lt2"/>
              </a:buClr>
              <a:buSzPts val="2000"/>
              <a:buFont typeface="Arial"/>
              <a:buChar char="•"/>
            </a:pPr>
            <a:r>
              <a:rPr lang="en-US" sz="2000" b="0" i="0" u="none" dirty="0">
                <a:solidFill>
                  <a:schemeClr val="lt1"/>
                </a:solidFill>
                <a:latin typeface="Arial"/>
                <a:ea typeface="Arial"/>
                <a:cs typeface="Arial"/>
                <a:sym typeface="Arial"/>
              </a:rPr>
              <a:t>If simplicity is good, keep the system in the simplest design that supports its current functionality. (</a:t>
            </a:r>
            <a:r>
              <a:rPr lang="en-US" sz="2000" b="0" i="0" u="none" dirty="0">
                <a:solidFill>
                  <a:srgbClr val="FFFF00"/>
                </a:solidFill>
                <a:latin typeface="Arial"/>
                <a:ea typeface="Arial"/>
                <a:cs typeface="Arial"/>
                <a:sym typeface="Arial"/>
              </a:rPr>
              <a:t>simplest thing that works</a:t>
            </a:r>
            <a:r>
              <a:rPr lang="en-US" sz="2000" b="0" i="0" u="none" dirty="0">
                <a:solidFill>
                  <a:schemeClr val="lt1"/>
                </a:solidFill>
                <a:latin typeface="Arial"/>
                <a:ea typeface="Arial"/>
                <a:cs typeface="Arial"/>
                <a:sym typeface="Arial"/>
              </a:rPr>
              <a:t>)</a:t>
            </a:r>
            <a:endParaRPr dirty="0"/>
          </a:p>
          <a:p>
            <a:pPr marL="342900" lvl="0" indent="-342900" algn="l" rtl="0">
              <a:lnSpc>
                <a:spcPct val="80000"/>
              </a:lnSpc>
              <a:spcBef>
                <a:spcPts val="400"/>
              </a:spcBef>
              <a:spcAft>
                <a:spcPts val="0"/>
              </a:spcAft>
              <a:buClr>
                <a:schemeClr val="lt2"/>
              </a:buClr>
              <a:buSzPts val="2000"/>
              <a:buFont typeface="Arial"/>
              <a:buChar char="•"/>
            </a:pPr>
            <a:r>
              <a:rPr lang="en-US" sz="2000" b="0" i="0" u="none" dirty="0">
                <a:solidFill>
                  <a:schemeClr val="lt1"/>
                </a:solidFill>
                <a:latin typeface="Arial"/>
                <a:ea typeface="Arial"/>
                <a:cs typeface="Arial"/>
                <a:sym typeface="Arial"/>
              </a:rPr>
              <a:t>If design is good, everybody will design daily (</a:t>
            </a:r>
            <a:r>
              <a:rPr lang="en-US" sz="2000" b="0" i="0" u="none" dirty="0">
                <a:solidFill>
                  <a:srgbClr val="FFFF00"/>
                </a:solidFill>
                <a:latin typeface="Arial"/>
                <a:ea typeface="Arial"/>
                <a:cs typeface="Arial"/>
                <a:sym typeface="Arial"/>
              </a:rPr>
              <a:t>refactoring</a:t>
            </a:r>
            <a:r>
              <a:rPr lang="en-US" sz="2000" b="0" i="0" u="none" dirty="0">
                <a:solidFill>
                  <a:schemeClr val="lt1"/>
                </a:solidFill>
                <a:latin typeface="Arial"/>
                <a:ea typeface="Arial"/>
                <a:cs typeface="Arial"/>
                <a:sym typeface="Arial"/>
              </a:rPr>
              <a:t>)</a:t>
            </a:r>
            <a:endParaRPr dirty="0"/>
          </a:p>
          <a:p>
            <a:pPr marL="342900" lvl="0" indent="-342900" algn="l" rtl="0">
              <a:lnSpc>
                <a:spcPct val="80000"/>
              </a:lnSpc>
              <a:spcBef>
                <a:spcPts val="400"/>
              </a:spcBef>
              <a:spcAft>
                <a:spcPts val="0"/>
              </a:spcAft>
              <a:buClr>
                <a:schemeClr val="lt2"/>
              </a:buClr>
              <a:buSzPts val="2000"/>
              <a:buFont typeface="Arial"/>
              <a:buChar char="•"/>
            </a:pPr>
            <a:r>
              <a:rPr lang="en-US" sz="2000" b="0" i="0" u="none" dirty="0">
                <a:solidFill>
                  <a:schemeClr val="lt1"/>
                </a:solidFill>
                <a:latin typeface="Arial"/>
                <a:ea typeface="Arial"/>
                <a:cs typeface="Arial"/>
                <a:sym typeface="Arial"/>
              </a:rPr>
              <a:t>If architecture is important, everybody will work at defining and refining the architecture (</a:t>
            </a:r>
            <a:r>
              <a:rPr lang="en-US" sz="2000" b="0" i="0" u="none" dirty="0">
                <a:solidFill>
                  <a:srgbClr val="FFFF00"/>
                </a:solidFill>
                <a:latin typeface="Arial"/>
                <a:ea typeface="Arial"/>
                <a:cs typeface="Arial"/>
                <a:sym typeface="Arial"/>
              </a:rPr>
              <a:t>metaphor</a:t>
            </a:r>
            <a:r>
              <a:rPr lang="en-US" sz="2000" b="0" i="0" u="none" dirty="0">
                <a:solidFill>
                  <a:schemeClr val="lt1"/>
                </a:solidFill>
                <a:latin typeface="Arial"/>
                <a:ea typeface="Arial"/>
                <a:cs typeface="Arial"/>
                <a:sym typeface="Arial"/>
              </a:rPr>
              <a:t>)</a:t>
            </a:r>
            <a:endParaRPr dirty="0"/>
          </a:p>
          <a:p>
            <a:pPr marL="342900" lvl="0" indent="-342900" algn="l" rtl="0">
              <a:lnSpc>
                <a:spcPct val="80000"/>
              </a:lnSpc>
              <a:spcBef>
                <a:spcPts val="400"/>
              </a:spcBef>
              <a:spcAft>
                <a:spcPts val="0"/>
              </a:spcAft>
              <a:buClr>
                <a:schemeClr val="lt2"/>
              </a:buClr>
              <a:buSzPts val="2000"/>
              <a:buFont typeface="Arial"/>
              <a:buChar char="•"/>
            </a:pPr>
            <a:r>
              <a:rPr lang="en-US" sz="2000" b="0" i="0" u="none" dirty="0">
                <a:solidFill>
                  <a:schemeClr val="lt1"/>
                </a:solidFill>
                <a:latin typeface="Arial"/>
                <a:ea typeface="Arial"/>
                <a:cs typeface="Arial"/>
                <a:sym typeface="Arial"/>
              </a:rPr>
              <a:t>If integration testing is important, build and </a:t>
            </a:r>
            <a:r>
              <a:rPr lang="en-US" sz="2000" b="0" i="0" u="none" dirty="0">
                <a:solidFill>
                  <a:srgbClr val="FFFF00"/>
                </a:solidFill>
                <a:latin typeface="Arial"/>
                <a:ea typeface="Arial"/>
                <a:cs typeface="Arial"/>
                <a:sym typeface="Arial"/>
              </a:rPr>
              <a:t>integrate test several times a day </a:t>
            </a:r>
            <a:r>
              <a:rPr lang="en-US" sz="2000" b="0" i="0" u="none" dirty="0">
                <a:solidFill>
                  <a:schemeClr val="lt1"/>
                </a:solidFill>
                <a:latin typeface="Arial"/>
                <a:ea typeface="Arial"/>
                <a:cs typeface="Arial"/>
                <a:sym typeface="Arial"/>
              </a:rPr>
              <a:t>(continuous integration)</a:t>
            </a:r>
            <a:endParaRPr dirty="0"/>
          </a:p>
          <a:p>
            <a:pPr marL="342900" lvl="0" indent="-342900" algn="l" rtl="0">
              <a:lnSpc>
                <a:spcPct val="80000"/>
              </a:lnSpc>
              <a:spcBef>
                <a:spcPts val="400"/>
              </a:spcBef>
              <a:spcAft>
                <a:spcPts val="0"/>
              </a:spcAft>
              <a:buClr>
                <a:schemeClr val="lt2"/>
              </a:buClr>
              <a:buSzPts val="2000"/>
              <a:buFont typeface="Arial"/>
              <a:buChar char="•"/>
            </a:pPr>
            <a:r>
              <a:rPr lang="en-US" sz="2000" b="0" i="0" u="none" dirty="0">
                <a:solidFill>
                  <a:schemeClr val="lt1"/>
                </a:solidFill>
                <a:latin typeface="Arial"/>
                <a:ea typeface="Arial"/>
                <a:cs typeface="Arial"/>
                <a:sym typeface="Arial"/>
              </a:rPr>
              <a:t>If short iterations are good, </a:t>
            </a:r>
            <a:r>
              <a:rPr lang="en-US" sz="2000" b="0" i="0" u="none" dirty="0">
                <a:solidFill>
                  <a:srgbClr val="FFFF00"/>
                </a:solidFill>
                <a:latin typeface="Arial"/>
                <a:ea typeface="Arial"/>
                <a:cs typeface="Arial"/>
                <a:sym typeface="Arial"/>
              </a:rPr>
              <a:t>make iterations really, really short </a:t>
            </a:r>
            <a:r>
              <a:rPr lang="en-US" sz="2000" b="0" i="0" u="none" dirty="0">
                <a:solidFill>
                  <a:schemeClr val="lt1"/>
                </a:solidFill>
                <a:latin typeface="Arial"/>
                <a:ea typeface="Arial"/>
                <a:cs typeface="Arial"/>
                <a:sym typeface="Arial"/>
              </a:rPr>
              <a:t>(hours rather than weeks)</a:t>
            </a:r>
            <a:endParaRPr dirty="0"/>
          </a:p>
          <a:p>
            <a:pPr marL="342900" lvl="0" indent="-215900" algn="l" rtl="0">
              <a:lnSpc>
                <a:spcPct val="80000"/>
              </a:lnSpc>
              <a:spcBef>
                <a:spcPts val="400"/>
              </a:spcBef>
              <a:spcAft>
                <a:spcPts val="0"/>
              </a:spcAft>
              <a:buClr>
                <a:schemeClr val="lt2"/>
              </a:buClr>
              <a:buSzPts val="2000"/>
              <a:buFont typeface="Arial"/>
              <a:buNone/>
            </a:pPr>
            <a:endParaRPr sz="2000" b="0" i="0" u="none" dirty="0">
              <a:solidFill>
                <a:schemeClr val="lt1"/>
              </a:solidFill>
              <a:latin typeface="Arial"/>
              <a:ea typeface="Arial"/>
              <a:cs typeface="Arial"/>
              <a:sym typeface="Arial"/>
            </a:endParaRPr>
          </a:p>
          <a:p>
            <a:pPr marL="342900" lvl="0" indent="-215900" algn="l" rtl="0">
              <a:spcBef>
                <a:spcPts val="400"/>
              </a:spcBef>
              <a:spcAft>
                <a:spcPts val="0"/>
              </a:spcAft>
              <a:buSzPts val="2000"/>
              <a:buFont typeface="Arial"/>
              <a:buNone/>
            </a:pPr>
            <a:endParaRPr sz="2000" b="0" i="0" u="none" dirty="0">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224"/>
        <p:cNvGrpSpPr/>
        <p:nvPr/>
      </p:nvGrpSpPr>
      <p:grpSpPr>
        <a:xfrm>
          <a:off x="0" y="0"/>
          <a:ext cx="0" cy="0"/>
          <a:chOff x="0" y="0"/>
          <a:chExt cx="0" cy="0"/>
        </a:xfrm>
      </p:grpSpPr>
      <p:sp>
        <p:nvSpPr>
          <p:cNvPr id="225" name="Google Shape;225;p30"/>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4400"/>
              <a:buFont typeface="Arial"/>
              <a:buNone/>
            </a:pPr>
            <a:r>
              <a:rPr lang="en-US" sz="4400" b="0" i="0" u="none">
                <a:solidFill>
                  <a:schemeClr val="lt2"/>
                </a:solidFill>
                <a:effectLst>
                  <a:outerShdw blurRad="38100" dist="38100" dir="2700000" algn="tl">
                    <a:srgbClr val="C0C0C0"/>
                  </a:outerShdw>
                </a:effectLst>
                <a:latin typeface="Arial"/>
                <a:ea typeface="Arial"/>
                <a:cs typeface="Arial"/>
                <a:sym typeface="Arial"/>
              </a:rPr>
              <a:t>Waterfall Model</a:t>
            </a:r>
            <a:endParaRPr/>
          </a:p>
        </p:txBody>
      </p:sp>
      <p:pic>
        <p:nvPicPr>
          <p:cNvPr id="226" name="Google Shape;226;p30" descr="Waterfall SDLC"/>
          <p:cNvPicPr preferRelativeResize="0">
            <a:picLocks noGrp="1"/>
          </p:cNvPicPr>
          <p:nvPr>
            <p:ph type="body" idx="1"/>
          </p:nvPr>
        </p:nvPicPr>
        <p:blipFill rotWithShape="1">
          <a:blip r:embed="rId3">
            <a:alphaModFix/>
          </a:blip>
          <a:srcRect/>
          <a:stretch/>
        </p:blipFill>
        <p:spPr>
          <a:xfrm>
            <a:off x="0" y="1371600"/>
            <a:ext cx="3810000" cy="3886200"/>
          </a:xfrm>
          <a:prstGeom prst="rect">
            <a:avLst/>
          </a:prstGeom>
          <a:noFill/>
          <a:ln>
            <a:noFill/>
          </a:ln>
        </p:spPr>
      </p:pic>
      <p:sp>
        <p:nvSpPr>
          <p:cNvPr id="227" name="Google Shape;227;p30"/>
          <p:cNvSpPr txBox="1">
            <a:spLocks noGrp="1"/>
          </p:cNvSpPr>
          <p:nvPr>
            <p:ph type="body" idx="1"/>
          </p:nvPr>
        </p:nvSpPr>
        <p:spPr>
          <a:xfrm>
            <a:off x="3962400" y="1295400"/>
            <a:ext cx="4800600" cy="4495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2400"/>
              <a:buFont typeface="Arial"/>
              <a:buChar char="•"/>
            </a:pPr>
            <a:r>
              <a:rPr lang="en-US" sz="2400" b="1" i="0" u="none" dirty="0">
                <a:solidFill>
                  <a:srgbClr val="FFFF00"/>
                </a:solidFill>
                <a:latin typeface="Arial"/>
                <a:ea typeface="Arial"/>
                <a:cs typeface="Arial"/>
                <a:sym typeface="Arial"/>
              </a:rPr>
              <a:t>Requirements</a:t>
            </a:r>
            <a:r>
              <a:rPr lang="en-US" sz="2400" b="1" i="0" u="none" dirty="0">
                <a:solidFill>
                  <a:schemeClr val="lt1"/>
                </a:solidFill>
                <a:latin typeface="Arial"/>
                <a:ea typeface="Arial"/>
                <a:cs typeface="Arial"/>
                <a:sym typeface="Arial"/>
              </a:rPr>
              <a:t> </a:t>
            </a:r>
            <a:r>
              <a:rPr lang="en-US" sz="2400" b="0" i="0" u="none" dirty="0">
                <a:solidFill>
                  <a:schemeClr val="lt1"/>
                </a:solidFill>
                <a:latin typeface="Arial"/>
                <a:ea typeface="Arial"/>
                <a:cs typeface="Arial"/>
                <a:sym typeface="Arial"/>
              </a:rPr>
              <a:t>– defines needed information, function, behavior, performance and interfaces.</a:t>
            </a:r>
            <a:endParaRPr dirty="0"/>
          </a:p>
          <a:p>
            <a:pPr marL="342900" lvl="0" indent="-342900" algn="l" rtl="0">
              <a:lnSpc>
                <a:spcPct val="100000"/>
              </a:lnSpc>
              <a:spcBef>
                <a:spcPts val="480"/>
              </a:spcBef>
              <a:spcAft>
                <a:spcPts val="0"/>
              </a:spcAft>
              <a:buClr>
                <a:schemeClr val="lt2"/>
              </a:buClr>
              <a:buSzPts val="2400"/>
              <a:buFont typeface="Arial"/>
              <a:buChar char="•"/>
            </a:pPr>
            <a:r>
              <a:rPr lang="en-US" sz="2400" b="1" i="0" u="none" dirty="0">
                <a:solidFill>
                  <a:srgbClr val="FFFF00"/>
                </a:solidFill>
                <a:latin typeface="Arial"/>
                <a:ea typeface="Arial"/>
                <a:cs typeface="Arial"/>
                <a:sym typeface="Arial"/>
              </a:rPr>
              <a:t>Design </a:t>
            </a:r>
            <a:r>
              <a:rPr lang="en-US" sz="2400" b="0" i="0" u="none" dirty="0">
                <a:solidFill>
                  <a:schemeClr val="lt1"/>
                </a:solidFill>
                <a:latin typeface="Arial"/>
                <a:ea typeface="Arial"/>
                <a:cs typeface="Arial"/>
                <a:sym typeface="Arial"/>
              </a:rPr>
              <a:t>– data structures, software architecture, interface representations, algorithmic details.</a:t>
            </a:r>
            <a:endParaRPr dirty="0"/>
          </a:p>
          <a:p>
            <a:pPr marL="342900" lvl="0" indent="-342900" algn="l" rtl="0">
              <a:lnSpc>
                <a:spcPct val="100000"/>
              </a:lnSpc>
              <a:spcBef>
                <a:spcPts val="480"/>
              </a:spcBef>
              <a:spcAft>
                <a:spcPts val="0"/>
              </a:spcAft>
              <a:buClr>
                <a:schemeClr val="lt2"/>
              </a:buClr>
              <a:buSzPts val="2400"/>
              <a:buFont typeface="Arial"/>
              <a:buChar char="•"/>
            </a:pPr>
            <a:r>
              <a:rPr lang="en-US" sz="2400" b="1" i="0" u="none" dirty="0">
                <a:solidFill>
                  <a:srgbClr val="FFFF00"/>
                </a:solidFill>
                <a:latin typeface="Arial"/>
                <a:ea typeface="Arial"/>
                <a:cs typeface="Arial"/>
                <a:sym typeface="Arial"/>
              </a:rPr>
              <a:t>Implementation </a:t>
            </a:r>
            <a:r>
              <a:rPr lang="en-US" sz="2400" b="0" i="0" u="none" dirty="0">
                <a:solidFill>
                  <a:schemeClr val="lt1"/>
                </a:solidFill>
                <a:latin typeface="Arial"/>
                <a:ea typeface="Arial"/>
                <a:cs typeface="Arial"/>
                <a:sym typeface="Arial"/>
              </a:rPr>
              <a:t>– source code, database, user documentation, testing.</a:t>
            </a: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Shape 446"/>
        <p:cNvGrpSpPr/>
        <p:nvPr/>
      </p:nvGrpSpPr>
      <p:grpSpPr>
        <a:xfrm>
          <a:off x="0" y="0"/>
          <a:ext cx="0" cy="0"/>
          <a:chOff x="0" y="0"/>
          <a:chExt cx="0" cy="0"/>
        </a:xfrm>
      </p:grpSpPr>
      <p:sp>
        <p:nvSpPr>
          <p:cNvPr id="447" name="Google Shape;447;p66"/>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4400"/>
              <a:buFont typeface="Arial"/>
              <a:buNone/>
            </a:pPr>
            <a:r>
              <a:rPr lang="en-US" sz="4400" b="0" i="0" u="none">
                <a:solidFill>
                  <a:schemeClr val="lt2"/>
                </a:solidFill>
                <a:effectLst>
                  <a:outerShdw blurRad="38100" dist="38100" dir="2700000" algn="tl">
                    <a:srgbClr val="C0C0C0"/>
                  </a:outerShdw>
                </a:effectLst>
                <a:latin typeface="Arial"/>
                <a:ea typeface="Arial"/>
                <a:cs typeface="Arial"/>
                <a:sym typeface="Arial"/>
              </a:rPr>
              <a:t>Feature Driven Design (FDD)</a:t>
            </a:r>
            <a:endParaRPr/>
          </a:p>
        </p:txBody>
      </p:sp>
      <p:sp>
        <p:nvSpPr>
          <p:cNvPr id="448" name="Google Shape;448;p66"/>
          <p:cNvSpPr txBox="1">
            <a:spLocks noGrp="1"/>
          </p:cNvSpPr>
          <p:nvPr>
            <p:ph type="body" idx="1"/>
          </p:nvPr>
        </p:nvSpPr>
        <p:spPr>
          <a:xfrm>
            <a:off x="457200" y="1600200"/>
            <a:ext cx="8229600" cy="4495800"/>
          </a:xfrm>
          <a:prstGeom prst="rect">
            <a:avLst/>
          </a:prstGeom>
          <a:noFill/>
          <a:ln>
            <a:noFill/>
          </a:ln>
        </p:spPr>
        <p:txBody>
          <a:bodyPr spcFirstLastPara="1" wrap="square" lIns="91425" tIns="45700" rIns="91425" bIns="45700" anchor="t" anchorCtr="0">
            <a:noAutofit/>
          </a:bodyPr>
          <a:lstStyle/>
          <a:p>
            <a:pPr marL="609600" lvl="0" indent="-609600" algn="l" rtl="0">
              <a:lnSpc>
                <a:spcPct val="80000"/>
              </a:lnSpc>
              <a:spcBef>
                <a:spcPts val="0"/>
              </a:spcBef>
              <a:spcAft>
                <a:spcPts val="0"/>
              </a:spcAft>
              <a:buSzPts val="1800"/>
              <a:buFont typeface="Arial"/>
              <a:buNone/>
            </a:pPr>
            <a:r>
              <a:rPr lang="en-US" sz="1800" b="0" i="0" u="none" dirty="0">
                <a:solidFill>
                  <a:schemeClr val="lt1"/>
                </a:solidFill>
                <a:latin typeface="Arial"/>
                <a:ea typeface="Arial"/>
                <a:cs typeface="Arial"/>
                <a:sym typeface="Arial"/>
              </a:rPr>
              <a:t>Five FDD process activities</a:t>
            </a:r>
            <a:endParaRPr dirty="0"/>
          </a:p>
          <a:p>
            <a:pPr marL="609600" lvl="0" indent="-609600" algn="l" rtl="0">
              <a:lnSpc>
                <a:spcPct val="80000"/>
              </a:lnSpc>
              <a:spcBef>
                <a:spcPts val="360"/>
              </a:spcBef>
              <a:spcAft>
                <a:spcPts val="0"/>
              </a:spcAft>
              <a:buClr>
                <a:schemeClr val="lt2"/>
              </a:buClr>
              <a:buSzPts val="1800"/>
              <a:buFont typeface="Arial"/>
              <a:buAutoNum type="arabicPeriod"/>
            </a:pPr>
            <a:r>
              <a:rPr lang="en-US" sz="1800" b="0" i="0" u="none" dirty="0">
                <a:solidFill>
                  <a:srgbClr val="FFFF00"/>
                </a:solidFill>
                <a:latin typeface="Arial"/>
                <a:ea typeface="Arial"/>
                <a:cs typeface="Arial"/>
                <a:sym typeface="Arial"/>
              </a:rPr>
              <a:t>Develop an overall model </a:t>
            </a:r>
            <a:r>
              <a:rPr lang="en-US" sz="1800" b="0" i="0" u="none" dirty="0">
                <a:solidFill>
                  <a:schemeClr val="lt1"/>
                </a:solidFill>
                <a:latin typeface="Arial"/>
                <a:ea typeface="Arial"/>
                <a:cs typeface="Arial"/>
                <a:sym typeface="Arial"/>
              </a:rPr>
              <a:t>– Produce class and sequence diagrams from chief architect meeting with domain experts and developers. </a:t>
            </a:r>
            <a:endParaRPr dirty="0"/>
          </a:p>
          <a:p>
            <a:pPr marL="609600" lvl="0" indent="-609600" algn="l" rtl="0">
              <a:lnSpc>
                <a:spcPct val="80000"/>
              </a:lnSpc>
              <a:spcBef>
                <a:spcPts val="360"/>
              </a:spcBef>
              <a:spcAft>
                <a:spcPts val="0"/>
              </a:spcAft>
              <a:buClr>
                <a:schemeClr val="lt2"/>
              </a:buClr>
              <a:buSzPts val="1800"/>
              <a:buFont typeface="Arial"/>
              <a:buAutoNum type="arabicPeriod"/>
            </a:pPr>
            <a:r>
              <a:rPr lang="en-US" sz="1800" b="0" i="0" u="none" dirty="0">
                <a:solidFill>
                  <a:srgbClr val="FFFF00"/>
                </a:solidFill>
                <a:latin typeface="Arial"/>
                <a:ea typeface="Arial"/>
                <a:cs typeface="Arial"/>
                <a:sym typeface="Arial"/>
              </a:rPr>
              <a:t>Build a features list</a:t>
            </a:r>
            <a:r>
              <a:rPr lang="en-US" sz="1800" b="0" i="0" u="none" dirty="0">
                <a:solidFill>
                  <a:schemeClr val="lt1"/>
                </a:solidFill>
                <a:latin typeface="Arial"/>
                <a:ea typeface="Arial"/>
                <a:cs typeface="Arial"/>
                <a:sym typeface="Arial"/>
              </a:rPr>
              <a:t> – Identify all the features that support requirements.  The features are functionally decomposed into Business Activities steps within Subject Areas.  </a:t>
            </a:r>
            <a:endParaRPr dirty="0"/>
          </a:p>
          <a:p>
            <a:pPr marL="1371600" lvl="2" indent="-457200" algn="l" rtl="0">
              <a:lnSpc>
                <a:spcPct val="80000"/>
              </a:lnSpc>
              <a:spcBef>
                <a:spcPts val="280"/>
              </a:spcBef>
              <a:spcAft>
                <a:spcPts val="0"/>
              </a:spcAft>
              <a:buSzPts val="1400"/>
              <a:buFont typeface="Arial"/>
              <a:buNone/>
            </a:pPr>
            <a:r>
              <a:rPr lang="en-US" sz="1400" b="0" i="0" u="none" dirty="0">
                <a:solidFill>
                  <a:srgbClr val="FFFF00"/>
                </a:solidFill>
                <a:latin typeface="Arial"/>
                <a:ea typeface="Arial"/>
                <a:cs typeface="Arial"/>
                <a:sym typeface="Arial"/>
              </a:rPr>
              <a:t>Features </a:t>
            </a:r>
            <a:r>
              <a:rPr lang="en-US" sz="1400" b="0" i="0" u="none" dirty="0">
                <a:solidFill>
                  <a:schemeClr val="lt1"/>
                </a:solidFill>
                <a:latin typeface="Arial"/>
                <a:ea typeface="Arial"/>
                <a:cs typeface="Arial"/>
                <a:sym typeface="Arial"/>
              </a:rPr>
              <a:t>are functions that can be developed in two weeks and expressed in client terms with the template:  &lt;action&gt; &lt;result&gt; &lt;object&gt;                                   </a:t>
            </a:r>
            <a:endParaRPr dirty="0"/>
          </a:p>
          <a:p>
            <a:pPr marL="1371600" lvl="2" indent="-457200" algn="l" rtl="0">
              <a:lnSpc>
                <a:spcPct val="80000"/>
              </a:lnSpc>
              <a:spcBef>
                <a:spcPts val="280"/>
              </a:spcBef>
              <a:spcAft>
                <a:spcPts val="0"/>
              </a:spcAft>
              <a:buSzPts val="1400"/>
              <a:buFont typeface="Arial"/>
              <a:buNone/>
            </a:pPr>
            <a:r>
              <a:rPr lang="en-US" sz="1400" b="0" i="0" u="none" dirty="0">
                <a:solidFill>
                  <a:schemeClr val="lt1"/>
                </a:solidFill>
                <a:latin typeface="Arial"/>
                <a:ea typeface="Arial"/>
                <a:cs typeface="Arial"/>
                <a:sym typeface="Arial"/>
              </a:rPr>
              <a:t>i.e.     Calculate the total of a sale</a:t>
            </a:r>
            <a:endParaRPr dirty="0"/>
          </a:p>
          <a:p>
            <a:pPr marL="609600" lvl="0" indent="-609600" algn="l" rtl="0">
              <a:lnSpc>
                <a:spcPct val="80000"/>
              </a:lnSpc>
              <a:spcBef>
                <a:spcPts val="360"/>
              </a:spcBef>
              <a:spcAft>
                <a:spcPts val="0"/>
              </a:spcAft>
              <a:buClr>
                <a:schemeClr val="lt2"/>
              </a:buClr>
              <a:buSzPts val="1800"/>
              <a:buFont typeface="Arial"/>
              <a:buAutoNum type="arabicPeriod"/>
            </a:pPr>
            <a:r>
              <a:rPr lang="en-US" sz="1800" b="0" i="0" u="none" dirty="0">
                <a:solidFill>
                  <a:srgbClr val="FFFF00"/>
                </a:solidFill>
                <a:latin typeface="Arial"/>
                <a:ea typeface="Arial"/>
                <a:cs typeface="Arial"/>
                <a:sym typeface="Arial"/>
              </a:rPr>
              <a:t>Plan by feature </a:t>
            </a:r>
            <a:r>
              <a:rPr lang="en-US" sz="1800" b="0" i="0" u="none" dirty="0">
                <a:solidFill>
                  <a:schemeClr val="lt1"/>
                </a:solidFill>
                <a:latin typeface="Arial"/>
                <a:ea typeface="Arial"/>
                <a:cs typeface="Arial"/>
                <a:sym typeface="Arial"/>
              </a:rPr>
              <a:t>--  the development staff plans the development sequence of features</a:t>
            </a:r>
            <a:endParaRPr dirty="0"/>
          </a:p>
          <a:p>
            <a:pPr marL="609600" lvl="0" indent="-609600" algn="l" rtl="0">
              <a:lnSpc>
                <a:spcPct val="80000"/>
              </a:lnSpc>
              <a:spcBef>
                <a:spcPts val="360"/>
              </a:spcBef>
              <a:spcAft>
                <a:spcPts val="0"/>
              </a:spcAft>
              <a:buClr>
                <a:schemeClr val="lt2"/>
              </a:buClr>
              <a:buSzPts val="1800"/>
              <a:buFont typeface="Arial"/>
              <a:buAutoNum type="arabicPeriod"/>
            </a:pPr>
            <a:r>
              <a:rPr lang="en-US" sz="1800" b="0" i="0" u="none" dirty="0">
                <a:solidFill>
                  <a:srgbClr val="FFFF00"/>
                </a:solidFill>
                <a:latin typeface="Arial"/>
                <a:ea typeface="Arial"/>
                <a:cs typeface="Arial"/>
                <a:sym typeface="Arial"/>
              </a:rPr>
              <a:t>Design by feature</a:t>
            </a:r>
            <a:r>
              <a:rPr lang="en-US" sz="1800" b="0" i="0" u="none" dirty="0">
                <a:solidFill>
                  <a:schemeClr val="lt1"/>
                </a:solidFill>
                <a:latin typeface="Arial"/>
                <a:ea typeface="Arial"/>
                <a:cs typeface="Arial"/>
                <a:sym typeface="Arial"/>
              </a:rPr>
              <a:t> --  the team produces sequence diagrams for the selected features</a:t>
            </a:r>
            <a:endParaRPr dirty="0"/>
          </a:p>
          <a:p>
            <a:pPr marL="609600" lvl="0" indent="-609600" algn="l" rtl="0">
              <a:lnSpc>
                <a:spcPct val="80000"/>
              </a:lnSpc>
              <a:spcBef>
                <a:spcPts val="360"/>
              </a:spcBef>
              <a:spcAft>
                <a:spcPts val="0"/>
              </a:spcAft>
              <a:buClr>
                <a:schemeClr val="lt2"/>
              </a:buClr>
              <a:buSzPts val="1800"/>
              <a:buFont typeface="Arial"/>
              <a:buAutoNum type="arabicPeriod"/>
            </a:pPr>
            <a:r>
              <a:rPr lang="en-US" sz="1800" b="0" i="0" u="none" dirty="0">
                <a:solidFill>
                  <a:srgbClr val="FFFF00"/>
                </a:solidFill>
                <a:latin typeface="Arial"/>
                <a:ea typeface="Arial"/>
                <a:cs typeface="Arial"/>
                <a:sym typeface="Arial"/>
              </a:rPr>
              <a:t>Build by feature </a:t>
            </a:r>
            <a:r>
              <a:rPr lang="en-US" sz="1800" b="0" i="0" u="none" dirty="0">
                <a:solidFill>
                  <a:schemeClr val="lt1"/>
                </a:solidFill>
                <a:latin typeface="Arial"/>
                <a:ea typeface="Arial"/>
                <a:cs typeface="Arial"/>
                <a:sym typeface="Arial"/>
              </a:rPr>
              <a:t>– the team writes and tests the code  </a:t>
            </a:r>
            <a:endParaRPr dirty="0"/>
          </a:p>
          <a:p>
            <a:pPr marL="609600" lvl="0" indent="-609600" algn="l" rtl="0">
              <a:lnSpc>
                <a:spcPct val="80000"/>
              </a:lnSpc>
              <a:spcBef>
                <a:spcPts val="360"/>
              </a:spcBef>
              <a:spcAft>
                <a:spcPts val="0"/>
              </a:spcAft>
              <a:buSzPts val="1800"/>
              <a:buFont typeface="Arial"/>
              <a:buNone/>
            </a:pPr>
            <a:r>
              <a:rPr lang="en-US" sz="1800" b="0" i="0" u="none" dirty="0">
                <a:solidFill>
                  <a:schemeClr val="lt1"/>
                </a:solidFill>
                <a:latin typeface="Arial"/>
                <a:ea typeface="Arial"/>
                <a:cs typeface="Arial"/>
                <a:sym typeface="Arial"/>
              </a:rPr>
              <a:t>	</a:t>
            </a:r>
            <a:endParaRPr dirty="0"/>
          </a:p>
          <a:p>
            <a:pPr marL="609600" lvl="0" indent="-609600" algn="l" rtl="0">
              <a:lnSpc>
                <a:spcPct val="80000"/>
              </a:lnSpc>
              <a:spcBef>
                <a:spcPts val="360"/>
              </a:spcBef>
              <a:spcAft>
                <a:spcPts val="0"/>
              </a:spcAft>
              <a:buSzPts val="1800"/>
              <a:buFont typeface="Arial"/>
              <a:buNone/>
            </a:pPr>
            <a:endParaRPr sz="1800" b="0" i="0" u="none" dirty="0">
              <a:solidFill>
                <a:schemeClr val="lt1"/>
              </a:solidFill>
              <a:latin typeface="Arial"/>
              <a:ea typeface="Arial"/>
              <a:cs typeface="Arial"/>
              <a:sym typeface="Arial"/>
            </a:endParaRPr>
          </a:p>
          <a:p>
            <a:pPr marL="609600" lvl="0" indent="-609600" algn="l" rtl="0">
              <a:lnSpc>
                <a:spcPct val="80000"/>
              </a:lnSpc>
              <a:spcBef>
                <a:spcPts val="360"/>
              </a:spcBef>
              <a:spcAft>
                <a:spcPts val="0"/>
              </a:spcAft>
              <a:buSzPts val="1800"/>
              <a:buFont typeface="Arial"/>
              <a:buNone/>
            </a:pPr>
            <a:endParaRPr sz="1800" b="0" i="0" u="none" dirty="0">
              <a:solidFill>
                <a:schemeClr val="lt1"/>
              </a:solidFill>
              <a:latin typeface="Arial"/>
              <a:ea typeface="Arial"/>
              <a:cs typeface="Arial"/>
              <a:sym typeface="Arial"/>
            </a:endParaRPr>
          </a:p>
          <a:p>
            <a:pPr marL="609600" lvl="0" indent="-495300" algn="l" rtl="0">
              <a:lnSpc>
                <a:spcPct val="80000"/>
              </a:lnSpc>
              <a:spcBef>
                <a:spcPts val="360"/>
              </a:spcBef>
              <a:spcAft>
                <a:spcPts val="0"/>
              </a:spcAft>
              <a:buClr>
                <a:schemeClr val="lt2"/>
              </a:buClr>
              <a:buSzPts val="1800"/>
              <a:buFont typeface="Arial"/>
              <a:buNone/>
            </a:pPr>
            <a:endParaRPr sz="1800" b="0" i="0" u="none" dirty="0">
              <a:solidFill>
                <a:schemeClr val="lt1"/>
              </a:solidFill>
              <a:latin typeface="Arial"/>
              <a:ea typeface="Arial"/>
              <a:cs typeface="Arial"/>
              <a:sym typeface="Arial"/>
            </a:endParaRPr>
          </a:p>
          <a:p>
            <a:pPr marL="342900" lvl="0" indent="-228600" algn="l" rtl="0">
              <a:spcBef>
                <a:spcPts val="360"/>
              </a:spcBef>
              <a:spcAft>
                <a:spcPts val="0"/>
              </a:spcAft>
              <a:buSzPts val="1800"/>
              <a:buFont typeface="Arial"/>
              <a:buNone/>
            </a:pPr>
            <a:endParaRPr sz="1800" b="0" i="0" u="none" dirty="0">
              <a:solidFill>
                <a:schemeClr val="lt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Shape 452"/>
        <p:cNvGrpSpPr/>
        <p:nvPr/>
      </p:nvGrpSpPr>
      <p:grpSpPr>
        <a:xfrm>
          <a:off x="0" y="0"/>
          <a:ext cx="0" cy="0"/>
          <a:chOff x="0" y="0"/>
          <a:chExt cx="0" cy="0"/>
        </a:xfrm>
      </p:grpSpPr>
      <p:sp>
        <p:nvSpPr>
          <p:cNvPr id="453" name="Google Shape;453;p67"/>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3200"/>
              <a:buFont typeface="Arial"/>
              <a:buNone/>
            </a:pPr>
            <a:r>
              <a:rPr lang="en-US" sz="3200" b="0" i="0" u="none">
                <a:solidFill>
                  <a:schemeClr val="lt2"/>
                </a:solidFill>
                <a:effectLst>
                  <a:outerShdw blurRad="38100" dist="38100" dir="2700000" algn="tl">
                    <a:srgbClr val="C0C0C0"/>
                  </a:outerShdw>
                </a:effectLst>
                <a:latin typeface="Arial"/>
                <a:ea typeface="Arial"/>
                <a:cs typeface="Arial"/>
                <a:sym typeface="Arial"/>
              </a:rPr>
              <a:t>Dynamic Systems Development Method (DSDM)</a:t>
            </a:r>
            <a:endParaRPr/>
          </a:p>
        </p:txBody>
      </p:sp>
      <p:sp>
        <p:nvSpPr>
          <p:cNvPr id="454" name="Google Shape;454;p67"/>
          <p:cNvSpPr txBox="1">
            <a:spLocks noGrp="1"/>
          </p:cNvSpPr>
          <p:nvPr>
            <p:ph type="body" idx="1"/>
          </p:nvPr>
        </p:nvSpPr>
        <p:spPr>
          <a:xfrm>
            <a:off x="457200" y="1600200"/>
            <a:ext cx="8229600" cy="4495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3200"/>
              <a:buFont typeface="Arial"/>
              <a:buNone/>
            </a:pPr>
            <a:r>
              <a:rPr lang="en-US" sz="3200" b="0" i="0" u="none">
                <a:solidFill>
                  <a:schemeClr val="lt1"/>
                </a:solidFill>
                <a:latin typeface="Arial"/>
                <a:ea typeface="Arial"/>
                <a:cs typeface="Arial"/>
                <a:sym typeface="Arial"/>
              </a:rPr>
              <a:t>Applies a framework for RAD and short time frames</a:t>
            </a:r>
            <a:endParaRPr/>
          </a:p>
          <a:p>
            <a:pPr marL="342900" lvl="0" indent="-342900" algn="l" rtl="0">
              <a:lnSpc>
                <a:spcPct val="100000"/>
              </a:lnSpc>
              <a:spcBef>
                <a:spcPts val="640"/>
              </a:spcBef>
              <a:spcAft>
                <a:spcPts val="0"/>
              </a:spcAft>
              <a:buSzPts val="3200"/>
              <a:buFont typeface="Arial"/>
              <a:buNone/>
            </a:pPr>
            <a:endParaRPr sz="3200" b="0" i="0" u="none">
              <a:solidFill>
                <a:schemeClr val="lt1"/>
              </a:solidFill>
              <a:latin typeface="Arial"/>
              <a:ea typeface="Arial"/>
              <a:cs typeface="Arial"/>
              <a:sym typeface="Arial"/>
            </a:endParaRPr>
          </a:p>
          <a:p>
            <a:pPr marL="342900" lvl="0" indent="-342900" algn="l" rtl="0">
              <a:lnSpc>
                <a:spcPct val="100000"/>
              </a:lnSpc>
              <a:spcBef>
                <a:spcPts val="640"/>
              </a:spcBef>
              <a:spcAft>
                <a:spcPts val="0"/>
              </a:spcAft>
              <a:buSzPts val="3200"/>
              <a:buFont typeface="Arial"/>
              <a:buNone/>
            </a:pPr>
            <a:r>
              <a:rPr lang="en-US" sz="3200" b="0" i="0" u="none">
                <a:solidFill>
                  <a:schemeClr val="lt1"/>
                </a:solidFill>
                <a:latin typeface="Arial"/>
                <a:ea typeface="Arial"/>
                <a:cs typeface="Arial"/>
                <a:sym typeface="Arial"/>
              </a:rPr>
              <a:t>Paradigm is the 80/20 rule </a:t>
            </a:r>
            <a:endParaRPr/>
          </a:p>
          <a:p>
            <a:pPr marL="342900" lvl="0" indent="-342900" algn="l" rtl="0">
              <a:lnSpc>
                <a:spcPct val="100000"/>
              </a:lnSpc>
              <a:spcBef>
                <a:spcPts val="640"/>
              </a:spcBef>
              <a:spcAft>
                <a:spcPts val="0"/>
              </a:spcAft>
              <a:buSzPts val="3200"/>
              <a:buFont typeface="Arial"/>
              <a:buNone/>
            </a:pPr>
            <a:r>
              <a:rPr lang="en-US" sz="3200" b="0" i="0" u="none">
                <a:solidFill>
                  <a:schemeClr val="lt1"/>
                </a:solidFill>
                <a:latin typeface="Arial"/>
                <a:ea typeface="Arial"/>
                <a:cs typeface="Arial"/>
                <a:sym typeface="Arial"/>
              </a:rPr>
              <a:t>	– majority of the requirements can be delivered in a relatively short amount of time.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Shape 458"/>
        <p:cNvGrpSpPr/>
        <p:nvPr/>
      </p:nvGrpSpPr>
      <p:grpSpPr>
        <a:xfrm>
          <a:off x="0" y="0"/>
          <a:ext cx="0" cy="0"/>
          <a:chOff x="0" y="0"/>
          <a:chExt cx="0" cy="0"/>
        </a:xfrm>
      </p:grpSpPr>
      <p:sp>
        <p:nvSpPr>
          <p:cNvPr id="459" name="Google Shape;459;p68"/>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4400"/>
              <a:buFont typeface="Arial"/>
              <a:buNone/>
            </a:pPr>
            <a:r>
              <a:rPr lang="en-US" sz="4400" b="0" i="0" u="none">
                <a:solidFill>
                  <a:schemeClr val="lt2"/>
                </a:solidFill>
                <a:effectLst>
                  <a:outerShdw blurRad="38100" dist="38100" dir="2700000" algn="tl">
                    <a:srgbClr val="C0C0C0"/>
                  </a:outerShdw>
                </a:effectLst>
                <a:latin typeface="Arial"/>
                <a:ea typeface="Arial"/>
                <a:cs typeface="Arial"/>
                <a:sym typeface="Arial"/>
              </a:rPr>
              <a:t>DSDM Principles</a:t>
            </a:r>
            <a:endParaRPr/>
          </a:p>
        </p:txBody>
      </p:sp>
      <p:sp>
        <p:nvSpPr>
          <p:cNvPr id="460" name="Google Shape;460;p68"/>
          <p:cNvSpPr txBox="1">
            <a:spLocks noGrp="1"/>
          </p:cNvSpPr>
          <p:nvPr>
            <p:ph type="body" idx="1"/>
          </p:nvPr>
        </p:nvSpPr>
        <p:spPr>
          <a:xfrm>
            <a:off x="457200" y="1600200"/>
            <a:ext cx="8229600" cy="4495800"/>
          </a:xfrm>
          <a:prstGeom prst="rect">
            <a:avLst/>
          </a:prstGeom>
          <a:noFill/>
          <a:ln>
            <a:noFill/>
          </a:ln>
        </p:spPr>
        <p:txBody>
          <a:bodyPr spcFirstLastPara="1" wrap="square" lIns="91425" tIns="45700" rIns="91425" bIns="45700" anchor="t" anchorCtr="0">
            <a:noAutofit/>
          </a:bodyPr>
          <a:lstStyle/>
          <a:p>
            <a:pPr marL="609600" lvl="0" indent="-609600" algn="l" rtl="0">
              <a:lnSpc>
                <a:spcPct val="80000"/>
              </a:lnSpc>
              <a:spcBef>
                <a:spcPts val="0"/>
              </a:spcBef>
              <a:spcAft>
                <a:spcPts val="0"/>
              </a:spcAft>
              <a:buClr>
                <a:schemeClr val="lt2"/>
              </a:buClr>
              <a:buSzPts val="2400"/>
              <a:buFont typeface="Arial"/>
              <a:buAutoNum type="arabicPeriod"/>
            </a:pPr>
            <a:r>
              <a:rPr lang="en-US" sz="2400" b="0" i="0" u="none" dirty="0">
                <a:solidFill>
                  <a:schemeClr val="lt1"/>
                </a:solidFill>
                <a:latin typeface="Arial"/>
                <a:ea typeface="Arial"/>
                <a:cs typeface="Arial"/>
                <a:sym typeface="Arial"/>
              </a:rPr>
              <a:t>Active user involvement imperative (Ambassador users)</a:t>
            </a:r>
            <a:endParaRPr dirty="0"/>
          </a:p>
          <a:p>
            <a:pPr marL="609600" lvl="0" indent="-609600" algn="l" rtl="0">
              <a:lnSpc>
                <a:spcPct val="80000"/>
              </a:lnSpc>
              <a:spcBef>
                <a:spcPts val="480"/>
              </a:spcBef>
              <a:spcAft>
                <a:spcPts val="0"/>
              </a:spcAft>
              <a:buClr>
                <a:schemeClr val="lt2"/>
              </a:buClr>
              <a:buSzPts val="2400"/>
              <a:buFont typeface="Arial"/>
              <a:buAutoNum type="arabicPeriod"/>
            </a:pPr>
            <a:r>
              <a:rPr lang="en-US" sz="2400" b="0" i="0" u="none" dirty="0">
                <a:solidFill>
                  <a:schemeClr val="lt1"/>
                </a:solidFill>
                <a:latin typeface="Arial"/>
                <a:ea typeface="Arial"/>
                <a:cs typeface="Arial"/>
                <a:sym typeface="Arial"/>
              </a:rPr>
              <a:t>DSDM teams empowered to make decisions</a:t>
            </a:r>
            <a:endParaRPr dirty="0"/>
          </a:p>
          <a:p>
            <a:pPr marL="609600" lvl="0" indent="-609600" algn="l" rtl="0">
              <a:lnSpc>
                <a:spcPct val="80000"/>
              </a:lnSpc>
              <a:spcBef>
                <a:spcPts val="480"/>
              </a:spcBef>
              <a:spcAft>
                <a:spcPts val="0"/>
              </a:spcAft>
              <a:buClr>
                <a:schemeClr val="lt2"/>
              </a:buClr>
              <a:buSzPts val="2400"/>
              <a:buFont typeface="Arial"/>
              <a:buAutoNum type="arabicPeriod"/>
            </a:pPr>
            <a:r>
              <a:rPr lang="en-US" sz="2400" b="0" i="0" u="none" dirty="0">
                <a:solidFill>
                  <a:schemeClr val="lt1"/>
                </a:solidFill>
                <a:latin typeface="Arial"/>
                <a:ea typeface="Arial"/>
                <a:cs typeface="Arial"/>
                <a:sym typeface="Arial"/>
              </a:rPr>
              <a:t>Focus on frequent product delivery</a:t>
            </a:r>
            <a:endParaRPr dirty="0"/>
          </a:p>
          <a:p>
            <a:pPr marL="609600" lvl="0" indent="-609600" algn="l" rtl="0">
              <a:lnSpc>
                <a:spcPct val="80000"/>
              </a:lnSpc>
              <a:spcBef>
                <a:spcPts val="480"/>
              </a:spcBef>
              <a:spcAft>
                <a:spcPts val="0"/>
              </a:spcAft>
              <a:buClr>
                <a:schemeClr val="lt2"/>
              </a:buClr>
              <a:buSzPts val="2400"/>
              <a:buFont typeface="Arial"/>
              <a:buAutoNum type="arabicPeriod"/>
            </a:pPr>
            <a:r>
              <a:rPr lang="en-US" sz="2400" b="0" i="0" u="none" dirty="0">
                <a:solidFill>
                  <a:schemeClr val="lt1"/>
                </a:solidFill>
                <a:latin typeface="Arial"/>
                <a:ea typeface="Arial"/>
                <a:cs typeface="Arial"/>
                <a:sym typeface="Arial"/>
              </a:rPr>
              <a:t>Product acceptance is fitness for business purpose</a:t>
            </a:r>
            <a:endParaRPr dirty="0"/>
          </a:p>
          <a:p>
            <a:pPr marL="609600" lvl="0" indent="-609600" algn="l" rtl="0">
              <a:lnSpc>
                <a:spcPct val="80000"/>
              </a:lnSpc>
              <a:spcBef>
                <a:spcPts val="480"/>
              </a:spcBef>
              <a:spcAft>
                <a:spcPts val="0"/>
              </a:spcAft>
              <a:buClr>
                <a:schemeClr val="lt2"/>
              </a:buClr>
              <a:buSzPts val="2400"/>
              <a:buFont typeface="Arial"/>
              <a:buAutoNum type="arabicPeriod"/>
            </a:pPr>
            <a:r>
              <a:rPr lang="en-US" sz="2400" b="0" i="0" u="none" dirty="0">
                <a:solidFill>
                  <a:schemeClr val="lt1"/>
                </a:solidFill>
                <a:latin typeface="Arial"/>
                <a:ea typeface="Arial"/>
                <a:cs typeface="Arial"/>
                <a:sym typeface="Arial"/>
              </a:rPr>
              <a:t>Iterative and incremental development - to converge on a solution</a:t>
            </a:r>
            <a:endParaRPr dirty="0"/>
          </a:p>
          <a:p>
            <a:pPr marL="609600" lvl="0" indent="-609600" algn="l" rtl="0">
              <a:lnSpc>
                <a:spcPct val="80000"/>
              </a:lnSpc>
              <a:spcBef>
                <a:spcPts val="480"/>
              </a:spcBef>
              <a:spcAft>
                <a:spcPts val="0"/>
              </a:spcAft>
              <a:buClr>
                <a:schemeClr val="lt2"/>
              </a:buClr>
              <a:buSzPts val="2400"/>
              <a:buFont typeface="Arial"/>
              <a:buAutoNum type="arabicPeriod"/>
            </a:pPr>
            <a:r>
              <a:rPr lang="en-US" sz="2400" b="0" i="0" u="none" dirty="0">
                <a:solidFill>
                  <a:schemeClr val="lt1"/>
                </a:solidFill>
                <a:latin typeface="Arial"/>
                <a:ea typeface="Arial"/>
                <a:cs typeface="Arial"/>
                <a:sym typeface="Arial"/>
              </a:rPr>
              <a:t>Requirements initially agreed at a high level</a:t>
            </a:r>
            <a:endParaRPr dirty="0"/>
          </a:p>
          <a:p>
            <a:pPr marL="609600" lvl="0" indent="-609600" algn="l" rtl="0">
              <a:lnSpc>
                <a:spcPct val="80000"/>
              </a:lnSpc>
              <a:spcBef>
                <a:spcPts val="480"/>
              </a:spcBef>
              <a:spcAft>
                <a:spcPts val="0"/>
              </a:spcAft>
              <a:buClr>
                <a:schemeClr val="lt2"/>
              </a:buClr>
              <a:buSzPts val="2400"/>
              <a:buFont typeface="Arial"/>
              <a:buAutoNum type="arabicPeriod"/>
            </a:pPr>
            <a:r>
              <a:rPr lang="en-US" sz="2400" b="0" i="0" u="none" dirty="0">
                <a:solidFill>
                  <a:schemeClr val="lt1"/>
                </a:solidFill>
                <a:latin typeface="Arial"/>
                <a:ea typeface="Arial"/>
                <a:cs typeface="Arial"/>
                <a:sym typeface="Arial"/>
              </a:rPr>
              <a:t>All changes made during development are reversible</a:t>
            </a:r>
            <a:endParaRPr dirty="0"/>
          </a:p>
          <a:p>
            <a:pPr marL="609600" lvl="0" indent="-609600" algn="l" rtl="0">
              <a:lnSpc>
                <a:spcPct val="80000"/>
              </a:lnSpc>
              <a:spcBef>
                <a:spcPts val="480"/>
              </a:spcBef>
              <a:spcAft>
                <a:spcPts val="0"/>
              </a:spcAft>
              <a:buClr>
                <a:schemeClr val="lt2"/>
              </a:buClr>
              <a:buSzPts val="2400"/>
              <a:buFont typeface="Arial"/>
              <a:buAutoNum type="arabicPeriod"/>
            </a:pPr>
            <a:r>
              <a:rPr lang="en-US" sz="2400" b="0" i="0" u="none" dirty="0">
                <a:solidFill>
                  <a:schemeClr val="lt1"/>
                </a:solidFill>
                <a:latin typeface="Arial"/>
                <a:ea typeface="Arial"/>
                <a:cs typeface="Arial"/>
                <a:sym typeface="Arial"/>
              </a:rPr>
              <a:t>Testing is integrated throughout the life cycle</a:t>
            </a:r>
            <a:endParaRPr dirty="0"/>
          </a:p>
          <a:p>
            <a:pPr marL="609600" lvl="0" indent="-609600" algn="l" rtl="0">
              <a:lnSpc>
                <a:spcPct val="80000"/>
              </a:lnSpc>
              <a:spcBef>
                <a:spcPts val="480"/>
              </a:spcBef>
              <a:spcAft>
                <a:spcPts val="0"/>
              </a:spcAft>
              <a:buClr>
                <a:schemeClr val="lt2"/>
              </a:buClr>
              <a:buSzPts val="2400"/>
              <a:buFont typeface="Arial"/>
              <a:buAutoNum type="arabicPeriod"/>
            </a:pPr>
            <a:r>
              <a:rPr lang="en-US" sz="2400" b="0" i="0" u="none" dirty="0">
                <a:solidFill>
                  <a:schemeClr val="lt1"/>
                </a:solidFill>
                <a:latin typeface="Arial"/>
                <a:ea typeface="Arial"/>
                <a:cs typeface="Arial"/>
                <a:sym typeface="Arial"/>
              </a:rPr>
              <a:t>Collaborative and co-operative approach among all stakeholders essential</a:t>
            </a:r>
            <a:endParaRPr dirty="0"/>
          </a:p>
          <a:p>
            <a:pPr marL="609600" lvl="0" indent="-457200" algn="l" rtl="0">
              <a:lnSpc>
                <a:spcPct val="80000"/>
              </a:lnSpc>
              <a:spcBef>
                <a:spcPts val="480"/>
              </a:spcBef>
              <a:spcAft>
                <a:spcPts val="0"/>
              </a:spcAft>
              <a:buClr>
                <a:schemeClr val="lt2"/>
              </a:buClr>
              <a:buSzPts val="2400"/>
              <a:buFont typeface="Arial"/>
              <a:buNone/>
            </a:pPr>
            <a:endParaRPr sz="2400" b="0" i="0" u="none" dirty="0">
              <a:solidFill>
                <a:schemeClr val="lt1"/>
              </a:solidFill>
              <a:latin typeface="Arial"/>
              <a:ea typeface="Arial"/>
              <a:cs typeface="Arial"/>
              <a:sym typeface="Arial"/>
            </a:endParaRPr>
          </a:p>
          <a:p>
            <a:pPr marL="342900" lvl="0" indent="-190500" algn="l" rtl="0">
              <a:spcBef>
                <a:spcPts val="480"/>
              </a:spcBef>
              <a:spcAft>
                <a:spcPts val="0"/>
              </a:spcAft>
              <a:buSzPts val="2400"/>
              <a:buFont typeface="Arial"/>
              <a:buNone/>
            </a:pPr>
            <a:endParaRPr sz="2400" b="0" i="0" u="none" dirty="0">
              <a:solidFill>
                <a:schemeClr val="lt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Shape 464"/>
        <p:cNvGrpSpPr/>
        <p:nvPr/>
      </p:nvGrpSpPr>
      <p:grpSpPr>
        <a:xfrm>
          <a:off x="0" y="0"/>
          <a:ext cx="0" cy="0"/>
          <a:chOff x="0" y="0"/>
          <a:chExt cx="0" cy="0"/>
        </a:xfrm>
      </p:grpSpPr>
      <p:sp>
        <p:nvSpPr>
          <p:cNvPr id="465" name="Google Shape;465;p69"/>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4400"/>
              <a:buFont typeface="Arial"/>
              <a:buNone/>
            </a:pPr>
            <a:r>
              <a:rPr lang="en-US" sz="4400" b="0" i="0" u="none">
                <a:solidFill>
                  <a:schemeClr val="lt2"/>
                </a:solidFill>
                <a:effectLst>
                  <a:outerShdw blurRad="38100" dist="38100" dir="2700000" algn="tl">
                    <a:srgbClr val="C0C0C0"/>
                  </a:outerShdw>
                </a:effectLst>
                <a:latin typeface="Arial"/>
                <a:ea typeface="Arial"/>
                <a:cs typeface="Arial"/>
                <a:sym typeface="Arial"/>
              </a:rPr>
              <a:t>DSDM Lifecycle </a:t>
            </a:r>
            <a:endParaRPr/>
          </a:p>
        </p:txBody>
      </p:sp>
      <p:sp>
        <p:nvSpPr>
          <p:cNvPr id="466" name="Google Shape;466;p69"/>
          <p:cNvSpPr txBox="1">
            <a:spLocks noGrp="1"/>
          </p:cNvSpPr>
          <p:nvPr>
            <p:ph type="body" idx="1"/>
          </p:nvPr>
        </p:nvSpPr>
        <p:spPr>
          <a:xfrm>
            <a:off x="457200" y="1600200"/>
            <a:ext cx="8229600" cy="4495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3200"/>
              <a:buFont typeface="Arial"/>
              <a:buChar char="•"/>
            </a:pPr>
            <a:r>
              <a:rPr lang="en-US" sz="3200" b="0" i="0" u="none" dirty="0">
                <a:solidFill>
                  <a:schemeClr val="lt1"/>
                </a:solidFill>
                <a:latin typeface="Arial"/>
                <a:ea typeface="Arial"/>
                <a:cs typeface="Arial"/>
                <a:sym typeface="Arial"/>
              </a:rPr>
              <a:t>Feasibility study</a:t>
            </a:r>
            <a:endParaRPr dirty="0"/>
          </a:p>
          <a:p>
            <a:pPr marL="342900" lvl="0" indent="-342900" algn="l" rtl="0">
              <a:lnSpc>
                <a:spcPct val="100000"/>
              </a:lnSpc>
              <a:spcBef>
                <a:spcPts val="640"/>
              </a:spcBef>
              <a:spcAft>
                <a:spcPts val="0"/>
              </a:spcAft>
              <a:buClr>
                <a:schemeClr val="lt2"/>
              </a:buClr>
              <a:buSzPts val="3200"/>
              <a:buFont typeface="Arial"/>
              <a:buChar char="•"/>
            </a:pPr>
            <a:r>
              <a:rPr lang="en-US" sz="3200" b="0" i="0" u="none" dirty="0">
                <a:solidFill>
                  <a:schemeClr val="lt1"/>
                </a:solidFill>
                <a:latin typeface="Arial"/>
                <a:ea typeface="Arial"/>
                <a:cs typeface="Arial"/>
                <a:sym typeface="Arial"/>
              </a:rPr>
              <a:t>Business study – prioritized requirements</a:t>
            </a:r>
            <a:endParaRPr dirty="0"/>
          </a:p>
          <a:p>
            <a:pPr marL="342900" lvl="0" indent="-342900" algn="l" rtl="0">
              <a:lnSpc>
                <a:spcPct val="100000"/>
              </a:lnSpc>
              <a:spcBef>
                <a:spcPts val="640"/>
              </a:spcBef>
              <a:spcAft>
                <a:spcPts val="0"/>
              </a:spcAft>
              <a:buClr>
                <a:schemeClr val="lt2"/>
              </a:buClr>
              <a:buSzPts val="3200"/>
              <a:buFont typeface="Arial"/>
              <a:buChar char="•"/>
            </a:pPr>
            <a:r>
              <a:rPr lang="en-US" sz="3200" b="0" i="0" u="none" dirty="0">
                <a:solidFill>
                  <a:schemeClr val="lt1"/>
                </a:solidFill>
                <a:latin typeface="Arial"/>
                <a:ea typeface="Arial"/>
                <a:cs typeface="Arial"/>
                <a:sym typeface="Arial"/>
              </a:rPr>
              <a:t>Functional model iteration	</a:t>
            </a:r>
            <a:endParaRPr dirty="0"/>
          </a:p>
          <a:p>
            <a:pPr marL="742950" lvl="1" indent="-285750" algn="l" rtl="0">
              <a:lnSpc>
                <a:spcPct val="100000"/>
              </a:lnSpc>
              <a:spcBef>
                <a:spcPts val="560"/>
              </a:spcBef>
              <a:spcAft>
                <a:spcPts val="0"/>
              </a:spcAft>
              <a:buClr>
                <a:schemeClr val="lt1"/>
              </a:buClr>
              <a:buSzPts val="2800"/>
              <a:buFont typeface="Arial"/>
              <a:buChar char="–"/>
            </a:pPr>
            <a:r>
              <a:rPr lang="en-US" sz="2800" b="0" i="0" u="none" dirty="0">
                <a:solidFill>
                  <a:schemeClr val="lt1"/>
                </a:solidFill>
                <a:latin typeface="Arial"/>
                <a:ea typeface="Arial"/>
                <a:cs typeface="Arial"/>
                <a:sym typeface="Arial"/>
              </a:rPr>
              <a:t>risk analysis</a:t>
            </a:r>
            <a:endParaRPr dirty="0"/>
          </a:p>
          <a:p>
            <a:pPr marL="742950" lvl="1" indent="-285750" algn="l" rtl="0">
              <a:lnSpc>
                <a:spcPct val="100000"/>
              </a:lnSpc>
              <a:spcBef>
                <a:spcPts val="560"/>
              </a:spcBef>
              <a:spcAft>
                <a:spcPts val="0"/>
              </a:spcAft>
              <a:buClr>
                <a:schemeClr val="lt1"/>
              </a:buClr>
              <a:buSzPts val="2800"/>
              <a:buFont typeface="Arial"/>
              <a:buChar char="–"/>
            </a:pPr>
            <a:r>
              <a:rPr lang="en-US" sz="2800" b="0" i="0" u="none" dirty="0">
                <a:solidFill>
                  <a:schemeClr val="lt1"/>
                </a:solidFill>
                <a:latin typeface="Arial"/>
                <a:ea typeface="Arial"/>
                <a:cs typeface="Arial"/>
                <a:sym typeface="Arial"/>
              </a:rPr>
              <a:t>Time-box plan</a:t>
            </a:r>
            <a:endParaRPr dirty="0"/>
          </a:p>
          <a:p>
            <a:pPr marL="342900" lvl="0" indent="-342900" algn="l" rtl="0">
              <a:lnSpc>
                <a:spcPct val="100000"/>
              </a:lnSpc>
              <a:spcBef>
                <a:spcPts val="640"/>
              </a:spcBef>
              <a:spcAft>
                <a:spcPts val="0"/>
              </a:spcAft>
              <a:buClr>
                <a:schemeClr val="lt2"/>
              </a:buClr>
              <a:buSzPts val="3200"/>
              <a:buFont typeface="Arial"/>
              <a:buChar char="•"/>
            </a:pPr>
            <a:r>
              <a:rPr lang="en-US" sz="3200" b="0" i="0" u="none" dirty="0">
                <a:solidFill>
                  <a:schemeClr val="lt1"/>
                </a:solidFill>
                <a:latin typeface="Arial"/>
                <a:ea typeface="Arial"/>
                <a:cs typeface="Arial"/>
                <a:sym typeface="Arial"/>
              </a:rPr>
              <a:t>Design and build iteration</a:t>
            </a:r>
            <a:endParaRPr dirty="0"/>
          </a:p>
          <a:p>
            <a:pPr marL="342900" lvl="0" indent="-342900" algn="l" rtl="0">
              <a:lnSpc>
                <a:spcPct val="100000"/>
              </a:lnSpc>
              <a:spcBef>
                <a:spcPts val="640"/>
              </a:spcBef>
              <a:spcAft>
                <a:spcPts val="0"/>
              </a:spcAft>
              <a:buClr>
                <a:schemeClr val="lt2"/>
              </a:buClr>
              <a:buSzPts val="3200"/>
              <a:buFont typeface="Arial"/>
              <a:buChar char="•"/>
            </a:pPr>
            <a:r>
              <a:rPr lang="en-US" sz="3200" b="0" i="0" u="none" dirty="0">
                <a:solidFill>
                  <a:schemeClr val="lt1"/>
                </a:solidFill>
                <a:latin typeface="Arial"/>
                <a:ea typeface="Arial"/>
                <a:cs typeface="Arial"/>
                <a:sym typeface="Arial"/>
              </a:rPr>
              <a:t>Implementation</a:t>
            </a:r>
            <a:endParaRPr dirty="0"/>
          </a:p>
          <a:p>
            <a:pPr marL="342900" lvl="0" indent="-139700" algn="l" rtl="0">
              <a:spcBef>
                <a:spcPts val="640"/>
              </a:spcBef>
              <a:spcAft>
                <a:spcPts val="0"/>
              </a:spcAft>
              <a:buSzPts val="3200"/>
              <a:buFont typeface="Arial"/>
              <a:buNone/>
            </a:pPr>
            <a:endParaRPr sz="3200" b="0" i="0" u="none" dirty="0">
              <a:solidFill>
                <a:schemeClr val="lt1"/>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Shape 470"/>
        <p:cNvGrpSpPr/>
        <p:nvPr/>
      </p:nvGrpSpPr>
      <p:grpSpPr>
        <a:xfrm>
          <a:off x="0" y="0"/>
          <a:ext cx="0" cy="0"/>
          <a:chOff x="0" y="0"/>
          <a:chExt cx="0" cy="0"/>
        </a:xfrm>
      </p:grpSpPr>
      <p:sp>
        <p:nvSpPr>
          <p:cNvPr id="471" name="Google Shape;471;p70"/>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4400"/>
              <a:buFont typeface="Arial"/>
              <a:buNone/>
            </a:pPr>
            <a:r>
              <a:rPr lang="en-US" sz="4400" b="0" i="0" u="none">
                <a:solidFill>
                  <a:schemeClr val="lt2"/>
                </a:solidFill>
                <a:effectLst>
                  <a:outerShdw blurRad="38100" dist="38100" dir="2700000" algn="tl">
                    <a:srgbClr val="C0C0C0"/>
                  </a:outerShdw>
                </a:effectLst>
                <a:latin typeface="Arial"/>
                <a:ea typeface="Arial"/>
                <a:cs typeface="Arial"/>
                <a:sym typeface="Arial"/>
              </a:rPr>
              <a:t>Adaptive Process Models	</a:t>
            </a:r>
            <a:endParaRPr/>
          </a:p>
        </p:txBody>
      </p:sp>
      <p:sp>
        <p:nvSpPr>
          <p:cNvPr id="472" name="Google Shape;472;p70"/>
          <p:cNvSpPr txBox="1">
            <a:spLocks noGrp="1"/>
          </p:cNvSpPr>
          <p:nvPr>
            <p:ph type="body" idx="1"/>
          </p:nvPr>
        </p:nvSpPr>
        <p:spPr>
          <a:xfrm>
            <a:off x="457200" y="1600200"/>
            <a:ext cx="8229600" cy="4495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3200"/>
              <a:buFont typeface="Arial"/>
              <a:buNone/>
            </a:pPr>
            <a:r>
              <a:rPr lang="en-US" sz="3200" b="0" i="0" u="none" dirty="0">
                <a:solidFill>
                  <a:schemeClr val="lt1"/>
                </a:solidFill>
                <a:latin typeface="Arial"/>
                <a:ea typeface="Arial"/>
                <a:cs typeface="Arial"/>
                <a:sym typeface="Arial"/>
              </a:rPr>
              <a:t>Combines RAD with software engineering best practices </a:t>
            </a:r>
            <a:endParaRPr dirty="0"/>
          </a:p>
          <a:p>
            <a:pPr marL="342900" lvl="0" indent="-342900" algn="l" rtl="0">
              <a:lnSpc>
                <a:spcPct val="100000"/>
              </a:lnSpc>
              <a:spcBef>
                <a:spcPts val="640"/>
              </a:spcBef>
              <a:spcAft>
                <a:spcPts val="0"/>
              </a:spcAft>
              <a:buClr>
                <a:schemeClr val="lt2"/>
              </a:buClr>
              <a:buSzPts val="3200"/>
              <a:buFont typeface="Arial"/>
              <a:buChar char="•"/>
            </a:pPr>
            <a:r>
              <a:rPr lang="en-US" sz="3200" b="0" i="0" u="none" dirty="0">
                <a:solidFill>
                  <a:schemeClr val="lt1"/>
                </a:solidFill>
                <a:latin typeface="Arial"/>
                <a:ea typeface="Arial"/>
                <a:cs typeface="Arial"/>
                <a:sym typeface="Arial"/>
              </a:rPr>
              <a:t>Project initiation</a:t>
            </a:r>
            <a:endParaRPr dirty="0"/>
          </a:p>
          <a:p>
            <a:pPr marL="342900" lvl="0" indent="-342900" algn="l" rtl="0">
              <a:lnSpc>
                <a:spcPct val="100000"/>
              </a:lnSpc>
              <a:spcBef>
                <a:spcPts val="640"/>
              </a:spcBef>
              <a:spcAft>
                <a:spcPts val="0"/>
              </a:spcAft>
              <a:buClr>
                <a:schemeClr val="lt2"/>
              </a:buClr>
              <a:buSzPts val="3200"/>
              <a:buFont typeface="Arial"/>
              <a:buChar char="•"/>
            </a:pPr>
            <a:r>
              <a:rPr lang="en-US" sz="3200" b="0" i="0" u="none" dirty="0">
                <a:solidFill>
                  <a:schemeClr val="lt1"/>
                </a:solidFill>
                <a:latin typeface="Arial"/>
                <a:ea typeface="Arial"/>
                <a:cs typeface="Arial"/>
                <a:sym typeface="Arial"/>
              </a:rPr>
              <a:t>Adaptive cycle planning</a:t>
            </a:r>
            <a:endParaRPr dirty="0"/>
          </a:p>
          <a:p>
            <a:pPr marL="342900" lvl="0" indent="-342900" algn="l" rtl="0">
              <a:lnSpc>
                <a:spcPct val="100000"/>
              </a:lnSpc>
              <a:spcBef>
                <a:spcPts val="640"/>
              </a:spcBef>
              <a:spcAft>
                <a:spcPts val="0"/>
              </a:spcAft>
              <a:buClr>
                <a:schemeClr val="lt2"/>
              </a:buClr>
              <a:buSzPts val="3200"/>
              <a:buFont typeface="Arial"/>
              <a:buChar char="•"/>
            </a:pPr>
            <a:r>
              <a:rPr lang="en-US" sz="3200" b="0" i="0" u="none" dirty="0">
                <a:solidFill>
                  <a:schemeClr val="lt1"/>
                </a:solidFill>
                <a:latin typeface="Arial"/>
                <a:ea typeface="Arial"/>
                <a:cs typeface="Arial"/>
                <a:sym typeface="Arial"/>
              </a:rPr>
              <a:t>Concurrent component engineering</a:t>
            </a:r>
            <a:endParaRPr dirty="0"/>
          </a:p>
          <a:p>
            <a:pPr marL="342900" lvl="0" indent="-342900" algn="l" rtl="0">
              <a:lnSpc>
                <a:spcPct val="100000"/>
              </a:lnSpc>
              <a:spcBef>
                <a:spcPts val="640"/>
              </a:spcBef>
              <a:spcAft>
                <a:spcPts val="0"/>
              </a:spcAft>
              <a:buClr>
                <a:schemeClr val="lt2"/>
              </a:buClr>
              <a:buSzPts val="3200"/>
              <a:buFont typeface="Arial"/>
              <a:buChar char="•"/>
            </a:pPr>
            <a:r>
              <a:rPr lang="en-US" sz="3200" b="0" i="0" u="none" dirty="0">
                <a:solidFill>
                  <a:schemeClr val="lt1"/>
                </a:solidFill>
                <a:latin typeface="Arial"/>
                <a:ea typeface="Arial"/>
                <a:cs typeface="Arial"/>
                <a:sym typeface="Arial"/>
              </a:rPr>
              <a:t>Quality review</a:t>
            </a:r>
            <a:endParaRPr dirty="0"/>
          </a:p>
          <a:p>
            <a:pPr marL="342900" lvl="0" indent="-342900" algn="l" rtl="0">
              <a:lnSpc>
                <a:spcPct val="100000"/>
              </a:lnSpc>
              <a:spcBef>
                <a:spcPts val="640"/>
              </a:spcBef>
              <a:spcAft>
                <a:spcPts val="0"/>
              </a:spcAft>
              <a:buClr>
                <a:schemeClr val="lt2"/>
              </a:buClr>
              <a:buSzPts val="3200"/>
              <a:buFont typeface="Arial"/>
              <a:buChar char="•"/>
            </a:pPr>
            <a:r>
              <a:rPr lang="en-US" sz="3200" b="0" i="0" u="none" dirty="0">
                <a:solidFill>
                  <a:schemeClr val="lt1"/>
                </a:solidFill>
                <a:latin typeface="Arial"/>
                <a:ea typeface="Arial"/>
                <a:cs typeface="Arial"/>
                <a:sym typeface="Arial"/>
              </a:rPr>
              <a:t>Final QA and release</a:t>
            </a:r>
            <a:endParaRPr dirty="0"/>
          </a:p>
          <a:p>
            <a:pPr marL="342900" lvl="0" indent="-139700" algn="l" rtl="0">
              <a:spcBef>
                <a:spcPts val="640"/>
              </a:spcBef>
              <a:spcAft>
                <a:spcPts val="0"/>
              </a:spcAft>
              <a:buSzPts val="3200"/>
              <a:buFont typeface="Arial"/>
              <a:buNone/>
            </a:pPr>
            <a:endParaRPr sz="3200" b="0" i="0" u="none" dirty="0">
              <a:solidFill>
                <a:schemeClr val="lt1"/>
              </a:solidFill>
              <a:latin typeface="Arial"/>
              <a:ea typeface="Arial"/>
              <a:cs typeface="Arial"/>
              <a:sym typeface="Arial"/>
            </a:endParaRPr>
          </a:p>
        </p:txBody>
      </p:sp>
      <p:sp>
        <p:nvSpPr>
          <p:cNvPr id="473" name="Google Shape;473;p70"/>
          <p:cNvSpPr txBox="1">
            <a:spLocks noGrp="1"/>
          </p:cNvSpPr>
          <p:nvPr>
            <p:ph type="body" idx="1"/>
          </p:nvPr>
        </p:nvSpPr>
        <p:spPr>
          <a:xfrm>
            <a:off x="5105400" y="1600200"/>
            <a:ext cx="4038600" cy="4495800"/>
          </a:xfrm>
          <a:prstGeom prst="rect">
            <a:avLst/>
          </a:prstGeom>
          <a:noFill/>
          <a:ln>
            <a:noFill/>
          </a:ln>
        </p:spPr>
        <p:txBody>
          <a:bodyPr spcFirstLastPara="1" wrap="square" lIns="91425" tIns="45700" rIns="91425" bIns="45700" anchor="t" anchorCtr="0">
            <a:noAutofit/>
          </a:bodyPr>
          <a:lstStyle/>
          <a:p>
            <a:pPr marL="342900" lvl="0" indent="-190500" algn="l" rtl="0">
              <a:lnSpc>
                <a:spcPct val="100000"/>
              </a:lnSpc>
              <a:spcBef>
                <a:spcPts val="0"/>
              </a:spcBef>
              <a:spcAft>
                <a:spcPts val="0"/>
              </a:spcAft>
              <a:buClr>
                <a:schemeClr val="lt2"/>
              </a:buClr>
              <a:buSzPts val="2400"/>
              <a:buFont typeface="Arial"/>
              <a:buNone/>
            </a:pPr>
            <a:endParaRPr sz="2400" b="0" i="0" u="none">
              <a:solidFill>
                <a:schemeClr val="lt1"/>
              </a:solidFill>
              <a:latin typeface="Arial"/>
              <a:ea typeface="Arial"/>
              <a:cs typeface="Arial"/>
              <a:sym typeface="Arial"/>
            </a:endParaRPr>
          </a:p>
          <a:p>
            <a:pPr marL="342900" lvl="0" indent="-190500" algn="l" rtl="0">
              <a:lnSpc>
                <a:spcPct val="100000"/>
              </a:lnSpc>
              <a:spcBef>
                <a:spcPts val="480"/>
              </a:spcBef>
              <a:spcAft>
                <a:spcPts val="0"/>
              </a:spcAft>
              <a:buClr>
                <a:schemeClr val="lt2"/>
              </a:buClr>
              <a:buSzPts val="2400"/>
              <a:buFont typeface="Arial"/>
              <a:buNone/>
            </a:pPr>
            <a:endParaRPr sz="2400" b="0" i="0" u="none">
              <a:solidFill>
                <a:schemeClr val="lt1"/>
              </a:solidFill>
              <a:latin typeface="Arial"/>
              <a:ea typeface="Arial"/>
              <a:cs typeface="Arial"/>
              <a:sym typeface="Arial"/>
            </a:endParaRPr>
          </a:p>
          <a:p>
            <a:pPr marL="342900" lvl="0" indent="-190500" algn="l" rtl="0">
              <a:spcBef>
                <a:spcPts val="480"/>
              </a:spcBef>
              <a:spcAft>
                <a:spcPts val="0"/>
              </a:spcAft>
              <a:buSzPts val="2400"/>
              <a:buFont typeface="Arial"/>
              <a:buNone/>
            </a:pPr>
            <a:endParaRPr sz="2400" b="0" i="0" u="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471"/>
                                        </p:tgtEl>
                                        <p:attrNameLst>
                                          <p:attrName>style.visibility</p:attrName>
                                        </p:attrNameLst>
                                      </p:cBhvr>
                                      <p:to>
                                        <p:strVal val="visible"/>
                                      </p:to>
                                    </p:set>
                                    <p:anim calcmode="lin" valueType="num">
                                      <p:cBhvr additive="base">
                                        <p:cTn id="7" dur="500"/>
                                        <p:tgtEl>
                                          <p:spTgt spid="471"/>
                                        </p:tgtEl>
                                        <p:attrNameLst>
                                          <p:attrName>ppt_w</p:attrName>
                                        </p:attrNameLst>
                                      </p:cBhvr>
                                      <p:tavLst>
                                        <p:tav tm="0">
                                          <p:val>
                                            <p:strVal val="0"/>
                                          </p:val>
                                        </p:tav>
                                        <p:tav tm="100000">
                                          <p:val>
                                            <p:strVal val="#ppt_w"/>
                                          </p:val>
                                        </p:tav>
                                      </p:tavLst>
                                    </p:anim>
                                    <p:anim calcmode="lin" valueType="num">
                                      <p:cBhvr additive="base">
                                        <p:cTn id="8" dur="500"/>
                                        <p:tgtEl>
                                          <p:spTgt spid="471"/>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72">
                                            <p:txEl>
                                              <p:pRg st="0" end="0"/>
                                            </p:txEl>
                                          </p:spTgt>
                                        </p:tgtEl>
                                        <p:attrNameLst>
                                          <p:attrName>style.visibility</p:attrName>
                                        </p:attrNameLst>
                                      </p:cBhvr>
                                      <p:to>
                                        <p:strVal val="visible"/>
                                      </p:to>
                                    </p:set>
                                    <p:animEffect transition="in" filter="fade">
                                      <p:cBhvr>
                                        <p:cTn id="13" dur="1000"/>
                                        <p:tgtEl>
                                          <p:spTgt spid="47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72">
                                            <p:txEl>
                                              <p:pRg st="1" end="1"/>
                                            </p:txEl>
                                          </p:spTgt>
                                        </p:tgtEl>
                                        <p:attrNameLst>
                                          <p:attrName>style.visibility</p:attrName>
                                        </p:attrNameLst>
                                      </p:cBhvr>
                                      <p:to>
                                        <p:strVal val="visible"/>
                                      </p:to>
                                    </p:set>
                                    <p:animEffect transition="in" filter="fade">
                                      <p:cBhvr>
                                        <p:cTn id="18" dur="1000"/>
                                        <p:tgtEl>
                                          <p:spTgt spid="472">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72">
                                            <p:txEl>
                                              <p:pRg st="2" end="2"/>
                                            </p:txEl>
                                          </p:spTgt>
                                        </p:tgtEl>
                                        <p:attrNameLst>
                                          <p:attrName>style.visibility</p:attrName>
                                        </p:attrNameLst>
                                      </p:cBhvr>
                                      <p:to>
                                        <p:strVal val="visible"/>
                                      </p:to>
                                    </p:set>
                                    <p:animEffect transition="in" filter="fade">
                                      <p:cBhvr>
                                        <p:cTn id="23" dur="1000"/>
                                        <p:tgtEl>
                                          <p:spTgt spid="472">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72">
                                            <p:txEl>
                                              <p:pRg st="3" end="3"/>
                                            </p:txEl>
                                          </p:spTgt>
                                        </p:tgtEl>
                                        <p:attrNameLst>
                                          <p:attrName>style.visibility</p:attrName>
                                        </p:attrNameLst>
                                      </p:cBhvr>
                                      <p:to>
                                        <p:strVal val="visible"/>
                                      </p:to>
                                    </p:set>
                                    <p:animEffect transition="in" filter="fade">
                                      <p:cBhvr>
                                        <p:cTn id="28" dur="1000"/>
                                        <p:tgtEl>
                                          <p:spTgt spid="472">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72">
                                            <p:txEl>
                                              <p:pRg st="4" end="4"/>
                                            </p:txEl>
                                          </p:spTgt>
                                        </p:tgtEl>
                                        <p:attrNameLst>
                                          <p:attrName>style.visibility</p:attrName>
                                        </p:attrNameLst>
                                      </p:cBhvr>
                                      <p:to>
                                        <p:strVal val="visible"/>
                                      </p:to>
                                    </p:set>
                                    <p:animEffect transition="in" filter="fade">
                                      <p:cBhvr>
                                        <p:cTn id="33" dur="1000"/>
                                        <p:tgtEl>
                                          <p:spTgt spid="472">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72">
                                            <p:txEl>
                                              <p:pRg st="5" end="5"/>
                                            </p:txEl>
                                          </p:spTgt>
                                        </p:tgtEl>
                                        <p:attrNameLst>
                                          <p:attrName>style.visibility</p:attrName>
                                        </p:attrNameLst>
                                      </p:cBhvr>
                                      <p:to>
                                        <p:strVal val="visible"/>
                                      </p:to>
                                    </p:set>
                                    <p:animEffect transition="in" filter="fade">
                                      <p:cBhvr>
                                        <p:cTn id="38" dur="1000"/>
                                        <p:tgtEl>
                                          <p:spTgt spid="472">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72">
                                            <p:txEl>
                                              <p:pRg st="6" end="6"/>
                                            </p:txEl>
                                          </p:spTgt>
                                        </p:tgtEl>
                                        <p:attrNameLst>
                                          <p:attrName>style.visibility</p:attrName>
                                        </p:attrNameLst>
                                      </p:cBhvr>
                                      <p:to>
                                        <p:strVal val="visible"/>
                                      </p:to>
                                    </p:set>
                                    <p:animEffect transition="in" filter="fade">
                                      <p:cBhvr>
                                        <p:cTn id="43" dur="1000"/>
                                        <p:tgtEl>
                                          <p:spTgt spid="472">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73">
                                            <p:txEl>
                                              <p:pRg st="0" end="0"/>
                                            </p:txEl>
                                          </p:spTgt>
                                        </p:tgtEl>
                                        <p:attrNameLst>
                                          <p:attrName>style.visibility</p:attrName>
                                        </p:attrNameLst>
                                      </p:cBhvr>
                                      <p:to>
                                        <p:strVal val="visible"/>
                                      </p:to>
                                    </p:set>
                                    <p:animEffect transition="in" filter="fade">
                                      <p:cBhvr>
                                        <p:cTn id="48" dur="1000"/>
                                        <p:tgtEl>
                                          <p:spTgt spid="473">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73">
                                            <p:txEl>
                                              <p:pRg st="1" end="1"/>
                                            </p:txEl>
                                          </p:spTgt>
                                        </p:tgtEl>
                                        <p:attrNameLst>
                                          <p:attrName>style.visibility</p:attrName>
                                        </p:attrNameLst>
                                      </p:cBhvr>
                                      <p:to>
                                        <p:strVal val="visible"/>
                                      </p:to>
                                    </p:set>
                                    <p:animEffect transition="in" filter="fade">
                                      <p:cBhvr>
                                        <p:cTn id="53" dur="1000"/>
                                        <p:tgtEl>
                                          <p:spTgt spid="473">
                                            <p:txEl>
                                              <p:pRg st="1" end="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73">
                                            <p:txEl>
                                              <p:pRg st="2" end="2"/>
                                            </p:txEl>
                                          </p:spTgt>
                                        </p:tgtEl>
                                        <p:attrNameLst>
                                          <p:attrName>style.visibility</p:attrName>
                                        </p:attrNameLst>
                                      </p:cBhvr>
                                      <p:to>
                                        <p:strVal val="visible"/>
                                      </p:to>
                                    </p:set>
                                    <p:animEffect transition="in" filter="fade">
                                      <p:cBhvr>
                                        <p:cTn id="58" dur="1000"/>
                                        <p:tgtEl>
                                          <p:spTgt spid="47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Shape 477"/>
        <p:cNvGrpSpPr/>
        <p:nvPr/>
      </p:nvGrpSpPr>
      <p:grpSpPr>
        <a:xfrm>
          <a:off x="0" y="0"/>
          <a:ext cx="0" cy="0"/>
          <a:chOff x="0" y="0"/>
          <a:chExt cx="0" cy="0"/>
        </a:xfrm>
      </p:grpSpPr>
      <p:sp>
        <p:nvSpPr>
          <p:cNvPr id="478" name="Google Shape;478;p71"/>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4400"/>
              <a:buFont typeface="Arial"/>
              <a:buNone/>
            </a:pPr>
            <a:r>
              <a:rPr lang="en-US" sz="4400" b="0" i="0" u="none">
                <a:solidFill>
                  <a:schemeClr val="lt2"/>
                </a:solidFill>
                <a:effectLst>
                  <a:outerShdw blurRad="38100" dist="38100" dir="2700000" algn="tl">
                    <a:srgbClr val="C0C0C0"/>
                  </a:outerShdw>
                </a:effectLst>
                <a:latin typeface="Arial"/>
                <a:ea typeface="Arial"/>
                <a:cs typeface="Arial"/>
                <a:sym typeface="Arial"/>
              </a:rPr>
              <a:t>Adaptive Steps</a:t>
            </a:r>
            <a:endParaRPr/>
          </a:p>
        </p:txBody>
      </p:sp>
      <p:sp>
        <p:nvSpPr>
          <p:cNvPr id="479" name="Google Shape;479;p71"/>
          <p:cNvSpPr txBox="1">
            <a:spLocks noGrp="1"/>
          </p:cNvSpPr>
          <p:nvPr>
            <p:ph type="body" idx="1"/>
          </p:nvPr>
        </p:nvSpPr>
        <p:spPr>
          <a:xfrm>
            <a:off x="457200" y="1600200"/>
            <a:ext cx="8229600" cy="4495800"/>
          </a:xfrm>
          <a:prstGeom prst="rect">
            <a:avLst/>
          </a:prstGeom>
          <a:noFill/>
          <a:ln>
            <a:noFill/>
          </a:ln>
        </p:spPr>
        <p:txBody>
          <a:bodyPr spcFirstLastPara="1" wrap="square" lIns="91425" tIns="45700" rIns="91425" bIns="45700" anchor="t" anchorCtr="0">
            <a:noAutofit/>
          </a:bodyPr>
          <a:lstStyle/>
          <a:p>
            <a:pPr marL="609600" lvl="0" indent="-609600" algn="l" rtl="0">
              <a:lnSpc>
                <a:spcPct val="80000"/>
              </a:lnSpc>
              <a:spcBef>
                <a:spcPts val="0"/>
              </a:spcBef>
              <a:spcAft>
                <a:spcPts val="0"/>
              </a:spcAft>
              <a:buClr>
                <a:schemeClr val="lt2"/>
              </a:buClr>
              <a:buSzPts val="2800"/>
              <a:buFont typeface="Arial"/>
              <a:buAutoNum type="arabicPeriod"/>
            </a:pPr>
            <a:r>
              <a:rPr lang="en-US" sz="2800" b="0" i="0" u="none" dirty="0">
                <a:solidFill>
                  <a:schemeClr val="lt1"/>
                </a:solidFill>
                <a:latin typeface="Arial"/>
                <a:ea typeface="Arial"/>
                <a:cs typeface="Arial"/>
                <a:sym typeface="Arial"/>
              </a:rPr>
              <a:t>Project initialization – determine intent of project</a:t>
            </a:r>
            <a:endParaRPr dirty="0"/>
          </a:p>
          <a:p>
            <a:pPr marL="609600" lvl="0" indent="-609600" algn="l" rtl="0">
              <a:lnSpc>
                <a:spcPct val="80000"/>
              </a:lnSpc>
              <a:spcBef>
                <a:spcPts val="560"/>
              </a:spcBef>
              <a:spcAft>
                <a:spcPts val="0"/>
              </a:spcAft>
              <a:buClr>
                <a:schemeClr val="lt2"/>
              </a:buClr>
              <a:buSzPts val="2800"/>
              <a:buFont typeface="Arial"/>
              <a:buAutoNum type="arabicPeriod"/>
            </a:pPr>
            <a:r>
              <a:rPr lang="en-US" sz="2800" b="0" i="0" u="none" dirty="0">
                <a:solidFill>
                  <a:schemeClr val="lt1"/>
                </a:solidFill>
                <a:latin typeface="Arial"/>
                <a:ea typeface="Arial"/>
                <a:cs typeface="Arial"/>
                <a:sym typeface="Arial"/>
              </a:rPr>
              <a:t>Determine the project time-box (estimation duration of the project)</a:t>
            </a:r>
            <a:endParaRPr dirty="0"/>
          </a:p>
          <a:p>
            <a:pPr marL="609600" lvl="0" indent="-609600" algn="l" rtl="0">
              <a:lnSpc>
                <a:spcPct val="80000"/>
              </a:lnSpc>
              <a:spcBef>
                <a:spcPts val="560"/>
              </a:spcBef>
              <a:spcAft>
                <a:spcPts val="0"/>
              </a:spcAft>
              <a:buClr>
                <a:schemeClr val="lt2"/>
              </a:buClr>
              <a:buSzPts val="2800"/>
              <a:buFont typeface="Arial"/>
              <a:buAutoNum type="arabicPeriod"/>
            </a:pPr>
            <a:r>
              <a:rPr lang="en-US" sz="2800" b="0" i="0" u="none" dirty="0">
                <a:solidFill>
                  <a:schemeClr val="lt1"/>
                </a:solidFill>
                <a:latin typeface="Arial"/>
                <a:ea typeface="Arial"/>
                <a:cs typeface="Arial"/>
                <a:sym typeface="Arial"/>
              </a:rPr>
              <a:t>Determine the optimal number of cycles and the time-box for each</a:t>
            </a:r>
            <a:endParaRPr dirty="0"/>
          </a:p>
          <a:p>
            <a:pPr marL="609600" lvl="0" indent="-609600" algn="l" rtl="0">
              <a:lnSpc>
                <a:spcPct val="80000"/>
              </a:lnSpc>
              <a:spcBef>
                <a:spcPts val="560"/>
              </a:spcBef>
              <a:spcAft>
                <a:spcPts val="0"/>
              </a:spcAft>
              <a:buClr>
                <a:schemeClr val="lt2"/>
              </a:buClr>
              <a:buSzPts val="2800"/>
              <a:buFont typeface="Arial"/>
              <a:buAutoNum type="arabicPeriod"/>
            </a:pPr>
            <a:r>
              <a:rPr lang="en-US" sz="2800" b="0" i="0" u="none" dirty="0">
                <a:solidFill>
                  <a:schemeClr val="lt1"/>
                </a:solidFill>
                <a:latin typeface="Arial"/>
                <a:ea typeface="Arial"/>
                <a:cs typeface="Arial"/>
                <a:sym typeface="Arial"/>
              </a:rPr>
              <a:t>Write an objective statement for each cycle</a:t>
            </a:r>
            <a:endParaRPr dirty="0"/>
          </a:p>
          <a:p>
            <a:pPr marL="609600" lvl="0" indent="-609600" algn="l" rtl="0">
              <a:lnSpc>
                <a:spcPct val="80000"/>
              </a:lnSpc>
              <a:spcBef>
                <a:spcPts val="560"/>
              </a:spcBef>
              <a:spcAft>
                <a:spcPts val="0"/>
              </a:spcAft>
              <a:buClr>
                <a:schemeClr val="lt2"/>
              </a:buClr>
              <a:buSzPts val="2800"/>
              <a:buFont typeface="Arial"/>
              <a:buAutoNum type="arabicPeriod"/>
            </a:pPr>
            <a:r>
              <a:rPr lang="en-US" sz="2800" b="0" i="0" u="none" dirty="0">
                <a:solidFill>
                  <a:schemeClr val="lt1"/>
                </a:solidFill>
                <a:latin typeface="Arial"/>
                <a:ea typeface="Arial"/>
                <a:cs typeface="Arial"/>
                <a:sym typeface="Arial"/>
              </a:rPr>
              <a:t>Assign primary components to each cycle</a:t>
            </a:r>
            <a:endParaRPr dirty="0"/>
          </a:p>
          <a:p>
            <a:pPr marL="609600" lvl="0" indent="-609600" algn="l" rtl="0">
              <a:lnSpc>
                <a:spcPct val="80000"/>
              </a:lnSpc>
              <a:spcBef>
                <a:spcPts val="560"/>
              </a:spcBef>
              <a:spcAft>
                <a:spcPts val="0"/>
              </a:spcAft>
              <a:buClr>
                <a:schemeClr val="lt2"/>
              </a:buClr>
              <a:buSzPts val="2800"/>
              <a:buFont typeface="Arial"/>
              <a:buAutoNum type="arabicPeriod"/>
            </a:pPr>
            <a:r>
              <a:rPr lang="en-US" sz="2800" b="0" i="0" u="none" dirty="0">
                <a:solidFill>
                  <a:schemeClr val="lt1"/>
                </a:solidFill>
                <a:latin typeface="Arial"/>
                <a:ea typeface="Arial"/>
                <a:cs typeface="Arial"/>
                <a:sym typeface="Arial"/>
              </a:rPr>
              <a:t>Develop a project task list</a:t>
            </a:r>
            <a:endParaRPr dirty="0"/>
          </a:p>
          <a:p>
            <a:pPr marL="609600" lvl="0" indent="-609600" algn="l" rtl="0">
              <a:lnSpc>
                <a:spcPct val="80000"/>
              </a:lnSpc>
              <a:spcBef>
                <a:spcPts val="560"/>
              </a:spcBef>
              <a:spcAft>
                <a:spcPts val="0"/>
              </a:spcAft>
              <a:buClr>
                <a:schemeClr val="lt2"/>
              </a:buClr>
              <a:buSzPts val="2800"/>
              <a:buFont typeface="Arial"/>
              <a:buAutoNum type="arabicPeriod"/>
            </a:pPr>
            <a:r>
              <a:rPr lang="en-US" sz="2800" b="0" i="0" u="none" dirty="0">
                <a:solidFill>
                  <a:schemeClr val="lt1"/>
                </a:solidFill>
                <a:latin typeface="Arial"/>
                <a:ea typeface="Arial"/>
                <a:cs typeface="Arial"/>
                <a:sym typeface="Arial"/>
              </a:rPr>
              <a:t>Review the success of a cycle</a:t>
            </a:r>
            <a:endParaRPr dirty="0"/>
          </a:p>
          <a:p>
            <a:pPr marL="609600" lvl="0" indent="-609600" algn="l" rtl="0">
              <a:lnSpc>
                <a:spcPct val="80000"/>
              </a:lnSpc>
              <a:spcBef>
                <a:spcPts val="560"/>
              </a:spcBef>
              <a:spcAft>
                <a:spcPts val="0"/>
              </a:spcAft>
              <a:buClr>
                <a:schemeClr val="lt2"/>
              </a:buClr>
              <a:buSzPts val="2800"/>
              <a:buFont typeface="Arial"/>
              <a:buAutoNum type="arabicPeriod"/>
            </a:pPr>
            <a:r>
              <a:rPr lang="en-US" sz="2800" b="0" i="0" u="none" dirty="0">
                <a:solidFill>
                  <a:schemeClr val="lt1"/>
                </a:solidFill>
                <a:latin typeface="Arial"/>
                <a:ea typeface="Arial"/>
                <a:cs typeface="Arial"/>
                <a:sym typeface="Arial"/>
              </a:rPr>
              <a:t>Plan the next cycle</a:t>
            </a:r>
            <a:endParaRPr dirty="0"/>
          </a:p>
          <a:p>
            <a:pPr marL="342900" lvl="0" indent="-165100" algn="l" rtl="0">
              <a:spcBef>
                <a:spcPts val="560"/>
              </a:spcBef>
              <a:spcAft>
                <a:spcPts val="0"/>
              </a:spcAft>
              <a:buSzPts val="2800"/>
              <a:buFont typeface="Arial"/>
              <a:buNone/>
            </a:pPr>
            <a:endParaRPr sz="2800" b="0" i="0" u="none" dirty="0">
              <a:solidFill>
                <a:schemeClr val="lt1"/>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Shape 483"/>
        <p:cNvGrpSpPr/>
        <p:nvPr/>
      </p:nvGrpSpPr>
      <p:grpSpPr>
        <a:xfrm>
          <a:off x="0" y="0"/>
          <a:ext cx="0" cy="0"/>
          <a:chOff x="0" y="0"/>
          <a:chExt cx="0" cy="0"/>
        </a:xfrm>
      </p:grpSpPr>
      <p:sp>
        <p:nvSpPr>
          <p:cNvPr id="484" name="Google Shape;484;p72"/>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4400"/>
              <a:buFont typeface="Arial"/>
              <a:buNone/>
            </a:pPr>
            <a:r>
              <a:rPr lang="en-US" sz="4400" b="0" i="0" u="none">
                <a:solidFill>
                  <a:schemeClr val="lt2"/>
                </a:solidFill>
                <a:effectLst>
                  <a:outerShdw blurRad="38100" dist="38100" dir="2700000" algn="tl">
                    <a:srgbClr val="C0C0C0"/>
                  </a:outerShdw>
                </a:effectLst>
                <a:latin typeface="Arial"/>
                <a:ea typeface="Arial"/>
                <a:cs typeface="Arial"/>
                <a:sym typeface="Arial"/>
              </a:rPr>
              <a:t>Tailored Process Models</a:t>
            </a:r>
            <a:endParaRPr/>
          </a:p>
        </p:txBody>
      </p:sp>
      <p:sp>
        <p:nvSpPr>
          <p:cNvPr id="485" name="Google Shape;485;p72"/>
          <p:cNvSpPr txBox="1">
            <a:spLocks noGrp="1"/>
          </p:cNvSpPr>
          <p:nvPr>
            <p:ph type="body" idx="1"/>
          </p:nvPr>
        </p:nvSpPr>
        <p:spPr>
          <a:xfrm>
            <a:off x="457200" y="1600200"/>
            <a:ext cx="8229600" cy="4495800"/>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lt2"/>
              </a:buClr>
              <a:buSzPts val="2800"/>
              <a:buFont typeface="Arial"/>
              <a:buChar char="•"/>
            </a:pPr>
            <a:r>
              <a:rPr lang="en-US" sz="2800" b="0" i="0" u="none" dirty="0">
                <a:solidFill>
                  <a:schemeClr val="lt1"/>
                </a:solidFill>
                <a:latin typeface="Arial"/>
                <a:ea typeface="Arial"/>
                <a:cs typeface="Arial"/>
                <a:sym typeface="Arial"/>
              </a:rPr>
              <a:t>Any one model does not fit all projects</a:t>
            </a:r>
            <a:endParaRPr dirty="0"/>
          </a:p>
          <a:p>
            <a:pPr marL="342900" lvl="0" indent="-342900" algn="l" rtl="0">
              <a:lnSpc>
                <a:spcPct val="80000"/>
              </a:lnSpc>
              <a:spcBef>
                <a:spcPts val="560"/>
              </a:spcBef>
              <a:spcAft>
                <a:spcPts val="0"/>
              </a:spcAft>
              <a:buClr>
                <a:schemeClr val="lt2"/>
              </a:buClr>
              <a:buSzPts val="2800"/>
              <a:buFont typeface="Arial"/>
              <a:buChar char="•"/>
            </a:pPr>
            <a:r>
              <a:rPr lang="en-US" sz="2800" b="0" i="0" u="none" dirty="0">
                <a:solidFill>
                  <a:schemeClr val="lt1"/>
                </a:solidFill>
                <a:latin typeface="Arial"/>
                <a:ea typeface="Arial"/>
                <a:cs typeface="Arial"/>
                <a:sym typeface="Arial"/>
              </a:rPr>
              <a:t>If there is nothing that fits a particular project, pick a model that comes close and modify it for your needs.</a:t>
            </a:r>
            <a:endParaRPr dirty="0"/>
          </a:p>
          <a:p>
            <a:pPr marL="342900" lvl="0" indent="-342900" algn="l" rtl="0">
              <a:lnSpc>
                <a:spcPct val="80000"/>
              </a:lnSpc>
              <a:spcBef>
                <a:spcPts val="560"/>
              </a:spcBef>
              <a:spcAft>
                <a:spcPts val="0"/>
              </a:spcAft>
              <a:buClr>
                <a:schemeClr val="lt2"/>
              </a:buClr>
              <a:buSzPts val="2800"/>
              <a:buFont typeface="Arial"/>
              <a:buChar char="•"/>
            </a:pPr>
            <a:r>
              <a:rPr lang="en-US" sz="2800" b="0" i="0" u="none" dirty="0">
                <a:solidFill>
                  <a:schemeClr val="lt1"/>
                </a:solidFill>
                <a:latin typeface="Arial"/>
                <a:ea typeface="Arial"/>
                <a:cs typeface="Arial"/>
                <a:sym typeface="Arial"/>
              </a:rPr>
              <a:t>Project should consider risk but complete spiral too much – start with spiral &amp; pare it done</a:t>
            </a:r>
            <a:endParaRPr dirty="0"/>
          </a:p>
          <a:p>
            <a:pPr marL="342900" lvl="0" indent="-342900" algn="l" rtl="0">
              <a:lnSpc>
                <a:spcPct val="80000"/>
              </a:lnSpc>
              <a:spcBef>
                <a:spcPts val="560"/>
              </a:spcBef>
              <a:spcAft>
                <a:spcPts val="0"/>
              </a:spcAft>
              <a:buClr>
                <a:schemeClr val="lt2"/>
              </a:buClr>
              <a:buSzPts val="2800"/>
              <a:buFont typeface="Arial"/>
              <a:buChar char="•"/>
            </a:pPr>
            <a:r>
              <a:rPr lang="en-US" sz="2800" b="0" i="0" u="none" dirty="0">
                <a:solidFill>
                  <a:schemeClr val="lt1"/>
                </a:solidFill>
                <a:latin typeface="Arial"/>
                <a:ea typeface="Arial"/>
                <a:cs typeface="Arial"/>
                <a:sym typeface="Arial"/>
              </a:rPr>
              <a:t>Project delivered in increments but there are serious reliability issues – combine incremental model with the V-shaped model</a:t>
            </a:r>
            <a:endParaRPr dirty="0"/>
          </a:p>
          <a:p>
            <a:pPr marL="342900" lvl="0" indent="-342900" algn="l" rtl="0">
              <a:lnSpc>
                <a:spcPct val="80000"/>
              </a:lnSpc>
              <a:spcBef>
                <a:spcPts val="560"/>
              </a:spcBef>
              <a:spcAft>
                <a:spcPts val="0"/>
              </a:spcAft>
              <a:buClr>
                <a:schemeClr val="lt2"/>
              </a:buClr>
              <a:buSzPts val="2800"/>
              <a:buFont typeface="Arial"/>
              <a:buChar char="•"/>
            </a:pPr>
            <a:r>
              <a:rPr lang="en-US" sz="2800" b="0" i="0" u="none" dirty="0">
                <a:solidFill>
                  <a:schemeClr val="lt1"/>
                </a:solidFill>
                <a:latin typeface="Arial"/>
                <a:ea typeface="Arial"/>
                <a:cs typeface="Arial"/>
                <a:sym typeface="Arial"/>
              </a:rPr>
              <a:t>Each team must pick or customize a SDLC model to fit its project</a:t>
            </a:r>
            <a:endParaRPr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Shape 489"/>
        <p:cNvGrpSpPr/>
        <p:nvPr/>
      </p:nvGrpSpPr>
      <p:grpSpPr>
        <a:xfrm>
          <a:off x="0" y="0"/>
          <a:ext cx="0" cy="0"/>
          <a:chOff x="0" y="0"/>
          <a:chExt cx="0" cy="0"/>
        </a:xfrm>
      </p:grpSpPr>
      <p:sp>
        <p:nvSpPr>
          <p:cNvPr id="490" name="Google Shape;490;p73"/>
          <p:cNvSpPr txBox="1">
            <a:spLocks noGrp="1"/>
          </p:cNvSpPr>
          <p:nvPr>
            <p:ph type="body" idx="1"/>
          </p:nvPr>
        </p:nvSpPr>
        <p:spPr>
          <a:xfrm>
            <a:off x="457200" y="457200"/>
            <a:ext cx="8229600" cy="5638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800"/>
              <a:buFont typeface="Arial"/>
              <a:buNone/>
            </a:pPr>
            <a:r>
              <a:rPr lang="en-US" sz="2800" b="0" i="0" u="none">
                <a:solidFill>
                  <a:schemeClr val="lt1"/>
                </a:solidFill>
                <a:latin typeface="Arial"/>
                <a:ea typeface="Arial"/>
                <a:cs typeface="Arial"/>
                <a:sym typeface="Arial"/>
              </a:rPr>
              <a:t>	</a:t>
            </a:r>
            <a:endParaRPr/>
          </a:p>
          <a:p>
            <a:pPr marL="342900" lvl="0" indent="-342900" algn="l" rtl="0">
              <a:lnSpc>
                <a:spcPct val="100000"/>
              </a:lnSpc>
              <a:spcBef>
                <a:spcPts val="560"/>
              </a:spcBef>
              <a:spcAft>
                <a:spcPts val="0"/>
              </a:spcAft>
              <a:buSzPts val="2800"/>
              <a:buFont typeface="Arial"/>
              <a:buNone/>
            </a:pPr>
            <a:r>
              <a:rPr lang="en-US" sz="2800" b="0" i="0" u="none">
                <a:solidFill>
                  <a:schemeClr val="lt1"/>
                </a:solidFill>
                <a:latin typeface="Arial"/>
                <a:ea typeface="Arial"/>
                <a:cs typeface="Arial"/>
                <a:sym typeface="Arial"/>
              </a:rPr>
              <a:t>Conclusion</a:t>
            </a:r>
            <a:endParaRPr/>
          </a:p>
          <a:p>
            <a:pPr marL="342900" lvl="0" indent="-342900" algn="l" rtl="0">
              <a:lnSpc>
                <a:spcPct val="100000"/>
              </a:lnSpc>
              <a:spcBef>
                <a:spcPts val="560"/>
              </a:spcBef>
              <a:spcAft>
                <a:spcPts val="0"/>
              </a:spcAft>
              <a:buSzPts val="2800"/>
              <a:buFont typeface="Arial"/>
              <a:buNone/>
            </a:pPr>
            <a:r>
              <a:rPr lang="en-US" sz="2800" b="0" i="0" u="none">
                <a:solidFill>
                  <a:schemeClr val="lt1"/>
                </a:solidFill>
                <a:latin typeface="Arial"/>
                <a:ea typeface="Arial"/>
                <a:cs typeface="Arial"/>
                <a:sym typeface="Arial"/>
              </a:rPr>
              <a:t> There are so many process models which are also called methodologies for information system development, you will discover that some may not really be applicable in web application development but with experience, some may still be applicable. It is also important to note that Agile methods are best suited for web application development because of web characteristics(Refer to the Web app characteristics by kappeel et al.)</a:t>
            </a:r>
            <a:endParaRPr/>
          </a:p>
          <a:p>
            <a:pPr marL="342900" lvl="0" indent="-342900" algn="l" rtl="0">
              <a:lnSpc>
                <a:spcPct val="100000"/>
              </a:lnSpc>
              <a:spcBef>
                <a:spcPts val="560"/>
              </a:spcBef>
              <a:spcAft>
                <a:spcPts val="0"/>
              </a:spcAft>
              <a:buSzPts val="2800"/>
              <a:buFont typeface="Arial"/>
              <a:buNone/>
            </a:pPr>
            <a:r>
              <a:rPr lang="en-US" sz="2800" b="0" i="0" u="none">
                <a:solidFill>
                  <a:schemeClr val="lt1"/>
                </a:solidFill>
                <a:latin typeface="Arial"/>
                <a:ea typeface="Arial"/>
                <a:cs typeface="Arial"/>
                <a:sym typeface="Arial"/>
              </a:rPr>
              <a: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74"/>
          <p:cNvSpPr txBox="1">
            <a:spLocks noGrp="1"/>
          </p:cNvSpPr>
          <p:nvPr>
            <p:ph type="body" idx="1"/>
          </p:nvPr>
        </p:nvSpPr>
        <p:spPr>
          <a:xfrm>
            <a:off x="457200" y="1600200"/>
            <a:ext cx="8229600" cy="4495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lt2"/>
              </a:buClr>
              <a:buSzPts val="3200"/>
              <a:buFont typeface="Arial"/>
              <a:buNone/>
            </a:pPr>
            <a:r>
              <a:rPr lang="en-US" sz="3200" b="0" i="0" u="none" strike="noStrike" cap="none" dirty="0">
                <a:solidFill>
                  <a:schemeClr val="lt1"/>
                </a:solidFill>
                <a:latin typeface="Arial"/>
                <a:ea typeface="Arial"/>
                <a:cs typeface="Arial"/>
                <a:sym typeface="Arial"/>
              </a:rPr>
              <a:t>Study:</a:t>
            </a:r>
            <a:endParaRPr dirty="0"/>
          </a:p>
          <a:p>
            <a:pPr marL="342900" marR="0" lvl="0" indent="-342900" algn="l" rtl="0">
              <a:lnSpc>
                <a:spcPct val="100000"/>
              </a:lnSpc>
              <a:spcBef>
                <a:spcPts val="640"/>
              </a:spcBef>
              <a:spcAft>
                <a:spcPts val="0"/>
              </a:spcAft>
              <a:buClr>
                <a:schemeClr val="lt2"/>
              </a:buClr>
              <a:buSzPts val="3200"/>
              <a:buFont typeface="Arial"/>
              <a:buNone/>
            </a:pPr>
            <a:r>
              <a:rPr lang="en-US" sz="3200" b="0" i="0" u="none" strike="noStrike" cap="none" dirty="0">
                <a:solidFill>
                  <a:schemeClr val="lt1"/>
                </a:solidFill>
                <a:latin typeface="Arial"/>
                <a:ea typeface="Arial"/>
                <a:cs typeface="Arial"/>
                <a:sym typeface="Arial"/>
              </a:rPr>
              <a:t>  There are so many process models categorized under the Agile Methodology, </a:t>
            </a:r>
            <a:endParaRPr dirty="0"/>
          </a:p>
          <a:p>
            <a:pPr marL="342900" marR="0" lvl="0" indent="-342900" algn="l" rtl="0">
              <a:lnSpc>
                <a:spcPct val="100000"/>
              </a:lnSpc>
              <a:spcBef>
                <a:spcPts val="640"/>
              </a:spcBef>
              <a:spcAft>
                <a:spcPts val="0"/>
              </a:spcAft>
              <a:buClr>
                <a:schemeClr val="lt2"/>
              </a:buClr>
              <a:buSzPts val="3200"/>
              <a:buFont typeface="Arial"/>
              <a:buNone/>
            </a:pPr>
            <a:r>
              <a:rPr lang="en-US" sz="3200" b="0" i="0" u="none" strike="noStrike" cap="none" dirty="0">
                <a:solidFill>
                  <a:schemeClr val="lt1"/>
                </a:solidFill>
                <a:latin typeface="Arial"/>
                <a:ea typeface="Arial"/>
                <a:cs typeface="Arial"/>
                <a:sym typeface="Arial"/>
              </a:rPr>
              <a:t>   Study Scrum and Kanban methodology and other Agile methodologies as well</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231"/>
        <p:cNvGrpSpPr/>
        <p:nvPr/>
      </p:nvGrpSpPr>
      <p:grpSpPr>
        <a:xfrm>
          <a:off x="0" y="0"/>
          <a:ext cx="0" cy="0"/>
          <a:chOff x="0" y="0"/>
          <a:chExt cx="0" cy="0"/>
        </a:xfrm>
      </p:grpSpPr>
      <p:sp>
        <p:nvSpPr>
          <p:cNvPr id="232" name="Google Shape;232;p31"/>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4400"/>
              <a:buFont typeface="Arial"/>
              <a:buNone/>
            </a:pPr>
            <a:r>
              <a:rPr lang="en-US" sz="4400" b="0" i="0" u="none">
                <a:solidFill>
                  <a:schemeClr val="lt2"/>
                </a:solidFill>
                <a:effectLst>
                  <a:outerShdw blurRad="38100" dist="38100" dir="2700000" algn="tl">
                    <a:srgbClr val="C0C0C0"/>
                  </a:outerShdw>
                </a:effectLst>
                <a:latin typeface="Arial"/>
                <a:ea typeface="Arial"/>
                <a:cs typeface="Arial"/>
                <a:sym typeface="Arial"/>
              </a:rPr>
              <a:t>Waterfall Strengths</a:t>
            </a:r>
            <a:endParaRPr/>
          </a:p>
        </p:txBody>
      </p:sp>
      <p:sp>
        <p:nvSpPr>
          <p:cNvPr id="233" name="Google Shape;233;p31"/>
          <p:cNvSpPr txBox="1">
            <a:spLocks noGrp="1"/>
          </p:cNvSpPr>
          <p:nvPr>
            <p:ph type="body" idx="1"/>
          </p:nvPr>
        </p:nvSpPr>
        <p:spPr>
          <a:xfrm>
            <a:off x="457200" y="1600200"/>
            <a:ext cx="8229600" cy="4495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2800"/>
              <a:buFont typeface="Arial"/>
              <a:buChar char="•"/>
            </a:pPr>
            <a:r>
              <a:rPr lang="en-US" sz="2800" b="0" i="0" u="none" dirty="0">
                <a:solidFill>
                  <a:srgbClr val="FFFF00"/>
                </a:solidFill>
                <a:latin typeface="Arial"/>
                <a:ea typeface="Arial"/>
                <a:cs typeface="Arial"/>
                <a:sym typeface="Arial"/>
              </a:rPr>
              <a:t>Easy to understand</a:t>
            </a:r>
            <a:r>
              <a:rPr lang="en-US" sz="2800" b="0" i="0" u="none" dirty="0">
                <a:solidFill>
                  <a:schemeClr val="lt1"/>
                </a:solidFill>
                <a:latin typeface="Arial"/>
                <a:ea typeface="Arial"/>
                <a:cs typeface="Arial"/>
                <a:sym typeface="Arial"/>
              </a:rPr>
              <a:t>, easy to use</a:t>
            </a:r>
            <a:endParaRPr dirty="0"/>
          </a:p>
          <a:p>
            <a:pPr marL="342900" lvl="0" indent="-342900" algn="l" rtl="0">
              <a:lnSpc>
                <a:spcPct val="100000"/>
              </a:lnSpc>
              <a:spcBef>
                <a:spcPts val="560"/>
              </a:spcBef>
              <a:spcAft>
                <a:spcPts val="0"/>
              </a:spcAft>
              <a:buClr>
                <a:schemeClr val="lt2"/>
              </a:buClr>
              <a:buSzPts val="2800"/>
              <a:buFont typeface="Arial"/>
              <a:buChar char="•"/>
            </a:pPr>
            <a:r>
              <a:rPr lang="en-US" sz="2800" b="0" i="0" u="none" dirty="0">
                <a:solidFill>
                  <a:srgbClr val="FFFF00"/>
                </a:solidFill>
                <a:latin typeface="Arial"/>
                <a:ea typeface="Arial"/>
                <a:cs typeface="Arial"/>
                <a:sym typeface="Arial"/>
              </a:rPr>
              <a:t>Provides structure </a:t>
            </a:r>
            <a:r>
              <a:rPr lang="en-US" sz="2800" b="0" i="0" u="none" dirty="0">
                <a:solidFill>
                  <a:schemeClr val="lt1"/>
                </a:solidFill>
                <a:latin typeface="Arial"/>
                <a:ea typeface="Arial"/>
                <a:cs typeface="Arial"/>
                <a:sym typeface="Arial"/>
              </a:rPr>
              <a:t>to inexperienced staff</a:t>
            </a:r>
            <a:endParaRPr dirty="0"/>
          </a:p>
          <a:p>
            <a:pPr marL="342900" lvl="0" indent="-342900" algn="l" rtl="0">
              <a:lnSpc>
                <a:spcPct val="100000"/>
              </a:lnSpc>
              <a:spcBef>
                <a:spcPts val="560"/>
              </a:spcBef>
              <a:spcAft>
                <a:spcPts val="0"/>
              </a:spcAft>
              <a:buClr>
                <a:schemeClr val="lt2"/>
              </a:buClr>
              <a:buSzPts val="2800"/>
              <a:buFont typeface="Arial"/>
              <a:buChar char="•"/>
            </a:pPr>
            <a:r>
              <a:rPr lang="en-US" sz="2800" b="0" i="0" u="none" dirty="0">
                <a:solidFill>
                  <a:srgbClr val="FFFF00"/>
                </a:solidFill>
                <a:latin typeface="Arial"/>
                <a:ea typeface="Arial"/>
                <a:cs typeface="Arial"/>
                <a:sym typeface="Arial"/>
              </a:rPr>
              <a:t>Milestones are well understood</a:t>
            </a:r>
            <a:endParaRPr dirty="0"/>
          </a:p>
          <a:p>
            <a:pPr marL="342900" lvl="0" indent="-342900" algn="l" rtl="0">
              <a:lnSpc>
                <a:spcPct val="100000"/>
              </a:lnSpc>
              <a:spcBef>
                <a:spcPts val="560"/>
              </a:spcBef>
              <a:spcAft>
                <a:spcPts val="0"/>
              </a:spcAft>
              <a:buClr>
                <a:schemeClr val="lt2"/>
              </a:buClr>
              <a:buSzPts val="2800"/>
              <a:buFont typeface="Arial"/>
              <a:buChar char="•"/>
            </a:pPr>
            <a:r>
              <a:rPr lang="en-US" sz="2800" b="0" i="0" u="none" dirty="0">
                <a:solidFill>
                  <a:schemeClr val="lt1"/>
                </a:solidFill>
                <a:latin typeface="Arial"/>
                <a:ea typeface="Arial"/>
                <a:cs typeface="Arial"/>
                <a:sym typeface="Arial"/>
              </a:rPr>
              <a:t>Sets </a:t>
            </a:r>
            <a:r>
              <a:rPr lang="en-US" sz="2800" b="0" i="0" u="none" dirty="0">
                <a:solidFill>
                  <a:srgbClr val="FFFF00"/>
                </a:solidFill>
                <a:latin typeface="Arial"/>
                <a:ea typeface="Arial"/>
                <a:cs typeface="Arial"/>
                <a:sym typeface="Arial"/>
              </a:rPr>
              <a:t>requirements stability</a:t>
            </a:r>
            <a:endParaRPr dirty="0"/>
          </a:p>
          <a:p>
            <a:pPr marL="342900" lvl="0" indent="-342900" algn="l" rtl="0">
              <a:lnSpc>
                <a:spcPct val="100000"/>
              </a:lnSpc>
              <a:spcBef>
                <a:spcPts val="560"/>
              </a:spcBef>
              <a:spcAft>
                <a:spcPts val="0"/>
              </a:spcAft>
              <a:buClr>
                <a:schemeClr val="lt2"/>
              </a:buClr>
              <a:buSzPts val="2800"/>
              <a:buFont typeface="Arial"/>
              <a:buChar char="•"/>
            </a:pPr>
            <a:r>
              <a:rPr lang="en-US" sz="2800" b="0" i="0" u="none" dirty="0">
                <a:solidFill>
                  <a:schemeClr val="lt1"/>
                </a:solidFill>
                <a:latin typeface="Arial"/>
                <a:ea typeface="Arial"/>
                <a:cs typeface="Arial"/>
                <a:sym typeface="Arial"/>
              </a:rPr>
              <a:t>Good for </a:t>
            </a:r>
            <a:r>
              <a:rPr lang="en-US" sz="2800" b="0" i="0" u="none" dirty="0">
                <a:solidFill>
                  <a:srgbClr val="FFFF00"/>
                </a:solidFill>
                <a:latin typeface="Arial"/>
                <a:ea typeface="Arial"/>
                <a:cs typeface="Arial"/>
                <a:sym typeface="Arial"/>
              </a:rPr>
              <a:t>management control </a:t>
            </a:r>
            <a:r>
              <a:rPr lang="en-US" sz="2800" b="0" i="0" u="none" dirty="0">
                <a:solidFill>
                  <a:schemeClr val="lt1"/>
                </a:solidFill>
                <a:latin typeface="Arial"/>
                <a:ea typeface="Arial"/>
                <a:cs typeface="Arial"/>
                <a:sym typeface="Arial"/>
              </a:rPr>
              <a:t>(plan, staff, track)</a:t>
            </a:r>
            <a:endParaRPr dirty="0"/>
          </a:p>
          <a:p>
            <a:pPr marL="342900" lvl="0" indent="-342900" algn="l" rtl="0">
              <a:lnSpc>
                <a:spcPct val="100000"/>
              </a:lnSpc>
              <a:spcBef>
                <a:spcPts val="560"/>
              </a:spcBef>
              <a:spcAft>
                <a:spcPts val="0"/>
              </a:spcAft>
              <a:buClr>
                <a:schemeClr val="lt2"/>
              </a:buClr>
              <a:buSzPts val="2800"/>
              <a:buFont typeface="Arial"/>
              <a:buChar char="•"/>
            </a:pPr>
            <a:r>
              <a:rPr lang="en-US" sz="2800" b="0" i="0" u="none" dirty="0">
                <a:solidFill>
                  <a:schemeClr val="lt1"/>
                </a:solidFill>
                <a:latin typeface="Arial"/>
                <a:ea typeface="Arial"/>
                <a:cs typeface="Arial"/>
                <a:sym typeface="Arial"/>
              </a:rPr>
              <a:t>Works well when </a:t>
            </a:r>
            <a:r>
              <a:rPr lang="en-US" sz="2800" b="0" i="0" u="none" dirty="0">
                <a:solidFill>
                  <a:srgbClr val="FFFF00"/>
                </a:solidFill>
                <a:latin typeface="Arial"/>
                <a:ea typeface="Arial"/>
                <a:cs typeface="Arial"/>
                <a:sym typeface="Arial"/>
              </a:rPr>
              <a:t>quality is more important </a:t>
            </a:r>
            <a:r>
              <a:rPr lang="en-US" sz="2800" b="0" i="0" u="none" dirty="0">
                <a:solidFill>
                  <a:schemeClr val="lt1"/>
                </a:solidFill>
                <a:latin typeface="Arial"/>
                <a:ea typeface="Arial"/>
                <a:cs typeface="Arial"/>
                <a:sym typeface="Arial"/>
              </a:rPr>
              <a:t>than cost or schedule</a:t>
            </a:r>
            <a:endParaRPr dirty="0"/>
          </a:p>
          <a:p>
            <a:pPr marL="342900" lvl="0" indent="-165100" algn="l" rtl="0">
              <a:lnSpc>
                <a:spcPct val="100000"/>
              </a:lnSpc>
              <a:spcBef>
                <a:spcPts val="560"/>
              </a:spcBef>
              <a:spcAft>
                <a:spcPts val="0"/>
              </a:spcAft>
              <a:buClr>
                <a:schemeClr val="lt2"/>
              </a:buClr>
              <a:buSzPts val="2800"/>
              <a:buFont typeface="Arial"/>
              <a:buNone/>
            </a:pPr>
            <a:endParaRPr sz="2800" b="0" i="0" u="none" dirty="0">
              <a:solidFill>
                <a:schemeClr val="lt1"/>
              </a:solidFill>
              <a:latin typeface="Arial"/>
              <a:ea typeface="Arial"/>
              <a:cs typeface="Arial"/>
              <a:sym typeface="Arial"/>
            </a:endParaRPr>
          </a:p>
          <a:p>
            <a:pPr marL="342900" lvl="0" indent="-190500" algn="l" rtl="0">
              <a:lnSpc>
                <a:spcPct val="100000"/>
              </a:lnSpc>
              <a:spcBef>
                <a:spcPts val="480"/>
              </a:spcBef>
              <a:spcAft>
                <a:spcPts val="0"/>
              </a:spcAft>
              <a:buClr>
                <a:schemeClr val="lt2"/>
              </a:buClr>
              <a:buSzPts val="2400"/>
              <a:buFont typeface="Arial"/>
              <a:buNone/>
            </a:pPr>
            <a:endParaRPr sz="2400" b="0" i="0" u="none" dirty="0">
              <a:solidFill>
                <a:schemeClr val="lt1"/>
              </a:solidFill>
              <a:latin typeface="Arial"/>
              <a:ea typeface="Arial"/>
              <a:cs typeface="Arial"/>
              <a:sym typeface="Arial"/>
            </a:endParaRPr>
          </a:p>
          <a:p>
            <a:pPr marL="342900" lvl="0" indent="-139700" algn="l" rtl="0">
              <a:lnSpc>
                <a:spcPct val="100000"/>
              </a:lnSpc>
              <a:spcBef>
                <a:spcPts val="640"/>
              </a:spcBef>
              <a:spcAft>
                <a:spcPts val="0"/>
              </a:spcAft>
              <a:buClr>
                <a:schemeClr val="lt2"/>
              </a:buClr>
              <a:buSzPts val="3200"/>
              <a:buFont typeface="Arial"/>
              <a:buNone/>
            </a:pPr>
            <a:endParaRPr sz="3200" b="0" i="0" u="none" dirty="0">
              <a:solidFill>
                <a:schemeClr val="lt1"/>
              </a:solidFill>
              <a:latin typeface="Arial"/>
              <a:ea typeface="Arial"/>
              <a:cs typeface="Arial"/>
              <a:sym typeface="Arial"/>
            </a:endParaRPr>
          </a:p>
          <a:p>
            <a:pPr marL="342900" lvl="0" indent="-139700" algn="l" rtl="0">
              <a:spcBef>
                <a:spcPts val="640"/>
              </a:spcBef>
              <a:spcAft>
                <a:spcPts val="0"/>
              </a:spcAft>
              <a:buSzPts val="3200"/>
              <a:buFont typeface="Arial"/>
              <a:buNone/>
            </a:pPr>
            <a:endParaRPr sz="3200" b="0" i="0" u="none" dirty="0">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237"/>
        <p:cNvGrpSpPr/>
        <p:nvPr/>
      </p:nvGrpSpPr>
      <p:grpSpPr>
        <a:xfrm>
          <a:off x="0" y="0"/>
          <a:ext cx="0" cy="0"/>
          <a:chOff x="0" y="0"/>
          <a:chExt cx="0" cy="0"/>
        </a:xfrm>
      </p:grpSpPr>
      <p:sp>
        <p:nvSpPr>
          <p:cNvPr id="238" name="Google Shape;238;p32"/>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4400"/>
              <a:buFont typeface="Arial"/>
              <a:buNone/>
            </a:pPr>
            <a:r>
              <a:rPr lang="en-US" sz="4400" b="0" i="0" u="none">
                <a:solidFill>
                  <a:schemeClr val="lt2"/>
                </a:solidFill>
                <a:effectLst>
                  <a:outerShdw blurRad="38100" dist="38100" dir="2700000" algn="tl">
                    <a:srgbClr val="C0C0C0"/>
                  </a:outerShdw>
                </a:effectLst>
                <a:latin typeface="Arial"/>
                <a:ea typeface="Arial"/>
                <a:cs typeface="Arial"/>
                <a:sym typeface="Arial"/>
              </a:rPr>
              <a:t>Waterfall Deficiencies</a:t>
            </a:r>
            <a:endParaRPr/>
          </a:p>
        </p:txBody>
      </p:sp>
      <p:sp>
        <p:nvSpPr>
          <p:cNvPr id="239" name="Google Shape;239;p32"/>
          <p:cNvSpPr txBox="1">
            <a:spLocks noGrp="1"/>
          </p:cNvSpPr>
          <p:nvPr>
            <p:ph type="body" idx="1"/>
          </p:nvPr>
        </p:nvSpPr>
        <p:spPr>
          <a:xfrm>
            <a:off x="457200" y="1371600"/>
            <a:ext cx="8229600" cy="44958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lt2"/>
              </a:buClr>
              <a:buSzPts val="2800"/>
              <a:buFont typeface="Arial"/>
              <a:buChar char="•"/>
            </a:pPr>
            <a:r>
              <a:rPr lang="en-US" sz="2800" b="0" i="0" u="none" dirty="0">
                <a:solidFill>
                  <a:schemeClr val="lt1"/>
                </a:solidFill>
                <a:latin typeface="Arial"/>
                <a:ea typeface="Arial"/>
                <a:cs typeface="Arial"/>
                <a:sym typeface="Arial"/>
              </a:rPr>
              <a:t>All </a:t>
            </a:r>
            <a:r>
              <a:rPr lang="en-US" sz="2800" b="0" i="0" u="none" dirty="0">
                <a:solidFill>
                  <a:srgbClr val="FFFF00"/>
                </a:solidFill>
                <a:latin typeface="Arial"/>
                <a:ea typeface="Arial"/>
                <a:cs typeface="Arial"/>
                <a:sym typeface="Arial"/>
              </a:rPr>
              <a:t>requirements must be known </a:t>
            </a:r>
            <a:r>
              <a:rPr lang="en-US" sz="2800" b="0" i="0" u="none" dirty="0">
                <a:solidFill>
                  <a:schemeClr val="lt1"/>
                </a:solidFill>
                <a:latin typeface="Arial"/>
                <a:ea typeface="Arial"/>
                <a:cs typeface="Arial"/>
                <a:sym typeface="Arial"/>
              </a:rPr>
              <a:t>upfront</a:t>
            </a:r>
            <a:endParaRPr dirty="0"/>
          </a:p>
          <a:p>
            <a:pPr marL="342900" lvl="0" indent="-342900" algn="l" rtl="0">
              <a:lnSpc>
                <a:spcPct val="90000"/>
              </a:lnSpc>
              <a:spcBef>
                <a:spcPts val="560"/>
              </a:spcBef>
              <a:spcAft>
                <a:spcPts val="0"/>
              </a:spcAft>
              <a:buClr>
                <a:schemeClr val="lt2"/>
              </a:buClr>
              <a:buSzPts val="2800"/>
              <a:buFont typeface="Arial"/>
              <a:buChar char="•"/>
            </a:pPr>
            <a:r>
              <a:rPr lang="en-US" sz="2800" b="0" i="0" u="none" dirty="0">
                <a:solidFill>
                  <a:schemeClr val="lt1"/>
                </a:solidFill>
                <a:latin typeface="Arial"/>
                <a:ea typeface="Arial"/>
                <a:cs typeface="Arial"/>
                <a:sym typeface="Arial"/>
              </a:rPr>
              <a:t>Deliverables created for each phase are considered frozen – </a:t>
            </a:r>
            <a:r>
              <a:rPr lang="en-US" sz="2800" b="0" i="0" u="none" dirty="0">
                <a:solidFill>
                  <a:srgbClr val="FFFF00"/>
                </a:solidFill>
                <a:latin typeface="Arial"/>
                <a:ea typeface="Arial"/>
                <a:cs typeface="Arial"/>
                <a:sym typeface="Arial"/>
              </a:rPr>
              <a:t>inhibits flexibility</a:t>
            </a:r>
            <a:endParaRPr dirty="0"/>
          </a:p>
          <a:p>
            <a:pPr marL="342900" lvl="0" indent="-342900" algn="l" rtl="0">
              <a:lnSpc>
                <a:spcPct val="90000"/>
              </a:lnSpc>
              <a:spcBef>
                <a:spcPts val="560"/>
              </a:spcBef>
              <a:spcAft>
                <a:spcPts val="0"/>
              </a:spcAft>
              <a:buClr>
                <a:schemeClr val="lt2"/>
              </a:buClr>
              <a:buSzPts val="2800"/>
              <a:buFont typeface="Arial"/>
              <a:buChar char="•"/>
            </a:pPr>
            <a:r>
              <a:rPr lang="en-US" sz="2800" b="0" i="0" u="none" dirty="0">
                <a:solidFill>
                  <a:schemeClr val="lt1"/>
                </a:solidFill>
                <a:latin typeface="Arial"/>
                <a:ea typeface="Arial"/>
                <a:cs typeface="Arial"/>
                <a:sym typeface="Arial"/>
              </a:rPr>
              <a:t>Can give a </a:t>
            </a:r>
            <a:r>
              <a:rPr lang="en-US" sz="2800" b="0" i="0" u="none" dirty="0">
                <a:solidFill>
                  <a:srgbClr val="FFFF00"/>
                </a:solidFill>
                <a:latin typeface="Arial"/>
                <a:ea typeface="Arial"/>
                <a:cs typeface="Arial"/>
                <a:sym typeface="Arial"/>
              </a:rPr>
              <a:t>false impression of progress</a:t>
            </a:r>
            <a:endParaRPr dirty="0"/>
          </a:p>
          <a:p>
            <a:pPr marL="342900" lvl="0" indent="-342900" algn="l" rtl="0">
              <a:lnSpc>
                <a:spcPct val="90000"/>
              </a:lnSpc>
              <a:spcBef>
                <a:spcPts val="560"/>
              </a:spcBef>
              <a:spcAft>
                <a:spcPts val="0"/>
              </a:spcAft>
              <a:buClr>
                <a:schemeClr val="lt2"/>
              </a:buClr>
              <a:buSzPts val="2800"/>
              <a:buFont typeface="Arial"/>
              <a:buChar char="•"/>
            </a:pPr>
            <a:r>
              <a:rPr lang="en-US" sz="2800" b="0" i="0" u="none" dirty="0">
                <a:solidFill>
                  <a:srgbClr val="FFFF00"/>
                </a:solidFill>
                <a:latin typeface="Arial"/>
                <a:ea typeface="Arial"/>
                <a:cs typeface="Arial"/>
                <a:sym typeface="Arial"/>
              </a:rPr>
              <a:t>Does not reflect problem-solving nature </a:t>
            </a:r>
            <a:r>
              <a:rPr lang="en-US" sz="2800" b="0" i="0" u="none" dirty="0">
                <a:solidFill>
                  <a:schemeClr val="lt1"/>
                </a:solidFill>
                <a:latin typeface="Arial"/>
                <a:ea typeface="Arial"/>
                <a:cs typeface="Arial"/>
                <a:sym typeface="Arial"/>
              </a:rPr>
              <a:t>of software development – iterations of phases</a:t>
            </a:r>
            <a:endParaRPr dirty="0"/>
          </a:p>
          <a:p>
            <a:pPr marL="342900" lvl="0" indent="-342900" algn="l" rtl="0">
              <a:lnSpc>
                <a:spcPct val="90000"/>
              </a:lnSpc>
              <a:spcBef>
                <a:spcPts val="560"/>
              </a:spcBef>
              <a:spcAft>
                <a:spcPts val="0"/>
              </a:spcAft>
              <a:buClr>
                <a:schemeClr val="lt2"/>
              </a:buClr>
              <a:buSzPts val="2800"/>
              <a:buFont typeface="Arial"/>
              <a:buChar char="•"/>
            </a:pPr>
            <a:r>
              <a:rPr lang="en-US" sz="2800" b="0" i="0" u="none" dirty="0">
                <a:solidFill>
                  <a:schemeClr val="lt1"/>
                </a:solidFill>
                <a:latin typeface="Arial"/>
                <a:ea typeface="Arial"/>
                <a:cs typeface="Arial"/>
                <a:sym typeface="Arial"/>
              </a:rPr>
              <a:t>Integration is </a:t>
            </a:r>
            <a:r>
              <a:rPr lang="en-US" sz="2800" b="0" i="0" u="none" dirty="0">
                <a:solidFill>
                  <a:srgbClr val="FFFF00"/>
                </a:solidFill>
                <a:latin typeface="Arial"/>
                <a:ea typeface="Arial"/>
                <a:cs typeface="Arial"/>
                <a:sym typeface="Arial"/>
              </a:rPr>
              <a:t>one big bang at the end</a:t>
            </a:r>
            <a:endParaRPr dirty="0"/>
          </a:p>
          <a:p>
            <a:pPr marL="342900" lvl="0" indent="-342900" algn="l" rtl="0">
              <a:lnSpc>
                <a:spcPct val="90000"/>
              </a:lnSpc>
              <a:spcBef>
                <a:spcPts val="560"/>
              </a:spcBef>
              <a:spcAft>
                <a:spcPts val="0"/>
              </a:spcAft>
              <a:buClr>
                <a:schemeClr val="lt2"/>
              </a:buClr>
              <a:buSzPts val="2800"/>
              <a:buFont typeface="Arial"/>
              <a:buChar char="•"/>
            </a:pPr>
            <a:r>
              <a:rPr lang="en-US" sz="2800" b="0" i="0" u="none" dirty="0">
                <a:solidFill>
                  <a:srgbClr val="FFFF00"/>
                </a:solidFill>
                <a:latin typeface="Arial"/>
                <a:ea typeface="Arial"/>
                <a:cs typeface="Arial"/>
                <a:sym typeface="Arial"/>
              </a:rPr>
              <a:t>Little opportunity for customer </a:t>
            </a:r>
            <a:r>
              <a:rPr lang="en-US" sz="2800" b="0" i="0" u="none" dirty="0">
                <a:solidFill>
                  <a:schemeClr val="lt1"/>
                </a:solidFill>
                <a:latin typeface="Arial"/>
                <a:ea typeface="Arial"/>
                <a:cs typeface="Arial"/>
                <a:sym typeface="Arial"/>
              </a:rPr>
              <a:t>to preview the system (until it may be too late)</a:t>
            </a:r>
            <a:endParaRPr dirty="0"/>
          </a:p>
          <a:p>
            <a:pPr marL="342900" lvl="0" indent="-165100" algn="l" rtl="0">
              <a:spcBef>
                <a:spcPts val="560"/>
              </a:spcBef>
              <a:spcAft>
                <a:spcPts val="0"/>
              </a:spcAft>
              <a:buSzPts val="2800"/>
              <a:buFont typeface="Arial"/>
              <a:buNone/>
            </a:pPr>
            <a:endParaRPr sz="2800" b="0" i="0" u="none" dirty="0">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243"/>
        <p:cNvGrpSpPr/>
        <p:nvPr/>
      </p:nvGrpSpPr>
      <p:grpSpPr>
        <a:xfrm>
          <a:off x="0" y="0"/>
          <a:ext cx="0" cy="0"/>
          <a:chOff x="0" y="0"/>
          <a:chExt cx="0" cy="0"/>
        </a:xfrm>
      </p:grpSpPr>
      <p:sp>
        <p:nvSpPr>
          <p:cNvPr id="244" name="Google Shape;244;p33"/>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4000"/>
              <a:buFont typeface="Arial"/>
              <a:buNone/>
            </a:pPr>
            <a:r>
              <a:rPr lang="en-US" sz="4000" b="0" i="0" u="none">
                <a:solidFill>
                  <a:schemeClr val="lt2"/>
                </a:solidFill>
                <a:effectLst>
                  <a:outerShdw blurRad="38100" dist="38100" dir="2700000" algn="tl">
                    <a:srgbClr val="C0C0C0"/>
                  </a:outerShdw>
                </a:effectLst>
                <a:latin typeface="Arial"/>
                <a:ea typeface="Arial"/>
                <a:cs typeface="Arial"/>
                <a:sym typeface="Arial"/>
              </a:rPr>
              <a:t>When to use the Waterfall Model</a:t>
            </a:r>
            <a:endParaRPr/>
          </a:p>
        </p:txBody>
      </p:sp>
      <p:sp>
        <p:nvSpPr>
          <p:cNvPr id="245" name="Google Shape;245;p33"/>
          <p:cNvSpPr txBox="1">
            <a:spLocks noGrp="1"/>
          </p:cNvSpPr>
          <p:nvPr>
            <p:ph type="body" idx="1"/>
          </p:nvPr>
        </p:nvSpPr>
        <p:spPr>
          <a:xfrm>
            <a:off x="457200" y="1600200"/>
            <a:ext cx="8229600" cy="44958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lt2"/>
              </a:buClr>
              <a:buSzPts val="2800"/>
              <a:buFont typeface="Arial"/>
              <a:buChar char="•"/>
            </a:pPr>
            <a:r>
              <a:rPr lang="en-US" sz="2800" b="0" i="0" u="none" dirty="0">
                <a:solidFill>
                  <a:schemeClr val="lt1"/>
                </a:solidFill>
                <a:latin typeface="Arial"/>
                <a:ea typeface="Arial"/>
                <a:cs typeface="Arial"/>
                <a:sym typeface="Arial"/>
              </a:rPr>
              <a:t>Requirements are very </a:t>
            </a:r>
            <a:r>
              <a:rPr lang="en-US" sz="2800" b="0" i="0" u="none" dirty="0">
                <a:solidFill>
                  <a:srgbClr val="FFFF00"/>
                </a:solidFill>
                <a:latin typeface="Arial"/>
                <a:ea typeface="Arial"/>
                <a:cs typeface="Arial"/>
                <a:sym typeface="Arial"/>
              </a:rPr>
              <a:t>well known</a:t>
            </a:r>
            <a:endParaRPr dirty="0"/>
          </a:p>
          <a:p>
            <a:pPr marL="342900" lvl="0" indent="-342900" algn="l" rtl="0">
              <a:lnSpc>
                <a:spcPct val="90000"/>
              </a:lnSpc>
              <a:spcBef>
                <a:spcPts val="560"/>
              </a:spcBef>
              <a:spcAft>
                <a:spcPts val="0"/>
              </a:spcAft>
              <a:buClr>
                <a:schemeClr val="lt2"/>
              </a:buClr>
              <a:buSzPts val="2800"/>
              <a:buFont typeface="Arial"/>
              <a:buChar char="•"/>
            </a:pPr>
            <a:r>
              <a:rPr lang="en-US" sz="2800" b="0" i="0" u="none" dirty="0">
                <a:solidFill>
                  <a:schemeClr val="lt1"/>
                </a:solidFill>
                <a:latin typeface="Arial"/>
                <a:ea typeface="Arial"/>
                <a:cs typeface="Arial"/>
                <a:sym typeface="Arial"/>
              </a:rPr>
              <a:t>Product definition is </a:t>
            </a:r>
            <a:r>
              <a:rPr lang="en-US" sz="2800" b="0" i="0" u="none" dirty="0">
                <a:solidFill>
                  <a:srgbClr val="FFFF00"/>
                </a:solidFill>
                <a:latin typeface="Arial"/>
                <a:ea typeface="Arial"/>
                <a:cs typeface="Arial"/>
                <a:sym typeface="Arial"/>
              </a:rPr>
              <a:t>stable</a:t>
            </a:r>
            <a:endParaRPr dirty="0"/>
          </a:p>
          <a:p>
            <a:pPr marL="342900" lvl="0" indent="-342900" algn="l" rtl="0">
              <a:lnSpc>
                <a:spcPct val="90000"/>
              </a:lnSpc>
              <a:spcBef>
                <a:spcPts val="560"/>
              </a:spcBef>
              <a:spcAft>
                <a:spcPts val="0"/>
              </a:spcAft>
              <a:buClr>
                <a:schemeClr val="lt2"/>
              </a:buClr>
              <a:buSzPts val="2800"/>
              <a:buFont typeface="Arial"/>
              <a:buChar char="•"/>
            </a:pPr>
            <a:r>
              <a:rPr lang="en-US" sz="2800" b="0" i="0" u="none" dirty="0">
                <a:solidFill>
                  <a:schemeClr val="lt1"/>
                </a:solidFill>
                <a:latin typeface="Arial"/>
                <a:ea typeface="Arial"/>
                <a:cs typeface="Arial"/>
                <a:sym typeface="Arial"/>
              </a:rPr>
              <a:t>Technology is </a:t>
            </a:r>
            <a:r>
              <a:rPr lang="en-US" sz="2800" b="0" i="0" u="none" dirty="0">
                <a:solidFill>
                  <a:srgbClr val="FFFF00"/>
                </a:solidFill>
                <a:latin typeface="Arial"/>
                <a:ea typeface="Arial"/>
                <a:cs typeface="Arial"/>
                <a:sym typeface="Arial"/>
              </a:rPr>
              <a:t>understood</a:t>
            </a:r>
            <a:endParaRPr dirty="0"/>
          </a:p>
          <a:p>
            <a:pPr marL="342900" lvl="0" indent="-342900" algn="l" rtl="0">
              <a:lnSpc>
                <a:spcPct val="90000"/>
              </a:lnSpc>
              <a:spcBef>
                <a:spcPts val="560"/>
              </a:spcBef>
              <a:spcAft>
                <a:spcPts val="0"/>
              </a:spcAft>
              <a:buClr>
                <a:schemeClr val="lt2"/>
              </a:buClr>
              <a:buSzPts val="2800"/>
              <a:buFont typeface="Arial"/>
              <a:buChar char="•"/>
            </a:pPr>
            <a:r>
              <a:rPr lang="en-US" sz="2800" b="0" i="0" u="none" dirty="0">
                <a:solidFill>
                  <a:schemeClr val="lt1"/>
                </a:solidFill>
                <a:latin typeface="Arial"/>
                <a:ea typeface="Arial"/>
                <a:cs typeface="Arial"/>
                <a:sym typeface="Arial"/>
              </a:rPr>
              <a:t>New </a:t>
            </a:r>
            <a:r>
              <a:rPr lang="en-US" sz="2800" b="0" i="0" u="none" dirty="0">
                <a:solidFill>
                  <a:srgbClr val="FFFF00"/>
                </a:solidFill>
                <a:latin typeface="Arial"/>
                <a:ea typeface="Arial"/>
                <a:cs typeface="Arial"/>
                <a:sym typeface="Arial"/>
              </a:rPr>
              <a:t>version of an existing product</a:t>
            </a:r>
            <a:endParaRPr dirty="0"/>
          </a:p>
          <a:p>
            <a:pPr marL="342900" lvl="0" indent="-342900" algn="l" rtl="0">
              <a:lnSpc>
                <a:spcPct val="90000"/>
              </a:lnSpc>
              <a:spcBef>
                <a:spcPts val="560"/>
              </a:spcBef>
              <a:spcAft>
                <a:spcPts val="0"/>
              </a:spcAft>
              <a:buClr>
                <a:schemeClr val="lt2"/>
              </a:buClr>
              <a:buSzPts val="2800"/>
              <a:buFont typeface="Arial"/>
              <a:buChar char="•"/>
            </a:pPr>
            <a:r>
              <a:rPr lang="en-US" sz="2800" b="0" i="0" u="none" dirty="0">
                <a:solidFill>
                  <a:srgbClr val="FFFF00"/>
                </a:solidFill>
                <a:latin typeface="Arial"/>
                <a:ea typeface="Arial"/>
                <a:cs typeface="Arial"/>
                <a:sym typeface="Arial"/>
              </a:rPr>
              <a:t>Porting an existing product </a:t>
            </a:r>
            <a:r>
              <a:rPr lang="en-US" sz="2800" b="0" i="0" u="none" dirty="0">
                <a:solidFill>
                  <a:schemeClr val="lt1"/>
                </a:solidFill>
                <a:latin typeface="Arial"/>
                <a:ea typeface="Arial"/>
                <a:cs typeface="Arial"/>
                <a:sym typeface="Arial"/>
              </a:rPr>
              <a:t>to a new platform.</a:t>
            </a:r>
            <a:endParaRPr dirty="0"/>
          </a:p>
          <a:p>
            <a:pPr marL="342900" lvl="0" indent="-165100" algn="l" rtl="0">
              <a:spcBef>
                <a:spcPts val="560"/>
              </a:spcBef>
              <a:spcAft>
                <a:spcPts val="0"/>
              </a:spcAft>
              <a:buSzPts val="2800"/>
              <a:buFont typeface="Arial"/>
              <a:buNone/>
            </a:pPr>
            <a:endParaRPr sz="2800" b="0" i="0" u="none" dirty="0">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249"/>
        <p:cNvGrpSpPr/>
        <p:nvPr/>
      </p:nvGrpSpPr>
      <p:grpSpPr>
        <a:xfrm>
          <a:off x="0" y="0"/>
          <a:ext cx="0" cy="0"/>
          <a:chOff x="0" y="0"/>
          <a:chExt cx="0" cy="0"/>
        </a:xfrm>
      </p:grpSpPr>
      <p:sp>
        <p:nvSpPr>
          <p:cNvPr id="250" name="Google Shape;250;p34"/>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4400"/>
              <a:buFont typeface="Arial"/>
              <a:buNone/>
            </a:pPr>
            <a:r>
              <a:rPr lang="en-US" sz="4400" b="0" i="0" u="none">
                <a:solidFill>
                  <a:schemeClr val="lt2"/>
                </a:solidFill>
                <a:effectLst>
                  <a:outerShdw blurRad="38100" dist="38100" dir="2700000" algn="tl">
                    <a:srgbClr val="C0C0C0"/>
                  </a:outerShdw>
                </a:effectLst>
                <a:latin typeface="Arial"/>
                <a:ea typeface="Arial"/>
                <a:cs typeface="Arial"/>
                <a:sym typeface="Arial"/>
              </a:rPr>
              <a:t>V-Shaped Process Model</a:t>
            </a:r>
            <a:endParaRPr/>
          </a:p>
        </p:txBody>
      </p:sp>
      <p:pic>
        <p:nvPicPr>
          <p:cNvPr id="251" name="Google Shape;251;p34" descr="VShape SDLC"/>
          <p:cNvPicPr preferRelativeResize="0">
            <a:picLocks noGrp="1"/>
          </p:cNvPicPr>
          <p:nvPr>
            <p:ph type="body" idx="1"/>
          </p:nvPr>
        </p:nvPicPr>
        <p:blipFill rotWithShape="1">
          <a:blip r:embed="rId3">
            <a:alphaModFix/>
          </a:blip>
          <a:srcRect/>
          <a:stretch/>
        </p:blipFill>
        <p:spPr>
          <a:xfrm>
            <a:off x="0" y="1600200"/>
            <a:ext cx="5181600" cy="3757500"/>
          </a:xfrm>
          <a:prstGeom prst="rect">
            <a:avLst/>
          </a:prstGeom>
          <a:noFill/>
          <a:ln>
            <a:noFill/>
          </a:ln>
        </p:spPr>
      </p:pic>
      <p:sp>
        <p:nvSpPr>
          <p:cNvPr id="252" name="Google Shape;252;p34"/>
          <p:cNvSpPr txBox="1">
            <a:spLocks noGrp="1"/>
          </p:cNvSpPr>
          <p:nvPr>
            <p:ph type="body" idx="1"/>
          </p:nvPr>
        </p:nvSpPr>
        <p:spPr>
          <a:xfrm>
            <a:off x="5105400" y="1524000"/>
            <a:ext cx="4038600" cy="4495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2400"/>
              <a:buFont typeface="Arial"/>
              <a:buChar char="•"/>
            </a:pPr>
            <a:r>
              <a:rPr lang="en-US" sz="2400" b="0" i="0" u="none">
                <a:solidFill>
                  <a:schemeClr val="lt1"/>
                </a:solidFill>
                <a:latin typeface="Arial"/>
                <a:ea typeface="Arial"/>
                <a:cs typeface="Arial"/>
                <a:sym typeface="Arial"/>
              </a:rPr>
              <a:t>A variant of the Waterfall that emphasizes the verification and validation of the product.</a:t>
            </a:r>
            <a:endParaRPr/>
          </a:p>
          <a:p>
            <a:pPr marL="342900" lvl="0" indent="-342900" algn="l" rtl="0">
              <a:lnSpc>
                <a:spcPct val="100000"/>
              </a:lnSpc>
              <a:spcBef>
                <a:spcPts val="480"/>
              </a:spcBef>
              <a:spcAft>
                <a:spcPts val="0"/>
              </a:spcAft>
              <a:buClr>
                <a:schemeClr val="lt2"/>
              </a:buClr>
              <a:buSzPts val="2400"/>
              <a:buFont typeface="Arial"/>
              <a:buChar char="•"/>
            </a:pPr>
            <a:r>
              <a:rPr lang="en-US" sz="2400" b="0" i="0" u="none">
                <a:solidFill>
                  <a:schemeClr val="lt1"/>
                </a:solidFill>
                <a:latin typeface="Arial"/>
                <a:ea typeface="Arial"/>
                <a:cs typeface="Arial"/>
                <a:sym typeface="Arial"/>
              </a:rPr>
              <a:t>Testing of the product is planned in parallel with a corresponding phase of development</a:t>
            </a:r>
            <a:endParaRPr/>
          </a:p>
          <a:p>
            <a:pPr marL="342900" lvl="0" indent="-190500" algn="l" rtl="0">
              <a:spcBef>
                <a:spcPts val="480"/>
              </a:spcBef>
              <a:spcAft>
                <a:spcPts val="0"/>
              </a:spcAft>
              <a:buSzPts val="2400"/>
              <a:buFont typeface="Arial"/>
              <a:buNone/>
            </a:pPr>
            <a:endParaRPr sz="2400" b="0" i="0" u="non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256"/>
        <p:cNvGrpSpPr/>
        <p:nvPr/>
      </p:nvGrpSpPr>
      <p:grpSpPr>
        <a:xfrm>
          <a:off x="0" y="0"/>
          <a:ext cx="0" cy="0"/>
          <a:chOff x="0" y="0"/>
          <a:chExt cx="0" cy="0"/>
        </a:xfrm>
      </p:grpSpPr>
      <p:sp>
        <p:nvSpPr>
          <p:cNvPr id="257" name="Google Shape;257;p35"/>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4400"/>
              <a:buFont typeface="Arial"/>
              <a:buNone/>
            </a:pPr>
            <a:r>
              <a:rPr lang="en-US" sz="4400" b="0" i="0" u="none">
                <a:solidFill>
                  <a:schemeClr val="lt2"/>
                </a:solidFill>
                <a:effectLst>
                  <a:outerShdw blurRad="38100" dist="38100" dir="2700000" algn="tl">
                    <a:srgbClr val="C0C0C0"/>
                  </a:outerShdw>
                </a:effectLst>
                <a:latin typeface="Arial"/>
                <a:ea typeface="Arial"/>
                <a:cs typeface="Arial"/>
                <a:sym typeface="Arial"/>
              </a:rPr>
              <a:t>V-Shaped Steps</a:t>
            </a:r>
            <a:endParaRPr/>
          </a:p>
        </p:txBody>
      </p:sp>
      <p:sp>
        <p:nvSpPr>
          <p:cNvPr id="258" name="Google Shape;258;p35"/>
          <p:cNvSpPr txBox="1">
            <a:spLocks noGrp="1"/>
          </p:cNvSpPr>
          <p:nvPr>
            <p:ph type="body" idx="1"/>
          </p:nvPr>
        </p:nvSpPr>
        <p:spPr>
          <a:xfrm>
            <a:off x="457200" y="1219200"/>
            <a:ext cx="4038600" cy="4495800"/>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lt2"/>
              </a:buClr>
              <a:buSzPts val="1800"/>
              <a:buFont typeface="Arial"/>
              <a:buChar char="•"/>
            </a:pPr>
            <a:r>
              <a:rPr lang="en-US" sz="1800" b="0" i="0" u="none">
                <a:solidFill>
                  <a:srgbClr val="FFFF00"/>
                </a:solidFill>
                <a:latin typeface="Arial"/>
                <a:ea typeface="Arial"/>
                <a:cs typeface="Arial"/>
                <a:sym typeface="Arial"/>
              </a:rPr>
              <a:t>Project and Requirements Planning </a:t>
            </a:r>
            <a:r>
              <a:rPr lang="en-US" sz="1800" b="0" i="0" u="none">
                <a:solidFill>
                  <a:schemeClr val="lt1"/>
                </a:solidFill>
                <a:latin typeface="Arial"/>
                <a:ea typeface="Arial"/>
                <a:cs typeface="Arial"/>
                <a:sym typeface="Arial"/>
              </a:rPr>
              <a:t>– allocate resources</a:t>
            </a:r>
            <a:endParaRPr/>
          </a:p>
          <a:p>
            <a:pPr marL="342900" lvl="0" indent="-228600" algn="l" rtl="0">
              <a:lnSpc>
                <a:spcPct val="80000"/>
              </a:lnSpc>
              <a:spcBef>
                <a:spcPts val="360"/>
              </a:spcBef>
              <a:spcAft>
                <a:spcPts val="0"/>
              </a:spcAft>
              <a:buClr>
                <a:schemeClr val="lt2"/>
              </a:buClr>
              <a:buSzPts val="1800"/>
              <a:buFont typeface="Arial"/>
              <a:buNone/>
            </a:pPr>
            <a:endParaRPr sz="1800" b="0" i="0" u="none">
              <a:solidFill>
                <a:srgbClr val="FFFF00"/>
              </a:solidFill>
              <a:latin typeface="Arial"/>
              <a:ea typeface="Arial"/>
              <a:cs typeface="Arial"/>
              <a:sym typeface="Arial"/>
            </a:endParaRPr>
          </a:p>
          <a:p>
            <a:pPr marL="342900" lvl="0" indent="-342900" algn="l" rtl="0">
              <a:lnSpc>
                <a:spcPct val="80000"/>
              </a:lnSpc>
              <a:spcBef>
                <a:spcPts val="360"/>
              </a:spcBef>
              <a:spcAft>
                <a:spcPts val="0"/>
              </a:spcAft>
              <a:buClr>
                <a:schemeClr val="lt2"/>
              </a:buClr>
              <a:buSzPts val="1800"/>
              <a:buFont typeface="Arial"/>
              <a:buChar char="•"/>
            </a:pPr>
            <a:r>
              <a:rPr lang="en-US" sz="1800" b="0" i="0" u="none">
                <a:solidFill>
                  <a:srgbClr val="FFFF00"/>
                </a:solidFill>
                <a:latin typeface="Arial"/>
                <a:ea typeface="Arial"/>
                <a:cs typeface="Arial"/>
                <a:sym typeface="Arial"/>
              </a:rPr>
              <a:t>Product Requirements and Specification Analysis </a:t>
            </a:r>
            <a:r>
              <a:rPr lang="en-US" sz="1800" b="0" i="0" u="none">
                <a:solidFill>
                  <a:schemeClr val="lt1"/>
                </a:solidFill>
                <a:latin typeface="Arial"/>
                <a:ea typeface="Arial"/>
                <a:cs typeface="Arial"/>
                <a:sym typeface="Arial"/>
              </a:rPr>
              <a:t>– complete specification of the software system</a:t>
            </a:r>
            <a:endParaRPr/>
          </a:p>
          <a:p>
            <a:pPr marL="342900" lvl="0" indent="-228600" algn="l" rtl="0">
              <a:lnSpc>
                <a:spcPct val="80000"/>
              </a:lnSpc>
              <a:spcBef>
                <a:spcPts val="360"/>
              </a:spcBef>
              <a:spcAft>
                <a:spcPts val="0"/>
              </a:spcAft>
              <a:buClr>
                <a:schemeClr val="lt2"/>
              </a:buClr>
              <a:buSzPts val="1800"/>
              <a:buFont typeface="Arial"/>
              <a:buNone/>
            </a:pPr>
            <a:endParaRPr sz="1800" b="0" i="0" u="none">
              <a:solidFill>
                <a:srgbClr val="FFFF00"/>
              </a:solidFill>
              <a:latin typeface="Arial"/>
              <a:ea typeface="Arial"/>
              <a:cs typeface="Arial"/>
              <a:sym typeface="Arial"/>
            </a:endParaRPr>
          </a:p>
          <a:p>
            <a:pPr marL="342900" lvl="0" indent="-342900" algn="l" rtl="0">
              <a:lnSpc>
                <a:spcPct val="80000"/>
              </a:lnSpc>
              <a:spcBef>
                <a:spcPts val="360"/>
              </a:spcBef>
              <a:spcAft>
                <a:spcPts val="0"/>
              </a:spcAft>
              <a:buClr>
                <a:schemeClr val="lt2"/>
              </a:buClr>
              <a:buSzPts val="1800"/>
              <a:buFont typeface="Arial"/>
              <a:buChar char="•"/>
            </a:pPr>
            <a:r>
              <a:rPr lang="en-US" sz="1800" b="0" i="0" u="none">
                <a:solidFill>
                  <a:srgbClr val="FFFF00"/>
                </a:solidFill>
                <a:latin typeface="Arial"/>
                <a:ea typeface="Arial"/>
                <a:cs typeface="Arial"/>
                <a:sym typeface="Arial"/>
              </a:rPr>
              <a:t>Architecture or High-Level Design </a:t>
            </a:r>
            <a:r>
              <a:rPr lang="en-US" sz="1800" b="0" i="0" u="none">
                <a:solidFill>
                  <a:schemeClr val="lt1"/>
                </a:solidFill>
                <a:latin typeface="Arial"/>
                <a:ea typeface="Arial"/>
                <a:cs typeface="Arial"/>
                <a:sym typeface="Arial"/>
              </a:rPr>
              <a:t>– defines how software functions fulfill the design</a:t>
            </a:r>
            <a:endParaRPr/>
          </a:p>
          <a:p>
            <a:pPr marL="342900" lvl="0" indent="-228600" algn="l" rtl="0">
              <a:lnSpc>
                <a:spcPct val="80000"/>
              </a:lnSpc>
              <a:spcBef>
                <a:spcPts val="360"/>
              </a:spcBef>
              <a:spcAft>
                <a:spcPts val="0"/>
              </a:spcAft>
              <a:buClr>
                <a:schemeClr val="lt2"/>
              </a:buClr>
              <a:buSzPts val="1800"/>
              <a:buFont typeface="Arial"/>
              <a:buNone/>
            </a:pPr>
            <a:endParaRPr sz="1800" b="0" i="0" u="none">
              <a:solidFill>
                <a:srgbClr val="FFFF00"/>
              </a:solidFill>
              <a:latin typeface="Arial"/>
              <a:ea typeface="Arial"/>
              <a:cs typeface="Arial"/>
              <a:sym typeface="Arial"/>
            </a:endParaRPr>
          </a:p>
          <a:p>
            <a:pPr marL="342900" lvl="0" indent="-342900" algn="l" rtl="0">
              <a:lnSpc>
                <a:spcPct val="80000"/>
              </a:lnSpc>
              <a:spcBef>
                <a:spcPts val="360"/>
              </a:spcBef>
              <a:spcAft>
                <a:spcPts val="0"/>
              </a:spcAft>
              <a:buClr>
                <a:schemeClr val="lt2"/>
              </a:buClr>
              <a:buSzPts val="1800"/>
              <a:buFont typeface="Arial"/>
              <a:buChar char="•"/>
            </a:pPr>
            <a:r>
              <a:rPr lang="en-US" sz="1800" b="0" i="0" u="none">
                <a:solidFill>
                  <a:srgbClr val="FFFF00"/>
                </a:solidFill>
                <a:latin typeface="Arial"/>
                <a:ea typeface="Arial"/>
                <a:cs typeface="Arial"/>
                <a:sym typeface="Arial"/>
              </a:rPr>
              <a:t>Detailed Design </a:t>
            </a:r>
            <a:r>
              <a:rPr lang="en-US" sz="1800" b="0" i="0" u="none">
                <a:solidFill>
                  <a:schemeClr val="lt1"/>
                </a:solidFill>
                <a:latin typeface="Arial"/>
                <a:ea typeface="Arial"/>
                <a:cs typeface="Arial"/>
                <a:sym typeface="Arial"/>
              </a:rPr>
              <a:t>– develop algorithms for each architectural component</a:t>
            </a:r>
            <a:endParaRPr/>
          </a:p>
          <a:p>
            <a:pPr marL="342900" lvl="0" indent="-228600" algn="l" rtl="0">
              <a:lnSpc>
                <a:spcPct val="80000"/>
              </a:lnSpc>
              <a:spcBef>
                <a:spcPts val="360"/>
              </a:spcBef>
              <a:spcAft>
                <a:spcPts val="0"/>
              </a:spcAft>
              <a:buClr>
                <a:schemeClr val="lt2"/>
              </a:buClr>
              <a:buSzPts val="1800"/>
              <a:buFont typeface="Arial"/>
              <a:buNone/>
            </a:pPr>
            <a:endParaRPr sz="1800" b="0" i="0" u="none">
              <a:solidFill>
                <a:schemeClr val="lt1"/>
              </a:solidFill>
              <a:latin typeface="Arial"/>
              <a:ea typeface="Arial"/>
              <a:cs typeface="Arial"/>
              <a:sym typeface="Arial"/>
            </a:endParaRPr>
          </a:p>
          <a:p>
            <a:pPr marL="342900" lvl="0" indent="-228600" algn="l" rtl="0">
              <a:spcBef>
                <a:spcPts val="360"/>
              </a:spcBef>
              <a:spcAft>
                <a:spcPts val="0"/>
              </a:spcAft>
              <a:buSzPts val="1800"/>
              <a:buFont typeface="Arial"/>
              <a:buNone/>
            </a:pPr>
            <a:endParaRPr sz="1800" b="0" i="0" u="none">
              <a:solidFill>
                <a:schemeClr val="lt1"/>
              </a:solidFill>
              <a:latin typeface="Arial"/>
              <a:ea typeface="Arial"/>
              <a:cs typeface="Arial"/>
              <a:sym typeface="Arial"/>
            </a:endParaRPr>
          </a:p>
        </p:txBody>
      </p:sp>
      <p:sp>
        <p:nvSpPr>
          <p:cNvPr id="259" name="Google Shape;259;p35"/>
          <p:cNvSpPr txBox="1">
            <a:spLocks noGrp="1"/>
          </p:cNvSpPr>
          <p:nvPr>
            <p:ph type="body" idx="1"/>
          </p:nvPr>
        </p:nvSpPr>
        <p:spPr>
          <a:xfrm>
            <a:off x="4724400" y="1219200"/>
            <a:ext cx="4038600" cy="4495800"/>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lt2"/>
              </a:buClr>
              <a:buSzPts val="1800"/>
              <a:buFont typeface="Arial"/>
              <a:buChar char="•"/>
            </a:pPr>
            <a:r>
              <a:rPr lang="en-US" sz="1800" b="0" i="0" u="none">
                <a:solidFill>
                  <a:srgbClr val="FFFF00"/>
                </a:solidFill>
                <a:latin typeface="Arial"/>
                <a:ea typeface="Arial"/>
                <a:cs typeface="Arial"/>
                <a:sym typeface="Arial"/>
              </a:rPr>
              <a:t>Production, operation and maintenance </a:t>
            </a:r>
            <a:r>
              <a:rPr lang="en-US" sz="1800" b="0" i="0" u="none">
                <a:solidFill>
                  <a:schemeClr val="lt1"/>
                </a:solidFill>
                <a:latin typeface="Arial"/>
                <a:ea typeface="Arial"/>
                <a:cs typeface="Arial"/>
                <a:sym typeface="Arial"/>
              </a:rPr>
              <a:t>– provide for enhancement and corrections</a:t>
            </a:r>
            <a:endParaRPr/>
          </a:p>
          <a:p>
            <a:pPr marL="342900" lvl="0" indent="-342900" algn="l" rtl="0">
              <a:lnSpc>
                <a:spcPct val="80000"/>
              </a:lnSpc>
              <a:spcBef>
                <a:spcPts val="360"/>
              </a:spcBef>
              <a:spcAft>
                <a:spcPts val="0"/>
              </a:spcAft>
              <a:buClr>
                <a:schemeClr val="lt2"/>
              </a:buClr>
              <a:buSzPts val="1800"/>
              <a:buFont typeface="Arial"/>
              <a:buChar char="•"/>
            </a:pPr>
            <a:r>
              <a:rPr lang="en-US" sz="1800" b="0" i="0" u="none">
                <a:solidFill>
                  <a:srgbClr val="FFFF00"/>
                </a:solidFill>
                <a:latin typeface="Arial"/>
                <a:ea typeface="Arial"/>
                <a:cs typeface="Arial"/>
                <a:sym typeface="Arial"/>
              </a:rPr>
              <a:t>System and acceptance testing </a:t>
            </a:r>
            <a:r>
              <a:rPr lang="en-US" sz="1800" b="0" i="0" u="none">
                <a:solidFill>
                  <a:schemeClr val="lt1"/>
                </a:solidFill>
                <a:latin typeface="Arial"/>
                <a:ea typeface="Arial"/>
                <a:cs typeface="Arial"/>
                <a:sym typeface="Arial"/>
              </a:rPr>
              <a:t>– check the entire software system in its environment</a:t>
            </a:r>
            <a:endParaRPr/>
          </a:p>
          <a:p>
            <a:pPr marL="342900" lvl="0" indent="-228600" algn="l" rtl="0">
              <a:lnSpc>
                <a:spcPct val="80000"/>
              </a:lnSpc>
              <a:spcBef>
                <a:spcPts val="360"/>
              </a:spcBef>
              <a:spcAft>
                <a:spcPts val="0"/>
              </a:spcAft>
              <a:buClr>
                <a:schemeClr val="lt2"/>
              </a:buClr>
              <a:buSzPts val="1800"/>
              <a:buFont typeface="Arial"/>
              <a:buNone/>
            </a:pPr>
            <a:endParaRPr sz="1800" b="0" i="0" u="none">
              <a:solidFill>
                <a:srgbClr val="FFFF00"/>
              </a:solidFill>
              <a:latin typeface="Arial"/>
              <a:ea typeface="Arial"/>
              <a:cs typeface="Arial"/>
              <a:sym typeface="Arial"/>
            </a:endParaRPr>
          </a:p>
          <a:p>
            <a:pPr marL="342900" lvl="0" indent="-228600" algn="l" rtl="0">
              <a:lnSpc>
                <a:spcPct val="80000"/>
              </a:lnSpc>
              <a:spcBef>
                <a:spcPts val="360"/>
              </a:spcBef>
              <a:spcAft>
                <a:spcPts val="0"/>
              </a:spcAft>
              <a:buClr>
                <a:schemeClr val="lt2"/>
              </a:buClr>
              <a:buSzPts val="1800"/>
              <a:buFont typeface="Arial"/>
              <a:buNone/>
            </a:pPr>
            <a:endParaRPr sz="1800" b="0" i="0" u="none">
              <a:solidFill>
                <a:srgbClr val="FFFF00"/>
              </a:solidFill>
              <a:latin typeface="Arial"/>
              <a:ea typeface="Arial"/>
              <a:cs typeface="Arial"/>
              <a:sym typeface="Arial"/>
            </a:endParaRPr>
          </a:p>
          <a:p>
            <a:pPr marL="342900" lvl="0" indent="-342900" algn="l" rtl="0">
              <a:lnSpc>
                <a:spcPct val="80000"/>
              </a:lnSpc>
              <a:spcBef>
                <a:spcPts val="360"/>
              </a:spcBef>
              <a:spcAft>
                <a:spcPts val="0"/>
              </a:spcAft>
              <a:buClr>
                <a:schemeClr val="lt2"/>
              </a:buClr>
              <a:buSzPts val="1800"/>
              <a:buFont typeface="Arial"/>
              <a:buChar char="•"/>
            </a:pPr>
            <a:r>
              <a:rPr lang="en-US" sz="1800" b="0" i="0" u="none">
                <a:solidFill>
                  <a:srgbClr val="FFFF00"/>
                </a:solidFill>
                <a:latin typeface="Arial"/>
                <a:ea typeface="Arial"/>
                <a:cs typeface="Arial"/>
                <a:sym typeface="Arial"/>
              </a:rPr>
              <a:t>Integration and Testing</a:t>
            </a:r>
            <a:r>
              <a:rPr lang="en-US" sz="1800" b="0" i="0" u="none">
                <a:solidFill>
                  <a:schemeClr val="lt1"/>
                </a:solidFill>
                <a:latin typeface="Arial"/>
                <a:ea typeface="Arial"/>
                <a:cs typeface="Arial"/>
                <a:sym typeface="Arial"/>
              </a:rPr>
              <a:t> – check that modules  interconnect correctly</a:t>
            </a:r>
            <a:endParaRPr/>
          </a:p>
          <a:p>
            <a:pPr marL="342900" lvl="0" indent="-228600" algn="l" rtl="0">
              <a:lnSpc>
                <a:spcPct val="80000"/>
              </a:lnSpc>
              <a:spcBef>
                <a:spcPts val="360"/>
              </a:spcBef>
              <a:spcAft>
                <a:spcPts val="0"/>
              </a:spcAft>
              <a:buClr>
                <a:schemeClr val="lt2"/>
              </a:buClr>
              <a:buSzPts val="1800"/>
              <a:buFont typeface="Arial"/>
              <a:buNone/>
            </a:pPr>
            <a:endParaRPr sz="1800" b="0" i="0" u="none">
              <a:solidFill>
                <a:srgbClr val="FFFF00"/>
              </a:solidFill>
              <a:latin typeface="Arial"/>
              <a:ea typeface="Arial"/>
              <a:cs typeface="Arial"/>
              <a:sym typeface="Arial"/>
            </a:endParaRPr>
          </a:p>
          <a:p>
            <a:pPr marL="342900" lvl="0" indent="-342900" algn="l" rtl="0">
              <a:lnSpc>
                <a:spcPct val="80000"/>
              </a:lnSpc>
              <a:spcBef>
                <a:spcPts val="360"/>
              </a:spcBef>
              <a:spcAft>
                <a:spcPts val="0"/>
              </a:spcAft>
              <a:buClr>
                <a:schemeClr val="lt2"/>
              </a:buClr>
              <a:buSzPts val="1800"/>
              <a:buFont typeface="Arial"/>
              <a:buChar char="•"/>
            </a:pPr>
            <a:r>
              <a:rPr lang="en-US" sz="1800" b="0" i="0" u="none">
                <a:solidFill>
                  <a:srgbClr val="FFFF00"/>
                </a:solidFill>
                <a:latin typeface="Arial"/>
                <a:ea typeface="Arial"/>
                <a:cs typeface="Arial"/>
                <a:sym typeface="Arial"/>
              </a:rPr>
              <a:t>Unit testing </a:t>
            </a:r>
            <a:r>
              <a:rPr lang="en-US" sz="1800" b="0" i="0" u="none">
                <a:solidFill>
                  <a:schemeClr val="lt1"/>
                </a:solidFill>
                <a:latin typeface="Arial"/>
                <a:ea typeface="Arial"/>
                <a:cs typeface="Arial"/>
                <a:sym typeface="Arial"/>
              </a:rPr>
              <a:t>– check that each module acts as expected</a:t>
            </a:r>
            <a:endParaRPr/>
          </a:p>
          <a:p>
            <a:pPr marL="342900" lvl="0" indent="-228600" algn="l" rtl="0">
              <a:lnSpc>
                <a:spcPct val="80000"/>
              </a:lnSpc>
              <a:spcBef>
                <a:spcPts val="360"/>
              </a:spcBef>
              <a:spcAft>
                <a:spcPts val="0"/>
              </a:spcAft>
              <a:buClr>
                <a:schemeClr val="lt2"/>
              </a:buClr>
              <a:buSzPts val="1800"/>
              <a:buFont typeface="Arial"/>
              <a:buNone/>
            </a:pPr>
            <a:endParaRPr sz="1800" b="0" i="0" u="none">
              <a:solidFill>
                <a:schemeClr val="lt1"/>
              </a:solidFill>
              <a:latin typeface="Arial"/>
              <a:ea typeface="Arial"/>
              <a:cs typeface="Arial"/>
              <a:sym typeface="Arial"/>
            </a:endParaRPr>
          </a:p>
          <a:p>
            <a:pPr marL="342900" lvl="0" indent="-342900" algn="l" rtl="0">
              <a:lnSpc>
                <a:spcPct val="80000"/>
              </a:lnSpc>
              <a:spcBef>
                <a:spcPts val="360"/>
              </a:spcBef>
              <a:spcAft>
                <a:spcPts val="0"/>
              </a:spcAft>
              <a:buClr>
                <a:schemeClr val="lt2"/>
              </a:buClr>
              <a:buSzPts val="1800"/>
              <a:buFont typeface="Arial"/>
              <a:buChar char="•"/>
            </a:pPr>
            <a:r>
              <a:rPr lang="en-US" sz="1800" b="0" i="0" u="none">
                <a:solidFill>
                  <a:schemeClr val="lt1"/>
                </a:solidFill>
                <a:latin typeface="Arial"/>
                <a:ea typeface="Arial"/>
                <a:cs typeface="Arial"/>
                <a:sym typeface="Arial"/>
              </a:rPr>
              <a:t> </a:t>
            </a:r>
            <a:r>
              <a:rPr lang="en-US" sz="1800" b="0" i="0" u="none">
                <a:solidFill>
                  <a:srgbClr val="FFFF00"/>
                </a:solidFill>
                <a:latin typeface="Arial"/>
                <a:ea typeface="Arial"/>
                <a:cs typeface="Arial"/>
                <a:sym typeface="Arial"/>
              </a:rPr>
              <a:t>Coding </a:t>
            </a:r>
            <a:r>
              <a:rPr lang="en-US" sz="1800" b="0" i="0" u="none">
                <a:solidFill>
                  <a:schemeClr val="lt1"/>
                </a:solidFill>
                <a:latin typeface="Arial"/>
                <a:ea typeface="Arial"/>
                <a:cs typeface="Arial"/>
                <a:sym typeface="Arial"/>
              </a:rPr>
              <a:t>– transform algorithms into software</a:t>
            </a:r>
            <a:endParaRPr/>
          </a:p>
          <a:p>
            <a:pPr marL="342900" lvl="0" indent="-228600" algn="l" rtl="0">
              <a:spcBef>
                <a:spcPts val="360"/>
              </a:spcBef>
              <a:spcAft>
                <a:spcPts val="0"/>
              </a:spcAft>
              <a:buSzPts val="1800"/>
              <a:buFont typeface="Arial"/>
              <a:buNone/>
            </a:pPr>
            <a:endParaRPr sz="1800" b="0" i="0" u="none">
              <a:solidFill>
                <a:schemeClr val="lt1"/>
              </a:solidFill>
              <a:latin typeface="Arial"/>
              <a:ea typeface="Arial"/>
              <a:cs typeface="Arial"/>
              <a:sym typeface="Arial"/>
            </a:endParaRPr>
          </a:p>
        </p:txBody>
      </p:sp>
      <p:sp>
        <p:nvSpPr>
          <p:cNvPr id="260" name="Google Shape;260;p35"/>
          <p:cNvSpPr txBox="1"/>
          <p:nvPr/>
        </p:nvSpPr>
        <p:spPr>
          <a:xfrm>
            <a:off x="2133600" y="5518150"/>
            <a:ext cx="184200" cy="366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2_Mountain Top">
  <a:themeElements>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8_Mountain Top">
  <a:themeElements>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9_Mountain Top">
  <a:themeElements>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0_Mountain Top">
  <a:themeElements>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11_Mountain Top">
  <a:themeElements>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2_Mountain Top">
  <a:themeElements>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4_Mountain Top">
  <a:themeElements>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Mountain Top">
  <a:themeElements>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Mountain Top">
  <a:themeElements>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3_Mountain Top">
  <a:themeElements>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5_Mountain Top">
  <a:themeElements>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6_Mountain Top">
  <a:themeElements>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7_Mountain Top">
  <a:themeElements>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TotalTime>
  <Words>2284</Words>
  <Application>Microsoft Office PowerPoint</Application>
  <PresentationFormat>On-screen Show (4:3)</PresentationFormat>
  <Paragraphs>313</Paragraphs>
  <Slides>48</Slides>
  <Notes>48</Notes>
  <HiddenSlides>0</HiddenSlides>
  <MMClips>0</MMClips>
  <ScaleCrop>false</ScaleCrop>
  <HeadingPairs>
    <vt:vector size="6" baseType="variant">
      <vt:variant>
        <vt:lpstr>Fonts Used</vt:lpstr>
      </vt:variant>
      <vt:variant>
        <vt:i4>1</vt:i4>
      </vt:variant>
      <vt:variant>
        <vt:lpstr>Theme</vt:lpstr>
      </vt:variant>
      <vt:variant>
        <vt:i4>13</vt:i4>
      </vt:variant>
      <vt:variant>
        <vt:lpstr>Slide Titles</vt:lpstr>
      </vt:variant>
      <vt:variant>
        <vt:i4>48</vt:i4>
      </vt:variant>
    </vt:vector>
  </HeadingPairs>
  <TitlesOfParts>
    <vt:vector size="62" baseType="lpstr">
      <vt:lpstr>Arial</vt:lpstr>
      <vt:lpstr>2_Mountain Top</vt:lpstr>
      <vt:lpstr>12_Mountain Top</vt:lpstr>
      <vt:lpstr>4_Mountain Top</vt:lpstr>
      <vt:lpstr>Mountain Top</vt:lpstr>
      <vt:lpstr>1_Mountain Top</vt:lpstr>
      <vt:lpstr>3_Mountain Top</vt:lpstr>
      <vt:lpstr>5_Mountain Top</vt:lpstr>
      <vt:lpstr>6_Mountain Top</vt:lpstr>
      <vt:lpstr>7_Mountain Top</vt:lpstr>
      <vt:lpstr>8_Mountain Top</vt:lpstr>
      <vt:lpstr>9_Mountain Top</vt:lpstr>
      <vt:lpstr>10_Mountain Top</vt:lpstr>
      <vt:lpstr>11_Mountain Top</vt:lpstr>
      <vt:lpstr>PowerPoint Presentation</vt:lpstr>
      <vt:lpstr>PowerPoint Presentation</vt:lpstr>
      <vt:lpstr>Review of Process Models</vt:lpstr>
      <vt:lpstr>Waterfall Model</vt:lpstr>
      <vt:lpstr>Waterfall Strengths</vt:lpstr>
      <vt:lpstr>Waterfall Deficiencies</vt:lpstr>
      <vt:lpstr>When to use the Waterfall Model</vt:lpstr>
      <vt:lpstr>V-Shaped Process Model</vt:lpstr>
      <vt:lpstr>V-Shaped Steps</vt:lpstr>
      <vt:lpstr>V-Shaped Strengths</vt:lpstr>
      <vt:lpstr>V-Shaped Weaknesses</vt:lpstr>
      <vt:lpstr>When to use the V-Shaped Model</vt:lpstr>
      <vt:lpstr>Structured Evolutionary Prototyping Model</vt:lpstr>
      <vt:lpstr>Structured Evolutionary Prototyping Steps</vt:lpstr>
      <vt:lpstr>Structured Evolutionary Prototyping Strengths</vt:lpstr>
      <vt:lpstr>Structured Evolutionary Prototyping Weaknesses</vt:lpstr>
      <vt:lpstr>When to use Structured Evolutionary Prototyping</vt:lpstr>
      <vt:lpstr>Rapid Application Model (RAD)</vt:lpstr>
      <vt:lpstr>RAD Strengths</vt:lpstr>
      <vt:lpstr>RAD Weaknesses</vt:lpstr>
      <vt:lpstr>When to use RAD</vt:lpstr>
      <vt:lpstr>Incremental SDLC Model</vt:lpstr>
      <vt:lpstr>Incremental Model Strengths </vt:lpstr>
      <vt:lpstr>Incremental Model Weaknesses </vt:lpstr>
      <vt:lpstr>When to use the Incremental Model </vt:lpstr>
      <vt:lpstr>Spiral Process Model</vt:lpstr>
      <vt:lpstr>Spiral Quadrant Determine objectives, alternatives and constraints </vt:lpstr>
      <vt:lpstr>Spiral Quadrant Evaluate alternatives,  identify and resolve risks </vt:lpstr>
      <vt:lpstr>Spiral Quadrant Develop next-level product</vt:lpstr>
      <vt:lpstr>Spiral Quadrant Plan next phase</vt:lpstr>
      <vt:lpstr>Spiral Model Strengths</vt:lpstr>
      <vt:lpstr>Spiral Model Weaknesses</vt:lpstr>
      <vt:lpstr>When to use Spiral Model</vt:lpstr>
      <vt:lpstr>Agile Models’s</vt:lpstr>
      <vt:lpstr>Some Agile Methods</vt:lpstr>
      <vt:lpstr>Extreme Programming - XP</vt:lpstr>
      <vt:lpstr>XP Practices (1-6)</vt:lpstr>
      <vt:lpstr>XP Practices (7 – 12)</vt:lpstr>
      <vt:lpstr>XP is “extreme” because</vt:lpstr>
      <vt:lpstr>Feature Driven Design (FDD)</vt:lpstr>
      <vt:lpstr>Dynamic Systems Development Method (DSDM)</vt:lpstr>
      <vt:lpstr>DSDM Principles</vt:lpstr>
      <vt:lpstr>DSDM Lifecycle </vt:lpstr>
      <vt:lpstr>Adaptive Process Models </vt:lpstr>
      <vt:lpstr>Adaptive Steps</vt:lpstr>
      <vt:lpstr>Tailored Process Models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Daniel Chukwu</cp:lastModifiedBy>
  <cp:revision>4</cp:revision>
  <dcterms:modified xsi:type="dcterms:W3CDTF">2023-01-20T15:34:12Z</dcterms:modified>
</cp:coreProperties>
</file>