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7" r:id="rId8"/>
    <p:sldId id="260" r:id="rId9"/>
    <p:sldId id="263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>
      <p:cViewPr varScale="1">
        <p:scale>
          <a:sx n="76" d="100"/>
          <a:sy n="76" d="100"/>
        </p:scale>
        <p:origin x="-84" y="-17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37BDE6F-AC53-4E66-AE30-D96B6E2CE159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5E7317-F8F2-4994-A4F3-7BCC1590C58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Saving Sylvester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Java-based Adventure</a:t>
            </a:r>
          </a:p>
        </p:txBody>
      </p:sp>
      <p:pic>
        <p:nvPicPr>
          <p:cNvPr id="3074" name="Picture 2" descr="C:\Users\Nathan Petterway\Documents\csc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77200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56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we changed before the final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off using lib </a:t>
            </a:r>
            <a:r>
              <a:rPr lang="en-US" dirty="0" err="1" smtClean="0"/>
              <a:t>gdx</a:t>
            </a:r>
            <a:r>
              <a:rPr lang="en-US" dirty="0" smtClean="0"/>
              <a:t> and went to Java</a:t>
            </a:r>
          </a:p>
          <a:p>
            <a:r>
              <a:rPr lang="en-US" dirty="0" smtClean="0"/>
              <a:t>Removed a lot of characters</a:t>
            </a:r>
          </a:p>
          <a:p>
            <a:r>
              <a:rPr lang="en-US" dirty="0" smtClean="0"/>
              <a:t>Instead of riddles for every room, we decided to make only one at the end</a:t>
            </a:r>
          </a:p>
          <a:p>
            <a:r>
              <a:rPr lang="en-US" dirty="0" smtClean="0"/>
              <a:t>Decided that instead of making each room a class, make them in an array list</a:t>
            </a:r>
          </a:p>
        </p:txBody>
      </p:sp>
    </p:spTree>
    <p:extLst>
      <p:ext uri="{BB962C8B-B14F-4D97-AF65-F5344CB8AC3E}">
        <p14:creationId xmlns:p14="http://schemas.microsoft.com/office/powerpoint/2010/main" val="9269037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 GDX is awful for text based games</a:t>
            </a:r>
          </a:p>
          <a:p>
            <a:r>
              <a:rPr lang="en-US" dirty="0" smtClean="0"/>
              <a:t>Don’t bite off more then you can chew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Hub doesn’t “</a:t>
            </a:r>
            <a:r>
              <a:rPr lang="en-US" dirty="0" err="1" smtClean="0"/>
              <a:t>git</a:t>
            </a:r>
            <a:r>
              <a:rPr lang="en-US" dirty="0" smtClean="0"/>
              <a:t>” you anything except errors</a:t>
            </a:r>
          </a:p>
          <a:p>
            <a:r>
              <a:rPr lang="en-US" dirty="0" smtClean="0"/>
              <a:t>Making text based games is more complex then we thought</a:t>
            </a:r>
          </a:p>
        </p:txBody>
      </p:sp>
    </p:spTree>
    <p:extLst>
      <p:ext uri="{BB962C8B-B14F-4D97-AF65-F5344CB8AC3E}">
        <p14:creationId xmlns:p14="http://schemas.microsoft.com/office/powerpoint/2010/main" val="42807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354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Credits: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Story:</a:t>
            </a:r>
            <a:br>
              <a:rPr lang="en-US" dirty="0" smtClean="0"/>
            </a:br>
            <a:r>
              <a:rPr lang="en-US" dirty="0" smtClean="0"/>
              <a:t>Jack </a:t>
            </a:r>
            <a:r>
              <a:rPr lang="en-US" dirty="0" err="1" smtClean="0"/>
              <a:t>Mertens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Jordan </a:t>
            </a:r>
            <a:r>
              <a:rPr lang="en-US" dirty="0" err="1" smtClean="0"/>
              <a:t>Kifer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Coding:</a:t>
            </a:r>
            <a:br>
              <a:rPr lang="en-US" dirty="0" smtClean="0"/>
            </a:br>
            <a:r>
              <a:rPr lang="en-US" dirty="0" smtClean="0"/>
              <a:t>Zachary Conrad</a:t>
            </a:r>
            <a:br>
              <a:rPr lang="en-US" dirty="0" smtClean="0"/>
            </a:br>
            <a:r>
              <a:rPr lang="en-US" dirty="0" smtClean="0"/>
              <a:t>Jack </a:t>
            </a:r>
            <a:r>
              <a:rPr lang="en-US" dirty="0" err="1" smtClean="0"/>
              <a:t>Mertens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Nathan </a:t>
            </a:r>
            <a:r>
              <a:rPr lang="en-US" dirty="0" err="1" smtClean="0"/>
              <a:t>Petterway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Jordan </a:t>
            </a:r>
            <a:r>
              <a:rPr lang="en-US" dirty="0" err="1" smtClean="0"/>
              <a:t>Kifer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Music:</a:t>
            </a:r>
            <a:br>
              <a:rPr lang="en-US" dirty="0" smtClean="0"/>
            </a:br>
            <a:r>
              <a:rPr lang="en-US" dirty="0" smtClean="0"/>
              <a:t>Brett Gardner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Pictures:</a:t>
            </a:r>
            <a:br>
              <a:rPr lang="en-US" dirty="0" smtClean="0"/>
            </a:br>
            <a:r>
              <a:rPr lang="en-US" dirty="0" smtClean="0"/>
              <a:t>Cody </a:t>
            </a:r>
            <a:r>
              <a:rPr lang="en-US" dirty="0" err="1" smtClean="0"/>
              <a:t>Templet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Jack </a:t>
            </a:r>
            <a:r>
              <a:rPr lang="en-US" dirty="0" err="1" smtClean="0"/>
              <a:t>Mertens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Debugging/testing:</a:t>
            </a:r>
            <a:br>
              <a:rPr lang="en-US" dirty="0" smtClean="0"/>
            </a:br>
            <a:r>
              <a:rPr lang="en-US" dirty="0" smtClean="0"/>
              <a:t>Cody </a:t>
            </a:r>
            <a:r>
              <a:rPr lang="en-US" dirty="0" err="1" smtClean="0"/>
              <a:t>Templet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Zachary Conrad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dirty="0" smtClean="0"/>
              <a:t>Cody </a:t>
            </a:r>
            <a:r>
              <a:rPr lang="en-US" dirty="0" err="1" smtClean="0"/>
              <a:t>Templet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Nathan </a:t>
            </a:r>
            <a:r>
              <a:rPr lang="en-US" dirty="0" err="1" smtClean="0"/>
              <a:t>Petterway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7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book written by P.F. </a:t>
            </a:r>
            <a:r>
              <a:rPr lang="en-US" dirty="0" err="1" smtClean="0"/>
              <a:t>Tollers</a:t>
            </a:r>
            <a:r>
              <a:rPr lang="en-US" dirty="0" smtClean="0"/>
              <a:t>, the main character, known as Prince Sylvester, dies at the end of the story</a:t>
            </a:r>
          </a:p>
          <a:p>
            <a:r>
              <a:rPr lang="en-US" dirty="0" smtClean="0"/>
              <a:t>A mysterious woman appears to you with a portal that can transport you into the story so you can change the ending and save Sylvester.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5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P.F. </a:t>
            </a:r>
            <a:r>
              <a:rPr lang="en-US" dirty="0" err="1" smtClean="0"/>
              <a:t>Tollers</a:t>
            </a:r>
            <a:r>
              <a:rPr lang="en-US" dirty="0"/>
              <a:t> </a:t>
            </a:r>
            <a:r>
              <a:rPr lang="en-US" dirty="0" smtClean="0"/>
              <a:t>– the author of the story</a:t>
            </a:r>
          </a:p>
          <a:p>
            <a:r>
              <a:rPr lang="en-US" dirty="0" smtClean="0"/>
              <a:t>Player – you</a:t>
            </a:r>
          </a:p>
          <a:p>
            <a:r>
              <a:rPr lang="en-US" dirty="0" smtClean="0"/>
              <a:t>Prince Sylvester – the protagonist of the story and who must be saved</a:t>
            </a:r>
          </a:p>
          <a:p>
            <a:r>
              <a:rPr lang="en-US" dirty="0" smtClean="0"/>
              <a:t>Candice – the mysterious woman who gives you the portal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69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and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room (1 area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Lab (1 Area)</a:t>
            </a:r>
            <a:endParaRPr lang="en-US" dirty="0" smtClean="0"/>
          </a:p>
          <a:p>
            <a:r>
              <a:rPr lang="en-US" dirty="0" smtClean="0"/>
              <a:t>The garden (9 areas)</a:t>
            </a:r>
          </a:p>
          <a:p>
            <a:r>
              <a:rPr lang="en-US" dirty="0" smtClean="0"/>
              <a:t>The dungeon (10 areas)</a:t>
            </a:r>
          </a:p>
          <a:p>
            <a:r>
              <a:rPr lang="en-US" dirty="0" smtClean="0"/>
              <a:t>The palace (9 areas)</a:t>
            </a:r>
          </a:p>
          <a:p>
            <a:r>
              <a:rPr lang="en-US" dirty="0" smtClean="0"/>
              <a:t>The tower (1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5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Format and 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is all text-based</a:t>
            </a:r>
          </a:p>
          <a:p>
            <a:r>
              <a:rPr lang="en-US" dirty="0" smtClean="0"/>
              <a:t>You can grab items and make your way through the story with text commands</a:t>
            </a:r>
          </a:p>
          <a:p>
            <a:r>
              <a:rPr lang="en-US" dirty="0" smtClean="0"/>
              <a:t>Throughout the game, you have to solve riddles to continue and find keys to unlock various doors</a:t>
            </a:r>
          </a:p>
          <a:p>
            <a:r>
              <a:rPr lang="en-US" dirty="0" smtClean="0"/>
              <a:t>There is one boss, the Knight, who can be defeated by picking up a bow and arrow in the dungeon, he gives you the key to the final room when you defeat 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4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is java-based and can run on all operating systems</a:t>
            </a:r>
          </a:p>
          <a:p>
            <a:r>
              <a:rPr lang="en-US" dirty="0" smtClean="0"/>
              <a:t>The game must be played with a keyboard and mouse</a:t>
            </a:r>
          </a:p>
          <a:p>
            <a:r>
              <a:rPr lang="en-US" dirty="0" smtClean="0"/>
              <a:t>Speakers are recommended to hear the game’s music</a:t>
            </a:r>
          </a:p>
        </p:txBody>
      </p:sp>
    </p:spTree>
    <p:extLst>
      <p:ext uri="{BB962C8B-B14F-4D97-AF65-F5344CB8AC3E}">
        <p14:creationId xmlns:p14="http://schemas.microsoft.com/office/powerpoint/2010/main" val="324261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Decided to make a text based game and came up with the story and characters. </a:t>
            </a:r>
          </a:p>
          <a:p>
            <a:r>
              <a:rPr lang="en-US" dirty="0" smtClean="0"/>
              <a:t>Decided to use </a:t>
            </a:r>
            <a:r>
              <a:rPr lang="en-US" dirty="0" err="1" smtClean="0"/>
              <a:t>libGDX</a:t>
            </a:r>
            <a:r>
              <a:rPr lang="en-US" dirty="0" smtClean="0"/>
              <a:t> but abandoned to only java.</a:t>
            </a:r>
          </a:p>
          <a:p>
            <a:r>
              <a:rPr lang="en-US" dirty="0" smtClean="0"/>
              <a:t>Made the GUI with Images and got movement and inventory to work.</a:t>
            </a:r>
          </a:p>
          <a:p>
            <a:r>
              <a:rPr lang="en-US" dirty="0" smtClean="0"/>
              <a:t>Added music and items</a:t>
            </a:r>
          </a:p>
          <a:p>
            <a:r>
              <a:rPr lang="en-US" dirty="0" smtClean="0"/>
              <a:t>Made the rooms and areas</a:t>
            </a:r>
          </a:p>
          <a:p>
            <a:r>
              <a:rPr lang="en-US" dirty="0" smtClean="0"/>
              <a:t>Wrote the rooms and bug fixing.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of the Game</a:t>
            </a:r>
            <a:endParaRPr lang="en-US" dirty="0"/>
          </a:p>
        </p:txBody>
      </p:sp>
      <p:pic>
        <p:nvPicPr>
          <p:cNvPr id="1026" name="Picture 2" descr="C:\Users\Nathan Petterway\Documents\csc\class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421688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Map</a:t>
            </a:r>
            <a:endParaRPr lang="en-US" dirty="0"/>
          </a:p>
        </p:txBody>
      </p:sp>
      <p:pic>
        <p:nvPicPr>
          <p:cNvPr id="2050" name="Picture 2" descr="C:\Users\Nathan Petterway\Documents\csc\game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153275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81</TotalTime>
  <Words>401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Saving Sylvester</vt:lpstr>
      <vt:lpstr>The Story</vt:lpstr>
      <vt:lpstr>The Characters</vt:lpstr>
      <vt:lpstr>Environments and levels</vt:lpstr>
      <vt:lpstr>Game Format and Game Play</vt:lpstr>
      <vt:lpstr>Game Requirements</vt:lpstr>
      <vt:lpstr>TimeLine</vt:lpstr>
      <vt:lpstr>Class Diagram of the Game</vt:lpstr>
      <vt:lpstr>Game Map</vt:lpstr>
      <vt:lpstr>Things we changed before the final game</vt:lpstr>
      <vt:lpstr>Things we learned</vt:lpstr>
      <vt:lpstr>Credits:  Story: Jack Mertens Jordan Kifer  Coding: Zachary Conrad Jack Mertens Nathan Petterway Jordan Kifer  Music: Brett Gardner  Pictures: Cody Templet Jack Mertens  Debugging/testing: Cody Templet  Zachary Conrad  Presentation: Cody Templet Nathan Petterway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Sylvester</dc:title>
  <dc:creator>Cody Templet</dc:creator>
  <cp:lastModifiedBy>Nathan Petterway</cp:lastModifiedBy>
  <cp:revision>11</cp:revision>
  <dcterms:created xsi:type="dcterms:W3CDTF">2014-05-21T00:15:40Z</dcterms:created>
  <dcterms:modified xsi:type="dcterms:W3CDTF">2014-05-23T04:55:29Z</dcterms:modified>
</cp:coreProperties>
</file>