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7" r:id="rId5"/>
    <p:sldId id="262" r:id="rId6"/>
    <p:sldId id="263" r:id="rId7"/>
    <p:sldId id="264" r:id="rId8"/>
    <p:sldId id="265" r:id="rId9"/>
    <p:sldId id="266" r:id="rId10"/>
    <p:sldId id="271" r:id="rId11"/>
    <p:sldId id="268" r:id="rId12"/>
    <p:sldId id="269" r:id="rId13"/>
    <p:sldId id="270" r:id="rId14"/>
    <p:sldId id="272" r:id="rId15"/>
    <p:sldId id="261" r:id="rId16"/>
    <p:sldId id="260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21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ochyper.unitec.ac.nz/iwd16s2/6161/zhangj188IWD/Assignment2/product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ochyper.unitec.ac.nz/iwd16s2/6161/zhangj188IWD/Assignment2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Auckland city books website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Brief introduction and technical implementation</a:t>
            </a:r>
          </a:p>
          <a:p>
            <a:endParaRPr lang="en-GB" dirty="0"/>
          </a:p>
          <a:p>
            <a:r>
              <a:rPr lang="en-GB" dirty="0" err="1"/>
              <a:t>Jianyang</a:t>
            </a:r>
            <a:r>
              <a:rPr lang="en-GB" dirty="0"/>
              <a:t> </a:t>
            </a:r>
            <a:r>
              <a:rPr lang="en-GB" dirty="0" err="1"/>
              <a:t>zhang</a:t>
            </a:r>
            <a:r>
              <a:rPr lang="en-GB" dirty="0"/>
              <a:t> #1477617</a:t>
            </a:r>
          </a:p>
          <a:p>
            <a:r>
              <a:rPr lang="en-NZ" dirty="0"/>
              <a:t>2/11/2016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80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36036"/>
            <a:ext cx="9905999" cy="4200938"/>
          </a:xfrm>
        </p:spPr>
        <p:txBody>
          <a:bodyPr>
            <a:normAutofit/>
          </a:bodyPr>
          <a:lstStyle/>
          <a:p>
            <a:r>
              <a:rPr lang="en-GB" dirty="0"/>
              <a:t>Layout</a:t>
            </a:r>
          </a:p>
          <a:p>
            <a:pPr lvl="1"/>
            <a:r>
              <a:rPr lang="en-GB" dirty="0"/>
              <a:t>Bootstrap</a:t>
            </a:r>
          </a:p>
          <a:p>
            <a:pPr lvl="1"/>
            <a:r>
              <a:rPr lang="en-GB" dirty="0"/>
              <a:t>CSS flex box</a:t>
            </a:r>
          </a:p>
          <a:p>
            <a:pPr lvl="1"/>
            <a:r>
              <a:rPr lang="en-GB" dirty="0"/>
              <a:t>CSS inline block</a:t>
            </a:r>
          </a:p>
          <a:p>
            <a:r>
              <a:rPr lang="en-GB" dirty="0"/>
              <a:t>AJAX</a:t>
            </a:r>
          </a:p>
          <a:p>
            <a:pPr lvl="1"/>
            <a:r>
              <a:rPr lang="en-GB" dirty="0"/>
              <a:t>JSON file</a:t>
            </a:r>
          </a:p>
          <a:p>
            <a:pPr lvl="1"/>
            <a:r>
              <a:rPr lang="en-GB" dirty="0"/>
              <a:t>jQuery AJAX</a:t>
            </a:r>
          </a:p>
          <a:p>
            <a:pPr lvl="2"/>
            <a:r>
              <a:rPr lang="en-GB" dirty="0" err="1"/>
              <a:t>getJSON</a:t>
            </a:r>
            <a:endParaRPr lang="en-GB" dirty="0"/>
          </a:p>
          <a:p>
            <a:pPr lvl="2"/>
            <a:r>
              <a:rPr lang="en-GB" dirty="0"/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21524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73017"/>
          </a:xfrm>
        </p:spPr>
        <p:txBody>
          <a:bodyPr/>
          <a:lstStyle/>
          <a:p>
            <a:r>
              <a:rPr lang="en-GB" dirty="0"/>
              <a:t>Main objects</a:t>
            </a:r>
          </a:p>
          <a:p>
            <a:pPr lvl="1"/>
            <a:r>
              <a:rPr lang="en-GB" dirty="0"/>
              <a:t>Book</a:t>
            </a:r>
          </a:p>
          <a:p>
            <a:pPr lvl="1"/>
            <a:r>
              <a:rPr lang="en-GB" dirty="0" err="1"/>
              <a:t>BookShelf</a:t>
            </a:r>
            <a:endParaRPr lang="en-GB" dirty="0"/>
          </a:p>
          <a:p>
            <a:pPr lvl="1"/>
            <a:r>
              <a:rPr lang="en-GB" dirty="0"/>
              <a:t>Item</a:t>
            </a:r>
          </a:p>
          <a:p>
            <a:pPr lvl="1"/>
            <a:r>
              <a:rPr lang="en-GB" dirty="0" err="1"/>
              <a:t>ShoppingCart</a:t>
            </a:r>
            <a:endParaRPr lang="en-GB" dirty="0"/>
          </a:p>
          <a:p>
            <a:pPr lvl="1"/>
            <a:r>
              <a:rPr lang="en-GB" dirty="0"/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4086839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bg2">
                  <a:shade val="88000"/>
                  <a:hueMod val="106000"/>
                  <a:satMod val="140000"/>
                  <a:lumMod val="54000"/>
                </a:schemeClr>
                <a:schemeClr val="bg2">
                  <a:tint val="98000"/>
                  <a:hueMod val="90000"/>
                  <a:satMod val="150000"/>
                  <a:lumMod val="160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8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0" name="Group 9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2" name="Rectangle 5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7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1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2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Line 16"/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4" name="Freeform 1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2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Rectangle 2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6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1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1" name="Group 10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" name="Freeform 3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4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5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4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Rectangle 4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49" name="Group 4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0" name="Rectangle 4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2"/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t="4493" r="-2" b="-2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52" name="Group 5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3" name="Rectangle 52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5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80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4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92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4" name="Freeform 4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5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5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5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5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Book &amp; bookshelf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62519" y="2249487"/>
            <a:ext cx="3084892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Book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Attributes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 err="1"/>
              <a:t>nodeElement</a:t>
            </a:r>
            <a:endParaRPr lang="en-US" sz="16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BookShelf</a:t>
            </a:r>
            <a:endParaRPr lang="en-US" sz="1800" dirty="0"/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Push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 err="1"/>
              <a:t>nodeElement</a:t>
            </a:r>
            <a:endParaRPr lang="en-US" sz="16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1423988" y="2176463"/>
            <a:ext cx="881063" cy="1520894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: Rounded Corners 106"/>
          <p:cNvSpPr/>
          <p:nvPr/>
        </p:nvSpPr>
        <p:spPr>
          <a:xfrm>
            <a:off x="1230314" y="2063234"/>
            <a:ext cx="4719912" cy="172454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24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bg2">
                  <a:shade val="88000"/>
                  <a:hueMod val="106000"/>
                  <a:satMod val="140000"/>
                  <a:lumMod val="54000"/>
                </a:schemeClr>
                <a:schemeClr val="bg2">
                  <a:tint val="98000"/>
                  <a:hueMod val="90000"/>
                  <a:satMod val="150000"/>
                  <a:lumMod val="160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9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/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50" name="Group 4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1" name="Rectangle 5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2"/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t="4493" r="-2" b="-2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53" name="Group 5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4" name="Rectangle 53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56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Rectangle 81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Rectangle 93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5" name="Freeform 4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5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5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5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Item &amp; shoppingcart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62519" y="1957388"/>
            <a:ext cx="3454780" cy="43735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Item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Book object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Unit price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Quantity(add, reduce)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 err="1"/>
              <a:t>nodeElement</a:t>
            </a:r>
            <a:endParaRPr lang="en-US" sz="16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ShoppingCart</a:t>
            </a:r>
            <a:endParaRPr lang="en-US" sz="1800" dirty="0"/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Item list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 err="1"/>
              <a:t>nodeElement</a:t>
            </a:r>
            <a:endParaRPr lang="en-US" sz="1600" dirty="0"/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 err="1"/>
              <a:t>popBook</a:t>
            </a:r>
            <a:r>
              <a:rPr lang="en-US" sz="1600" dirty="0"/>
              <a:t>, </a:t>
            </a:r>
            <a:r>
              <a:rPr lang="en-US" sz="1600" dirty="0" err="1"/>
              <a:t>pushBook</a:t>
            </a:r>
            <a:endParaRPr lang="en-US" sz="1600" dirty="0"/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Calculate total price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Clear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18" name="Rectangle: Rounded Corners 117"/>
          <p:cNvSpPr/>
          <p:nvPr/>
        </p:nvSpPr>
        <p:spPr>
          <a:xfrm>
            <a:off x="6194424" y="784225"/>
            <a:ext cx="881063" cy="461479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: Rounded Corners 118"/>
          <p:cNvSpPr/>
          <p:nvPr/>
        </p:nvSpPr>
        <p:spPr>
          <a:xfrm>
            <a:off x="6120916" y="295207"/>
            <a:ext cx="1066902" cy="226225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70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of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Writing the library is time consuming, but implementation of each page is very fast</a:t>
            </a:r>
          </a:p>
          <a:p>
            <a:r>
              <a:rPr lang="en-GB" dirty="0"/>
              <a:t>Load the correct data from server for each page</a:t>
            </a:r>
          </a:p>
          <a:p>
            <a:r>
              <a:rPr lang="en-GB" dirty="0"/>
              <a:t>Extremely efficient for large project that has many pages</a:t>
            </a:r>
          </a:p>
          <a:p>
            <a:r>
              <a:rPr lang="en-GB" dirty="0"/>
              <a:t>Easier to maintain and read</a:t>
            </a:r>
          </a:p>
        </p:txBody>
      </p:sp>
    </p:spTree>
    <p:extLst>
      <p:ext uri="{BB962C8B-B14F-4D97-AF65-F5344CB8AC3E}">
        <p14:creationId xmlns:p14="http://schemas.microsoft.com/office/powerpoint/2010/main" val="340465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None – I am the only group member</a:t>
            </a:r>
          </a:p>
        </p:txBody>
      </p:sp>
    </p:spTree>
    <p:extLst>
      <p:ext uri="{BB962C8B-B14F-4D97-AF65-F5344CB8AC3E}">
        <p14:creationId xmlns:p14="http://schemas.microsoft.com/office/powerpoint/2010/main" val="1526469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the bookstore using OOP</a:t>
            </a:r>
          </a:p>
          <a:p>
            <a:r>
              <a:rPr lang="en-GB" dirty="0"/>
              <a:t>Persist shopping cart: </a:t>
            </a:r>
            <a:r>
              <a:rPr lang="en-GB" dirty="0">
                <a:hlinkClick r:id="rId2"/>
              </a:rPr>
              <a:t>demo</a:t>
            </a:r>
            <a:endParaRPr lang="en-GB" dirty="0"/>
          </a:p>
          <a:p>
            <a:r>
              <a:rPr lang="en-GB" dirty="0"/>
              <a:t>Dynamic bookshelf layout</a:t>
            </a:r>
          </a:p>
        </p:txBody>
      </p:sp>
    </p:spTree>
    <p:extLst>
      <p:ext uri="{BB962C8B-B14F-4D97-AF65-F5344CB8AC3E}">
        <p14:creationId xmlns:p14="http://schemas.microsoft.com/office/powerpoint/2010/main" val="249807337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Need more test on IE</a:t>
            </a:r>
          </a:p>
          <a:p>
            <a:r>
              <a:rPr lang="en-GB" dirty="0"/>
              <a:t>Expand products and categories range – JSON to database; more back end technologies</a:t>
            </a:r>
          </a:p>
          <a:p>
            <a:r>
              <a:rPr lang="en-GB" dirty="0">
                <a:hlinkClick r:id="rId2"/>
              </a:rPr>
              <a:t>Auckland City Books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507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413" y="2421326"/>
            <a:ext cx="11209230" cy="28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483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and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58142"/>
            <a:ext cx="9905999" cy="4013787"/>
          </a:xfrm>
        </p:spPr>
        <p:txBody>
          <a:bodyPr>
            <a:normAutofit/>
          </a:bodyPr>
          <a:lstStyle/>
          <a:p>
            <a:r>
              <a:rPr lang="en-GB" dirty="0"/>
              <a:t>Auckland City Books website is an online book store for Auckland City Books company</a:t>
            </a:r>
          </a:p>
          <a:p>
            <a:r>
              <a:rPr lang="en-GB" dirty="0"/>
              <a:t>It represents the products and information of the company to customers</a:t>
            </a:r>
          </a:p>
          <a:p>
            <a:r>
              <a:rPr lang="en-GB" dirty="0"/>
              <a:t>Customers select and purchase these products online</a:t>
            </a:r>
          </a:p>
          <a:p>
            <a:r>
              <a:rPr lang="en-GB" dirty="0"/>
              <a:t>Target clients are mainly customers of Auckland City Books, who have to or would like to get the information and book or purchase products from Internet.</a:t>
            </a:r>
          </a:p>
          <a:p>
            <a:r>
              <a:rPr lang="en-GB" dirty="0"/>
              <a:t>Another type of clients are business partners</a:t>
            </a:r>
          </a:p>
        </p:txBody>
      </p:sp>
    </p:spTree>
    <p:extLst>
      <p:ext uri="{BB962C8B-B14F-4D97-AF65-F5344CB8AC3E}">
        <p14:creationId xmlns:p14="http://schemas.microsoft.com/office/powerpoint/2010/main" val="3193269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88" y="1783567"/>
            <a:ext cx="6112382" cy="32854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985199"/>
          </a:xfrm>
        </p:spPr>
        <p:txBody>
          <a:bodyPr anchor="b">
            <a:normAutofit/>
          </a:bodyPr>
          <a:lstStyle/>
          <a:p>
            <a:r>
              <a:rPr lang="en-GB" sz="2800" dirty="0"/>
              <a:t>design features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871449" y="1783566"/>
            <a:ext cx="3763960" cy="4458207"/>
          </a:xfrm>
        </p:spPr>
        <p:txBody>
          <a:bodyPr>
            <a:normAutofit/>
          </a:bodyPr>
          <a:lstStyle/>
          <a:p>
            <a:r>
              <a:rPr lang="en-US" sz="1800" dirty="0"/>
              <a:t>Master page</a:t>
            </a:r>
          </a:p>
          <a:p>
            <a:pPr lvl="1"/>
            <a:r>
              <a:rPr lang="en-US" sz="1400" dirty="0"/>
              <a:t>Index</a:t>
            </a:r>
          </a:p>
          <a:p>
            <a:pPr lvl="1"/>
            <a:r>
              <a:rPr lang="en-US" sz="1400" dirty="0"/>
              <a:t>Products</a:t>
            </a:r>
          </a:p>
          <a:p>
            <a:pPr lvl="1"/>
            <a:r>
              <a:rPr lang="en-US" sz="1400" dirty="0"/>
              <a:t>Membership Signup</a:t>
            </a:r>
          </a:p>
          <a:p>
            <a:pPr lvl="1"/>
            <a:r>
              <a:rPr lang="en-US" sz="1400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261103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975" y="164525"/>
            <a:ext cx="8742007" cy="6528949"/>
          </a:xfrm>
          <a:ln>
            <a:solidFill>
              <a:srgbClr val="00B05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431235" y="212035"/>
            <a:ext cx="8454887" cy="33130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912626" y="377687"/>
            <a:ext cx="1033669" cy="662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46295" y="231913"/>
            <a:ext cx="958584" cy="400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B050"/>
                </a:solidFill>
              </a:rPr>
              <a:t>Header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31235" y="5612295"/>
            <a:ext cx="8615747" cy="72224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073486" y="5777948"/>
            <a:ext cx="1033669" cy="662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07155" y="5632174"/>
            <a:ext cx="958584" cy="707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B050"/>
                </a:solidFill>
              </a:rPr>
              <a:t>Fixed Footer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31235" y="658527"/>
            <a:ext cx="8454887" cy="33130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9912626" y="830805"/>
            <a:ext cx="793296" cy="408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705922" y="678405"/>
            <a:ext cx="1486077" cy="707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B050"/>
                </a:solidFill>
              </a:rPr>
              <a:t>Navigation Bar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431235" y="1038927"/>
            <a:ext cx="1643269" cy="42818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940904" y="3428999"/>
            <a:ext cx="490331" cy="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591" y="2613391"/>
            <a:ext cx="1236880" cy="10156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B050"/>
                </a:solidFill>
              </a:rPr>
              <a:t>Facebook</a:t>
            </a:r>
          </a:p>
          <a:p>
            <a:r>
              <a:rPr lang="en-GB" sz="2000" b="1" dirty="0">
                <a:solidFill>
                  <a:srgbClr val="00B050"/>
                </a:solidFill>
              </a:rPr>
              <a:t>Page</a:t>
            </a:r>
          </a:p>
          <a:p>
            <a:r>
              <a:rPr lang="en-GB" sz="2000" b="1" dirty="0">
                <a:solidFill>
                  <a:srgbClr val="00B050"/>
                </a:solidFill>
              </a:rPr>
              <a:t>Plug-in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238977" y="1038927"/>
            <a:ext cx="1643269" cy="42818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9912626" y="3119602"/>
            <a:ext cx="793296" cy="1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736302" y="2681189"/>
            <a:ext cx="123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Shopping</a:t>
            </a:r>
          </a:p>
          <a:p>
            <a:r>
              <a:rPr lang="en-GB" sz="2000" b="1" dirty="0">
                <a:solidFill>
                  <a:srgbClr val="FF0000"/>
                </a:solidFill>
              </a:rPr>
              <a:t>Cart</a:t>
            </a:r>
          </a:p>
        </p:txBody>
      </p:sp>
    </p:spTree>
    <p:extLst>
      <p:ext uri="{BB962C8B-B14F-4D97-AF65-F5344CB8AC3E}">
        <p14:creationId xmlns:p14="http://schemas.microsoft.com/office/powerpoint/2010/main" val="328266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4" grpId="0" animBg="1"/>
      <p:bldP spid="16" grpId="0" animBg="1"/>
      <p:bldP spid="21" grpId="0" animBg="1"/>
      <p:bldP spid="23" grpId="0" animBg="1"/>
      <p:bldP spid="32" grpId="0" animBg="1"/>
      <p:bldP spid="34" grpId="0" animBg="1"/>
      <p:bldP spid="39" grpId="0" animBg="1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033" y="0"/>
            <a:ext cx="7227933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7725" y="600501"/>
            <a:ext cx="4449171" cy="142469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256896" y="1446663"/>
            <a:ext cx="1849020" cy="9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105916" y="1207231"/>
            <a:ext cx="1480744" cy="400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B050"/>
                </a:solidFill>
              </a:rPr>
              <a:t>Introduction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71414" y="2154549"/>
            <a:ext cx="4449171" cy="20899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320585" y="3000712"/>
            <a:ext cx="1849020" cy="9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69605" y="2761279"/>
            <a:ext cx="1417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Featured Items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71414" y="4309942"/>
            <a:ext cx="4449171" cy="1940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8320585" y="5156105"/>
            <a:ext cx="1849020" cy="9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169605" y="4916672"/>
            <a:ext cx="1417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Deal of the Day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92039" y="2194085"/>
            <a:ext cx="1371601" cy="13763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63491" y="3888287"/>
            <a:ext cx="1920240" cy="3320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92039" y="4314680"/>
            <a:ext cx="1291591" cy="1887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63491" y="5963654"/>
            <a:ext cx="1920240" cy="2870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85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2" grpId="0" animBg="1"/>
      <p:bldP spid="14" grpId="0"/>
      <p:bldP spid="22" grpId="0" animBg="1"/>
      <p:bldP spid="24" grpId="0"/>
      <p:bldP spid="15" grpId="0" animBg="1"/>
      <p:bldP spid="16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35" y="0"/>
            <a:ext cx="9599329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61815" y="887104"/>
            <a:ext cx="5636525" cy="3302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898340" y="2799735"/>
            <a:ext cx="1896275" cy="253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794615" y="2625032"/>
            <a:ext cx="1795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Products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360421" y="994410"/>
            <a:ext cx="5452110" cy="5486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21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264" y="0"/>
            <a:ext cx="859547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21288" y="857058"/>
            <a:ext cx="4449171" cy="33737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170459" y="2412905"/>
            <a:ext cx="1849020" cy="9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093483" y="2058962"/>
            <a:ext cx="1417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Submission Form</a:t>
            </a:r>
          </a:p>
        </p:txBody>
      </p:sp>
      <p:sp>
        <p:nvSpPr>
          <p:cNvPr id="6" name="Rectangle 5"/>
          <p:cNvSpPr/>
          <p:nvPr/>
        </p:nvSpPr>
        <p:spPr>
          <a:xfrm>
            <a:off x="3829988" y="3682166"/>
            <a:ext cx="2445082" cy="43263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813" y="0"/>
            <a:ext cx="8432373" cy="685800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734936" y="747878"/>
            <a:ext cx="4585649" cy="136752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320585" y="1427969"/>
            <a:ext cx="1849020" cy="9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109492" y="1227914"/>
            <a:ext cx="156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B050"/>
                </a:solidFill>
              </a:rPr>
              <a:t>Information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4936" y="2191723"/>
            <a:ext cx="4585649" cy="60377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320585" y="2493609"/>
            <a:ext cx="1849020" cy="9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109492" y="2191723"/>
            <a:ext cx="1417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B050"/>
                </a:solidFill>
              </a:rPr>
              <a:t>Contact Details</a:t>
            </a:r>
          </a:p>
        </p:txBody>
      </p:sp>
      <p:sp>
        <p:nvSpPr>
          <p:cNvPr id="9" name="Rectangle 8"/>
          <p:cNvSpPr/>
          <p:nvPr/>
        </p:nvSpPr>
        <p:spPr>
          <a:xfrm>
            <a:off x="3734936" y="2899608"/>
            <a:ext cx="4585649" cy="328282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320585" y="3579700"/>
            <a:ext cx="1849020" cy="9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109492" y="3379645"/>
            <a:ext cx="1417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B050"/>
                </a:solidFill>
              </a:rPr>
              <a:t>Google Map</a:t>
            </a:r>
          </a:p>
        </p:txBody>
      </p:sp>
    </p:spTree>
    <p:extLst>
      <p:ext uri="{BB962C8B-B14F-4D97-AF65-F5344CB8AC3E}">
        <p14:creationId xmlns:p14="http://schemas.microsoft.com/office/powerpoint/2010/main" val="31991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  <p:bldP spid="8" grpId="0"/>
      <p:bldP spid="9" grpId="0" animBg="1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6011</TotalTime>
  <Words>267</Words>
  <Application>Microsoft Office PowerPoint</Application>
  <PresentationFormat>Widescreen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宋体</vt:lpstr>
      <vt:lpstr>Arial</vt:lpstr>
      <vt:lpstr>Trebuchet MS</vt:lpstr>
      <vt:lpstr>Tw Cen MT</vt:lpstr>
      <vt:lpstr>Circuit</vt:lpstr>
      <vt:lpstr>Auckland city books website</vt:lpstr>
      <vt:lpstr>introduction</vt:lpstr>
      <vt:lpstr>Purpose and client</vt:lpstr>
      <vt:lpstr>design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Technical features</vt:lpstr>
      <vt:lpstr>Technical features</vt:lpstr>
      <vt:lpstr>Book &amp; bookshelf</vt:lpstr>
      <vt:lpstr>Item &amp; shoppingcart</vt:lpstr>
      <vt:lpstr>Advantages of OOP</vt:lpstr>
      <vt:lpstr>interaction</vt:lpstr>
      <vt:lpstr>challenges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Auckland city books website</dc:title>
  <dc:creator>John Zhang</dc:creator>
  <cp:lastModifiedBy>John Zhang</cp:lastModifiedBy>
  <cp:revision>41</cp:revision>
  <dcterms:created xsi:type="dcterms:W3CDTF">2016-10-29T02:04:46Z</dcterms:created>
  <dcterms:modified xsi:type="dcterms:W3CDTF">2016-11-07T20:49:10Z</dcterms:modified>
</cp:coreProperties>
</file>