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prid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searchgui.googlecod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322870" y="2178052"/>
            <a:ext cx="1508843" cy="84762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  <a:gd name="connsiteX0" fmla="*/ 0 w 1086644"/>
              <a:gd name="connsiteY0" fmla="*/ 0 h 1091839"/>
              <a:gd name="connsiteX1" fmla="*/ 64294 w 1086644"/>
              <a:gd name="connsiteY1" fmla="*/ 1091839 h 1091839"/>
              <a:gd name="connsiteX2" fmla="*/ 1086644 w 1086644"/>
              <a:gd name="connsiteY2" fmla="*/ 219076 h 1091839"/>
              <a:gd name="connsiteX3" fmla="*/ 80963 w 1086644"/>
              <a:gd name="connsiteY3" fmla="*/ 0 h 1091839"/>
              <a:gd name="connsiteX4" fmla="*/ 0 w 1086644"/>
              <a:gd name="connsiteY4" fmla="*/ 0 h 1091839"/>
              <a:gd name="connsiteX0" fmla="*/ 0 w 1134385"/>
              <a:gd name="connsiteY0" fmla="*/ 0 h 1091839"/>
              <a:gd name="connsiteX1" fmla="*/ 64294 w 1134385"/>
              <a:gd name="connsiteY1" fmla="*/ 1091839 h 1091839"/>
              <a:gd name="connsiteX2" fmla="*/ 1134385 w 1134385"/>
              <a:gd name="connsiteY2" fmla="*/ 309051 h 1091839"/>
              <a:gd name="connsiteX3" fmla="*/ 80963 w 1134385"/>
              <a:gd name="connsiteY3" fmla="*/ 0 h 1091839"/>
              <a:gd name="connsiteX4" fmla="*/ 0 w 1134385"/>
              <a:gd name="connsiteY4" fmla="*/ 0 h 10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4385" h="1091839">
                <a:moveTo>
                  <a:pt x="0" y="0"/>
                </a:moveTo>
                <a:lnTo>
                  <a:pt x="64294" y="1091839"/>
                </a:lnTo>
                <a:lnTo>
                  <a:pt x="1134385" y="309051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l="3095" t="1690" r="81508" b="83268"/>
          <a:stretch>
            <a:fillRect/>
          </a:stretch>
        </p:blipFill>
        <p:spPr bwMode="auto">
          <a:xfrm>
            <a:off x="2381784" y="2411361"/>
            <a:ext cx="1464218" cy="86424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2189" y="2735825"/>
            <a:ext cx="1828392" cy="138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052916" y="3085078"/>
            <a:ext cx="1371572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mzIdentML</a:t>
            </a:r>
          </a:p>
          <a:p>
            <a:pPr algn="ctr"/>
            <a:r>
              <a:rPr lang="en-US" sz="1400" dirty="0" smtClean="0"/>
              <a:t>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5200" y="2073600"/>
            <a:ext cx="3606741" cy="2179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4014788" y="2317147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desired 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086898" y="3961520"/>
            <a:ext cx="337322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2931287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0787" y="2027259"/>
            <a:ext cx="1859329" cy="169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Click here to download SearchGUI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256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6" y="2005809"/>
            <a:ext cx="3273189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Apply </a:t>
            </a:r>
            <a:r>
              <a:rPr lang="en-US" sz="1400" dirty="0" smtClean="0">
                <a:solidFill>
                  <a:schemeClr val="bg1"/>
                </a:solidFill>
              </a:rPr>
              <a:t>six </a:t>
            </a:r>
            <a:r>
              <a:rPr lang="en-US" sz="1400" dirty="0" smtClean="0">
                <a:solidFill>
                  <a:schemeClr val="bg1"/>
                </a:solidFill>
              </a:rPr>
              <a:t>proteomics search engines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298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143</cp:revision>
  <dcterms:created xsi:type="dcterms:W3CDTF">2012-04-24T20:07:38Z</dcterms:created>
  <dcterms:modified xsi:type="dcterms:W3CDTF">2014-09-29T12:44:10Z</dcterms:modified>
</cp:coreProperties>
</file>