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58" y="3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05.06.2013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eir.uib.no\Home2\mva037\tutorials\1- identification\12- Peak list generation\illustrations\mzML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4529"/>
            <a:ext cx="589882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eir.uib.no\Home2\mva037\tutorials\1- identification\12- Peak list generation\illustrations\mzM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3" y="743467"/>
            <a:ext cx="3960440" cy="23304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1600" y="3493046"/>
            <a:ext cx="72000" cy="5760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276872" y="3073911"/>
            <a:ext cx="984728" cy="4191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33485" y="3073911"/>
            <a:ext cx="2903828" cy="4191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6471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3</cp:revision>
  <dcterms:created xsi:type="dcterms:W3CDTF">2013-06-05T15:41:23Z</dcterms:created>
  <dcterms:modified xsi:type="dcterms:W3CDTF">2013-06-05T17:30:00Z</dcterms:modified>
</cp:coreProperties>
</file>