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56" r:id="rId4"/>
    <p:sldId id="258" r:id="rId5"/>
    <p:sldId id="259" r:id="rId6"/>
    <p:sldId id="262" r:id="rId7"/>
    <p:sldId id="263" r:id="rId8"/>
    <p:sldId id="265" r:id="rId9"/>
    <p:sldId id="273" r:id="rId10"/>
    <p:sldId id="269" r:id="rId11"/>
    <p:sldId id="274" r:id="rId12"/>
    <p:sldId id="271" r:id="rId13"/>
    <p:sldId id="257" r:id="rId1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7B3-2828-421F-BFC8-72289DEFFBB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hyperlink" Target="http://www.ebi.ac.uk/prid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ebi.ac.uk/prid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gui.googlecod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40246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What makes PeptideShaker special?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4857" y="4264817"/>
            <a:ext cx="2021707" cy="25391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- proteomics: shaken, not stirred!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8762" y="2331988"/>
            <a:ext cx="4900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Free, open-source and platform independent!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Focus on user-friendliness and visualization!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Completes the proteomics analysis cycle!</a:t>
            </a:r>
            <a:endParaRPr lang="en-US" sz="16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Freeform 21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29846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Straightforward export to PRIDE!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12063" y="2740189"/>
            <a:ext cx="1785526" cy="117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3877" y="2863852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PRIDE Export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86028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reanalysis of public PRIDE data!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7420" y="2045434"/>
            <a:ext cx="3531428" cy="231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Left Arrow 24"/>
          <p:cNvSpPr/>
          <p:nvPr/>
        </p:nvSpPr>
        <p:spPr>
          <a:xfrm>
            <a:off x="4014788" y="2641603"/>
            <a:ext cx="255031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Find the wanted project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957388" y="4020512"/>
            <a:ext cx="3200399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start re-analyzing the data!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4007645" y="3491711"/>
            <a:ext cx="257174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inspect </a:t>
            </a:r>
            <a:r>
              <a:rPr lang="en-US" sz="1400" dirty="0" smtClean="0">
                <a:solidFill>
                  <a:schemeClr val="bg1"/>
                </a:solidFill>
              </a:rPr>
              <a:t>the project details ….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71174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401956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Now open a PeptideShaker example dataset!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584" y="20339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2709372" y="3068639"/>
            <a:ext cx="2660024" cy="307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Click to open an example dataset</a:t>
            </a:r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4462" y="4371977"/>
            <a:ext cx="4732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smtClean="0"/>
              <a:t>*Data kindly provided by the Leibniz-Institut für Analytische Wissenschaften - ISAS - e.V., Dortmund, Germany.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>
            <a:spLocks noChangeAspect="1"/>
          </p:cNvSpPr>
          <p:nvPr/>
        </p:nvSpPr>
        <p:spPr>
          <a:xfrm>
            <a:off x="3048000" y="2591767"/>
            <a:ext cx="514804" cy="30618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Next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214562" y="2552700"/>
            <a:ext cx="514800" cy="30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Back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>
            <a:spLocks noChangeAspect="1"/>
          </p:cNvSpPr>
          <p:nvPr/>
        </p:nvSpPr>
        <p:spPr>
          <a:xfrm>
            <a:off x="3038475" y="3106117"/>
            <a:ext cx="514804" cy="306180"/>
          </a:xfrm>
          <a:prstGeom prst="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190749" y="3133725"/>
            <a:ext cx="514800" cy="306000"/>
          </a:xfrm>
          <a:prstGeom prst="lef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9" descr="http://www.worldbarsupply.com/images/28oz-weighted-shak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1000" contrast="33000"/>
          </a:blip>
          <a:srcRect l="24075" t="24051" r="27657" b="32489"/>
          <a:stretch>
            <a:fillRect/>
          </a:stretch>
        </p:blipFill>
        <p:spPr bwMode="auto">
          <a:xfrm>
            <a:off x="4390232" y="2803526"/>
            <a:ext cx="326231" cy="490538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234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Use </a:t>
            </a:r>
            <a:r>
              <a:rPr lang="en-US" sz="1600" b="1" dirty="0">
                <a:solidFill>
                  <a:schemeClr val="bg1"/>
                </a:solidFill>
              </a:rPr>
              <a:t>SearchGUI to identify your spectra!</a:t>
            </a:r>
          </a:p>
        </p:txBody>
      </p:sp>
      <p:pic>
        <p:nvPicPr>
          <p:cNvPr id="18439" name="Picture 7" descr="C:\Users\hba041\My_Applications\peptide-shaker\src\main\resources\icons\searchgui-medium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3430" y="1551779"/>
            <a:ext cx="633932" cy="47544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93081" y="4357689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Click here to download SearchGUI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2263" y="2028827"/>
            <a:ext cx="1785461" cy="12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6400" y="2374900"/>
            <a:ext cx="1875282" cy="16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Left Arrow 16"/>
          <p:cNvSpPr/>
          <p:nvPr/>
        </p:nvSpPr>
        <p:spPr>
          <a:xfrm>
            <a:off x="3291917" y="2005809"/>
            <a:ext cx="267073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Search OMSSA and X!Tandem …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4526" y="2984500"/>
            <a:ext cx="1993583" cy="14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1714499" y="3920504"/>
            <a:ext cx="3133725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 a simple graphical user interface.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251322" y="2523333"/>
            <a:ext cx="2333626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with the same settings 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47707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 an overview </a:t>
            </a:r>
            <a:r>
              <a:rPr lang="en-US" sz="1600" b="1" dirty="0" smtClean="0">
                <a:solidFill>
                  <a:schemeClr val="bg1"/>
                </a:solidFill>
              </a:rPr>
              <a:t>of all proteins, peptides and spectra!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475656" y="23203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Proteins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6" y="29680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620468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PSMs</a:t>
            </a:r>
            <a:r>
              <a:rPr lang="en-US" sz="11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5511244" y="30622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Spectrum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511244" y="39766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2" y="4371977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* Peptide-Spectrum Match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5"/>
            <a:ext cx="5271472" cy="329495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5654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tables, plots and graphics are linked!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475655" y="2000251"/>
            <a:ext cx="1410420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Selecting a protein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5" y="2764635"/>
            <a:ext cx="1546151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 displays the peptides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527594"/>
            <a:ext cx="138184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then the PSMs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922045" y="2814651"/>
            <a:ext cx="1611600" cy="8892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which opens the spectrum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4622006" y="3700463"/>
            <a:ext cx="1933069" cy="890817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updates the sequence coverage.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3" y="2178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3988" y="293846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43" y="369569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3177" y="29956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0319" y="388858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692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Easily export specific features to other tools!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93" y="2440781"/>
            <a:ext cx="197358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 19"/>
          <p:cNvSpPr/>
          <p:nvPr/>
        </p:nvSpPr>
        <p:spPr>
          <a:xfrm>
            <a:off x="2393156" y="2181227"/>
            <a:ext cx="912020" cy="819149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919163"/>
              <a:gd name="connsiteY0" fmla="*/ 0 h 917060"/>
              <a:gd name="connsiteX1" fmla="*/ 24331 w 919163"/>
              <a:gd name="connsiteY1" fmla="*/ 917060 h 917060"/>
              <a:gd name="connsiteX2" fmla="*/ 919163 w 919163"/>
              <a:gd name="connsiteY2" fmla="*/ 328613 h 917060"/>
              <a:gd name="connsiteX3" fmla="*/ 88107 w 919163"/>
              <a:gd name="connsiteY3" fmla="*/ 0 h 917060"/>
              <a:gd name="connsiteX4" fmla="*/ 0 w 919163"/>
              <a:gd name="connsiteY4" fmla="*/ 0 h 917060"/>
              <a:gd name="connsiteX0" fmla="*/ 0 w 919163"/>
              <a:gd name="connsiteY0" fmla="*/ 0 h 902221"/>
              <a:gd name="connsiteX1" fmla="*/ 52494 w 919163"/>
              <a:gd name="connsiteY1" fmla="*/ 902221 h 902221"/>
              <a:gd name="connsiteX2" fmla="*/ 919163 w 919163"/>
              <a:gd name="connsiteY2" fmla="*/ 328613 h 902221"/>
              <a:gd name="connsiteX3" fmla="*/ 88107 w 919163"/>
              <a:gd name="connsiteY3" fmla="*/ 0 h 902221"/>
              <a:gd name="connsiteX4" fmla="*/ 0 w 919163"/>
              <a:gd name="connsiteY4" fmla="*/ 0 h 902221"/>
              <a:gd name="connsiteX0" fmla="*/ 0 w 980611"/>
              <a:gd name="connsiteY0" fmla="*/ 0 h 902221"/>
              <a:gd name="connsiteX1" fmla="*/ 52494 w 980611"/>
              <a:gd name="connsiteY1" fmla="*/ 902221 h 902221"/>
              <a:gd name="connsiteX2" fmla="*/ 980611 w 980611"/>
              <a:gd name="connsiteY2" fmla="*/ 459199 h 902221"/>
              <a:gd name="connsiteX3" fmla="*/ 88107 w 980611"/>
              <a:gd name="connsiteY3" fmla="*/ 0 h 902221"/>
              <a:gd name="connsiteX4" fmla="*/ 0 w 980611"/>
              <a:gd name="connsiteY4" fmla="*/ 0 h 902221"/>
              <a:gd name="connsiteX0" fmla="*/ 0 w 980611"/>
              <a:gd name="connsiteY0" fmla="*/ 0 h 1032806"/>
              <a:gd name="connsiteX1" fmla="*/ 119063 w 980611"/>
              <a:gd name="connsiteY1" fmla="*/ 1032806 h 1032806"/>
              <a:gd name="connsiteX2" fmla="*/ 980611 w 980611"/>
              <a:gd name="connsiteY2" fmla="*/ 459199 h 1032806"/>
              <a:gd name="connsiteX3" fmla="*/ 88107 w 980611"/>
              <a:gd name="connsiteY3" fmla="*/ 0 h 1032806"/>
              <a:gd name="connsiteX4" fmla="*/ 0 w 980611"/>
              <a:gd name="connsiteY4" fmla="*/ 0 h 1032806"/>
              <a:gd name="connsiteX0" fmla="*/ 0 w 980611"/>
              <a:gd name="connsiteY0" fmla="*/ 0 h 1035774"/>
              <a:gd name="connsiteX1" fmla="*/ 142107 w 980611"/>
              <a:gd name="connsiteY1" fmla="*/ 1035774 h 1035774"/>
              <a:gd name="connsiteX2" fmla="*/ 980611 w 980611"/>
              <a:gd name="connsiteY2" fmla="*/ 459199 h 1035774"/>
              <a:gd name="connsiteX3" fmla="*/ 88107 w 980611"/>
              <a:gd name="connsiteY3" fmla="*/ 0 h 1035774"/>
              <a:gd name="connsiteX4" fmla="*/ 0 w 980611"/>
              <a:gd name="connsiteY4" fmla="*/ 0 h 1035774"/>
              <a:gd name="connsiteX0" fmla="*/ 0 w 980611"/>
              <a:gd name="connsiteY0" fmla="*/ 0 h 1020935"/>
              <a:gd name="connsiteX1" fmla="*/ 142107 w 980611"/>
              <a:gd name="connsiteY1" fmla="*/ 1020935 h 1020935"/>
              <a:gd name="connsiteX2" fmla="*/ 980611 w 980611"/>
              <a:gd name="connsiteY2" fmla="*/ 459199 h 1020935"/>
              <a:gd name="connsiteX3" fmla="*/ 88107 w 980611"/>
              <a:gd name="connsiteY3" fmla="*/ 0 h 1020935"/>
              <a:gd name="connsiteX4" fmla="*/ 0 w 980611"/>
              <a:gd name="connsiteY4" fmla="*/ 0 h 10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611" h="1020935">
                <a:moveTo>
                  <a:pt x="0" y="0"/>
                </a:moveTo>
                <a:lnTo>
                  <a:pt x="142107" y="1020935"/>
                </a:lnTo>
                <a:lnTo>
                  <a:pt x="980611" y="459199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3139" t="1400" r="88647" b="90849"/>
          <a:stretch>
            <a:fillRect/>
          </a:stretch>
        </p:blipFill>
        <p:spPr bwMode="auto">
          <a:xfrm>
            <a:off x="2524125" y="2552700"/>
            <a:ext cx="781049" cy="44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ight Arrow 22"/>
          <p:cNvSpPr/>
          <p:nvPr/>
        </p:nvSpPr>
        <p:spPr>
          <a:xfrm>
            <a:off x="320516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 features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451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 export directly from the table or plot!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4742655" y="2242345"/>
            <a:ext cx="955675" cy="486568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675" h="486568">
                <a:moveTo>
                  <a:pt x="886618" y="0"/>
                </a:moveTo>
                <a:lnTo>
                  <a:pt x="0" y="246061"/>
                </a:lnTo>
                <a:lnTo>
                  <a:pt x="561974" y="486568"/>
                </a:lnTo>
                <a:lnTo>
                  <a:pt x="955675" y="2380"/>
                </a:lnTo>
                <a:lnTo>
                  <a:pt x="886618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63" y="2478089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24513" y="2197894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t="13669" r="54695" b="43371"/>
          <a:stretch>
            <a:fillRect/>
          </a:stretch>
        </p:blipFill>
        <p:spPr bwMode="auto">
          <a:xfrm>
            <a:off x="1705256" y="2298695"/>
            <a:ext cx="1657069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3280571" y="239476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Excel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 l="8957" t="21034" r="5216" b="5106"/>
          <a:stretch>
            <a:fillRect/>
          </a:stretch>
        </p:blipFill>
        <p:spPr bwMode="auto">
          <a:xfrm>
            <a:off x="1897856" y="3395663"/>
            <a:ext cx="1802607" cy="10953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3361531" y="3252011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PDF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6972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Get help for each table, plot and feature!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531" y="2415541"/>
            <a:ext cx="95250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Left Arrow 19"/>
          <p:cNvSpPr/>
          <p:nvPr/>
        </p:nvSpPr>
        <p:spPr>
          <a:xfrm>
            <a:off x="3362400" y="325080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dirty="0" smtClean="0">
                <a:solidFill>
                  <a:schemeClr val="bg1"/>
                </a:solidFill>
              </a:rPr>
              <a:t>elp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7572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Specific tabs for specific tasks!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2078832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21" y="2731975"/>
            <a:ext cx="1828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8393" y="3385117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3291917" y="2076455"/>
            <a:ext cx="326128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 to Protein Structure Mapping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257672" y="2728919"/>
            <a:ext cx="228917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Gene Ontology Analysis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04963" y="3891928"/>
            <a:ext cx="322897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Peptide and Protein Validation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4462" y="4371977"/>
            <a:ext cx="317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Plus: Spectrum ID analysis, PTM analysis, Protein Annotation, QC Plots …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848169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sharing of projects with collaborators!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6227" y="2686068"/>
            <a:ext cx="1983105" cy="11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7838" y="2865441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</a:t>
            </a:r>
          </a:p>
          <a:p>
            <a:pPr algn="ctr"/>
            <a:r>
              <a:rPr lang="en-US" sz="1400" dirty="0" smtClean="0"/>
              <a:t>project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297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University of Bergen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Harald Barsnes</dc:creator>
  <cp:lastModifiedBy>Harald Barsnes</cp:lastModifiedBy>
  <cp:revision>136</cp:revision>
  <dcterms:created xsi:type="dcterms:W3CDTF">2012-04-24T20:07:38Z</dcterms:created>
  <dcterms:modified xsi:type="dcterms:W3CDTF">2013-08-27T23:11:39Z</dcterms:modified>
</cp:coreProperties>
</file>