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62" r:id="rId6"/>
    <p:sldId id="263" r:id="rId7"/>
    <p:sldId id="265" r:id="rId8"/>
    <p:sldId id="273" r:id="rId9"/>
    <p:sldId id="269" r:id="rId10"/>
    <p:sldId id="264" r:id="rId11"/>
    <p:sldId id="271" r:id="rId12"/>
    <p:sldId id="257" r:id="rId1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hyperlink" Target="http://www.ebi.ac.uk/pride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From spectra to identifications and beyond!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825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Try using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4136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</a:t>
            </a:r>
            <a:r>
              <a:rPr lang="en-US" sz="1600" b="1" dirty="0" smtClean="0">
                <a:solidFill>
                  <a:schemeClr val="bg1"/>
                </a:solidFill>
              </a:rPr>
              <a:t>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5780" y="2720183"/>
            <a:ext cx="1680210" cy="121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sp>
        <p:nvSpPr>
          <p:cNvPr id="17" name="Right Arrow 16"/>
          <p:cNvSpPr/>
          <p:nvPr/>
        </p:nvSpPr>
        <p:spPr>
          <a:xfrm>
            <a:off x="3113877" y="2863852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272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122</cp:revision>
  <dcterms:created xsi:type="dcterms:W3CDTF">2012-04-24T20:07:38Z</dcterms:created>
  <dcterms:modified xsi:type="dcterms:W3CDTF">2013-02-11T12:50:52Z</dcterms:modified>
</cp:coreProperties>
</file>