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F735E9"/>
    <a:srgbClr val="506AC5"/>
    <a:srgbClr val="6EC4C5"/>
    <a:srgbClr val="FFCC00"/>
    <a:srgbClr val="6EC4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B3FC-C6F2-4B66-B1B9-A130578C0A7E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F1CA-41AA-4F8E-9ED1-2A47E1165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B3FC-C6F2-4B66-B1B9-A130578C0A7E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F1CA-41AA-4F8E-9ED1-2A47E1165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B3FC-C6F2-4B66-B1B9-A130578C0A7E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F1CA-41AA-4F8E-9ED1-2A47E1165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B3FC-C6F2-4B66-B1B9-A130578C0A7E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F1CA-41AA-4F8E-9ED1-2A47E1165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B3FC-C6F2-4B66-B1B9-A130578C0A7E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F1CA-41AA-4F8E-9ED1-2A47E1165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B3FC-C6F2-4B66-B1B9-A130578C0A7E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F1CA-41AA-4F8E-9ED1-2A47E1165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B3FC-C6F2-4B66-B1B9-A130578C0A7E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F1CA-41AA-4F8E-9ED1-2A47E1165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B3FC-C6F2-4B66-B1B9-A130578C0A7E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F1CA-41AA-4F8E-9ED1-2A47E1165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B3FC-C6F2-4B66-B1B9-A130578C0A7E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F1CA-41AA-4F8E-9ED1-2A47E1165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B3FC-C6F2-4B66-B1B9-A130578C0A7E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F1CA-41AA-4F8E-9ED1-2A47E1165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B3FC-C6F2-4B66-B1B9-A130578C0A7E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F1CA-41AA-4F8E-9ED1-2A47E1165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0B3FC-C6F2-4B66-B1B9-A130578C0A7E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F1CA-41AA-4F8E-9ED1-2A47E1165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304925" y="409575"/>
            <a:ext cx="5629275" cy="4486275"/>
            <a:chOff x="1304925" y="409575"/>
            <a:chExt cx="5629275" cy="4486275"/>
          </a:xfrm>
        </p:grpSpPr>
        <p:sp>
          <p:nvSpPr>
            <p:cNvPr id="67" name="Rectangle 66"/>
            <p:cNvSpPr/>
            <p:nvPr/>
          </p:nvSpPr>
          <p:spPr>
            <a:xfrm>
              <a:off x="1304925" y="409575"/>
              <a:ext cx="5629275" cy="4486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8327" t="43425" r="28800" b="51089"/>
            <a:stretch>
              <a:fillRect/>
            </a:stretch>
          </p:blipFill>
          <p:spPr bwMode="auto">
            <a:xfrm>
              <a:off x="1770368" y="982175"/>
              <a:ext cx="328613" cy="333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1813234" y="1465177"/>
              <a:ext cx="242881" cy="230984"/>
              <a:chOff x="3393281" y="2174081"/>
              <a:chExt cx="242881" cy="230984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74121" t="48012" r="24152" b="48735"/>
              <a:stretch>
                <a:fillRect/>
              </a:stretch>
            </p:blipFill>
            <p:spPr bwMode="auto">
              <a:xfrm>
                <a:off x="3417094" y="2195513"/>
                <a:ext cx="197644" cy="197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6"/>
              <p:cNvSpPr/>
              <p:nvPr/>
            </p:nvSpPr>
            <p:spPr>
              <a:xfrm>
                <a:off x="3393281" y="2174081"/>
                <a:ext cx="242881" cy="230984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9640" t="26205" r="6535" b="9248"/>
            <a:stretch>
              <a:fillRect/>
            </a:stretch>
          </p:blipFill>
          <p:spPr bwMode="auto">
            <a:xfrm>
              <a:off x="3587778" y="1365746"/>
              <a:ext cx="1477108" cy="461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14886" t="24767" r="16320" b="30213"/>
            <a:stretch>
              <a:fillRect/>
            </a:stretch>
          </p:blipFill>
          <p:spPr bwMode="auto">
            <a:xfrm>
              <a:off x="3589976" y="906586"/>
              <a:ext cx="1500553" cy="484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2164864" y="964197"/>
              <a:ext cx="86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Protein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64864" y="1396003"/>
              <a:ext cx="90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Peptide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48278" y="964197"/>
              <a:ext cx="1132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Enzymatic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48278" y="1388188"/>
              <a:ext cx="1578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Non Enzymatic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7112" y="539257"/>
              <a:ext cx="2065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Proteins &amp; Peptides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7112" y="2041673"/>
              <a:ext cx="1780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Protein Evidence</a:t>
              </a:r>
              <a:endParaRPr lang="en-US" b="1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781909" y="2458815"/>
              <a:ext cx="1249090" cy="369332"/>
              <a:chOff x="1070709" y="2421789"/>
              <a:chExt cx="1249090" cy="369332"/>
            </a:xfrm>
          </p:grpSpPr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1070709" y="2438425"/>
                <a:ext cx="312078" cy="310978"/>
              </a:xfrm>
              <a:prstGeom prst="ellipse">
                <a:avLst/>
              </a:prstGeom>
              <a:solidFill>
                <a:srgbClr val="6EC46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453664" y="2421789"/>
                <a:ext cx="866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Protein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781909" y="2845777"/>
              <a:ext cx="1491720" cy="369332"/>
              <a:chOff x="1070709" y="2832108"/>
              <a:chExt cx="1491720" cy="369332"/>
            </a:xfrm>
          </p:grpSpPr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1070709" y="2848744"/>
                <a:ext cx="312078" cy="310978"/>
              </a:xfrm>
              <a:prstGeom prst="ellipse">
                <a:avLst/>
              </a:prstGeom>
              <a:solidFill>
                <a:srgbClr val="FFCC00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453664" y="2832108"/>
                <a:ext cx="1108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Transcript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781909" y="3232739"/>
              <a:ext cx="1527820" cy="369332"/>
              <a:chOff x="1070709" y="3191623"/>
              <a:chExt cx="1527820" cy="369332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070709" y="3208259"/>
                <a:ext cx="312078" cy="310978"/>
              </a:xfrm>
              <a:prstGeom prst="ellipse">
                <a:avLst/>
              </a:prstGeom>
              <a:solidFill>
                <a:srgbClr val="6EC4C5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453664" y="3191623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Homology</a:t>
                </a:r>
                <a:endParaRPr lang="en-US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775429" y="3619702"/>
              <a:ext cx="1462994" cy="369332"/>
              <a:chOff x="2813542" y="2433539"/>
              <a:chExt cx="1462994" cy="369332"/>
            </a:xfrm>
          </p:grpSpPr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2813542" y="2450175"/>
                <a:ext cx="312078" cy="310978"/>
              </a:xfrm>
              <a:prstGeom prst="ellipse">
                <a:avLst/>
              </a:prstGeom>
              <a:solidFill>
                <a:srgbClr val="F735E9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196497" y="2433539"/>
                <a:ext cx="1080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Predicted</a:t>
                </a:r>
                <a:endParaRPr lang="en-US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775429" y="4004619"/>
              <a:ext cx="1489733" cy="369332"/>
              <a:chOff x="2813542" y="2800873"/>
              <a:chExt cx="1489733" cy="369332"/>
            </a:xfrm>
          </p:grpSpPr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2813542" y="2817509"/>
                <a:ext cx="312078" cy="31097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196497" y="2800873"/>
                <a:ext cx="1106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Uncertain</a:t>
                </a:r>
                <a:endParaRPr lang="en-US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4355214" y="2041673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Validation Status</a:t>
              </a:r>
              <a:endParaRPr lang="en-US" b="1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60011" y="2458815"/>
              <a:ext cx="1490694" cy="369332"/>
              <a:chOff x="4841645" y="2456965"/>
              <a:chExt cx="1490694" cy="369332"/>
            </a:xfrm>
          </p:grpSpPr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4841645" y="2473601"/>
                <a:ext cx="312078" cy="310978"/>
              </a:xfrm>
              <a:prstGeom prst="ellipse">
                <a:avLst/>
              </a:prstGeom>
              <a:solidFill>
                <a:srgbClr val="6EC46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224600" y="2456965"/>
                <a:ext cx="1107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Confident</a:t>
                </a:r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660011" y="2845777"/>
              <a:ext cx="1396951" cy="369332"/>
              <a:chOff x="4841645" y="2867284"/>
              <a:chExt cx="1396951" cy="369332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>
                <a:off x="4841645" y="2883920"/>
                <a:ext cx="312078" cy="310978"/>
              </a:xfrm>
              <a:prstGeom prst="ellipse">
                <a:avLst/>
              </a:prstGeom>
              <a:solidFill>
                <a:srgbClr val="FFCC00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224600" y="2867284"/>
                <a:ext cx="1013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Doubtful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660011" y="3232739"/>
              <a:ext cx="1845407" cy="369332"/>
              <a:chOff x="4841645" y="3226799"/>
              <a:chExt cx="1845407" cy="369332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4841645" y="3243435"/>
                <a:ext cx="312078" cy="31097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224600" y="3226799"/>
                <a:ext cx="1462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Validated</a:t>
                </a:r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775429" y="4389536"/>
              <a:ext cx="1815078" cy="369332"/>
              <a:chOff x="2813542" y="2800873"/>
              <a:chExt cx="1815078" cy="369332"/>
            </a:xfrm>
          </p:grpSpPr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813542" y="2817509"/>
                <a:ext cx="312078" cy="310978"/>
              </a:xfrm>
              <a:prstGeom prst="ellipse">
                <a:avLst/>
              </a:prstGeom>
              <a:solidFill>
                <a:srgbClr val="C8C8C8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96497" y="2800873"/>
                <a:ext cx="1432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r>
                  <a:rPr lang="en-US" dirty="0" smtClean="0"/>
                  <a:t>ot </a:t>
                </a:r>
                <a:r>
                  <a:rPr lang="en-US" dirty="0" smtClean="0"/>
                  <a:t>A</a:t>
                </a:r>
                <a:r>
                  <a:rPr lang="en-US" dirty="0" smtClean="0"/>
                  <a:t>vailable</a:t>
                </a:r>
                <a:endParaRPr lang="en-US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660011" y="3619702"/>
              <a:ext cx="1815078" cy="369332"/>
              <a:chOff x="2813542" y="2800873"/>
              <a:chExt cx="1815078" cy="369332"/>
            </a:xfrm>
          </p:grpSpPr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>
                <a:off x="2813542" y="2817509"/>
                <a:ext cx="312078" cy="310978"/>
              </a:xfrm>
              <a:prstGeom prst="ellipse">
                <a:avLst/>
              </a:prstGeom>
              <a:solidFill>
                <a:srgbClr val="C8C8C8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196497" y="2800873"/>
                <a:ext cx="1432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r>
                  <a:rPr lang="en-US" dirty="0" smtClean="0"/>
                  <a:t>ot </a:t>
                </a:r>
                <a:r>
                  <a:rPr lang="en-US" dirty="0" smtClean="0"/>
                  <a:t>A</a:t>
                </a:r>
                <a:r>
                  <a:rPr lang="en-US" dirty="0" smtClean="0"/>
                  <a:t>vailable</a:t>
                </a:r>
                <a:endParaRPr lang="en-US" dirty="0"/>
              </a:p>
            </p:txBody>
          </p:sp>
        </p:grpSp>
      </p:grpSp>
      <p:pic>
        <p:nvPicPr>
          <p:cNvPr id="1027" name="Picture 3" descr="C:\Users\hba041\Desktop\Picture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94644" y="4370081"/>
            <a:ext cx="2822215" cy="2249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Bergen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Harald Barsnes</dc:creator>
  <cp:lastModifiedBy>Harald Barsnes</cp:lastModifiedBy>
  <cp:revision>9</cp:revision>
  <dcterms:created xsi:type="dcterms:W3CDTF">2015-01-02T20:19:23Z</dcterms:created>
  <dcterms:modified xsi:type="dcterms:W3CDTF">2015-01-02T21:24:03Z</dcterms:modified>
</cp:coreProperties>
</file>