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213" y="67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08.06.2013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08.06.2013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08.06.2013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08.06.2013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08.06.2013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08.06.2013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08.06.2013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08.06.2013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08.06.2013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08.06.2013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08.06.2013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6636F-9E64-48A9-A0E8-D6911EA208CE}" type="datetimeFigureOut">
              <a:rPr lang="nb-NO" smtClean="0"/>
              <a:t>08.06.2013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16632" y="1928664"/>
            <a:ext cx="6624736" cy="468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Textfeld 5"/>
          <p:cNvSpPr txBox="1"/>
          <p:nvPr/>
        </p:nvSpPr>
        <p:spPr>
          <a:xfrm>
            <a:off x="2733665" y="4047275"/>
            <a:ext cx="1295393" cy="287020"/>
          </a:xfrm>
          <a:prstGeom prst="rect">
            <a:avLst/>
          </a:prstGeom>
          <a:noFill/>
          <a:ln w="9525">
            <a:solidFill>
              <a:srgbClr val="C00000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de-DE" sz="1400" b="1" dirty="0" smtClean="0">
                <a:solidFill>
                  <a:srgbClr val="0000FF"/>
                </a:solidFill>
                <a:effectLst/>
                <a:ea typeface="Calibri"/>
                <a:cs typeface="Calibri"/>
              </a:rPr>
              <a:t>P11012</a:t>
            </a:r>
            <a:endParaRPr lang="nb-NO" sz="1400" b="1" dirty="0">
              <a:solidFill>
                <a:srgbClr val="0000FF"/>
              </a:solidFill>
              <a:effectLst/>
              <a:ea typeface="Times New Roman"/>
              <a:cs typeface="Times New Roman"/>
            </a:endParaRPr>
          </a:p>
        </p:txBody>
      </p:sp>
      <p:pic>
        <p:nvPicPr>
          <p:cNvPr id="1029" name="Picture 5" descr="\\eir.uib.no\Home2\mva037\tutorials\3 - Functional Analysis\illustrations\peptideShak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03" y="2126414"/>
            <a:ext cx="6305841" cy="95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722422" y="2394000"/>
            <a:ext cx="299085" cy="72008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6" name="Straight Connector 15"/>
          <p:cNvCxnSpPr>
            <a:stCxn id="19" idx="0"/>
            <a:endCxn id="14" idx="2"/>
          </p:cNvCxnSpPr>
          <p:nvPr/>
        </p:nvCxnSpPr>
        <p:spPr>
          <a:xfrm flipH="1" flipV="1">
            <a:off x="871965" y="2466008"/>
            <a:ext cx="2509397" cy="1581267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\\eir.uib.no\Home2\mva037\tutorials\3 - Functional Analysis\illustrations\P11021 3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702" y="3296816"/>
            <a:ext cx="1661261" cy="121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\\eir.uib.no\Home2\mva037\tutorials\3 - Functional Analysis\illustrations\pathway int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780" y="4911353"/>
            <a:ext cx="2516402" cy="121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feld 5"/>
          <p:cNvSpPr txBox="1"/>
          <p:nvPr/>
        </p:nvSpPr>
        <p:spPr>
          <a:xfrm>
            <a:off x="393222" y="4624333"/>
            <a:ext cx="1295393" cy="28702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sz="1000" dirty="0" smtClean="0">
                <a:effectLst/>
                <a:ea typeface="Calibri"/>
                <a:cs typeface="Calibri"/>
              </a:rPr>
              <a:t>Interactions</a:t>
            </a:r>
            <a:endParaRPr lang="nb-NO" sz="1000" dirty="0">
              <a:effectLst/>
              <a:ea typeface="Times New Roman"/>
              <a:cs typeface="Times New Roman"/>
            </a:endParaRPr>
          </a:p>
        </p:txBody>
      </p:sp>
      <p:sp>
        <p:nvSpPr>
          <p:cNvPr id="33" name="Textfeld 5"/>
          <p:cNvSpPr txBox="1"/>
          <p:nvPr/>
        </p:nvSpPr>
        <p:spPr>
          <a:xfrm>
            <a:off x="2065588" y="6135848"/>
            <a:ext cx="1295393" cy="28702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sz="1000" dirty="0" err="1" smtClean="0">
                <a:effectLst/>
                <a:ea typeface="Calibri"/>
                <a:cs typeface="Calibri"/>
              </a:rPr>
              <a:t>Pathways</a:t>
            </a:r>
            <a:endParaRPr lang="nb-NO" sz="1000" dirty="0">
              <a:effectLst/>
              <a:ea typeface="Times New Roman"/>
              <a:cs typeface="Times New Roman"/>
            </a:endParaRPr>
          </a:p>
        </p:txBody>
      </p:sp>
      <p:sp>
        <p:nvSpPr>
          <p:cNvPr id="34" name="Textfeld 5"/>
          <p:cNvSpPr txBox="1"/>
          <p:nvPr/>
        </p:nvSpPr>
        <p:spPr>
          <a:xfrm>
            <a:off x="4930477" y="4624333"/>
            <a:ext cx="1295393" cy="28702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sz="1000" dirty="0" err="1" smtClean="0">
                <a:effectLst/>
                <a:ea typeface="Calibri"/>
                <a:cs typeface="Calibri"/>
              </a:rPr>
              <a:t>Structure</a:t>
            </a:r>
            <a:endParaRPr lang="nb-NO" sz="1000" dirty="0">
              <a:effectLst/>
              <a:ea typeface="Times New Roman"/>
              <a:cs typeface="Times New Roman"/>
            </a:endParaRPr>
          </a:p>
        </p:txBody>
      </p:sp>
      <p:pic>
        <p:nvPicPr>
          <p:cNvPr id="1033" name="Picture 9" descr="\\eir.uib.no\Home2\mva037\tutorials\3 - Functional Analysis\illustrations\P11021 strin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4" y="3296816"/>
            <a:ext cx="1428718" cy="123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03975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</Words>
  <Application>Microsoft Office PowerPoint</Application>
  <PresentationFormat>A4 Paper (210x297 mm)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Kontortema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Vaudel</dc:creator>
  <cp:lastModifiedBy>Marc Vaudel</cp:lastModifiedBy>
  <cp:revision>7</cp:revision>
  <dcterms:created xsi:type="dcterms:W3CDTF">2013-06-08T09:46:59Z</dcterms:created>
  <dcterms:modified xsi:type="dcterms:W3CDTF">2013-06-08T11:20:24Z</dcterms:modified>
</cp:coreProperties>
</file>