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812" y="-6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48681" y="128464"/>
            <a:ext cx="1584175" cy="1044212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8" name="Straight Connector 37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25" name="Straight Connector 24"/>
            <p:cNvCxnSpPr>
              <a:stCxn id="8" idx="4"/>
              <a:endCxn id="8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564903" y="172852"/>
            <a:ext cx="1584176" cy="1044212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Pie 88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54" name="Straight Connector 53"/>
            <p:cNvCxnSpPr>
              <a:stCxn id="46" idx="4"/>
              <a:endCxn id="46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69" name="Arc 68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70" name="Arc 69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71" name="Arc 70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/>
          <p:cNvGrpSpPr/>
          <p:nvPr/>
        </p:nvGrpSpPr>
        <p:grpSpPr>
          <a:xfrm>
            <a:off x="2464100" y="1733567"/>
            <a:ext cx="962823" cy="1432734"/>
            <a:chOff x="2464100" y="1733567"/>
            <a:chExt cx="962823" cy="1432734"/>
          </a:xfrm>
        </p:grpSpPr>
        <p:grpSp>
          <p:nvGrpSpPr>
            <p:cNvPr id="107" name="Group 106"/>
            <p:cNvGrpSpPr/>
            <p:nvPr/>
          </p:nvGrpSpPr>
          <p:grpSpPr>
            <a:xfrm>
              <a:off x="2464100" y="1733567"/>
              <a:ext cx="962823" cy="1432734"/>
              <a:chOff x="4240596" y="632520"/>
              <a:chExt cx="1378596" cy="2304256"/>
            </a:xfrm>
          </p:grpSpPr>
          <p:pic>
            <p:nvPicPr>
              <p:cNvPr id="113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104" y="77653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Rectangle 113"/>
              <p:cNvSpPr/>
              <p:nvPr/>
            </p:nvSpPr>
            <p:spPr>
              <a:xfrm>
                <a:off x="425104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15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088" y="874033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Rectangle 115"/>
              <p:cNvSpPr/>
              <p:nvPr/>
            </p:nvSpPr>
            <p:spPr>
              <a:xfrm>
                <a:off x="42470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17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072" y="1018049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Rectangle 117"/>
              <p:cNvSpPr/>
              <p:nvPr/>
            </p:nvSpPr>
            <p:spPr>
              <a:xfrm>
                <a:off x="4240596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19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056" y="1162065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9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92" y="250346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915" y="228539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321" y="2378782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46" y="2646621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602125" y="1716893"/>
            <a:ext cx="921606" cy="1434823"/>
            <a:chOff x="602125" y="1716893"/>
            <a:chExt cx="921606" cy="1434823"/>
          </a:xfrm>
        </p:grpSpPr>
        <p:grpSp>
          <p:nvGrpSpPr>
            <p:cNvPr id="94" name="Group 93"/>
            <p:cNvGrpSpPr/>
            <p:nvPr/>
          </p:nvGrpSpPr>
          <p:grpSpPr>
            <a:xfrm>
              <a:off x="602125" y="1716893"/>
              <a:ext cx="921606" cy="1434823"/>
              <a:chOff x="1268760" y="632520"/>
              <a:chExt cx="1368152" cy="2304256"/>
            </a:xfrm>
          </p:grpSpPr>
          <p:pic>
            <p:nvPicPr>
              <p:cNvPr id="100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784" y="776537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Rectangle 100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2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768" y="874034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Rectangle 102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4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752" y="1018050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Rectangle 104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6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736" y="116206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6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3" y="224528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13" y="256627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2" y="2691989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0" y="2434305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6543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/>
          <p:cNvSpPr/>
          <p:nvPr/>
        </p:nvSpPr>
        <p:spPr>
          <a:xfrm>
            <a:off x="0" y="0"/>
            <a:ext cx="6858000" cy="480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40965" y="868668"/>
            <a:ext cx="475253" cy="313264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18" name="Straight Connector 17"/>
            <p:cNvCxnSpPr>
              <a:stCxn id="10" idx="4"/>
              <a:endCxn id="10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1395599" y="868668"/>
            <a:ext cx="475253" cy="313264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Pie 23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33" name="Straight Connector 32"/>
            <p:cNvCxnSpPr>
              <a:stCxn id="29" idx="4"/>
              <a:endCxn id="29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6" name="Arc 45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7" name="Arc 46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1274408" y="443367"/>
            <a:ext cx="6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accent2">
                    <a:lumMod val="50000"/>
                  </a:schemeClr>
                </a:solidFill>
              </a:rPr>
              <a:t>Patient</a:t>
            </a:r>
            <a:endParaRPr lang="nb-NO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0087" y="443366"/>
            <a:ext cx="65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Hexagon 50"/>
          <p:cNvSpPr/>
          <p:nvPr/>
        </p:nvSpPr>
        <p:spPr>
          <a:xfrm>
            <a:off x="1921457" y="819600"/>
            <a:ext cx="283407" cy="172959"/>
          </a:xfrm>
          <a:prstGeom prst="hexagon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+X </a:t>
            </a:r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Da</a:t>
            </a:r>
            <a:endParaRPr lang="nb-NO" sz="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51" idx="3"/>
            <a:endCxn id="24" idx="0"/>
          </p:cNvCxnSpPr>
          <p:nvPr/>
        </p:nvCxnSpPr>
        <p:spPr>
          <a:xfrm flipH="1">
            <a:off x="1870852" y="906080"/>
            <a:ext cx="50605" cy="234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978635" y="1564456"/>
            <a:ext cx="477765" cy="732523"/>
            <a:chOff x="882917" y="1064568"/>
            <a:chExt cx="955530" cy="1465046"/>
          </a:xfrm>
        </p:grpSpPr>
        <p:grpSp>
          <p:nvGrpSpPr>
            <p:cNvPr id="84" name="Group 83"/>
            <p:cNvGrpSpPr/>
            <p:nvPr/>
          </p:nvGrpSpPr>
          <p:grpSpPr>
            <a:xfrm>
              <a:off x="882917" y="1064568"/>
              <a:ext cx="955530" cy="1465046"/>
              <a:chOff x="3148261" y="1997653"/>
              <a:chExt cx="955530" cy="1465046"/>
            </a:xfrm>
          </p:grpSpPr>
          <p:pic>
            <p:nvPicPr>
              <p:cNvPr id="87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3062" y="2054867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Rectangle 76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86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606" y="2144688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85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1448" y="2216696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Rectangle 88"/>
              <p:cNvSpPr/>
              <p:nvPr/>
            </p:nvSpPr>
            <p:spPr>
              <a:xfrm>
                <a:off x="3148261" y="2022701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26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8262" y="2303824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2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927" y="176245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750" y="154438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56" y="1637775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81" y="1905614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Down Arrow 91"/>
          <p:cNvSpPr/>
          <p:nvPr/>
        </p:nvSpPr>
        <p:spPr>
          <a:xfrm>
            <a:off x="1046435" y="2450877"/>
            <a:ext cx="152400" cy="10801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4" name="Down Arrow 93"/>
          <p:cNvSpPr/>
          <p:nvPr/>
        </p:nvSpPr>
        <p:spPr>
          <a:xfrm rot="1800000">
            <a:off x="1353730" y="1366178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5" name="Down Arrow 94"/>
          <p:cNvSpPr/>
          <p:nvPr/>
        </p:nvSpPr>
        <p:spPr>
          <a:xfrm rot="19800000" flipH="1">
            <a:off x="901784" y="1366178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818658" y="2737827"/>
            <a:ext cx="656908" cy="414973"/>
            <a:chOff x="584226" y="2288704"/>
            <a:chExt cx="1313815" cy="829945"/>
          </a:xfrm>
        </p:grpSpPr>
        <p:pic>
          <p:nvPicPr>
            <p:cNvPr id="96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7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8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9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0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02" name="Straight Connector 101"/>
          <p:cNvCxnSpPr/>
          <p:nvPr/>
        </p:nvCxnSpPr>
        <p:spPr>
          <a:xfrm>
            <a:off x="44624" y="378351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48880" y="56456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509120" y="56456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2816" y="56444"/>
            <a:ext cx="1586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A- Metabolic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labelling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43385" y="56456"/>
            <a:ext cx="1517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B- Chemical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labelling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2790390" y="868668"/>
            <a:ext cx="475253" cy="313264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1" name="Straight Connector 110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24" name="Straight Connector 123"/>
            <p:cNvCxnSpPr>
              <a:stCxn id="116" idx="4"/>
              <a:endCxn id="116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3645024" y="868668"/>
            <a:ext cx="475253" cy="313264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Pie 129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39" name="Straight Connector 138"/>
            <p:cNvCxnSpPr>
              <a:stCxn id="135" idx="4"/>
              <a:endCxn id="135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151" name="Arc 150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2" name="Arc 151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3" name="Arc 152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4" name="Arc 153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TextBox 154"/>
          <p:cNvSpPr txBox="1"/>
          <p:nvPr/>
        </p:nvSpPr>
        <p:spPr>
          <a:xfrm>
            <a:off x="3523833" y="443367"/>
            <a:ext cx="6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accent2">
                    <a:lumMod val="50000"/>
                  </a:schemeClr>
                </a:solidFill>
              </a:rPr>
              <a:t>Patient</a:t>
            </a:r>
            <a:endParaRPr lang="nb-NO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59512" y="443366"/>
            <a:ext cx="65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2" name="Down Arrow 171"/>
          <p:cNvSpPr/>
          <p:nvPr/>
        </p:nvSpPr>
        <p:spPr>
          <a:xfrm>
            <a:off x="2940423" y="1366178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3" name="Down Arrow 172"/>
          <p:cNvSpPr/>
          <p:nvPr/>
        </p:nvSpPr>
        <p:spPr>
          <a:xfrm rot="1800000">
            <a:off x="3507101" y="2450876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4" name="Down Arrow 173"/>
          <p:cNvSpPr/>
          <p:nvPr/>
        </p:nvSpPr>
        <p:spPr>
          <a:xfrm rot="19800000" flipH="1">
            <a:off x="3055155" y="2450876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3085380" y="3971528"/>
            <a:ext cx="656908" cy="414973"/>
            <a:chOff x="584226" y="2288704"/>
            <a:chExt cx="1313815" cy="829945"/>
          </a:xfrm>
        </p:grpSpPr>
        <p:pic>
          <p:nvPicPr>
            <p:cNvPr id="176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7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8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9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0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81" name="Down Arrow 180"/>
          <p:cNvSpPr/>
          <p:nvPr/>
        </p:nvSpPr>
        <p:spPr>
          <a:xfrm>
            <a:off x="3751666" y="1366178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182" name="Group 181"/>
          <p:cNvGrpSpPr>
            <a:grpSpLocks noChangeAspect="1"/>
          </p:cNvGrpSpPr>
          <p:nvPr/>
        </p:nvGrpSpPr>
        <p:grpSpPr>
          <a:xfrm>
            <a:off x="2806665" y="1580613"/>
            <a:ext cx="481412" cy="716367"/>
            <a:chOff x="2464100" y="1733567"/>
            <a:chExt cx="962823" cy="1432734"/>
          </a:xfrm>
        </p:grpSpPr>
        <p:grpSp>
          <p:nvGrpSpPr>
            <p:cNvPr id="183" name="Group 182"/>
            <p:cNvGrpSpPr/>
            <p:nvPr/>
          </p:nvGrpSpPr>
          <p:grpSpPr>
            <a:xfrm>
              <a:off x="2464100" y="1733567"/>
              <a:ext cx="962823" cy="1432734"/>
              <a:chOff x="4240596" y="632520"/>
              <a:chExt cx="1378596" cy="2304256"/>
            </a:xfrm>
          </p:grpSpPr>
          <p:pic>
            <p:nvPicPr>
              <p:cNvPr id="188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104" y="77653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9" name="Rectangle 188"/>
              <p:cNvSpPr/>
              <p:nvPr/>
            </p:nvSpPr>
            <p:spPr>
              <a:xfrm>
                <a:off x="425104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90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088" y="874033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1" name="Rectangle 190"/>
              <p:cNvSpPr/>
              <p:nvPr/>
            </p:nvSpPr>
            <p:spPr>
              <a:xfrm>
                <a:off x="42470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92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072" y="1018049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Rectangle 192"/>
              <p:cNvSpPr/>
              <p:nvPr/>
            </p:nvSpPr>
            <p:spPr>
              <a:xfrm>
                <a:off x="4240596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94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056" y="1162065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4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92" y="250346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915" y="228539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321" y="2378782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46" y="2646621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" name="Group 194"/>
          <p:cNvGrpSpPr>
            <a:grpSpLocks noChangeAspect="1"/>
          </p:cNvGrpSpPr>
          <p:nvPr/>
        </p:nvGrpSpPr>
        <p:grpSpPr>
          <a:xfrm>
            <a:off x="3605531" y="1604991"/>
            <a:ext cx="460803" cy="717412"/>
            <a:chOff x="602125" y="1716893"/>
            <a:chExt cx="921606" cy="1434823"/>
          </a:xfrm>
        </p:grpSpPr>
        <p:grpSp>
          <p:nvGrpSpPr>
            <p:cNvPr id="196" name="Group 195"/>
            <p:cNvGrpSpPr/>
            <p:nvPr/>
          </p:nvGrpSpPr>
          <p:grpSpPr>
            <a:xfrm>
              <a:off x="602125" y="1716893"/>
              <a:ext cx="921606" cy="1434823"/>
              <a:chOff x="1268760" y="632520"/>
              <a:chExt cx="1368152" cy="2304256"/>
            </a:xfrm>
          </p:grpSpPr>
          <p:pic>
            <p:nvPicPr>
              <p:cNvPr id="201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784" y="776537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03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768" y="874034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4" name="Rectangle 203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05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752" y="1018050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Rectangle 205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07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736" y="116206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7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3" y="224528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13" y="256627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2" y="2691989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0" y="2434305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" name="TextBox 207"/>
          <p:cNvSpPr txBox="1"/>
          <p:nvPr/>
        </p:nvSpPr>
        <p:spPr>
          <a:xfrm>
            <a:off x="5208486" y="56443"/>
            <a:ext cx="98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B-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Label</a:t>
            </a:r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free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7" name="Hexagon 156"/>
          <p:cNvSpPr/>
          <p:nvPr/>
        </p:nvSpPr>
        <p:spPr>
          <a:xfrm>
            <a:off x="3976097" y="1777836"/>
            <a:ext cx="316999" cy="150828"/>
          </a:xfrm>
          <a:prstGeom prst="hexagon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+X </a:t>
            </a:r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Da</a:t>
            </a:r>
            <a:endParaRPr lang="nb-NO" sz="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8" name="Straight Connector 157"/>
          <p:cNvCxnSpPr>
            <a:stCxn id="157" idx="3"/>
          </p:cNvCxnSpPr>
          <p:nvPr/>
        </p:nvCxnSpPr>
        <p:spPr>
          <a:xfrm flipH="1">
            <a:off x="3878359" y="1853250"/>
            <a:ext cx="97738" cy="3681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>
            <a:grpSpLocks noChangeAspect="1"/>
          </p:cNvGrpSpPr>
          <p:nvPr/>
        </p:nvGrpSpPr>
        <p:grpSpPr>
          <a:xfrm>
            <a:off x="3219281" y="2708309"/>
            <a:ext cx="477765" cy="732523"/>
            <a:chOff x="882917" y="1064568"/>
            <a:chExt cx="955530" cy="1465046"/>
          </a:xfrm>
        </p:grpSpPr>
        <p:grpSp>
          <p:nvGrpSpPr>
            <p:cNvPr id="212" name="Group 211"/>
            <p:cNvGrpSpPr/>
            <p:nvPr/>
          </p:nvGrpSpPr>
          <p:grpSpPr>
            <a:xfrm>
              <a:off x="882917" y="1064568"/>
              <a:ext cx="955530" cy="1465046"/>
              <a:chOff x="3148261" y="1997653"/>
              <a:chExt cx="955530" cy="1465046"/>
            </a:xfrm>
          </p:grpSpPr>
          <p:pic>
            <p:nvPicPr>
              <p:cNvPr id="217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3062" y="2054867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Rectangle 217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19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606" y="2144688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0" name="Rectangle 219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21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1448" y="2216696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2" name="Rectangle 221"/>
              <p:cNvSpPr/>
              <p:nvPr/>
            </p:nvSpPr>
            <p:spPr>
              <a:xfrm>
                <a:off x="3148261" y="2022701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23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8262" y="2303824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3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927" y="176245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750" y="154438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56" y="1637775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81" y="1905614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4" name="Down Arrow 223"/>
          <p:cNvSpPr/>
          <p:nvPr/>
        </p:nvSpPr>
        <p:spPr>
          <a:xfrm>
            <a:off x="3287081" y="3594730"/>
            <a:ext cx="152400" cy="10801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28" name="Group 227"/>
          <p:cNvGrpSpPr>
            <a:grpSpLocks noChangeAspect="1"/>
          </p:cNvGrpSpPr>
          <p:nvPr/>
        </p:nvGrpSpPr>
        <p:grpSpPr>
          <a:xfrm>
            <a:off x="5128749" y="913806"/>
            <a:ext cx="475253" cy="313264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9" name="Straight Connector 228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2" name="Oval 231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3" name="Oval 232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4" name="Oval 233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5" name="Oval 234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6" name="Oval 235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2" name="Straight Connector 241"/>
            <p:cNvCxnSpPr>
              <a:stCxn id="234" idx="4"/>
              <a:endCxn id="234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>
            <a:grpSpLocks noChangeAspect="1"/>
          </p:cNvGrpSpPr>
          <p:nvPr/>
        </p:nvGrpSpPr>
        <p:grpSpPr>
          <a:xfrm>
            <a:off x="5983383" y="913806"/>
            <a:ext cx="475253" cy="313264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Pie 247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2" name="Oval 251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3" name="Oval 252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4" name="Oval 253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5" name="Oval 254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6" name="Oval 255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7" name="Straight Connector 256"/>
            <p:cNvCxnSpPr>
              <a:stCxn id="253" idx="4"/>
              <a:endCxn id="253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269" name="Arc 268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0" name="Arc 269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1" name="Arc 270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2" name="Arc 271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61" name="Straight Connector 260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3" name="TextBox 272"/>
          <p:cNvSpPr txBox="1"/>
          <p:nvPr/>
        </p:nvSpPr>
        <p:spPr>
          <a:xfrm>
            <a:off x="5862192" y="488505"/>
            <a:ext cx="6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accent2">
                    <a:lumMod val="50000"/>
                  </a:schemeClr>
                </a:solidFill>
              </a:rPr>
              <a:t>Patient</a:t>
            </a:r>
            <a:endParaRPr lang="nb-NO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997871" y="488504"/>
            <a:ext cx="65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5" name="Down Arrow 274"/>
          <p:cNvSpPr/>
          <p:nvPr/>
        </p:nvSpPr>
        <p:spPr>
          <a:xfrm>
            <a:off x="5278782" y="1411316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78" name="Group 277"/>
          <p:cNvGrpSpPr>
            <a:grpSpLocks noChangeAspect="1"/>
          </p:cNvGrpSpPr>
          <p:nvPr/>
        </p:nvGrpSpPr>
        <p:grpSpPr>
          <a:xfrm>
            <a:off x="5013176" y="2736141"/>
            <a:ext cx="656908" cy="414973"/>
            <a:chOff x="584226" y="2288704"/>
            <a:chExt cx="1313815" cy="829945"/>
          </a:xfrm>
        </p:grpSpPr>
        <p:pic>
          <p:nvPicPr>
            <p:cNvPr id="279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0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1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2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3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84" name="Down Arrow 283"/>
          <p:cNvSpPr/>
          <p:nvPr/>
        </p:nvSpPr>
        <p:spPr>
          <a:xfrm>
            <a:off x="6090025" y="1411316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85" name="Group 284"/>
          <p:cNvGrpSpPr>
            <a:grpSpLocks noChangeAspect="1"/>
          </p:cNvGrpSpPr>
          <p:nvPr/>
        </p:nvGrpSpPr>
        <p:grpSpPr>
          <a:xfrm>
            <a:off x="5145024" y="1625751"/>
            <a:ext cx="481412" cy="716367"/>
            <a:chOff x="2464100" y="1733567"/>
            <a:chExt cx="962823" cy="1432734"/>
          </a:xfrm>
        </p:grpSpPr>
        <p:grpSp>
          <p:nvGrpSpPr>
            <p:cNvPr id="286" name="Group 285"/>
            <p:cNvGrpSpPr/>
            <p:nvPr/>
          </p:nvGrpSpPr>
          <p:grpSpPr>
            <a:xfrm>
              <a:off x="2464100" y="1733567"/>
              <a:ext cx="962823" cy="1432734"/>
              <a:chOff x="4240596" y="632520"/>
              <a:chExt cx="1378596" cy="2304256"/>
            </a:xfrm>
          </p:grpSpPr>
          <p:pic>
            <p:nvPicPr>
              <p:cNvPr id="291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104" y="77653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2" name="Rectangle 291"/>
              <p:cNvSpPr/>
              <p:nvPr/>
            </p:nvSpPr>
            <p:spPr>
              <a:xfrm>
                <a:off x="425104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93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088" y="874033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Rectangle 293"/>
              <p:cNvSpPr/>
              <p:nvPr/>
            </p:nvSpPr>
            <p:spPr>
              <a:xfrm>
                <a:off x="42470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95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072" y="1018049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6" name="Rectangle 295"/>
              <p:cNvSpPr/>
              <p:nvPr/>
            </p:nvSpPr>
            <p:spPr>
              <a:xfrm>
                <a:off x="4240596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97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056" y="1162065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7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92" y="250346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8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915" y="228539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321" y="2378782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0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46" y="2646621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5943890" y="1650129"/>
            <a:ext cx="460803" cy="717412"/>
            <a:chOff x="602125" y="1716893"/>
            <a:chExt cx="921606" cy="1434823"/>
          </a:xfrm>
        </p:grpSpPr>
        <p:grpSp>
          <p:nvGrpSpPr>
            <p:cNvPr id="299" name="Group 298"/>
            <p:cNvGrpSpPr/>
            <p:nvPr/>
          </p:nvGrpSpPr>
          <p:grpSpPr>
            <a:xfrm>
              <a:off x="602125" y="1716893"/>
              <a:ext cx="921606" cy="1434823"/>
              <a:chOff x="1268760" y="632520"/>
              <a:chExt cx="1368152" cy="2304256"/>
            </a:xfrm>
          </p:grpSpPr>
          <p:pic>
            <p:nvPicPr>
              <p:cNvPr id="304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784" y="776537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Rectangle 304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306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768" y="874034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7" name="Rectangle 306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308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752" y="1018050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" name="Rectangle 308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310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736" y="116206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0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3" y="224528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1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13" y="256627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2" y="2691989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0" y="2434305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7" name="Down Arrow 326"/>
          <p:cNvSpPr/>
          <p:nvPr/>
        </p:nvSpPr>
        <p:spPr>
          <a:xfrm>
            <a:off x="5274695" y="2504728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8" name="Down Arrow 327"/>
          <p:cNvSpPr/>
          <p:nvPr/>
        </p:nvSpPr>
        <p:spPr>
          <a:xfrm>
            <a:off x="6085938" y="2504728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329" name="Group 328"/>
          <p:cNvGrpSpPr>
            <a:grpSpLocks noChangeAspect="1"/>
          </p:cNvGrpSpPr>
          <p:nvPr/>
        </p:nvGrpSpPr>
        <p:grpSpPr>
          <a:xfrm>
            <a:off x="5875473" y="2736141"/>
            <a:ext cx="656908" cy="414973"/>
            <a:chOff x="584226" y="2288704"/>
            <a:chExt cx="1313815" cy="829945"/>
          </a:xfrm>
        </p:grpSpPr>
        <p:pic>
          <p:nvPicPr>
            <p:cNvPr id="330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1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2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3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4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12990798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</Words>
  <Application>Microsoft Office PowerPoint</Application>
  <PresentationFormat>A4 Paper (210x297 mm)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Kontortema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Harald Barsnes</cp:lastModifiedBy>
  <cp:revision>8</cp:revision>
  <dcterms:created xsi:type="dcterms:W3CDTF">2013-06-12T14:42:18Z</dcterms:created>
  <dcterms:modified xsi:type="dcterms:W3CDTF">2013-07-05T01:13:08Z</dcterms:modified>
</cp:coreProperties>
</file>