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62" r:id="rId6"/>
    <p:sldId id="263" r:id="rId7"/>
    <p:sldId id="265" r:id="rId8"/>
    <p:sldId id="269" r:id="rId9"/>
    <p:sldId id="264" r:id="rId10"/>
    <p:sldId id="257" r:id="rId11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9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hyperlink" Target="http://www.ebi.ac.uk/pride/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gui.googlecod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4857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From spectra to identifications and beyond!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4136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5" y="2181225"/>
            <a:ext cx="919163" cy="1012031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163" h="1012031">
                <a:moveTo>
                  <a:pt x="0" y="0"/>
                </a:moveTo>
                <a:lnTo>
                  <a:pt x="119063" y="1012031"/>
                </a:lnTo>
                <a:lnTo>
                  <a:pt x="919163" y="328613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6981" y="2502694"/>
            <a:ext cx="800100" cy="685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2421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Freeform 14"/>
          <p:cNvSpPr/>
          <p:nvPr/>
        </p:nvSpPr>
        <p:spPr>
          <a:xfrm>
            <a:off x="2393155" y="2181225"/>
            <a:ext cx="893763" cy="1012031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63" h="1012031">
                <a:moveTo>
                  <a:pt x="0" y="0"/>
                </a:moveTo>
                <a:lnTo>
                  <a:pt x="119063" y="1012031"/>
                </a:lnTo>
                <a:lnTo>
                  <a:pt x="893763" y="366713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5714" y="2543176"/>
            <a:ext cx="77009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0076" y="2684463"/>
            <a:ext cx="1680210" cy="121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22421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PRIDE Export</a:t>
            </a:r>
            <a:endParaRPr lang="en-US" sz="1400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994400" y="1534708"/>
            <a:ext cx="562768" cy="397045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825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Try using 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581" y="1539080"/>
            <a:ext cx="487363" cy="365125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Click here to download SearchGUI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2263" y="2028827"/>
            <a:ext cx="1785461" cy="1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6400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7" y="2005809"/>
            <a:ext cx="267073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Search OMSSA and X!Tandem 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interface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224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101</cp:revision>
  <dcterms:created xsi:type="dcterms:W3CDTF">2012-04-24T20:07:38Z</dcterms:created>
  <dcterms:modified xsi:type="dcterms:W3CDTF">2013-01-25T19:27:40Z</dcterms:modified>
</cp:coreProperties>
</file>