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ebi.ac.uk/pr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gui.googlecod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2063" y="2740189"/>
            <a:ext cx="1785526" cy="11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3877" y="2863852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0" y="2045434"/>
            <a:ext cx="3531428" cy="23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641603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</a:t>
            </a:r>
            <a:r>
              <a:rPr lang="en-US" sz="1400" dirty="0" smtClean="0">
                <a:solidFill>
                  <a:schemeClr val="bg1"/>
                </a:solidFill>
              </a:rPr>
              <a:t>desired </a:t>
            </a:r>
            <a:r>
              <a:rPr lang="en-US" sz="1400" dirty="0" smtClean="0">
                <a:solidFill>
                  <a:schemeClr val="bg1"/>
                </a:solidFill>
              </a:rPr>
              <a:t>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957388" y="4020512"/>
            <a:ext cx="3200399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3491711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3"/>
              </a:rPr>
              <a:t>Click here to download SearchGUI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2263" y="2028827"/>
            <a:ext cx="1785461" cy="125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46400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7" y="2005809"/>
            <a:ext cx="267073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Search OMSSA and X!Tandem 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297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138</cp:revision>
  <dcterms:created xsi:type="dcterms:W3CDTF">2012-04-24T20:07:38Z</dcterms:created>
  <dcterms:modified xsi:type="dcterms:W3CDTF">2013-10-15T13:57:28Z</dcterms:modified>
</cp:coreProperties>
</file>