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812" y="-6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pPr/>
              <a:t>05.07.2013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48681" y="128464"/>
            <a:ext cx="1584175" cy="1044212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8" name="Straight Connector 37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25" name="Straight Connector 24"/>
            <p:cNvCxnSpPr>
              <a:stCxn id="8" idx="4"/>
              <a:endCxn id="8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564903" y="172852"/>
            <a:ext cx="1584176" cy="1044212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Pie 88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54" name="Straight Connector 53"/>
            <p:cNvCxnSpPr>
              <a:stCxn id="46" idx="4"/>
              <a:endCxn id="46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69" name="Arc 68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70" name="Arc 69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71" name="Arc 70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/>
          <p:cNvGrpSpPr/>
          <p:nvPr/>
        </p:nvGrpSpPr>
        <p:grpSpPr>
          <a:xfrm>
            <a:off x="2464100" y="1733567"/>
            <a:ext cx="962823" cy="1432734"/>
            <a:chOff x="2464100" y="1733567"/>
            <a:chExt cx="962823" cy="14327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113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Rectangle 113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5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Rectangle 115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7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Rectangle 117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19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9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602125" y="1716893"/>
            <a:ext cx="921606" cy="1434823"/>
            <a:chOff x="602125" y="1716893"/>
            <a:chExt cx="921606" cy="1434823"/>
          </a:xfrm>
        </p:grpSpPr>
        <p:grpSp>
          <p:nvGrpSpPr>
            <p:cNvPr id="94" name="Group 93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100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Rectangle 100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2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Rectangle 102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4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Rectangle 104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6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6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6543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/>
          <p:cNvSpPr/>
          <p:nvPr/>
        </p:nvSpPr>
        <p:spPr>
          <a:xfrm>
            <a:off x="0" y="0"/>
            <a:ext cx="6858000" cy="480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40965" y="868668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" name="Straight Connector 4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18" name="Straight Connector 17"/>
            <p:cNvCxnSpPr>
              <a:stCxn id="10" idx="4"/>
              <a:endCxn id="10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1395599" y="868668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Pie 23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cxnSp>
          <p:nvCxnSpPr>
            <p:cNvPr id="33" name="Straight Connector 32"/>
            <p:cNvCxnSpPr>
              <a:stCxn id="29" idx="4"/>
              <a:endCxn id="29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6" name="Arc 45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7" name="Arc 46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1274408" y="443367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0087" y="443366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Hexagon 50"/>
          <p:cNvSpPr/>
          <p:nvPr/>
        </p:nvSpPr>
        <p:spPr>
          <a:xfrm>
            <a:off x="1921457" y="819600"/>
            <a:ext cx="283407" cy="172959"/>
          </a:xfrm>
          <a:prstGeom prst="hexag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+X </a:t>
            </a:r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Da</a:t>
            </a:r>
            <a:endParaRPr lang="nb-NO" sz="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51" idx="3"/>
            <a:endCxn id="24" idx="0"/>
          </p:cNvCxnSpPr>
          <p:nvPr/>
        </p:nvCxnSpPr>
        <p:spPr>
          <a:xfrm flipH="1">
            <a:off x="1870852" y="906080"/>
            <a:ext cx="50605" cy="234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>
            <a:grpSpLocks noChangeAspect="1"/>
          </p:cNvGrpSpPr>
          <p:nvPr/>
        </p:nvGrpSpPr>
        <p:grpSpPr>
          <a:xfrm>
            <a:off x="978635" y="1564456"/>
            <a:ext cx="477765" cy="732523"/>
            <a:chOff x="882917" y="1064568"/>
            <a:chExt cx="955530" cy="1465046"/>
          </a:xfrm>
        </p:grpSpPr>
        <p:grpSp>
          <p:nvGrpSpPr>
            <p:cNvPr id="84" name="Group 83"/>
            <p:cNvGrpSpPr/>
            <p:nvPr/>
          </p:nvGrpSpPr>
          <p:grpSpPr>
            <a:xfrm>
              <a:off x="882917" y="1064568"/>
              <a:ext cx="955530" cy="1465046"/>
              <a:chOff x="3148261" y="1997653"/>
              <a:chExt cx="955530" cy="1465046"/>
            </a:xfrm>
          </p:grpSpPr>
          <p:pic>
            <p:nvPicPr>
              <p:cNvPr id="87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3062" y="2054867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Rectangle 76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86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606" y="2144688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85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1448" y="2216696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Rectangle 88"/>
              <p:cNvSpPr/>
              <p:nvPr/>
            </p:nvSpPr>
            <p:spPr>
              <a:xfrm>
                <a:off x="3148261" y="2022701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026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262" y="2303824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2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927" y="176245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750" y="154438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56" y="1637775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81" y="1905614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Down Arrow 91"/>
          <p:cNvSpPr/>
          <p:nvPr/>
        </p:nvSpPr>
        <p:spPr>
          <a:xfrm>
            <a:off x="1046435" y="2450877"/>
            <a:ext cx="152400" cy="10801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4" name="Down Arrow 93"/>
          <p:cNvSpPr/>
          <p:nvPr/>
        </p:nvSpPr>
        <p:spPr>
          <a:xfrm rot="1800000">
            <a:off x="1353730" y="136617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5" name="Down Arrow 94"/>
          <p:cNvSpPr/>
          <p:nvPr/>
        </p:nvSpPr>
        <p:spPr>
          <a:xfrm rot="19800000" flipH="1">
            <a:off x="901784" y="136617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818658" y="2737827"/>
            <a:ext cx="656908" cy="414973"/>
            <a:chOff x="584226" y="2288704"/>
            <a:chExt cx="1313815" cy="829945"/>
          </a:xfrm>
        </p:grpSpPr>
        <p:pic>
          <p:nvPicPr>
            <p:cNvPr id="96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7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8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9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0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02" name="Straight Connector 101"/>
          <p:cNvCxnSpPr/>
          <p:nvPr/>
        </p:nvCxnSpPr>
        <p:spPr>
          <a:xfrm>
            <a:off x="44624" y="378351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48880" y="56456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509120" y="56456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5183" y="56444"/>
            <a:ext cx="162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A - </a:t>
            </a:r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Metabolic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labelling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25753" y="56456"/>
            <a:ext cx="1552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B - </a:t>
            </a:r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Chemical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labelling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2790390" y="868668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1" name="Straight Connector 110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24" name="Straight Connector 123"/>
            <p:cNvCxnSpPr>
              <a:stCxn id="116" idx="4"/>
              <a:endCxn id="116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3645024" y="868668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Pie 129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39" name="Straight Connector 138"/>
            <p:cNvCxnSpPr>
              <a:stCxn id="135" idx="4"/>
              <a:endCxn id="135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151" name="Arc 150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2" name="Arc 151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3" name="Arc 152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4" name="Arc 153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TextBox 154"/>
          <p:cNvSpPr txBox="1"/>
          <p:nvPr/>
        </p:nvSpPr>
        <p:spPr>
          <a:xfrm>
            <a:off x="3523833" y="443367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659512" y="443366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2" name="Down Arrow 171"/>
          <p:cNvSpPr/>
          <p:nvPr/>
        </p:nvSpPr>
        <p:spPr>
          <a:xfrm>
            <a:off x="2940423" y="136617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3" name="Down Arrow 172"/>
          <p:cNvSpPr/>
          <p:nvPr/>
        </p:nvSpPr>
        <p:spPr>
          <a:xfrm rot="1800000">
            <a:off x="3507101" y="2450876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4" name="Down Arrow 173"/>
          <p:cNvSpPr/>
          <p:nvPr/>
        </p:nvSpPr>
        <p:spPr>
          <a:xfrm rot="19800000" flipH="1">
            <a:off x="3055155" y="2450876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3085380" y="3971528"/>
            <a:ext cx="656908" cy="414973"/>
            <a:chOff x="584226" y="2288704"/>
            <a:chExt cx="1313815" cy="829945"/>
          </a:xfrm>
        </p:grpSpPr>
        <p:pic>
          <p:nvPicPr>
            <p:cNvPr id="176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7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9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0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prstClr val="black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81" name="Down Arrow 180"/>
          <p:cNvSpPr/>
          <p:nvPr/>
        </p:nvSpPr>
        <p:spPr>
          <a:xfrm>
            <a:off x="3751666" y="136617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82" name="Group 181"/>
          <p:cNvGrpSpPr>
            <a:grpSpLocks noChangeAspect="1"/>
          </p:cNvGrpSpPr>
          <p:nvPr/>
        </p:nvGrpSpPr>
        <p:grpSpPr>
          <a:xfrm>
            <a:off x="2806665" y="1580613"/>
            <a:ext cx="481412" cy="716367"/>
            <a:chOff x="2464100" y="1733567"/>
            <a:chExt cx="962823" cy="1432734"/>
          </a:xfrm>
        </p:grpSpPr>
        <p:grpSp>
          <p:nvGrpSpPr>
            <p:cNvPr id="183" name="Group 182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188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9" name="Rectangle 188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0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Rectangle 190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2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Rectangle 192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194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4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" name="Group 194"/>
          <p:cNvGrpSpPr>
            <a:grpSpLocks noChangeAspect="1"/>
          </p:cNvGrpSpPr>
          <p:nvPr/>
        </p:nvGrpSpPr>
        <p:grpSpPr>
          <a:xfrm>
            <a:off x="3605531" y="1604991"/>
            <a:ext cx="460803" cy="717412"/>
            <a:chOff x="602125" y="1716893"/>
            <a:chExt cx="921606" cy="1434823"/>
          </a:xfrm>
        </p:grpSpPr>
        <p:grpSp>
          <p:nvGrpSpPr>
            <p:cNvPr id="196" name="Group 195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201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3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4" name="Rectangle 203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5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Rectangle 205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07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7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" name="TextBox 207"/>
          <p:cNvSpPr txBox="1"/>
          <p:nvPr/>
        </p:nvSpPr>
        <p:spPr>
          <a:xfrm>
            <a:off x="5193257" y="56443"/>
            <a:ext cx="101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 </a:t>
            </a:r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Label</a:t>
            </a:r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nb-NO" sz="1200" b="1" dirty="0" err="1" smtClean="0">
                <a:solidFill>
                  <a:schemeClr val="tx2">
                    <a:lumMod val="75000"/>
                  </a:schemeClr>
                </a:solidFill>
              </a:rPr>
              <a:t>free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7" name="Hexagon 156"/>
          <p:cNvSpPr/>
          <p:nvPr/>
        </p:nvSpPr>
        <p:spPr>
          <a:xfrm>
            <a:off x="3976097" y="1777836"/>
            <a:ext cx="316999" cy="150828"/>
          </a:xfrm>
          <a:prstGeom prst="hexag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+X </a:t>
            </a:r>
            <a:r>
              <a:rPr lang="nb-NO" sz="600" b="1" dirty="0" smtClean="0">
                <a:solidFill>
                  <a:schemeClr val="accent4">
                    <a:lumMod val="50000"/>
                  </a:schemeClr>
                </a:solidFill>
              </a:rPr>
              <a:t>Da</a:t>
            </a:r>
            <a:endParaRPr lang="nb-NO" sz="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8" name="Straight Connector 157"/>
          <p:cNvCxnSpPr>
            <a:stCxn id="157" idx="3"/>
          </p:cNvCxnSpPr>
          <p:nvPr/>
        </p:nvCxnSpPr>
        <p:spPr>
          <a:xfrm flipH="1">
            <a:off x="3878359" y="1853250"/>
            <a:ext cx="97738" cy="3681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>
            <a:grpSpLocks noChangeAspect="1"/>
          </p:cNvGrpSpPr>
          <p:nvPr/>
        </p:nvGrpSpPr>
        <p:grpSpPr>
          <a:xfrm>
            <a:off x="3219281" y="2708309"/>
            <a:ext cx="477765" cy="732523"/>
            <a:chOff x="882917" y="1064568"/>
            <a:chExt cx="955530" cy="1465046"/>
          </a:xfrm>
        </p:grpSpPr>
        <p:grpSp>
          <p:nvGrpSpPr>
            <p:cNvPr id="212" name="Group 211"/>
            <p:cNvGrpSpPr/>
            <p:nvPr/>
          </p:nvGrpSpPr>
          <p:grpSpPr>
            <a:xfrm>
              <a:off x="882917" y="1064568"/>
              <a:ext cx="955530" cy="1465046"/>
              <a:chOff x="3148261" y="1997653"/>
              <a:chExt cx="955530" cy="1465046"/>
            </a:xfrm>
          </p:grpSpPr>
          <p:pic>
            <p:nvPicPr>
              <p:cNvPr id="217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3062" y="2054867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Rectangle 217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19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606" y="2144688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0" name="Rectangle 219"/>
              <p:cNvSpPr/>
              <p:nvPr/>
            </p:nvSpPr>
            <p:spPr>
              <a:xfrm>
                <a:off x="3148262" y="1997653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21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1448" y="2216696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2" name="Rectangle 221"/>
              <p:cNvSpPr/>
              <p:nvPr/>
            </p:nvSpPr>
            <p:spPr>
              <a:xfrm>
                <a:off x="3148261" y="2022701"/>
                <a:ext cx="955529" cy="143273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23" name="Picture 2" descr="D:\java\PeptideShaker\wiki\tutorial\2 - Quantification\2.0 - Introduction\illustrations\eppi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262" y="2303824"/>
                <a:ext cx="609600" cy="1158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3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927" y="176245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750" y="1544389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56" y="1637775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81" y="1905614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4" name="Down Arrow 223"/>
          <p:cNvSpPr/>
          <p:nvPr/>
        </p:nvSpPr>
        <p:spPr>
          <a:xfrm>
            <a:off x="3287081" y="3594730"/>
            <a:ext cx="152400" cy="10801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28" name="Group 227"/>
          <p:cNvGrpSpPr>
            <a:grpSpLocks noChangeAspect="1"/>
          </p:cNvGrpSpPr>
          <p:nvPr/>
        </p:nvGrpSpPr>
        <p:grpSpPr>
          <a:xfrm>
            <a:off x="5128749" y="913806"/>
            <a:ext cx="475253" cy="313264"/>
            <a:chOff x="548681" y="128464"/>
            <a:chExt cx="1584175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29" name="Straight Connector 228"/>
            <p:cNvCxnSpPr/>
            <p:nvPr/>
          </p:nvCxnSpPr>
          <p:spPr>
            <a:xfrm>
              <a:off x="147432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764705" y="956652"/>
              <a:ext cx="116395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20688" y="416496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2" name="Oval 231"/>
            <p:cNvSpPr/>
            <p:nvPr/>
          </p:nvSpPr>
          <p:spPr>
            <a:xfrm>
              <a:off x="1410700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Oval 232"/>
            <p:cNvSpPr/>
            <p:nvPr/>
          </p:nvSpPr>
          <p:spPr>
            <a:xfrm>
              <a:off x="1772816" y="128464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4" name="Oval 233"/>
            <p:cNvSpPr/>
            <p:nvPr/>
          </p:nvSpPr>
          <p:spPr>
            <a:xfrm>
              <a:off x="1556792" y="272480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5" name="Oval 234"/>
            <p:cNvSpPr/>
            <p:nvPr/>
          </p:nvSpPr>
          <p:spPr>
            <a:xfrm>
              <a:off x="1715945" y="488504"/>
              <a:ext cx="45719" cy="4571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6" name="Oval 235"/>
            <p:cNvSpPr/>
            <p:nvPr/>
          </p:nvSpPr>
          <p:spPr>
            <a:xfrm>
              <a:off x="175924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1819392" y="532506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1463390" y="53885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1800000">
              <a:off x="1806878" y="621823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9800000" flipH="1">
              <a:off x="1469181" y="621824"/>
              <a:ext cx="186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1625258" y="380016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2" name="Straight Connector 241"/>
            <p:cNvCxnSpPr>
              <a:stCxn id="234" idx="4"/>
              <a:endCxn id="234" idx="4"/>
            </p:cNvCxnSpPr>
            <p:nvPr/>
          </p:nvCxnSpPr>
          <p:spPr>
            <a:xfrm>
              <a:off x="1736812" y="66852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710834" y="581914"/>
              <a:ext cx="46701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16200000" flipV="1">
              <a:off x="509024" y="366143"/>
              <a:ext cx="295337" cy="216024"/>
            </a:xfrm>
            <a:prstGeom prst="curvedConnector3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H="1">
              <a:off x="620688" y="9231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560034" y="931340"/>
              <a:ext cx="216024" cy="21602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>
            <a:grpSpLocks noChangeAspect="1"/>
          </p:cNvGrpSpPr>
          <p:nvPr/>
        </p:nvGrpSpPr>
        <p:grpSpPr>
          <a:xfrm>
            <a:off x="5983383" y="913806"/>
            <a:ext cx="475253" cy="313264"/>
            <a:chOff x="2564903" y="172852"/>
            <a:chExt cx="1584176" cy="10442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8" name="Pie 247"/>
            <p:cNvSpPr/>
            <p:nvPr/>
          </p:nvSpPr>
          <p:spPr>
            <a:xfrm>
              <a:off x="3793941" y="172852"/>
              <a:ext cx="355138" cy="405759"/>
            </a:xfrm>
            <a:prstGeom prst="pie">
              <a:avLst>
                <a:gd name="adj1" fmla="val 19361815"/>
                <a:gd name="adj2" fmla="val 18964627"/>
              </a:avLst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349054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2780928" y="1001040"/>
              <a:ext cx="116395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>
              <a:off x="2636911" y="460884"/>
              <a:ext cx="1224136" cy="6480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2" name="Oval 251"/>
            <p:cNvSpPr/>
            <p:nvPr/>
          </p:nvSpPr>
          <p:spPr>
            <a:xfrm>
              <a:off x="3426923" y="172852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3" name="Oval 252"/>
            <p:cNvSpPr/>
            <p:nvPr/>
          </p:nvSpPr>
          <p:spPr>
            <a:xfrm>
              <a:off x="3573015" y="316868"/>
              <a:ext cx="360040" cy="396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4" name="Oval 253"/>
            <p:cNvSpPr/>
            <p:nvPr/>
          </p:nvSpPr>
          <p:spPr>
            <a:xfrm>
              <a:off x="3732168" y="5328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5" name="Oval 254"/>
            <p:cNvSpPr/>
            <p:nvPr/>
          </p:nvSpPr>
          <p:spPr>
            <a:xfrm>
              <a:off x="3775471" y="380016"/>
              <a:ext cx="85576" cy="1173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6" name="Oval 255"/>
            <p:cNvSpPr/>
            <p:nvPr/>
          </p:nvSpPr>
          <p:spPr>
            <a:xfrm>
              <a:off x="3641481" y="424404"/>
              <a:ext cx="85576" cy="72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57" name="Straight Connector 256"/>
            <p:cNvCxnSpPr>
              <a:stCxn id="253" idx="4"/>
              <a:endCxn id="253" idx="4"/>
            </p:cNvCxnSpPr>
            <p:nvPr/>
          </p:nvCxnSpPr>
          <p:spPr>
            <a:xfrm>
              <a:off x="3753035" y="712912"/>
              <a:ext cx="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2636911" y="9675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576257" y="975728"/>
              <a:ext cx="216024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/>
            <p:cNvGrpSpPr/>
            <p:nvPr/>
          </p:nvGrpSpPr>
          <p:grpSpPr>
            <a:xfrm>
              <a:off x="3685929" y="599268"/>
              <a:ext cx="144016" cy="47924"/>
              <a:chOff x="4797152" y="573899"/>
              <a:chExt cx="576064" cy="349241"/>
            </a:xfrm>
          </p:grpSpPr>
          <p:sp>
            <p:nvSpPr>
              <p:cNvPr id="269" name="Arc 268"/>
              <p:cNvSpPr/>
              <p:nvPr/>
            </p:nvSpPr>
            <p:spPr>
              <a:xfrm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0" name="Arc 269"/>
              <p:cNvSpPr/>
              <p:nvPr/>
            </p:nvSpPr>
            <p:spPr>
              <a:xfrm flipH="1">
                <a:off x="4797152" y="582808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1" name="Arc 270"/>
              <p:cNvSpPr/>
              <p:nvPr/>
            </p:nvSpPr>
            <p:spPr>
              <a:xfrm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2" name="Arc 271"/>
              <p:cNvSpPr/>
              <p:nvPr/>
            </p:nvSpPr>
            <p:spPr>
              <a:xfrm flipH="1" flipV="1">
                <a:off x="5085184" y="573899"/>
                <a:ext cx="288032" cy="340332"/>
              </a:xfrm>
              <a:prstGeom prst="arc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cxnSp>
          <p:nvCxnSpPr>
            <p:cNvPr id="261" name="Straight Connector 260"/>
            <p:cNvCxnSpPr/>
            <p:nvPr/>
          </p:nvCxnSpPr>
          <p:spPr>
            <a:xfrm>
              <a:off x="3852167" y="573891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496165" y="58023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1800000">
              <a:off x="3839653" y="663208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9800000" flipH="1">
              <a:off x="3501956" y="663209"/>
              <a:ext cx="18680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2564903" y="380016"/>
              <a:ext cx="216026" cy="263814"/>
              <a:chOff x="2564903" y="380016"/>
              <a:chExt cx="216026" cy="263814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H="1" flipV="1">
                <a:off x="2672915" y="452976"/>
                <a:ext cx="108014" cy="19085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2672915" y="452976"/>
                <a:ext cx="0" cy="1159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H="1" flipV="1">
                <a:off x="2564903" y="380016"/>
                <a:ext cx="108012" cy="17573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3" name="TextBox 272"/>
          <p:cNvSpPr txBox="1"/>
          <p:nvPr/>
        </p:nvSpPr>
        <p:spPr>
          <a:xfrm>
            <a:off x="5862192" y="488505"/>
            <a:ext cx="64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accent2">
                    <a:lumMod val="50000"/>
                  </a:schemeClr>
                </a:solidFill>
              </a:rPr>
              <a:t>Patient</a:t>
            </a:r>
            <a:endParaRPr lang="nb-NO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997871" y="488504"/>
            <a:ext cx="65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b="1" dirty="0" smtClean="0">
                <a:solidFill>
                  <a:schemeClr val="tx2">
                    <a:lumMod val="75000"/>
                  </a:schemeClr>
                </a:solidFill>
              </a:rPr>
              <a:t>Control</a:t>
            </a:r>
            <a:endParaRPr lang="nb-NO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5" name="Down Arrow 274"/>
          <p:cNvSpPr/>
          <p:nvPr/>
        </p:nvSpPr>
        <p:spPr>
          <a:xfrm>
            <a:off x="5278782" y="1411316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78" name="Group 277"/>
          <p:cNvGrpSpPr>
            <a:grpSpLocks noChangeAspect="1"/>
          </p:cNvGrpSpPr>
          <p:nvPr/>
        </p:nvGrpSpPr>
        <p:grpSpPr>
          <a:xfrm>
            <a:off x="5013176" y="2736141"/>
            <a:ext cx="656908" cy="414973"/>
            <a:chOff x="584226" y="2288704"/>
            <a:chExt cx="1313815" cy="829945"/>
          </a:xfrm>
        </p:grpSpPr>
        <p:pic>
          <p:nvPicPr>
            <p:cNvPr id="279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0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1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2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3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84" name="Down Arrow 283"/>
          <p:cNvSpPr/>
          <p:nvPr/>
        </p:nvSpPr>
        <p:spPr>
          <a:xfrm>
            <a:off x="6090025" y="1411316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285" name="Group 284"/>
          <p:cNvGrpSpPr>
            <a:grpSpLocks noChangeAspect="1"/>
          </p:cNvGrpSpPr>
          <p:nvPr/>
        </p:nvGrpSpPr>
        <p:grpSpPr>
          <a:xfrm>
            <a:off x="5145024" y="1625751"/>
            <a:ext cx="481412" cy="716367"/>
            <a:chOff x="2464100" y="1733567"/>
            <a:chExt cx="962823" cy="1432734"/>
          </a:xfrm>
        </p:grpSpPr>
        <p:grpSp>
          <p:nvGrpSpPr>
            <p:cNvPr id="286" name="Group 285"/>
            <p:cNvGrpSpPr/>
            <p:nvPr/>
          </p:nvGrpSpPr>
          <p:grpSpPr>
            <a:xfrm>
              <a:off x="2464100" y="1733567"/>
              <a:ext cx="962823" cy="1432734"/>
              <a:chOff x="4240596" y="632520"/>
              <a:chExt cx="1378596" cy="2304256"/>
            </a:xfrm>
          </p:grpSpPr>
          <p:pic>
            <p:nvPicPr>
              <p:cNvPr id="291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104" y="77653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2" name="Rectangle 291"/>
              <p:cNvSpPr/>
              <p:nvPr/>
            </p:nvSpPr>
            <p:spPr>
              <a:xfrm>
                <a:off x="425104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3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088" y="874033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Rectangle 293"/>
              <p:cNvSpPr/>
              <p:nvPr/>
            </p:nvSpPr>
            <p:spPr>
              <a:xfrm>
                <a:off x="42470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5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7072" y="1018049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6" name="Rectangle 295"/>
              <p:cNvSpPr/>
              <p:nvPr/>
            </p:nvSpPr>
            <p:spPr>
              <a:xfrm>
                <a:off x="4240596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297" name="Picture 9" descr="\\eir.uib.no\Home2\mva037\papers\2012\post quantification review\revision\illustrations\eppendorf blue background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3056" y="1162065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7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092" y="250346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8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915" y="2285396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321" y="2378782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0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46" y="2646621"/>
              <a:ext cx="314284" cy="235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8" name="Group 297"/>
          <p:cNvGrpSpPr>
            <a:grpSpLocks noChangeAspect="1"/>
          </p:cNvGrpSpPr>
          <p:nvPr/>
        </p:nvGrpSpPr>
        <p:grpSpPr>
          <a:xfrm>
            <a:off x="5943890" y="1650129"/>
            <a:ext cx="460803" cy="717412"/>
            <a:chOff x="602125" y="1716893"/>
            <a:chExt cx="921606" cy="1434823"/>
          </a:xfrm>
        </p:grpSpPr>
        <p:grpSp>
          <p:nvGrpSpPr>
            <p:cNvPr id="299" name="Group 298"/>
            <p:cNvGrpSpPr/>
            <p:nvPr/>
          </p:nvGrpSpPr>
          <p:grpSpPr>
            <a:xfrm>
              <a:off x="602125" y="1716893"/>
              <a:ext cx="921606" cy="1434823"/>
              <a:chOff x="1268760" y="632520"/>
              <a:chExt cx="1368152" cy="2304256"/>
            </a:xfrm>
          </p:grpSpPr>
          <p:pic>
            <p:nvPicPr>
              <p:cNvPr id="304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784" y="776537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Rectangle 304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06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768" y="874034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7" name="Rectangle 306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08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6752" y="1018050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9" name="Rectangle 308"/>
              <p:cNvSpPr/>
              <p:nvPr/>
            </p:nvSpPr>
            <p:spPr>
              <a:xfrm>
                <a:off x="1268760" y="632520"/>
                <a:ext cx="1368152" cy="230425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pic>
            <p:nvPicPr>
              <p:cNvPr id="310" name="Picture 10" descr="\\eir.uib.no\Home2\mva037\papers\2012\post quantification review\revision\illustrations\eppendorf red background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2736" y="1162066"/>
                <a:ext cx="720000" cy="170270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0" name="Picture 18" descr="\\eir.uib.no\Home2\mva037\papers\2012\post quantification review\revision\illustrations\P08238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653" y="224528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1" name="Picture 19" descr="\\eir.uib.no\Home2\mva037\papers\2012\post quantification review\revision\illustrations\P11021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13" y="2566270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" name="Picture 20" descr="\\eir.uib.no\Home2\mva037\papers\2012\post quantification review\revision\illustrations\P21333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72" y="2691989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" name="Picture 21" descr="\\eir.uib.no\Home2\mva037\papers\2012\post quantification review\revision\illustrations\P60709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0" y="2434305"/>
              <a:ext cx="303126" cy="23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7" name="Down Arrow 326"/>
          <p:cNvSpPr/>
          <p:nvPr/>
        </p:nvSpPr>
        <p:spPr>
          <a:xfrm>
            <a:off x="5274695" y="2504728"/>
            <a:ext cx="152400" cy="10801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8" name="Down Arrow 327"/>
          <p:cNvSpPr/>
          <p:nvPr/>
        </p:nvSpPr>
        <p:spPr>
          <a:xfrm>
            <a:off x="6085938" y="2504728"/>
            <a:ext cx="152400" cy="10801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329" name="Group 328"/>
          <p:cNvGrpSpPr>
            <a:grpSpLocks noChangeAspect="1"/>
          </p:cNvGrpSpPr>
          <p:nvPr/>
        </p:nvGrpSpPr>
        <p:grpSpPr>
          <a:xfrm>
            <a:off x="5875473" y="2736141"/>
            <a:ext cx="656908" cy="414973"/>
            <a:chOff x="584226" y="2288704"/>
            <a:chExt cx="1313815" cy="829945"/>
          </a:xfrm>
        </p:grpSpPr>
        <p:pic>
          <p:nvPicPr>
            <p:cNvPr id="330" name="Grafik 341" descr="C:\Users\vaudel\Documents\papers\PeptideShaker\version 1\supplementary illustrations\spectrum3.bmp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21" y="2562389"/>
              <a:ext cx="1023620" cy="55626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1" name="Grafik 342" descr="C:\Users\vaudel\Documents\papers\PeptideShaker\version 1\supplementary illustrations\spectrum4.bmp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96" y="2496984"/>
              <a:ext cx="1023620" cy="5480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2" name="Grafik 343" descr="C:\Users\vaudel\Documents\papers\PeptideShaker\version 1\supplementary illustrations\spectrum.bmp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96" y="2429039"/>
              <a:ext cx="1014730" cy="54673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3" name="Grafik 344" descr="C:\Users\vaudel\Documents\papers\PeptideShaker\version 1\supplementary illustrations\spectrum2.bmp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51" y="2354744"/>
              <a:ext cx="1005840" cy="5480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4" name="Grafik 345" descr="C:\Users\vaudel\Documents\papers\PeptideShaker\version 1\supplementary illustrations\spectrum1.bmp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26" y="2288704"/>
              <a:ext cx="1005840" cy="54102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12990798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</Words>
  <Application>Microsoft Office PowerPoint</Application>
  <PresentationFormat>A4 Paper (210x297 mm)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Kontortema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Vaudel</dc:creator>
  <cp:lastModifiedBy>Harald Barsnes</cp:lastModifiedBy>
  <cp:revision>9</cp:revision>
  <dcterms:created xsi:type="dcterms:W3CDTF">2013-06-12T14:42:18Z</dcterms:created>
  <dcterms:modified xsi:type="dcterms:W3CDTF">2013-07-05T01:19:20Z</dcterms:modified>
</cp:coreProperties>
</file>