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73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java\PeptideShaker\wiki\tutorial\2%20-%20Quantification\2.1%20-%20Spectrum%20Counting\illustrations\spectrum%20counting%20illustratio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java\PeptideShaker\wiki\tutorial\2%20-%20Quantification\2.1%20-%20Spectrum%20Counting\illustrations\spectrum%20counting%20illustration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java\PeptideShaker\wiki\tutorial\2%20-%20Quantification\2.1%20-%20Spectrum%20Counting\illustrations\spectrum%20counting%20illustration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java\PeptideShaker\wiki\tutorial\2%20-%20Quantification\2.1%20-%20Spectrum%20Counting\illustrations\spectrum%20counting%20illustration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java\PeptideShaker\wiki\tutorial\2%20-%20Quantification\2.1%20-%20Spectrum%20Counting\illustrations\spectrum%20counting%20illustration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java\PeptideShaker\wiki\tutorial\2%20-%20Quantification\2.1%20-%20Spectrum%20Counting\illustrations\spectrum%20counting%20illustra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Validated Proteins</c:v>
          </c:tx>
          <c:spPr>
            <a:ln w="28575">
              <a:noFill/>
            </a:ln>
          </c:spPr>
          <c:marker>
            <c:symbol val="circle"/>
            <c:size val="5"/>
            <c:spPr>
              <a:noFill/>
              <a:ln>
                <a:solidFill>
                  <a:srgbClr val="0070C0"/>
                </a:solidFill>
              </a:ln>
            </c:spPr>
          </c:marker>
          <c:trendline>
            <c:spPr>
              <a:ln>
                <a:prstDash val="dash"/>
              </a:ln>
            </c:spPr>
            <c:trendlineType val="linear"/>
            <c:dispRSqr val="1"/>
            <c:dispEq val="0"/>
            <c:trendlineLbl>
              <c:layout>
                <c:manualLayout>
                  <c:x val="9.198592583736143E-3"/>
                  <c:y val="0.76684873068358794"/>
                </c:manualLayout>
              </c:layout>
              <c:numFmt formatCode="General" sourceLinked="0"/>
            </c:trendlineLbl>
          </c:trendline>
          <c:xVal>
            <c:numRef>
              <c:f>'nsaf vs empai'!$J$2:$J$1205</c:f>
              <c:numCache>
                <c:formatCode>General</c:formatCode>
                <c:ptCount val="1204"/>
                <c:pt idx="0">
                  <c:v>-0.15719012167414503</c:v>
                </c:pt>
                <c:pt idx="1">
                  <c:v>-1.5913196125053817</c:v>
                </c:pt>
                <c:pt idx="2">
                  <c:v>-0.95728151218683843</c:v>
                </c:pt>
                <c:pt idx="3">
                  <c:v>-0.20975249114717617</c:v>
                </c:pt>
                <c:pt idx="4">
                  <c:v>-0.43964473583668373</c:v>
                </c:pt>
                <c:pt idx="5">
                  <c:v>-0.92491965727975822</c:v>
                </c:pt>
                <c:pt idx="6">
                  <c:v>0.33491146137322847</c:v>
                </c:pt>
                <c:pt idx="7">
                  <c:v>-1.259572973070983</c:v>
                </c:pt>
                <c:pt idx="8">
                  <c:v>0.52228265126188811</c:v>
                </c:pt>
                <c:pt idx="9">
                  <c:v>-3.7658713681471327E-2</c:v>
                </c:pt>
                <c:pt idx="10">
                  <c:v>-1.259572973070983</c:v>
                </c:pt>
                <c:pt idx="11">
                  <c:v>-0.50705261495669263</c:v>
                </c:pt>
                <c:pt idx="12">
                  <c:v>0.25559973396113567</c:v>
                </c:pt>
                <c:pt idx="13">
                  <c:v>-0.28407092460527533</c:v>
                </c:pt>
                <c:pt idx="14">
                  <c:v>-1.0420256498011389</c:v>
                </c:pt>
                <c:pt idx="15">
                  <c:v>-0.75248838015377073</c:v>
                </c:pt>
                <c:pt idx="16">
                  <c:v>-0.88589237623761252</c:v>
                </c:pt>
                <c:pt idx="17">
                  <c:v>-9.6273408714880854E-2</c:v>
                </c:pt>
                <c:pt idx="18">
                  <c:v>-1.2490744528080493</c:v>
                </c:pt>
                <c:pt idx="19">
                  <c:v>-1.6726242188720799</c:v>
                </c:pt>
                <c:pt idx="20">
                  <c:v>-0.10886445898301977</c:v>
                </c:pt>
                <c:pt idx="21">
                  <c:v>-0.46097370464192228</c:v>
                </c:pt>
                <c:pt idx="22">
                  <c:v>-0.14190199491026112</c:v>
                </c:pt>
                <c:pt idx="23">
                  <c:v>-1.2896272379526441</c:v>
                </c:pt>
                <c:pt idx="24">
                  <c:v>-0.70965019094487303</c:v>
                </c:pt>
                <c:pt idx="25">
                  <c:v>-0.52740406213696178</c:v>
                </c:pt>
                <c:pt idx="26">
                  <c:v>-1.259572973070983</c:v>
                </c:pt>
                <c:pt idx="27">
                  <c:v>-1.299200440342327</c:v>
                </c:pt>
                <c:pt idx="28">
                  <c:v>0.31500318336887212</c:v>
                </c:pt>
                <c:pt idx="29">
                  <c:v>3.4957687997968573E-4</c:v>
                </c:pt>
                <c:pt idx="30">
                  <c:v>-6.4791761003701778E-2</c:v>
                </c:pt>
                <c:pt idx="31">
                  <c:v>-1.299200440342327</c:v>
                </c:pt>
                <c:pt idx="32">
                  <c:v>-5.8579300234498095E-2</c:v>
                </c:pt>
                <c:pt idx="33">
                  <c:v>-0.6472776374751924</c:v>
                </c:pt>
                <c:pt idx="34">
                  <c:v>-0.481021548232617</c:v>
                </c:pt>
                <c:pt idx="35">
                  <c:v>-0.96244863797289271</c:v>
                </c:pt>
                <c:pt idx="36">
                  <c:v>-0.53528745323889426</c:v>
                </c:pt>
                <c:pt idx="37">
                  <c:v>-0.38453652061588706</c:v>
                </c:pt>
                <c:pt idx="38">
                  <c:v>-1.6079143711946025</c:v>
                </c:pt>
                <c:pt idx="39">
                  <c:v>-0.73055474482989413</c:v>
                </c:pt>
                <c:pt idx="40">
                  <c:v>-1.1674883249688195</c:v>
                </c:pt>
                <c:pt idx="41">
                  <c:v>-0.59371667040989839</c:v>
                </c:pt>
                <c:pt idx="42">
                  <c:v>-0.59485475229572238</c:v>
                </c:pt>
                <c:pt idx="43">
                  <c:v>-0.71269857499379741</c:v>
                </c:pt>
                <c:pt idx="44">
                  <c:v>0.37727986349356102</c:v>
                </c:pt>
                <c:pt idx="45">
                  <c:v>-0.30227794074537379</c:v>
                </c:pt>
                <c:pt idx="46">
                  <c:v>0.28841181542935584</c:v>
                </c:pt>
                <c:pt idx="47">
                  <c:v>-0.8934098853922281</c:v>
                </c:pt>
                <c:pt idx="48">
                  <c:v>-0.90695621166147233</c:v>
                </c:pt>
                <c:pt idx="49">
                  <c:v>-1.1341922289348536</c:v>
                </c:pt>
                <c:pt idx="50">
                  <c:v>2.7145525369115728E-2</c:v>
                </c:pt>
                <c:pt idx="51">
                  <c:v>-0.68769369317996198</c:v>
                </c:pt>
                <c:pt idx="52">
                  <c:v>-0.49902615211023377</c:v>
                </c:pt>
                <c:pt idx="53">
                  <c:v>-0.68585160518279775</c:v>
                </c:pt>
                <c:pt idx="54">
                  <c:v>-0.32994046244978809</c:v>
                </c:pt>
                <c:pt idx="55">
                  <c:v>-1.0930901259619363</c:v>
                </c:pt>
                <c:pt idx="56">
                  <c:v>-1.2698237962288135</c:v>
                </c:pt>
                <c:pt idx="57">
                  <c:v>-0.22295971474235785</c:v>
                </c:pt>
                <c:pt idx="58">
                  <c:v>-0.85632968901185702</c:v>
                </c:pt>
                <c:pt idx="59">
                  <c:v>-0.78011591607636077</c:v>
                </c:pt>
                <c:pt idx="60">
                  <c:v>-1.701689660172427</c:v>
                </c:pt>
                <c:pt idx="61">
                  <c:v>-1.5864594206753899</c:v>
                </c:pt>
                <c:pt idx="62">
                  <c:v>-0.52607627689684933</c:v>
                </c:pt>
                <c:pt idx="63">
                  <c:v>-0.71269857499379741</c:v>
                </c:pt>
                <c:pt idx="64">
                  <c:v>-1.1924024430012989</c:v>
                </c:pt>
                <c:pt idx="65">
                  <c:v>-0.95728151218683843</c:v>
                </c:pt>
                <c:pt idx="66">
                  <c:v>-1.1717411326988201</c:v>
                </c:pt>
                <c:pt idx="67">
                  <c:v>0.74375969666741015</c:v>
                </c:pt>
                <c:pt idx="68">
                  <c:v>-0.67463283772432736</c:v>
                </c:pt>
                <c:pt idx="69">
                  <c:v>-1.0504979585438641</c:v>
                </c:pt>
                <c:pt idx="70">
                  <c:v>-2.1685506010299088E-2</c:v>
                </c:pt>
                <c:pt idx="71">
                  <c:v>-0.61809513025921026</c:v>
                </c:pt>
                <c:pt idx="72">
                  <c:v>-0.93597655062555529</c:v>
                </c:pt>
                <c:pt idx="73">
                  <c:v>-1.4819813745197778</c:v>
                </c:pt>
                <c:pt idx="74">
                  <c:v>-0.10886445898301977</c:v>
                </c:pt>
                <c:pt idx="75">
                  <c:v>-4.0504041509953098E-2</c:v>
                </c:pt>
                <c:pt idx="76">
                  <c:v>-1.2130889000757203</c:v>
                </c:pt>
                <c:pt idx="77">
                  <c:v>-1.1087439655755953</c:v>
                </c:pt>
                <c:pt idx="78">
                  <c:v>-1.4563750551683783</c:v>
                </c:pt>
                <c:pt idx="79">
                  <c:v>-0.55314885337782316</c:v>
                </c:pt>
                <c:pt idx="80">
                  <c:v>-1.0155708251498665</c:v>
                </c:pt>
                <c:pt idx="81">
                  <c:v>-0.6472776374751924</c:v>
                </c:pt>
                <c:pt idx="82">
                  <c:v>-1.1674883249688195</c:v>
                </c:pt>
                <c:pt idx="83">
                  <c:v>-1.5346093076076017</c:v>
                </c:pt>
                <c:pt idx="84">
                  <c:v>0.1536508733778959</c:v>
                </c:pt>
                <c:pt idx="85">
                  <c:v>-1.1129171428715552</c:v>
                </c:pt>
                <c:pt idx="86">
                  <c:v>-0.51284679990117399</c:v>
                </c:pt>
                <c:pt idx="87">
                  <c:v>-0.65427868085154151</c:v>
                </c:pt>
                <c:pt idx="88">
                  <c:v>-1.3608859107696285</c:v>
                </c:pt>
                <c:pt idx="89">
                  <c:v>-0.45949909321165572</c:v>
                </c:pt>
                <c:pt idx="90">
                  <c:v>-1.1478182586638086</c:v>
                </c:pt>
                <c:pt idx="91">
                  <c:v>-0.58682532438011581</c:v>
                </c:pt>
                <c:pt idx="92">
                  <c:v>-1.1129171428715552</c:v>
                </c:pt>
                <c:pt idx="93">
                  <c:v>7.3412720080145932E-2</c:v>
                </c:pt>
                <c:pt idx="94">
                  <c:v>8.3580116231040114E-2</c:v>
                </c:pt>
                <c:pt idx="95">
                  <c:v>-0.75878089896963152</c:v>
                </c:pt>
                <c:pt idx="96">
                  <c:v>0.17073944727105927</c:v>
                </c:pt>
                <c:pt idx="97">
                  <c:v>-1.1165360937944364</c:v>
                </c:pt>
                <c:pt idx="98">
                  <c:v>-1.5715437620317845</c:v>
                </c:pt>
                <c:pt idx="99">
                  <c:v>-0.50705261495669263</c:v>
                </c:pt>
                <c:pt idx="100">
                  <c:v>-1.2664336559250569</c:v>
                </c:pt>
                <c:pt idx="101">
                  <c:v>-0.86067782227480027</c:v>
                </c:pt>
                <c:pt idx="102">
                  <c:v>-0.95728151218683843</c:v>
                </c:pt>
                <c:pt idx="103">
                  <c:v>-1.6478847870567574</c:v>
                </c:pt>
                <c:pt idx="104">
                  <c:v>0.1536508733778959</c:v>
                </c:pt>
                <c:pt idx="105">
                  <c:v>-1.299200440342327</c:v>
                </c:pt>
                <c:pt idx="106">
                  <c:v>-0.79040420243859588</c:v>
                </c:pt>
                <c:pt idx="107">
                  <c:v>0.39007047667532335</c:v>
                </c:pt>
                <c:pt idx="108">
                  <c:v>-0.98740186416350251</c:v>
                </c:pt>
                <c:pt idx="109">
                  <c:v>-0.56181379890830352</c:v>
                </c:pt>
                <c:pt idx="110">
                  <c:v>-0.50705261495669263</c:v>
                </c:pt>
                <c:pt idx="111">
                  <c:v>-1.4585675222681773</c:v>
                </c:pt>
                <c:pt idx="112">
                  <c:v>-0.29989300064177304</c:v>
                </c:pt>
                <c:pt idx="113">
                  <c:v>-0.32994046244978809</c:v>
                </c:pt>
                <c:pt idx="114">
                  <c:v>-1.0504979585438641</c:v>
                </c:pt>
                <c:pt idx="115">
                  <c:v>-0.23292343333624863</c:v>
                </c:pt>
                <c:pt idx="116">
                  <c:v>-0.95728151218683843</c:v>
                </c:pt>
                <c:pt idx="117">
                  <c:v>-1.3796437895062839</c:v>
                </c:pt>
                <c:pt idx="118">
                  <c:v>-0.83848954277469678</c:v>
                </c:pt>
                <c:pt idx="119">
                  <c:v>-0.70037516306187186</c:v>
                </c:pt>
                <c:pt idx="120">
                  <c:v>-0.48716708660876323</c:v>
                </c:pt>
                <c:pt idx="121">
                  <c:v>-0.67463283772432736</c:v>
                </c:pt>
                <c:pt idx="122">
                  <c:v>-0.18531730212251635</c:v>
                </c:pt>
                <c:pt idx="123">
                  <c:v>-0.10086059328298781</c:v>
                </c:pt>
                <c:pt idx="124">
                  <c:v>-1.8495758117542489</c:v>
                </c:pt>
                <c:pt idx="125">
                  <c:v>-5.4765770630864276E-2</c:v>
                </c:pt>
                <c:pt idx="126">
                  <c:v>-1.274859919350001</c:v>
                </c:pt>
                <c:pt idx="127">
                  <c:v>-1.3567587799967191</c:v>
                </c:pt>
                <c:pt idx="128">
                  <c:v>-0.31517097947065265</c:v>
                </c:pt>
                <c:pt idx="129">
                  <c:v>-1.1801238971179886</c:v>
                </c:pt>
                <c:pt idx="130">
                  <c:v>-0.3201489823242219</c:v>
                </c:pt>
                <c:pt idx="131">
                  <c:v>-0.80609623282852383</c:v>
                </c:pt>
                <c:pt idx="132">
                  <c:v>-0.42733305691153362</c:v>
                </c:pt>
                <c:pt idx="133">
                  <c:v>-0.56820186493832137</c:v>
                </c:pt>
                <c:pt idx="134">
                  <c:v>-1.0504979585438641</c:v>
                </c:pt>
                <c:pt idx="135">
                  <c:v>-0.78011591607636077</c:v>
                </c:pt>
                <c:pt idx="136">
                  <c:v>-0.35121100992343074</c:v>
                </c:pt>
                <c:pt idx="137">
                  <c:v>-0.57031068407459062</c:v>
                </c:pt>
                <c:pt idx="138">
                  <c:v>-1.1544743551776295</c:v>
                </c:pt>
                <c:pt idx="139">
                  <c:v>-0.88179006319515529</c:v>
                </c:pt>
                <c:pt idx="140">
                  <c:v>-1.8729370354021733</c:v>
                </c:pt>
                <c:pt idx="141">
                  <c:v>-0.20083124825081011</c:v>
                </c:pt>
                <c:pt idx="142">
                  <c:v>-1.0981323034245576</c:v>
                </c:pt>
                <c:pt idx="143">
                  <c:v>-0.90972606497721309</c:v>
                </c:pt>
                <c:pt idx="144">
                  <c:v>-1.4942398529278231</c:v>
                </c:pt>
                <c:pt idx="145">
                  <c:v>-0.40949756181735225</c:v>
                </c:pt>
                <c:pt idx="146">
                  <c:v>-1.5120023460481455</c:v>
                </c:pt>
                <c:pt idx="147">
                  <c:v>-1.4075755783874888</c:v>
                </c:pt>
                <c:pt idx="148">
                  <c:v>-0.39719347002025407</c:v>
                </c:pt>
                <c:pt idx="149">
                  <c:v>-0.83848954277469678</c:v>
                </c:pt>
                <c:pt idx="150">
                  <c:v>-0.91357448083830428</c:v>
                </c:pt>
                <c:pt idx="151">
                  <c:v>-0.18732184469210655</c:v>
                </c:pt>
                <c:pt idx="152">
                  <c:v>-0.99699566813820217</c:v>
                </c:pt>
                <c:pt idx="153">
                  <c:v>-1.2543554206179224</c:v>
                </c:pt>
                <c:pt idx="154">
                  <c:v>-1.2043435740460346</c:v>
                </c:pt>
                <c:pt idx="155">
                  <c:v>-0.38453652061588706</c:v>
                </c:pt>
                <c:pt idx="156">
                  <c:v>-0.71269857499379741</c:v>
                </c:pt>
                <c:pt idx="157">
                  <c:v>-0.52839727006893555</c:v>
                </c:pt>
                <c:pt idx="158">
                  <c:v>-0.32994046244978809</c:v>
                </c:pt>
                <c:pt idx="159">
                  <c:v>-1.1738520314000935</c:v>
                </c:pt>
                <c:pt idx="160">
                  <c:v>-1.7644091118497018</c:v>
                </c:pt>
                <c:pt idx="161">
                  <c:v>-0.29989300064177304</c:v>
                </c:pt>
                <c:pt idx="162">
                  <c:v>-1.3085672417291616</c:v>
                </c:pt>
                <c:pt idx="163">
                  <c:v>-1.4148916416334278</c:v>
                </c:pt>
                <c:pt idx="164">
                  <c:v>-0.73634800476566953</c:v>
                </c:pt>
                <c:pt idx="165">
                  <c:v>-0.42382322345591261</c:v>
                </c:pt>
                <c:pt idx="166">
                  <c:v>-0.50118092953667348</c:v>
                </c:pt>
                <c:pt idx="167">
                  <c:v>-0.31120114945396504</c:v>
                </c:pt>
                <c:pt idx="168">
                  <c:v>-0.4972223921145858</c:v>
                </c:pt>
                <c:pt idx="169">
                  <c:v>-0.67463283772432736</c:v>
                </c:pt>
                <c:pt idx="170">
                  <c:v>-1.6436209961433925</c:v>
                </c:pt>
                <c:pt idx="171">
                  <c:v>3.2261640904181904E-2</c:v>
                </c:pt>
                <c:pt idx="172">
                  <c:v>-1.4001341856752743</c:v>
                </c:pt>
                <c:pt idx="173">
                  <c:v>-0.67463283772432736</c:v>
                </c:pt>
                <c:pt idx="174">
                  <c:v>-0.31215715172108632</c:v>
                </c:pt>
                <c:pt idx="175">
                  <c:v>-0.68769369317996198</c:v>
                </c:pt>
                <c:pt idx="176">
                  <c:v>-1.2383159737763676</c:v>
                </c:pt>
                <c:pt idx="177">
                  <c:v>4.6685946595118342E-2</c:v>
                </c:pt>
                <c:pt idx="178">
                  <c:v>-1.8932986659200221E-2</c:v>
                </c:pt>
                <c:pt idx="179">
                  <c:v>-1.0333849746918584</c:v>
                </c:pt>
                <c:pt idx="180">
                  <c:v>-0.73921603486944754</c:v>
                </c:pt>
                <c:pt idx="181">
                  <c:v>-0.76957890862079437</c:v>
                </c:pt>
                <c:pt idx="182">
                  <c:v>-1.267052015821865</c:v>
                </c:pt>
                <c:pt idx="183">
                  <c:v>-2.0266853126967357</c:v>
                </c:pt>
                <c:pt idx="184">
                  <c:v>-1.5454863343542211</c:v>
                </c:pt>
                <c:pt idx="185">
                  <c:v>-0.32994046244978809</c:v>
                </c:pt>
                <c:pt idx="186">
                  <c:v>-0.65427868085154151</c:v>
                </c:pt>
                <c:pt idx="187">
                  <c:v>0.84156482611731986</c:v>
                </c:pt>
                <c:pt idx="188">
                  <c:v>-0.36349949601312714</c:v>
                </c:pt>
                <c:pt idx="189">
                  <c:v>-1.6706155781420313</c:v>
                </c:pt>
                <c:pt idx="190">
                  <c:v>-0.30759769362963524</c:v>
                </c:pt>
                <c:pt idx="191">
                  <c:v>-0.46420055323129511</c:v>
                </c:pt>
                <c:pt idx="192">
                  <c:v>-1.346973538821717</c:v>
                </c:pt>
                <c:pt idx="193">
                  <c:v>-0.10886445898301977</c:v>
                </c:pt>
                <c:pt idx="194">
                  <c:v>-1.299200440342327</c:v>
                </c:pt>
                <c:pt idx="195">
                  <c:v>-1.0001471456067237</c:v>
                </c:pt>
                <c:pt idx="196">
                  <c:v>-1.1201251631260343</c:v>
                </c:pt>
                <c:pt idx="197">
                  <c:v>-0.65427868085154151</c:v>
                </c:pt>
                <c:pt idx="198">
                  <c:v>-1.1129171428715552</c:v>
                </c:pt>
                <c:pt idx="199">
                  <c:v>-0.68769369317996198</c:v>
                </c:pt>
                <c:pt idx="200">
                  <c:v>0.17573664123282112</c:v>
                </c:pt>
                <c:pt idx="201">
                  <c:v>-0.76189342941110272</c:v>
                </c:pt>
                <c:pt idx="202">
                  <c:v>-0.34506029711018937</c:v>
                </c:pt>
                <c:pt idx="203">
                  <c:v>-0.40949756181735225</c:v>
                </c:pt>
                <c:pt idx="204">
                  <c:v>-0.32994046244978809</c:v>
                </c:pt>
                <c:pt idx="205">
                  <c:v>-0.65427868085154151</c:v>
                </c:pt>
                <c:pt idx="206">
                  <c:v>-1.7341805593169057</c:v>
                </c:pt>
                <c:pt idx="207">
                  <c:v>-0.78011591607636077</c:v>
                </c:pt>
                <c:pt idx="208">
                  <c:v>-0.64016260751031995</c:v>
                </c:pt>
                <c:pt idx="209">
                  <c:v>-1.422086526307941</c:v>
                </c:pt>
                <c:pt idx="210">
                  <c:v>-1.0981323034245576</c:v>
                </c:pt>
                <c:pt idx="211">
                  <c:v>-0.57270839503330229</c:v>
                </c:pt>
                <c:pt idx="212">
                  <c:v>-1.0981323034245576</c:v>
                </c:pt>
                <c:pt idx="213">
                  <c:v>-0.37937039741519407</c:v>
                </c:pt>
                <c:pt idx="214">
                  <c:v>-0.74770867642922489</c:v>
                </c:pt>
                <c:pt idx="215">
                  <c:v>-1.5454863343542211</c:v>
                </c:pt>
                <c:pt idx="216">
                  <c:v>-0.68769369317996198</c:v>
                </c:pt>
                <c:pt idx="217">
                  <c:v>-0.77223713451312836</c:v>
                </c:pt>
                <c:pt idx="218">
                  <c:v>-0.65427868085154151</c:v>
                </c:pt>
                <c:pt idx="219">
                  <c:v>-2.0195319233541009</c:v>
                </c:pt>
                <c:pt idx="220">
                  <c:v>-0.81027958890675167</c:v>
                </c:pt>
                <c:pt idx="221">
                  <c:v>-4.2104480556255368E-2</c:v>
                </c:pt>
                <c:pt idx="222">
                  <c:v>-0.87764872439849806</c:v>
                </c:pt>
                <c:pt idx="223">
                  <c:v>-1.5664558371151713</c:v>
                </c:pt>
                <c:pt idx="224">
                  <c:v>-1.7259875661849093</c:v>
                </c:pt>
                <c:pt idx="225">
                  <c:v>-0.90192561589039344</c:v>
                </c:pt>
                <c:pt idx="226">
                  <c:v>-0.83848954277469678</c:v>
                </c:pt>
                <c:pt idx="227">
                  <c:v>-0.68446492102587864</c:v>
                </c:pt>
                <c:pt idx="228">
                  <c:v>-1.3730371386990292</c:v>
                </c:pt>
                <c:pt idx="229">
                  <c:v>-1.9492220863651006</c:v>
                </c:pt>
                <c:pt idx="230">
                  <c:v>-0.98252442296269571</c:v>
                </c:pt>
                <c:pt idx="231">
                  <c:v>-0.9467594248082809</c:v>
                </c:pt>
                <c:pt idx="232">
                  <c:v>-1.3608859107696285</c:v>
                </c:pt>
                <c:pt idx="233">
                  <c:v>-1.6633065689614046</c:v>
                </c:pt>
                <c:pt idx="234">
                  <c:v>3.1514755279423184E-2</c:v>
                </c:pt>
                <c:pt idx="235">
                  <c:v>-0.70348879067450432</c:v>
                </c:pt>
                <c:pt idx="236">
                  <c:v>-1.3770131738635354</c:v>
                </c:pt>
                <c:pt idx="237">
                  <c:v>-1.3131759853928473</c:v>
                </c:pt>
                <c:pt idx="238">
                  <c:v>-0.39236825516042284</c:v>
                </c:pt>
                <c:pt idx="239">
                  <c:v>-0.74770867642922489</c:v>
                </c:pt>
                <c:pt idx="240">
                  <c:v>-0.68585160518279775</c:v>
                </c:pt>
                <c:pt idx="241">
                  <c:v>-0.65427868085154151</c:v>
                </c:pt>
                <c:pt idx="242">
                  <c:v>-0.27711385469651667</c:v>
                </c:pt>
                <c:pt idx="243">
                  <c:v>-0.68769369317996198</c:v>
                </c:pt>
                <c:pt idx="244">
                  <c:v>-1.6665702117907368</c:v>
                </c:pt>
                <c:pt idx="245">
                  <c:v>-1.0709834376079621</c:v>
                </c:pt>
                <c:pt idx="246">
                  <c:v>-1.2798383367043555</c:v>
                </c:pt>
                <c:pt idx="247">
                  <c:v>-1.0789147898397449</c:v>
                </c:pt>
                <c:pt idx="248">
                  <c:v>-1.3441367897437895</c:v>
                </c:pt>
                <c:pt idx="249">
                  <c:v>-0.16476417754912714</c:v>
                </c:pt>
                <c:pt idx="250">
                  <c:v>-0.60117388663838334</c:v>
                </c:pt>
                <c:pt idx="251">
                  <c:v>-1.6624868119593417</c:v>
                </c:pt>
                <c:pt idx="252">
                  <c:v>-1.7803360234670755</c:v>
                </c:pt>
                <c:pt idx="253">
                  <c:v>-0.28407092460527533</c:v>
                </c:pt>
                <c:pt idx="254">
                  <c:v>-0.9467594248082809</c:v>
                </c:pt>
                <c:pt idx="255">
                  <c:v>-0.73055474482989413</c:v>
                </c:pt>
                <c:pt idx="256">
                  <c:v>-0.82461288184898529</c:v>
                </c:pt>
                <c:pt idx="257">
                  <c:v>-0.78011591607636077</c:v>
                </c:pt>
                <c:pt idx="258">
                  <c:v>-0.57449810260283873</c:v>
                </c:pt>
                <c:pt idx="259">
                  <c:v>-0.83848954277469678</c:v>
                </c:pt>
                <c:pt idx="260">
                  <c:v>-0.27866929623320674</c:v>
                </c:pt>
                <c:pt idx="261">
                  <c:v>-1.0504979585438641</c:v>
                </c:pt>
                <c:pt idx="262">
                  <c:v>-0.85193769971583688</c:v>
                </c:pt>
                <c:pt idx="263">
                  <c:v>-0.71269857499379741</c:v>
                </c:pt>
                <c:pt idx="264">
                  <c:v>-0.85981166220691441</c:v>
                </c:pt>
                <c:pt idx="265">
                  <c:v>-0.12881902732118417</c:v>
                </c:pt>
                <c:pt idx="266">
                  <c:v>0.26671039616578179</c:v>
                </c:pt>
                <c:pt idx="267">
                  <c:v>-1.744492287281487</c:v>
                </c:pt>
                <c:pt idx="268">
                  <c:v>-1.2043435740460346</c:v>
                </c:pt>
                <c:pt idx="269">
                  <c:v>-1.6414733007635205</c:v>
                </c:pt>
                <c:pt idx="270">
                  <c:v>-1.8276998391063735</c:v>
                </c:pt>
                <c:pt idx="271">
                  <c:v>-1.3177363516455345</c:v>
                </c:pt>
                <c:pt idx="272">
                  <c:v>-1.8016958456484446</c:v>
                </c:pt>
                <c:pt idx="273">
                  <c:v>-0.67463283772432736</c:v>
                </c:pt>
                <c:pt idx="274">
                  <c:v>-1.259572973070983</c:v>
                </c:pt>
                <c:pt idx="275">
                  <c:v>-0.98740186416350251</c:v>
                </c:pt>
                <c:pt idx="276">
                  <c:v>-0.50705261495669263</c:v>
                </c:pt>
                <c:pt idx="277">
                  <c:v>-0.93597655062555529</c:v>
                </c:pt>
                <c:pt idx="278">
                  <c:v>0.39457434966508004</c:v>
                </c:pt>
                <c:pt idx="279">
                  <c:v>-3.9380775601317317E-3</c:v>
                </c:pt>
                <c:pt idx="280">
                  <c:v>-1.0110008832034922</c:v>
                </c:pt>
                <c:pt idx="281">
                  <c:v>-0.65427868085154151</c:v>
                </c:pt>
                <c:pt idx="282">
                  <c:v>-1.2003995435663719</c:v>
                </c:pt>
                <c:pt idx="283">
                  <c:v>-0.54609138470475393</c:v>
                </c:pt>
                <c:pt idx="284">
                  <c:v>-0.83848954277469678</c:v>
                </c:pt>
                <c:pt idx="285">
                  <c:v>6.2369368555866639E-2</c:v>
                </c:pt>
                <c:pt idx="286">
                  <c:v>-1.4001341856752743</c:v>
                </c:pt>
                <c:pt idx="287">
                  <c:v>2.2644856719763858E-2</c:v>
                </c:pt>
                <c:pt idx="288">
                  <c:v>-0.88179006319515529</c:v>
                </c:pt>
                <c:pt idx="289">
                  <c:v>-0.59881489192145332</c:v>
                </c:pt>
                <c:pt idx="290">
                  <c:v>-1.0275276371241344</c:v>
                </c:pt>
                <c:pt idx="291">
                  <c:v>-1.1544743551776295</c:v>
                </c:pt>
                <c:pt idx="292">
                  <c:v>-1.299200440342327</c:v>
                </c:pt>
                <c:pt idx="293">
                  <c:v>-0.46899686461853213</c:v>
                </c:pt>
                <c:pt idx="294">
                  <c:v>-1.0155708251498665</c:v>
                </c:pt>
                <c:pt idx="295">
                  <c:v>-1.5290669160717747</c:v>
                </c:pt>
                <c:pt idx="296">
                  <c:v>-0.48716708660876323</c:v>
                </c:pt>
                <c:pt idx="297">
                  <c:v>-0.66457429842340487</c:v>
                </c:pt>
                <c:pt idx="298">
                  <c:v>-0.57449810260283873</c:v>
                </c:pt>
                <c:pt idx="299">
                  <c:v>-0.88995639062972409</c:v>
                </c:pt>
                <c:pt idx="300">
                  <c:v>-1.4530654647528836</c:v>
                </c:pt>
                <c:pt idx="301">
                  <c:v>-1.8360329865533929</c:v>
                </c:pt>
                <c:pt idx="302">
                  <c:v>-0.85632968901185702</c:v>
                </c:pt>
                <c:pt idx="303">
                  <c:v>-1.1201251631260343</c:v>
                </c:pt>
                <c:pt idx="304">
                  <c:v>-1.3567587799967191</c:v>
                </c:pt>
                <c:pt idx="305">
                  <c:v>-0.67463283772432736</c:v>
                </c:pt>
                <c:pt idx="306">
                  <c:v>-0.98601388149628666</c:v>
                </c:pt>
                <c:pt idx="307">
                  <c:v>-0.57761259774392693</c:v>
                </c:pt>
                <c:pt idx="308">
                  <c:v>-1.1801238971179886</c:v>
                </c:pt>
                <c:pt idx="309">
                  <c:v>-0.61048469765694802</c:v>
                </c:pt>
                <c:pt idx="310">
                  <c:v>-0.57699146834229886</c:v>
                </c:pt>
                <c:pt idx="311">
                  <c:v>-1.2896272379526441</c:v>
                </c:pt>
                <c:pt idx="312">
                  <c:v>-1.024569113760657</c:v>
                </c:pt>
                <c:pt idx="313">
                  <c:v>-0.72171799996936237</c:v>
                </c:pt>
                <c:pt idx="314">
                  <c:v>-0.4922235110135586</c:v>
                </c:pt>
                <c:pt idx="315">
                  <c:v>-0.78011591607636077</c:v>
                </c:pt>
                <c:pt idx="316">
                  <c:v>-0.95728151218683843</c:v>
                </c:pt>
                <c:pt idx="317">
                  <c:v>-1.1129171428715552</c:v>
                </c:pt>
                <c:pt idx="318">
                  <c:v>-0.53528745323889426</c:v>
                </c:pt>
                <c:pt idx="319">
                  <c:v>-0.71269857499379741</c:v>
                </c:pt>
                <c:pt idx="320">
                  <c:v>-1.1674883249688195</c:v>
                </c:pt>
                <c:pt idx="321">
                  <c:v>-1.0828268561605872</c:v>
                </c:pt>
                <c:pt idx="322">
                  <c:v>-0.53528745323889426</c:v>
                </c:pt>
                <c:pt idx="323">
                  <c:v>-0.87764872439849806</c:v>
                </c:pt>
                <c:pt idx="324">
                  <c:v>-1.3887274861184145</c:v>
                </c:pt>
                <c:pt idx="325">
                  <c:v>-1.3085672417291616</c:v>
                </c:pt>
                <c:pt idx="326">
                  <c:v>-1.1924024430012989</c:v>
                </c:pt>
                <c:pt idx="327">
                  <c:v>-1.2896272379526441</c:v>
                </c:pt>
                <c:pt idx="328">
                  <c:v>6.2369368555866639E-2</c:v>
                </c:pt>
                <c:pt idx="329">
                  <c:v>-1.9115979269872629</c:v>
                </c:pt>
                <c:pt idx="330">
                  <c:v>-0.62408954201136291</c:v>
                </c:pt>
                <c:pt idx="331">
                  <c:v>-1.7376450760420525</c:v>
                </c:pt>
                <c:pt idx="332">
                  <c:v>-0.81027958890675167</c:v>
                </c:pt>
                <c:pt idx="333">
                  <c:v>-0.95728151218683843</c:v>
                </c:pt>
                <c:pt idx="334">
                  <c:v>-0.40949756181735225</c:v>
                </c:pt>
                <c:pt idx="335">
                  <c:v>-2.0784577758257603</c:v>
                </c:pt>
                <c:pt idx="336">
                  <c:v>-1.3441367897437895</c:v>
                </c:pt>
                <c:pt idx="337">
                  <c:v>-0.78011591607636077</c:v>
                </c:pt>
                <c:pt idx="338">
                  <c:v>-0.76421333188364216</c:v>
                </c:pt>
                <c:pt idx="339">
                  <c:v>-0.1607016761811729</c:v>
                </c:pt>
                <c:pt idx="340">
                  <c:v>-1.299200440342327</c:v>
                </c:pt>
                <c:pt idx="341">
                  <c:v>-1.792669954396894</c:v>
                </c:pt>
                <c:pt idx="342">
                  <c:v>-0.72468351358609151</c:v>
                </c:pt>
                <c:pt idx="343">
                  <c:v>-0.51666752576318586</c:v>
                </c:pt>
                <c:pt idx="344">
                  <c:v>-0.73634800476566953</c:v>
                </c:pt>
                <c:pt idx="345">
                  <c:v>-0.6472776374751924</c:v>
                </c:pt>
                <c:pt idx="346">
                  <c:v>-1.0828268561605872</c:v>
                </c:pt>
                <c:pt idx="347">
                  <c:v>-1.5454863343542211</c:v>
                </c:pt>
                <c:pt idx="348">
                  <c:v>-0.92491965727975822</c:v>
                </c:pt>
                <c:pt idx="349">
                  <c:v>-8.4416564650902901E-2</c:v>
                </c:pt>
                <c:pt idx="350">
                  <c:v>-1.4881538562989602</c:v>
                </c:pt>
                <c:pt idx="351">
                  <c:v>-1.2043435740460346</c:v>
                </c:pt>
                <c:pt idx="352">
                  <c:v>-2.0337227849169266</c:v>
                </c:pt>
                <c:pt idx="353">
                  <c:v>-1.2798383367043555</c:v>
                </c:pt>
                <c:pt idx="354">
                  <c:v>-1.2490744528080493</c:v>
                </c:pt>
                <c:pt idx="355">
                  <c:v>-0.95728151218683843</c:v>
                </c:pt>
                <c:pt idx="356">
                  <c:v>-0.78011591607636077</c:v>
                </c:pt>
                <c:pt idx="357">
                  <c:v>-0.73055474482989413</c:v>
                </c:pt>
                <c:pt idx="358">
                  <c:v>-0.51666752576318586</c:v>
                </c:pt>
                <c:pt idx="359">
                  <c:v>-1.1674883249688195</c:v>
                </c:pt>
                <c:pt idx="360">
                  <c:v>-1.7236180405755241</c:v>
                </c:pt>
                <c:pt idx="361">
                  <c:v>-1.1850770231055612</c:v>
                </c:pt>
                <c:pt idx="362">
                  <c:v>-0.50705261495669263</c:v>
                </c:pt>
                <c:pt idx="363">
                  <c:v>-0.82461288184898529</c:v>
                </c:pt>
                <c:pt idx="364">
                  <c:v>-1.6902958153979075</c:v>
                </c:pt>
                <c:pt idx="365">
                  <c:v>-1.1201251631260343</c:v>
                </c:pt>
                <c:pt idx="366">
                  <c:v>-0.9036089499513934</c:v>
                </c:pt>
                <c:pt idx="367">
                  <c:v>-1.6238983565261247</c:v>
                </c:pt>
                <c:pt idx="368">
                  <c:v>-0.29363157817629704</c:v>
                </c:pt>
                <c:pt idx="369">
                  <c:v>-1.259572973070983</c:v>
                </c:pt>
                <c:pt idx="370">
                  <c:v>-0.45216652171559985</c:v>
                </c:pt>
                <c:pt idx="371">
                  <c:v>-1.3441367897437895</c:v>
                </c:pt>
                <c:pt idx="372">
                  <c:v>-0.91357448083830428</c:v>
                </c:pt>
                <c:pt idx="373">
                  <c:v>-0.58682532438011581</c:v>
                </c:pt>
                <c:pt idx="374">
                  <c:v>-0.68446492102587864</c:v>
                </c:pt>
                <c:pt idx="375">
                  <c:v>-0.94319474306495943</c:v>
                </c:pt>
                <c:pt idx="376">
                  <c:v>-0.95205227738906872</c:v>
                </c:pt>
                <c:pt idx="377">
                  <c:v>-1.0669628328986949</c:v>
                </c:pt>
                <c:pt idx="378">
                  <c:v>-0.86498296465732816</c:v>
                </c:pt>
                <c:pt idx="379">
                  <c:v>-0.69408047514958016</c:v>
                </c:pt>
                <c:pt idx="380">
                  <c:v>-1.0981323034245576</c:v>
                </c:pt>
                <c:pt idx="381">
                  <c:v>-1.3887274861184145</c:v>
                </c:pt>
                <c:pt idx="382">
                  <c:v>-1.4563750551683783</c:v>
                </c:pt>
                <c:pt idx="383">
                  <c:v>-1.7644091118497018</c:v>
                </c:pt>
                <c:pt idx="384">
                  <c:v>-0.99699566813820217</c:v>
                </c:pt>
                <c:pt idx="385">
                  <c:v>-0.39091034625795795</c:v>
                </c:pt>
                <c:pt idx="386">
                  <c:v>-1.4001341856752743</c:v>
                </c:pt>
                <c:pt idx="387">
                  <c:v>-0.53528745323889426</c:v>
                </c:pt>
                <c:pt idx="388">
                  <c:v>-0.39301467257534839</c:v>
                </c:pt>
                <c:pt idx="389">
                  <c:v>-0.88995639062972409</c:v>
                </c:pt>
                <c:pt idx="390">
                  <c:v>-0.99699566813820217</c:v>
                </c:pt>
                <c:pt idx="391">
                  <c:v>-0.66457429842340487</c:v>
                </c:pt>
                <c:pt idx="392">
                  <c:v>-0.77223713451312836</c:v>
                </c:pt>
                <c:pt idx="393">
                  <c:v>-0.65427868085154151</c:v>
                </c:pt>
                <c:pt idx="394">
                  <c:v>-1.3267159398965418</c:v>
                </c:pt>
                <c:pt idx="395">
                  <c:v>-1.4429826525487734</c:v>
                </c:pt>
                <c:pt idx="396">
                  <c:v>-0.68446492102587864</c:v>
                </c:pt>
                <c:pt idx="397">
                  <c:v>-0.78011591607636077</c:v>
                </c:pt>
                <c:pt idx="398">
                  <c:v>-0.82461288184898529</c:v>
                </c:pt>
                <c:pt idx="399">
                  <c:v>-1.0155708251498665</c:v>
                </c:pt>
                <c:pt idx="400">
                  <c:v>-7.5965954912228739E-2</c:v>
                </c:pt>
                <c:pt idx="401">
                  <c:v>-1.1801238971179886</c:v>
                </c:pt>
                <c:pt idx="402">
                  <c:v>-0.67463283772432736</c:v>
                </c:pt>
                <c:pt idx="403">
                  <c:v>-0.45554245917882413</c:v>
                </c:pt>
                <c:pt idx="404">
                  <c:v>0.33491146137322847</c:v>
                </c:pt>
                <c:pt idx="405">
                  <c:v>-0.91928403914587697</c:v>
                </c:pt>
                <c:pt idx="406">
                  <c:v>-0.15947574386919705</c:v>
                </c:pt>
                <c:pt idx="407">
                  <c:v>-0.32994046244978809</c:v>
                </c:pt>
                <c:pt idx="408">
                  <c:v>-1.0669628328986949</c:v>
                </c:pt>
                <c:pt idx="409">
                  <c:v>-1.0155708251498665</c:v>
                </c:pt>
                <c:pt idx="410">
                  <c:v>-1.7708501317565504</c:v>
                </c:pt>
                <c:pt idx="411">
                  <c:v>-0.99699566813820217</c:v>
                </c:pt>
                <c:pt idx="412">
                  <c:v>-1.5664558371151713</c:v>
                </c:pt>
                <c:pt idx="413">
                  <c:v>-0.83061423486854224</c:v>
                </c:pt>
                <c:pt idx="414">
                  <c:v>-0.14322750002818621</c:v>
                </c:pt>
                <c:pt idx="415">
                  <c:v>-1.9658595410880007</c:v>
                </c:pt>
                <c:pt idx="416">
                  <c:v>-0.32994046244978809</c:v>
                </c:pt>
                <c:pt idx="417">
                  <c:v>-1.0776029054730891</c:v>
                </c:pt>
                <c:pt idx="418">
                  <c:v>-0.57031068407459062</c:v>
                </c:pt>
                <c:pt idx="419">
                  <c:v>-0.12292449554163438</c:v>
                </c:pt>
                <c:pt idx="420">
                  <c:v>-1.9069493774462811</c:v>
                </c:pt>
                <c:pt idx="421">
                  <c:v>-0.61048469765694802</c:v>
                </c:pt>
                <c:pt idx="422">
                  <c:v>-0.73921603486944754</c:v>
                </c:pt>
                <c:pt idx="423">
                  <c:v>-0.80293214495853782</c:v>
                </c:pt>
                <c:pt idx="424">
                  <c:v>-0.41977745686996354</c:v>
                </c:pt>
                <c:pt idx="425">
                  <c:v>-0.96755511055013155</c:v>
                </c:pt>
                <c:pt idx="426">
                  <c:v>-0.9467594248082809</c:v>
                </c:pt>
                <c:pt idx="427">
                  <c:v>-0.59749882326709225</c:v>
                </c:pt>
                <c:pt idx="428">
                  <c:v>-0.69408047514958016</c:v>
                </c:pt>
                <c:pt idx="429">
                  <c:v>-0.52607627689684933</c:v>
                </c:pt>
                <c:pt idx="430">
                  <c:v>-1.1801238971179886</c:v>
                </c:pt>
                <c:pt idx="431">
                  <c:v>-0.47687625298822062</c:v>
                </c:pt>
                <c:pt idx="432">
                  <c:v>-1.1478182586638086</c:v>
                </c:pt>
                <c:pt idx="433">
                  <c:v>-0.62185125566874011</c:v>
                </c:pt>
                <c:pt idx="434">
                  <c:v>-0.87764872439849806</c:v>
                </c:pt>
                <c:pt idx="435">
                  <c:v>-0.6472776374751924</c:v>
                </c:pt>
                <c:pt idx="436">
                  <c:v>-1.6979248257407038</c:v>
                </c:pt>
                <c:pt idx="437">
                  <c:v>-1.4038708159463316</c:v>
                </c:pt>
                <c:pt idx="438">
                  <c:v>-1.0637193619139118</c:v>
                </c:pt>
                <c:pt idx="439">
                  <c:v>-1.8509071544540774</c:v>
                </c:pt>
                <c:pt idx="440">
                  <c:v>-1.0669628328986949</c:v>
                </c:pt>
                <c:pt idx="441">
                  <c:v>-1.7956994744941845</c:v>
                </c:pt>
                <c:pt idx="442">
                  <c:v>-1.3116451633067037</c:v>
                </c:pt>
                <c:pt idx="443">
                  <c:v>-1.2698237962288135</c:v>
                </c:pt>
                <c:pt idx="444">
                  <c:v>-0.86498296465732816</c:v>
                </c:pt>
                <c:pt idx="445">
                  <c:v>-0.58682532438011581</c:v>
                </c:pt>
                <c:pt idx="446">
                  <c:v>-1.3039090836215295</c:v>
                </c:pt>
                <c:pt idx="447">
                  <c:v>-1.1883480193394764</c:v>
                </c:pt>
                <c:pt idx="448">
                  <c:v>-0.67463283772432736</c:v>
                </c:pt>
                <c:pt idx="449">
                  <c:v>-0.50705261495669263</c:v>
                </c:pt>
                <c:pt idx="450">
                  <c:v>-1.0905469349487975</c:v>
                </c:pt>
                <c:pt idx="451">
                  <c:v>-0.59881489192145332</c:v>
                </c:pt>
                <c:pt idx="452">
                  <c:v>-1.1544743551776295</c:v>
                </c:pt>
                <c:pt idx="453">
                  <c:v>-1.3355136802412759</c:v>
                </c:pt>
                <c:pt idx="454">
                  <c:v>-1.9069493774462811</c:v>
                </c:pt>
                <c:pt idx="455">
                  <c:v>-1.1177357460163708</c:v>
                </c:pt>
                <c:pt idx="456">
                  <c:v>-1.7271674987540144</c:v>
                </c:pt>
                <c:pt idx="457">
                  <c:v>-0.98740186416350251</c:v>
                </c:pt>
                <c:pt idx="458">
                  <c:v>-0.81027958890675167</c:v>
                </c:pt>
                <c:pt idx="459">
                  <c:v>-0.67463283772432736</c:v>
                </c:pt>
                <c:pt idx="460">
                  <c:v>-1.4629195345325425</c:v>
                </c:pt>
                <c:pt idx="461">
                  <c:v>-1.3925630956525679</c:v>
                </c:pt>
                <c:pt idx="462">
                  <c:v>-0.58682532438011581</c:v>
                </c:pt>
                <c:pt idx="463">
                  <c:v>-1.5234528882926579</c:v>
                </c:pt>
                <c:pt idx="464">
                  <c:v>-0.40133307448973687</c:v>
                </c:pt>
                <c:pt idx="465">
                  <c:v>-1.2159653297282389</c:v>
                </c:pt>
                <c:pt idx="466">
                  <c:v>-1.259572973070983</c:v>
                </c:pt>
                <c:pt idx="467">
                  <c:v>-1.4850785793784274</c:v>
                </c:pt>
                <c:pt idx="468">
                  <c:v>-0.95728151218683843</c:v>
                </c:pt>
                <c:pt idx="469">
                  <c:v>-1.1272156012353678</c:v>
                </c:pt>
                <c:pt idx="470">
                  <c:v>-0.45865423347977446</c:v>
                </c:pt>
                <c:pt idx="471">
                  <c:v>-0.19525168229632664</c:v>
                </c:pt>
                <c:pt idx="472">
                  <c:v>-1.0669628328986949</c:v>
                </c:pt>
                <c:pt idx="473">
                  <c:v>-1.3608859107696285</c:v>
                </c:pt>
                <c:pt idx="474">
                  <c:v>-0.75878089896963152</c:v>
                </c:pt>
                <c:pt idx="475">
                  <c:v>-1.425639768014749</c:v>
                </c:pt>
                <c:pt idx="476">
                  <c:v>-1.6706155781420313</c:v>
                </c:pt>
                <c:pt idx="477">
                  <c:v>-0.74770867642922489</c:v>
                </c:pt>
                <c:pt idx="478">
                  <c:v>-1.2383159737763676</c:v>
                </c:pt>
                <c:pt idx="479">
                  <c:v>-1.3267159398965418</c:v>
                </c:pt>
                <c:pt idx="480">
                  <c:v>-1.6857716049539652E-2</c:v>
                </c:pt>
                <c:pt idx="481">
                  <c:v>-1.4429826525487734</c:v>
                </c:pt>
                <c:pt idx="482">
                  <c:v>-1.274859919350001</c:v>
                </c:pt>
                <c:pt idx="483">
                  <c:v>-0.58682532438011581</c:v>
                </c:pt>
                <c:pt idx="484">
                  <c:v>-1.5508243806790465</c:v>
                </c:pt>
                <c:pt idx="485">
                  <c:v>-0.52421059958045557</c:v>
                </c:pt>
                <c:pt idx="486">
                  <c:v>-1.1738520314000935</c:v>
                </c:pt>
                <c:pt idx="487">
                  <c:v>-1.3770131738635354</c:v>
                </c:pt>
                <c:pt idx="488">
                  <c:v>-1.600879823092368</c:v>
                </c:pt>
                <c:pt idx="489">
                  <c:v>-1.4881538562989602</c:v>
                </c:pt>
                <c:pt idx="490">
                  <c:v>-0.72704149633625081</c:v>
                </c:pt>
                <c:pt idx="491">
                  <c:v>-1.227284341130775</c:v>
                </c:pt>
                <c:pt idx="492">
                  <c:v>-0.4444746271434028</c:v>
                </c:pt>
                <c:pt idx="493">
                  <c:v>-0.60273951378139912</c:v>
                </c:pt>
                <c:pt idx="494">
                  <c:v>-1.7987080086665685</c:v>
                </c:pt>
                <c:pt idx="495">
                  <c:v>-1.0155708251498665</c:v>
                </c:pt>
                <c:pt idx="496">
                  <c:v>-1.3925630956525679</c:v>
                </c:pt>
                <c:pt idx="497">
                  <c:v>-1.0905469349487975</c:v>
                </c:pt>
                <c:pt idx="498">
                  <c:v>-1.0669628328986949</c:v>
                </c:pt>
                <c:pt idx="499">
                  <c:v>-1.2043435740460346</c:v>
                </c:pt>
                <c:pt idx="500">
                  <c:v>-1.2383159737763676</c:v>
                </c:pt>
                <c:pt idx="501">
                  <c:v>-1.0420256498011389</c:v>
                </c:pt>
                <c:pt idx="502">
                  <c:v>-1.1272156012353678</c:v>
                </c:pt>
                <c:pt idx="503">
                  <c:v>-1.8754568274882253</c:v>
                </c:pt>
                <c:pt idx="504">
                  <c:v>-0.50286658200237599</c:v>
                </c:pt>
                <c:pt idx="505">
                  <c:v>-1.0504979585438641</c:v>
                </c:pt>
                <c:pt idx="506">
                  <c:v>-0.18387998791312515</c:v>
                </c:pt>
                <c:pt idx="507">
                  <c:v>-1.8115094109586647</c:v>
                </c:pt>
                <c:pt idx="508">
                  <c:v>-1.6542030035077941</c:v>
                </c:pt>
                <c:pt idx="509">
                  <c:v>-1.259572973070983</c:v>
                </c:pt>
                <c:pt idx="510">
                  <c:v>-1.2698237962288135</c:v>
                </c:pt>
                <c:pt idx="511">
                  <c:v>-0.95029513792013542</c:v>
                </c:pt>
                <c:pt idx="512">
                  <c:v>-1.3267159398965418</c:v>
                </c:pt>
                <c:pt idx="513">
                  <c:v>-1.0504979585438641</c:v>
                </c:pt>
                <c:pt idx="514">
                  <c:v>-1.4497304644566302</c:v>
                </c:pt>
                <c:pt idx="515">
                  <c:v>-0.76421333188364216</c:v>
                </c:pt>
                <c:pt idx="516">
                  <c:v>-0.47687625298822062</c:v>
                </c:pt>
                <c:pt idx="517">
                  <c:v>-0.6472776374751924</c:v>
                </c:pt>
                <c:pt idx="518">
                  <c:v>-0.63292983912370449</c:v>
                </c:pt>
                <c:pt idx="519">
                  <c:v>-1.1544743551776295</c:v>
                </c:pt>
                <c:pt idx="520">
                  <c:v>-0.94319474306495943</c:v>
                </c:pt>
                <c:pt idx="521">
                  <c:v>-1.6583646567479093</c:v>
                </c:pt>
                <c:pt idx="522">
                  <c:v>-1.1631934892905944</c:v>
                </c:pt>
                <c:pt idx="523">
                  <c:v>-0.72704149633625081</c:v>
                </c:pt>
                <c:pt idx="524">
                  <c:v>-1.1272156012353678</c:v>
                </c:pt>
                <c:pt idx="525">
                  <c:v>-0.36349949601312714</c:v>
                </c:pt>
                <c:pt idx="526">
                  <c:v>-0.74770867642922489</c:v>
                </c:pt>
                <c:pt idx="527">
                  <c:v>-1.1272156012353678</c:v>
                </c:pt>
                <c:pt idx="528">
                  <c:v>-0.95029513792013542</c:v>
                </c:pt>
                <c:pt idx="529">
                  <c:v>-1.1129171428715552</c:v>
                </c:pt>
                <c:pt idx="530">
                  <c:v>-2.0656765293775057</c:v>
                </c:pt>
                <c:pt idx="531">
                  <c:v>-1.4429826525487734</c:v>
                </c:pt>
                <c:pt idx="532">
                  <c:v>-1.5002417541375284</c:v>
                </c:pt>
                <c:pt idx="533">
                  <c:v>-1.5234528882926579</c:v>
                </c:pt>
                <c:pt idx="534">
                  <c:v>-0.58682532438011581</c:v>
                </c:pt>
                <c:pt idx="535">
                  <c:v>-1.744492287281487</c:v>
                </c:pt>
                <c:pt idx="536">
                  <c:v>-0.78011591607636077</c:v>
                </c:pt>
                <c:pt idx="537">
                  <c:v>-1.2698237962288135</c:v>
                </c:pt>
                <c:pt idx="538">
                  <c:v>-1.384857708142345</c:v>
                </c:pt>
                <c:pt idx="539">
                  <c:v>-0.57031068407459062</c:v>
                </c:pt>
                <c:pt idx="540">
                  <c:v>-1.299200440342327</c:v>
                </c:pt>
                <c:pt idx="541">
                  <c:v>-1.2244821098597778</c:v>
                </c:pt>
                <c:pt idx="542">
                  <c:v>-1.0448681348591511</c:v>
                </c:pt>
                <c:pt idx="543">
                  <c:v>-1.418503979941357</c:v>
                </c:pt>
                <c:pt idx="544">
                  <c:v>-1.4429826525487734</c:v>
                </c:pt>
                <c:pt idx="545">
                  <c:v>-0.53528745323889426</c:v>
                </c:pt>
                <c:pt idx="546">
                  <c:v>-1.1801238971179886</c:v>
                </c:pt>
                <c:pt idx="547">
                  <c:v>-0.6472776374751924</c:v>
                </c:pt>
                <c:pt idx="548">
                  <c:v>-0.99699566813820217</c:v>
                </c:pt>
                <c:pt idx="549">
                  <c:v>-1.2798383367043555</c:v>
                </c:pt>
                <c:pt idx="550">
                  <c:v>-0.80539508513859137</c:v>
                </c:pt>
                <c:pt idx="551">
                  <c:v>-1.0669628328986949</c:v>
                </c:pt>
                <c:pt idx="552">
                  <c:v>-1.0155708251498665</c:v>
                </c:pt>
                <c:pt idx="553">
                  <c:v>-1.0333849746918584</c:v>
                </c:pt>
                <c:pt idx="554">
                  <c:v>-0.67463283772432736</c:v>
                </c:pt>
                <c:pt idx="555">
                  <c:v>-1.600879823092368</c:v>
                </c:pt>
                <c:pt idx="556">
                  <c:v>-0.53528745323889426</c:v>
                </c:pt>
                <c:pt idx="557">
                  <c:v>-0.69408047514958016</c:v>
                </c:pt>
                <c:pt idx="558">
                  <c:v>-0.59881489192145332</c:v>
                </c:pt>
                <c:pt idx="559">
                  <c:v>-0.62185125566874011</c:v>
                </c:pt>
                <c:pt idx="560">
                  <c:v>-0.88995639062972409</c:v>
                </c:pt>
                <c:pt idx="561">
                  <c:v>-1.3355136802412759</c:v>
                </c:pt>
                <c:pt idx="562">
                  <c:v>-0.8734676118822311</c:v>
                </c:pt>
                <c:pt idx="563">
                  <c:v>-1.0669628328986949</c:v>
                </c:pt>
                <c:pt idx="564">
                  <c:v>-0.54875127059922935</c:v>
                </c:pt>
                <c:pt idx="565">
                  <c:v>-0.31215715172108632</c:v>
                </c:pt>
                <c:pt idx="566">
                  <c:v>-0.95728151218683843</c:v>
                </c:pt>
                <c:pt idx="567">
                  <c:v>-1.4291641804876634</c:v>
                </c:pt>
                <c:pt idx="568">
                  <c:v>-0.82461288184898529</c:v>
                </c:pt>
                <c:pt idx="569">
                  <c:v>-0.14322750002818621</c:v>
                </c:pt>
                <c:pt idx="570">
                  <c:v>0.17073944727105927</c:v>
                </c:pt>
                <c:pt idx="571">
                  <c:v>-1.3267159398965418</c:v>
                </c:pt>
                <c:pt idx="572">
                  <c:v>-2.0204325670929193</c:v>
                </c:pt>
                <c:pt idx="573">
                  <c:v>-0.4444746271434028</c:v>
                </c:pt>
                <c:pt idx="574">
                  <c:v>-1.3770131738635354</c:v>
                </c:pt>
                <c:pt idx="575">
                  <c:v>-1.6941270710700247</c:v>
                </c:pt>
                <c:pt idx="576">
                  <c:v>-0.73055474482989413</c:v>
                </c:pt>
                <c:pt idx="577">
                  <c:v>-1.1272156012353678</c:v>
                </c:pt>
                <c:pt idx="578">
                  <c:v>-1.0504979585438641</c:v>
                </c:pt>
                <c:pt idx="579">
                  <c:v>-0.82461288184898529</c:v>
                </c:pt>
                <c:pt idx="580">
                  <c:v>-0.47687625298822062</c:v>
                </c:pt>
                <c:pt idx="581">
                  <c:v>-1.2896272379526441</c:v>
                </c:pt>
                <c:pt idx="582">
                  <c:v>-1.2798383367043555</c:v>
                </c:pt>
                <c:pt idx="583">
                  <c:v>-0.84928108551612735</c:v>
                </c:pt>
                <c:pt idx="584">
                  <c:v>-1.5290669160717747</c:v>
                </c:pt>
                <c:pt idx="585">
                  <c:v>-1.7611524232758675</c:v>
                </c:pt>
                <c:pt idx="586">
                  <c:v>-1.1738520314000935</c:v>
                </c:pt>
                <c:pt idx="587">
                  <c:v>-0.32994046244978809</c:v>
                </c:pt>
                <c:pt idx="588">
                  <c:v>-1.6283592119879722</c:v>
                </c:pt>
                <c:pt idx="589">
                  <c:v>-0.53528745323889426</c:v>
                </c:pt>
                <c:pt idx="590">
                  <c:v>-0.39719347002025407</c:v>
                </c:pt>
                <c:pt idx="591">
                  <c:v>-1.4291641804876634</c:v>
                </c:pt>
                <c:pt idx="592">
                  <c:v>-0.68769369317996198</c:v>
                </c:pt>
                <c:pt idx="593">
                  <c:v>-1.1544743551776295</c:v>
                </c:pt>
                <c:pt idx="594">
                  <c:v>-0.90192561589039344</c:v>
                </c:pt>
                <c:pt idx="595">
                  <c:v>-0.32994046244978809</c:v>
                </c:pt>
                <c:pt idx="596">
                  <c:v>-0.9467594248082809</c:v>
                </c:pt>
                <c:pt idx="597">
                  <c:v>-1.7956994744941845</c:v>
                </c:pt>
                <c:pt idx="598">
                  <c:v>-1.7644091118497018</c:v>
                </c:pt>
                <c:pt idx="599">
                  <c:v>-1.3690243761189838</c:v>
                </c:pt>
                <c:pt idx="600">
                  <c:v>-0.99699566813820217</c:v>
                </c:pt>
                <c:pt idx="601">
                  <c:v>-0.63292983912370449</c:v>
                </c:pt>
                <c:pt idx="602">
                  <c:v>-1.2490744528080493</c:v>
                </c:pt>
                <c:pt idx="603">
                  <c:v>-1.7676415619709114</c:v>
                </c:pt>
                <c:pt idx="604">
                  <c:v>-0.83848954277469678</c:v>
                </c:pt>
                <c:pt idx="605">
                  <c:v>-1.7578711300161702</c:v>
                </c:pt>
                <c:pt idx="606">
                  <c:v>-1.4148916416334278</c:v>
                </c:pt>
                <c:pt idx="607">
                  <c:v>-0.86498296465732816</c:v>
                </c:pt>
                <c:pt idx="608">
                  <c:v>-0.70452175012996909</c:v>
                </c:pt>
                <c:pt idx="609">
                  <c:v>-1.475719914543268</c:v>
                </c:pt>
                <c:pt idx="610">
                  <c:v>-1.3525920642987856</c:v>
                </c:pt>
                <c:pt idx="611">
                  <c:v>-0.90192561589039344</c:v>
                </c:pt>
                <c:pt idx="612">
                  <c:v>-1.3809531476491643</c:v>
                </c:pt>
                <c:pt idx="613">
                  <c:v>-0.74770867642922489</c:v>
                </c:pt>
                <c:pt idx="614">
                  <c:v>-0.81027958890675167</c:v>
                </c:pt>
                <c:pt idx="615">
                  <c:v>-1.4075755783874888</c:v>
                </c:pt>
                <c:pt idx="616">
                  <c:v>-0.21448365238292194</c:v>
                </c:pt>
                <c:pt idx="617">
                  <c:v>-1.744492287281487</c:v>
                </c:pt>
                <c:pt idx="618">
                  <c:v>-1.1129171428715552</c:v>
                </c:pt>
                <c:pt idx="619">
                  <c:v>-1.1544743551776295</c:v>
                </c:pt>
                <c:pt idx="620">
                  <c:v>-0.88995639062972409</c:v>
                </c:pt>
                <c:pt idx="621">
                  <c:v>-0.93597655062555529</c:v>
                </c:pt>
                <c:pt idx="622">
                  <c:v>-1.8276998391063735</c:v>
                </c:pt>
                <c:pt idx="623">
                  <c:v>-0.89598214351846028</c:v>
                </c:pt>
                <c:pt idx="624">
                  <c:v>-1.1018759232910429</c:v>
                </c:pt>
                <c:pt idx="625">
                  <c:v>-1.5234528882926579</c:v>
                </c:pt>
                <c:pt idx="626">
                  <c:v>-0.37150616698250155</c:v>
                </c:pt>
                <c:pt idx="627">
                  <c:v>-1.0333849746918584</c:v>
                </c:pt>
                <c:pt idx="628">
                  <c:v>-1.1674883249688195</c:v>
                </c:pt>
                <c:pt idx="629">
                  <c:v>-0.88995639062972409</c:v>
                </c:pt>
                <c:pt idx="630">
                  <c:v>-1.6193912097080256</c:v>
                </c:pt>
                <c:pt idx="631">
                  <c:v>-1.0981323034245576</c:v>
                </c:pt>
                <c:pt idx="632">
                  <c:v>-0.29363157817629704</c:v>
                </c:pt>
                <c:pt idx="633">
                  <c:v>-0.32994046244978809</c:v>
                </c:pt>
                <c:pt idx="634">
                  <c:v>-1.0669628328986949</c:v>
                </c:pt>
                <c:pt idx="635">
                  <c:v>-0.9775916689934695</c:v>
                </c:pt>
                <c:pt idx="636">
                  <c:v>-0.21716489565868019</c:v>
                </c:pt>
                <c:pt idx="637">
                  <c:v>-0.47687625298822062</c:v>
                </c:pt>
                <c:pt idx="638">
                  <c:v>-1.227284341130775</c:v>
                </c:pt>
                <c:pt idx="639">
                  <c:v>-1.0063824090184768</c:v>
                </c:pt>
                <c:pt idx="640">
                  <c:v>-1.5765727762582789</c:v>
                </c:pt>
                <c:pt idx="641">
                  <c:v>-2.0048616644194919</c:v>
                </c:pt>
                <c:pt idx="642">
                  <c:v>-0.83848954277469678</c:v>
                </c:pt>
                <c:pt idx="643">
                  <c:v>-1.0828268561605872</c:v>
                </c:pt>
                <c:pt idx="644">
                  <c:v>-1.1674883249688195</c:v>
                </c:pt>
                <c:pt idx="645">
                  <c:v>-1.227284341130775</c:v>
                </c:pt>
                <c:pt idx="646">
                  <c:v>-1.3355136802412759</c:v>
                </c:pt>
                <c:pt idx="647">
                  <c:v>-0.74770867642922489</c:v>
                </c:pt>
                <c:pt idx="648">
                  <c:v>-1.2896272379526441</c:v>
                </c:pt>
                <c:pt idx="649">
                  <c:v>-0.27069348273728</c:v>
                </c:pt>
                <c:pt idx="650">
                  <c:v>-1.862709076875066</c:v>
                </c:pt>
                <c:pt idx="651">
                  <c:v>-1.1037357122542366</c:v>
                </c:pt>
                <c:pt idx="652">
                  <c:v>-1.3608859107696285</c:v>
                </c:pt>
                <c:pt idx="653">
                  <c:v>-0.67463283772432736</c:v>
                </c:pt>
                <c:pt idx="654">
                  <c:v>-1.0828268561605872</c:v>
                </c:pt>
                <c:pt idx="655">
                  <c:v>-1.3085672417291616</c:v>
                </c:pt>
                <c:pt idx="656">
                  <c:v>-0.86498296465732816</c:v>
                </c:pt>
                <c:pt idx="657">
                  <c:v>-1.6283592119879722</c:v>
                </c:pt>
                <c:pt idx="658">
                  <c:v>-1.5913196125053817</c:v>
                </c:pt>
                <c:pt idx="659">
                  <c:v>-0.61048469765694802</c:v>
                </c:pt>
                <c:pt idx="660">
                  <c:v>-1.1801238971179886</c:v>
                </c:pt>
                <c:pt idx="661">
                  <c:v>-0.91357448083830428</c:v>
                </c:pt>
                <c:pt idx="662">
                  <c:v>-0.58682532438011581</c:v>
                </c:pt>
                <c:pt idx="663">
                  <c:v>-1.0669628328986949</c:v>
                </c:pt>
                <c:pt idx="664">
                  <c:v>-1.7200393354205468</c:v>
                </c:pt>
                <c:pt idx="665">
                  <c:v>-1.2798383367043555</c:v>
                </c:pt>
                <c:pt idx="666">
                  <c:v>-1.3730371386990292</c:v>
                </c:pt>
                <c:pt idx="667">
                  <c:v>-0.4444746271434028</c:v>
                </c:pt>
                <c:pt idx="668">
                  <c:v>-1.1055875782321589</c:v>
                </c:pt>
                <c:pt idx="669">
                  <c:v>-1.2798383367043555</c:v>
                </c:pt>
                <c:pt idx="670">
                  <c:v>-1.469366873964864</c:v>
                </c:pt>
                <c:pt idx="671">
                  <c:v>-1.0828268561605872</c:v>
                </c:pt>
                <c:pt idx="672">
                  <c:v>-1.7410821751874894</c:v>
                </c:pt>
                <c:pt idx="673">
                  <c:v>-1.4497304644566302</c:v>
                </c:pt>
                <c:pt idx="674">
                  <c:v>-1.632774717238372</c:v>
                </c:pt>
                <c:pt idx="675">
                  <c:v>-1.1924024430012989</c:v>
                </c:pt>
                <c:pt idx="676">
                  <c:v>-1.0333849746918584</c:v>
                </c:pt>
                <c:pt idx="677">
                  <c:v>-1.4001341856752743</c:v>
                </c:pt>
                <c:pt idx="678">
                  <c:v>-0.83848954277469678</c:v>
                </c:pt>
                <c:pt idx="679">
                  <c:v>-0.63292983912370449</c:v>
                </c:pt>
                <c:pt idx="680">
                  <c:v>-0.53528745323889426</c:v>
                </c:pt>
                <c:pt idx="681">
                  <c:v>-1.5002417541375284</c:v>
                </c:pt>
                <c:pt idx="682">
                  <c:v>-0.79545867998921649</c:v>
                </c:pt>
                <c:pt idx="683">
                  <c:v>-0.4444746271434028</c:v>
                </c:pt>
                <c:pt idx="684">
                  <c:v>-1.997336420645822</c:v>
                </c:pt>
                <c:pt idx="685">
                  <c:v>-0.78011591607636077</c:v>
                </c:pt>
                <c:pt idx="686">
                  <c:v>-1.3608859107696285</c:v>
                </c:pt>
                <c:pt idx="687">
                  <c:v>-0.83848954277469678</c:v>
                </c:pt>
                <c:pt idx="688">
                  <c:v>-0.50705261495669263</c:v>
                </c:pt>
                <c:pt idx="689">
                  <c:v>-1.3525920642987856</c:v>
                </c:pt>
                <c:pt idx="690">
                  <c:v>-1.0094668349829063</c:v>
                </c:pt>
                <c:pt idx="691">
                  <c:v>-0.31517097947065265</c:v>
                </c:pt>
                <c:pt idx="692">
                  <c:v>-1.2798383367043555</c:v>
                </c:pt>
                <c:pt idx="693">
                  <c:v>-0.39719347002025407</c:v>
                </c:pt>
                <c:pt idx="694">
                  <c:v>-1.0155708251498665</c:v>
                </c:pt>
                <c:pt idx="695">
                  <c:v>-1.1863065337123715</c:v>
                </c:pt>
                <c:pt idx="696">
                  <c:v>-1.0063824090184768</c:v>
                </c:pt>
                <c:pt idx="697">
                  <c:v>-1.7054221401564238</c:v>
                </c:pt>
                <c:pt idx="698">
                  <c:v>-1.3085672417291616</c:v>
                </c:pt>
                <c:pt idx="699">
                  <c:v>-0.40949756181735225</c:v>
                </c:pt>
                <c:pt idx="700">
                  <c:v>-0.68446492102587864</c:v>
                </c:pt>
                <c:pt idx="701">
                  <c:v>-1.1674883249688195</c:v>
                </c:pt>
                <c:pt idx="702">
                  <c:v>-0.74770867642922489</c:v>
                </c:pt>
                <c:pt idx="703">
                  <c:v>-1.7611524232758675</c:v>
                </c:pt>
                <c:pt idx="704">
                  <c:v>-1.4001341856752743</c:v>
                </c:pt>
                <c:pt idx="705">
                  <c:v>-0.73055474482989413</c:v>
                </c:pt>
                <c:pt idx="706">
                  <c:v>-1.6238983565261247</c:v>
                </c:pt>
                <c:pt idx="707">
                  <c:v>-0.73055474482989413</c:v>
                </c:pt>
                <c:pt idx="708">
                  <c:v>-0.6472776374751924</c:v>
                </c:pt>
                <c:pt idx="709">
                  <c:v>-1.1674883249688195</c:v>
                </c:pt>
                <c:pt idx="710">
                  <c:v>-1.2798383367043555</c:v>
                </c:pt>
                <c:pt idx="711">
                  <c:v>-0.78011591607636077</c:v>
                </c:pt>
                <c:pt idx="712">
                  <c:v>-1.2216616900041508</c:v>
                </c:pt>
                <c:pt idx="713">
                  <c:v>-1.0905469349487975</c:v>
                </c:pt>
                <c:pt idx="714">
                  <c:v>-0.58682532438011581</c:v>
                </c:pt>
                <c:pt idx="715">
                  <c:v>-1.3690243761189838</c:v>
                </c:pt>
                <c:pt idx="716">
                  <c:v>-0.29989300064177304</c:v>
                </c:pt>
                <c:pt idx="717">
                  <c:v>-1.259572973070983</c:v>
                </c:pt>
                <c:pt idx="718">
                  <c:v>-1.2798383367043555</c:v>
                </c:pt>
                <c:pt idx="719">
                  <c:v>-1.4001341856752743</c:v>
                </c:pt>
                <c:pt idx="720">
                  <c:v>-1.2003995435663719</c:v>
                </c:pt>
                <c:pt idx="721">
                  <c:v>-1.475719914543268</c:v>
                </c:pt>
                <c:pt idx="722">
                  <c:v>-1.1272156012353678</c:v>
                </c:pt>
                <c:pt idx="723">
                  <c:v>-1.0333849746918584</c:v>
                </c:pt>
                <c:pt idx="724">
                  <c:v>-1.4942398529278231</c:v>
                </c:pt>
                <c:pt idx="725">
                  <c:v>-0.78011591607636077</c:v>
                </c:pt>
                <c:pt idx="726">
                  <c:v>-0.93597655062555529</c:v>
                </c:pt>
                <c:pt idx="727">
                  <c:v>-0.72171799996936237</c:v>
                </c:pt>
                <c:pt idx="728">
                  <c:v>-1.3441367897437895</c:v>
                </c:pt>
                <c:pt idx="729">
                  <c:v>-0.43769784704050957</c:v>
                </c:pt>
                <c:pt idx="730">
                  <c:v>-1.2944402059940747</c:v>
                </c:pt>
                <c:pt idx="731">
                  <c:v>-1.927486864827584</c:v>
                </c:pt>
                <c:pt idx="732">
                  <c:v>-1.0828268561605872</c:v>
                </c:pt>
                <c:pt idx="733">
                  <c:v>-0.90192561589039344</c:v>
                </c:pt>
                <c:pt idx="734">
                  <c:v>-0.69025962879730085</c:v>
                </c:pt>
                <c:pt idx="735">
                  <c:v>-1.3690243761189838</c:v>
                </c:pt>
                <c:pt idx="736">
                  <c:v>-1.2896272379526441</c:v>
                </c:pt>
                <c:pt idx="737">
                  <c:v>-1.3770131738635354</c:v>
                </c:pt>
                <c:pt idx="738">
                  <c:v>-1.5120023460481455</c:v>
                </c:pt>
                <c:pt idx="739">
                  <c:v>-1.1924024430012989</c:v>
                </c:pt>
                <c:pt idx="740">
                  <c:v>-1.350493623446291</c:v>
                </c:pt>
                <c:pt idx="741">
                  <c:v>-1.3770131738635354</c:v>
                </c:pt>
                <c:pt idx="742">
                  <c:v>-1.8804529727578743</c:v>
                </c:pt>
                <c:pt idx="743">
                  <c:v>-1.475719914543268</c:v>
                </c:pt>
                <c:pt idx="744">
                  <c:v>-1.3441367897437895</c:v>
                </c:pt>
                <c:pt idx="745">
                  <c:v>-0.63292983912370449</c:v>
                </c:pt>
                <c:pt idx="746">
                  <c:v>-0.93597655062555529</c:v>
                </c:pt>
                <c:pt idx="747">
                  <c:v>-1.4361283624302561</c:v>
                </c:pt>
                <c:pt idx="748">
                  <c:v>-1.299200440342327</c:v>
                </c:pt>
                <c:pt idx="749">
                  <c:v>-1.4075755783874888</c:v>
                </c:pt>
                <c:pt idx="750">
                  <c:v>-0.53528745323889426</c:v>
                </c:pt>
                <c:pt idx="751">
                  <c:v>-1.5454863343542211</c:v>
                </c:pt>
                <c:pt idx="752">
                  <c:v>-1.1478182586638086</c:v>
                </c:pt>
                <c:pt idx="753">
                  <c:v>-1.1674883249688195</c:v>
                </c:pt>
                <c:pt idx="754">
                  <c:v>-1.1544743551776295</c:v>
                </c:pt>
                <c:pt idx="755">
                  <c:v>-1.299200440342327</c:v>
                </c:pt>
                <c:pt idx="756">
                  <c:v>-1.1801238971179886</c:v>
                </c:pt>
                <c:pt idx="757">
                  <c:v>-1.0155708251498665</c:v>
                </c:pt>
                <c:pt idx="758">
                  <c:v>-0.86498296465732816</c:v>
                </c:pt>
                <c:pt idx="759">
                  <c:v>-1.3039090836215295</c:v>
                </c:pt>
                <c:pt idx="760">
                  <c:v>-0.35121100992343074</c:v>
                </c:pt>
                <c:pt idx="761">
                  <c:v>-1.2798383367043555</c:v>
                </c:pt>
                <c:pt idx="762">
                  <c:v>-1.1410586394673499</c:v>
                </c:pt>
                <c:pt idx="763">
                  <c:v>-1.0905469349487975</c:v>
                </c:pt>
                <c:pt idx="764">
                  <c:v>-2.0705136832603883</c:v>
                </c:pt>
                <c:pt idx="765">
                  <c:v>-1.614836800786982</c:v>
                </c:pt>
                <c:pt idx="766">
                  <c:v>-1.8220542334834853</c:v>
                </c:pt>
                <c:pt idx="767">
                  <c:v>-1.122501517119747</c:v>
                </c:pt>
                <c:pt idx="768">
                  <c:v>-1.3085672417291616</c:v>
                </c:pt>
                <c:pt idx="769">
                  <c:v>-1.5120023460481455</c:v>
                </c:pt>
                <c:pt idx="770">
                  <c:v>-1.5560976194082239</c:v>
                </c:pt>
                <c:pt idx="771">
                  <c:v>-1.1272156012353678</c:v>
                </c:pt>
                <c:pt idx="772">
                  <c:v>-1.227284341130775</c:v>
                </c:pt>
                <c:pt idx="773">
                  <c:v>-0.74770867642922489</c:v>
                </c:pt>
                <c:pt idx="774">
                  <c:v>-1.3608859107696285</c:v>
                </c:pt>
                <c:pt idx="775">
                  <c:v>-1.3730371386990292</c:v>
                </c:pt>
                <c:pt idx="776">
                  <c:v>-1.024569113760657</c:v>
                </c:pt>
                <c:pt idx="777">
                  <c:v>-1.1801238971179886</c:v>
                </c:pt>
                <c:pt idx="778">
                  <c:v>-0.57449810260283873</c:v>
                </c:pt>
                <c:pt idx="779">
                  <c:v>-1.0333849746918584</c:v>
                </c:pt>
                <c:pt idx="780">
                  <c:v>-0.74770867642922489</c:v>
                </c:pt>
                <c:pt idx="781">
                  <c:v>-1.600879823092368</c:v>
                </c:pt>
                <c:pt idx="782">
                  <c:v>-1.0749672004535817</c:v>
                </c:pt>
                <c:pt idx="783">
                  <c:v>-0.50705261495669263</c:v>
                </c:pt>
                <c:pt idx="784">
                  <c:v>-1.0333849746918584</c:v>
                </c:pt>
                <c:pt idx="785">
                  <c:v>-1.1674883249688195</c:v>
                </c:pt>
                <c:pt idx="786">
                  <c:v>-0.67463283772432736</c:v>
                </c:pt>
                <c:pt idx="787">
                  <c:v>-0.91357448083830428</c:v>
                </c:pt>
                <c:pt idx="788">
                  <c:v>-0.85193769971583688</c:v>
                </c:pt>
                <c:pt idx="789">
                  <c:v>-1.632774717238372</c:v>
                </c:pt>
                <c:pt idx="790">
                  <c:v>-1.3267159398965418</c:v>
                </c:pt>
                <c:pt idx="791">
                  <c:v>-1.227284341130775</c:v>
                </c:pt>
                <c:pt idx="792">
                  <c:v>-1.0669628328986949</c:v>
                </c:pt>
                <c:pt idx="793">
                  <c:v>-1.517765348442895</c:v>
                </c:pt>
                <c:pt idx="794">
                  <c:v>-0.95728151218683843</c:v>
                </c:pt>
                <c:pt idx="795">
                  <c:v>-0.37150616698250155</c:v>
                </c:pt>
                <c:pt idx="796">
                  <c:v>-0.4444746271434028</c:v>
                </c:pt>
                <c:pt idx="797">
                  <c:v>-1.0669628328986949</c:v>
                </c:pt>
                <c:pt idx="798">
                  <c:v>-1.2647286144670944</c:v>
                </c:pt>
                <c:pt idx="799">
                  <c:v>-2.0656765293775057</c:v>
                </c:pt>
                <c:pt idx="800">
                  <c:v>-1.614836800786982</c:v>
                </c:pt>
                <c:pt idx="801">
                  <c:v>-0.53528745323889426</c:v>
                </c:pt>
                <c:pt idx="802">
                  <c:v>-0.9775916689934695</c:v>
                </c:pt>
                <c:pt idx="803">
                  <c:v>-1.4629195345325425</c:v>
                </c:pt>
                <c:pt idx="804">
                  <c:v>-1.614836800786982</c:v>
                </c:pt>
                <c:pt idx="805">
                  <c:v>-0.32994046244978809</c:v>
                </c:pt>
                <c:pt idx="806">
                  <c:v>-0.58682532438011581</c:v>
                </c:pt>
                <c:pt idx="807">
                  <c:v>-0.76421333188364216</c:v>
                </c:pt>
                <c:pt idx="808">
                  <c:v>-0.37150616698250155</c:v>
                </c:pt>
                <c:pt idx="809">
                  <c:v>-1.7236180405755241</c:v>
                </c:pt>
                <c:pt idx="810">
                  <c:v>-0.78011591607636077</c:v>
                </c:pt>
                <c:pt idx="811">
                  <c:v>-1.1201251631260343</c:v>
                </c:pt>
                <c:pt idx="812">
                  <c:v>-1.2798383367043555</c:v>
                </c:pt>
                <c:pt idx="813">
                  <c:v>-1.1031166662729337</c:v>
                </c:pt>
                <c:pt idx="814">
                  <c:v>-1.5913196125053817</c:v>
                </c:pt>
                <c:pt idx="815">
                  <c:v>-1.4497304644566302</c:v>
                </c:pt>
                <c:pt idx="816">
                  <c:v>-0.4444746271434028</c:v>
                </c:pt>
                <c:pt idx="817">
                  <c:v>-0.95728151218683843</c:v>
                </c:pt>
                <c:pt idx="818">
                  <c:v>-1.227284341130775</c:v>
                </c:pt>
                <c:pt idx="819">
                  <c:v>-0.78011591607636077</c:v>
                </c:pt>
                <c:pt idx="820">
                  <c:v>-0.63292983912370449</c:v>
                </c:pt>
                <c:pt idx="821">
                  <c:v>-1.1080445241854879</c:v>
                </c:pt>
                <c:pt idx="822">
                  <c:v>-1.7054221401564238</c:v>
                </c:pt>
                <c:pt idx="823">
                  <c:v>-0.78011591607636077</c:v>
                </c:pt>
                <c:pt idx="824">
                  <c:v>-1.3131759853928473</c:v>
                </c:pt>
                <c:pt idx="825">
                  <c:v>-1.5913196125053817</c:v>
                </c:pt>
                <c:pt idx="826">
                  <c:v>-1.5864594206753899</c:v>
                </c:pt>
                <c:pt idx="827">
                  <c:v>-0.9775916689934695</c:v>
                </c:pt>
                <c:pt idx="828">
                  <c:v>-1.1272156012353678</c:v>
                </c:pt>
                <c:pt idx="829">
                  <c:v>-1.8220542334834853</c:v>
                </c:pt>
                <c:pt idx="830">
                  <c:v>-1.4291641804876634</c:v>
                </c:pt>
                <c:pt idx="831">
                  <c:v>-0.98740186416350251</c:v>
                </c:pt>
                <c:pt idx="832">
                  <c:v>-0.86498296465732816</c:v>
                </c:pt>
                <c:pt idx="833">
                  <c:v>-1.2159653297282389</c:v>
                </c:pt>
                <c:pt idx="834">
                  <c:v>-1.4112490118494672</c:v>
                </c:pt>
                <c:pt idx="835">
                  <c:v>-1.3311370797207607</c:v>
                </c:pt>
                <c:pt idx="836">
                  <c:v>-0.83848954277469678</c:v>
                </c:pt>
                <c:pt idx="837">
                  <c:v>-1.0420256498011389</c:v>
                </c:pt>
                <c:pt idx="838">
                  <c:v>-0.51666752576318586</c:v>
                </c:pt>
                <c:pt idx="839">
                  <c:v>-1.0504979585438641</c:v>
                </c:pt>
                <c:pt idx="840">
                  <c:v>-0.76421333188364216</c:v>
                </c:pt>
                <c:pt idx="841">
                  <c:v>-0.99699566813820217</c:v>
                </c:pt>
                <c:pt idx="842">
                  <c:v>-1.0155708251498665</c:v>
                </c:pt>
                <c:pt idx="843">
                  <c:v>-0.92863659308591362</c:v>
                </c:pt>
                <c:pt idx="844">
                  <c:v>-0.87764872439849806</c:v>
                </c:pt>
                <c:pt idx="845">
                  <c:v>-0.61048469765694802</c:v>
                </c:pt>
                <c:pt idx="846">
                  <c:v>-1.3355136802412759</c:v>
                </c:pt>
                <c:pt idx="847">
                  <c:v>-0.9775916689934695</c:v>
                </c:pt>
                <c:pt idx="848">
                  <c:v>-0.83848954277469678</c:v>
                </c:pt>
                <c:pt idx="849">
                  <c:v>-1.3177363516455345</c:v>
                </c:pt>
                <c:pt idx="850">
                  <c:v>-1.2847603552233964</c:v>
                </c:pt>
                <c:pt idx="851">
                  <c:v>-0.86498296465732816</c:v>
                </c:pt>
                <c:pt idx="852">
                  <c:v>-1.7987080086665685</c:v>
                </c:pt>
                <c:pt idx="853">
                  <c:v>-1.0504979585438641</c:v>
                </c:pt>
                <c:pt idx="854">
                  <c:v>-1.2159653297282389</c:v>
                </c:pt>
                <c:pt idx="855">
                  <c:v>-1.3085672417291616</c:v>
                </c:pt>
                <c:pt idx="856">
                  <c:v>-1.0669628328986949</c:v>
                </c:pt>
                <c:pt idx="857">
                  <c:v>-1.5002417541375284</c:v>
                </c:pt>
                <c:pt idx="858">
                  <c:v>-2.0491521432254016</c:v>
                </c:pt>
                <c:pt idx="859">
                  <c:v>-0.86498296465732816</c:v>
                </c:pt>
                <c:pt idx="860">
                  <c:v>-1.0155708251498665</c:v>
                </c:pt>
                <c:pt idx="861">
                  <c:v>-0.88995639062972409</c:v>
                </c:pt>
                <c:pt idx="862">
                  <c:v>-1.3925630956525679</c:v>
                </c:pt>
                <c:pt idx="863">
                  <c:v>-1.5864594206753899</c:v>
                </c:pt>
                <c:pt idx="864">
                  <c:v>-0.68769369317996198</c:v>
                </c:pt>
                <c:pt idx="865">
                  <c:v>-1.8276998391063735</c:v>
                </c:pt>
                <c:pt idx="866">
                  <c:v>-1.6414733007635205</c:v>
                </c:pt>
                <c:pt idx="867">
                  <c:v>-1.0504979585438641</c:v>
                </c:pt>
                <c:pt idx="868">
                  <c:v>-0.9775916689934695</c:v>
                </c:pt>
                <c:pt idx="869">
                  <c:v>-0.93597655062555529</c:v>
                </c:pt>
                <c:pt idx="870">
                  <c:v>-1.1801238971179886</c:v>
                </c:pt>
                <c:pt idx="871">
                  <c:v>-0.71269857499379741</c:v>
                </c:pt>
                <c:pt idx="872">
                  <c:v>-0.91357448083830428</c:v>
                </c:pt>
                <c:pt idx="873">
                  <c:v>-1.7054221401564238</c:v>
                </c:pt>
                <c:pt idx="874">
                  <c:v>-0.9775916689934695</c:v>
                </c:pt>
                <c:pt idx="875">
                  <c:v>-1.0981323034245576</c:v>
                </c:pt>
                <c:pt idx="876">
                  <c:v>-1.3770131738635354</c:v>
                </c:pt>
                <c:pt idx="877">
                  <c:v>-1.1544743551776295</c:v>
                </c:pt>
                <c:pt idx="878">
                  <c:v>-1.0930901259619363</c:v>
                </c:pt>
                <c:pt idx="879">
                  <c:v>-1.5400818678412072</c:v>
                </c:pt>
                <c:pt idx="880">
                  <c:v>-1.8220542334834853</c:v>
                </c:pt>
                <c:pt idx="881">
                  <c:v>-0.86498296465732816</c:v>
                </c:pt>
                <c:pt idx="882">
                  <c:v>-1.3770131738635354</c:v>
                </c:pt>
                <c:pt idx="883">
                  <c:v>-0.87764872439849806</c:v>
                </c:pt>
                <c:pt idx="884">
                  <c:v>-1.701689660172427</c:v>
                </c:pt>
                <c:pt idx="885">
                  <c:v>-0.92117069939746554</c:v>
                </c:pt>
                <c:pt idx="886">
                  <c:v>-1.0504979585438641</c:v>
                </c:pt>
                <c:pt idx="887">
                  <c:v>-1.744492287281487</c:v>
                </c:pt>
                <c:pt idx="888">
                  <c:v>-0.58682532438011581</c:v>
                </c:pt>
                <c:pt idx="889">
                  <c:v>-1.1674883249688195</c:v>
                </c:pt>
                <c:pt idx="890">
                  <c:v>-1.1055875782321589</c:v>
                </c:pt>
                <c:pt idx="891">
                  <c:v>-1.4112490118494672</c:v>
                </c:pt>
                <c:pt idx="892">
                  <c:v>-1.5715437620317845</c:v>
                </c:pt>
                <c:pt idx="893">
                  <c:v>0.68091484681102366</c:v>
                </c:pt>
                <c:pt idx="894">
                  <c:v>-1.4291641804876634</c:v>
                </c:pt>
                <c:pt idx="895">
                  <c:v>-1.227284341130775</c:v>
                </c:pt>
                <c:pt idx="896">
                  <c:v>-1.0828268561605872</c:v>
                </c:pt>
                <c:pt idx="897">
                  <c:v>-2.0048616644194919</c:v>
                </c:pt>
                <c:pt idx="898">
                  <c:v>-1.422086526307941</c:v>
                </c:pt>
                <c:pt idx="899">
                  <c:v>-0.54430911788900416</c:v>
                </c:pt>
                <c:pt idx="900">
                  <c:v>-1.7341805593169057</c:v>
                </c:pt>
                <c:pt idx="901">
                  <c:v>-1.8248862096427703</c:v>
                </c:pt>
                <c:pt idx="902">
                  <c:v>-0.95728151218683843</c:v>
                </c:pt>
                <c:pt idx="903">
                  <c:v>-0.4444746271434028</c:v>
                </c:pt>
                <c:pt idx="904">
                  <c:v>-0.86498296465732816</c:v>
                </c:pt>
                <c:pt idx="905">
                  <c:v>-0.9775916689934695</c:v>
                </c:pt>
                <c:pt idx="906">
                  <c:v>-1.4075755783874888</c:v>
                </c:pt>
                <c:pt idx="907">
                  <c:v>-1.1801238971179886</c:v>
                </c:pt>
                <c:pt idx="908">
                  <c:v>-0.53528745323889426</c:v>
                </c:pt>
                <c:pt idx="909">
                  <c:v>-1.0063824090184768</c:v>
                </c:pt>
                <c:pt idx="910">
                  <c:v>-0.99699566813820217</c:v>
                </c:pt>
                <c:pt idx="911">
                  <c:v>-0.17515817904269651</c:v>
                </c:pt>
                <c:pt idx="912">
                  <c:v>-0.90192561589039344</c:v>
                </c:pt>
                <c:pt idx="913">
                  <c:v>-0.91357448083830428</c:v>
                </c:pt>
                <c:pt idx="914">
                  <c:v>-0.60273951378139912</c:v>
                </c:pt>
                <c:pt idx="915">
                  <c:v>-0.88995639062972409</c:v>
                </c:pt>
                <c:pt idx="916">
                  <c:v>-1.1544743551776295</c:v>
                </c:pt>
                <c:pt idx="917">
                  <c:v>-1.0448681348591511</c:v>
                </c:pt>
                <c:pt idx="918">
                  <c:v>-1.8998819092120052</c:v>
                </c:pt>
                <c:pt idx="919">
                  <c:v>-1.4148916416334278</c:v>
                </c:pt>
                <c:pt idx="920">
                  <c:v>-1.6238983565261247</c:v>
                </c:pt>
                <c:pt idx="921">
                  <c:v>-1.1341922289348536</c:v>
                </c:pt>
                <c:pt idx="922">
                  <c:v>-1.5061618519736666</c:v>
                </c:pt>
                <c:pt idx="923">
                  <c:v>-1.2798383367043555</c:v>
                </c:pt>
                <c:pt idx="924">
                  <c:v>-1.2216616900041508</c:v>
                </c:pt>
                <c:pt idx="925">
                  <c:v>-1.2490744528080493</c:v>
                </c:pt>
                <c:pt idx="926">
                  <c:v>-1.469366873964864</c:v>
                </c:pt>
                <c:pt idx="927">
                  <c:v>-1.8016958456484446</c:v>
                </c:pt>
                <c:pt idx="928">
                  <c:v>-1.227284341130775</c:v>
                </c:pt>
                <c:pt idx="929">
                  <c:v>-1.4429826525487734</c:v>
                </c:pt>
                <c:pt idx="930">
                  <c:v>-1.6665702117907368</c:v>
                </c:pt>
                <c:pt idx="931">
                  <c:v>-1.8332729981237423</c:v>
                </c:pt>
                <c:pt idx="932">
                  <c:v>-1.600879823092368</c:v>
                </c:pt>
                <c:pt idx="933">
                  <c:v>-0.68446492102587864</c:v>
                </c:pt>
                <c:pt idx="934">
                  <c:v>-0.86498296465732816</c:v>
                </c:pt>
                <c:pt idx="935">
                  <c:v>-1.0155708251498665</c:v>
                </c:pt>
                <c:pt idx="936">
                  <c:v>-0.50705261495669263</c:v>
                </c:pt>
                <c:pt idx="937">
                  <c:v>-1.3649742014676065</c:v>
                </c:pt>
                <c:pt idx="938">
                  <c:v>-1.5400818678412072</c:v>
                </c:pt>
                <c:pt idx="939">
                  <c:v>-1.422086526307941</c:v>
                </c:pt>
                <c:pt idx="940">
                  <c:v>-1.3690243761189838</c:v>
                </c:pt>
                <c:pt idx="941">
                  <c:v>-1.3770131738635354</c:v>
                </c:pt>
                <c:pt idx="942">
                  <c:v>-1.3267159398965418</c:v>
                </c:pt>
                <c:pt idx="943">
                  <c:v>-1.475719914543268</c:v>
                </c:pt>
                <c:pt idx="944">
                  <c:v>-1.1674883249688195</c:v>
                </c:pt>
                <c:pt idx="945">
                  <c:v>-2.1766720671085187</c:v>
                </c:pt>
                <c:pt idx="946">
                  <c:v>-0.85193769971583688</c:v>
                </c:pt>
                <c:pt idx="947">
                  <c:v>-0.67463283772432736</c:v>
                </c:pt>
                <c:pt idx="948">
                  <c:v>-1.5346093076076017</c:v>
                </c:pt>
                <c:pt idx="949">
                  <c:v>-1.299200440342327</c:v>
                </c:pt>
                <c:pt idx="950">
                  <c:v>-1.3649742014676065</c:v>
                </c:pt>
                <c:pt idx="951">
                  <c:v>-1.6665702117907368</c:v>
                </c:pt>
                <c:pt idx="952">
                  <c:v>-1.299200440342327</c:v>
                </c:pt>
                <c:pt idx="953">
                  <c:v>-1.6283592119879722</c:v>
                </c:pt>
                <c:pt idx="954">
                  <c:v>-1.2043435740460346</c:v>
                </c:pt>
                <c:pt idx="955">
                  <c:v>-1.4819813745197778</c:v>
                </c:pt>
                <c:pt idx="956">
                  <c:v>-1.5765727762582789</c:v>
                </c:pt>
                <c:pt idx="957">
                  <c:v>-1.024569113760657</c:v>
                </c:pt>
                <c:pt idx="958">
                  <c:v>-0.91357448083830428</c:v>
                </c:pt>
                <c:pt idx="959">
                  <c:v>-0.86498296465732816</c:v>
                </c:pt>
                <c:pt idx="960">
                  <c:v>-1.3177363516455345</c:v>
                </c:pt>
                <c:pt idx="961">
                  <c:v>-0.91357448083830428</c:v>
                </c:pt>
                <c:pt idx="962">
                  <c:v>-1.2847603552233964</c:v>
                </c:pt>
                <c:pt idx="963">
                  <c:v>-1.5664558371151713</c:v>
                </c:pt>
                <c:pt idx="964">
                  <c:v>-0.81027958890675167</c:v>
                </c:pt>
                <c:pt idx="965">
                  <c:v>-1.7708501317565504</c:v>
                </c:pt>
                <c:pt idx="966">
                  <c:v>-1.0828268561605872</c:v>
                </c:pt>
                <c:pt idx="967">
                  <c:v>-1.6414733007635205</c:v>
                </c:pt>
                <c:pt idx="968">
                  <c:v>-0.4972223921145858</c:v>
                </c:pt>
                <c:pt idx="969">
                  <c:v>-1.5148934049921121</c:v>
                </c:pt>
                <c:pt idx="970">
                  <c:v>-0.87764872439849806</c:v>
                </c:pt>
                <c:pt idx="971">
                  <c:v>-1.3222493452241653</c:v>
                </c:pt>
                <c:pt idx="972">
                  <c:v>-1.1801238971179886</c:v>
                </c:pt>
                <c:pt idx="973">
                  <c:v>-1.3177363516455345</c:v>
                </c:pt>
                <c:pt idx="974">
                  <c:v>-1.2698237962288135</c:v>
                </c:pt>
                <c:pt idx="975">
                  <c:v>-1.6055821580457981</c:v>
                </c:pt>
                <c:pt idx="976">
                  <c:v>-1.4291641804876634</c:v>
                </c:pt>
                <c:pt idx="977">
                  <c:v>-1.2798383367043555</c:v>
                </c:pt>
                <c:pt idx="978">
                  <c:v>-1.1272156012353678</c:v>
                </c:pt>
                <c:pt idx="979">
                  <c:v>-1.3085672417291616</c:v>
                </c:pt>
                <c:pt idx="980">
                  <c:v>-1.5061618519736666</c:v>
                </c:pt>
                <c:pt idx="981">
                  <c:v>-1.6102341281599255</c:v>
                </c:pt>
                <c:pt idx="982">
                  <c:v>-0.99699566813820217</c:v>
                </c:pt>
                <c:pt idx="983">
                  <c:v>-0.99699566813820217</c:v>
                </c:pt>
                <c:pt idx="984">
                  <c:v>-2.0491521432254016</c:v>
                </c:pt>
                <c:pt idx="985">
                  <c:v>-0.71269857499379741</c:v>
                </c:pt>
                <c:pt idx="986">
                  <c:v>-1.384857708142345</c:v>
                </c:pt>
                <c:pt idx="987">
                  <c:v>-1.4942398529278231</c:v>
                </c:pt>
                <c:pt idx="988">
                  <c:v>-1.2043435740460346</c:v>
                </c:pt>
                <c:pt idx="989">
                  <c:v>-1.384857708142345</c:v>
                </c:pt>
                <c:pt idx="990">
                  <c:v>-1.0155708251498665</c:v>
                </c:pt>
                <c:pt idx="991">
                  <c:v>-0.87764872439849806</c:v>
                </c:pt>
                <c:pt idx="992">
                  <c:v>-1.0981323034245576</c:v>
                </c:pt>
                <c:pt idx="993">
                  <c:v>-1.6055821580457981</c:v>
                </c:pt>
                <c:pt idx="994">
                  <c:v>-1.9678951142998899</c:v>
                </c:pt>
                <c:pt idx="995">
                  <c:v>-0.92491965727975822</c:v>
                </c:pt>
                <c:pt idx="996">
                  <c:v>-1.3608859107696285</c:v>
                </c:pt>
                <c:pt idx="997">
                  <c:v>-0.86498296465732816</c:v>
                </c:pt>
                <c:pt idx="998">
                  <c:v>-0.81027958890675167</c:v>
                </c:pt>
                <c:pt idx="999">
                  <c:v>-1.6457581237476293</c:v>
                </c:pt>
                <c:pt idx="1000">
                  <c:v>-0.63292983912370449</c:v>
                </c:pt>
                <c:pt idx="1001">
                  <c:v>-1.2383159737763676</c:v>
                </c:pt>
                <c:pt idx="1002">
                  <c:v>-1.4629195345325425</c:v>
                </c:pt>
                <c:pt idx="1003">
                  <c:v>-1.3355136802412759</c:v>
                </c:pt>
                <c:pt idx="1004">
                  <c:v>-1.5913196125053817</c:v>
                </c:pt>
                <c:pt idx="1005">
                  <c:v>-1.5234528882926579</c:v>
                </c:pt>
                <c:pt idx="1006">
                  <c:v>-0.74770867642922489</c:v>
                </c:pt>
                <c:pt idx="1007">
                  <c:v>-1.3355136802412759</c:v>
                </c:pt>
                <c:pt idx="1008">
                  <c:v>-1.0155708251498665</c:v>
                </c:pt>
                <c:pt idx="1009">
                  <c:v>-1.4497304644566302</c:v>
                </c:pt>
                <c:pt idx="1010">
                  <c:v>-1.1129171428715552</c:v>
                </c:pt>
                <c:pt idx="1011">
                  <c:v>-0.71269857499379741</c:v>
                </c:pt>
                <c:pt idx="1012">
                  <c:v>-1.4497304644566302</c:v>
                </c:pt>
                <c:pt idx="1013">
                  <c:v>-1.4563750551683783</c:v>
                </c:pt>
                <c:pt idx="1014">
                  <c:v>-1.299200440342327</c:v>
                </c:pt>
                <c:pt idx="1015">
                  <c:v>-1.7495577717984498</c:v>
                </c:pt>
                <c:pt idx="1016">
                  <c:v>-1.5815442282458672</c:v>
                </c:pt>
                <c:pt idx="1017">
                  <c:v>-1.4629195345325425</c:v>
                </c:pt>
                <c:pt idx="1018">
                  <c:v>-1.3355136802412759</c:v>
                </c:pt>
                <c:pt idx="1019">
                  <c:v>-1.4942398529278231</c:v>
                </c:pt>
                <c:pt idx="1020">
                  <c:v>-0.73055474482989413</c:v>
                </c:pt>
                <c:pt idx="1021">
                  <c:v>-1.6542030035077941</c:v>
                </c:pt>
                <c:pt idx="1022">
                  <c:v>-0.95728151218683843</c:v>
                </c:pt>
                <c:pt idx="1023">
                  <c:v>-0.47687625298822062</c:v>
                </c:pt>
                <c:pt idx="1024">
                  <c:v>-1.2798383367043555</c:v>
                </c:pt>
                <c:pt idx="1025">
                  <c:v>-1.227284341130775</c:v>
                </c:pt>
                <c:pt idx="1026">
                  <c:v>-1.4148916416334278</c:v>
                </c:pt>
                <c:pt idx="1027">
                  <c:v>-1.1410586394673499</c:v>
                </c:pt>
                <c:pt idx="1028">
                  <c:v>-1.5864594206753899</c:v>
                </c:pt>
                <c:pt idx="1029">
                  <c:v>-1.0588083301675075</c:v>
                </c:pt>
                <c:pt idx="1030">
                  <c:v>-1.3690243761189838</c:v>
                </c:pt>
                <c:pt idx="1031">
                  <c:v>-0.9775916689934695</c:v>
                </c:pt>
                <c:pt idx="1032">
                  <c:v>-0.9775916689934695</c:v>
                </c:pt>
                <c:pt idx="1033">
                  <c:v>-0.67463283772432736</c:v>
                </c:pt>
                <c:pt idx="1034">
                  <c:v>-1.1478182586638086</c:v>
                </c:pt>
                <c:pt idx="1035">
                  <c:v>-1.4148916416334278</c:v>
                </c:pt>
                <c:pt idx="1036">
                  <c:v>-0.69408047514958016</c:v>
                </c:pt>
                <c:pt idx="1037">
                  <c:v>-1.475719914543268</c:v>
                </c:pt>
                <c:pt idx="1038">
                  <c:v>-1.4629195345325425</c:v>
                </c:pt>
                <c:pt idx="1039">
                  <c:v>-1.0155708251498665</c:v>
                </c:pt>
                <c:pt idx="1040">
                  <c:v>6.2369368555866639E-2</c:v>
                </c:pt>
                <c:pt idx="1041">
                  <c:v>-0.99699566813820217</c:v>
                </c:pt>
                <c:pt idx="1042">
                  <c:v>-1.2383159737763676</c:v>
                </c:pt>
                <c:pt idx="1043">
                  <c:v>-1.8304953580513861</c:v>
                </c:pt>
                <c:pt idx="1044">
                  <c:v>-0.78011591607636077</c:v>
                </c:pt>
                <c:pt idx="1045">
                  <c:v>-0.4972223921145858</c:v>
                </c:pt>
                <c:pt idx="1046">
                  <c:v>-1.3085672417291616</c:v>
                </c:pt>
                <c:pt idx="1047">
                  <c:v>-1.4497304644566302</c:v>
                </c:pt>
                <c:pt idx="1048">
                  <c:v>-1.7341805593169057</c:v>
                </c:pt>
                <c:pt idx="1049">
                  <c:v>-1.0420256498011389</c:v>
                </c:pt>
                <c:pt idx="1050">
                  <c:v>-1.227284341130775</c:v>
                </c:pt>
                <c:pt idx="1051">
                  <c:v>-0.95728151218683843</c:v>
                </c:pt>
                <c:pt idx="1052">
                  <c:v>-1.3525920642987856</c:v>
                </c:pt>
                <c:pt idx="1053">
                  <c:v>-0.86498296465732816</c:v>
                </c:pt>
                <c:pt idx="1054">
                  <c:v>-1.4291641804876634</c:v>
                </c:pt>
                <c:pt idx="1055">
                  <c:v>-1.5234528882926579</c:v>
                </c:pt>
                <c:pt idx="1056">
                  <c:v>-0.88995639062972409</c:v>
                </c:pt>
                <c:pt idx="1057">
                  <c:v>-0.95728151218683843</c:v>
                </c:pt>
                <c:pt idx="1058">
                  <c:v>-1.2159653297282389</c:v>
                </c:pt>
                <c:pt idx="1059">
                  <c:v>-1.0981323034245576</c:v>
                </c:pt>
                <c:pt idx="1060">
                  <c:v>-1.8105379729847939</c:v>
                </c:pt>
                <c:pt idx="1061">
                  <c:v>-1.5815442282458672</c:v>
                </c:pt>
                <c:pt idx="1062">
                  <c:v>-1.0981323034245576</c:v>
                </c:pt>
                <c:pt idx="1063">
                  <c:v>-1.0828268561605872</c:v>
                </c:pt>
                <c:pt idx="1064">
                  <c:v>-1.6500010880388865</c:v>
                </c:pt>
                <c:pt idx="1065">
                  <c:v>-1.4429826525487734</c:v>
                </c:pt>
                <c:pt idx="1066">
                  <c:v>-1.632774717238372</c:v>
                </c:pt>
                <c:pt idx="1067">
                  <c:v>-0.9775916689934695</c:v>
                </c:pt>
                <c:pt idx="1068">
                  <c:v>-1.4075755783874888</c:v>
                </c:pt>
                <c:pt idx="1069">
                  <c:v>-1.5664558371151713</c:v>
                </c:pt>
                <c:pt idx="1070">
                  <c:v>-1.4629195345325425</c:v>
                </c:pt>
                <c:pt idx="1071">
                  <c:v>-0.61048469765694802</c:v>
                </c:pt>
                <c:pt idx="1072">
                  <c:v>-1.469366873964864</c:v>
                </c:pt>
                <c:pt idx="1073">
                  <c:v>-0.86498296465732816</c:v>
                </c:pt>
                <c:pt idx="1074">
                  <c:v>-0.98415632121781327</c:v>
                </c:pt>
                <c:pt idx="1075">
                  <c:v>-0.40949756181735225</c:v>
                </c:pt>
                <c:pt idx="1076">
                  <c:v>-1.6542030035077941</c:v>
                </c:pt>
                <c:pt idx="1077">
                  <c:v>-1.5913196125053817</c:v>
                </c:pt>
                <c:pt idx="1078">
                  <c:v>-1.2159653297282389</c:v>
                </c:pt>
                <c:pt idx="1079">
                  <c:v>-1.1544743551776295</c:v>
                </c:pt>
                <c:pt idx="1080">
                  <c:v>-1.1863065337123715</c:v>
                </c:pt>
                <c:pt idx="1081">
                  <c:v>-1.3267159398965418</c:v>
                </c:pt>
                <c:pt idx="1082">
                  <c:v>-0.83848954277469678</c:v>
                </c:pt>
                <c:pt idx="1083">
                  <c:v>-1.9555360565139843</c:v>
                </c:pt>
                <c:pt idx="1084">
                  <c:v>-1.1544743551776295</c:v>
                </c:pt>
                <c:pt idx="1085">
                  <c:v>-0.67463283772432736</c:v>
                </c:pt>
                <c:pt idx="1086">
                  <c:v>-1.1801238971179886</c:v>
                </c:pt>
                <c:pt idx="1087">
                  <c:v>-1.8248862096427703</c:v>
                </c:pt>
                <c:pt idx="1088">
                  <c:v>-1.1272156012353678</c:v>
                </c:pt>
                <c:pt idx="1089">
                  <c:v>-2.001115341283461</c:v>
                </c:pt>
                <c:pt idx="1090">
                  <c:v>-1.6624868119593417</c:v>
                </c:pt>
                <c:pt idx="1091">
                  <c:v>-1.0669628328986949</c:v>
                </c:pt>
                <c:pt idx="1092">
                  <c:v>-1.3690243761189838</c:v>
                </c:pt>
                <c:pt idx="1093">
                  <c:v>-1.1272156012353678</c:v>
                </c:pt>
                <c:pt idx="1094">
                  <c:v>-1.600879823092368</c:v>
                </c:pt>
                <c:pt idx="1095">
                  <c:v>-1.2798383367043555</c:v>
                </c:pt>
                <c:pt idx="1096">
                  <c:v>-1.9319218018136373</c:v>
                </c:pt>
                <c:pt idx="1097">
                  <c:v>-1.3355136802412759</c:v>
                </c:pt>
                <c:pt idx="1098">
                  <c:v>-0.50118092953667348</c:v>
                </c:pt>
                <c:pt idx="1099">
                  <c:v>-1.8105379729847939</c:v>
                </c:pt>
                <c:pt idx="1100">
                  <c:v>-1.0504979585438641</c:v>
                </c:pt>
                <c:pt idx="1101">
                  <c:v>-0.87136190083861509</c:v>
                </c:pt>
                <c:pt idx="1102">
                  <c:v>-1.6371457850116182</c:v>
                </c:pt>
                <c:pt idx="1103">
                  <c:v>-1.2043435740460346</c:v>
                </c:pt>
                <c:pt idx="1104">
                  <c:v>-1.384857708142345</c:v>
                </c:pt>
                <c:pt idx="1105">
                  <c:v>-1.3085672417291616</c:v>
                </c:pt>
                <c:pt idx="1106">
                  <c:v>-0.71269857499379741</c:v>
                </c:pt>
                <c:pt idx="1107">
                  <c:v>-1.6902958153979075</c:v>
                </c:pt>
                <c:pt idx="1108">
                  <c:v>-0.93597655062555529</c:v>
                </c:pt>
                <c:pt idx="1109">
                  <c:v>-1.1674883249688195</c:v>
                </c:pt>
                <c:pt idx="1110">
                  <c:v>-1.5560976194082239</c:v>
                </c:pt>
                <c:pt idx="1111">
                  <c:v>-1.3267159398965418</c:v>
                </c:pt>
                <c:pt idx="1112">
                  <c:v>-1.0828268561605872</c:v>
                </c:pt>
                <c:pt idx="1113">
                  <c:v>-1.5234528882926579</c:v>
                </c:pt>
                <c:pt idx="1114">
                  <c:v>-1.0504979585438641</c:v>
                </c:pt>
                <c:pt idx="1115">
                  <c:v>-1.2798383367043555</c:v>
                </c:pt>
                <c:pt idx="1116">
                  <c:v>-1.384857708142345</c:v>
                </c:pt>
                <c:pt idx="1117">
                  <c:v>-0.95728151218683843</c:v>
                </c:pt>
                <c:pt idx="1118">
                  <c:v>-1.5913196125053817</c:v>
                </c:pt>
                <c:pt idx="1119">
                  <c:v>-1.3608859107696285</c:v>
                </c:pt>
                <c:pt idx="1120">
                  <c:v>-0.50705261495669263</c:v>
                </c:pt>
                <c:pt idx="1121">
                  <c:v>-1.1129171428715552</c:v>
                </c:pt>
                <c:pt idx="1122">
                  <c:v>-1.4497304644566302</c:v>
                </c:pt>
                <c:pt idx="1123">
                  <c:v>-1.2490744528080493</c:v>
                </c:pt>
                <c:pt idx="1124">
                  <c:v>-1.299200440342327</c:v>
                </c:pt>
                <c:pt idx="1125">
                  <c:v>-1.2798383367043555</c:v>
                </c:pt>
                <c:pt idx="1126">
                  <c:v>-1.5234528882926579</c:v>
                </c:pt>
                <c:pt idx="1127">
                  <c:v>-1.2490744528080493</c:v>
                </c:pt>
                <c:pt idx="1128">
                  <c:v>-1.2043435740460346</c:v>
                </c:pt>
                <c:pt idx="1129">
                  <c:v>-1.8804529727578743</c:v>
                </c:pt>
                <c:pt idx="1130">
                  <c:v>-0.95728151218683843</c:v>
                </c:pt>
                <c:pt idx="1131">
                  <c:v>-1.3925630956525679</c:v>
                </c:pt>
                <c:pt idx="1132">
                  <c:v>-0.73634800476566953</c:v>
                </c:pt>
                <c:pt idx="1133">
                  <c:v>-1.3267159398965418</c:v>
                </c:pt>
                <c:pt idx="1134">
                  <c:v>-0.78011591607636077</c:v>
                </c:pt>
                <c:pt idx="1135">
                  <c:v>-1.2383159737763676</c:v>
                </c:pt>
                <c:pt idx="1136">
                  <c:v>-0.95728151218683843</c:v>
                </c:pt>
                <c:pt idx="1137">
                  <c:v>-1.0981323034245576</c:v>
                </c:pt>
                <c:pt idx="1138">
                  <c:v>-0.58682532438011581</c:v>
                </c:pt>
                <c:pt idx="1139">
                  <c:v>-1.0504979585438641</c:v>
                </c:pt>
                <c:pt idx="1140">
                  <c:v>-1.1272156012353678</c:v>
                </c:pt>
                <c:pt idx="1141">
                  <c:v>-0.83848954277469678</c:v>
                </c:pt>
                <c:pt idx="1142">
                  <c:v>-1.4075755783874888</c:v>
                </c:pt>
                <c:pt idx="1143">
                  <c:v>-1.614836800786982</c:v>
                </c:pt>
                <c:pt idx="1144">
                  <c:v>-1.1924024430012989</c:v>
                </c:pt>
                <c:pt idx="1145">
                  <c:v>-1.3085672417291616</c:v>
                </c:pt>
                <c:pt idx="1146">
                  <c:v>-1.8522344284845147</c:v>
                </c:pt>
                <c:pt idx="1147">
                  <c:v>-1.5346093076076017</c:v>
                </c:pt>
                <c:pt idx="1148">
                  <c:v>-1.469366873964864</c:v>
                </c:pt>
                <c:pt idx="1149">
                  <c:v>-1.1924024430012989</c:v>
                </c:pt>
                <c:pt idx="1150">
                  <c:v>-0.93597655062555529</c:v>
                </c:pt>
                <c:pt idx="1151">
                  <c:v>-1.8951055501213394</c:v>
                </c:pt>
                <c:pt idx="1152">
                  <c:v>-1.1129171428715552</c:v>
                </c:pt>
                <c:pt idx="1153">
                  <c:v>-1.5913196125053817</c:v>
                </c:pt>
                <c:pt idx="1154">
                  <c:v>-1.3441367897437895</c:v>
                </c:pt>
                <c:pt idx="1155">
                  <c:v>-0.78011591607636077</c:v>
                </c:pt>
                <c:pt idx="1156">
                  <c:v>-1.7054221401564238</c:v>
                </c:pt>
                <c:pt idx="1157">
                  <c:v>-1.4244585805988204</c:v>
                </c:pt>
                <c:pt idx="1158">
                  <c:v>-0.88995639062972409</c:v>
                </c:pt>
                <c:pt idx="1159">
                  <c:v>-1.6542030035077941</c:v>
                </c:pt>
                <c:pt idx="1160">
                  <c:v>-1.2159653297282389</c:v>
                </c:pt>
                <c:pt idx="1161">
                  <c:v>-1.6283592119879722</c:v>
                </c:pt>
                <c:pt idx="1162">
                  <c:v>-0.86498296465732816</c:v>
                </c:pt>
                <c:pt idx="1163">
                  <c:v>-1.8975002957450833</c:v>
                </c:pt>
                <c:pt idx="1164">
                  <c:v>-1.3177363516455345</c:v>
                </c:pt>
                <c:pt idx="1165">
                  <c:v>-1.1801238971179886</c:v>
                </c:pt>
                <c:pt idx="1166">
                  <c:v>-1.3925630956525679</c:v>
                </c:pt>
                <c:pt idx="1167">
                  <c:v>-2.5996082766053421</c:v>
                </c:pt>
                <c:pt idx="1168">
                  <c:v>-1.7578711300161702</c:v>
                </c:pt>
                <c:pt idx="1169">
                  <c:v>-1.3608859107696285</c:v>
                </c:pt>
                <c:pt idx="1170">
                  <c:v>-1.3267159398965418</c:v>
                </c:pt>
                <c:pt idx="1171">
                  <c:v>-0.47687625298822062</c:v>
                </c:pt>
                <c:pt idx="1172">
                  <c:v>-1.1129171428715552</c:v>
                </c:pt>
                <c:pt idx="1173">
                  <c:v>-0.88995639062972409</c:v>
                </c:pt>
                <c:pt idx="1174">
                  <c:v>-1.1801238971179886</c:v>
                </c:pt>
                <c:pt idx="1175">
                  <c:v>-1.6979248257407038</c:v>
                </c:pt>
                <c:pt idx="1176">
                  <c:v>-1.2698237962288135</c:v>
                </c:pt>
                <c:pt idx="1177">
                  <c:v>-1.2647286144670944</c:v>
                </c:pt>
                <c:pt idx="1178">
                  <c:v>-1.5560976194082239</c:v>
                </c:pt>
                <c:pt idx="1179">
                  <c:v>-1.5664558371151713</c:v>
                </c:pt>
                <c:pt idx="1180">
                  <c:v>-1.6500010880388865</c:v>
                </c:pt>
                <c:pt idx="1181">
                  <c:v>-0.81027958890675167</c:v>
                </c:pt>
                <c:pt idx="1182">
                  <c:v>-0.83848954277469678</c:v>
                </c:pt>
                <c:pt idx="1183">
                  <c:v>-1.3925630956525679</c:v>
                </c:pt>
                <c:pt idx="1184">
                  <c:v>-1.0981323034245576</c:v>
                </c:pt>
                <c:pt idx="1185">
                  <c:v>-2.3494646603459137</c:v>
                </c:pt>
                <c:pt idx="1186">
                  <c:v>-0.76421333188364216</c:v>
                </c:pt>
                <c:pt idx="1187">
                  <c:v>-1.4001341856752743</c:v>
                </c:pt>
                <c:pt idx="1188">
                  <c:v>-1.4361283624302561</c:v>
                </c:pt>
                <c:pt idx="1189">
                  <c:v>-1.1272156012353678</c:v>
                </c:pt>
                <c:pt idx="1190">
                  <c:v>0.12121642550450223</c:v>
                </c:pt>
                <c:pt idx="1191">
                  <c:v>-1.1674883249688195</c:v>
                </c:pt>
                <c:pt idx="1192">
                  <c:v>-0.99699566813820217</c:v>
                </c:pt>
                <c:pt idx="1193">
                  <c:v>-1.1272156012353678</c:v>
                </c:pt>
                <c:pt idx="1194">
                  <c:v>-1.8575033303740556</c:v>
                </c:pt>
                <c:pt idx="1195">
                  <c:v>-1.384857708142345</c:v>
                </c:pt>
                <c:pt idx="1196">
                  <c:v>-1.5560976194082239</c:v>
                </c:pt>
                <c:pt idx="1197">
                  <c:v>-1.0981323034245576</c:v>
                </c:pt>
                <c:pt idx="1198">
                  <c:v>-1.2490744528080493</c:v>
                </c:pt>
                <c:pt idx="1199">
                  <c:v>-1.6371457850116182</c:v>
                </c:pt>
                <c:pt idx="1200">
                  <c:v>-1.4942398529278231</c:v>
                </c:pt>
                <c:pt idx="1201">
                  <c:v>-1.7461873549645848</c:v>
                </c:pt>
                <c:pt idx="1202">
                  <c:v>-1.1129171428715552</c:v>
                </c:pt>
                <c:pt idx="1203">
                  <c:v>-1.4629195345325425</c:v>
                </c:pt>
              </c:numCache>
            </c:numRef>
          </c:xVal>
          <c:yVal>
            <c:numRef>
              <c:f>'nsaf vs empai'!$K$2:$K$1205</c:f>
              <c:numCache>
                <c:formatCode>General</c:formatCode>
                <c:ptCount val="1204"/>
                <c:pt idx="0">
                  <c:v>-1.8617386608786837</c:v>
                </c:pt>
                <c:pt idx="1">
                  <c:v>-2.8853612200315131</c:v>
                </c:pt>
                <c:pt idx="2">
                  <c:v>-1.367976785294595</c:v>
                </c:pt>
                <c:pt idx="3">
                  <c:v>-1.9793826930962308</c:v>
                </c:pt>
                <c:pt idx="4">
                  <c:v>-1.5943731626616726</c:v>
                </c:pt>
                <c:pt idx="5">
                  <c:v>-2.0170333392987807</c:v>
                </c:pt>
                <c:pt idx="6">
                  <c:v>-1.2287121941948917</c:v>
                </c:pt>
                <c:pt idx="7">
                  <c:v>-2.5622928644564746</c:v>
                </c:pt>
                <c:pt idx="8">
                  <c:v>-1.3327110815145498</c:v>
                </c:pt>
                <c:pt idx="9">
                  <c:v>-1.5473201578860758</c:v>
                </c:pt>
                <c:pt idx="10">
                  <c:v>-2.633468455579588</c:v>
                </c:pt>
                <c:pt idx="11">
                  <c:v>-1.90669411126077</c:v>
                </c:pt>
                <c:pt idx="12">
                  <c:v>-1.1982067717355214</c:v>
                </c:pt>
                <c:pt idx="13">
                  <c:v>-1.0280287236002434</c:v>
                </c:pt>
                <c:pt idx="14">
                  <c:v>-2.3667341679034992</c:v>
                </c:pt>
                <c:pt idx="15">
                  <c:v>-2.6459687108740444</c:v>
                </c:pt>
                <c:pt idx="16">
                  <c:v>-2.3540915079186937</c:v>
                </c:pt>
                <c:pt idx="17">
                  <c:v>-1.9922163451872952</c:v>
                </c:pt>
                <c:pt idx="18">
                  <c:v>-2.785404771510291</c:v>
                </c:pt>
                <c:pt idx="19">
                  <c:v>-2.8215135284047745</c:v>
                </c:pt>
                <c:pt idx="20">
                  <c:v>-1.5250165343874063</c:v>
                </c:pt>
                <c:pt idx="21">
                  <c:v>-2.1874732076279586</c:v>
                </c:pt>
                <c:pt idx="22">
                  <c:v>-2.1334027835216864</c:v>
                </c:pt>
                <c:pt idx="23">
                  <c:v>-2.6564176536505562</c:v>
                </c:pt>
                <c:pt idx="24">
                  <c:v>-2.3921035950236083</c:v>
                </c:pt>
                <c:pt idx="25">
                  <c:v>-2.2826414658811931</c:v>
                </c:pt>
                <c:pt idx="26">
                  <c:v>-2.5858365793648481</c:v>
                </c:pt>
                <c:pt idx="27">
                  <c:v>-2.4297522800024089</c:v>
                </c:pt>
                <c:pt idx="28">
                  <c:v>-1.0065730581850865</c:v>
                </c:pt>
                <c:pt idx="29">
                  <c:v>-1.5119133675915646</c:v>
                </c:pt>
                <c:pt idx="30">
                  <c:v>-2.099584562695588</c:v>
                </c:pt>
                <c:pt idx="31">
                  <c:v>-2.4440447959180767</c:v>
                </c:pt>
                <c:pt idx="32">
                  <c:v>-2.0033924195769348</c:v>
                </c:pt>
                <c:pt idx="33">
                  <c:v>-1.8767949762007017</c:v>
                </c:pt>
                <c:pt idx="34">
                  <c:v>-2.6496003474503431</c:v>
                </c:pt>
                <c:pt idx="35">
                  <c:v>-2.5599246608957431</c:v>
                </c:pt>
                <c:pt idx="36">
                  <c:v>-1.7126497016272115</c:v>
                </c:pt>
                <c:pt idx="37">
                  <c:v>-2.1705372656622113</c:v>
                </c:pt>
                <c:pt idx="38">
                  <c:v>-3.2436959557356979</c:v>
                </c:pt>
                <c:pt idx="39">
                  <c:v>-2.1732182972099512</c:v>
                </c:pt>
                <c:pt idx="40">
                  <c:v>-2.4698220159781639</c:v>
                </c:pt>
                <c:pt idx="41">
                  <c:v>-2.6763677924171376</c:v>
                </c:pt>
                <c:pt idx="42">
                  <c:v>-1.9624836387321127</c:v>
                </c:pt>
                <c:pt idx="43">
                  <c:v>-2.1801691714761207</c:v>
                </c:pt>
                <c:pt idx="44">
                  <c:v>-1.2382604719826595</c:v>
                </c:pt>
                <c:pt idx="45">
                  <c:v>-2.0480259335886641</c:v>
                </c:pt>
                <c:pt idx="46">
                  <c:v>-1.547984219357476</c:v>
                </c:pt>
                <c:pt idx="47">
                  <c:v>-2.3463281583321272</c:v>
                </c:pt>
                <c:pt idx="48">
                  <c:v>-3.0239605957010744</c:v>
                </c:pt>
                <c:pt idx="49">
                  <c:v>-2.3629848397370958</c:v>
                </c:pt>
                <c:pt idx="50">
                  <c:v>-1.6780316120474636</c:v>
                </c:pt>
                <c:pt idx="51">
                  <c:v>-1.9822712330395711</c:v>
                </c:pt>
                <c:pt idx="52">
                  <c:v>-2.0851759617555903</c:v>
                </c:pt>
                <c:pt idx="53">
                  <c:v>-2.001606120476652</c:v>
                </c:pt>
                <c:pt idx="54">
                  <c:v>-1.3957234078898535</c:v>
                </c:pt>
                <c:pt idx="55">
                  <c:v>-2.6420146139738705</c:v>
                </c:pt>
                <c:pt idx="56">
                  <c:v>-2.424881636631067</c:v>
                </c:pt>
                <c:pt idx="57">
                  <c:v>-1.8608129188282561</c:v>
                </c:pt>
                <c:pt idx="58">
                  <c:v>-1.887054378050959</c:v>
                </c:pt>
                <c:pt idx="59">
                  <c:v>-1.8527848686805493</c:v>
                </c:pt>
                <c:pt idx="60">
                  <c:v>-2.8847953639489821</c:v>
                </c:pt>
                <c:pt idx="61">
                  <c:v>-2.7759743311293694</c:v>
                </c:pt>
                <c:pt idx="62">
                  <c:v>-1.9246296648480563</c:v>
                </c:pt>
                <c:pt idx="63">
                  <c:v>-2.4145335560528274</c:v>
                </c:pt>
                <c:pt idx="64">
                  <c:v>-2.3909351071033798</c:v>
                </c:pt>
                <c:pt idx="65">
                  <c:v>-2.5090802719483394</c:v>
                </c:pt>
                <c:pt idx="66">
                  <c:v>-2.5679882590924823</c:v>
                </c:pt>
                <c:pt idx="67">
                  <c:v>-1.2542961608121663</c:v>
                </c:pt>
                <c:pt idx="68">
                  <c:v>-2.3081148914800624</c:v>
                </c:pt>
                <c:pt idx="69">
                  <c:v>-2.4366925976640545</c:v>
                </c:pt>
                <c:pt idx="70">
                  <c:v>-1.5375276589297022</c:v>
                </c:pt>
                <c:pt idx="71">
                  <c:v>-1.873479132381827</c:v>
                </c:pt>
                <c:pt idx="72">
                  <c:v>-1.9003671286564723</c:v>
                </c:pt>
                <c:pt idx="73">
                  <c:v>-2.459392487759231</c:v>
                </c:pt>
                <c:pt idx="74">
                  <c:v>-1.542154849705996</c:v>
                </c:pt>
                <c:pt idx="75">
                  <c:v>-1.5793760588481873</c:v>
                </c:pt>
                <c:pt idx="76">
                  <c:v>-2.6932343520348447</c:v>
                </c:pt>
                <c:pt idx="77">
                  <c:v>-2.779966985266654</c:v>
                </c:pt>
                <c:pt idx="78">
                  <c:v>-2.4602533294323674</c:v>
                </c:pt>
                <c:pt idx="79">
                  <c:v>-2.4234409204820477</c:v>
                </c:pt>
                <c:pt idx="80">
                  <c:v>-2.4398587926007202</c:v>
                </c:pt>
                <c:pt idx="81">
                  <c:v>-1.8110001619985772</c:v>
                </c:pt>
                <c:pt idx="82">
                  <c:v>-2.4548448600085102</c:v>
                </c:pt>
                <c:pt idx="83">
                  <c:v>-2.7387805584843705</c:v>
                </c:pt>
                <c:pt idx="84">
                  <c:v>-1.6340399372154795</c:v>
                </c:pt>
                <c:pt idx="85">
                  <c:v>-2.5042442543588819</c:v>
                </c:pt>
                <c:pt idx="86">
                  <c:v>-1.8804821962464717</c:v>
                </c:pt>
                <c:pt idx="87">
                  <c:v>-1.8447433691232489</c:v>
                </c:pt>
                <c:pt idx="88">
                  <c:v>-2.5932860670204581</c:v>
                </c:pt>
                <c:pt idx="89">
                  <c:v>-1.9631651011449025</c:v>
                </c:pt>
                <c:pt idx="90">
                  <c:v>-2.179551791165188</c:v>
                </c:pt>
                <c:pt idx="91">
                  <c:v>-2.061176824059276</c:v>
                </c:pt>
                <c:pt idx="92">
                  <c:v>-2.4205058365707801</c:v>
                </c:pt>
                <c:pt idx="93">
                  <c:v>-1.2302215779236001</c:v>
                </c:pt>
                <c:pt idx="94">
                  <c:v>-1.3125145266361178</c:v>
                </c:pt>
                <c:pt idx="95">
                  <c:v>-2.135483030162947</c:v>
                </c:pt>
                <c:pt idx="96">
                  <c:v>-1.6435742490623231</c:v>
                </c:pt>
                <c:pt idx="97">
                  <c:v>-2.6693540776439395</c:v>
                </c:pt>
                <c:pt idx="98">
                  <c:v>-3.1812717715594618</c:v>
                </c:pt>
                <c:pt idx="99">
                  <c:v>-1.5254885533530691</c:v>
                </c:pt>
                <c:pt idx="100">
                  <c:v>-2.9392135190742081</c:v>
                </c:pt>
                <c:pt idx="101">
                  <c:v>-2.3737929798453736</c:v>
                </c:pt>
                <c:pt idx="102">
                  <c:v>-2.2504200023088945</c:v>
                </c:pt>
                <c:pt idx="103">
                  <c:v>-3.1843506740469572</c:v>
                </c:pt>
                <c:pt idx="104">
                  <c:v>-1.5464875184736888</c:v>
                </c:pt>
                <c:pt idx="105">
                  <c:v>-2.4983105537896013</c:v>
                </c:pt>
                <c:pt idx="106">
                  <c:v>-2.0648982269553446</c:v>
                </c:pt>
                <c:pt idx="107">
                  <c:v>-0.43151466224302126</c:v>
                </c:pt>
                <c:pt idx="108">
                  <c:v>-2.3384564936046051</c:v>
                </c:pt>
                <c:pt idx="109">
                  <c:v>-1.4893557111366742</c:v>
                </c:pt>
                <c:pt idx="110">
                  <c:v>-1.63067546015942</c:v>
                </c:pt>
                <c:pt idx="111">
                  <c:v>-2.7363240534514031</c:v>
                </c:pt>
                <c:pt idx="112">
                  <c:v>-1.8234374716966446</c:v>
                </c:pt>
                <c:pt idx="113">
                  <c:v>-2.0618925989665553</c:v>
                </c:pt>
                <c:pt idx="114">
                  <c:v>-1.5118833609788753</c:v>
                </c:pt>
                <c:pt idx="115">
                  <c:v>-1.3582566658235562</c:v>
                </c:pt>
                <c:pt idx="116">
                  <c:v>-2.028222561801142</c:v>
                </c:pt>
                <c:pt idx="117">
                  <c:v>-2.8810213389874106</c:v>
                </c:pt>
                <c:pt idx="118">
                  <c:v>-2.1448854182871426</c:v>
                </c:pt>
                <c:pt idx="119">
                  <c:v>-2.2526324089370982</c:v>
                </c:pt>
                <c:pt idx="120">
                  <c:v>-1.9937510507230021</c:v>
                </c:pt>
                <c:pt idx="121">
                  <c:v>-2.1085650237328348</c:v>
                </c:pt>
                <c:pt idx="122">
                  <c:v>-1.7696067270422102</c:v>
                </c:pt>
                <c:pt idx="123">
                  <c:v>-1.8396703326676427</c:v>
                </c:pt>
                <c:pt idx="124">
                  <c:v>-3.070037866607755</c:v>
                </c:pt>
                <c:pt idx="125">
                  <c:v>-1.9120914906653965</c:v>
                </c:pt>
                <c:pt idx="126">
                  <c:v>-2.7345331458335207</c:v>
                </c:pt>
                <c:pt idx="127">
                  <c:v>-2.7317901537745835</c:v>
                </c:pt>
                <c:pt idx="128">
                  <c:v>-1.8781367050482689</c:v>
                </c:pt>
                <c:pt idx="129">
                  <c:v>-2.666628081831147</c:v>
                </c:pt>
                <c:pt idx="130">
                  <c:v>-2.1829030470912163</c:v>
                </c:pt>
                <c:pt idx="131">
                  <c:v>-2.2914748330472379</c:v>
                </c:pt>
                <c:pt idx="132">
                  <c:v>-1.6843687397954084</c:v>
                </c:pt>
                <c:pt idx="133">
                  <c:v>-2.1800981048401717</c:v>
                </c:pt>
                <c:pt idx="134">
                  <c:v>-2.4727564493172132</c:v>
                </c:pt>
                <c:pt idx="135">
                  <c:v>-2.3126850063887598</c:v>
                </c:pt>
                <c:pt idx="136">
                  <c:v>-1.9583590756341571</c:v>
                </c:pt>
                <c:pt idx="137">
                  <c:v>-2.0858321337909871</c:v>
                </c:pt>
                <c:pt idx="138">
                  <c:v>-2.4361626470407565</c:v>
                </c:pt>
                <c:pt idx="139">
                  <c:v>-2.5351132016973503</c:v>
                </c:pt>
                <c:pt idx="140">
                  <c:v>-2.8836614351536176</c:v>
                </c:pt>
                <c:pt idx="141">
                  <c:v>-2.0380078461664159</c:v>
                </c:pt>
                <c:pt idx="142">
                  <c:v>-2.0569048513364727</c:v>
                </c:pt>
                <c:pt idx="143">
                  <c:v>-2.3138501493806918</c:v>
                </c:pt>
                <c:pt idx="144">
                  <c:v>-2.622214022966296</c:v>
                </c:pt>
                <c:pt idx="145">
                  <c:v>-1.7625461770530686</c:v>
                </c:pt>
                <c:pt idx="146">
                  <c:v>-2.5514499979728757</c:v>
                </c:pt>
                <c:pt idx="147">
                  <c:v>-2.7307822756663902</c:v>
                </c:pt>
                <c:pt idx="148">
                  <c:v>-1.5654218800699951</c:v>
                </c:pt>
                <c:pt idx="149">
                  <c:v>-2.1603684747928487</c:v>
                </c:pt>
                <c:pt idx="150">
                  <c:v>-2.0492180226701819</c:v>
                </c:pt>
                <c:pt idx="151">
                  <c:v>-1.7804270345357713</c:v>
                </c:pt>
                <c:pt idx="152">
                  <c:v>-2.3572994489618702</c:v>
                </c:pt>
                <c:pt idx="153">
                  <c:v>-2.6480345748608678</c:v>
                </c:pt>
                <c:pt idx="154">
                  <c:v>-2.6972293427597189</c:v>
                </c:pt>
                <c:pt idx="155">
                  <c:v>-1.6575773191777938</c:v>
                </c:pt>
                <c:pt idx="156">
                  <c:v>-1.9030899869919435</c:v>
                </c:pt>
                <c:pt idx="157">
                  <c:v>-1.8350887566682077</c:v>
                </c:pt>
                <c:pt idx="158">
                  <c:v>-1.5864782489749583</c:v>
                </c:pt>
                <c:pt idx="159">
                  <c:v>-2.5167556602215488</c:v>
                </c:pt>
                <c:pt idx="160">
                  <c:v>-3.0390173219974121</c:v>
                </c:pt>
                <c:pt idx="161">
                  <c:v>-1.6320232147054061</c:v>
                </c:pt>
                <c:pt idx="162">
                  <c:v>-2.2201080880400559</c:v>
                </c:pt>
                <c:pt idx="163">
                  <c:v>-2.6693168805661136</c:v>
                </c:pt>
                <c:pt idx="164">
                  <c:v>-2.12057393120585</c:v>
                </c:pt>
                <c:pt idx="165">
                  <c:v>-2.0901766303490881</c:v>
                </c:pt>
                <c:pt idx="166">
                  <c:v>-2.1839368127660315</c:v>
                </c:pt>
                <c:pt idx="167">
                  <c:v>-1.890130873321866</c:v>
                </c:pt>
                <c:pt idx="168">
                  <c:v>-2.0109164144890985</c:v>
                </c:pt>
                <c:pt idx="169">
                  <c:v>-2.0114294617807817</c:v>
                </c:pt>
                <c:pt idx="170">
                  <c:v>-2.7745169657285502</c:v>
                </c:pt>
                <c:pt idx="171">
                  <c:v>-1.8987821942462462</c:v>
                </c:pt>
                <c:pt idx="172">
                  <c:v>-2.5092025223311034</c:v>
                </c:pt>
                <c:pt idx="173">
                  <c:v>-1.835504058935598</c:v>
                </c:pt>
                <c:pt idx="174">
                  <c:v>-1.8137916066527788</c:v>
                </c:pt>
                <c:pt idx="175">
                  <c:v>-2.1251057408333551</c:v>
                </c:pt>
                <c:pt idx="176">
                  <c:v>-2.5078558716958312</c:v>
                </c:pt>
                <c:pt idx="177">
                  <c:v>-1.9473403830176572</c:v>
                </c:pt>
                <c:pt idx="178">
                  <c:v>-1.4689369742817509</c:v>
                </c:pt>
                <c:pt idx="179">
                  <c:v>-2.2787536009528293</c:v>
                </c:pt>
                <c:pt idx="180">
                  <c:v>-2.4014005407815451</c:v>
                </c:pt>
                <c:pt idx="181">
                  <c:v>-1.8781161023545605</c:v>
                </c:pt>
                <c:pt idx="182">
                  <c:v>-3.0645747934543581</c:v>
                </c:pt>
                <c:pt idx="183">
                  <c:v>-3.2422929049829317</c:v>
                </c:pt>
                <c:pt idx="184">
                  <c:v>-2.7800771714196819</c:v>
                </c:pt>
                <c:pt idx="185">
                  <c:v>-1.6497855555116197</c:v>
                </c:pt>
                <c:pt idx="186">
                  <c:v>-2.0361466138224231</c:v>
                </c:pt>
                <c:pt idx="187">
                  <c:v>-0.61149948156276068</c:v>
                </c:pt>
                <c:pt idx="188">
                  <c:v>-1.1804756488860801</c:v>
                </c:pt>
                <c:pt idx="189">
                  <c:v>-2.9400181550076656</c:v>
                </c:pt>
                <c:pt idx="190">
                  <c:v>-1.4758229144943822</c:v>
                </c:pt>
                <c:pt idx="191">
                  <c:v>-1.3994580540528334</c:v>
                </c:pt>
                <c:pt idx="192">
                  <c:v>-2.7689742685234009</c:v>
                </c:pt>
                <c:pt idx="193">
                  <c:v>-1.6516122260114721</c:v>
                </c:pt>
                <c:pt idx="194">
                  <c:v>-2.0588054866759071</c:v>
                </c:pt>
                <c:pt idx="195">
                  <c:v>-2.6538029890286485</c:v>
                </c:pt>
                <c:pt idx="196">
                  <c:v>-2.312459457444763</c:v>
                </c:pt>
                <c:pt idx="197">
                  <c:v>-1.7723217067229222</c:v>
                </c:pt>
                <c:pt idx="198">
                  <c:v>-1.9420080530223143</c:v>
                </c:pt>
                <c:pt idx="199">
                  <c:v>-1.7986268360934425</c:v>
                </c:pt>
                <c:pt idx="200">
                  <c:v>-1.8228521054033047</c:v>
                </c:pt>
                <c:pt idx="201">
                  <c:v>-2.2092724596734925</c:v>
                </c:pt>
                <c:pt idx="202">
                  <c:v>-2.151491721682171</c:v>
                </c:pt>
                <c:pt idx="203">
                  <c:v>-2.0614524790871935</c:v>
                </c:pt>
                <c:pt idx="204">
                  <c:v>-1.4771212547196628</c:v>
                </c:pt>
                <c:pt idx="205">
                  <c:v>-1.8081144737610884</c:v>
                </c:pt>
                <c:pt idx="206">
                  <c:v>-2.6848453616444146</c:v>
                </c:pt>
                <c:pt idx="207">
                  <c:v>-1.7481880270062018</c:v>
                </c:pt>
                <c:pt idx="208">
                  <c:v>-1.7995143019991711</c:v>
                </c:pt>
                <c:pt idx="209">
                  <c:v>-3.1024337056813365</c:v>
                </c:pt>
                <c:pt idx="210">
                  <c:v>-2.5192311893917054</c:v>
                </c:pt>
                <c:pt idx="211">
                  <c:v>-2.2094757491855317</c:v>
                </c:pt>
                <c:pt idx="212">
                  <c:v>-2.357934847000454</c:v>
                </c:pt>
                <c:pt idx="213">
                  <c:v>-1.8241106914161773</c:v>
                </c:pt>
                <c:pt idx="214">
                  <c:v>-2.1076089540414826</c:v>
                </c:pt>
                <c:pt idx="215">
                  <c:v>-2.8061799739838871</c:v>
                </c:pt>
                <c:pt idx="216">
                  <c:v>-1.7102049333109051</c:v>
                </c:pt>
                <c:pt idx="217">
                  <c:v>-2.3551832360096756</c:v>
                </c:pt>
                <c:pt idx="218">
                  <c:v>-1.9242792860618818</c:v>
                </c:pt>
                <c:pt idx="219">
                  <c:v>-3.1763806922432707</c:v>
                </c:pt>
                <c:pt idx="220">
                  <c:v>-1.5528419686577808</c:v>
                </c:pt>
                <c:pt idx="221">
                  <c:v>-1.8794600259265979</c:v>
                </c:pt>
                <c:pt idx="222">
                  <c:v>-2.0718820073061255</c:v>
                </c:pt>
                <c:pt idx="223">
                  <c:v>-2.8407332346118075</c:v>
                </c:pt>
                <c:pt idx="224">
                  <c:v>-3.1982570920084372</c:v>
                </c:pt>
                <c:pt idx="225">
                  <c:v>-2.1683010146294297</c:v>
                </c:pt>
                <c:pt idx="226">
                  <c:v>-2.0043213737826426</c:v>
                </c:pt>
                <c:pt idx="227">
                  <c:v>-1.5680092603005389</c:v>
                </c:pt>
                <c:pt idx="228">
                  <c:v>-2.7639268959519843</c:v>
                </c:pt>
                <c:pt idx="229">
                  <c:v>-2.9694159123539845</c:v>
                </c:pt>
                <c:pt idx="230">
                  <c:v>-2.1834732126782814</c:v>
                </c:pt>
                <c:pt idx="231">
                  <c:v>-2.5024672114069877</c:v>
                </c:pt>
                <c:pt idx="232">
                  <c:v>-3.6704565271589247</c:v>
                </c:pt>
                <c:pt idx="233">
                  <c:v>-3.8935550264324648</c:v>
                </c:pt>
                <c:pt idx="234">
                  <c:v>-1.87760126743883</c:v>
                </c:pt>
                <c:pt idx="235">
                  <c:v>-2.0393368494522606</c:v>
                </c:pt>
                <c:pt idx="236">
                  <c:v>-2.5158738437116801</c:v>
                </c:pt>
                <c:pt idx="237">
                  <c:v>-2.6170003411209004</c:v>
                </c:pt>
                <c:pt idx="238">
                  <c:v>-2.2510448639836436</c:v>
                </c:pt>
                <c:pt idx="239">
                  <c:v>-1.8084360542881113</c:v>
                </c:pt>
                <c:pt idx="240">
                  <c:v>-2.4362546683318955</c:v>
                </c:pt>
                <c:pt idx="241">
                  <c:v>-1.9777236052888512</c:v>
                </c:pt>
                <c:pt idx="242">
                  <c:v>-1.6176557238874392</c:v>
                </c:pt>
                <c:pt idx="243">
                  <c:v>-1.988611411070591</c:v>
                </c:pt>
                <c:pt idx="244">
                  <c:v>-2.9400181550076656</c:v>
                </c:pt>
                <c:pt idx="245">
                  <c:v>-2.2843856099957702</c:v>
                </c:pt>
                <c:pt idx="246">
                  <c:v>-2.4539295920577291</c:v>
                </c:pt>
                <c:pt idx="247">
                  <c:v>-2.616244388829243</c:v>
                </c:pt>
                <c:pt idx="248">
                  <c:v>-2.7609248484091342</c:v>
                </c:pt>
                <c:pt idx="249">
                  <c:v>-1.8254216968164905</c:v>
                </c:pt>
                <c:pt idx="250">
                  <c:v>-2.2731338608243168</c:v>
                </c:pt>
                <c:pt idx="251">
                  <c:v>-2.5831987739686233</c:v>
                </c:pt>
                <c:pt idx="252">
                  <c:v>-2.9122220565324173</c:v>
                </c:pt>
                <c:pt idx="253">
                  <c:v>-1.8129133566428579</c:v>
                </c:pt>
                <c:pt idx="254">
                  <c:v>-2.4226992477074347</c:v>
                </c:pt>
                <c:pt idx="255">
                  <c:v>-2.12057393120585</c:v>
                </c:pt>
                <c:pt idx="256">
                  <c:v>-2.2552725051033065</c:v>
                </c:pt>
                <c:pt idx="257">
                  <c:v>-2.0718820073061255</c:v>
                </c:pt>
                <c:pt idx="258">
                  <c:v>-2.3041100832050745</c:v>
                </c:pt>
                <c:pt idx="259">
                  <c:v>-1.9512369992996024</c:v>
                </c:pt>
                <c:pt idx="260">
                  <c:v>-2.1460671119940669</c:v>
                </c:pt>
                <c:pt idx="261">
                  <c:v>-2.075546961392531</c:v>
                </c:pt>
                <c:pt idx="262">
                  <c:v>-2.2201080880400559</c:v>
                </c:pt>
                <c:pt idx="263">
                  <c:v>-2.1683010146294297</c:v>
                </c:pt>
                <c:pt idx="264">
                  <c:v>-2.3943767572545815</c:v>
                </c:pt>
                <c:pt idx="265">
                  <c:v>-1.0148591118251471</c:v>
                </c:pt>
                <c:pt idx="266">
                  <c:v>-1.6705350614745449</c:v>
                </c:pt>
                <c:pt idx="267">
                  <c:v>-2.5982431916536242</c:v>
                </c:pt>
                <c:pt idx="268">
                  <c:v>-2.3862016054007933</c:v>
                </c:pt>
                <c:pt idx="269">
                  <c:v>-2.748188027006202</c:v>
                </c:pt>
                <c:pt idx="270">
                  <c:v>-3.1024337056813365</c:v>
                </c:pt>
                <c:pt idx="271">
                  <c:v>-2.526339277389845</c:v>
                </c:pt>
                <c:pt idx="272">
                  <c:v>-3.4138360129308665</c:v>
                </c:pt>
                <c:pt idx="273">
                  <c:v>-1.785906715080406</c:v>
                </c:pt>
                <c:pt idx="274">
                  <c:v>-2.5171958979499744</c:v>
                </c:pt>
                <c:pt idx="275">
                  <c:v>-2.3331112632754221</c:v>
                </c:pt>
                <c:pt idx="276">
                  <c:v>-1.7043650362227269</c:v>
                </c:pt>
                <c:pt idx="277">
                  <c:v>-1.9661417327390331</c:v>
                </c:pt>
                <c:pt idx="278">
                  <c:v>-1.7798646325383023</c:v>
                </c:pt>
                <c:pt idx="279">
                  <c:v>-1.6697517052580728</c:v>
                </c:pt>
                <c:pt idx="280">
                  <c:v>-2.5055242088315621</c:v>
                </c:pt>
                <c:pt idx="281">
                  <c:v>-1.9590413923210972</c:v>
                </c:pt>
                <c:pt idx="282">
                  <c:v>-2.4336286688068012</c:v>
                </c:pt>
                <c:pt idx="283">
                  <c:v>-1.8700533279046381</c:v>
                </c:pt>
                <c:pt idx="284">
                  <c:v>-2.3199573391940418</c:v>
                </c:pt>
                <c:pt idx="285">
                  <c:v>-1.7598321598111872</c:v>
                </c:pt>
                <c:pt idx="286">
                  <c:v>-2.9464522650130744</c:v>
                </c:pt>
                <c:pt idx="287">
                  <c:v>-1.6683885680685582</c:v>
                </c:pt>
                <c:pt idx="288">
                  <c:v>-2.1752632426334517</c:v>
                </c:pt>
                <c:pt idx="289">
                  <c:v>-1.7711463488149868</c:v>
                </c:pt>
                <c:pt idx="290">
                  <c:v>-2.4971810486486308</c:v>
                </c:pt>
                <c:pt idx="291">
                  <c:v>-2.2624510897304293</c:v>
                </c:pt>
                <c:pt idx="292">
                  <c:v>-2.4712917110589396</c:v>
                </c:pt>
                <c:pt idx="293">
                  <c:v>-1.6414586836507632</c:v>
                </c:pt>
                <c:pt idx="294">
                  <c:v>-2.1072099696478683</c:v>
                </c:pt>
                <c:pt idx="295">
                  <c:v>-2.7693773260761394</c:v>
                </c:pt>
                <c:pt idx="296">
                  <c:v>-1.9271164976209698</c:v>
                </c:pt>
                <c:pt idx="297">
                  <c:v>-2.2756337877510142</c:v>
                </c:pt>
                <c:pt idx="298">
                  <c:v>-2.1020441290071292</c:v>
                </c:pt>
                <c:pt idx="299">
                  <c:v>-2.2528530309798933</c:v>
                </c:pt>
                <c:pt idx="300">
                  <c:v>-2.7728105019145328</c:v>
                </c:pt>
                <c:pt idx="301">
                  <c:v>-3.0174507295105362</c:v>
                </c:pt>
                <c:pt idx="302">
                  <c:v>-2.313099915431212</c:v>
                </c:pt>
                <c:pt idx="303">
                  <c:v>-1.5518933818622325</c:v>
                </c:pt>
                <c:pt idx="304">
                  <c:v>-3.078663920814444</c:v>
                </c:pt>
                <c:pt idx="305">
                  <c:v>-1.486666572625893</c:v>
                </c:pt>
                <c:pt idx="306">
                  <c:v>-2.7290962085038095</c:v>
                </c:pt>
                <c:pt idx="307">
                  <c:v>-2.5056977739287332</c:v>
                </c:pt>
                <c:pt idx="308">
                  <c:v>-2.5440680443502766</c:v>
                </c:pt>
                <c:pt idx="309">
                  <c:v>-2.0360963453482768</c:v>
                </c:pt>
                <c:pt idx="310">
                  <c:v>-2.277964691595288</c:v>
                </c:pt>
                <c:pt idx="311">
                  <c:v>-2.632119713868541</c:v>
                </c:pt>
                <c:pt idx="312">
                  <c:v>-2.4237918130180076</c:v>
                </c:pt>
                <c:pt idx="313">
                  <c:v>-2.2314695904306818</c:v>
                </c:pt>
                <c:pt idx="314">
                  <c:v>-1.7613995242895253</c:v>
                </c:pt>
                <c:pt idx="315">
                  <c:v>-1.8897017895745931</c:v>
                </c:pt>
                <c:pt idx="316">
                  <c:v>-1.8976270912904436</c:v>
                </c:pt>
                <c:pt idx="317">
                  <c:v>-2.5289167002776556</c:v>
                </c:pt>
                <c:pt idx="318">
                  <c:v>-1.9542425094393254</c:v>
                </c:pt>
                <c:pt idx="319">
                  <c:v>-1.9324737646771535</c:v>
                </c:pt>
                <c:pt idx="320">
                  <c:v>-2.3521825181113627</c:v>
                </c:pt>
                <c:pt idx="321">
                  <c:v>-2.3010299956639813</c:v>
                </c:pt>
                <c:pt idx="322">
                  <c:v>-1.9777236052888512</c:v>
                </c:pt>
                <c:pt idx="323">
                  <c:v>-2.2568780318187249</c:v>
                </c:pt>
                <c:pt idx="324">
                  <c:v>-2.7664128471124014</c:v>
                </c:pt>
                <c:pt idx="325">
                  <c:v>-2.5037906830571819</c:v>
                </c:pt>
                <c:pt idx="326">
                  <c:v>-2.5579080274827062</c:v>
                </c:pt>
                <c:pt idx="327">
                  <c:v>-2.568983532526377</c:v>
                </c:pt>
                <c:pt idx="328">
                  <c:v>-1.0864804847891245</c:v>
                </c:pt>
                <c:pt idx="329">
                  <c:v>-3.1280760126687159</c:v>
                </c:pt>
                <c:pt idx="330">
                  <c:v>-1.9665904653557047</c:v>
                </c:pt>
                <c:pt idx="331">
                  <c:v>-3.0265332645232967</c:v>
                </c:pt>
                <c:pt idx="332">
                  <c:v>-2.1089031276673138</c:v>
                </c:pt>
                <c:pt idx="333">
                  <c:v>-1.7377225933280371</c:v>
                </c:pt>
                <c:pt idx="334">
                  <c:v>-1.8963416572667791</c:v>
                </c:pt>
                <c:pt idx="335">
                  <c:v>-3.257198426139345</c:v>
                </c:pt>
                <c:pt idx="336">
                  <c:v>-2.9159272116971189</c:v>
                </c:pt>
                <c:pt idx="337">
                  <c:v>-2.0549958615291413</c:v>
                </c:pt>
                <c:pt idx="338">
                  <c:v>-1.7024305364455263</c:v>
                </c:pt>
                <c:pt idx="339">
                  <c:v>-1.7334411800915657</c:v>
                </c:pt>
                <c:pt idx="340">
                  <c:v>-2.620136054973758</c:v>
                </c:pt>
                <c:pt idx="341">
                  <c:v>-3.464072042578179</c:v>
                </c:pt>
                <c:pt idx="342">
                  <c:v>-2.0946934122258725</c:v>
                </c:pt>
                <c:pt idx="343">
                  <c:v>-1.9056371760058242</c:v>
                </c:pt>
                <c:pt idx="344">
                  <c:v>-1.6925222477852762</c:v>
                </c:pt>
                <c:pt idx="345">
                  <c:v>-2.0515977244155366</c:v>
                </c:pt>
                <c:pt idx="346">
                  <c:v>-2.3502480183341632</c:v>
                </c:pt>
                <c:pt idx="347">
                  <c:v>-2.5563025007672886</c:v>
                </c:pt>
                <c:pt idx="348">
                  <c:v>-2.2438644894340771</c:v>
                </c:pt>
                <c:pt idx="349">
                  <c:v>-1.622129974103298</c:v>
                </c:pt>
                <c:pt idx="350">
                  <c:v>-2.9408090874727399</c:v>
                </c:pt>
                <c:pt idx="351">
                  <c:v>-2.6925531793391446</c:v>
                </c:pt>
                <c:pt idx="352">
                  <c:v>-3.2839792842384803</c:v>
                </c:pt>
                <c:pt idx="353">
                  <c:v>-2.0071785846271237</c:v>
                </c:pt>
                <c:pt idx="354">
                  <c:v>-2.5051499783199058</c:v>
                </c:pt>
                <c:pt idx="355">
                  <c:v>-2.2201080880400559</c:v>
                </c:pt>
                <c:pt idx="356">
                  <c:v>-1.8692317197309767</c:v>
                </c:pt>
                <c:pt idx="357">
                  <c:v>-1.5597356766056818</c:v>
                </c:pt>
                <c:pt idx="358">
                  <c:v>-2.2206733917084223</c:v>
                </c:pt>
                <c:pt idx="359">
                  <c:v>-2.4927603890268384</c:v>
                </c:pt>
                <c:pt idx="360">
                  <c:v>-3.0149403497929366</c:v>
                </c:pt>
                <c:pt idx="361">
                  <c:v>-2.7125759736783217</c:v>
                </c:pt>
                <c:pt idx="362">
                  <c:v>-1.7923916894982543</c:v>
                </c:pt>
                <c:pt idx="363">
                  <c:v>-2.1825573013049131</c:v>
                </c:pt>
                <c:pt idx="364">
                  <c:v>-2.2612628687924934</c:v>
                </c:pt>
                <c:pt idx="365">
                  <c:v>-2.5744171357956667</c:v>
                </c:pt>
                <c:pt idx="366">
                  <c:v>-2.5245804891178101</c:v>
                </c:pt>
                <c:pt idx="367">
                  <c:v>-2.6954816764901985</c:v>
                </c:pt>
                <c:pt idx="368">
                  <c:v>-1.8339330425562164</c:v>
                </c:pt>
                <c:pt idx="369">
                  <c:v>-2.3897565596178372</c:v>
                </c:pt>
                <c:pt idx="370">
                  <c:v>-2.4281702998726975</c:v>
                </c:pt>
                <c:pt idx="371">
                  <c:v>-2.156347200859924</c:v>
                </c:pt>
                <c:pt idx="372">
                  <c:v>-2.1968207439144254</c:v>
                </c:pt>
                <c:pt idx="373">
                  <c:v>-1.8846065812979327</c:v>
                </c:pt>
                <c:pt idx="374">
                  <c:v>-2.1511839074681265</c:v>
                </c:pt>
                <c:pt idx="375">
                  <c:v>-2.4400499433440799</c:v>
                </c:pt>
                <c:pt idx="376">
                  <c:v>-2.0909318655881739</c:v>
                </c:pt>
                <c:pt idx="377">
                  <c:v>-2.0606978403536118</c:v>
                </c:pt>
                <c:pt idx="378">
                  <c:v>-2.2568780318187249</c:v>
                </c:pt>
                <c:pt idx="379">
                  <c:v>-2.0057523288890917</c:v>
                </c:pt>
                <c:pt idx="380">
                  <c:v>-2.5498203732393669</c:v>
                </c:pt>
                <c:pt idx="381">
                  <c:v>-2.8438554226231614</c:v>
                </c:pt>
                <c:pt idx="382">
                  <c:v>-2.677606952720494</c:v>
                </c:pt>
                <c:pt idx="383">
                  <c:v>-3.2869053529723753</c:v>
                </c:pt>
                <c:pt idx="384">
                  <c:v>-2.3904304068932927</c:v>
                </c:pt>
                <c:pt idx="385">
                  <c:v>-2.0055236926732802</c:v>
                </c:pt>
                <c:pt idx="386">
                  <c:v>-2.6314437690131722</c:v>
                </c:pt>
                <c:pt idx="387">
                  <c:v>-1.8828866009036598</c:v>
                </c:pt>
                <c:pt idx="388">
                  <c:v>-2.1711444145097909</c:v>
                </c:pt>
                <c:pt idx="389">
                  <c:v>-2.0644579892269186</c:v>
                </c:pt>
                <c:pt idx="390">
                  <c:v>-2.3636119798921453</c:v>
                </c:pt>
                <c:pt idx="391">
                  <c:v>-2.2075805147654317</c:v>
                </c:pt>
                <c:pt idx="392">
                  <c:v>-2.0907631185974398</c:v>
                </c:pt>
                <c:pt idx="393">
                  <c:v>-2.1683010146294297</c:v>
                </c:pt>
                <c:pt idx="394">
                  <c:v>-2.6403910813096574</c:v>
                </c:pt>
                <c:pt idx="395">
                  <c:v>-2.5954962218255755</c:v>
                </c:pt>
                <c:pt idx="396">
                  <c:v>-1.9778471423347417</c:v>
                </c:pt>
                <c:pt idx="397">
                  <c:v>-2.0543576623225928</c:v>
                </c:pt>
                <c:pt idx="398">
                  <c:v>-2.1398790864012365</c:v>
                </c:pt>
                <c:pt idx="399">
                  <c:v>-2.4667328509249753</c:v>
                </c:pt>
                <c:pt idx="400">
                  <c:v>-1.7203722450537167</c:v>
                </c:pt>
                <c:pt idx="401">
                  <c:v>-2.1972805581256201</c:v>
                </c:pt>
                <c:pt idx="402">
                  <c:v>-2.0825091893965522</c:v>
                </c:pt>
                <c:pt idx="403">
                  <c:v>-2.1077286752391653</c:v>
                </c:pt>
                <c:pt idx="404">
                  <c:v>-0.47368030703810532</c:v>
                </c:pt>
                <c:pt idx="405">
                  <c:v>-2.4290991279296281</c:v>
                </c:pt>
                <c:pt idx="406">
                  <c:v>-1.8511721877264526</c:v>
                </c:pt>
                <c:pt idx="407">
                  <c:v>-1.6129999773919756</c:v>
                </c:pt>
                <c:pt idx="408">
                  <c:v>-2.2787536009528293</c:v>
                </c:pt>
                <c:pt idx="409">
                  <c:v>-2.4002500911501121</c:v>
                </c:pt>
                <c:pt idx="410">
                  <c:v>-2.8286598965353202</c:v>
                </c:pt>
                <c:pt idx="411">
                  <c:v>-2.6741331493774494</c:v>
                </c:pt>
                <c:pt idx="412">
                  <c:v>-2.653212513775344</c:v>
                </c:pt>
                <c:pt idx="413">
                  <c:v>-2.523739302659473</c:v>
                </c:pt>
                <c:pt idx="414">
                  <c:v>-1.7615377402912893</c:v>
                </c:pt>
                <c:pt idx="415">
                  <c:v>-3.1102529173534035</c:v>
                </c:pt>
                <c:pt idx="416">
                  <c:v>-1.8151348166368162</c:v>
                </c:pt>
                <c:pt idx="417">
                  <c:v>-2.5347182089626146</c:v>
                </c:pt>
                <c:pt idx="418">
                  <c:v>-1.86367267446229</c:v>
                </c:pt>
                <c:pt idx="419">
                  <c:v>-1.6583384998496813</c:v>
                </c:pt>
                <c:pt idx="420">
                  <c:v>-3.3036279763838898</c:v>
                </c:pt>
                <c:pt idx="421">
                  <c:v>-2.1377759613134724</c:v>
                </c:pt>
                <c:pt idx="422">
                  <c:v>-2.1867578636547149</c:v>
                </c:pt>
                <c:pt idx="423">
                  <c:v>-2.2552725051033065</c:v>
                </c:pt>
                <c:pt idx="424">
                  <c:v>-1.9714698780582411</c:v>
                </c:pt>
                <c:pt idx="425">
                  <c:v>-2.4216039268698322</c:v>
                </c:pt>
                <c:pt idx="426">
                  <c:v>-2.2108533653148936</c:v>
                </c:pt>
                <c:pt idx="427">
                  <c:v>-1.9940434740529334</c:v>
                </c:pt>
                <c:pt idx="428">
                  <c:v>-2.0307346169761686</c:v>
                </c:pt>
                <c:pt idx="429">
                  <c:v>-1.6759224443167617</c:v>
                </c:pt>
                <c:pt idx="430">
                  <c:v>-2.4608978427565487</c:v>
                </c:pt>
                <c:pt idx="431">
                  <c:v>-2.0062489492770017</c:v>
                </c:pt>
                <c:pt idx="432">
                  <c:v>-2.4809645938014229</c:v>
                </c:pt>
                <c:pt idx="433">
                  <c:v>-2.3187309668880989</c:v>
                </c:pt>
                <c:pt idx="434">
                  <c:v>-1.6467303862474234</c:v>
                </c:pt>
                <c:pt idx="435">
                  <c:v>-2.3675320170243705</c:v>
                </c:pt>
                <c:pt idx="436">
                  <c:v>-2.822821645303105</c:v>
                </c:pt>
                <c:pt idx="437">
                  <c:v>-2.8106804752105665</c:v>
                </c:pt>
                <c:pt idx="438">
                  <c:v>-2.6140962754933494</c:v>
                </c:pt>
                <c:pt idx="439">
                  <c:v>-3.1912646619703384</c:v>
                </c:pt>
                <c:pt idx="440">
                  <c:v>-2.0334237554869503</c:v>
                </c:pt>
                <c:pt idx="441">
                  <c:v>-3.0766404436703421</c:v>
                </c:pt>
                <c:pt idx="442">
                  <c:v>-2.5651530585159072</c:v>
                </c:pt>
                <c:pt idx="443">
                  <c:v>-2.4753805931433619</c:v>
                </c:pt>
                <c:pt idx="444">
                  <c:v>-2.0225658278987413</c:v>
                </c:pt>
                <c:pt idx="445">
                  <c:v>-2.0665921187396044</c:v>
                </c:pt>
                <c:pt idx="446">
                  <c:v>-2.3604671835158491</c:v>
                </c:pt>
                <c:pt idx="447">
                  <c:v>-2.4849465922316196</c:v>
                </c:pt>
                <c:pt idx="448">
                  <c:v>-1.9684829485539355</c:v>
                </c:pt>
                <c:pt idx="449">
                  <c:v>-1.90669411126077</c:v>
                </c:pt>
                <c:pt idx="450">
                  <c:v>-2.4324347745215138</c:v>
                </c:pt>
                <c:pt idx="451">
                  <c:v>-2.077440584471324</c:v>
                </c:pt>
                <c:pt idx="452">
                  <c:v>-2.33645973384853</c:v>
                </c:pt>
                <c:pt idx="453">
                  <c:v>-2.553883026643875</c:v>
                </c:pt>
                <c:pt idx="454">
                  <c:v>-3.6930230679236939</c:v>
                </c:pt>
                <c:pt idx="455">
                  <c:v>-2.8878218185791691</c:v>
                </c:pt>
                <c:pt idx="456">
                  <c:v>-2.9375178920173468</c:v>
                </c:pt>
                <c:pt idx="457">
                  <c:v>-2.4222402558948852</c:v>
                </c:pt>
                <c:pt idx="458">
                  <c:v>-1.7584071921878885</c:v>
                </c:pt>
                <c:pt idx="459">
                  <c:v>-1.9242792860618818</c:v>
                </c:pt>
                <c:pt idx="460">
                  <c:v>-2.6053050461411096</c:v>
                </c:pt>
                <c:pt idx="461">
                  <c:v>-2.6053050461411096</c:v>
                </c:pt>
                <c:pt idx="462">
                  <c:v>-2.2359750241755938</c:v>
                </c:pt>
                <c:pt idx="463">
                  <c:v>-2.8475726591421138</c:v>
                </c:pt>
                <c:pt idx="464">
                  <c:v>-2.0672562263960401</c:v>
                </c:pt>
                <c:pt idx="465">
                  <c:v>-2.646076820312337</c:v>
                </c:pt>
                <c:pt idx="466">
                  <c:v>-2.424881636631067</c:v>
                </c:pt>
                <c:pt idx="467">
                  <c:v>-2.7283537820212289</c:v>
                </c:pt>
                <c:pt idx="468">
                  <c:v>-1.9542425094393254</c:v>
                </c:pt>
                <c:pt idx="469">
                  <c:v>-2.2380461031287959</c:v>
                </c:pt>
                <c:pt idx="470">
                  <c:v>-1.6431734387961516</c:v>
                </c:pt>
                <c:pt idx="471">
                  <c:v>-1.5506186132118658</c:v>
                </c:pt>
                <c:pt idx="472">
                  <c:v>-2.1583624920952498</c:v>
                </c:pt>
                <c:pt idx="473">
                  <c:v>-2.6138418218760693</c:v>
                </c:pt>
                <c:pt idx="474">
                  <c:v>-1.7436019814146053</c:v>
                </c:pt>
                <c:pt idx="475">
                  <c:v>-2.9521528767860699</c:v>
                </c:pt>
                <c:pt idx="476">
                  <c:v>-3.0413926851582249</c:v>
                </c:pt>
                <c:pt idx="477">
                  <c:v>-1.9822712330395711</c:v>
                </c:pt>
                <c:pt idx="478">
                  <c:v>-2.2081725266671222</c:v>
                </c:pt>
                <c:pt idx="479">
                  <c:v>-2.1613680022349748</c:v>
                </c:pt>
                <c:pt idx="480">
                  <c:v>-1.8640013367113486</c:v>
                </c:pt>
                <c:pt idx="481">
                  <c:v>-2.606381365110606</c:v>
                </c:pt>
                <c:pt idx="482">
                  <c:v>-2.6394864892685872</c:v>
                </c:pt>
                <c:pt idx="483">
                  <c:v>-2.1480994166479275</c:v>
                </c:pt>
                <c:pt idx="484">
                  <c:v>-2.8149131812750752</c:v>
                </c:pt>
                <c:pt idx="485">
                  <c:v>-2.2154619509549565</c:v>
                </c:pt>
                <c:pt idx="486">
                  <c:v>-2.5618960672777509</c:v>
                </c:pt>
                <c:pt idx="487">
                  <c:v>-2.941227394375816</c:v>
                </c:pt>
                <c:pt idx="488">
                  <c:v>-2.8656960599160728</c:v>
                </c:pt>
                <c:pt idx="489">
                  <c:v>-2.781755374652469</c:v>
                </c:pt>
                <c:pt idx="490">
                  <c:v>-2.5554697210645503</c:v>
                </c:pt>
                <c:pt idx="491">
                  <c:v>-2.4842998393467863</c:v>
                </c:pt>
                <c:pt idx="492">
                  <c:v>-2.0199037693244866</c:v>
                </c:pt>
                <c:pt idx="493">
                  <c:v>-1.4334567536648319</c:v>
                </c:pt>
                <c:pt idx="494">
                  <c:v>-2.8318697742805039</c:v>
                </c:pt>
                <c:pt idx="495">
                  <c:v>-2.2900346113625187</c:v>
                </c:pt>
                <c:pt idx="496">
                  <c:v>-2.9694159123539845</c:v>
                </c:pt>
                <c:pt idx="497">
                  <c:v>-2.2504200023088945</c:v>
                </c:pt>
                <c:pt idx="498">
                  <c:v>-2.2121876044039581</c:v>
                </c:pt>
                <c:pt idx="499">
                  <c:v>-2.4857214264815801</c:v>
                </c:pt>
                <c:pt idx="500">
                  <c:v>-2.2405492482826004</c:v>
                </c:pt>
                <c:pt idx="501">
                  <c:v>-2.1123214732190347</c:v>
                </c:pt>
                <c:pt idx="502">
                  <c:v>-2.5220092865677097</c:v>
                </c:pt>
                <c:pt idx="503">
                  <c:v>-3.1489109931093564</c:v>
                </c:pt>
                <c:pt idx="504">
                  <c:v>-2.1538300115981417</c:v>
                </c:pt>
                <c:pt idx="505">
                  <c:v>-1.97566945255454</c:v>
                </c:pt>
                <c:pt idx="506">
                  <c:v>-1.7684383106143131</c:v>
                </c:pt>
                <c:pt idx="507">
                  <c:v>-3.1787677243663706</c:v>
                </c:pt>
                <c:pt idx="508">
                  <c:v>-2.8656960599160728</c:v>
                </c:pt>
                <c:pt idx="509">
                  <c:v>-2.456366033129044</c:v>
                </c:pt>
                <c:pt idx="510">
                  <c:v>-2.4712917110589396</c:v>
                </c:pt>
                <c:pt idx="511">
                  <c:v>-1.8672710189654502</c:v>
                </c:pt>
                <c:pt idx="512">
                  <c:v>-2.462397997898957</c:v>
                </c:pt>
                <c:pt idx="513">
                  <c:v>-2.2013971243204522</c:v>
                </c:pt>
                <c:pt idx="514">
                  <c:v>-2.6242820958356692</c:v>
                </c:pt>
                <c:pt idx="515">
                  <c:v>-1.6401500409361023</c:v>
                </c:pt>
                <c:pt idx="516">
                  <c:v>-2.1178425103664207</c:v>
                </c:pt>
                <c:pt idx="517">
                  <c:v>-2.0536028596439504</c:v>
                </c:pt>
                <c:pt idx="518">
                  <c:v>-2.3121743001909842</c:v>
                </c:pt>
                <c:pt idx="519">
                  <c:v>-2.6226849050268499</c:v>
                </c:pt>
                <c:pt idx="520">
                  <c:v>-2.0543576623225928</c:v>
                </c:pt>
                <c:pt idx="521">
                  <c:v>-2.8727388274726691</c:v>
                </c:pt>
                <c:pt idx="522">
                  <c:v>-2.5312466118845895</c:v>
                </c:pt>
                <c:pt idx="523">
                  <c:v>-2.3746279483338069</c:v>
                </c:pt>
                <c:pt idx="524">
                  <c:v>-2.1986570869544226</c:v>
                </c:pt>
                <c:pt idx="525">
                  <c:v>-1.9367775307988431</c:v>
                </c:pt>
                <c:pt idx="526">
                  <c:v>-1.8388490907372554</c:v>
                </c:pt>
                <c:pt idx="527">
                  <c:v>-2.0394141191761372</c:v>
                </c:pt>
                <c:pt idx="528">
                  <c:v>-2.3148581950875506</c:v>
                </c:pt>
                <c:pt idx="529">
                  <c:v>-2.3673559210260193</c:v>
                </c:pt>
                <c:pt idx="530">
                  <c:v>-3.4061141926784648</c:v>
                </c:pt>
                <c:pt idx="531">
                  <c:v>-2.2648178230095368</c:v>
                </c:pt>
                <c:pt idx="532">
                  <c:v>-2.7581546219673925</c:v>
                </c:pt>
                <c:pt idx="533">
                  <c:v>-2.6748611407378133</c:v>
                </c:pt>
                <c:pt idx="534">
                  <c:v>-2.1449985305372685</c:v>
                </c:pt>
                <c:pt idx="535">
                  <c:v>-2.6541765418779626</c:v>
                </c:pt>
                <c:pt idx="536">
                  <c:v>-2.2848065837008669</c:v>
                </c:pt>
                <c:pt idx="537">
                  <c:v>-2.3560258571931234</c:v>
                </c:pt>
                <c:pt idx="538">
                  <c:v>-2.5158738437116801</c:v>
                </c:pt>
                <c:pt idx="539">
                  <c:v>-1.5334396178077843</c:v>
                </c:pt>
                <c:pt idx="540">
                  <c:v>-2.4638929889859083</c:v>
                </c:pt>
                <c:pt idx="541">
                  <c:v>-2.5677319625480699</c:v>
                </c:pt>
                <c:pt idx="542">
                  <c:v>-2.2943365279429488</c:v>
                </c:pt>
                <c:pt idx="543">
                  <c:v>-2.8656960599160728</c:v>
                </c:pt>
                <c:pt idx="544">
                  <c:v>-2.6972293427597189</c:v>
                </c:pt>
                <c:pt idx="545">
                  <c:v>-1.8147801457458073</c:v>
                </c:pt>
                <c:pt idx="546">
                  <c:v>-2.4456042032735978</c:v>
                </c:pt>
                <c:pt idx="547">
                  <c:v>-1.9099448336376932</c:v>
                </c:pt>
                <c:pt idx="548">
                  <c:v>-2.3324384599156058</c:v>
                </c:pt>
                <c:pt idx="549">
                  <c:v>-2.5403294747908749</c:v>
                </c:pt>
                <c:pt idx="550">
                  <c:v>-2.3777506431639504</c:v>
                </c:pt>
                <c:pt idx="551">
                  <c:v>-1.6842467475153144</c:v>
                </c:pt>
                <c:pt idx="552">
                  <c:v>-2.1789769472931697</c:v>
                </c:pt>
                <c:pt idx="553">
                  <c:v>-2.2695129442179169</c:v>
                </c:pt>
                <c:pt idx="554">
                  <c:v>-2.0308075157563485</c:v>
                </c:pt>
                <c:pt idx="555">
                  <c:v>-2.8651039746411282</c:v>
                </c:pt>
                <c:pt idx="556">
                  <c:v>-1.8893774229287685</c:v>
                </c:pt>
                <c:pt idx="557">
                  <c:v>-2.090246672197785</c:v>
                </c:pt>
                <c:pt idx="558">
                  <c:v>-1.8968410377149438</c:v>
                </c:pt>
                <c:pt idx="559">
                  <c:v>-2.1150938019382695</c:v>
                </c:pt>
                <c:pt idx="560">
                  <c:v>-2.2933625547114462</c:v>
                </c:pt>
                <c:pt idx="561">
                  <c:v>-2.3909351071033798</c:v>
                </c:pt>
                <c:pt idx="562">
                  <c:v>-2.2565865590011374</c:v>
                </c:pt>
                <c:pt idx="563">
                  <c:v>-2.1055101847699742</c:v>
                </c:pt>
                <c:pt idx="564">
                  <c:v>-1.7034300638876521</c:v>
                </c:pt>
                <c:pt idx="565">
                  <c:v>-1.5049503485844207</c:v>
                </c:pt>
                <c:pt idx="566">
                  <c:v>-2.3498515833619504</c:v>
                </c:pt>
                <c:pt idx="567">
                  <c:v>-2.9804578922761005</c:v>
                </c:pt>
                <c:pt idx="568">
                  <c:v>-2.2077241069247506</c:v>
                </c:pt>
                <c:pt idx="569">
                  <c:v>-1.4589355761106655</c:v>
                </c:pt>
                <c:pt idx="570">
                  <c:v>-1.7558364703152276</c:v>
                </c:pt>
                <c:pt idx="571">
                  <c:v>-2.3856062735983121</c:v>
                </c:pt>
                <c:pt idx="572">
                  <c:v>-3.4068806700491252</c:v>
                </c:pt>
                <c:pt idx="573">
                  <c:v>-1.9542425094393254</c:v>
                </c:pt>
                <c:pt idx="574">
                  <c:v>-2.6042260530844712</c:v>
                </c:pt>
                <c:pt idx="575">
                  <c:v>-2.9003671286564723</c:v>
                </c:pt>
                <c:pt idx="576">
                  <c:v>-2.1094660499520925</c:v>
                </c:pt>
                <c:pt idx="577">
                  <c:v>-2.5096504795465839</c:v>
                </c:pt>
                <c:pt idx="578">
                  <c:v>-2.1603684747928487</c:v>
                </c:pt>
                <c:pt idx="579">
                  <c:v>-2.2388820889151373</c:v>
                </c:pt>
                <c:pt idx="580">
                  <c:v>-1.7758131856146793</c:v>
                </c:pt>
                <c:pt idx="581">
                  <c:v>-2.622214022966296</c:v>
                </c:pt>
                <c:pt idx="582">
                  <c:v>-2.342986333700682</c:v>
                </c:pt>
                <c:pt idx="583">
                  <c:v>-2.6504374597205729</c:v>
                </c:pt>
                <c:pt idx="584">
                  <c:v>-2.7581546219673925</c:v>
                </c:pt>
                <c:pt idx="585">
                  <c:v>-2.8463371121298064</c:v>
                </c:pt>
                <c:pt idx="586">
                  <c:v>-2.4857214264815801</c:v>
                </c:pt>
                <c:pt idx="587">
                  <c:v>-1.9697546756175734</c:v>
                </c:pt>
                <c:pt idx="588">
                  <c:v>-2.7909884750888181</c:v>
                </c:pt>
                <c:pt idx="589">
                  <c:v>-2.1257305225740231</c:v>
                </c:pt>
                <c:pt idx="590">
                  <c:v>-2.0667364265933674</c:v>
                </c:pt>
                <c:pt idx="591">
                  <c:v>-3.1309766916056172</c:v>
                </c:pt>
                <c:pt idx="592">
                  <c:v>-2.2592027987317387</c:v>
                </c:pt>
                <c:pt idx="593">
                  <c:v>-2.357934847000454</c:v>
                </c:pt>
                <c:pt idx="594">
                  <c:v>-2.3476552077558837</c:v>
                </c:pt>
                <c:pt idx="595">
                  <c:v>-1.8405622861813768</c:v>
                </c:pt>
                <c:pt idx="596">
                  <c:v>-2.1772478362556238</c:v>
                </c:pt>
                <c:pt idx="597">
                  <c:v>-2.8842287696326063</c:v>
                </c:pt>
                <c:pt idx="598">
                  <c:v>-3.1942367487238292</c:v>
                </c:pt>
                <c:pt idx="599">
                  <c:v>-2.5899496013257091</c:v>
                </c:pt>
                <c:pt idx="600">
                  <c:v>-2.2355284469075491</c:v>
                </c:pt>
                <c:pt idx="601">
                  <c:v>-1.9429614990296369</c:v>
                </c:pt>
                <c:pt idx="602">
                  <c:v>-2.5289167002776556</c:v>
                </c:pt>
                <c:pt idx="603">
                  <c:v>-2.9469432706978287</c:v>
                </c:pt>
                <c:pt idx="604">
                  <c:v>-2.0442546031386315</c:v>
                </c:pt>
                <c:pt idx="605">
                  <c:v>-2.7895807121644265</c:v>
                </c:pt>
                <c:pt idx="606">
                  <c:v>-2.0934216851622356</c:v>
                </c:pt>
                <c:pt idx="607">
                  <c:v>-2.2422100322640648</c:v>
                </c:pt>
                <c:pt idx="608">
                  <c:v>-2.044944347836342</c:v>
                </c:pt>
                <c:pt idx="609">
                  <c:v>-2.6589648426644352</c:v>
                </c:pt>
                <c:pt idx="610">
                  <c:v>-2.5611013836490573</c:v>
                </c:pt>
                <c:pt idx="611">
                  <c:v>-2.2338418642756133</c:v>
                </c:pt>
                <c:pt idx="612">
                  <c:v>-2.709835080745751</c:v>
                </c:pt>
                <c:pt idx="613">
                  <c:v>-2.0969100130080562</c:v>
                </c:pt>
                <c:pt idx="614">
                  <c:v>-2.1076944030298357</c:v>
                </c:pt>
                <c:pt idx="615">
                  <c:v>-2.6085260335771956</c:v>
                </c:pt>
                <c:pt idx="616">
                  <c:v>-1.9631472748962451</c:v>
                </c:pt>
                <c:pt idx="617">
                  <c:v>-3.2764618041732443</c:v>
                </c:pt>
                <c:pt idx="618">
                  <c:v>-2.2855573090077743</c:v>
                </c:pt>
                <c:pt idx="619">
                  <c:v>-2.2600713879850751</c:v>
                </c:pt>
                <c:pt idx="620">
                  <c:v>-2.2304489213782741</c:v>
                </c:pt>
                <c:pt idx="621">
                  <c:v>-2.1398790864012365</c:v>
                </c:pt>
                <c:pt idx="622">
                  <c:v>-3.0976043288744113</c:v>
                </c:pt>
                <c:pt idx="623">
                  <c:v>-2.3402060800400228</c:v>
                </c:pt>
                <c:pt idx="624">
                  <c:v>-2.6469814961022977</c:v>
                </c:pt>
                <c:pt idx="625">
                  <c:v>-2.6042260530844712</c:v>
                </c:pt>
                <c:pt idx="626">
                  <c:v>-1.5720967679505204</c:v>
                </c:pt>
                <c:pt idx="627">
                  <c:v>-2.549003262025789</c:v>
                </c:pt>
                <c:pt idx="628">
                  <c:v>-2.5254767260002464</c:v>
                </c:pt>
                <c:pt idx="629">
                  <c:v>-2.1238516409670858</c:v>
                </c:pt>
                <c:pt idx="630">
                  <c:v>-2.8904210188009167</c:v>
                </c:pt>
                <c:pt idx="631">
                  <c:v>-2.1492191126553801</c:v>
                </c:pt>
                <c:pt idx="632">
                  <c:v>-1.8657020667969193</c:v>
                </c:pt>
                <c:pt idx="633">
                  <c:v>-2.0031585192448302</c:v>
                </c:pt>
                <c:pt idx="634">
                  <c:v>-2.5335252859177184</c:v>
                </c:pt>
                <c:pt idx="635">
                  <c:v>-2.4926334208979113</c:v>
                </c:pt>
                <c:pt idx="636">
                  <c:v>-1.8375606331563936</c:v>
                </c:pt>
                <c:pt idx="637">
                  <c:v>-2.1178425103664207</c:v>
                </c:pt>
                <c:pt idx="638">
                  <c:v>-2.2240148113728644</c:v>
                </c:pt>
                <c:pt idx="639">
                  <c:v>-2.4226992477074347</c:v>
                </c:pt>
                <c:pt idx="640">
                  <c:v>-2.8221680793680179</c:v>
                </c:pt>
                <c:pt idx="641">
                  <c:v>-3.2030328870147109</c:v>
                </c:pt>
                <c:pt idx="642">
                  <c:v>-1.8808135922807916</c:v>
                </c:pt>
                <c:pt idx="643">
                  <c:v>-2.2671717284030142</c:v>
                </c:pt>
                <c:pt idx="644">
                  <c:v>-2.5473644129795057</c:v>
                </c:pt>
                <c:pt idx="645">
                  <c:v>-2.4533183400470375</c:v>
                </c:pt>
                <c:pt idx="646">
                  <c:v>-2.4502491083193614</c:v>
                </c:pt>
                <c:pt idx="647">
                  <c:v>-2.046625212091902</c:v>
                </c:pt>
                <c:pt idx="648">
                  <c:v>-2.5352941200427708</c:v>
                </c:pt>
                <c:pt idx="649">
                  <c:v>-1.7599835456310302</c:v>
                </c:pt>
                <c:pt idx="650">
                  <c:v>-3.126780577012009</c:v>
                </c:pt>
                <c:pt idx="651">
                  <c:v>-2.9060462374866387</c:v>
                </c:pt>
                <c:pt idx="652">
                  <c:v>-2.5415792439465816</c:v>
                </c:pt>
                <c:pt idx="653">
                  <c:v>-1.8692317197309767</c:v>
                </c:pt>
                <c:pt idx="654">
                  <c:v>-2.5793678048359818</c:v>
                </c:pt>
                <c:pt idx="655">
                  <c:v>-2.4149733479708186</c:v>
                </c:pt>
                <c:pt idx="656">
                  <c:v>-1.934498451243571</c:v>
                </c:pt>
                <c:pt idx="657">
                  <c:v>-2.7168377232995256</c:v>
                </c:pt>
                <c:pt idx="658">
                  <c:v>-2.9047155452786808</c:v>
                </c:pt>
                <c:pt idx="659">
                  <c:v>-2.0625819842281636</c:v>
                </c:pt>
                <c:pt idx="660">
                  <c:v>-2.3541084391474016</c:v>
                </c:pt>
                <c:pt idx="661">
                  <c:v>-2.4553525099574909</c:v>
                </c:pt>
                <c:pt idx="662">
                  <c:v>-2</c:v>
                </c:pt>
                <c:pt idx="663">
                  <c:v>-2.1303337684950066</c:v>
                </c:pt>
                <c:pt idx="664">
                  <c:v>-2.8061799739838871</c:v>
                </c:pt>
                <c:pt idx="665">
                  <c:v>-2.549003262025789</c:v>
                </c:pt>
                <c:pt idx="666">
                  <c:v>-2.7795964912578253</c:v>
                </c:pt>
                <c:pt idx="667">
                  <c:v>-1.4409090820652179</c:v>
                </c:pt>
                <c:pt idx="668">
                  <c:v>-2.4603966372976842</c:v>
                </c:pt>
                <c:pt idx="669">
                  <c:v>-2.4265112613645758</c:v>
                </c:pt>
                <c:pt idx="670">
                  <c:v>-2.5865873046717556</c:v>
                </c:pt>
                <c:pt idx="671">
                  <c:v>-2.5563025007672886</c:v>
                </c:pt>
                <c:pt idx="672">
                  <c:v>-3.0517311960598494</c:v>
                </c:pt>
                <c:pt idx="673">
                  <c:v>-2.7315887651867397</c:v>
                </c:pt>
                <c:pt idx="674">
                  <c:v>-2.7092699609758308</c:v>
                </c:pt>
                <c:pt idx="675">
                  <c:v>-2.8785217955012072</c:v>
                </c:pt>
                <c:pt idx="676">
                  <c:v>-1.9493900066449157</c:v>
                </c:pt>
                <c:pt idx="677">
                  <c:v>-2.6211762817750364</c:v>
                </c:pt>
                <c:pt idx="678">
                  <c:v>-1.9731278535996997</c:v>
                </c:pt>
                <c:pt idx="679">
                  <c:v>-1.9208187539523751</c:v>
                </c:pt>
                <c:pt idx="680">
                  <c:v>-1.8613352388849442</c:v>
                </c:pt>
                <c:pt idx="681">
                  <c:v>-2.7497363155690615</c:v>
                </c:pt>
                <c:pt idx="682">
                  <c:v>-2.2041199826559246</c:v>
                </c:pt>
                <c:pt idx="683">
                  <c:v>-1.8512583487190759</c:v>
                </c:pt>
                <c:pt idx="684">
                  <c:v>-3.3791241460703922</c:v>
                </c:pt>
                <c:pt idx="685">
                  <c:v>-2.1356626020000733</c:v>
                </c:pt>
                <c:pt idx="686">
                  <c:v>-2.6646419755561266</c:v>
                </c:pt>
                <c:pt idx="687">
                  <c:v>-2.1072099696478683</c:v>
                </c:pt>
                <c:pt idx="688">
                  <c:v>-2.1360860973840978</c:v>
                </c:pt>
                <c:pt idx="689">
                  <c:v>-2.6872316010647759</c:v>
                </c:pt>
                <c:pt idx="690">
                  <c:v>-2.459392487759231</c:v>
                </c:pt>
                <c:pt idx="691">
                  <c:v>-1.8875082446389395</c:v>
                </c:pt>
                <c:pt idx="692">
                  <c:v>-2.5717088318086883</c:v>
                </c:pt>
                <c:pt idx="693">
                  <c:v>-2.1892975745438723</c:v>
                </c:pt>
                <c:pt idx="694">
                  <c:v>-2.1986570869544226</c:v>
                </c:pt>
                <c:pt idx="695">
                  <c:v>-2.6170003411209004</c:v>
                </c:pt>
                <c:pt idx="696">
                  <c:v>-2.4932256215104318</c:v>
                </c:pt>
                <c:pt idx="697">
                  <c:v>-2.9740509027928783</c:v>
                </c:pt>
                <c:pt idx="698">
                  <c:v>-2.5670263661590607</c:v>
                </c:pt>
                <c:pt idx="699">
                  <c:v>-1.7429868333203928</c:v>
                </c:pt>
                <c:pt idx="700">
                  <c:v>-2.0535192557264885</c:v>
                </c:pt>
                <c:pt idx="701">
                  <c:v>-2.4393326938302633</c:v>
                </c:pt>
                <c:pt idx="702">
                  <c:v>-2.0969100130080562</c:v>
                </c:pt>
                <c:pt idx="703">
                  <c:v>-2.930949031167525</c:v>
                </c:pt>
                <c:pt idx="704">
                  <c:v>-2.653212513775344</c:v>
                </c:pt>
                <c:pt idx="705">
                  <c:v>-2.0334237554869503</c:v>
                </c:pt>
                <c:pt idx="706">
                  <c:v>-2.7520484478194405</c:v>
                </c:pt>
                <c:pt idx="707">
                  <c:v>-1.6564176536505564</c:v>
                </c:pt>
                <c:pt idx="708">
                  <c:v>-2.0355474491168053</c:v>
                </c:pt>
                <c:pt idx="709">
                  <c:v>-2.3159703454569183</c:v>
                </c:pt>
                <c:pt idx="710">
                  <c:v>-2.0681858617461621</c:v>
                </c:pt>
                <c:pt idx="711">
                  <c:v>-2.2278867046136743</c:v>
                </c:pt>
                <c:pt idx="712">
                  <c:v>-2.3979400086720375</c:v>
                </c:pt>
                <c:pt idx="713">
                  <c:v>-2.5202651296776519</c:v>
                </c:pt>
                <c:pt idx="714">
                  <c:v>-2.3041210726411236</c:v>
                </c:pt>
                <c:pt idx="715">
                  <c:v>-2.5717088318086883</c:v>
                </c:pt>
                <c:pt idx="716">
                  <c:v>-1.5563025007672884</c:v>
                </c:pt>
                <c:pt idx="717">
                  <c:v>-2.4166405073382813</c:v>
                </c:pt>
                <c:pt idx="718">
                  <c:v>-2.6454222693490932</c:v>
                </c:pt>
                <c:pt idx="719">
                  <c:v>-2.6720978579357184</c:v>
                </c:pt>
                <c:pt idx="720">
                  <c:v>-2.4715012620796046</c:v>
                </c:pt>
                <c:pt idx="721">
                  <c:v>-2.6806376313272029</c:v>
                </c:pt>
                <c:pt idx="722">
                  <c:v>-2.1875207208364635</c:v>
                </c:pt>
                <c:pt idx="723">
                  <c:v>-2.3256798268434267</c:v>
                </c:pt>
                <c:pt idx="724">
                  <c:v>-2.6031443726201826</c:v>
                </c:pt>
                <c:pt idx="725">
                  <c:v>-1.9444826721501711</c:v>
                </c:pt>
                <c:pt idx="726">
                  <c:v>-2.2624510897304293</c:v>
                </c:pt>
                <c:pt idx="727">
                  <c:v>-2.0941782959492525</c:v>
                </c:pt>
                <c:pt idx="728">
                  <c:v>-2.6580113966571139</c:v>
                </c:pt>
                <c:pt idx="729">
                  <c:v>-2.2209038899506064</c:v>
                </c:pt>
                <c:pt idx="730">
                  <c:v>-2.2346859743215286</c:v>
                </c:pt>
                <c:pt idx="731">
                  <c:v>-3.5203525040833186</c:v>
                </c:pt>
                <c:pt idx="732">
                  <c:v>-2.3826173114774853</c:v>
                </c:pt>
                <c:pt idx="733">
                  <c:v>-1.8061799739838871</c:v>
                </c:pt>
                <c:pt idx="734">
                  <c:v>-2.2119736231091349</c:v>
                </c:pt>
                <c:pt idx="735">
                  <c:v>-2.5797835966168101</c:v>
                </c:pt>
                <c:pt idx="736">
                  <c:v>-2.5185139398778875</c:v>
                </c:pt>
                <c:pt idx="737">
                  <c:v>-2.6314437690131722</c:v>
                </c:pt>
                <c:pt idx="738">
                  <c:v>-2.7795964912578253</c:v>
                </c:pt>
                <c:pt idx="739">
                  <c:v>-2.3138672203691537</c:v>
                </c:pt>
                <c:pt idx="740">
                  <c:v>-2.7538587139208257</c:v>
                </c:pt>
                <c:pt idx="741">
                  <c:v>-2.8965262174895567</c:v>
                </c:pt>
                <c:pt idx="742">
                  <c:v>-3.0402066275747117</c:v>
                </c:pt>
                <c:pt idx="743">
                  <c:v>-2.7846172926328769</c:v>
                </c:pt>
                <c:pt idx="744">
                  <c:v>-2.1953460583484197</c:v>
                </c:pt>
                <c:pt idx="745">
                  <c:v>-1.8325089127062386</c:v>
                </c:pt>
                <c:pt idx="746">
                  <c:v>-2.2496322377506139</c:v>
                </c:pt>
                <c:pt idx="747">
                  <c:v>-2.7024305364455263</c:v>
                </c:pt>
                <c:pt idx="748">
                  <c:v>-2.5705429398818977</c:v>
                </c:pt>
                <c:pt idx="749">
                  <c:v>-2.5820633629117102</c:v>
                </c:pt>
                <c:pt idx="750">
                  <c:v>-2.0790902847985957</c:v>
                </c:pt>
                <c:pt idx="751">
                  <c:v>-2.723455672035187</c:v>
                </c:pt>
                <c:pt idx="752">
                  <c:v>-2.7193312869837278</c:v>
                </c:pt>
                <c:pt idx="753">
                  <c:v>-2.383815365980432</c:v>
                </c:pt>
                <c:pt idx="754">
                  <c:v>-2.451274597537052</c:v>
                </c:pt>
                <c:pt idx="755">
                  <c:v>-2.6106601630898805</c:v>
                </c:pt>
                <c:pt idx="756">
                  <c:v>-2.5526682161121936</c:v>
                </c:pt>
                <c:pt idx="757">
                  <c:v>-2.4960065988800371</c:v>
                </c:pt>
                <c:pt idx="758">
                  <c:v>-1.8042368186978874</c:v>
                </c:pt>
                <c:pt idx="759">
                  <c:v>-2.4712917110589396</c:v>
                </c:pt>
                <c:pt idx="760">
                  <c:v>-2.0156949885265183</c:v>
                </c:pt>
                <c:pt idx="761">
                  <c:v>-2.5984257066728693</c:v>
                </c:pt>
                <c:pt idx="762">
                  <c:v>-2.4487063199050803</c:v>
                </c:pt>
                <c:pt idx="763">
                  <c:v>-2.3110471164215061</c:v>
                </c:pt>
                <c:pt idx="764">
                  <c:v>-3.5113485154902144</c:v>
                </c:pt>
                <c:pt idx="765">
                  <c:v>-2.8627275283179756</c:v>
                </c:pt>
                <c:pt idx="766">
                  <c:v>-2.9289076902439537</c:v>
                </c:pt>
                <c:pt idx="767">
                  <c:v>-2.5249269363665867</c:v>
                </c:pt>
                <c:pt idx="768">
                  <c:v>-2.5390760987927772</c:v>
                </c:pt>
                <c:pt idx="769">
                  <c:v>-2.803457115648416</c:v>
                </c:pt>
                <c:pt idx="770">
                  <c:v>-2.3074960379132134</c:v>
                </c:pt>
                <c:pt idx="771">
                  <c:v>-2.3053513694466239</c:v>
                </c:pt>
                <c:pt idx="772">
                  <c:v>-2.4216039268698322</c:v>
                </c:pt>
                <c:pt idx="773">
                  <c:v>-2.1603684747928487</c:v>
                </c:pt>
                <c:pt idx="774">
                  <c:v>-2.6180480967120943</c:v>
                </c:pt>
                <c:pt idx="775">
                  <c:v>-2.6931404606752962</c:v>
                </c:pt>
                <c:pt idx="776">
                  <c:v>-2.3110471164215061</c:v>
                </c:pt>
                <c:pt idx="777">
                  <c:v>-2.4345689040341991</c:v>
                </c:pt>
                <c:pt idx="778">
                  <c:v>-2.0074872760267199</c:v>
                </c:pt>
                <c:pt idx="779">
                  <c:v>-2.1105897102992492</c:v>
                </c:pt>
                <c:pt idx="780">
                  <c:v>-2.6394864892685872</c:v>
                </c:pt>
                <c:pt idx="781">
                  <c:v>-2.8122446968003709</c:v>
                </c:pt>
                <c:pt idx="782">
                  <c:v>-2.4492211919059934</c:v>
                </c:pt>
                <c:pt idx="783">
                  <c:v>-2.0307346169761686</c:v>
                </c:pt>
                <c:pt idx="784">
                  <c:v>-2.0863598306747484</c:v>
                </c:pt>
                <c:pt idx="785">
                  <c:v>-2.459392487759231</c:v>
                </c:pt>
                <c:pt idx="786">
                  <c:v>-1.8512583487190759</c:v>
                </c:pt>
                <c:pt idx="787">
                  <c:v>-2.2304489213782741</c:v>
                </c:pt>
                <c:pt idx="788">
                  <c:v>-1.9294189257142942</c:v>
                </c:pt>
                <c:pt idx="789">
                  <c:v>-3.1778249718646823</c:v>
                </c:pt>
                <c:pt idx="790">
                  <c:v>-2.5390760987927772</c:v>
                </c:pt>
                <c:pt idx="791">
                  <c:v>-2.4393326938302633</c:v>
                </c:pt>
                <c:pt idx="792">
                  <c:v>-2.3138672203691537</c:v>
                </c:pt>
                <c:pt idx="793">
                  <c:v>-2.7745169657285502</c:v>
                </c:pt>
                <c:pt idx="794">
                  <c:v>-2.0969100130080562</c:v>
                </c:pt>
                <c:pt idx="795">
                  <c:v>-1.4653828514484188</c:v>
                </c:pt>
                <c:pt idx="796">
                  <c:v>-1.7047223332251114</c:v>
                </c:pt>
                <c:pt idx="797">
                  <c:v>-2.3138672203691537</c:v>
                </c:pt>
                <c:pt idx="798">
                  <c:v>-2.6218683846815156</c:v>
                </c:pt>
                <c:pt idx="799">
                  <c:v>-3.2645817292380777</c:v>
                </c:pt>
                <c:pt idx="800">
                  <c:v>-2.8260748027008282</c:v>
                </c:pt>
                <c:pt idx="801">
                  <c:v>-2.0724478633886569</c:v>
                </c:pt>
                <c:pt idx="802">
                  <c:v>-2.1875207208364635</c:v>
                </c:pt>
                <c:pt idx="803">
                  <c:v>-2.7283537820212289</c:v>
                </c:pt>
                <c:pt idx="804">
                  <c:v>-2.8847953639489821</c:v>
                </c:pt>
                <c:pt idx="805">
                  <c:v>-1.1802078252505135</c:v>
                </c:pt>
                <c:pt idx="806">
                  <c:v>-1.763427993562938</c:v>
                </c:pt>
                <c:pt idx="807">
                  <c:v>-2.0517954455579925</c:v>
                </c:pt>
                <c:pt idx="808">
                  <c:v>-1.8367459656494911</c:v>
                </c:pt>
                <c:pt idx="809">
                  <c:v>-2.8621313793130385</c:v>
                </c:pt>
                <c:pt idx="810">
                  <c:v>-1.6857417386022642</c:v>
                </c:pt>
                <c:pt idx="811">
                  <c:v>-2.4583860111050506</c:v>
                </c:pt>
                <c:pt idx="812">
                  <c:v>-2.4996870826184048</c:v>
                </c:pt>
                <c:pt idx="813">
                  <c:v>-2.6170003411209004</c:v>
                </c:pt>
                <c:pt idx="814">
                  <c:v>-2.722633922533813</c:v>
                </c:pt>
                <c:pt idx="815">
                  <c:v>-2.6042260530844712</c:v>
                </c:pt>
                <c:pt idx="816">
                  <c:v>-2.1511839074681265</c:v>
                </c:pt>
                <c:pt idx="817">
                  <c:v>-2.2817906376783115</c:v>
                </c:pt>
                <c:pt idx="818">
                  <c:v>-2.549003262025789</c:v>
                </c:pt>
                <c:pt idx="819">
                  <c:v>-2.1003705451175634</c:v>
                </c:pt>
                <c:pt idx="820">
                  <c:v>-1.9208187539523751</c:v>
                </c:pt>
                <c:pt idx="821">
                  <c:v>-2.415715097906729</c:v>
                </c:pt>
                <c:pt idx="822">
                  <c:v>-2.8195439355418701</c:v>
                </c:pt>
                <c:pt idx="823">
                  <c:v>-1.8419848045901166</c:v>
                </c:pt>
                <c:pt idx="824">
                  <c:v>-2.6465997517203745</c:v>
                </c:pt>
                <c:pt idx="825">
                  <c:v>-3.0133429043453468</c:v>
                </c:pt>
                <c:pt idx="826">
                  <c:v>-2.8444771757456828</c:v>
                </c:pt>
                <c:pt idx="827">
                  <c:v>-2.1249387366082999</c:v>
                </c:pt>
                <c:pt idx="828">
                  <c:v>-2.3053513694466239</c:v>
                </c:pt>
                <c:pt idx="829">
                  <c:v>-2.9740509027928783</c:v>
                </c:pt>
                <c:pt idx="830">
                  <c:v>-2.5314789170422558</c:v>
                </c:pt>
                <c:pt idx="831">
                  <c:v>-2.2355284469075491</c:v>
                </c:pt>
                <c:pt idx="832">
                  <c:v>-2.1335389083702179</c:v>
                </c:pt>
                <c:pt idx="833">
                  <c:v>-2.5797835966168101</c:v>
                </c:pt>
                <c:pt idx="834">
                  <c:v>-2.7248218086819889</c:v>
                </c:pt>
                <c:pt idx="835">
                  <c:v>-2.621637806241321</c:v>
                </c:pt>
                <c:pt idx="836">
                  <c:v>-2.1931245983544616</c:v>
                </c:pt>
                <c:pt idx="837">
                  <c:v>-2.4127404665385268</c:v>
                </c:pt>
                <c:pt idx="838">
                  <c:v>-2.0691970251410243</c:v>
                </c:pt>
                <c:pt idx="839">
                  <c:v>-2.3242824552976931</c:v>
                </c:pt>
                <c:pt idx="840">
                  <c:v>-2.0619548440731141</c:v>
                </c:pt>
                <c:pt idx="841">
                  <c:v>-2.1271047983648081</c:v>
                </c:pt>
                <c:pt idx="842">
                  <c:v>-2.2201080880400559</c:v>
                </c:pt>
                <c:pt idx="843">
                  <c:v>-1.9995654882259828</c:v>
                </c:pt>
                <c:pt idx="844">
                  <c:v>-2.3374592612906566</c:v>
                </c:pt>
                <c:pt idx="845">
                  <c:v>-2.0594371878518678</c:v>
                </c:pt>
                <c:pt idx="846">
                  <c:v>-2.5037906830571819</c:v>
                </c:pt>
                <c:pt idx="847">
                  <c:v>-2.1461280356782382</c:v>
                </c:pt>
                <c:pt idx="848">
                  <c:v>-2.1072099696478683</c:v>
                </c:pt>
                <c:pt idx="849">
                  <c:v>-2.4983105537896013</c:v>
                </c:pt>
                <c:pt idx="850">
                  <c:v>-2.6907865552818198</c:v>
                </c:pt>
                <c:pt idx="851">
                  <c:v>-2.1105897102992492</c:v>
                </c:pt>
                <c:pt idx="852">
                  <c:v>-2.9497151990838471</c:v>
                </c:pt>
                <c:pt idx="853">
                  <c:v>-2.4722687519252506</c:v>
                </c:pt>
                <c:pt idx="854">
                  <c:v>-2.5132176000679398</c:v>
                </c:pt>
                <c:pt idx="855">
                  <c:v>-2.5010592622177521</c:v>
                </c:pt>
                <c:pt idx="856">
                  <c:v>-2.4668676203541096</c:v>
                </c:pt>
                <c:pt idx="857">
                  <c:v>-2.7512791039833426</c:v>
                </c:pt>
                <c:pt idx="858">
                  <c:v>-3.3368598209168097</c:v>
                </c:pt>
                <c:pt idx="859">
                  <c:v>-2.2663885100087677</c:v>
                </c:pt>
                <c:pt idx="860">
                  <c:v>-2.2764618041732443</c:v>
                </c:pt>
                <c:pt idx="861">
                  <c:v>-2.2278867046136743</c:v>
                </c:pt>
                <c:pt idx="862">
                  <c:v>-2.6384892569546379</c:v>
                </c:pt>
                <c:pt idx="863">
                  <c:v>-2.8068580295188172</c:v>
                </c:pt>
                <c:pt idx="864">
                  <c:v>-2.1792383342898671</c:v>
                </c:pt>
                <c:pt idx="865">
                  <c:v>-2.9222062774390194</c:v>
                </c:pt>
                <c:pt idx="866">
                  <c:v>-2.8597385661971497</c:v>
                </c:pt>
                <c:pt idx="867">
                  <c:v>-2.2833012287035501</c:v>
                </c:pt>
                <c:pt idx="868">
                  <c:v>-2.0718820073061255</c:v>
                </c:pt>
                <c:pt idx="869">
                  <c:v>-2.0354297381845483</c:v>
                </c:pt>
                <c:pt idx="870">
                  <c:v>-2.4876096663339675</c:v>
                </c:pt>
                <c:pt idx="871">
                  <c:v>-1.9912260756924975</c:v>
                </c:pt>
                <c:pt idx="872">
                  <c:v>-2.1492191126553801</c:v>
                </c:pt>
                <c:pt idx="873">
                  <c:v>-3.0025979807199086</c:v>
                </c:pt>
                <c:pt idx="874">
                  <c:v>-2.1522883443830567</c:v>
                </c:pt>
                <c:pt idx="875">
                  <c:v>-2.374748346010104</c:v>
                </c:pt>
                <c:pt idx="876">
                  <c:v>-2.6812412373755881</c:v>
                </c:pt>
                <c:pt idx="877">
                  <c:v>-2.3242824552976931</c:v>
                </c:pt>
                <c:pt idx="878">
                  <c:v>-2.553662404601079</c:v>
                </c:pt>
                <c:pt idx="879">
                  <c:v>-2.7759743311293694</c:v>
                </c:pt>
                <c:pt idx="880">
                  <c:v>-3.0013009330204183</c:v>
                </c:pt>
                <c:pt idx="881">
                  <c:v>-2.0253058652647704</c:v>
                </c:pt>
                <c:pt idx="882">
                  <c:v>-2.606381365110606</c:v>
                </c:pt>
                <c:pt idx="883">
                  <c:v>-2.3329431601256934</c:v>
                </c:pt>
                <c:pt idx="884">
                  <c:v>-2.9405164849325702</c:v>
                </c:pt>
                <c:pt idx="885">
                  <c:v>-2.381197154693258</c:v>
                </c:pt>
                <c:pt idx="886">
                  <c:v>-2.1673173347481764</c:v>
                </c:pt>
                <c:pt idx="887">
                  <c:v>-2.9951962915971806</c:v>
                </c:pt>
                <c:pt idx="888">
                  <c:v>-2.102662341897148</c:v>
                </c:pt>
                <c:pt idx="889">
                  <c:v>-2.3787611753163733</c:v>
                </c:pt>
                <c:pt idx="890">
                  <c:v>-2.3334472744967512</c:v>
                </c:pt>
                <c:pt idx="891">
                  <c:v>-2.9413126253606636</c:v>
                </c:pt>
                <c:pt idx="892">
                  <c:v>-2.8382192219076274</c:v>
                </c:pt>
                <c:pt idx="893">
                  <c:v>-1.656322541992854</c:v>
                </c:pt>
                <c:pt idx="894">
                  <c:v>-2.6720978579357184</c:v>
                </c:pt>
                <c:pt idx="895">
                  <c:v>-2.5506359499708924</c:v>
                </c:pt>
                <c:pt idx="896">
                  <c:v>-2.2329961103921545</c:v>
                </c:pt>
                <c:pt idx="897">
                  <c:v>-3.0845762779343313</c:v>
                </c:pt>
                <c:pt idx="898">
                  <c:v>-2.7853298350107676</c:v>
                </c:pt>
                <c:pt idx="899">
                  <c:v>-2.0540122988993001</c:v>
                </c:pt>
                <c:pt idx="900">
                  <c:v>-2.943494515906103</c:v>
                </c:pt>
                <c:pt idx="901">
                  <c:v>-3.0081741840064269</c:v>
                </c:pt>
                <c:pt idx="902">
                  <c:v>-2.2304489213782741</c:v>
                </c:pt>
                <c:pt idx="903">
                  <c:v>-1.7552212897374064</c:v>
                </c:pt>
                <c:pt idx="904">
                  <c:v>-2.2496686275853079</c:v>
                </c:pt>
                <c:pt idx="905">
                  <c:v>-2.3263358609287517</c:v>
                </c:pt>
                <c:pt idx="906">
                  <c:v>-2.6009728956867484</c:v>
                </c:pt>
                <c:pt idx="907">
                  <c:v>-2.5365584425715313</c:v>
                </c:pt>
                <c:pt idx="908">
                  <c:v>-1.5502283530550947</c:v>
                </c:pt>
                <c:pt idx="909">
                  <c:v>-2.3990965858719808</c:v>
                </c:pt>
                <c:pt idx="910">
                  <c:v>-2.2174839442139063</c:v>
                </c:pt>
                <c:pt idx="911">
                  <c:v>-1.8793121405453586</c:v>
                </c:pt>
                <c:pt idx="912">
                  <c:v>-2.2183604217705355</c:v>
                </c:pt>
                <c:pt idx="913">
                  <c:v>-2.0969100130080562</c:v>
                </c:pt>
                <c:pt idx="914">
                  <c:v>-2.2607526343708866</c:v>
                </c:pt>
                <c:pt idx="915">
                  <c:v>-2.1003705451175634</c:v>
                </c:pt>
                <c:pt idx="916">
                  <c:v>-2.5078558716958312</c:v>
                </c:pt>
                <c:pt idx="917">
                  <c:v>-2.3351628035237852</c:v>
                </c:pt>
                <c:pt idx="918">
                  <c:v>-2.899273187317605</c:v>
                </c:pt>
                <c:pt idx="919">
                  <c:v>-2.6937269489236488</c:v>
                </c:pt>
                <c:pt idx="920">
                  <c:v>-2.8061799739838871</c:v>
                </c:pt>
                <c:pt idx="921">
                  <c:v>-2.4335031501695394</c:v>
                </c:pt>
                <c:pt idx="922">
                  <c:v>-2.8169038393756627</c:v>
                </c:pt>
                <c:pt idx="923">
                  <c:v>-2.6085260335771956</c:v>
                </c:pt>
                <c:pt idx="924">
                  <c:v>-2.308208580291105</c:v>
                </c:pt>
                <c:pt idx="925">
                  <c:v>-2.3463529744506388</c:v>
                </c:pt>
                <c:pt idx="926">
                  <c:v>-2.5024271199844335</c:v>
                </c:pt>
                <c:pt idx="927">
                  <c:v>-3.0523090996473239</c:v>
                </c:pt>
                <c:pt idx="928">
                  <c:v>-2.5250448070368456</c:v>
                </c:pt>
                <c:pt idx="929">
                  <c:v>-2.7201593034059579</c:v>
                </c:pt>
                <c:pt idx="930">
                  <c:v>-2.8909795969896921</c:v>
                </c:pt>
                <c:pt idx="931">
                  <c:v>-2.9599948383284183</c:v>
                </c:pt>
                <c:pt idx="932">
                  <c:v>-2.8020892578817347</c:v>
                </c:pt>
                <c:pt idx="933">
                  <c:v>-1.9193533979205759</c:v>
                </c:pt>
                <c:pt idx="934">
                  <c:v>-2.3492775274679563</c:v>
                </c:pt>
                <c:pt idx="935">
                  <c:v>-2.3324384599156058</c:v>
                </c:pt>
                <c:pt idx="936">
                  <c:v>-1.8731267636145017</c:v>
                </c:pt>
                <c:pt idx="937">
                  <c:v>-2.8075350280688545</c:v>
                </c:pt>
                <c:pt idx="938">
                  <c:v>-2.741939077729199</c:v>
                </c:pt>
                <c:pt idx="939">
                  <c:v>-2.6519238051682974</c:v>
                </c:pt>
                <c:pt idx="940">
                  <c:v>-2.6618126855372628</c:v>
                </c:pt>
                <c:pt idx="941">
                  <c:v>-2.5998830720736881</c:v>
                </c:pt>
                <c:pt idx="942">
                  <c:v>-2.3961993470957368</c:v>
                </c:pt>
                <c:pt idx="943">
                  <c:v>-2.7774268223893128</c:v>
                </c:pt>
                <c:pt idx="944">
                  <c:v>-2.1583624920952498</c:v>
                </c:pt>
                <c:pt idx="945">
                  <c:v>-3.3930484664167788</c:v>
                </c:pt>
                <c:pt idx="946">
                  <c:v>-2.046625212091902</c:v>
                </c:pt>
                <c:pt idx="947">
                  <c:v>-2.0863598306747484</c:v>
                </c:pt>
                <c:pt idx="948">
                  <c:v>-2.7930916001765818</c:v>
                </c:pt>
                <c:pt idx="949">
                  <c:v>-2.6925531793391446</c:v>
                </c:pt>
                <c:pt idx="950">
                  <c:v>-2.7705574748509978</c:v>
                </c:pt>
                <c:pt idx="951">
                  <c:v>-2.8543060418010833</c:v>
                </c:pt>
                <c:pt idx="952">
                  <c:v>-2.6253124509616752</c:v>
                </c:pt>
                <c:pt idx="953">
                  <c:v>-2.8847953639489821</c:v>
                </c:pt>
                <c:pt idx="954">
                  <c:v>-2.6263403673750436</c:v>
                </c:pt>
                <c:pt idx="955">
                  <c:v>-2.6541765418779626</c:v>
                </c:pt>
                <c:pt idx="956">
                  <c:v>-2.7853298350107676</c:v>
                </c:pt>
                <c:pt idx="957">
                  <c:v>-2.6042260530844712</c:v>
                </c:pt>
                <c:pt idx="958">
                  <c:v>-2.330413773349191</c:v>
                </c:pt>
                <c:pt idx="959">
                  <c:v>-2.1522883443830567</c:v>
                </c:pt>
                <c:pt idx="960">
                  <c:v>-2.5611013836490573</c:v>
                </c:pt>
                <c:pt idx="961">
                  <c:v>-2.2405492482826004</c:v>
                </c:pt>
                <c:pt idx="962">
                  <c:v>-2.399179080787587</c:v>
                </c:pt>
                <c:pt idx="963">
                  <c:v>-2.7411515988517867</c:v>
                </c:pt>
                <c:pt idx="964">
                  <c:v>-2.2023066418924566</c:v>
                </c:pt>
                <c:pt idx="965">
                  <c:v>-3.0021660617565078</c:v>
                </c:pt>
                <c:pt idx="966">
                  <c:v>-2.2355284469075491</c:v>
                </c:pt>
                <c:pt idx="967">
                  <c:v>-2.9571281976768162</c:v>
                </c:pt>
                <c:pt idx="968">
                  <c:v>-1.7075701760979363</c:v>
                </c:pt>
                <c:pt idx="969">
                  <c:v>-2.8483944086434869</c:v>
                </c:pt>
                <c:pt idx="970">
                  <c:v>-2.2848065837008669</c:v>
                </c:pt>
                <c:pt idx="971">
                  <c:v>-2.4996870826184048</c:v>
                </c:pt>
                <c:pt idx="972">
                  <c:v>-2.374748346010104</c:v>
                </c:pt>
                <c:pt idx="973">
                  <c:v>-2.4941545940184433</c:v>
                </c:pt>
                <c:pt idx="974">
                  <c:v>-2.4548448600085102</c:v>
                </c:pt>
                <c:pt idx="975">
                  <c:v>-2.9014583213961127</c:v>
                </c:pt>
                <c:pt idx="976">
                  <c:v>-2.9903388547876024</c:v>
                </c:pt>
                <c:pt idx="977">
                  <c:v>-2.553883026643875</c:v>
                </c:pt>
                <c:pt idx="978">
                  <c:v>-2.3404441148401185</c:v>
                </c:pt>
                <c:pt idx="979">
                  <c:v>-2.5599066250361138</c:v>
                </c:pt>
                <c:pt idx="980">
                  <c:v>-2.7450747915820592</c:v>
                </c:pt>
                <c:pt idx="981">
                  <c:v>-2.7737864449811944</c:v>
                </c:pt>
                <c:pt idx="982">
                  <c:v>-2.2764618041732443</c:v>
                </c:pt>
                <c:pt idx="983">
                  <c:v>-2.3679767852945948</c:v>
                </c:pt>
                <c:pt idx="984">
                  <c:v>-3.6370892735303317</c:v>
                </c:pt>
                <c:pt idx="985">
                  <c:v>-1.9084850188786526</c:v>
                </c:pt>
                <c:pt idx="986">
                  <c:v>-2.7492208324439686</c:v>
                </c:pt>
                <c:pt idx="987">
                  <c:v>-2.4345689040341991</c:v>
                </c:pt>
                <c:pt idx="988">
                  <c:v>-2.4969296480732162</c:v>
                </c:pt>
                <c:pt idx="989">
                  <c:v>-2.6232492903979008</c:v>
                </c:pt>
                <c:pt idx="990">
                  <c:v>-1.9294189257142942</c:v>
                </c:pt>
                <c:pt idx="991">
                  <c:v>-2.3450468246483558</c:v>
                </c:pt>
                <c:pt idx="992">
                  <c:v>-2.3820170425748692</c:v>
                </c:pt>
                <c:pt idx="993">
                  <c:v>-2.8555191556678015</c:v>
                </c:pt>
                <c:pt idx="994">
                  <c:v>-3.1646502159342971</c:v>
                </c:pt>
                <c:pt idx="995">
                  <c:v>-2.343736734720038</c:v>
                </c:pt>
                <c:pt idx="996">
                  <c:v>-2.7118072290411921</c:v>
                </c:pt>
                <c:pt idx="997">
                  <c:v>-2.075546961392531</c:v>
                </c:pt>
                <c:pt idx="998">
                  <c:v>-2.0969100130080562</c:v>
                </c:pt>
                <c:pt idx="999">
                  <c:v>-2.8312296938670651</c:v>
                </c:pt>
                <c:pt idx="1000">
                  <c:v>-1.8450980400142594</c:v>
                </c:pt>
                <c:pt idx="1001">
                  <c:v>-2.378397900948138</c:v>
                </c:pt>
                <c:pt idx="1002">
                  <c:v>-2.6928469192772302</c:v>
                </c:pt>
                <c:pt idx="1003">
                  <c:v>-2.383815365980432</c:v>
                </c:pt>
                <c:pt idx="1004">
                  <c:v>-2.8457180179666595</c:v>
                </c:pt>
                <c:pt idx="1005">
                  <c:v>-2.8401060944567584</c:v>
                </c:pt>
                <c:pt idx="1006">
                  <c:v>-1.8293037728310253</c:v>
                </c:pt>
                <c:pt idx="1007">
                  <c:v>-2.7466341989375791</c:v>
                </c:pt>
                <c:pt idx="1008">
                  <c:v>-2.2227164711475837</c:v>
                </c:pt>
                <c:pt idx="1009">
                  <c:v>-2.8286598965353202</c:v>
                </c:pt>
                <c:pt idx="1010">
                  <c:v>-2.1172712956557644</c:v>
                </c:pt>
                <c:pt idx="1011">
                  <c:v>-1.7558748556724917</c:v>
                </c:pt>
                <c:pt idx="1012">
                  <c:v>-2.7331972651065701</c:v>
                </c:pt>
                <c:pt idx="1013">
                  <c:v>-2.7092699609758308</c:v>
                </c:pt>
                <c:pt idx="1014">
                  <c:v>-2.4814426285023052</c:v>
                </c:pt>
                <c:pt idx="1015">
                  <c:v>-2.9368487170283992</c:v>
                </c:pt>
                <c:pt idx="1016">
                  <c:v>-2.8260748027008282</c:v>
                </c:pt>
                <c:pt idx="1017">
                  <c:v>-2.6785183790401157</c:v>
                </c:pt>
                <c:pt idx="1018">
                  <c:v>-2.5477747053878224</c:v>
                </c:pt>
                <c:pt idx="1019">
                  <c:v>-2.6304278750250241</c:v>
                </c:pt>
                <c:pt idx="1020">
                  <c:v>-2.1683010146294297</c:v>
                </c:pt>
                <c:pt idx="1021">
                  <c:v>-2.9047155452786808</c:v>
                </c:pt>
                <c:pt idx="1022">
                  <c:v>-1.7708520116421462</c:v>
                </c:pt>
                <c:pt idx="1023">
                  <c:v>-1.7075701760979363</c:v>
                </c:pt>
                <c:pt idx="1024">
                  <c:v>-2.2013971243204522</c:v>
                </c:pt>
                <c:pt idx="1025">
                  <c:v>-2.4712917110589396</c:v>
                </c:pt>
                <c:pt idx="1026">
                  <c:v>-3.0899051114393985</c:v>
                </c:pt>
                <c:pt idx="1027">
                  <c:v>-2.4082399653118496</c:v>
                </c:pt>
                <c:pt idx="1028">
                  <c:v>-2.9429995933660411</c:v>
                </c:pt>
                <c:pt idx="1029">
                  <c:v>-2.4194049627698933</c:v>
                </c:pt>
                <c:pt idx="1030">
                  <c:v>-2.6875289612146358</c:v>
                </c:pt>
                <c:pt idx="1031">
                  <c:v>-2.257678574869185</c:v>
                </c:pt>
                <c:pt idx="1032">
                  <c:v>-2.3031960574204891</c:v>
                </c:pt>
                <c:pt idx="1033">
                  <c:v>-2.0086001717619175</c:v>
                </c:pt>
                <c:pt idx="1034">
                  <c:v>-2.5051499783199058</c:v>
                </c:pt>
                <c:pt idx="1035">
                  <c:v>-2.5987905067631152</c:v>
                </c:pt>
                <c:pt idx="1036">
                  <c:v>-1.8573324964312712</c:v>
                </c:pt>
                <c:pt idx="1037">
                  <c:v>-2.7355988996981817</c:v>
                </c:pt>
                <c:pt idx="1038">
                  <c:v>-2.6589648426644352</c:v>
                </c:pt>
                <c:pt idx="1039">
                  <c:v>-2.1875207208364635</c:v>
                </c:pt>
                <c:pt idx="1040">
                  <c:v>-0.95424250943932531</c:v>
                </c:pt>
                <c:pt idx="1041">
                  <c:v>-2.2663885100087677</c:v>
                </c:pt>
                <c:pt idx="1042">
                  <c:v>-2.5158738437116801</c:v>
                </c:pt>
                <c:pt idx="1043">
                  <c:v>-3.0503797562614583</c:v>
                </c:pt>
                <c:pt idx="1044">
                  <c:v>-2.1377759613134724</c:v>
                </c:pt>
                <c:pt idx="1045">
                  <c:v>-2.0908670043728197</c:v>
                </c:pt>
                <c:pt idx="1046">
                  <c:v>-2.553883026643875</c:v>
                </c:pt>
                <c:pt idx="1047">
                  <c:v>-2.1846914308175989</c:v>
                </c:pt>
                <c:pt idx="1048">
                  <c:v>-3.0484418035504048</c:v>
                </c:pt>
                <c:pt idx="1049">
                  <c:v>-2.0236639181977933</c:v>
                </c:pt>
                <c:pt idx="1050">
                  <c:v>-2.5634810853944106</c:v>
                </c:pt>
                <c:pt idx="1051">
                  <c:v>-2.1553360374650619</c:v>
                </c:pt>
                <c:pt idx="1052">
                  <c:v>-2.4969296480732162</c:v>
                </c:pt>
                <c:pt idx="1053">
                  <c:v>-2.0086001717619175</c:v>
                </c:pt>
                <c:pt idx="1054">
                  <c:v>-2.9956351945975501</c:v>
                </c:pt>
                <c:pt idx="1055">
                  <c:v>-2.6884198220027113</c:v>
                </c:pt>
                <c:pt idx="1056">
                  <c:v>-2.2695129442179169</c:v>
                </c:pt>
                <c:pt idx="1057">
                  <c:v>-2.2966651902615309</c:v>
                </c:pt>
                <c:pt idx="1058">
                  <c:v>-2.8142475957319211</c:v>
                </c:pt>
                <c:pt idx="1059">
                  <c:v>-2.33645973384853</c:v>
                </c:pt>
                <c:pt idx="1060">
                  <c:v>-2.8932067530598493</c:v>
                </c:pt>
                <c:pt idx="1061">
                  <c:v>-2.4948500216800942</c:v>
                </c:pt>
                <c:pt idx="1062">
                  <c:v>-2.3741370939994133</c:v>
                </c:pt>
                <c:pt idx="1063">
                  <c:v>-2.3424226808222066</c:v>
                </c:pt>
                <c:pt idx="1064">
                  <c:v>-2.9365137424788963</c:v>
                </c:pt>
                <c:pt idx="1065">
                  <c:v>-2.7176705030022634</c:v>
                </c:pt>
                <c:pt idx="1066">
                  <c:v>-3.0728623564400266</c:v>
                </c:pt>
                <c:pt idx="1067">
                  <c:v>-2.2833012287035501</c:v>
                </c:pt>
                <c:pt idx="1068">
                  <c:v>-2.5987905067631152</c:v>
                </c:pt>
                <c:pt idx="1069">
                  <c:v>-2.7972675408307182</c:v>
                </c:pt>
                <c:pt idx="1070">
                  <c:v>-2.6928469192772302</c:v>
                </c:pt>
                <c:pt idx="1071">
                  <c:v>-2.1554575014518425</c:v>
                </c:pt>
                <c:pt idx="1072">
                  <c:v>-2.7664128471124014</c:v>
                </c:pt>
                <c:pt idx="1073">
                  <c:v>-2.263241434774582</c:v>
                </c:pt>
                <c:pt idx="1074">
                  <c:v>-2.3617278360175931</c:v>
                </c:pt>
                <c:pt idx="1075">
                  <c:v>-1.6872316010647759</c:v>
                </c:pt>
                <c:pt idx="1076">
                  <c:v>-2.8394780473742003</c:v>
                </c:pt>
                <c:pt idx="1077">
                  <c:v>-2.6589648426644352</c:v>
                </c:pt>
                <c:pt idx="1078">
                  <c:v>-2.9903388547876024</c:v>
                </c:pt>
                <c:pt idx="1079">
                  <c:v>-1.8692317197309767</c:v>
                </c:pt>
                <c:pt idx="1080">
                  <c:v>-2.4583860111050506</c:v>
                </c:pt>
                <c:pt idx="1081">
                  <c:v>-2.477121254719663</c:v>
                </c:pt>
                <c:pt idx="1082">
                  <c:v>-2.2253092817258628</c:v>
                </c:pt>
                <c:pt idx="1083">
                  <c:v>-2.9566485792052064</c:v>
                </c:pt>
                <c:pt idx="1084">
                  <c:v>-2.462397997898957</c:v>
                </c:pt>
                <c:pt idx="1085">
                  <c:v>-1.9294189257142942</c:v>
                </c:pt>
                <c:pt idx="1086">
                  <c:v>-2.4393326938302633</c:v>
                </c:pt>
                <c:pt idx="1087">
                  <c:v>-3.0930713063760638</c:v>
                </c:pt>
                <c:pt idx="1088">
                  <c:v>-2.1986570869544226</c:v>
                </c:pt>
                <c:pt idx="1089">
                  <c:v>-3.0342272607705509</c:v>
                </c:pt>
                <c:pt idx="1090">
                  <c:v>-2.9429995933660411</c:v>
                </c:pt>
                <c:pt idx="1091">
                  <c:v>-2.312811826212088</c:v>
                </c:pt>
                <c:pt idx="1092">
                  <c:v>-2.4031205211758184</c:v>
                </c:pt>
                <c:pt idx="1093">
                  <c:v>-2.487138375477187</c:v>
                </c:pt>
                <c:pt idx="1094">
                  <c:v>-2.7923916894982543</c:v>
                </c:pt>
                <c:pt idx="1095">
                  <c:v>-2.5301996982030825</c:v>
                </c:pt>
                <c:pt idx="1096">
                  <c:v>-3.1568519010700116</c:v>
                </c:pt>
                <c:pt idx="1097">
                  <c:v>-2.4996870826184048</c:v>
                </c:pt>
                <c:pt idx="1098">
                  <c:v>-1.743619600209386</c:v>
                </c:pt>
                <c:pt idx="1099">
                  <c:v>-2.9666109866819372</c:v>
                </c:pt>
                <c:pt idx="1100">
                  <c:v>-2.4440447959180767</c:v>
                </c:pt>
                <c:pt idx="1101">
                  <c:v>-2.4340576685638586</c:v>
                </c:pt>
                <c:pt idx="1102">
                  <c:v>-2.8579352647194307</c:v>
                </c:pt>
                <c:pt idx="1103">
                  <c:v>-2.523746466811565</c:v>
                </c:pt>
                <c:pt idx="1104">
                  <c:v>-2.5365584425715313</c:v>
                </c:pt>
                <c:pt idx="1105">
                  <c:v>-2.6211762817750364</c:v>
                </c:pt>
                <c:pt idx="1106">
                  <c:v>-1.934498451243571</c:v>
                </c:pt>
                <c:pt idx="1107">
                  <c:v>-2.9116901587538617</c:v>
                </c:pt>
                <c:pt idx="1108">
                  <c:v>-2.1702617153949579</c:v>
                </c:pt>
                <c:pt idx="1109">
                  <c:v>-2.4393326938302633</c:v>
                </c:pt>
                <c:pt idx="1110">
                  <c:v>-2.8932067530598493</c:v>
                </c:pt>
                <c:pt idx="1111">
                  <c:v>-2.4885507165004452</c:v>
                </c:pt>
                <c:pt idx="1112">
                  <c:v>-2.2174839442139063</c:v>
                </c:pt>
                <c:pt idx="1113">
                  <c:v>-2.7520484478194405</c:v>
                </c:pt>
                <c:pt idx="1114">
                  <c:v>-2.1367205671564067</c:v>
                </c:pt>
                <c:pt idx="1115">
                  <c:v>-2.4749443354653882</c:v>
                </c:pt>
                <c:pt idx="1116">
                  <c:v>-2.6893088591236212</c:v>
                </c:pt>
                <c:pt idx="1117">
                  <c:v>-2.1846914308175989</c:v>
                </c:pt>
                <c:pt idx="1118">
                  <c:v>-2.8075350280688545</c:v>
                </c:pt>
                <c:pt idx="1119">
                  <c:v>-2.553883026643875</c:v>
                </c:pt>
                <c:pt idx="1120">
                  <c:v>-1.3802112417116068</c:v>
                </c:pt>
                <c:pt idx="1121">
                  <c:v>-2.357934847000454</c:v>
                </c:pt>
                <c:pt idx="1122">
                  <c:v>-2.6627578316815743</c:v>
                </c:pt>
                <c:pt idx="1123">
                  <c:v>-2.5428254269591801</c:v>
                </c:pt>
                <c:pt idx="1124">
                  <c:v>-2.5550944485783194</c:v>
                </c:pt>
                <c:pt idx="1125">
                  <c:v>-2.3560258571931234</c:v>
                </c:pt>
                <c:pt idx="1126">
                  <c:v>-2.723455672035187</c:v>
                </c:pt>
                <c:pt idx="1127">
                  <c:v>-2.3424226808222066</c:v>
                </c:pt>
                <c:pt idx="1128">
                  <c:v>-2.3598354823398884</c:v>
                </c:pt>
                <c:pt idx="1129">
                  <c:v>-3.2132520521963972</c:v>
                </c:pt>
                <c:pt idx="1130">
                  <c:v>-2.1731862684122745</c:v>
                </c:pt>
                <c:pt idx="1131">
                  <c:v>-2.6483600109809324</c:v>
                </c:pt>
                <c:pt idx="1132">
                  <c:v>-2.0586595789030233</c:v>
                </c:pt>
                <c:pt idx="1133">
                  <c:v>-2.4899584794248355</c:v>
                </c:pt>
                <c:pt idx="1134">
                  <c:v>-1.892094602690481</c:v>
                </c:pt>
                <c:pt idx="1135">
                  <c:v>-2.4996870826184048</c:v>
                </c:pt>
                <c:pt idx="1136">
                  <c:v>-2.1553360374650619</c:v>
                </c:pt>
                <c:pt idx="1137">
                  <c:v>-1.8095597146352691</c:v>
                </c:pt>
                <c:pt idx="1138">
                  <c:v>-1.934498451243571</c:v>
                </c:pt>
                <c:pt idx="1139">
                  <c:v>-2.1172712956557644</c:v>
                </c:pt>
                <c:pt idx="1140">
                  <c:v>-2.3710678622717363</c:v>
                </c:pt>
                <c:pt idx="1141">
                  <c:v>-1.9956351945975499</c:v>
                </c:pt>
                <c:pt idx="1142">
                  <c:v>-2.5998830720736881</c:v>
                </c:pt>
                <c:pt idx="1143">
                  <c:v>-2.9390197764486681</c:v>
                </c:pt>
                <c:pt idx="1144">
                  <c:v>-2.5224442335063202</c:v>
                </c:pt>
                <c:pt idx="1145">
                  <c:v>-2.673941998634088</c:v>
                </c:pt>
                <c:pt idx="1146">
                  <c:v>-3.0277572046905536</c:v>
                </c:pt>
                <c:pt idx="1147">
                  <c:v>-2.7458551951737293</c:v>
                </c:pt>
                <c:pt idx="1148">
                  <c:v>-2.5888317255942082</c:v>
                </c:pt>
                <c:pt idx="1149">
                  <c:v>-2.5171958979499744</c:v>
                </c:pt>
                <c:pt idx="1150">
                  <c:v>-2.1643528557844371</c:v>
                </c:pt>
                <c:pt idx="1151">
                  <c:v>-2.9867717342662474</c:v>
                </c:pt>
                <c:pt idx="1152">
                  <c:v>-2.3117538610557546</c:v>
                </c:pt>
                <c:pt idx="1153">
                  <c:v>-2.5037906830571819</c:v>
                </c:pt>
                <c:pt idx="1154">
                  <c:v>-2.6074550232146696</c:v>
                </c:pt>
                <c:pt idx="1155">
                  <c:v>-2.0293837776852097</c:v>
                </c:pt>
                <c:pt idx="1156">
                  <c:v>-2.4166405073382813</c:v>
                </c:pt>
                <c:pt idx="1157">
                  <c:v>-3.3708037731897753</c:v>
                </c:pt>
                <c:pt idx="1158">
                  <c:v>-3.1717264536532315</c:v>
                </c:pt>
                <c:pt idx="1159">
                  <c:v>-2.4613984704568299</c:v>
                </c:pt>
                <c:pt idx="1160">
                  <c:v>-2.374748346010104</c:v>
                </c:pt>
                <c:pt idx="1161">
                  <c:v>-2.8887409606828949</c:v>
                </c:pt>
                <c:pt idx="1162">
                  <c:v>-2.1553360374650619</c:v>
                </c:pt>
                <c:pt idx="1163">
                  <c:v>-3.1473671077937868</c:v>
                </c:pt>
                <c:pt idx="1164">
                  <c:v>-2.6127838567197359</c:v>
                </c:pt>
                <c:pt idx="1165">
                  <c:v>-2.4082399653118496</c:v>
                </c:pt>
                <c:pt idx="1166">
                  <c:v>-2.5899496013257091</c:v>
                </c:pt>
                <c:pt idx="1167">
                  <c:v>-3.8417347789747462</c:v>
                </c:pt>
                <c:pt idx="1168">
                  <c:v>-2.9680157139936423</c:v>
                </c:pt>
                <c:pt idx="1169">
                  <c:v>-2.4828735836087548</c:v>
                </c:pt>
                <c:pt idx="1170">
                  <c:v>-2.549003262025789</c:v>
                </c:pt>
                <c:pt idx="1171">
                  <c:v>-1.8692317197309767</c:v>
                </c:pt>
                <c:pt idx="1172">
                  <c:v>-2.2528530309798933</c:v>
                </c:pt>
                <c:pt idx="1173">
                  <c:v>-2.0934216851622356</c:v>
                </c:pt>
                <c:pt idx="1174">
                  <c:v>-2.5314789170422558</c:v>
                </c:pt>
                <c:pt idx="1175">
                  <c:v>-2.8260748027008282</c:v>
                </c:pt>
                <c:pt idx="1176">
                  <c:v>-2.5224442335063202</c:v>
                </c:pt>
                <c:pt idx="1177">
                  <c:v>-2.6072405038317439</c:v>
                </c:pt>
                <c:pt idx="1178">
                  <c:v>-2.7442929831226768</c:v>
                </c:pt>
                <c:pt idx="1179">
                  <c:v>-2.8512583487190759</c:v>
                </c:pt>
                <c:pt idx="1180">
                  <c:v>-2.7242758696007909</c:v>
                </c:pt>
                <c:pt idx="1181">
                  <c:v>-2.0128372247051725</c:v>
                </c:pt>
                <c:pt idx="1182">
                  <c:v>-2.1760912590556818</c:v>
                </c:pt>
                <c:pt idx="1183">
                  <c:v>-2.5899496013257091</c:v>
                </c:pt>
                <c:pt idx="1184">
                  <c:v>-2.195899652409234</c:v>
                </c:pt>
                <c:pt idx="1185">
                  <c:v>-3.620136054973758</c:v>
                </c:pt>
                <c:pt idx="1186">
                  <c:v>-2.4615749786820147</c:v>
                </c:pt>
                <c:pt idx="1187">
                  <c:v>-2.6599162000698513</c:v>
                </c:pt>
                <c:pt idx="1188">
                  <c:v>-2.6074550232146696</c:v>
                </c:pt>
                <c:pt idx="1189">
                  <c:v>-2.334453751150932</c:v>
                </c:pt>
                <c:pt idx="1190">
                  <c:v>-1.8146938958144943</c:v>
                </c:pt>
                <c:pt idx="1191">
                  <c:v>-2.3283796034387381</c:v>
                </c:pt>
                <c:pt idx="1192">
                  <c:v>-2.1818435879447726</c:v>
                </c:pt>
                <c:pt idx="1193">
                  <c:v>-2.2405492482826004</c:v>
                </c:pt>
                <c:pt idx="1194">
                  <c:v>-3.0813473078041329</c:v>
                </c:pt>
                <c:pt idx="1195">
                  <c:v>-2.6674529528899544</c:v>
                </c:pt>
                <c:pt idx="1196">
                  <c:v>-2.7649229846498895</c:v>
                </c:pt>
                <c:pt idx="1197">
                  <c:v>-2.4698220159781639</c:v>
                </c:pt>
                <c:pt idx="1198">
                  <c:v>-2.2504200023088945</c:v>
                </c:pt>
                <c:pt idx="1199">
                  <c:v>-2.7701152947871042</c:v>
                </c:pt>
                <c:pt idx="1200">
                  <c:v>-2.6354837468149128</c:v>
                </c:pt>
                <c:pt idx="1201">
                  <c:v>-3.2391492648582934</c:v>
                </c:pt>
                <c:pt idx="1202">
                  <c:v>-2.1583624920952498</c:v>
                </c:pt>
                <c:pt idx="1203">
                  <c:v>-2.7015679850559273</c:v>
                </c:pt>
              </c:numCache>
            </c:numRef>
          </c:yVal>
          <c:smooth val="0"/>
        </c:ser>
        <c:ser>
          <c:idx val="1"/>
          <c:order val="1"/>
          <c:tx>
            <c:v>Non-validated Proteins</c:v>
          </c:tx>
          <c:spPr>
            <a:ln w="28575">
              <a:noFill/>
            </a:ln>
          </c:spPr>
          <c:marker>
            <c:symbol val="x"/>
            <c:size val="7"/>
            <c:spPr>
              <a:ln>
                <a:solidFill>
                  <a:srgbClr val="FF0000"/>
                </a:solidFill>
              </a:ln>
            </c:spPr>
          </c:marker>
          <c:xVal>
            <c:numRef>
              <c:f>'nsaf vs empai'!$J$1206:$J$1262</c:f>
              <c:numCache>
                <c:formatCode>General</c:formatCode>
                <c:ptCount val="57"/>
                <c:pt idx="0">
                  <c:v>-1.0981323034245576</c:v>
                </c:pt>
                <c:pt idx="1">
                  <c:v>-0.91357448083830428</c:v>
                </c:pt>
                <c:pt idx="2">
                  <c:v>-1.1129171428715552</c:v>
                </c:pt>
                <c:pt idx="3">
                  <c:v>-1.5613076051174106</c:v>
                </c:pt>
                <c:pt idx="4">
                  <c:v>-1.2798383367043555</c:v>
                </c:pt>
                <c:pt idx="5">
                  <c:v>-1.2383159737763676</c:v>
                </c:pt>
                <c:pt idx="6">
                  <c:v>-1.6979248257407038</c:v>
                </c:pt>
                <c:pt idx="7">
                  <c:v>-1.7803360234670755</c:v>
                </c:pt>
                <c:pt idx="8">
                  <c:v>-1.5400818678412072</c:v>
                </c:pt>
                <c:pt idx="9">
                  <c:v>-1.8779620843653753</c:v>
                </c:pt>
                <c:pt idx="10">
                  <c:v>-1.5290669160717747</c:v>
                </c:pt>
                <c:pt idx="11">
                  <c:v>-1.3770131738635354</c:v>
                </c:pt>
                <c:pt idx="12">
                  <c:v>-1.4001341856752743</c:v>
                </c:pt>
                <c:pt idx="13">
                  <c:v>-1.2159653297282389</c:v>
                </c:pt>
                <c:pt idx="14">
                  <c:v>-1.5613076051174106</c:v>
                </c:pt>
                <c:pt idx="15">
                  <c:v>-1.4361283624302561</c:v>
                </c:pt>
                <c:pt idx="16">
                  <c:v>-1.709122817022831</c:v>
                </c:pt>
                <c:pt idx="17">
                  <c:v>-1.384857708142345</c:v>
                </c:pt>
                <c:pt idx="18">
                  <c:v>-1.4001341856752743</c:v>
                </c:pt>
                <c:pt idx="19">
                  <c:v>-1.2490744528080493</c:v>
                </c:pt>
                <c:pt idx="20">
                  <c:v>-1.6665702117907368</c:v>
                </c:pt>
                <c:pt idx="21">
                  <c:v>-1.227284341130775</c:v>
                </c:pt>
                <c:pt idx="22">
                  <c:v>-1.4563750551683783</c:v>
                </c:pt>
                <c:pt idx="23">
                  <c:v>-1.1272156012353678</c:v>
                </c:pt>
                <c:pt idx="24">
                  <c:v>-1.6902958153979075</c:v>
                </c:pt>
                <c:pt idx="25">
                  <c:v>-1.024569113760657</c:v>
                </c:pt>
                <c:pt idx="26">
                  <c:v>-2.0440696876692015</c:v>
                </c:pt>
                <c:pt idx="27">
                  <c:v>-0.78011591607636077</c:v>
                </c:pt>
                <c:pt idx="28">
                  <c:v>-1.227284341130775</c:v>
                </c:pt>
                <c:pt idx="29">
                  <c:v>-1.8509071544540774</c:v>
                </c:pt>
                <c:pt idx="30">
                  <c:v>-1.4291641804876634</c:v>
                </c:pt>
                <c:pt idx="31">
                  <c:v>-1.6706155781420313</c:v>
                </c:pt>
                <c:pt idx="32">
                  <c:v>-2.0847100567322476</c:v>
                </c:pt>
                <c:pt idx="33">
                  <c:v>-0.93597655062555529</c:v>
                </c:pt>
                <c:pt idx="34">
                  <c:v>-1.7896191535561414</c:v>
                </c:pt>
                <c:pt idx="35">
                  <c:v>-0.47687625298822062</c:v>
                </c:pt>
                <c:pt idx="36">
                  <c:v>-1.0588083301675075</c:v>
                </c:pt>
                <c:pt idx="37">
                  <c:v>-0.93597655062555529</c:v>
                </c:pt>
                <c:pt idx="38">
                  <c:v>-1.0588083301675075</c:v>
                </c:pt>
                <c:pt idx="39">
                  <c:v>-1.6457581237476293</c:v>
                </c:pt>
                <c:pt idx="40">
                  <c:v>-1.9207483710685522</c:v>
                </c:pt>
                <c:pt idx="41">
                  <c:v>-1.1674883249688195</c:v>
                </c:pt>
                <c:pt idx="42">
                  <c:v>-1.3608859107696285</c:v>
                </c:pt>
                <c:pt idx="43">
                  <c:v>-1.469366873964864</c:v>
                </c:pt>
                <c:pt idx="44">
                  <c:v>-1.4563750551683783</c:v>
                </c:pt>
                <c:pt idx="45">
                  <c:v>-1.6283592119879722</c:v>
                </c:pt>
                <c:pt idx="46">
                  <c:v>-2.0525077014358497</c:v>
                </c:pt>
                <c:pt idx="47">
                  <c:v>-1.1674883249688195</c:v>
                </c:pt>
                <c:pt idx="48">
                  <c:v>-1.1177357460163708</c:v>
                </c:pt>
                <c:pt idx="49">
                  <c:v>-1.2043435740460346</c:v>
                </c:pt>
                <c:pt idx="50">
                  <c:v>-1.6611171026150711</c:v>
                </c:pt>
                <c:pt idx="51">
                  <c:v>-1.4629195345325425</c:v>
                </c:pt>
                <c:pt idx="52">
                  <c:v>-1.4819813745197778</c:v>
                </c:pt>
                <c:pt idx="53">
                  <c:v>-1.4148916416334278</c:v>
                </c:pt>
                <c:pt idx="54">
                  <c:v>-1.4075755783874888</c:v>
                </c:pt>
                <c:pt idx="55">
                  <c:v>-0.71269857499379741</c:v>
                </c:pt>
                <c:pt idx="56">
                  <c:v>-0.95728151218683843</c:v>
                </c:pt>
              </c:numCache>
            </c:numRef>
          </c:xVal>
          <c:yVal>
            <c:numRef>
              <c:f>'nsaf vs empai'!$K$1206:$K$1262</c:f>
              <c:numCache>
                <c:formatCode>General</c:formatCode>
                <c:ptCount val="57"/>
                <c:pt idx="0">
                  <c:v>-2.3560258571931234</c:v>
                </c:pt>
                <c:pt idx="1">
                  <c:v>-2.1875207208364635</c:v>
                </c:pt>
                <c:pt idx="2">
                  <c:v>-2.4409090820652177</c:v>
                </c:pt>
                <c:pt idx="3">
                  <c:v>-2.7596678446896328</c:v>
                </c:pt>
                <c:pt idx="4">
                  <c:v>-2.3944516808262173</c:v>
                </c:pt>
                <c:pt idx="5">
                  <c:v>-2.4800069429571514</c:v>
                </c:pt>
                <c:pt idx="6">
                  <c:v>-3.0899051114393985</c:v>
                </c:pt>
                <c:pt idx="7">
                  <c:v>-3.0831441431430524</c:v>
                </c:pt>
                <c:pt idx="8">
                  <c:v>-2.6324572921847245</c:v>
                </c:pt>
                <c:pt idx="9">
                  <c:v>-3.0406023401140736</c:v>
                </c:pt>
                <c:pt idx="10">
                  <c:v>-2.7619278384205299</c:v>
                </c:pt>
                <c:pt idx="11">
                  <c:v>-2.2933625547114462</c:v>
                </c:pt>
                <c:pt idx="12">
                  <c:v>-2.6541765418779626</c:v>
                </c:pt>
                <c:pt idx="13">
                  <c:v>-2.3856062735983121</c:v>
                </c:pt>
                <c:pt idx="14">
                  <c:v>-2.7275412570285571</c:v>
                </c:pt>
                <c:pt idx="15">
                  <c:v>-2.3334472744967512</c:v>
                </c:pt>
                <c:pt idx="16">
                  <c:v>-3.0220157398177205</c:v>
                </c:pt>
                <c:pt idx="17">
                  <c:v>-2.6665179805548815</c:v>
                </c:pt>
                <c:pt idx="18">
                  <c:v>-2.6009728956867484</c:v>
                </c:pt>
                <c:pt idx="19">
                  <c:v>-2.5563025007672886</c:v>
                </c:pt>
                <c:pt idx="20">
                  <c:v>-2.8325089127062384</c:v>
                </c:pt>
                <c:pt idx="21">
                  <c:v>-2.4683473304121581</c:v>
                </c:pt>
                <c:pt idx="22">
                  <c:v>-2.5763413502057935</c:v>
                </c:pt>
                <c:pt idx="23">
                  <c:v>-2.6294095991027202</c:v>
                </c:pt>
                <c:pt idx="24">
                  <c:v>-2.653212513775344</c:v>
                </c:pt>
                <c:pt idx="25">
                  <c:v>-2.3206654666652979</c:v>
                </c:pt>
                <c:pt idx="26">
                  <c:v>-3.3293978793610428</c:v>
                </c:pt>
                <c:pt idx="27">
                  <c:v>-2</c:v>
                </c:pt>
                <c:pt idx="28">
                  <c:v>-2.4698220159781639</c:v>
                </c:pt>
                <c:pt idx="29">
                  <c:v>-3.65919335857705</c:v>
                </c:pt>
                <c:pt idx="30">
                  <c:v>-2.7193312869837278</c:v>
                </c:pt>
                <c:pt idx="31">
                  <c:v>-2.7581546219673925</c:v>
                </c:pt>
                <c:pt idx="32">
                  <c:v>-3.699317301021384</c:v>
                </c:pt>
                <c:pt idx="33">
                  <c:v>-2.6901960800285143</c:v>
                </c:pt>
                <c:pt idx="34">
                  <c:v>-3.5052856741441327</c:v>
                </c:pt>
                <c:pt idx="35">
                  <c:v>-2.5792701971656755</c:v>
                </c:pt>
                <c:pt idx="36">
                  <c:v>-2.9604028181441437</c:v>
                </c:pt>
                <c:pt idx="37">
                  <c:v>-2.8836614351536176</c:v>
                </c:pt>
                <c:pt idx="38">
                  <c:v>-2.9604028181441437</c:v>
                </c:pt>
                <c:pt idx="39">
                  <c:v>-3.2900346113625187</c:v>
                </c:pt>
                <c:pt idx="40">
                  <c:v>-3.8004421213362582</c:v>
                </c:pt>
                <c:pt idx="41">
                  <c:v>-3.0849335749367164</c:v>
                </c:pt>
                <c:pt idx="42">
                  <c:v>-2.7962273140294402</c:v>
                </c:pt>
                <c:pt idx="43">
                  <c:v>-3.3155505344219049</c:v>
                </c:pt>
                <c:pt idx="44">
                  <c:v>-2.9503648543761254</c:v>
                </c:pt>
                <c:pt idx="45">
                  <c:v>-2.9670797341444994</c:v>
                </c:pt>
                <c:pt idx="46">
                  <c:v>-3.8502172417983922</c:v>
                </c:pt>
                <c:pt idx="47">
                  <c:v>-2.9374123013331674</c:v>
                </c:pt>
                <c:pt idx="48">
                  <c:v>-3.0199642080406321</c:v>
                </c:pt>
                <c:pt idx="49">
                  <c:v>-3.1717264536532315</c:v>
                </c:pt>
                <c:pt idx="50">
                  <c:v>-3.542039789569702</c:v>
                </c:pt>
                <c:pt idx="51">
                  <c:v>-3.1146109842321734</c:v>
                </c:pt>
                <c:pt idx="52">
                  <c:v>-3.2395497208404729</c:v>
                </c:pt>
                <c:pt idx="53">
                  <c:v>-2.8591382972945323</c:v>
                </c:pt>
                <c:pt idx="54">
                  <c:v>-3.1574567681342258</c:v>
                </c:pt>
                <c:pt idx="55">
                  <c:v>-2.9673336629840454</c:v>
                </c:pt>
                <c:pt idx="56">
                  <c:v>-2.1892561873569321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312576"/>
        <c:axId val="34314496"/>
      </c:scatterChart>
      <c:valAx>
        <c:axId val="34312576"/>
        <c:scaling>
          <c:orientation val="minMax"/>
          <c:max val="1"/>
          <c:min val="-3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b-NO"/>
                  <a:t>emPAI (log10)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4314496"/>
        <c:crossesAt val="-4.5"/>
        <c:crossBetween val="midCat"/>
        <c:majorUnit val="1"/>
      </c:valAx>
      <c:valAx>
        <c:axId val="34314496"/>
        <c:scaling>
          <c:orientation val="minMax"/>
          <c:min val="-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b-NO"/>
                  <a:t>NSAF (log10)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4312576"/>
        <c:crossesAt val="-3"/>
        <c:crossBetween val="midCat"/>
        <c:majorUnit val="1"/>
      </c:valAx>
    </c:plotArea>
    <c:legend>
      <c:legendPos val="b"/>
      <c:layout>
        <c:manualLayout>
          <c:xMode val="edge"/>
          <c:yMode val="edge"/>
          <c:x val="6.9058192563239792E-2"/>
          <c:y val="0.93796253813790864"/>
          <c:w val="0.80403835095450382"/>
          <c:h val="4.6581492511156897E-2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'protein counts'!$I$1</c:f>
              <c:strCache>
                <c:ptCount val="1"/>
                <c:pt idx="0">
                  <c:v>spectrum counting 1h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</c:spPr>
          </c:marker>
          <c:trendline>
            <c:spPr>
              <a:ln>
                <a:prstDash val="dash"/>
              </a:ln>
            </c:spPr>
            <c:trendlineType val="linear"/>
            <c:dispRSqr val="1"/>
            <c:dispEq val="1"/>
            <c:trendlineLbl>
              <c:layout>
                <c:manualLayout>
                  <c:x val="6.2406236105732683E-2"/>
                  <c:y val="-0.13122236725756875"/>
                </c:manualLayout>
              </c:layout>
              <c:numFmt formatCode="General" sourceLinked="0"/>
            </c:trendlineLbl>
          </c:trendline>
          <c:xVal>
            <c:numRef>
              <c:f>('protein counts'!$I$2:$I$22,'protein counts'!$I$29)</c:f>
              <c:numCache>
                <c:formatCode>General</c:formatCode>
                <c:ptCount val="22"/>
                <c:pt idx="0">
                  <c:v>-1.547984219357476</c:v>
                </c:pt>
                <c:pt idx="1">
                  <c:v>-1.8511721877264526</c:v>
                </c:pt>
                <c:pt idx="2">
                  <c:v>-1.1804756488860801</c:v>
                </c:pt>
                <c:pt idx="3">
                  <c:v>-2.2094757491855317</c:v>
                </c:pt>
                <c:pt idx="4">
                  <c:v>-2.1801691714761207</c:v>
                </c:pt>
                <c:pt idx="5">
                  <c:v>-2.6763677924171376</c:v>
                </c:pt>
                <c:pt idx="6">
                  <c:v>-2.2359750241755938</c:v>
                </c:pt>
                <c:pt idx="7">
                  <c:v>-1.8767949762007017</c:v>
                </c:pt>
                <c:pt idx="8">
                  <c:v>-2.0907631185974398</c:v>
                </c:pt>
                <c:pt idx="9">
                  <c:v>-1.9367775307988431</c:v>
                </c:pt>
                <c:pt idx="10">
                  <c:v>-2.2848065837008669</c:v>
                </c:pt>
                <c:pt idx="11">
                  <c:v>-2.3737929798453736</c:v>
                </c:pt>
                <c:pt idx="12">
                  <c:v>-1.8613352388849442</c:v>
                </c:pt>
                <c:pt idx="13">
                  <c:v>-2.779966985266654</c:v>
                </c:pt>
                <c:pt idx="14">
                  <c:v>-2.8195439355418701</c:v>
                </c:pt>
                <c:pt idx="15">
                  <c:v>-2.4324347745215138</c:v>
                </c:pt>
                <c:pt idx="16">
                  <c:v>-2.4722687519252506</c:v>
                </c:pt>
                <c:pt idx="17">
                  <c:v>-2.6253124509616752</c:v>
                </c:pt>
                <c:pt idx="18">
                  <c:v>-2.6042260530844712</c:v>
                </c:pt>
                <c:pt idx="19">
                  <c:v>-2.8543060418010833</c:v>
                </c:pt>
                <c:pt idx="20">
                  <c:v>-3.1024337056813365</c:v>
                </c:pt>
                <c:pt idx="21">
                  <c:v>-2.7745169657285502</c:v>
                </c:pt>
              </c:numCache>
            </c:numRef>
          </c:xVal>
          <c:yVal>
            <c:numRef>
              <c:f>('protein counts'!$H$2:$H$22,'protein counts'!$H$29)</c:f>
              <c:numCache>
                <c:formatCode>General</c:formatCode>
                <c:ptCount val="22"/>
                <c:pt idx="0">
                  <c:v>7.3617278360175931</c:v>
                </c:pt>
                <c:pt idx="1">
                  <c:v>7.0253058652647704</c:v>
                </c:pt>
                <c:pt idx="2">
                  <c:v>6.9552065375419421</c:v>
                </c:pt>
                <c:pt idx="3">
                  <c:v>6.6848453616444123</c:v>
                </c:pt>
                <c:pt idx="4">
                  <c:v>6.6444385894678382</c:v>
                </c:pt>
                <c:pt idx="5">
                  <c:v>6.5477747053878224</c:v>
                </c:pt>
                <c:pt idx="6">
                  <c:v>6.419955748489758</c:v>
                </c:pt>
                <c:pt idx="7">
                  <c:v>6.3242824552976931</c:v>
                </c:pt>
                <c:pt idx="8">
                  <c:v>6.3201462861110542</c:v>
                </c:pt>
                <c:pt idx="9">
                  <c:v>6.2718416065364986</c:v>
                </c:pt>
                <c:pt idx="10">
                  <c:v>6.1931245983544612</c:v>
                </c:pt>
                <c:pt idx="11">
                  <c:v>6.1931245983544612</c:v>
                </c:pt>
                <c:pt idx="12">
                  <c:v>6.143014800254095</c:v>
                </c:pt>
                <c:pt idx="13">
                  <c:v>6.1172712956557644</c:v>
                </c:pt>
                <c:pt idx="14">
                  <c:v>6.0453229787866576</c:v>
                </c:pt>
                <c:pt idx="15">
                  <c:v>6.0293837776852097</c:v>
                </c:pt>
                <c:pt idx="16">
                  <c:v>6.0211892990699383</c:v>
                </c:pt>
                <c:pt idx="17">
                  <c:v>6.008600171761918</c:v>
                </c:pt>
                <c:pt idx="18">
                  <c:v>5.6739419986340875</c:v>
                </c:pt>
                <c:pt idx="19">
                  <c:v>5.5728716022004798</c:v>
                </c:pt>
                <c:pt idx="20">
                  <c:v>5.5465426634781307</c:v>
                </c:pt>
                <c:pt idx="21">
                  <c:v>5.3201462861110542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759424"/>
        <c:axId val="38778368"/>
      </c:scatterChart>
      <c:valAx>
        <c:axId val="38759424"/>
        <c:scaling>
          <c:orientation val="minMax"/>
          <c:max val="-1"/>
          <c:min val="-4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b-NO"/>
                  <a:t>NSAF (log10)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778368"/>
        <c:crossesAt val="4"/>
        <c:crossBetween val="midCat"/>
        <c:majorUnit val="1"/>
      </c:valAx>
      <c:valAx>
        <c:axId val="38778368"/>
        <c:scaling>
          <c:orientation val="minMax"/>
          <c:max val="8"/>
          <c:min val="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b-NO"/>
                  <a:t>Reference copy number (copies per cell, log10)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759424"/>
        <c:crossesAt val="-4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000"/>
      </a:pPr>
      <a:endParaRPr lang="nb-NO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'1h vs 4h'!$L$1</c:f>
              <c:strCache>
                <c:ptCount val="1"/>
                <c:pt idx="0">
                  <c:v>NSAF4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4"/>
            <c:spPr>
              <a:noFill/>
            </c:spPr>
          </c:marker>
          <c:trendline>
            <c:spPr>
              <a:ln>
                <a:prstDash val="dash"/>
              </a:ln>
            </c:spPr>
            <c:trendlineType val="linear"/>
            <c:dispRSqr val="1"/>
            <c:dispEq val="1"/>
            <c:trendlineLbl>
              <c:layout>
                <c:manualLayout>
                  <c:x val="0.10180390187075672"/>
                  <c:y val="0.76561507492088654"/>
                </c:manualLayout>
              </c:layout>
              <c:numFmt formatCode="General" sourceLinked="0"/>
            </c:trendlineLbl>
          </c:trendline>
          <c:xVal>
            <c:numRef>
              <c:f>'1h vs 4h'!$K$2:$K$6020</c:f>
              <c:numCache>
                <c:formatCode>General</c:formatCode>
                <c:ptCount val="6019"/>
                <c:pt idx="0">
                  <c:v>-0.43151466224302126</c:v>
                </c:pt>
                <c:pt idx="1">
                  <c:v>-0.47368030703810532</c:v>
                </c:pt>
                <c:pt idx="2">
                  <c:v>-0.61149948156276068</c:v>
                </c:pt>
                <c:pt idx="3">
                  <c:v>-1.0065730581850865</c:v>
                </c:pt>
                <c:pt idx="4">
                  <c:v>-1.0864804847891245</c:v>
                </c:pt>
                <c:pt idx="5">
                  <c:v>-1.0148591118251471</c:v>
                </c:pt>
                <c:pt idx="6">
                  <c:v>-1.1982067717355214</c:v>
                </c:pt>
                <c:pt idx="7">
                  <c:v>-1.6842467475153144</c:v>
                </c:pt>
                <c:pt idx="8">
                  <c:v>-1.3327110815145498</c:v>
                </c:pt>
                <c:pt idx="9">
                  <c:v>-1.8325089127062386</c:v>
                </c:pt>
                <c:pt idx="10">
                  <c:v>-1.2382604719826595</c:v>
                </c:pt>
                <c:pt idx="11">
                  <c:v>-1.367976785294595</c:v>
                </c:pt>
                <c:pt idx="12">
                  <c:v>-1.7075701760979363</c:v>
                </c:pt>
                <c:pt idx="13">
                  <c:v>-1.6340399372154795</c:v>
                </c:pt>
                <c:pt idx="14">
                  <c:v>-1.7429868333203928</c:v>
                </c:pt>
                <c:pt idx="15">
                  <c:v>-1.0280287236002434</c:v>
                </c:pt>
                <c:pt idx="16">
                  <c:v>-1.7613995242895253</c:v>
                </c:pt>
                <c:pt idx="17">
                  <c:v>-1.656322541992854</c:v>
                </c:pt>
                <c:pt idx="18">
                  <c:v>-1.2542961608121663</c:v>
                </c:pt>
                <c:pt idx="19">
                  <c:v>-1.2302215779236001</c:v>
                </c:pt>
                <c:pt idx="20">
                  <c:v>-2.0293837776852097</c:v>
                </c:pt>
                <c:pt idx="21">
                  <c:v>-1.5563025007672884</c:v>
                </c:pt>
                <c:pt idx="22">
                  <c:v>-2.0606978403536118</c:v>
                </c:pt>
                <c:pt idx="23">
                  <c:v>-1.5464875184736888</c:v>
                </c:pt>
                <c:pt idx="24">
                  <c:v>-1.5720967679505204</c:v>
                </c:pt>
                <c:pt idx="25">
                  <c:v>-0.95424250943932531</c:v>
                </c:pt>
                <c:pt idx="26">
                  <c:v>-1.4758229144943822</c:v>
                </c:pt>
                <c:pt idx="27">
                  <c:v>-1.486666572625893</c:v>
                </c:pt>
                <c:pt idx="28">
                  <c:v>-1.6176557238874392</c:v>
                </c:pt>
                <c:pt idx="29">
                  <c:v>-1.5473201578860758</c:v>
                </c:pt>
                <c:pt idx="30">
                  <c:v>-1.5943731626616726</c:v>
                </c:pt>
                <c:pt idx="31">
                  <c:v>-1.2287121941948917</c:v>
                </c:pt>
                <c:pt idx="32">
                  <c:v>-1.8254216968164905</c:v>
                </c:pt>
                <c:pt idx="33">
                  <c:v>-1.7075701760979363</c:v>
                </c:pt>
                <c:pt idx="34">
                  <c:v>-1.7986268360934425</c:v>
                </c:pt>
                <c:pt idx="35">
                  <c:v>-1.9208187539523751</c:v>
                </c:pt>
                <c:pt idx="36">
                  <c:v>-1.5049503485844207</c:v>
                </c:pt>
                <c:pt idx="37">
                  <c:v>-2.3787611753163733</c:v>
                </c:pt>
                <c:pt idx="38">
                  <c:v>-1.4653828514484188</c:v>
                </c:pt>
                <c:pt idx="39">
                  <c:v>-1.4771212547196628</c:v>
                </c:pt>
                <c:pt idx="40">
                  <c:v>-1.7708520116421462</c:v>
                </c:pt>
                <c:pt idx="41">
                  <c:v>-1.6857417386022642</c:v>
                </c:pt>
                <c:pt idx="42">
                  <c:v>-1.4689369742817509</c:v>
                </c:pt>
                <c:pt idx="43">
                  <c:v>-1.5680092603005389</c:v>
                </c:pt>
                <c:pt idx="44">
                  <c:v>-1.1802078252505135</c:v>
                </c:pt>
                <c:pt idx="45">
                  <c:v>-1.6683885680685582</c:v>
                </c:pt>
                <c:pt idx="46">
                  <c:v>-1.7798646325383023</c:v>
                </c:pt>
                <c:pt idx="47">
                  <c:v>-1.8147801457458073</c:v>
                </c:pt>
                <c:pt idx="48">
                  <c:v>-1.5654218800699951</c:v>
                </c:pt>
                <c:pt idx="49">
                  <c:v>-1.6872316010647759</c:v>
                </c:pt>
                <c:pt idx="50">
                  <c:v>-1.6705350614745449</c:v>
                </c:pt>
                <c:pt idx="51">
                  <c:v>-1.547984219357476</c:v>
                </c:pt>
                <c:pt idx="52">
                  <c:v>-1.5375276589297022</c:v>
                </c:pt>
                <c:pt idx="53">
                  <c:v>-1.5119133675915646</c:v>
                </c:pt>
                <c:pt idx="54">
                  <c:v>-1.6467303862474234</c:v>
                </c:pt>
                <c:pt idx="55">
                  <c:v>-1.7696067270422102</c:v>
                </c:pt>
                <c:pt idx="56">
                  <c:v>-1.3957234078898535</c:v>
                </c:pt>
                <c:pt idx="57">
                  <c:v>-1.7334411800915657</c:v>
                </c:pt>
                <c:pt idx="58">
                  <c:v>-2.0043213737826426</c:v>
                </c:pt>
                <c:pt idx="59">
                  <c:v>-2.1303337684950066</c:v>
                </c:pt>
                <c:pt idx="60">
                  <c:v>-1.5250165343874063</c:v>
                </c:pt>
                <c:pt idx="61">
                  <c:v>-1.8405622861813768</c:v>
                </c:pt>
                <c:pt idx="62">
                  <c:v>-1.6583384998496813</c:v>
                </c:pt>
                <c:pt idx="63">
                  <c:v>-2.1139433523068369</c:v>
                </c:pt>
                <c:pt idx="64">
                  <c:v>-1.8846065812979327</c:v>
                </c:pt>
                <c:pt idx="65">
                  <c:v>-1.1804756488860801</c:v>
                </c:pt>
                <c:pt idx="66">
                  <c:v>-1.8367459656494911</c:v>
                </c:pt>
                <c:pt idx="67">
                  <c:v>-1.5864782489749583</c:v>
                </c:pt>
                <c:pt idx="68">
                  <c:v>-1.4334567536648319</c:v>
                </c:pt>
                <c:pt idx="69">
                  <c:v>-1.8061799739838871</c:v>
                </c:pt>
                <c:pt idx="70">
                  <c:v>-1.6575773191777938</c:v>
                </c:pt>
                <c:pt idx="71">
                  <c:v>-1.7711463488149868</c:v>
                </c:pt>
                <c:pt idx="72">
                  <c:v>-1.8692317197309767</c:v>
                </c:pt>
                <c:pt idx="73">
                  <c:v>-1.8228521054033047</c:v>
                </c:pt>
                <c:pt idx="74">
                  <c:v>-1.8617386608786837</c:v>
                </c:pt>
                <c:pt idx="75">
                  <c:v>-1.7203722450537167</c:v>
                </c:pt>
                <c:pt idx="76">
                  <c:v>-2.1072099696478683</c:v>
                </c:pt>
                <c:pt idx="77">
                  <c:v>-1.8293037728310253</c:v>
                </c:pt>
                <c:pt idx="78">
                  <c:v>-1.3125145266361178</c:v>
                </c:pt>
                <c:pt idx="79">
                  <c:v>-1.763427993562938</c:v>
                </c:pt>
                <c:pt idx="80">
                  <c:v>-1.8875082446389395</c:v>
                </c:pt>
                <c:pt idx="81">
                  <c:v>-1.5528419686577808</c:v>
                </c:pt>
                <c:pt idx="82">
                  <c:v>-1.5506186132118658</c:v>
                </c:pt>
                <c:pt idx="83">
                  <c:v>-2.1085650237328348</c:v>
                </c:pt>
                <c:pt idx="84">
                  <c:v>-1.4589355761106655</c:v>
                </c:pt>
                <c:pt idx="85">
                  <c:v>-1.8129133566428579</c:v>
                </c:pt>
                <c:pt idx="86">
                  <c:v>-1.5502283530550947</c:v>
                </c:pt>
                <c:pt idx="87">
                  <c:v>-1.835504058935598</c:v>
                </c:pt>
                <c:pt idx="88">
                  <c:v>-1.8613352388849442</c:v>
                </c:pt>
                <c:pt idx="89">
                  <c:v>-1.9793826930962308</c:v>
                </c:pt>
                <c:pt idx="90">
                  <c:v>-1.9099448336376932</c:v>
                </c:pt>
                <c:pt idx="91">
                  <c:v>-1.8692317197309767</c:v>
                </c:pt>
                <c:pt idx="92">
                  <c:v>-1.3802112417116068</c:v>
                </c:pt>
                <c:pt idx="93">
                  <c:v>-1.9246296648480563</c:v>
                </c:pt>
                <c:pt idx="94">
                  <c:v>-1.4409090820652179</c:v>
                </c:pt>
                <c:pt idx="95">
                  <c:v>-1.6564176536505564</c:v>
                </c:pt>
                <c:pt idx="96">
                  <c:v>-2.1077286752391653</c:v>
                </c:pt>
                <c:pt idx="97">
                  <c:v>-1.8151348166368162</c:v>
                </c:pt>
                <c:pt idx="98">
                  <c:v>-1.9473403830176572</c:v>
                </c:pt>
                <c:pt idx="99">
                  <c:v>-1.743619600209386</c:v>
                </c:pt>
                <c:pt idx="100">
                  <c:v>-1.7436019814146053</c:v>
                </c:pt>
                <c:pt idx="101">
                  <c:v>-1.8110001619985772</c:v>
                </c:pt>
                <c:pt idx="102">
                  <c:v>-2.0724478633886569</c:v>
                </c:pt>
                <c:pt idx="103">
                  <c:v>-1.8793121405453586</c:v>
                </c:pt>
                <c:pt idx="104">
                  <c:v>-1.6401500409361023</c:v>
                </c:pt>
                <c:pt idx="105">
                  <c:v>-1.3582566658235562</c:v>
                </c:pt>
                <c:pt idx="106">
                  <c:v>-1.6414586836507632</c:v>
                </c:pt>
                <c:pt idx="107">
                  <c:v>-1.5793760588481873</c:v>
                </c:pt>
                <c:pt idx="108">
                  <c:v>-2.0225658278987413</c:v>
                </c:pt>
                <c:pt idx="109">
                  <c:v>-1.8450980400142594</c:v>
                </c:pt>
                <c:pt idx="110">
                  <c:v>-1.8573324964312712</c:v>
                </c:pt>
                <c:pt idx="111">
                  <c:v>-1.7598321598111872</c:v>
                </c:pt>
                <c:pt idx="112">
                  <c:v>-1.7043650362227269</c:v>
                </c:pt>
                <c:pt idx="113">
                  <c:v>-2.0863598306747484</c:v>
                </c:pt>
                <c:pt idx="114">
                  <c:v>-1.6435742490623231</c:v>
                </c:pt>
                <c:pt idx="115">
                  <c:v>-1.5518933818622325</c:v>
                </c:pt>
                <c:pt idx="116">
                  <c:v>-2.028222561801142</c:v>
                </c:pt>
                <c:pt idx="117">
                  <c:v>-1.934498451243571</c:v>
                </c:pt>
                <c:pt idx="118">
                  <c:v>-1.6497855555116197</c:v>
                </c:pt>
                <c:pt idx="119">
                  <c:v>-1.7804270345357713</c:v>
                </c:pt>
                <c:pt idx="120">
                  <c:v>-1.7552212897374064</c:v>
                </c:pt>
                <c:pt idx="121">
                  <c:v>-1.7558364703152276</c:v>
                </c:pt>
                <c:pt idx="122">
                  <c:v>-1.4893557111366742</c:v>
                </c:pt>
                <c:pt idx="123">
                  <c:v>-1.7377225933280371</c:v>
                </c:pt>
                <c:pt idx="124">
                  <c:v>-1.9542425094393254</c:v>
                </c:pt>
                <c:pt idx="125">
                  <c:v>-1.542154849705996</c:v>
                </c:pt>
                <c:pt idx="126">
                  <c:v>-1.8137916066527788</c:v>
                </c:pt>
                <c:pt idx="127">
                  <c:v>-1.8388490907372554</c:v>
                </c:pt>
                <c:pt idx="128">
                  <c:v>-1.6431734387961516</c:v>
                </c:pt>
                <c:pt idx="129">
                  <c:v>-1.6925222477852762</c:v>
                </c:pt>
                <c:pt idx="130">
                  <c:v>-1.8731267636145017</c:v>
                </c:pt>
                <c:pt idx="131">
                  <c:v>-1.9271164976209698</c:v>
                </c:pt>
                <c:pt idx="132">
                  <c:v>-1.7599835456310302</c:v>
                </c:pt>
                <c:pt idx="133">
                  <c:v>-1.8339330425562164</c:v>
                </c:pt>
                <c:pt idx="134">
                  <c:v>-1.9429614990296369</c:v>
                </c:pt>
                <c:pt idx="135">
                  <c:v>-2.0614524790871935</c:v>
                </c:pt>
                <c:pt idx="136">
                  <c:v>-1.9120914906653965</c:v>
                </c:pt>
                <c:pt idx="137">
                  <c:v>-1.8042368186978874</c:v>
                </c:pt>
                <c:pt idx="138">
                  <c:v>-1.7615377402912893</c:v>
                </c:pt>
                <c:pt idx="139">
                  <c:v>-1.5597356766056818</c:v>
                </c:pt>
                <c:pt idx="140">
                  <c:v>-1.6697517052580728</c:v>
                </c:pt>
                <c:pt idx="141">
                  <c:v>-1.7758131856146793</c:v>
                </c:pt>
                <c:pt idx="142">
                  <c:v>-1.8511721877264526</c:v>
                </c:pt>
                <c:pt idx="143">
                  <c:v>-1.785906715080406</c:v>
                </c:pt>
                <c:pt idx="144">
                  <c:v>-2.0588054866759071</c:v>
                </c:pt>
                <c:pt idx="145">
                  <c:v>-2.0393368494522606</c:v>
                </c:pt>
                <c:pt idx="146">
                  <c:v>-1.8700533279046381</c:v>
                </c:pt>
                <c:pt idx="147">
                  <c:v>-1.9714698780582411</c:v>
                </c:pt>
                <c:pt idx="148">
                  <c:v>-1.7723217067229222</c:v>
                </c:pt>
                <c:pt idx="149">
                  <c:v>-1.8987821942462462</c:v>
                </c:pt>
                <c:pt idx="150">
                  <c:v>-1.8350887566682077</c:v>
                </c:pt>
                <c:pt idx="151">
                  <c:v>-1.8828866009036598</c:v>
                </c:pt>
                <c:pt idx="152">
                  <c:v>-1.8241106914161773</c:v>
                </c:pt>
                <c:pt idx="153">
                  <c:v>-1.7047223332251114</c:v>
                </c:pt>
                <c:pt idx="154">
                  <c:v>-2.0086001717619175</c:v>
                </c:pt>
                <c:pt idx="155">
                  <c:v>-1.8657020667969193</c:v>
                </c:pt>
                <c:pt idx="156">
                  <c:v>-2.0718820073061255</c:v>
                </c:pt>
                <c:pt idx="157">
                  <c:v>-1.8447433691232489</c:v>
                </c:pt>
                <c:pt idx="158">
                  <c:v>-1.622129974103298</c:v>
                </c:pt>
                <c:pt idx="159">
                  <c:v>-1.873479132381827</c:v>
                </c:pt>
                <c:pt idx="160">
                  <c:v>-1.8512583487190759</c:v>
                </c:pt>
                <c:pt idx="161">
                  <c:v>-2.0480259335886641</c:v>
                </c:pt>
                <c:pt idx="162">
                  <c:v>-2.0535192557264885</c:v>
                </c:pt>
                <c:pt idx="163">
                  <c:v>-2.0619548440731141</c:v>
                </c:pt>
                <c:pt idx="164">
                  <c:v>-1.6780316120474636</c:v>
                </c:pt>
                <c:pt idx="165">
                  <c:v>-1.8794600259265979</c:v>
                </c:pt>
                <c:pt idx="166">
                  <c:v>-2.046625212091902</c:v>
                </c:pt>
                <c:pt idx="167">
                  <c:v>-1.9324737646771535</c:v>
                </c:pt>
                <c:pt idx="168">
                  <c:v>-1.5334396178077843</c:v>
                </c:pt>
                <c:pt idx="169">
                  <c:v>-2.2206733917084223</c:v>
                </c:pt>
                <c:pt idx="170">
                  <c:v>-2.0307346169761686</c:v>
                </c:pt>
                <c:pt idx="171">
                  <c:v>-1.9731278535996997</c:v>
                </c:pt>
                <c:pt idx="172">
                  <c:v>-2.0718820073061255</c:v>
                </c:pt>
                <c:pt idx="173">
                  <c:v>-2.1072099696478683</c:v>
                </c:pt>
                <c:pt idx="174">
                  <c:v>-1.9624836387321127</c:v>
                </c:pt>
                <c:pt idx="175">
                  <c:v>-2.4324347745215138</c:v>
                </c:pt>
                <c:pt idx="176">
                  <c:v>-1.6320232147054061</c:v>
                </c:pt>
                <c:pt idx="177">
                  <c:v>-1.90669411126077</c:v>
                </c:pt>
                <c:pt idx="178">
                  <c:v>-1.8375606331563936</c:v>
                </c:pt>
                <c:pt idx="179">
                  <c:v>-1.6843687397954084</c:v>
                </c:pt>
                <c:pt idx="180">
                  <c:v>-1.7558748556724917</c:v>
                </c:pt>
                <c:pt idx="181">
                  <c:v>-1.9367775307988431</c:v>
                </c:pt>
                <c:pt idx="182">
                  <c:v>-2.1683010146294297</c:v>
                </c:pt>
                <c:pt idx="183">
                  <c:v>-1.6759224443167617</c:v>
                </c:pt>
                <c:pt idx="184">
                  <c:v>-1.5254885533530691</c:v>
                </c:pt>
                <c:pt idx="185">
                  <c:v>-1.9922163451872952</c:v>
                </c:pt>
                <c:pt idx="186">
                  <c:v>-2.2624510897304293</c:v>
                </c:pt>
                <c:pt idx="187">
                  <c:v>-2.1874732076279586</c:v>
                </c:pt>
                <c:pt idx="188">
                  <c:v>-1.90669411126077</c:v>
                </c:pt>
                <c:pt idx="189">
                  <c:v>-1.7995143019991711</c:v>
                </c:pt>
                <c:pt idx="190">
                  <c:v>-2.0394141191761372</c:v>
                </c:pt>
                <c:pt idx="191">
                  <c:v>-2.0128372247051725</c:v>
                </c:pt>
                <c:pt idx="192">
                  <c:v>-1.8692317197309767</c:v>
                </c:pt>
                <c:pt idx="193">
                  <c:v>-1.8146938958144943</c:v>
                </c:pt>
                <c:pt idx="194">
                  <c:v>-1.9242792860618818</c:v>
                </c:pt>
                <c:pt idx="195">
                  <c:v>-2.0901766303490881</c:v>
                </c:pt>
                <c:pt idx="196">
                  <c:v>-1.9583590756341571</c:v>
                </c:pt>
                <c:pt idx="197">
                  <c:v>-2.0361466138224231</c:v>
                </c:pt>
                <c:pt idx="198">
                  <c:v>-1.7126497016272115</c:v>
                </c:pt>
                <c:pt idx="199">
                  <c:v>-2.0380078461664159</c:v>
                </c:pt>
                <c:pt idx="200">
                  <c:v>-2.0033924195769348</c:v>
                </c:pt>
                <c:pt idx="201">
                  <c:v>-2</c:v>
                </c:pt>
                <c:pt idx="202">
                  <c:v>-2.0355474491168053</c:v>
                </c:pt>
                <c:pt idx="203">
                  <c:v>-2.0644579892269186</c:v>
                </c:pt>
                <c:pt idx="204">
                  <c:v>-1.8512583487190759</c:v>
                </c:pt>
                <c:pt idx="205">
                  <c:v>-1.934498451243571</c:v>
                </c:pt>
                <c:pt idx="206">
                  <c:v>-1.934498451243571</c:v>
                </c:pt>
                <c:pt idx="207">
                  <c:v>-1.9030899869919435</c:v>
                </c:pt>
                <c:pt idx="208">
                  <c:v>-1.9697546756175734</c:v>
                </c:pt>
                <c:pt idx="209">
                  <c:v>-1.7684383106143131</c:v>
                </c:pt>
                <c:pt idx="210">
                  <c:v>-2.1553360374650619</c:v>
                </c:pt>
                <c:pt idx="211">
                  <c:v>-1.8692317197309767</c:v>
                </c:pt>
                <c:pt idx="212">
                  <c:v>-2.0586595789030233</c:v>
                </c:pt>
                <c:pt idx="213">
                  <c:v>-2.0354297381845483</c:v>
                </c:pt>
                <c:pt idx="214">
                  <c:v>-1.8781367050482689</c:v>
                </c:pt>
                <c:pt idx="215">
                  <c:v>-1.7034300638876521</c:v>
                </c:pt>
                <c:pt idx="216">
                  <c:v>-2.1105897102992492</c:v>
                </c:pt>
                <c:pt idx="217">
                  <c:v>-1.8781161023545605</c:v>
                </c:pt>
                <c:pt idx="218">
                  <c:v>-2.0618925989665553</c:v>
                </c:pt>
                <c:pt idx="219">
                  <c:v>-1.8968410377149438</c:v>
                </c:pt>
                <c:pt idx="220">
                  <c:v>-2.1334027835216864</c:v>
                </c:pt>
                <c:pt idx="221">
                  <c:v>-2.3263358609287517</c:v>
                </c:pt>
                <c:pt idx="222">
                  <c:v>-1.9542425094393254</c:v>
                </c:pt>
                <c:pt idx="223">
                  <c:v>-2.135483030162947</c:v>
                </c:pt>
                <c:pt idx="224">
                  <c:v>-1.9242792860618818</c:v>
                </c:pt>
                <c:pt idx="225">
                  <c:v>-2.0109164144890985</c:v>
                </c:pt>
                <c:pt idx="226">
                  <c:v>-2.2013971243204522</c:v>
                </c:pt>
                <c:pt idx="227">
                  <c:v>-2.0718820073061255</c:v>
                </c:pt>
                <c:pt idx="228">
                  <c:v>-2.0665921187396044</c:v>
                </c:pt>
                <c:pt idx="229">
                  <c:v>-1.8804821962464717</c:v>
                </c:pt>
                <c:pt idx="230">
                  <c:v>-1.8608129188282561</c:v>
                </c:pt>
                <c:pt idx="231">
                  <c:v>-1.7584071921878885</c:v>
                </c:pt>
                <c:pt idx="232">
                  <c:v>-2.0170333392987807</c:v>
                </c:pt>
                <c:pt idx="233">
                  <c:v>-1.6516122260114721</c:v>
                </c:pt>
                <c:pt idx="234">
                  <c:v>-2.3541084391474016</c:v>
                </c:pt>
                <c:pt idx="235">
                  <c:v>-2.0569048513364727</c:v>
                </c:pt>
                <c:pt idx="236">
                  <c:v>-2.0594371878518678</c:v>
                </c:pt>
                <c:pt idx="237">
                  <c:v>-2.0515977244155366</c:v>
                </c:pt>
                <c:pt idx="238">
                  <c:v>-2.1825573013049131</c:v>
                </c:pt>
                <c:pt idx="239">
                  <c:v>-1.8976270912904436</c:v>
                </c:pt>
                <c:pt idx="240">
                  <c:v>-2.1583624920952498</c:v>
                </c:pt>
                <c:pt idx="241">
                  <c:v>-2.0055236926732802</c:v>
                </c:pt>
                <c:pt idx="242">
                  <c:v>-2.0681858617461621</c:v>
                </c:pt>
                <c:pt idx="243">
                  <c:v>-1.8084360542881113</c:v>
                </c:pt>
                <c:pt idx="244">
                  <c:v>-2.459392487759231</c:v>
                </c:pt>
                <c:pt idx="245">
                  <c:v>-2.3053513694466239</c:v>
                </c:pt>
                <c:pt idx="246">
                  <c:v>-2.2278867046136743</c:v>
                </c:pt>
                <c:pt idx="247">
                  <c:v>-1.8767949762007017</c:v>
                </c:pt>
                <c:pt idx="248">
                  <c:v>-1.887054378050959</c:v>
                </c:pt>
                <c:pt idx="249">
                  <c:v>-2.156347200859924</c:v>
                </c:pt>
                <c:pt idx="250">
                  <c:v>-1.8396703326676427</c:v>
                </c:pt>
                <c:pt idx="251">
                  <c:v>-2.075546961392531</c:v>
                </c:pt>
                <c:pt idx="252">
                  <c:v>-2.0199037693244866</c:v>
                </c:pt>
                <c:pt idx="253">
                  <c:v>-2.2183604217705355</c:v>
                </c:pt>
                <c:pt idx="254">
                  <c:v>-2.1673173347481764</c:v>
                </c:pt>
                <c:pt idx="255">
                  <c:v>-1.86367267446229</c:v>
                </c:pt>
                <c:pt idx="256">
                  <c:v>-2.0236639181977933</c:v>
                </c:pt>
                <c:pt idx="257">
                  <c:v>-2.5010592622177521</c:v>
                </c:pt>
                <c:pt idx="258">
                  <c:v>-1.9542425094393254</c:v>
                </c:pt>
                <c:pt idx="259">
                  <c:v>-1.9778471423347417</c:v>
                </c:pt>
                <c:pt idx="260">
                  <c:v>-2.2355284469075491</c:v>
                </c:pt>
                <c:pt idx="261">
                  <c:v>-2.313099915431212</c:v>
                </c:pt>
                <c:pt idx="262">
                  <c:v>-2.2568780318187249</c:v>
                </c:pt>
                <c:pt idx="263">
                  <c:v>-1.9661417327390331</c:v>
                </c:pt>
                <c:pt idx="264">
                  <c:v>-1.9193533979205759</c:v>
                </c:pt>
                <c:pt idx="265">
                  <c:v>-2.381197154693258</c:v>
                </c:pt>
                <c:pt idx="266">
                  <c:v>-2.0909318655881739</c:v>
                </c:pt>
                <c:pt idx="267">
                  <c:v>-2.0057523288890917</c:v>
                </c:pt>
                <c:pt idx="268">
                  <c:v>-2.1377759613134724</c:v>
                </c:pt>
                <c:pt idx="269">
                  <c:v>-1.9590413923210972</c:v>
                </c:pt>
                <c:pt idx="270">
                  <c:v>-2.2833012287035501</c:v>
                </c:pt>
                <c:pt idx="271">
                  <c:v>-2.2023066418924566</c:v>
                </c:pt>
                <c:pt idx="272">
                  <c:v>-2.0969100130080562</c:v>
                </c:pt>
                <c:pt idx="273">
                  <c:v>-1.9822712330395711</c:v>
                </c:pt>
                <c:pt idx="274">
                  <c:v>-2.0360963453482768</c:v>
                </c:pt>
                <c:pt idx="275">
                  <c:v>-2.3110471164215061</c:v>
                </c:pt>
                <c:pt idx="276">
                  <c:v>-2.1492191126553801</c:v>
                </c:pt>
                <c:pt idx="277">
                  <c:v>-2.1398790864012365</c:v>
                </c:pt>
                <c:pt idx="278">
                  <c:v>-2.099584562695588</c:v>
                </c:pt>
                <c:pt idx="279">
                  <c:v>-1.9956351945975499</c:v>
                </c:pt>
                <c:pt idx="280">
                  <c:v>-2.1076089540414826</c:v>
                </c:pt>
                <c:pt idx="281">
                  <c:v>-2.1522883443830567</c:v>
                </c:pt>
                <c:pt idx="282">
                  <c:v>-2.1480994166479275</c:v>
                </c:pt>
                <c:pt idx="283">
                  <c:v>-2.0790902847985957</c:v>
                </c:pt>
                <c:pt idx="284">
                  <c:v>-1.6129999773919756</c:v>
                </c:pt>
                <c:pt idx="285">
                  <c:v>-2.2695129442179169</c:v>
                </c:pt>
                <c:pt idx="286">
                  <c:v>-2.0442546031386315</c:v>
                </c:pt>
                <c:pt idx="287">
                  <c:v>-2.277964691595288</c:v>
                </c:pt>
                <c:pt idx="288">
                  <c:v>-1.9208187539523751</c:v>
                </c:pt>
                <c:pt idx="289">
                  <c:v>-2.357934847000454</c:v>
                </c:pt>
                <c:pt idx="290">
                  <c:v>-1.890130873321866</c:v>
                </c:pt>
                <c:pt idx="291">
                  <c:v>-1.7625461770530686</c:v>
                </c:pt>
                <c:pt idx="292">
                  <c:v>-2.1178425103664207</c:v>
                </c:pt>
                <c:pt idx="293">
                  <c:v>-2.1172712956557644</c:v>
                </c:pt>
                <c:pt idx="294">
                  <c:v>-2.2624510897304293</c:v>
                </c:pt>
                <c:pt idx="295">
                  <c:v>-2.0969100130080562</c:v>
                </c:pt>
                <c:pt idx="296">
                  <c:v>-2.2933625547114462</c:v>
                </c:pt>
                <c:pt idx="297">
                  <c:v>-2.0074872760267199</c:v>
                </c:pt>
                <c:pt idx="298">
                  <c:v>-2.1801691714761207</c:v>
                </c:pt>
                <c:pt idx="299">
                  <c:v>-2.1003705451175634</c:v>
                </c:pt>
                <c:pt idx="300">
                  <c:v>-2.3138672203691537</c:v>
                </c:pt>
                <c:pt idx="301">
                  <c:v>-2.0946934122258725</c:v>
                </c:pt>
                <c:pt idx="302">
                  <c:v>-2.1094660499520925</c:v>
                </c:pt>
                <c:pt idx="303">
                  <c:v>-1.9940434740529334</c:v>
                </c:pt>
                <c:pt idx="304">
                  <c:v>-2.3324384599156058</c:v>
                </c:pt>
                <c:pt idx="305">
                  <c:v>-1.8897017895745931</c:v>
                </c:pt>
                <c:pt idx="306">
                  <c:v>-2.0543576623225928</c:v>
                </c:pt>
                <c:pt idx="307">
                  <c:v>-1.9294189257142942</c:v>
                </c:pt>
                <c:pt idx="308">
                  <c:v>-2.2405492482826004</c:v>
                </c:pt>
                <c:pt idx="309">
                  <c:v>-1.8527848686805493</c:v>
                </c:pt>
                <c:pt idx="310">
                  <c:v>-2.0543576623225928</c:v>
                </c:pt>
                <c:pt idx="311">
                  <c:v>-2.1683010146294297</c:v>
                </c:pt>
                <c:pt idx="312">
                  <c:v>-2.0691970251410243</c:v>
                </c:pt>
                <c:pt idx="313">
                  <c:v>-2.0492180226701819</c:v>
                </c:pt>
                <c:pt idx="314">
                  <c:v>-1.8419848045901166</c:v>
                </c:pt>
                <c:pt idx="315">
                  <c:v>-1.3994580540528334</c:v>
                </c:pt>
                <c:pt idx="316">
                  <c:v>-2.3617278360175931</c:v>
                </c:pt>
                <c:pt idx="317">
                  <c:v>-1.8893774229287685</c:v>
                </c:pt>
                <c:pt idx="318">
                  <c:v>-2.2304489213782741</c:v>
                </c:pt>
                <c:pt idx="319">
                  <c:v>-2.2504200023088945</c:v>
                </c:pt>
                <c:pt idx="320">
                  <c:v>-2.5158738437116801</c:v>
                </c:pt>
                <c:pt idx="321">
                  <c:v>-1.9777236052888512</c:v>
                </c:pt>
                <c:pt idx="322">
                  <c:v>-2.4082399653118496</c:v>
                </c:pt>
                <c:pt idx="323">
                  <c:v>-2.0517954455579925</c:v>
                </c:pt>
                <c:pt idx="324">
                  <c:v>-2.1553360374650619</c:v>
                </c:pt>
                <c:pt idx="325">
                  <c:v>-1.9056371760058242</c:v>
                </c:pt>
                <c:pt idx="326">
                  <c:v>-2.2119736231091349</c:v>
                </c:pt>
                <c:pt idx="327">
                  <c:v>-1.9665904653557047</c:v>
                </c:pt>
                <c:pt idx="328">
                  <c:v>-2.1492191126553801</c:v>
                </c:pt>
                <c:pt idx="329">
                  <c:v>-2.1683010146294297</c:v>
                </c:pt>
                <c:pt idx="330">
                  <c:v>-2.1711444145097909</c:v>
                </c:pt>
                <c:pt idx="331">
                  <c:v>-1.8672710189654502</c:v>
                </c:pt>
                <c:pt idx="332">
                  <c:v>-1.7923916894982543</c:v>
                </c:pt>
                <c:pt idx="333">
                  <c:v>-2.2787536009528293</c:v>
                </c:pt>
                <c:pt idx="334">
                  <c:v>-2.1335389083702179</c:v>
                </c:pt>
                <c:pt idx="335">
                  <c:v>-2.2314695904306818</c:v>
                </c:pt>
                <c:pt idx="336">
                  <c:v>-2.5289167002776556</c:v>
                </c:pt>
                <c:pt idx="337">
                  <c:v>-2.1089031276673138</c:v>
                </c:pt>
                <c:pt idx="338">
                  <c:v>-1.9631472748962451</c:v>
                </c:pt>
                <c:pt idx="339">
                  <c:v>-1.9003671286564723</c:v>
                </c:pt>
                <c:pt idx="340">
                  <c:v>-2.1892561873569321</c:v>
                </c:pt>
                <c:pt idx="341">
                  <c:v>-2.0062489492770017</c:v>
                </c:pt>
                <c:pt idx="342">
                  <c:v>-2.5051499783199058</c:v>
                </c:pt>
                <c:pt idx="343">
                  <c:v>-2.077440584471324</c:v>
                </c:pt>
                <c:pt idx="344">
                  <c:v>-2.2405492482826004</c:v>
                </c:pt>
                <c:pt idx="345">
                  <c:v>-2.1875207208364635</c:v>
                </c:pt>
                <c:pt idx="346">
                  <c:v>-2.1377759613134724</c:v>
                </c:pt>
                <c:pt idx="347">
                  <c:v>-2.2201080880400559</c:v>
                </c:pt>
                <c:pt idx="348">
                  <c:v>-2.0114294617807817</c:v>
                </c:pt>
                <c:pt idx="349">
                  <c:v>-2.1875207208364635</c:v>
                </c:pt>
                <c:pt idx="350">
                  <c:v>-1.8081144737610884</c:v>
                </c:pt>
                <c:pt idx="351">
                  <c:v>-2.1931245983544616</c:v>
                </c:pt>
                <c:pt idx="352">
                  <c:v>-2.2914748330472379</c:v>
                </c:pt>
                <c:pt idx="353">
                  <c:v>-2.2041199826559246</c:v>
                </c:pt>
                <c:pt idx="354">
                  <c:v>-2.1249387366082999</c:v>
                </c:pt>
                <c:pt idx="355">
                  <c:v>-2.3741370939994133</c:v>
                </c:pt>
                <c:pt idx="356">
                  <c:v>-2.3187309668880989</c:v>
                </c:pt>
                <c:pt idx="357">
                  <c:v>-2.1123214732190347</c:v>
                </c:pt>
                <c:pt idx="358">
                  <c:v>-2.1003705451175634</c:v>
                </c:pt>
                <c:pt idx="359">
                  <c:v>-2.2094757491855317</c:v>
                </c:pt>
                <c:pt idx="360">
                  <c:v>-2.2355284469075491</c:v>
                </c:pt>
                <c:pt idx="361">
                  <c:v>-2.2552725051033065</c:v>
                </c:pt>
                <c:pt idx="362">
                  <c:v>-2.2209038899506064</c:v>
                </c:pt>
                <c:pt idx="363">
                  <c:v>-2.0156949885265183</c:v>
                </c:pt>
                <c:pt idx="364">
                  <c:v>-2.1356626020000733</c:v>
                </c:pt>
                <c:pt idx="365">
                  <c:v>-1.9937510507230021</c:v>
                </c:pt>
                <c:pt idx="366">
                  <c:v>-2.2848065837008669</c:v>
                </c:pt>
                <c:pt idx="367">
                  <c:v>-2.1875207208364635</c:v>
                </c:pt>
                <c:pt idx="368">
                  <c:v>-2.3944516808262173</c:v>
                </c:pt>
                <c:pt idx="369">
                  <c:v>-2.0851759617555903</c:v>
                </c:pt>
                <c:pt idx="370">
                  <c:v>-2.2843856099957702</c:v>
                </c:pt>
                <c:pt idx="371">
                  <c:v>-2.1792383342898671</c:v>
                </c:pt>
                <c:pt idx="372">
                  <c:v>-2.5717088318086883</c:v>
                </c:pt>
                <c:pt idx="373">
                  <c:v>-2.0334237554869503</c:v>
                </c:pt>
                <c:pt idx="374">
                  <c:v>-2.2671717284030142</c:v>
                </c:pt>
                <c:pt idx="375">
                  <c:v>-2.090246672197785</c:v>
                </c:pt>
                <c:pt idx="376">
                  <c:v>-2.2304489213782741</c:v>
                </c:pt>
                <c:pt idx="377">
                  <c:v>-1.8234374716966446</c:v>
                </c:pt>
                <c:pt idx="378">
                  <c:v>-2.044944347836342</c:v>
                </c:pt>
                <c:pt idx="379">
                  <c:v>-2.3159703454569183</c:v>
                </c:pt>
                <c:pt idx="380">
                  <c:v>-2.2528530309798933</c:v>
                </c:pt>
                <c:pt idx="381">
                  <c:v>-2.3324384599156058</c:v>
                </c:pt>
                <c:pt idx="382">
                  <c:v>-1.9084850188786526</c:v>
                </c:pt>
                <c:pt idx="383">
                  <c:v>-2.2933625547114462</c:v>
                </c:pt>
                <c:pt idx="384">
                  <c:v>-2.1020441290071292</c:v>
                </c:pt>
                <c:pt idx="385">
                  <c:v>-2.1789769472931697</c:v>
                </c:pt>
                <c:pt idx="386">
                  <c:v>-2.1511839074681265</c:v>
                </c:pt>
                <c:pt idx="387">
                  <c:v>-2.1178425103664207</c:v>
                </c:pt>
                <c:pt idx="388">
                  <c:v>-2.102662341897148</c:v>
                </c:pt>
                <c:pt idx="389">
                  <c:v>-2.0031585192448302</c:v>
                </c:pt>
                <c:pt idx="390">
                  <c:v>-2.0969100130080562</c:v>
                </c:pt>
                <c:pt idx="391">
                  <c:v>-2.3242824552976931</c:v>
                </c:pt>
                <c:pt idx="392">
                  <c:v>-1.97566945255454</c:v>
                </c:pt>
                <c:pt idx="393">
                  <c:v>-2.0825091893965522</c:v>
                </c:pt>
                <c:pt idx="394">
                  <c:v>-2.2154619509549565</c:v>
                </c:pt>
                <c:pt idx="395">
                  <c:v>-2.3041210726411236</c:v>
                </c:pt>
                <c:pt idx="396">
                  <c:v>-2.4857214264815801</c:v>
                </c:pt>
                <c:pt idx="397">
                  <c:v>-2.2592027987317387</c:v>
                </c:pt>
                <c:pt idx="398">
                  <c:v>-1.9777236052888512</c:v>
                </c:pt>
                <c:pt idx="399">
                  <c:v>-2.1257305225740231</c:v>
                </c:pt>
                <c:pt idx="400">
                  <c:v>-2.0667364265933674</c:v>
                </c:pt>
                <c:pt idx="401">
                  <c:v>-1.7102049333109051</c:v>
                </c:pt>
                <c:pt idx="402">
                  <c:v>-2.2380461031287959</c:v>
                </c:pt>
                <c:pt idx="403">
                  <c:v>-2.3673559210260193</c:v>
                </c:pt>
                <c:pt idx="404">
                  <c:v>-2.334453751150932</c:v>
                </c:pt>
                <c:pt idx="405">
                  <c:v>-2.0530784434834199</c:v>
                </c:pt>
                <c:pt idx="406">
                  <c:v>-2.1705372656622113</c:v>
                </c:pt>
                <c:pt idx="407">
                  <c:v>-2.1538300115981417</c:v>
                </c:pt>
                <c:pt idx="408">
                  <c:v>-2.0308075157563485</c:v>
                </c:pt>
                <c:pt idx="409">
                  <c:v>-1.8963416572667791</c:v>
                </c:pt>
                <c:pt idx="410">
                  <c:v>-2.1603684747928487</c:v>
                </c:pt>
                <c:pt idx="411">
                  <c:v>-2.462397997898957</c:v>
                </c:pt>
                <c:pt idx="412">
                  <c:v>-1.63067546015942</c:v>
                </c:pt>
                <c:pt idx="413">
                  <c:v>-2.3560258571931234</c:v>
                </c:pt>
                <c:pt idx="414">
                  <c:v>-1.9294189257142942</c:v>
                </c:pt>
                <c:pt idx="415">
                  <c:v>-2.0549958615291413</c:v>
                </c:pt>
                <c:pt idx="416">
                  <c:v>-2.1511839074681265</c:v>
                </c:pt>
                <c:pt idx="417">
                  <c:v>-2.2092724596734925</c:v>
                </c:pt>
                <c:pt idx="418">
                  <c:v>-2.1150938019382695</c:v>
                </c:pt>
                <c:pt idx="419">
                  <c:v>-2.1772478362556238</c:v>
                </c:pt>
                <c:pt idx="420">
                  <c:v>-2.3598354823398884</c:v>
                </c:pt>
                <c:pt idx="421">
                  <c:v>-2.0934216851622356</c:v>
                </c:pt>
                <c:pt idx="422">
                  <c:v>-1.9420080530223143</c:v>
                </c:pt>
                <c:pt idx="423">
                  <c:v>-2.3476552077558837</c:v>
                </c:pt>
                <c:pt idx="424">
                  <c:v>-2.0307346169761686</c:v>
                </c:pt>
                <c:pt idx="425">
                  <c:v>-2.046625212091902</c:v>
                </c:pt>
                <c:pt idx="426">
                  <c:v>-2.1683010146294297</c:v>
                </c:pt>
                <c:pt idx="427">
                  <c:v>-2.4849465922316196</c:v>
                </c:pt>
                <c:pt idx="428">
                  <c:v>-2.3074960379132134</c:v>
                </c:pt>
                <c:pt idx="429">
                  <c:v>-2.3521825181113627</c:v>
                </c:pt>
                <c:pt idx="430">
                  <c:v>-2.0941782959492525</c:v>
                </c:pt>
                <c:pt idx="431">
                  <c:v>-2.1554575014518425</c:v>
                </c:pt>
                <c:pt idx="432">
                  <c:v>-2.2565865590011374</c:v>
                </c:pt>
                <c:pt idx="433">
                  <c:v>-2.0071785846271237</c:v>
                </c:pt>
                <c:pt idx="434">
                  <c:v>-1.7481880270062018</c:v>
                </c:pt>
                <c:pt idx="435">
                  <c:v>-2.1752632426334517</c:v>
                </c:pt>
                <c:pt idx="436">
                  <c:v>-2.1732182972099512</c:v>
                </c:pt>
                <c:pt idx="437">
                  <c:v>-2.2081725266671222</c:v>
                </c:pt>
                <c:pt idx="438">
                  <c:v>-2.4166405073382813</c:v>
                </c:pt>
                <c:pt idx="439">
                  <c:v>-2.2526324089370982</c:v>
                </c:pt>
                <c:pt idx="440">
                  <c:v>-2.257678574869185</c:v>
                </c:pt>
                <c:pt idx="441">
                  <c:v>-2.0907631185974398</c:v>
                </c:pt>
                <c:pt idx="442">
                  <c:v>-2.3424226808222066</c:v>
                </c:pt>
                <c:pt idx="443">
                  <c:v>-2.4667328509249753</c:v>
                </c:pt>
                <c:pt idx="444">
                  <c:v>-2.2108533653148936</c:v>
                </c:pt>
                <c:pt idx="445">
                  <c:v>-2.6925531793391446</c:v>
                </c:pt>
                <c:pt idx="446">
                  <c:v>-2.1460671119940669</c:v>
                </c:pt>
                <c:pt idx="447">
                  <c:v>-1.9493900066449157</c:v>
                </c:pt>
                <c:pt idx="448">
                  <c:v>-2.4927603890268384</c:v>
                </c:pt>
                <c:pt idx="449">
                  <c:v>-2.822821645303105</c:v>
                </c:pt>
                <c:pt idx="450">
                  <c:v>-2.1829030470912163</c:v>
                </c:pt>
                <c:pt idx="451">
                  <c:v>-2.1398790864012365</c:v>
                </c:pt>
                <c:pt idx="452">
                  <c:v>-2.549003262025789</c:v>
                </c:pt>
                <c:pt idx="453">
                  <c:v>-2.1867578636547149</c:v>
                </c:pt>
                <c:pt idx="454">
                  <c:v>-2.2201080880400559</c:v>
                </c:pt>
                <c:pt idx="455">
                  <c:v>-2.4492211919059934</c:v>
                </c:pt>
                <c:pt idx="456">
                  <c:v>-2.4932256215104318</c:v>
                </c:pt>
                <c:pt idx="457">
                  <c:v>-2.8836614351536176</c:v>
                </c:pt>
                <c:pt idx="458">
                  <c:v>-1.9631651011449025</c:v>
                </c:pt>
                <c:pt idx="459">
                  <c:v>-2.4194049627698933</c:v>
                </c:pt>
                <c:pt idx="460">
                  <c:v>-2.12057393120585</c:v>
                </c:pt>
                <c:pt idx="461">
                  <c:v>-2.1603684747928487</c:v>
                </c:pt>
                <c:pt idx="462">
                  <c:v>-2.4281702998726975</c:v>
                </c:pt>
                <c:pt idx="463">
                  <c:v>-2.3081148914800624</c:v>
                </c:pt>
                <c:pt idx="464">
                  <c:v>-2.4668676203541096</c:v>
                </c:pt>
                <c:pt idx="465">
                  <c:v>-2.2278867046136743</c:v>
                </c:pt>
                <c:pt idx="466">
                  <c:v>-2.9604028181441437</c:v>
                </c:pt>
                <c:pt idx="467">
                  <c:v>-2.459392487759231</c:v>
                </c:pt>
                <c:pt idx="468">
                  <c:v>-2.1172712956557644</c:v>
                </c:pt>
                <c:pt idx="469">
                  <c:v>-2.2075805147654317</c:v>
                </c:pt>
                <c:pt idx="470">
                  <c:v>-2.3909351071033798</c:v>
                </c:pt>
                <c:pt idx="471">
                  <c:v>-2.001606120476652</c:v>
                </c:pt>
                <c:pt idx="472">
                  <c:v>-2.2568780318187249</c:v>
                </c:pt>
                <c:pt idx="473">
                  <c:v>-2.2528530309798933</c:v>
                </c:pt>
                <c:pt idx="474">
                  <c:v>-2.1968207439144254</c:v>
                </c:pt>
                <c:pt idx="475">
                  <c:v>-2.1055101847699742</c:v>
                </c:pt>
                <c:pt idx="476">
                  <c:v>-1.9995654882259828</c:v>
                </c:pt>
                <c:pt idx="477">
                  <c:v>-2</c:v>
                </c:pt>
                <c:pt idx="478">
                  <c:v>-2.061176824059276</c:v>
                </c:pt>
                <c:pt idx="479">
                  <c:v>-2.1360860973840978</c:v>
                </c:pt>
                <c:pt idx="480">
                  <c:v>-2.0672562263960401</c:v>
                </c:pt>
                <c:pt idx="481">
                  <c:v>-2.2405492482826004</c:v>
                </c:pt>
                <c:pt idx="482">
                  <c:v>-2.2756337877510142</c:v>
                </c:pt>
                <c:pt idx="483">
                  <c:v>-2.3979400086720375</c:v>
                </c:pt>
                <c:pt idx="484">
                  <c:v>-2.5092025223311034</c:v>
                </c:pt>
                <c:pt idx="485">
                  <c:v>-2.3856062735983121</c:v>
                </c:pt>
                <c:pt idx="486">
                  <c:v>-2.5820633629117102</c:v>
                </c:pt>
                <c:pt idx="487">
                  <c:v>-2.0648982269553446</c:v>
                </c:pt>
                <c:pt idx="488">
                  <c:v>-2.2329961103921545</c:v>
                </c:pt>
                <c:pt idx="489">
                  <c:v>-2.1553360374650619</c:v>
                </c:pt>
                <c:pt idx="490">
                  <c:v>-2.2663885100087677</c:v>
                </c:pt>
                <c:pt idx="491">
                  <c:v>-2.2496686275853079</c:v>
                </c:pt>
                <c:pt idx="492">
                  <c:v>-2.1072099696478683</c:v>
                </c:pt>
                <c:pt idx="493">
                  <c:v>-2.2607526343708866</c:v>
                </c:pt>
                <c:pt idx="494">
                  <c:v>-2.1461280356782382</c:v>
                </c:pt>
                <c:pt idx="495">
                  <c:v>-2.4226992477074347</c:v>
                </c:pt>
                <c:pt idx="496">
                  <c:v>-2.2496322377506139</c:v>
                </c:pt>
                <c:pt idx="497">
                  <c:v>-2.2826414658811931</c:v>
                </c:pt>
                <c:pt idx="498">
                  <c:v>-2.4345689040341991</c:v>
                </c:pt>
                <c:pt idx="499">
                  <c:v>-2.1986570869544226</c:v>
                </c:pt>
                <c:pt idx="500">
                  <c:v>-2.2504200023088945</c:v>
                </c:pt>
                <c:pt idx="501">
                  <c:v>-2.1076944030298357</c:v>
                </c:pt>
                <c:pt idx="502">
                  <c:v>-2.3679767852945948</c:v>
                </c:pt>
                <c:pt idx="503">
                  <c:v>-2.2600713879850751</c:v>
                </c:pt>
                <c:pt idx="504">
                  <c:v>-2.2388820889151373</c:v>
                </c:pt>
                <c:pt idx="505">
                  <c:v>-2.0536028596439504</c:v>
                </c:pt>
                <c:pt idx="506">
                  <c:v>-2.5554697210645503</c:v>
                </c:pt>
                <c:pt idx="507">
                  <c:v>-2.3502480183341632</c:v>
                </c:pt>
                <c:pt idx="508">
                  <c:v>-2.2304489213782741</c:v>
                </c:pt>
                <c:pt idx="509">
                  <c:v>-2.0908670043728197</c:v>
                </c:pt>
                <c:pt idx="510">
                  <c:v>-1.9912260756924975</c:v>
                </c:pt>
                <c:pt idx="511">
                  <c:v>-2.1702617153949579</c:v>
                </c:pt>
                <c:pt idx="512">
                  <c:v>-2.2504200023088945</c:v>
                </c:pt>
                <c:pt idx="513">
                  <c:v>-2.2077241069247506</c:v>
                </c:pt>
                <c:pt idx="514">
                  <c:v>-1.9512369992996024</c:v>
                </c:pt>
                <c:pt idx="515">
                  <c:v>-2.357934847000454</c:v>
                </c:pt>
                <c:pt idx="516">
                  <c:v>-2.179551791165188</c:v>
                </c:pt>
                <c:pt idx="517">
                  <c:v>-2.549003262025789</c:v>
                </c:pt>
                <c:pt idx="518">
                  <c:v>-2.3746279483338069</c:v>
                </c:pt>
                <c:pt idx="519">
                  <c:v>-2.1972805581256201</c:v>
                </c:pt>
                <c:pt idx="520">
                  <c:v>-2.4712917110589396</c:v>
                </c:pt>
                <c:pt idx="521">
                  <c:v>-2.312811826212088</c:v>
                </c:pt>
                <c:pt idx="522">
                  <c:v>-2.4400499433440799</c:v>
                </c:pt>
                <c:pt idx="523">
                  <c:v>-2.3329431601256934</c:v>
                </c:pt>
                <c:pt idx="524">
                  <c:v>-2.1448854182871426</c:v>
                </c:pt>
                <c:pt idx="525">
                  <c:v>-2.3943767572545815</c:v>
                </c:pt>
                <c:pt idx="526">
                  <c:v>-2.3010299956639813</c:v>
                </c:pt>
                <c:pt idx="527">
                  <c:v>-2.4234409204820477</c:v>
                </c:pt>
                <c:pt idx="528">
                  <c:v>-2.4698220159781639</c:v>
                </c:pt>
                <c:pt idx="529">
                  <c:v>-2.330413773349191</c:v>
                </c:pt>
                <c:pt idx="530">
                  <c:v>-2.4876096663339675</c:v>
                </c:pt>
                <c:pt idx="531">
                  <c:v>-2.3820170425748692</c:v>
                </c:pt>
                <c:pt idx="532">
                  <c:v>-1.988611411070591</c:v>
                </c:pt>
                <c:pt idx="533">
                  <c:v>-2.3334472744967512</c:v>
                </c:pt>
                <c:pt idx="534">
                  <c:v>-2.1875207208364635</c:v>
                </c:pt>
                <c:pt idx="535">
                  <c:v>-2.3199573391940418</c:v>
                </c:pt>
                <c:pt idx="536">
                  <c:v>-2.3121743001909842</c:v>
                </c:pt>
                <c:pt idx="537">
                  <c:v>-2.5096504795465839</c:v>
                </c:pt>
                <c:pt idx="538">
                  <c:v>-2.5987905067631152</c:v>
                </c:pt>
                <c:pt idx="539">
                  <c:v>-2.4857214264815801</c:v>
                </c:pt>
                <c:pt idx="540">
                  <c:v>-2.6031443726201826</c:v>
                </c:pt>
                <c:pt idx="541">
                  <c:v>-2.1986570869544226</c:v>
                </c:pt>
                <c:pt idx="542">
                  <c:v>-2.3862016054007933</c:v>
                </c:pt>
                <c:pt idx="543">
                  <c:v>-2.4842998393467863</c:v>
                </c:pt>
                <c:pt idx="544">
                  <c:v>-2.4456042032735978</c:v>
                </c:pt>
                <c:pt idx="545">
                  <c:v>-2.1953460583484197</c:v>
                </c:pt>
                <c:pt idx="546">
                  <c:v>-2.2848065837008669</c:v>
                </c:pt>
                <c:pt idx="547">
                  <c:v>-2.5987905067631152</c:v>
                </c:pt>
                <c:pt idx="548">
                  <c:v>-2.357934847000454</c:v>
                </c:pt>
                <c:pt idx="549">
                  <c:v>-2.0625819842281636</c:v>
                </c:pt>
                <c:pt idx="550">
                  <c:v>-2.4996870826184048</c:v>
                </c:pt>
                <c:pt idx="551">
                  <c:v>-2.2731338608243168</c:v>
                </c:pt>
                <c:pt idx="552">
                  <c:v>-2.6954816764901985</c:v>
                </c:pt>
                <c:pt idx="553">
                  <c:v>-2.0863598306747484</c:v>
                </c:pt>
                <c:pt idx="554">
                  <c:v>-2.5249269363665867</c:v>
                </c:pt>
                <c:pt idx="555">
                  <c:v>-2.1760912590556818</c:v>
                </c:pt>
                <c:pt idx="556">
                  <c:v>-2.4926334208979113</c:v>
                </c:pt>
                <c:pt idx="557">
                  <c:v>-2.2240148113728644</c:v>
                </c:pt>
                <c:pt idx="558">
                  <c:v>-2.5550944485783194</c:v>
                </c:pt>
                <c:pt idx="559">
                  <c:v>-2.3498515833619504</c:v>
                </c:pt>
                <c:pt idx="560">
                  <c:v>-2.0858321337909871</c:v>
                </c:pt>
                <c:pt idx="561">
                  <c:v>-2.2764618041732443</c:v>
                </c:pt>
                <c:pt idx="562">
                  <c:v>-2.415715097906729</c:v>
                </c:pt>
                <c:pt idx="563">
                  <c:v>-2.7701152947871042</c:v>
                </c:pt>
                <c:pt idx="564">
                  <c:v>-2.1839368127660315</c:v>
                </c:pt>
                <c:pt idx="565">
                  <c:v>-2.4814426285023052</c:v>
                </c:pt>
                <c:pt idx="566">
                  <c:v>-2.3041100832050745</c:v>
                </c:pt>
                <c:pt idx="567">
                  <c:v>-2.3990965858719808</c:v>
                </c:pt>
                <c:pt idx="568">
                  <c:v>-2.2833012287035501</c:v>
                </c:pt>
                <c:pt idx="569">
                  <c:v>-2.3560258571931234</c:v>
                </c:pt>
                <c:pt idx="570">
                  <c:v>-2.2253092817258628</c:v>
                </c:pt>
                <c:pt idx="571">
                  <c:v>-2.1800981048401717</c:v>
                </c:pt>
                <c:pt idx="572">
                  <c:v>-1.9294189257142942</c:v>
                </c:pt>
                <c:pt idx="573">
                  <c:v>-2.3424226808222066</c:v>
                </c:pt>
                <c:pt idx="574">
                  <c:v>-2.0540122988993001</c:v>
                </c:pt>
                <c:pt idx="575">
                  <c:v>-2.4615749786820147</c:v>
                </c:pt>
                <c:pt idx="576">
                  <c:v>-2.2359750241755938</c:v>
                </c:pt>
                <c:pt idx="577">
                  <c:v>-2.383815365980432</c:v>
                </c:pt>
                <c:pt idx="578">
                  <c:v>-2.4127404665385268</c:v>
                </c:pt>
                <c:pt idx="579">
                  <c:v>-2.1834732126782814</c:v>
                </c:pt>
                <c:pt idx="580">
                  <c:v>-2.1846914308175989</c:v>
                </c:pt>
                <c:pt idx="581">
                  <c:v>-1.8095597146352691</c:v>
                </c:pt>
                <c:pt idx="582">
                  <c:v>-2.5365584425715313</c:v>
                </c:pt>
                <c:pt idx="583">
                  <c:v>-2.3110471164215061</c:v>
                </c:pt>
                <c:pt idx="584">
                  <c:v>-2.7774268223893128</c:v>
                </c:pt>
                <c:pt idx="585">
                  <c:v>-2.151491721682171</c:v>
                </c:pt>
                <c:pt idx="586">
                  <c:v>-2.5352941200427708</c:v>
                </c:pt>
                <c:pt idx="587">
                  <c:v>-2.1251057408333551</c:v>
                </c:pt>
                <c:pt idx="588">
                  <c:v>-2.3126850063887598</c:v>
                </c:pt>
                <c:pt idx="589">
                  <c:v>-2.6085260335771956</c:v>
                </c:pt>
                <c:pt idx="590">
                  <c:v>-2.9604028181441437</c:v>
                </c:pt>
                <c:pt idx="591">
                  <c:v>-2.1603684747928487</c:v>
                </c:pt>
                <c:pt idx="592">
                  <c:v>-2.6893088591236212</c:v>
                </c:pt>
                <c:pt idx="593">
                  <c:v>-2.3463529744506388</c:v>
                </c:pt>
                <c:pt idx="594">
                  <c:v>-2.5506359499708924</c:v>
                </c:pt>
                <c:pt idx="595">
                  <c:v>-2.4393326938302633</c:v>
                </c:pt>
                <c:pt idx="596">
                  <c:v>-2.633468455579588</c:v>
                </c:pt>
                <c:pt idx="597">
                  <c:v>-2.374748346010104</c:v>
                </c:pt>
                <c:pt idx="598">
                  <c:v>-2.6972293427597189</c:v>
                </c:pt>
                <c:pt idx="599">
                  <c:v>-2.2552725051033065</c:v>
                </c:pt>
                <c:pt idx="600">
                  <c:v>-2.3384564936046051</c:v>
                </c:pt>
                <c:pt idx="601">
                  <c:v>-2.3636119798921453</c:v>
                </c:pt>
                <c:pt idx="602">
                  <c:v>-2.4297522800024089</c:v>
                </c:pt>
                <c:pt idx="603">
                  <c:v>-2.1367205671564067</c:v>
                </c:pt>
                <c:pt idx="604">
                  <c:v>-2.477121254719663</c:v>
                </c:pt>
                <c:pt idx="605">
                  <c:v>-2.4583860111050506</c:v>
                </c:pt>
                <c:pt idx="606">
                  <c:v>-2.4290991279296281</c:v>
                </c:pt>
                <c:pt idx="607">
                  <c:v>-2.2201080880400559</c:v>
                </c:pt>
                <c:pt idx="608">
                  <c:v>-2.6072405038317439</c:v>
                </c:pt>
                <c:pt idx="609">
                  <c:v>-2.5899496013257091</c:v>
                </c:pt>
                <c:pt idx="610">
                  <c:v>-1.9684829485539355</c:v>
                </c:pt>
                <c:pt idx="611">
                  <c:v>-2.2695129442179169</c:v>
                </c:pt>
                <c:pt idx="612">
                  <c:v>-2.2438644894340771</c:v>
                </c:pt>
                <c:pt idx="613">
                  <c:v>-2.4983105537896013</c:v>
                </c:pt>
                <c:pt idx="614">
                  <c:v>-2.2355284469075491</c:v>
                </c:pt>
                <c:pt idx="615">
                  <c:v>-2.1449985305372685</c:v>
                </c:pt>
                <c:pt idx="616">
                  <c:v>-2.4969296480732162</c:v>
                </c:pt>
                <c:pt idx="617">
                  <c:v>-2.5056977739287332</c:v>
                </c:pt>
                <c:pt idx="618">
                  <c:v>-2.3909351071033798</c:v>
                </c:pt>
                <c:pt idx="619">
                  <c:v>-2.4226992477074347</c:v>
                </c:pt>
                <c:pt idx="620">
                  <c:v>-2.459392487759231</c:v>
                </c:pt>
                <c:pt idx="621">
                  <c:v>-2.6053050461411096</c:v>
                </c:pt>
                <c:pt idx="622">
                  <c:v>-2.5984257066728693</c:v>
                </c:pt>
                <c:pt idx="623">
                  <c:v>-2.6741331493774494</c:v>
                </c:pt>
                <c:pt idx="624">
                  <c:v>-2.4340576685638586</c:v>
                </c:pt>
                <c:pt idx="625">
                  <c:v>-2.5037906830571819</c:v>
                </c:pt>
                <c:pt idx="626">
                  <c:v>-2.1583624920952498</c:v>
                </c:pt>
                <c:pt idx="627">
                  <c:v>-2.4345689040341991</c:v>
                </c:pt>
                <c:pt idx="628">
                  <c:v>-2.312459457444763</c:v>
                </c:pt>
                <c:pt idx="629">
                  <c:v>-2.3031960574204891</c:v>
                </c:pt>
                <c:pt idx="630">
                  <c:v>-2.4583860111050506</c:v>
                </c:pt>
                <c:pt idx="631">
                  <c:v>-2.399179080787587</c:v>
                </c:pt>
                <c:pt idx="632">
                  <c:v>-2.5865873046717556</c:v>
                </c:pt>
                <c:pt idx="633">
                  <c:v>-2.3053513694466239</c:v>
                </c:pt>
                <c:pt idx="634">
                  <c:v>-2.263241434774582</c:v>
                </c:pt>
                <c:pt idx="635">
                  <c:v>-2.4362546683318955</c:v>
                </c:pt>
                <c:pt idx="636">
                  <c:v>-2.3351628035237852</c:v>
                </c:pt>
                <c:pt idx="637">
                  <c:v>-2.4393326938302633</c:v>
                </c:pt>
                <c:pt idx="638">
                  <c:v>-2.3897565596178372</c:v>
                </c:pt>
                <c:pt idx="639">
                  <c:v>-2.606381365110606</c:v>
                </c:pt>
                <c:pt idx="640">
                  <c:v>-2.4722687519252506</c:v>
                </c:pt>
                <c:pt idx="641">
                  <c:v>-2.4996870826184048</c:v>
                </c:pt>
                <c:pt idx="642">
                  <c:v>-2.3777506431639504</c:v>
                </c:pt>
                <c:pt idx="643">
                  <c:v>-2.4828735836087548</c:v>
                </c:pt>
                <c:pt idx="644">
                  <c:v>-2.4166405073382813</c:v>
                </c:pt>
                <c:pt idx="645">
                  <c:v>-2.5158738437116801</c:v>
                </c:pt>
                <c:pt idx="646">
                  <c:v>-2.621637806241321</c:v>
                </c:pt>
                <c:pt idx="647">
                  <c:v>-2.7581546219673925</c:v>
                </c:pt>
                <c:pt idx="648">
                  <c:v>-2.4145335560528274</c:v>
                </c:pt>
                <c:pt idx="649">
                  <c:v>-2.6042260530844712</c:v>
                </c:pt>
                <c:pt idx="650">
                  <c:v>-2.2346859743215286</c:v>
                </c:pt>
                <c:pt idx="651">
                  <c:v>-2.6074550232146696</c:v>
                </c:pt>
                <c:pt idx="652">
                  <c:v>-2.3138672203691537</c:v>
                </c:pt>
                <c:pt idx="653">
                  <c:v>-2.3138501493806918</c:v>
                </c:pt>
                <c:pt idx="654">
                  <c:v>-2.3331112632754221</c:v>
                </c:pt>
                <c:pt idx="655">
                  <c:v>-2.5224442335063202</c:v>
                </c:pt>
                <c:pt idx="656">
                  <c:v>-2.3450468246483558</c:v>
                </c:pt>
                <c:pt idx="657">
                  <c:v>-2.0086001717619175</c:v>
                </c:pt>
                <c:pt idx="658">
                  <c:v>-2.1846914308175989</c:v>
                </c:pt>
                <c:pt idx="659">
                  <c:v>-2.4487063199050803</c:v>
                </c:pt>
                <c:pt idx="660">
                  <c:v>-2.3117538610557546</c:v>
                </c:pt>
                <c:pt idx="661">
                  <c:v>-2.2510448639836436</c:v>
                </c:pt>
                <c:pt idx="662">
                  <c:v>-2.553883026643875</c:v>
                </c:pt>
                <c:pt idx="663">
                  <c:v>-2.7193312869837278</c:v>
                </c:pt>
                <c:pt idx="664">
                  <c:v>-2.4335031501695394</c:v>
                </c:pt>
                <c:pt idx="665">
                  <c:v>-1.892094602690481</c:v>
                </c:pt>
                <c:pt idx="666">
                  <c:v>-2.1613680022349748</c:v>
                </c:pt>
                <c:pt idx="667">
                  <c:v>-2.5254767260002464</c:v>
                </c:pt>
                <c:pt idx="668">
                  <c:v>-2.5526682161121936</c:v>
                </c:pt>
                <c:pt idx="669">
                  <c:v>-2.195899652409234</c:v>
                </c:pt>
                <c:pt idx="670">
                  <c:v>-2.1986570869544226</c:v>
                </c:pt>
                <c:pt idx="671">
                  <c:v>-2.4899584794248355</c:v>
                </c:pt>
                <c:pt idx="672">
                  <c:v>-2.2013971243204522</c:v>
                </c:pt>
                <c:pt idx="673">
                  <c:v>-2.2422100322640648</c:v>
                </c:pt>
                <c:pt idx="674">
                  <c:v>-2.4237918130180076</c:v>
                </c:pt>
                <c:pt idx="675">
                  <c:v>-2.2201080880400559</c:v>
                </c:pt>
                <c:pt idx="676">
                  <c:v>-2.2900346113625187</c:v>
                </c:pt>
                <c:pt idx="677">
                  <c:v>-2.5347182089626146</c:v>
                </c:pt>
                <c:pt idx="678">
                  <c:v>-2.2612628687924934</c:v>
                </c:pt>
                <c:pt idx="679">
                  <c:v>-2.5185139398778875</c:v>
                </c:pt>
                <c:pt idx="680">
                  <c:v>-2.8444771757456828</c:v>
                </c:pt>
                <c:pt idx="681">
                  <c:v>-2.553883026643875</c:v>
                </c:pt>
                <c:pt idx="682">
                  <c:v>-2.308208580291105</c:v>
                </c:pt>
                <c:pt idx="683">
                  <c:v>-2.4969296480732162</c:v>
                </c:pt>
                <c:pt idx="684">
                  <c:v>-2.5024271199844335</c:v>
                </c:pt>
                <c:pt idx="685">
                  <c:v>-2.6937269489236488</c:v>
                </c:pt>
                <c:pt idx="686">
                  <c:v>-2.2764618041732443</c:v>
                </c:pt>
                <c:pt idx="687">
                  <c:v>-2.2121876044039581</c:v>
                </c:pt>
                <c:pt idx="688">
                  <c:v>-2.666628081831147</c:v>
                </c:pt>
                <c:pt idx="689">
                  <c:v>-2.3921035950236083</c:v>
                </c:pt>
                <c:pt idx="690">
                  <c:v>-2.5078558716958312</c:v>
                </c:pt>
                <c:pt idx="691">
                  <c:v>-2.3737929798453736</c:v>
                </c:pt>
                <c:pt idx="692">
                  <c:v>-2.7331972651065701</c:v>
                </c:pt>
                <c:pt idx="693">
                  <c:v>-2.3904304068932927</c:v>
                </c:pt>
                <c:pt idx="694">
                  <c:v>-2.4393326938302633</c:v>
                </c:pt>
                <c:pt idx="695">
                  <c:v>-2.5314789170422558</c:v>
                </c:pt>
                <c:pt idx="696">
                  <c:v>-2.462397997898957</c:v>
                </c:pt>
                <c:pt idx="697">
                  <c:v>-2.4398587926007202</c:v>
                </c:pt>
                <c:pt idx="698">
                  <c:v>-2.5158738437116801</c:v>
                </c:pt>
                <c:pt idx="699">
                  <c:v>-2.2227164711475837</c:v>
                </c:pt>
                <c:pt idx="700">
                  <c:v>-2.5289167002776556</c:v>
                </c:pt>
                <c:pt idx="701">
                  <c:v>-2.6693168805661136</c:v>
                </c:pt>
                <c:pt idx="702">
                  <c:v>-2.5514499979728757</c:v>
                </c:pt>
                <c:pt idx="703">
                  <c:v>-2.4533183400470375</c:v>
                </c:pt>
                <c:pt idx="704">
                  <c:v>-2.4749443354653882</c:v>
                </c:pt>
                <c:pt idx="705">
                  <c:v>-2.3138672203691537</c:v>
                </c:pt>
                <c:pt idx="706">
                  <c:v>-2.4548448600085102</c:v>
                </c:pt>
                <c:pt idx="707">
                  <c:v>-2.2338418642756133</c:v>
                </c:pt>
                <c:pt idx="708">
                  <c:v>-2.3710678622717363</c:v>
                </c:pt>
                <c:pt idx="709">
                  <c:v>-2.6253124509616752</c:v>
                </c:pt>
                <c:pt idx="710">
                  <c:v>-2.4440447959180767</c:v>
                </c:pt>
                <c:pt idx="711">
                  <c:v>-2.3675320170243705</c:v>
                </c:pt>
                <c:pt idx="712">
                  <c:v>-2.1818435879447726</c:v>
                </c:pt>
                <c:pt idx="713">
                  <c:v>-2.5465426634781312</c:v>
                </c:pt>
                <c:pt idx="714">
                  <c:v>-2.4698220159781639</c:v>
                </c:pt>
                <c:pt idx="715">
                  <c:v>-2.456366033129044</c:v>
                </c:pt>
                <c:pt idx="716">
                  <c:v>-2.6042260530844712</c:v>
                </c:pt>
                <c:pt idx="717">
                  <c:v>-2.6875289612146358</c:v>
                </c:pt>
                <c:pt idx="718">
                  <c:v>-2.4366925976640545</c:v>
                </c:pt>
                <c:pt idx="719">
                  <c:v>-2.3492775274679563</c:v>
                </c:pt>
                <c:pt idx="720">
                  <c:v>-2.6589648426644352</c:v>
                </c:pt>
                <c:pt idx="721">
                  <c:v>-2.4996870826184048</c:v>
                </c:pt>
                <c:pt idx="722">
                  <c:v>-2.8457180179666595</c:v>
                </c:pt>
                <c:pt idx="723">
                  <c:v>-2.785404771510291</c:v>
                </c:pt>
                <c:pt idx="724">
                  <c:v>-2.6232492903979008</c:v>
                </c:pt>
                <c:pt idx="725">
                  <c:v>-2.3629848397370958</c:v>
                </c:pt>
                <c:pt idx="726">
                  <c:v>-2.8195439355418701</c:v>
                </c:pt>
                <c:pt idx="727">
                  <c:v>-2.4014005407815451</c:v>
                </c:pt>
                <c:pt idx="728">
                  <c:v>-2.33645973384853</c:v>
                </c:pt>
                <c:pt idx="729">
                  <c:v>-2.33645973384853</c:v>
                </c:pt>
                <c:pt idx="730">
                  <c:v>-2.3374592612906566</c:v>
                </c:pt>
                <c:pt idx="731">
                  <c:v>-2.5858365793648481</c:v>
                </c:pt>
                <c:pt idx="732">
                  <c:v>-2.3206654666652979</c:v>
                </c:pt>
                <c:pt idx="733">
                  <c:v>-2.3604671835158491</c:v>
                </c:pt>
                <c:pt idx="734">
                  <c:v>-2.5899496013257091</c:v>
                </c:pt>
                <c:pt idx="735">
                  <c:v>-2.4336286688068012</c:v>
                </c:pt>
                <c:pt idx="736">
                  <c:v>-2.342986333700682</c:v>
                </c:pt>
                <c:pt idx="737">
                  <c:v>-2.2787536009528293</c:v>
                </c:pt>
                <c:pt idx="738">
                  <c:v>-2.3256798268434267</c:v>
                </c:pt>
                <c:pt idx="739">
                  <c:v>-2.7411515988517867</c:v>
                </c:pt>
                <c:pt idx="740">
                  <c:v>-2.4712917110589396</c:v>
                </c:pt>
                <c:pt idx="741">
                  <c:v>-2.6901960800285143</c:v>
                </c:pt>
                <c:pt idx="742">
                  <c:v>-2.4031205211758184</c:v>
                </c:pt>
                <c:pt idx="743">
                  <c:v>-2.3856062735983121</c:v>
                </c:pt>
                <c:pt idx="744">
                  <c:v>-2.5611013836490573</c:v>
                </c:pt>
                <c:pt idx="745">
                  <c:v>-2.4082399653118496</c:v>
                </c:pt>
                <c:pt idx="746">
                  <c:v>-2.5428254269591801</c:v>
                </c:pt>
                <c:pt idx="747">
                  <c:v>-2.4753805931433619</c:v>
                </c:pt>
                <c:pt idx="748">
                  <c:v>-3.0199642080406321</c:v>
                </c:pt>
                <c:pt idx="749">
                  <c:v>-2.3572994489618702</c:v>
                </c:pt>
                <c:pt idx="750">
                  <c:v>-2.5171958979499744</c:v>
                </c:pt>
                <c:pt idx="751">
                  <c:v>-2.5245804891178101</c:v>
                </c:pt>
                <c:pt idx="752">
                  <c:v>-2.5118833609788753</c:v>
                </c:pt>
                <c:pt idx="753">
                  <c:v>-2.3402060800400228</c:v>
                </c:pt>
                <c:pt idx="754">
                  <c:v>-2.0969100130080562</c:v>
                </c:pt>
                <c:pt idx="755">
                  <c:v>-2.0969100130080562</c:v>
                </c:pt>
                <c:pt idx="756">
                  <c:v>-2.5415792439465816</c:v>
                </c:pt>
                <c:pt idx="757">
                  <c:v>-2.3540915079186937</c:v>
                </c:pt>
                <c:pt idx="758">
                  <c:v>-2.5899496013257091</c:v>
                </c:pt>
                <c:pt idx="759">
                  <c:v>-2.7242758696007909</c:v>
                </c:pt>
                <c:pt idx="760">
                  <c:v>-2.5498203732393669</c:v>
                </c:pt>
                <c:pt idx="761">
                  <c:v>-2.4603966372976842</c:v>
                </c:pt>
                <c:pt idx="762">
                  <c:v>-2.5250448070368456</c:v>
                </c:pt>
                <c:pt idx="763">
                  <c:v>-2.424881636631067</c:v>
                </c:pt>
                <c:pt idx="764">
                  <c:v>-2.343736734720038</c:v>
                </c:pt>
                <c:pt idx="765">
                  <c:v>-2.4265112613645758</c:v>
                </c:pt>
                <c:pt idx="766">
                  <c:v>-2.6211762817750364</c:v>
                </c:pt>
                <c:pt idx="767">
                  <c:v>-2.6720978579357184</c:v>
                </c:pt>
                <c:pt idx="768">
                  <c:v>-2.1105897102992492</c:v>
                </c:pt>
                <c:pt idx="769">
                  <c:v>-2.4539295920577291</c:v>
                </c:pt>
                <c:pt idx="770">
                  <c:v>-2.374748346010104</c:v>
                </c:pt>
                <c:pt idx="771">
                  <c:v>-2.5090802719483394</c:v>
                </c:pt>
                <c:pt idx="772">
                  <c:v>-2.8149131812750752</c:v>
                </c:pt>
                <c:pt idx="773">
                  <c:v>-2.3826173114774853</c:v>
                </c:pt>
                <c:pt idx="774">
                  <c:v>-2.4996870826184048</c:v>
                </c:pt>
                <c:pt idx="775">
                  <c:v>-2.12057393120585</c:v>
                </c:pt>
                <c:pt idx="776">
                  <c:v>-2.4393326938302633</c:v>
                </c:pt>
                <c:pt idx="777">
                  <c:v>-2.6646419755561266</c:v>
                </c:pt>
                <c:pt idx="778">
                  <c:v>-2.6884198220027113</c:v>
                </c:pt>
                <c:pt idx="779">
                  <c:v>-2.6627578316815743</c:v>
                </c:pt>
                <c:pt idx="780">
                  <c:v>-2.8847953639489821</c:v>
                </c:pt>
                <c:pt idx="781">
                  <c:v>-2.4409090820652177</c:v>
                </c:pt>
                <c:pt idx="782">
                  <c:v>-2.6564176536505562</c:v>
                </c:pt>
                <c:pt idx="783">
                  <c:v>-2.5670263661590607</c:v>
                </c:pt>
                <c:pt idx="784">
                  <c:v>-2.1271047983648081</c:v>
                </c:pt>
                <c:pt idx="785">
                  <c:v>-2.5351132016973503</c:v>
                </c:pt>
                <c:pt idx="786">
                  <c:v>-2.378397900948138</c:v>
                </c:pt>
                <c:pt idx="787">
                  <c:v>-2.3961993470957368</c:v>
                </c:pt>
                <c:pt idx="788">
                  <c:v>-2.6242820958356692</c:v>
                </c:pt>
                <c:pt idx="789">
                  <c:v>-2.4222402558948852</c:v>
                </c:pt>
                <c:pt idx="790">
                  <c:v>-2.8382192219076274</c:v>
                </c:pt>
                <c:pt idx="791">
                  <c:v>-2.8075350280688545</c:v>
                </c:pt>
                <c:pt idx="792">
                  <c:v>-2.8651039746411282</c:v>
                </c:pt>
                <c:pt idx="793">
                  <c:v>-2.5679882590924823</c:v>
                </c:pt>
                <c:pt idx="794">
                  <c:v>-3.0899051114393985</c:v>
                </c:pt>
                <c:pt idx="795">
                  <c:v>-2.383815365980432</c:v>
                </c:pt>
                <c:pt idx="796">
                  <c:v>-2.5301996982030825</c:v>
                </c:pt>
                <c:pt idx="797">
                  <c:v>-2.3148581950875506</c:v>
                </c:pt>
                <c:pt idx="798">
                  <c:v>-2.7201593034059579</c:v>
                </c:pt>
                <c:pt idx="799">
                  <c:v>-2.5055242088315621</c:v>
                </c:pt>
                <c:pt idx="800">
                  <c:v>-2.5473644129795057</c:v>
                </c:pt>
                <c:pt idx="801">
                  <c:v>-2.4960065988800371</c:v>
                </c:pt>
                <c:pt idx="802">
                  <c:v>-2.5042442543588819</c:v>
                </c:pt>
                <c:pt idx="803">
                  <c:v>-2.6085260335771956</c:v>
                </c:pt>
                <c:pt idx="804">
                  <c:v>-2.5477747053878224</c:v>
                </c:pt>
                <c:pt idx="805">
                  <c:v>-2.646076820312337</c:v>
                </c:pt>
                <c:pt idx="806">
                  <c:v>-2.6519238051682974</c:v>
                </c:pt>
                <c:pt idx="807">
                  <c:v>-2.7176705030022634</c:v>
                </c:pt>
                <c:pt idx="808">
                  <c:v>-2.5563025007672886</c:v>
                </c:pt>
                <c:pt idx="809">
                  <c:v>-2.1522883443830567</c:v>
                </c:pt>
                <c:pt idx="810">
                  <c:v>-2.4712917110589396</c:v>
                </c:pt>
                <c:pt idx="811">
                  <c:v>-2.6483600109809324</c:v>
                </c:pt>
                <c:pt idx="812">
                  <c:v>-2.673941998634088</c:v>
                </c:pt>
                <c:pt idx="813">
                  <c:v>-2.5599066250361138</c:v>
                </c:pt>
                <c:pt idx="814">
                  <c:v>-2.6465997517203745</c:v>
                </c:pt>
                <c:pt idx="815">
                  <c:v>-2.7609248484091342</c:v>
                </c:pt>
                <c:pt idx="816">
                  <c:v>-2.6009728956867484</c:v>
                </c:pt>
                <c:pt idx="817">
                  <c:v>-2.3551832360096756</c:v>
                </c:pt>
                <c:pt idx="818">
                  <c:v>-2.3404441148401185</c:v>
                </c:pt>
                <c:pt idx="819">
                  <c:v>-2.5622928644564746</c:v>
                </c:pt>
                <c:pt idx="820">
                  <c:v>-2.5793678048359818</c:v>
                </c:pt>
                <c:pt idx="821">
                  <c:v>-2.8061799739838871</c:v>
                </c:pt>
                <c:pt idx="822">
                  <c:v>-2.5167556602215488</c:v>
                </c:pt>
                <c:pt idx="823">
                  <c:v>-2.5563025007672886</c:v>
                </c:pt>
                <c:pt idx="824">
                  <c:v>-2.5954962218255755</c:v>
                </c:pt>
                <c:pt idx="825">
                  <c:v>-2.7649229846498895</c:v>
                </c:pt>
                <c:pt idx="826">
                  <c:v>-2.1731862684122745</c:v>
                </c:pt>
                <c:pt idx="827">
                  <c:v>-2.7092699609758308</c:v>
                </c:pt>
                <c:pt idx="828">
                  <c:v>-2.3667341679034992</c:v>
                </c:pt>
                <c:pt idx="829">
                  <c:v>-2.5888317255942082</c:v>
                </c:pt>
                <c:pt idx="830">
                  <c:v>-2.6304278750250241</c:v>
                </c:pt>
                <c:pt idx="831">
                  <c:v>-2.4809645938014229</c:v>
                </c:pt>
                <c:pt idx="832">
                  <c:v>-2.2663885100087677</c:v>
                </c:pt>
                <c:pt idx="833">
                  <c:v>-2.3463281583321272</c:v>
                </c:pt>
                <c:pt idx="834">
                  <c:v>-2.4885507165004452</c:v>
                </c:pt>
                <c:pt idx="835">
                  <c:v>-2.9413126253606636</c:v>
                </c:pt>
                <c:pt idx="836">
                  <c:v>-2.6403910813096574</c:v>
                </c:pt>
                <c:pt idx="837">
                  <c:v>-2.5037906830571819</c:v>
                </c:pt>
                <c:pt idx="838">
                  <c:v>-2.5440680443502766</c:v>
                </c:pt>
                <c:pt idx="839">
                  <c:v>-2.523739302659473</c:v>
                </c:pt>
                <c:pt idx="840">
                  <c:v>-2.6931404606752962</c:v>
                </c:pt>
                <c:pt idx="841">
                  <c:v>-2.5078558716958312</c:v>
                </c:pt>
                <c:pt idx="842">
                  <c:v>-2.6170003411209004</c:v>
                </c:pt>
                <c:pt idx="843">
                  <c:v>-2.7520484478194405</c:v>
                </c:pt>
                <c:pt idx="844">
                  <c:v>-2.4002500911501121</c:v>
                </c:pt>
                <c:pt idx="845">
                  <c:v>-2.2817906376783115</c:v>
                </c:pt>
                <c:pt idx="846">
                  <c:v>-2.374748346010104</c:v>
                </c:pt>
                <c:pt idx="847">
                  <c:v>-2.2943365279429488</c:v>
                </c:pt>
                <c:pt idx="848">
                  <c:v>-2.6541765418779626</c:v>
                </c:pt>
                <c:pt idx="849">
                  <c:v>-2.616244388829243</c:v>
                </c:pt>
                <c:pt idx="850">
                  <c:v>-2.741939077729199</c:v>
                </c:pt>
                <c:pt idx="851">
                  <c:v>-2.4971810486486308</c:v>
                </c:pt>
                <c:pt idx="852">
                  <c:v>-2.5651530585159072</c:v>
                </c:pt>
                <c:pt idx="853">
                  <c:v>-2.8621313793130385</c:v>
                </c:pt>
                <c:pt idx="854">
                  <c:v>-2.4698220159781639</c:v>
                </c:pt>
                <c:pt idx="855">
                  <c:v>-2.8627275283179756</c:v>
                </c:pt>
                <c:pt idx="856">
                  <c:v>-2.568983532526377</c:v>
                </c:pt>
                <c:pt idx="857">
                  <c:v>-2.6589648426644352</c:v>
                </c:pt>
                <c:pt idx="858">
                  <c:v>-2.6459687108740444</c:v>
                </c:pt>
                <c:pt idx="859">
                  <c:v>-2.5024672114069877</c:v>
                </c:pt>
                <c:pt idx="860">
                  <c:v>-2.709835080745751</c:v>
                </c:pt>
                <c:pt idx="861">
                  <c:v>-2.5854607295085019</c:v>
                </c:pt>
                <c:pt idx="862">
                  <c:v>-2.4712917110589396</c:v>
                </c:pt>
                <c:pt idx="863">
                  <c:v>-2.2174839442139063</c:v>
                </c:pt>
                <c:pt idx="864">
                  <c:v>-2.7853298350107676</c:v>
                </c:pt>
                <c:pt idx="865">
                  <c:v>-2.8965262174895567</c:v>
                </c:pt>
                <c:pt idx="866">
                  <c:v>-2.5390760987927772</c:v>
                </c:pt>
                <c:pt idx="867">
                  <c:v>-2.553662404601079</c:v>
                </c:pt>
                <c:pt idx="868">
                  <c:v>-2.6496003474503431</c:v>
                </c:pt>
                <c:pt idx="869">
                  <c:v>-2.8656960599160728</c:v>
                </c:pt>
                <c:pt idx="870">
                  <c:v>-2.7387805584843705</c:v>
                </c:pt>
                <c:pt idx="871">
                  <c:v>-2.6384892569546379</c:v>
                </c:pt>
                <c:pt idx="872">
                  <c:v>-2.6469814961022977</c:v>
                </c:pt>
                <c:pt idx="873">
                  <c:v>-2.7345331458335207</c:v>
                </c:pt>
                <c:pt idx="874">
                  <c:v>-2.779966985266654</c:v>
                </c:pt>
                <c:pt idx="875">
                  <c:v>-2.6294095991027202</c:v>
                </c:pt>
                <c:pt idx="876">
                  <c:v>-2.6806376313272029</c:v>
                </c:pt>
                <c:pt idx="877">
                  <c:v>-2.4983105537896013</c:v>
                </c:pt>
                <c:pt idx="878">
                  <c:v>-2.8438554226231614</c:v>
                </c:pt>
                <c:pt idx="879">
                  <c:v>-2.5312466118845895</c:v>
                </c:pt>
                <c:pt idx="880">
                  <c:v>-2.5335252859177184</c:v>
                </c:pt>
                <c:pt idx="881">
                  <c:v>-2.2648178230095368</c:v>
                </c:pt>
                <c:pt idx="882">
                  <c:v>-2.5998830720736881</c:v>
                </c:pt>
                <c:pt idx="883">
                  <c:v>-2.8836614351536176</c:v>
                </c:pt>
                <c:pt idx="884">
                  <c:v>-2.6354837468149128</c:v>
                </c:pt>
                <c:pt idx="885">
                  <c:v>-2.6053050461411096</c:v>
                </c:pt>
                <c:pt idx="886">
                  <c:v>-2.7581546219673925</c:v>
                </c:pt>
                <c:pt idx="887">
                  <c:v>-2.6074550232146696</c:v>
                </c:pt>
                <c:pt idx="888">
                  <c:v>-2.7118072290411921</c:v>
                </c:pt>
                <c:pt idx="889">
                  <c:v>-2.553883026643875</c:v>
                </c:pt>
                <c:pt idx="890">
                  <c:v>-2.7737864449811944</c:v>
                </c:pt>
                <c:pt idx="891">
                  <c:v>-2.9694159123539845</c:v>
                </c:pt>
                <c:pt idx="892">
                  <c:v>-2.4715012620796046</c:v>
                </c:pt>
                <c:pt idx="893">
                  <c:v>-2.9405164849325702</c:v>
                </c:pt>
                <c:pt idx="894">
                  <c:v>-2.6763677924171376</c:v>
                </c:pt>
                <c:pt idx="895">
                  <c:v>-2.6314437690131722</c:v>
                </c:pt>
                <c:pt idx="896">
                  <c:v>-2.6480345748608678</c:v>
                </c:pt>
                <c:pt idx="897">
                  <c:v>-2.6785183790401157</c:v>
                </c:pt>
                <c:pt idx="898">
                  <c:v>-2.6748611407378133</c:v>
                </c:pt>
                <c:pt idx="899">
                  <c:v>-2.6140962754933494</c:v>
                </c:pt>
                <c:pt idx="900">
                  <c:v>-2.6972293427597189</c:v>
                </c:pt>
                <c:pt idx="901">
                  <c:v>-2.526339277389845</c:v>
                </c:pt>
                <c:pt idx="902">
                  <c:v>-2.7795964912578253</c:v>
                </c:pt>
                <c:pt idx="903">
                  <c:v>-2.4553525099574909</c:v>
                </c:pt>
                <c:pt idx="904">
                  <c:v>-3.1574567681342258</c:v>
                </c:pt>
                <c:pt idx="905">
                  <c:v>-2.8810213389874106</c:v>
                </c:pt>
                <c:pt idx="906">
                  <c:v>-2.6454222693490932</c:v>
                </c:pt>
                <c:pt idx="907">
                  <c:v>-2.5599246608957431</c:v>
                </c:pt>
                <c:pt idx="908">
                  <c:v>-2.4502491083193614</c:v>
                </c:pt>
                <c:pt idx="909">
                  <c:v>-2.8555191556678015</c:v>
                </c:pt>
                <c:pt idx="910">
                  <c:v>-2.4216039268698322</c:v>
                </c:pt>
                <c:pt idx="911">
                  <c:v>-2.8932067530598493</c:v>
                </c:pt>
                <c:pt idx="912">
                  <c:v>-2.7442929831226768</c:v>
                </c:pt>
                <c:pt idx="913">
                  <c:v>-2.1583624920952498</c:v>
                </c:pt>
                <c:pt idx="914">
                  <c:v>-2.549003262025789</c:v>
                </c:pt>
                <c:pt idx="915">
                  <c:v>-2.5618960672777509</c:v>
                </c:pt>
                <c:pt idx="916">
                  <c:v>-2.606381365110606</c:v>
                </c:pt>
                <c:pt idx="917">
                  <c:v>-2.6170003411209004</c:v>
                </c:pt>
                <c:pt idx="918">
                  <c:v>-2.7193312869837278</c:v>
                </c:pt>
                <c:pt idx="919">
                  <c:v>-2.6170003411209004</c:v>
                </c:pt>
                <c:pt idx="920">
                  <c:v>-2.6106601630898805</c:v>
                </c:pt>
                <c:pt idx="921">
                  <c:v>-2.5192311893917054</c:v>
                </c:pt>
                <c:pt idx="922">
                  <c:v>-2.6314437690131722</c:v>
                </c:pt>
                <c:pt idx="923">
                  <c:v>-2.2966651902615309</c:v>
                </c:pt>
                <c:pt idx="924">
                  <c:v>-2.4727564493172132</c:v>
                </c:pt>
                <c:pt idx="925">
                  <c:v>-2.7290962085038095</c:v>
                </c:pt>
                <c:pt idx="926">
                  <c:v>-2.9014583213961127</c:v>
                </c:pt>
                <c:pt idx="927">
                  <c:v>-2.6420146139738705</c:v>
                </c:pt>
                <c:pt idx="928">
                  <c:v>-2.941227394375816</c:v>
                </c:pt>
                <c:pt idx="929">
                  <c:v>-2.653212513775344</c:v>
                </c:pt>
                <c:pt idx="930">
                  <c:v>-2.6218683846815156</c:v>
                </c:pt>
                <c:pt idx="931">
                  <c:v>-2.8847953639489821</c:v>
                </c:pt>
                <c:pt idx="932">
                  <c:v>-2.7283537820212289</c:v>
                </c:pt>
                <c:pt idx="933">
                  <c:v>-2.6538029890286485</c:v>
                </c:pt>
                <c:pt idx="934">
                  <c:v>-2.451274597537052</c:v>
                </c:pt>
                <c:pt idx="935">
                  <c:v>-3.1778249718646823</c:v>
                </c:pt>
                <c:pt idx="936">
                  <c:v>-2.5677319625480699</c:v>
                </c:pt>
                <c:pt idx="937">
                  <c:v>-2.9429995933660411</c:v>
                </c:pt>
                <c:pt idx="938">
                  <c:v>-2.5797835966168101</c:v>
                </c:pt>
                <c:pt idx="939">
                  <c:v>-2.5051499783199058</c:v>
                </c:pt>
                <c:pt idx="940">
                  <c:v>-2.8221680793680179</c:v>
                </c:pt>
                <c:pt idx="941">
                  <c:v>-2.3242824552976931</c:v>
                </c:pt>
                <c:pt idx="942">
                  <c:v>-2.803457115648416</c:v>
                </c:pt>
                <c:pt idx="943">
                  <c:v>-2.3283796034387381</c:v>
                </c:pt>
                <c:pt idx="944">
                  <c:v>-2.7363240534514031</c:v>
                </c:pt>
                <c:pt idx="945">
                  <c:v>-2.5314789170422558</c:v>
                </c:pt>
                <c:pt idx="946">
                  <c:v>-2.622214022966296</c:v>
                </c:pt>
                <c:pt idx="947">
                  <c:v>-2.3334472744967512</c:v>
                </c:pt>
                <c:pt idx="948">
                  <c:v>-2.653212513775344</c:v>
                </c:pt>
                <c:pt idx="949">
                  <c:v>-2.6541765418779626</c:v>
                </c:pt>
                <c:pt idx="950">
                  <c:v>-2.4948500216800942</c:v>
                </c:pt>
                <c:pt idx="951">
                  <c:v>-2.9429995933660411</c:v>
                </c:pt>
                <c:pt idx="952">
                  <c:v>-2.9047155452786808</c:v>
                </c:pt>
                <c:pt idx="953">
                  <c:v>-2.6394864892685872</c:v>
                </c:pt>
                <c:pt idx="954">
                  <c:v>-2.8727388274726691</c:v>
                </c:pt>
                <c:pt idx="955">
                  <c:v>-2.8887409606828949</c:v>
                </c:pt>
                <c:pt idx="956">
                  <c:v>-2.7728105019145328</c:v>
                </c:pt>
                <c:pt idx="957">
                  <c:v>-2.6872316010647759</c:v>
                </c:pt>
                <c:pt idx="958">
                  <c:v>-2.5224442335063202</c:v>
                </c:pt>
                <c:pt idx="959">
                  <c:v>-2.9159272116971189</c:v>
                </c:pt>
                <c:pt idx="960">
                  <c:v>-2.6720978579357184</c:v>
                </c:pt>
                <c:pt idx="961">
                  <c:v>-2.5982431916536242</c:v>
                </c:pt>
                <c:pt idx="962">
                  <c:v>-2.722633922533813</c:v>
                </c:pt>
                <c:pt idx="963">
                  <c:v>-2.7092699609758308</c:v>
                </c:pt>
                <c:pt idx="964">
                  <c:v>-2.3560258571931234</c:v>
                </c:pt>
                <c:pt idx="965">
                  <c:v>-2.8286598965353202</c:v>
                </c:pt>
                <c:pt idx="966">
                  <c:v>-2.622214022966296</c:v>
                </c:pt>
                <c:pt idx="967">
                  <c:v>-2.5365584425715313</c:v>
                </c:pt>
                <c:pt idx="968">
                  <c:v>-2.7512791039833426</c:v>
                </c:pt>
                <c:pt idx="969">
                  <c:v>-2.523746466811565</c:v>
                </c:pt>
                <c:pt idx="970">
                  <c:v>-2.6812412373755881</c:v>
                </c:pt>
                <c:pt idx="971">
                  <c:v>-2.6263403673750436</c:v>
                </c:pt>
                <c:pt idx="972">
                  <c:v>-2.9392135190742081</c:v>
                </c:pt>
                <c:pt idx="973">
                  <c:v>-2.7125759736783217</c:v>
                </c:pt>
                <c:pt idx="974">
                  <c:v>-2.6907865552818198</c:v>
                </c:pt>
                <c:pt idx="975">
                  <c:v>-2.8597385661971497</c:v>
                </c:pt>
                <c:pt idx="976">
                  <c:v>-2.8463371121298064</c:v>
                </c:pt>
                <c:pt idx="977">
                  <c:v>-2.9903388547876024</c:v>
                </c:pt>
                <c:pt idx="978">
                  <c:v>-2.549003262025789</c:v>
                </c:pt>
                <c:pt idx="979">
                  <c:v>-2.7538587139208257</c:v>
                </c:pt>
                <c:pt idx="980">
                  <c:v>-2.8260748027008282</c:v>
                </c:pt>
                <c:pt idx="981">
                  <c:v>-2.7355988996981817</c:v>
                </c:pt>
                <c:pt idx="982">
                  <c:v>-2.7317901537745835</c:v>
                </c:pt>
                <c:pt idx="983">
                  <c:v>-2.8122446968003709</c:v>
                </c:pt>
                <c:pt idx="984">
                  <c:v>-2.6932343520348447</c:v>
                </c:pt>
                <c:pt idx="985">
                  <c:v>-2.5563025007672886</c:v>
                </c:pt>
                <c:pt idx="986">
                  <c:v>-3.0503797562614583</c:v>
                </c:pt>
                <c:pt idx="987">
                  <c:v>-2.8475726591421138</c:v>
                </c:pt>
                <c:pt idx="988">
                  <c:v>-2.9464522650130744</c:v>
                </c:pt>
                <c:pt idx="989">
                  <c:v>-2.7664128471124014</c:v>
                </c:pt>
                <c:pt idx="990">
                  <c:v>-2.8401060944567584</c:v>
                </c:pt>
                <c:pt idx="991">
                  <c:v>-2.6848453616444146</c:v>
                </c:pt>
                <c:pt idx="992">
                  <c:v>-2.899273187317605</c:v>
                </c:pt>
                <c:pt idx="993">
                  <c:v>-2.5705429398818977</c:v>
                </c:pt>
                <c:pt idx="994">
                  <c:v>-3.2764618041732443</c:v>
                </c:pt>
                <c:pt idx="995">
                  <c:v>-2.6693540776439395</c:v>
                </c:pt>
                <c:pt idx="996">
                  <c:v>-2.5998830720736881</c:v>
                </c:pt>
                <c:pt idx="997">
                  <c:v>-2.5797835966168101</c:v>
                </c:pt>
                <c:pt idx="998">
                  <c:v>-2.9400181550076656</c:v>
                </c:pt>
                <c:pt idx="999">
                  <c:v>-2.7800771714196819</c:v>
                </c:pt>
                <c:pt idx="1000">
                  <c:v>-2.7248218086819889</c:v>
                </c:pt>
                <c:pt idx="1001">
                  <c:v>-2.8286598965353202</c:v>
                </c:pt>
                <c:pt idx="1002">
                  <c:v>-2.4149733479708186</c:v>
                </c:pt>
                <c:pt idx="1003">
                  <c:v>-3.0081741840064269</c:v>
                </c:pt>
                <c:pt idx="1004">
                  <c:v>-2.7492208324439686</c:v>
                </c:pt>
                <c:pt idx="1005">
                  <c:v>-2.7759743311293694</c:v>
                </c:pt>
                <c:pt idx="1006">
                  <c:v>-2.8169038393756627</c:v>
                </c:pt>
                <c:pt idx="1007">
                  <c:v>-2.4205058365707801</c:v>
                </c:pt>
                <c:pt idx="1008">
                  <c:v>-2.4216039268698322</c:v>
                </c:pt>
                <c:pt idx="1009">
                  <c:v>-2.6042260530844712</c:v>
                </c:pt>
                <c:pt idx="1010">
                  <c:v>-2.6042260530844712</c:v>
                </c:pt>
                <c:pt idx="1011">
                  <c:v>-2.8407332346118075</c:v>
                </c:pt>
                <c:pt idx="1012">
                  <c:v>-2.6394864892685872</c:v>
                </c:pt>
                <c:pt idx="1013">
                  <c:v>-2.8106804752105665</c:v>
                </c:pt>
                <c:pt idx="1014">
                  <c:v>-2.5744171357956667</c:v>
                </c:pt>
                <c:pt idx="1015">
                  <c:v>-3.0174507295105362</c:v>
                </c:pt>
                <c:pt idx="1016">
                  <c:v>-2.6127838567197359</c:v>
                </c:pt>
                <c:pt idx="1017">
                  <c:v>-2.9400181550076656</c:v>
                </c:pt>
                <c:pt idx="1018">
                  <c:v>-2.9740509027928783</c:v>
                </c:pt>
                <c:pt idx="1019">
                  <c:v>-2.8312296938670651</c:v>
                </c:pt>
                <c:pt idx="1020">
                  <c:v>-2.9566485792052064</c:v>
                </c:pt>
                <c:pt idx="1021">
                  <c:v>-2.4440447959180767</c:v>
                </c:pt>
                <c:pt idx="1022">
                  <c:v>-2.620136054973758</c:v>
                </c:pt>
                <c:pt idx="1023">
                  <c:v>-2.6226849050268499</c:v>
                </c:pt>
                <c:pt idx="1024">
                  <c:v>-2.5717088318086883</c:v>
                </c:pt>
                <c:pt idx="1025">
                  <c:v>-2.9571281976768162</c:v>
                </c:pt>
                <c:pt idx="1026">
                  <c:v>-2.9694159123539845</c:v>
                </c:pt>
                <c:pt idx="1027">
                  <c:v>-3.078663920814444</c:v>
                </c:pt>
                <c:pt idx="1028">
                  <c:v>-2.5171958979499744</c:v>
                </c:pt>
                <c:pt idx="1029">
                  <c:v>-2.8842287696326063</c:v>
                </c:pt>
                <c:pt idx="1030">
                  <c:v>-2.8579352647194307</c:v>
                </c:pt>
                <c:pt idx="1031">
                  <c:v>-2.4548448600085102</c:v>
                </c:pt>
                <c:pt idx="1032">
                  <c:v>-2.6925531793391446</c:v>
                </c:pt>
                <c:pt idx="1033">
                  <c:v>-2.8904210188009167</c:v>
                </c:pt>
                <c:pt idx="1034">
                  <c:v>-2.9222062774390194</c:v>
                </c:pt>
                <c:pt idx="1035">
                  <c:v>-2.723455672035187</c:v>
                </c:pt>
                <c:pt idx="1036">
                  <c:v>-2.4608978427565487</c:v>
                </c:pt>
                <c:pt idx="1037">
                  <c:v>-2.4638929889859083</c:v>
                </c:pt>
                <c:pt idx="1038">
                  <c:v>-2.4683473304121581</c:v>
                </c:pt>
                <c:pt idx="1039">
                  <c:v>-2.5579080274827062</c:v>
                </c:pt>
                <c:pt idx="1040">
                  <c:v>-2.7795964912578253</c:v>
                </c:pt>
                <c:pt idx="1041">
                  <c:v>-2.6928469192772302</c:v>
                </c:pt>
                <c:pt idx="1042">
                  <c:v>-2.8394780473742003</c:v>
                </c:pt>
                <c:pt idx="1043">
                  <c:v>-2.8847953639489821</c:v>
                </c:pt>
                <c:pt idx="1044">
                  <c:v>-2.9060462374866387</c:v>
                </c:pt>
                <c:pt idx="1045">
                  <c:v>-2.7664128471124014</c:v>
                </c:pt>
                <c:pt idx="1046">
                  <c:v>-2.7520484478194405</c:v>
                </c:pt>
                <c:pt idx="1047">
                  <c:v>-2.4941545940184433</c:v>
                </c:pt>
                <c:pt idx="1048">
                  <c:v>-2.8149131812750752</c:v>
                </c:pt>
                <c:pt idx="1049">
                  <c:v>-2.9390197764486681</c:v>
                </c:pt>
                <c:pt idx="1050">
                  <c:v>-3.0133429043453468</c:v>
                </c:pt>
                <c:pt idx="1051">
                  <c:v>-2.6180480967120943</c:v>
                </c:pt>
                <c:pt idx="1052">
                  <c:v>-2.6928469192772302</c:v>
                </c:pt>
                <c:pt idx="1053">
                  <c:v>-2.9122220565324173</c:v>
                </c:pt>
                <c:pt idx="1054">
                  <c:v>-3.0265332645232967</c:v>
                </c:pt>
                <c:pt idx="1055">
                  <c:v>-2.8020892578817347</c:v>
                </c:pt>
                <c:pt idx="1056">
                  <c:v>-3.0766404436703421</c:v>
                </c:pt>
                <c:pt idx="1057">
                  <c:v>-2.8215135284047745</c:v>
                </c:pt>
                <c:pt idx="1058">
                  <c:v>-3.0013009330204183</c:v>
                </c:pt>
                <c:pt idx="1059">
                  <c:v>-2.7846172926328769</c:v>
                </c:pt>
                <c:pt idx="1060">
                  <c:v>-2.8483944086434869</c:v>
                </c:pt>
                <c:pt idx="1061">
                  <c:v>-2.8068580295188172</c:v>
                </c:pt>
                <c:pt idx="1062">
                  <c:v>-2.7168377232995256</c:v>
                </c:pt>
                <c:pt idx="1063">
                  <c:v>-2.8061799739838871</c:v>
                </c:pt>
                <c:pt idx="1064">
                  <c:v>-2.7193312869837278</c:v>
                </c:pt>
                <c:pt idx="1065">
                  <c:v>-2.7745169657285502</c:v>
                </c:pt>
                <c:pt idx="1066">
                  <c:v>-2.8512583487190759</c:v>
                </c:pt>
                <c:pt idx="1067">
                  <c:v>-2.7639268959519843</c:v>
                </c:pt>
                <c:pt idx="1068">
                  <c:v>-2.7275412570285571</c:v>
                </c:pt>
                <c:pt idx="1069">
                  <c:v>-2.9867717342662474</c:v>
                </c:pt>
                <c:pt idx="1070">
                  <c:v>-2.7307822756663902</c:v>
                </c:pt>
                <c:pt idx="1071">
                  <c:v>-2.8061799739838871</c:v>
                </c:pt>
                <c:pt idx="1072">
                  <c:v>-2.748188027006202</c:v>
                </c:pt>
                <c:pt idx="1073">
                  <c:v>-3.3791241460703922</c:v>
                </c:pt>
                <c:pt idx="1074">
                  <c:v>-2.5634810853944106</c:v>
                </c:pt>
                <c:pt idx="1075">
                  <c:v>-2.5831987739686233</c:v>
                </c:pt>
                <c:pt idx="1076">
                  <c:v>-3.1309766916056172</c:v>
                </c:pt>
                <c:pt idx="1077">
                  <c:v>-3.1942367487238292</c:v>
                </c:pt>
                <c:pt idx="1078">
                  <c:v>-2.9670797341444994</c:v>
                </c:pt>
                <c:pt idx="1079">
                  <c:v>-3.126780577012009</c:v>
                </c:pt>
                <c:pt idx="1080">
                  <c:v>-2.7497363155690615</c:v>
                </c:pt>
                <c:pt idx="1081">
                  <c:v>-3.2869053529723753</c:v>
                </c:pt>
                <c:pt idx="1082">
                  <c:v>-2.7759743311293694</c:v>
                </c:pt>
                <c:pt idx="1083">
                  <c:v>-2.9951962915971806</c:v>
                </c:pt>
                <c:pt idx="1084">
                  <c:v>-2.8785217955012072</c:v>
                </c:pt>
                <c:pt idx="1085">
                  <c:v>-2.5797835966168101</c:v>
                </c:pt>
                <c:pt idx="1086">
                  <c:v>-2.4613984704568299</c:v>
                </c:pt>
                <c:pt idx="1087">
                  <c:v>-2.9408090874727399</c:v>
                </c:pt>
                <c:pt idx="1088">
                  <c:v>-2.9497151990838471</c:v>
                </c:pt>
                <c:pt idx="1089">
                  <c:v>-3.0342272607705509</c:v>
                </c:pt>
                <c:pt idx="1090">
                  <c:v>-2.9365137424788963</c:v>
                </c:pt>
                <c:pt idx="1091">
                  <c:v>-2.8075350280688545</c:v>
                </c:pt>
                <c:pt idx="1092">
                  <c:v>-2.9116901587538617</c:v>
                </c:pt>
                <c:pt idx="1093">
                  <c:v>-3.0845762779343313</c:v>
                </c:pt>
                <c:pt idx="1094">
                  <c:v>-2.7745169657285502</c:v>
                </c:pt>
                <c:pt idx="1095">
                  <c:v>-2.9521528767860699</c:v>
                </c:pt>
                <c:pt idx="1096">
                  <c:v>-2.6009728956867484</c:v>
                </c:pt>
                <c:pt idx="1097">
                  <c:v>-3.1912646619703384</c:v>
                </c:pt>
                <c:pt idx="1098">
                  <c:v>-3.0025979807199086</c:v>
                </c:pt>
                <c:pt idx="1099">
                  <c:v>-2.6138418218760693</c:v>
                </c:pt>
                <c:pt idx="1100">
                  <c:v>-2.6541765418779626</c:v>
                </c:pt>
                <c:pt idx="1101">
                  <c:v>-2.7450747915820592</c:v>
                </c:pt>
                <c:pt idx="1102">
                  <c:v>-3.0358298252528284</c:v>
                </c:pt>
                <c:pt idx="1103">
                  <c:v>-3.1280760126687159</c:v>
                </c:pt>
                <c:pt idx="1104">
                  <c:v>-2.9003671286564723</c:v>
                </c:pt>
                <c:pt idx="1105">
                  <c:v>-3.1102529173534035</c:v>
                </c:pt>
                <c:pt idx="1106">
                  <c:v>-3.0390173219974121</c:v>
                </c:pt>
                <c:pt idx="1107">
                  <c:v>-2.8260748027008282</c:v>
                </c:pt>
                <c:pt idx="1108">
                  <c:v>-2.653212513775344</c:v>
                </c:pt>
                <c:pt idx="1109">
                  <c:v>-2.9740509027928783</c:v>
                </c:pt>
                <c:pt idx="1110">
                  <c:v>-3.0149403497929366</c:v>
                </c:pt>
                <c:pt idx="1111">
                  <c:v>-2.6580113966571139</c:v>
                </c:pt>
                <c:pt idx="1112">
                  <c:v>-2.6589648426644352</c:v>
                </c:pt>
                <c:pt idx="1113">
                  <c:v>-3.1024337056813365</c:v>
                </c:pt>
                <c:pt idx="1114">
                  <c:v>-2.9368487170283992</c:v>
                </c:pt>
                <c:pt idx="1115">
                  <c:v>-2.7853298350107676</c:v>
                </c:pt>
                <c:pt idx="1116">
                  <c:v>-3.3036279763838898</c:v>
                </c:pt>
                <c:pt idx="1117">
                  <c:v>-2.6730209071288975</c:v>
                </c:pt>
                <c:pt idx="1118">
                  <c:v>-2.7689742685234009</c:v>
                </c:pt>
                <c:pt idx="1119">
                  <c:v>-3.0239605957010744</c:v>
                </c:pt>
                <c:pt idx="1120">
                  <c:v>-2.8543060418010833</c:v>
                </c:pt>
                <c:pt idx="1121">
                  <c:v>-2.8656960599160728</c:v>
                </c:pt>
                <c:pt idx="1122">
                  <c:v>-2.6821450763738337</c:v>
                </c:pt>
                <c:pt idx="1123">
                  <c:v>-3.3155505344219049</c:v>
                </c:pt>
                <c:pt idx="1124">
                  <c:v>-3.5203525040833186</c:v>
                </c:pt>
                <c:pt idx="1125">
                  <c:v>-3.3930484664167788</c:v>
                </c:pt>
                <c:pt idx="1126">
                  <c:v>-2.8656960599160728</c:v>
                </c:pt>
                <c:pt idx="1127">
                  <c:v>-3.4138360129308665</c:v>
                </c:pt>
                <c:pt idx="1128">
                  <c:v>-3.464072042578179</c:v>
                </c:pt>
                <c:pt idx="1129">
                  <c:v>-2.5220092865677097</c:v>
                </c:pt>
                <c:pt idx="1130">
                  <c:v>-2.632119713868541</c:v>
                </c:pt>
                <c:pt idx="1131">
                  <c:v>-2.9666109866819372</c:v>
                </c:pt>
                <c:pt idx="1132">
                  <c:v>-2.8318697742805039</c:v>
                </c:pt>
                <c:pt idx="1133">
                  <c:v>-3.1787677243663706</c:v>
                </c:pt>
                <c:pt idx="1134">
                  <c:v>-3.0645747934543581</c:v>
                </c:pt>
                <c:pt idx="1135">
                  <c:v>-3.0813473078041329</c:v>
                </c:pt>
                <c:pt idx="1136">
                  <c:v>-2.723455672035187</c:v>
                </c:pt>
                <c:pt idx="1137">
                  <c:v>-2.9047155452786808</c:v>
                </c:pt>
                <c:pt idx="1138">
                  <c:v>-3.0220157398177205</c:v>
                </c:pt>
                <c:pt idx="1139">
                  <c:v>-3.0930713063760638</c:v>
                </c:pt>
                <c:pt idx="1140">
                  <c:v>-3.2839792842384803</c:v>
                </c:pt>
                <c:pt idx="1141">
                  <c:v>-3.070037866607755</c:v>
                </c:pt>
                <c:pt idx="1142">
                  <c:v>-2.9289076902439537</c:v>
                </c:pt>
                <c:pt idx="1143">
                  <c:v>-2.930949031167525</c:v>
                </c:pt>
                <c:pt idx="1144">
                  <c:v>-2.677606952720494</c:v>
                </c:pt>
                <c:pt idx="1145">
                  <c:v>-3.1646502159342971</c:v>
                </c:pt>
                <c:pt idx="1146">
                  <c:v>-3.0523090996473239</c:v>
                </c:pt>
                <c:pt idx="1147">
                  <c:v>-2.7693773260761394</c:v>
                </c:pt>
                <c:pt idx="1148">
                  <c:v>-2.781755374652469</c:v>
                </c:pt>
                <c:pt idx="1149">
                  <c:v>-2.9599948383284183</c:v>
                </c:pt>
                <c:pt idx="1150">
                  <c:v>-2.7895807121644265</c:v>
                </c:pt>
                <c:pt idx="1151">
                  <c:v>-2.7930916001765818</c:v>
                </c:pt>
                <c:pt idx="1152">
                  <c:v>-2.7972675408307182</c:v>
                </c:pt>
                <c:pt idx="1153">
                  <c:v>-2.5037906830571819</c:v>
                </c:pt>
                <c:pt idx="1154">
                  <c:v>-3.2030328870147109</c:v>
                </c:pt>
                <c:pt idx="1155">
                  <c:v>-2.7923916894982543</c:v>
                </c:pt>
                <c:pt idx="1156">
                  <c:v>-3.0728623564400266</c:v>
                </c:pt>
                <c:pt idx="1157">
                  <c:v>-3.1489109931093564</c:v>
                </c:pt>
                <c:pt idx="1158">
                  <c:v>-3.0517311960598494</c:v>
                </c:pt>
                <c:pt idx="1159">
                  <c:v>-3.2422929049829317</c:v>
                </c:pt>
                <c:pt idx="1160">
                  <c:v>-2.5390760987927772</c:v>
                </c:pt>
                <c:pt idx="1161">
                  <c:v>-3.1717264536532315</c:v>
                </c:pt>
                <c:pt idx="1162">
                  <c:v>-3.0484418035504048</c:v>
                </c:pt>
                <c:pt idx="1163">
                  <c:v>-2.9813655090785445</c:v>
                </c:pt>
                <c:pt idx="1164">
                  <c:v>-3.3368598209168097</c:v>
                </c:pt>
                <c:pt idx="1165">
                  <c:v>-2.4602533294323674</c:v>
                </c:pt>
                <c:pt idx="1166">
                  <c:v>-3.1843506740469572</c:v>
                </c:pt>
                <c:pt idx="1167">
                  <c:v>-3.5052856741441327</c:v>
                </c:pt>
                <c:pt idx="1168">
                  <c:v>-3.0402066275747117</c:v>
                </c:pt>
                <c:pt idx="1169">
                  <c:v>-3.3708037731897753</c:v>
                </c:pt>
                <c:pt idx="1170">
                  <c:v>-3.2436959557356979</c:v>
                </c:pt>
                <c:pt idx="1171">
                  <c:v>-2.9375178920173468</c:v>
                </c:pt>
                <c:pt idx="1172">
                  <c:v>-3.257198426139345</c:v>
                </c:pt>
                <c:pt idx="1173">
                  <c:v>-2.9469432706978287</c:v>
                </c:pt>
                <c:pt idx="1174">
                  <c:v>-3.2132520521963972</c:v>
                </c:pt>
                <c:pt idx="1175">
                  <c:v>-3.2645817292380777</c:v>
                </c:pt>
                <c:pt idx="1176">
                  <c:v>-2.992995098431344</c:v>
                </c:pt>
                <c:pt idx="1177">
                  <c:v>-3.0025979807199086</c:v>
                </c:pt>
                <c:pt idx="1178">
                  <c:v>-2.8909795969896921</c:v>
                </c:pt>
                <c:pt idx="1179">
                  <c:v>-3.1763806922432707</c:v>
                </c:pt>
                <c:pt idx="1180">
                  <c:v>-3.4061141926784648</c:v>
                </c:pt>
                <c:pt idx="1181">
                  <c:v>-2.7458551951737293</c:v>
                </c:pt>
                <c:pt idx="1182">
                  <c:v>-3.238297067875394</c:v>
                </c:pt>
                <c:pt idx="1183">
                  <c:v>-3.0976043288744113</c:v>
                </c:pt>
                <c:pt idx="1184">
                  <c:v>-3.1982570920084372</c:v>
                </c:pt>
                <c:pt idx="1185">
                  <c:v>-2.8325089127062384</c:v>
                </c:pt>
                <c:pt idx="1186">
                  <c:v>-3.8935550264324648</c:v>
                </c:pt>
                <c:pt idx="1187">
                  <c:v>-3.542039789569702</c:v>
                </c:pt>
                <c:pt idx="1188">
                  <c:v>-3.4068806700491252</c:v>
                </c:pt>
                <c:pt idx="1189">
                  <c:v>-3.1473671077937868</c:v>
                </c:pt>
                <c:pt idx="1190">
                  <c:v>-3.6704565271589247</c:v>
                </c:pt>
                <c:pt idx="1191">
                  <c:v>-3.65919335857705</c:v>
                </c:pt>
                <c:pt idx="1192">
                  <c:v>-3.1568519010700116</c:v>
                </c:pt>
                <c:pt idx="1193">
                  <c:v>-3.8502172417983922</c:v>
                </c:pt>
                <c:pt idx="1194">
                  <c:v>-3.8004421213362582</c:v>
                </c:pt>
                <c:pt idx="1195">
                  <c:v>-3.2391492648582934</c:v>
                </c:pt>
                <c:pt idx="1196">
                  <c:v>-3.137037454789513</c:v>
                </c:pt>
              </c:numCache>
            </c:numRef>
          </c:xVal>
          <c:yVal>
            <c:numRef>
              <c:f>'1h vs 4h'!$L$2:$L$6020</c:f>
              <c:numCache>
                <c:formatCode>General</c:formatCode>
                <c:ptCount val="6019"/>
                <c:pt idx="0">
                  <c:v>-0.10185964468856847</c:v>
                </c:pt>
                <c:pt idx="1">
                  <c:v>-0.22404771371629523</c:v>
                </c:pt>
                <c:pt idx="2">
                  <c:v>-0.3214861389293136</c:v>
                </c:pt>
                <c:pt idx="3">
                  <c:v>-0.32822616500159918</c:v>
                </c:pt>
                <c:pt idx="4">
                  <c:v>-0.49476027101704145</c:v>
                </c:pt>
                <c:pt idx="5">
                  <c:v>-0.65974249792762063</c:v>
                </c:pt>
                <c:pt idx="6">
                  <c:v>-0.71119082326650218</c:v>
                </c:pt>
                <c:pt idx="7">
                  <c:v>-0.72162815240440659</c:v>
                </c:pt>
                <c:pt idx="8">
                  <c:v>-0.7387334576282385</c:v>
                </c:pt>
                <c:pt idx="9">
                  <c:v>-0.75332766665861184</c:v>
                </c:pt>
                <c:pt idx="10">
                  <c:v>-0.76669422228134654</c:v>
                </c:pt>
                <c:pt idx="11">
                  <c:v>-0.77260305521483597</c:v>
                </c:pt>
                <c:pt idx="12">
                  <c:v>-0.77815125038364541</c:v>
                </c:pt>
                <c:pt idx="13">
                  <c:v>-0.78663074300850599</c:v>
                </c:pt>
                <c:pt idx="14">
                  <c:v>-0.80025719727566003</c:v>
                </c:pt>
                <c:pt idx="15">
                  <c:v>-0.80329428574640083</c:v>
                </c:pt>
                <c:pt idx="16">
                  <c:v>-0.8307395593636363</c:v>
                </c:pt>
                <c:pt idx="17">
                  <c:v>-0.86204352177580945</c:v>
                </c:pt>
                <c:pt idx="18">
                  <c:v>-0.87358869535908246</c:v>
                </c:pt>
                <c:pt idx="19">
                  <c:v>-0.87758967209355931</c:v>
                </c:pt>
                <c:pt idx="20">
                  <c:v>-0.88325574200697199</c:v>
                </c:pt>
                <c:pt idx="21">
                  <c:v>-0.89074921832886766</c:v>
                </c:pt>
                <c:pt idx="22">
                  <c:v>-0.90688297600908574</c:v>
                </c:pt>
                <c:pt idx="23">
                  <c:v>-0.90998548070465157</c:v>
                </c:pt>
                <c:pt idx="24">
                  <c:v>-0.93527467036334699</c:v>
                </c:pt>
                <c:pt idx="25">
                  <c:v>-0.95424250943932531</c:v>
                </c:pt>
                <c:pt idx="26">
                  <c:v>-0.9585499175166754</c:v>
                </c:pt>
                <c:pt idx="27">
                  <c:v>-0.96378782734555546</c:v>
                </c:pt>
                <c:pt idx="28">
                  <c:v>-0.97510353768185143</c:v>
                </c:pt>
                <c:pt idx="29">
                  <c:v>-0.97901211731947946</c:v>
                </c:pt>
                <c:pt idx="30">
                  <c:v>-0.98706207350540165</c:v>
                </c:pt>
                <c:pt idx="31">
                  <c:v>-1.0033521016551799</c:v>
                </c:pt>
                <c:pt idx="32">
                  <c:v>-1.0145002673151613</c:v>
                </c:pt>
                <c:pt idx="33">
                  <c:v>-1.0154789898685486</c:v>
                </c:pt>
                <c:pt idx="34">
                  <c:v>-1.0219178510016322</c:v>
                </c:pt>
                <c:pt idx="35">
                  <c:v>-1.0431914891111986</c:v>
                </c:pt>
                <c:pt idx="36">
                  <c:v>-1.0466825298041424</c:v>
                </c:pt>
                <c:pt idx="37">
                  <c:v>-1.0472196551574033</c:v>
                </c:pt>
                <c:pt idx="38">
                  <c:v>-1.0570621097052186</c:v>
                </c:pt>
                <c:pt idx="39">
                  <c:v>-1.0602959018872513</c:v>
                </c:pt>
                <c:pt idx="40">
                  <c:v>-1.086605264126832</c:v>
                </c:pt>
                <c:pt idx="41">
                  <c:v>-1.0890137722555415</c:v>
                </c:pt>
                <c:pt idx="42">
                  <c:v>-1.0935037340977638</c:v>
                </c:pt>
                <c:pt idx="43">
                  <c:v>-1.098179408621909</c:v>
                </c:pt>
                <c:pt idx="44">
                  <c:v>-1.1044871113123953</c:v>
                </c:pt>
                <c:pt idx="45">
                  <c:v>-1.1059610289700055</c:v>
                </c:pt>
                <c:pt idx="46">
                  <c:v>-1.1154301409796414</c:v>
                </c:pt>
                <c:pt idx="47">
                  <c:v>-1.1203489349347184</c:v>
                </c:pt>
                <c:pt idx="48">
                  <c:v>-1.1213888062350341</c:v>
                </c:pt>
                <c:pt idx="49">
                  <c:v>-1.1256002667924208</c:v>
                </c:pt>
                <c:pt idx="50">
                  <c:v>-1.1257166797725151</c:v>
                </c:pt>
                <c:pt idx="51">
                  <c:v>-1.130781596419979</c:v>
                </c:pt>
                <c:pt idx="52">
                  <c:v>-1.1314029051510777</c:v>
                </c:pt>
                <c:pt idx="53">
                  <c:v>-1.1374132676025668</c:v>
                </c:pt>
                <c:pt idx="54">
                  <c:v>-1.1388959236606606</c:v>
                </c:pt>
                <c:pt idx="55">
                  <c:v>-1.1396153372416349</c:v>
                </c:pt>
                <c:pt idx="56">
                  <c:v>-1.141559464447085</c:v>
                </c:pt>
                <c:pt idx="57">
                  <c:v>-1.1481863092492812</c:v>
                </c:pt>
                <c:pt idx="58">
                  <c:v>-1.1501373829645434</c:v>
                </c:pt>
                <c:pt idx="59">
                  <c:v>-1.1531365698232481</c:v>
                </c:pt>
                <c:pt idx="60">
                  <c:v>-1.1535412482697414</c:v>
                </c:pt>
                <c:pt idx="61">
                  <c:v>-1.1560433390445528</c:v>
                </c:pt>
                <c:pt idx="62">
                  <c:v>-1.1610220828579718</c:v>
                </c:pt>
                <c:pt idx="63">
                  <c:v>-1.1611201698235301</c:v>
                </c:pt>
                <c:pt idx="64">
                  <c:v>-1.1656505919198736</c:v>
                </c:pt>
                <c:pt idx="65">
                  <c:v>-1.1691862782192215</c:v>
                </c:pt>
                <c:pt idx="66">
                  <c:v>-1.1708524201150583</c:v>
                </c:pt>
                <c:pt idx="67">
                  <c:v>-1.1767125300306955</c:v>
                </c:pt>
                <c:pt idx="68">
                  <c:v>-1.177297347395303</c:v>
                </c:pt>
                <c:pt idx="69">
                  <c:v>-1.186009511277019</c:v>
                </c:pt>
                <c:pt idx="70">
                  <c:v>-1.1862794490709898</c:v>
                </c:pt>
                <c:pt idx="71">
                  <c:v>-1.1867505021005005</c:v>
                </c:pt>
                <c:pt idx="72">
                  <c:v>-1.1879904823553895</c:v>
                </c:pt>
                <c:pt idx="73">
                  <c:v>-1.1890521803557033</c:v>
                </c:pt>
                <c:pt idx="74">
                  <c:v>-1.1921548025118449</c:v>
                </c:pt>
                <c:pt idx="75">
                  <c:v>-1.1965540140255948</c:v>
                </c:pt>
                <c:pt idx="76">
                  <c:v>-1.1966641002763334</c:v>
                </c:pt>
                <c:pt idx="77">
                  <c:v>-1.2012190771062226</c:v>
                </c:pt>
                <c:pt idx="78">
                  <c:v>-1.2034103168862147</c:v>
                </c:pt>
                <c:pt idx="79">
                  <c:v>-1.2193599492126617</c:v>
                </c:pt>
                <c:pt idx="80">
                  <c:v>-1.2216863990627109</c:v>
                </c:pt>
                <c:pt idx="81">
                  <c:v>-1.2240603112733854</c:v>
                </c:pt>
                <c:pt idx="82">
                  <c:v>-1.2241330440205374</c:v>
                </c:pt>
                <c:pt idx="83">
                  <c:v>-1.2277514314520437</c:v>
                </c:pt>
                <c:pt idx="84">
                  <c:v>-1.2282183525845989</c:v>
                </c:pt>
                <c:pt idx="85">
                  <c:v>-1.2293367710089069</c:v>
                </c:pt>
                <c:pt idx="86">
                  <c:v>-1.2392317624299238</c:v>
                </c:pt>
                <c:pt idx="87">
                  <c:v>-1.2402328577623698</c:v>
                </c:pt>
                <c:pt idx="88">
                  <c:v>-1.2450348084423699</c:v>
                </c:pt>
                <c:pt idx="89">
                  <c:v>-1.2455892344966621</c:v>
                </c:pt>
                <c:pt idx="90">
                  <c:v>-1.2457181353408926</c:v>
                </c:pt>
                <c:pt idx="91">
                  <c:v>-1.2494429614425822</c:v>
                </c:pt>
                <c:pt idx="92">
                  <c:v>-1.251412084290068</c:v>
                </c:pt>
                <c:pt idx="93">
                  <c:v>-1.2532629461499625</c:v>
                </c:pt>
                <c:pt idx="94">
                  <c:v>-1.2552725051033065</c:v>
                </c:pt>
                <c:pt idx="95">
                  <c:v>-1.2594438177505385</c:v>
                </c:pt>
                <c:pt idx="96">
                  <c:v>-1.2670276610599678</c:v>
                </c:pt>
                <c:pt idx="97">
                  <c:v>-1.2683180638583873</c:v>
                </c:pt>
                <c:pt idx="98">
                  <c:v>-1.2718319803426081</c:v>
                </c:pt>
                <c:pt idx="99">
                  <c:v>-1.2747765710952239</c:v>
                </c:pt>
                <c:pt idx="100">
                  <c:v>-1.2759503571694883</c:v>
                </c:pt>
                <c:pt idx="101">
                  <c:v>-1.2772226817499435</c:v>
                </c:pt>
                <c:pt idx="102">
                  <c:v>-1.2805182712724317</c:v>
                </c:pt>
                <c:pt idx="103">
                  <c:v>-1.2837704802624417</c:v>
                </c:pt>
                <c:pt idx="104">
                  <c:v>-1.2933625547114462</c:v>
                </c:pt>
                <c:pt idx="105">
                  <c:v>-1.2937354635312808</c:v>
                </c:pt>
                <c:pt idx="106">
                  <c:v>-1.294451873366018</c:v>
                </c:pt>
                <c:pt idx="107">
                  <c:v>-1.2951821058690418</c:v>
                </c:pt>
                <c:pt idx="108">
                  <c:v>-1.2966253208497427</c:v>
                </c:pt>
                <c:pt idx="109">
                  <c:v>-1.2972357610584395</c:v>
                </c:pt>
                <c:pt idx="110">
                  <c:v>-1.2989287207044753</c:v>
                </c:pt>
                <c:pt idx="111">
                  <c:v>-1.2996650011629252</c:v>
                </c:pt>
                <c:pt idx="112">
                  <c:v>-1.2997529681888129</c:v>
                </c:pt>
                <c:pt idx="113">
                  <c:v>-1.3082085802911052</c:v>
                </c:pt>
                <c:pt idx="114">
                  <c:v>-1.3098579263198622</c:v>
                </c:pt>
                <c:pt idx="115">
                  <c:v>-1.3126871562177307</c:v>
                </c:pt>
                <c:pt idx="116">
                  <c:v>-1.3145536078494415</c:v>
                </c:pt>
                <c:pt idx="117">
                  <c:v>-1.3147096929551745</c:v>
                </c:pt>
                <c:pt idx="118">
                  <c:v>-1.3159159470773181</c:v>
                </c:pt>
                <c:pt idx="119">
                  <c:v>-1.3163683237077817</c:v>
                </c:pt>
                <c:pt idx="120">
                  <c:v>-1.317219120586304</c:v>
                </c:pt>
                <c:pt idx="121">
                  <c:v>-1.3248345912470376</c:v>
                </c:pt>
                <c:pt idx="122">
                  <c:v>-1.3272751665238085</c:v>
                </c:pt>
                <c:pt idx="123">
                  <c:v>-1.3292941730416938</c:v>
                </c:pt>
                <c:pt idx="124">
                  <c:v>-1.3303222866016302</c:v>
                </c:pt>
                <c:pt idx="125">
                  <c:v>-1.3336059363589463</c:v>
                </c:pt>
                <c:pt idx="126">
                  <c:v>-1.3338880499599564</c:v>
                </c:pt>
                <c:pt idx="127">
                  <c:v>-1.3382467401680709</c:v>
                </c:pt>
                <c:pt idx="128">
                  <c:v>-1.339013614181827</c:v>
                </c:pt>
                <c:pt idx="129">
                  <c:v>-1.3392782807733457</c:v>
                </c:pt>
                <c:pt idx="130">
                  <c:v>-1.3430694337070401</c:v>
                </c:pt>
                <c:pt idx="131">
                  <c:v>-1.3437205391361711</c:v>
                </c:pt>
                <c:pt idx="132">
                  <c:v>-1.3440320910093824</c:v>
                </c:pt>
                <c:pt idx="133">
                  <c:v>-1.3445023848016349</c:v>
                </c:pt>
                <c:pt idx="134">
                  <c:v>-1.3445339694168073</c:v>
                </c:pt>
                <c:pt idx="135">
                  <c:v>-1.345449135452395</c:v>
                </c:pt>
                <c:pt idx="136">
                  <c:v>-1.360740000533418</c:v>
                </c:pt>
                <c:pt idx="137">
                  <c:v>-1.3636704090890719</c:v>
                </c:pt>
                <c:pt idx="138">
                  <c:v>-1.3650817702616627</c:v>
                </c:pt>
                <c:pt idx="139">
                  <c:v>-1.3678760499618288</c:v>
                </c:pt>
                <c:pt idx="140">
                  <c:v>-1.3720614006905187</c:v>
                </c:pt>
                <c:pt idx="141">
                  <c:v>-1.3721666367876186</c:v>
                </c:pt>
                <c:pt idx="142">
                  <c:v>-1.378543353630602</c:v>
                </c:pt>
                <c:pt idx="143">
                  <c:v>-1.3858381317547865</c:v>
                </c:pt>
                <c:pt idx="144">
                  <c:v>-1.3867757773847216</c:v>
                </c:pt>
                <c:pt idx="145">
                  <c:v>-1.3872929896320312</c:v>
                </c:pt>
                <c:pt idx="146">
                  <c:v>-1.3884835073552295</c:v>
                </c:pt>
                <c:pt idx="147">
                  <c:v>-1.3911678326702472</c:v>
                </c:pt>
                <c:pt idx="148">
                  <c:v>-1.3913131749659298</c:v>
                </c:pt>
                <c:pt idx="149">
                  <c:v>-1.3962399209869094</c:v>
                </c:pt>
                <c:pt idx="150">
                  <c:v>-1.3996222556002798</c:v>
                </c:pt>
                <c:pt idx="151">
                  <c:v>-1.3998101033923014</c:v>
                </c:pt>
                <c:pt idx="152">
                  <c:v>-1.400501990764389</c:v>
                </c:pt>
                <c:pt idx="153">
                  <c:v>-1.403692337561129</c:v>
                </c:pt>
                <c:pt idx="154">
                  <c:v>-1.4065401804339552</c:v>
                </c:pt>
                <c:pt idx="155">
                  <c:v>-1.4095830994948642</c:v>
                </c:pt>
                <c:pt idx="156">
                  <c:v>-1.4107005638595065</c:v>
                </c:pt>
                <c:pt idx="157">
                  <c:v>-1.4116541751470977</c:v>
                </c:pt>
                <c:pt idx="158">
                  <c:v>-1.4121778365963147</c:v>
                </c:pt>
                <c:pt idx="159">
                  <c:v>-1.4156401153426383</c:v>
                </c:pt>
                <c:pt idx="160">
                  <c:v>-1.4158918421064146</c:v>
                </c:pt>
                <c:pt idx="161">
                  <c:v>-1.4180067534143781</c:v>
                </c:pt>
                <c:pt idx="162">
                  <c:v>-1.4222461793666854</c:v>
                </c:pt>
                <c:pt idx="163">
                  <c:v>-1.4239412656785215</c:v>
                </c:pt>
                <c:pt idx="164">
                  <c:v>-1.4287141932395009</c:v>
                </c:pt>
                <c:pt idx="165">
                  <c:v>-1.4315862848460412</c:v>
                </c:pt>
                <c:pt idx="166">
                  <c:v>-1.4319957897974236</c:v>
                </c:pt>
                <c:pt idx="167">
                  <c:v>-1.4326102141399655</c:v>
                </c:pt>
                <c:pt idx="168">
                  <c:v>-1.4364341659504467</c:v>
                </c:pt>
                <c:pt idx="169">
                  <c:v>-1.4364839578022142</c:v>
                </c:pt>
                <c:pt idx="170">
                  <c:v>-1.4387577189864533</c:v>
                </c:pt>
                <c:pt idx="171">
                  <c:v>-1.4395252429275887</c:v>
                </c:pt>
                <c:pt idx="172">
                  <c:v>-1.4443590145743477</c:v>
                </c:pt>
                <c:pt idx="173">
                  <c:v>-1.4444521379662942</c:v>
                </c:pt>
                <c:pt idx="174">
                  <c:v>-1.4447776252025912</c:v>
                </c:pt>
                <c:pt idx="175">
                  <c:v>-1.4468305074536585</c:v>
                </c:pt>
                <c:pt idx="176">
                  <c:v>-1.4471312238682503</c:v>
                </c:pt>
                <c:pt idx="177">
                  <c:v>-1.448236131561321</c:v>
                </c:pt>
                <c:pt idx="178">
                  <c:v>-1.4515384838704488</c:v>
                </c:pt>
                <c:pt idx="179">
                  <c:v>-1.4518522900519428</c:v>
                </c:pt>
                <c:pt idx="180">
                  <c:v>-1.4548448600085104</c:v>
                </c:pt>
                <c:pt idx="181">
                  <c:v>-1.4561437860947648</c:v>
                </c:pt>
                <c:pt idx="182">
                  <c:v>-1.4562038619240583</c:v>
                </c:pt>
                <c:pt idx="183">
                  <c:v>-1.4564148548693019</c:v>
                </c:pt>
                <c:pt idx="184">
                  <c:v>-1.4564321014682557</c:v>
                </c:pt>
                <c:pt idx="185">
                  <c:v>-1.4571324348823249</c:v>
                </c:pt>
                <c:pt idx="186">
                  <c:v>-1.4591077978231748</c:v>
                </c:pt>
                <c:pt idx="187">
                  <c:v>-1.4613680837887926</c:v>
                </c:pt>
                <c:pt idx="188">
                  <c:v>-1.4629966120280571</c:v>
                </c:pt>
                <c:pt idx="189">
                  <c:v>-1.4644125863762321</c:v>
                </c:pt>
                <c:pt idx="190">
                  <c:v>-1.4663490242204391</c:v>
                </c:pt>
                <c:pt idx="191">
                  <c:v>-1.468769180354897</c:v>
                </c:pt>
                <c:pt idx="192">
                  <c:v>-1.4712917110589396</c:v>
                </c:pt>
                <c:pt idx="193">
                  <c:v>-1.4718460244994851</c:v>
                </c:pt>
                <c:pt idx="194">
                  <c:v>-1.4719816150672518</c:v>
                </c:pt>
                <c:pt idx="195">
                  <c:v>-1.4726660801293288</c:v>
                </c:pt>
                <c:pt idx="196">
                  <c:v>-1.472729379918541</c:v>
                </c:pt>
                <c:pt idx="197">
                  <c:v>-1.4756281594948704</c:v>
                </c:pt>
                <c:pt idx="198">
                  <c:v>-1.4758805840202134</c:v>
                </c:pt>
                <c:pt idx="199">
                  <c:v>-1.4784334404750044</c:v>
                </c:pt>
                <c:pt idx="200">
                  <c:v>-1.4786410404181727</c:v>
                </c:pt>
                <c:pt idx="201">
                  <c:v>-1.4798181003881281</c:v>
                </c:pt>
                <c:pt idx="202">
                  <c:v>-1.4805513666845418</c:v>
                </c:pt>
                <c:pt idx="203">
                  <c:v>-1.48088140359297</c:v>
                </c:pt>
                <c:pt idx="204">
                  <c:v>-1.4815125406856342</c:v>
                </c:pt>
                <c:pt idx="205">
                  <c:v>-1.4822007802489376</c:v>
                </c:pt>
                <c:pt idx="206">
                  <c:v>-1.4822007802489376</c:v>
                </c:pt>
                <c:pt idx="207">
                  <c:v>-1.485341584966354</c:v>
                </c:pt>
                <c:pt idx="208">
                  <c:v>-1.4861025537389527</c:v>
                </c:pt>
                <c:pt idx="209">
                  <c:v>-1.4884065189495743</c:v>
                </c:pt>
                <c:pt idx="210">
                  <c:v>-1.491007518784258</c:v>
                </c:pt>
                <c:pt idx="211">
                  <c:v>-1.4915651326424086</c:v>
                </c:pt>
                <c:pt idx="212">
                  <c:v>-1.4930000431004737</c:v>
                </c:pt>
                <c:pt idx="213">
                  <c:v>-1.4934594408287039</c:v>
                </c:pt>
                <c:pt idx="214">
                  <c:v>-1.4935098625982917</c:v>
                </c:pt>
                <c:pt idx="215">
                  <c:v>-1.4950347206830203</c:v>
                </c:pt>
                <c:pt idx="216">
                  <c:v>-1.4950404379832325</c:v>
                </c:pt>
                <c:pt idx="217">
                  <c:v>-1.496103595731282</c:v>
                </c:pt>
                <c:pt idx="218">
                  <c:v>-1.4970807321981436</c:v>
                </c:pt>
                <c:pt idx="219">
                  <c:v>-1.5007339237975867</c:v>
                </c:pt>
                <c:pt idx="220">
                  <c:v>-1.5007391832449299</c:v>
                </c:pt>
                <c:pt idx="221">
                  <c:v>-1.5094619558321682</c:v>
                </c:pt>
                <c:pt idx="222">
                  <c:v>-1.5100179725438765</c:v>
                </c:pt>
                <c:pt idx="223">
                  <c:v>-1.5162614000212202</c:v>
                </c:pt>
                <c:pt idx="224">
                  <c:v>-1.516793959483614</c:v>
                </c:pt>
                <c:pt idx="225">
                  <c:v>-1.5169245486865996</c:v>
                </c:pt>
                <c:pt idx="226">
                  <c:v>-1.5171503768051395</c:v>
                </c:pt>
                <c:pt idx="227">
                  <c:v>-1.5175947977741648</c:v>
                </c:pt>
                <c:pt idx="228">
                  <c:v>-1.5190363887757592</c:v>
                </c:pt>
                <c:pt idx="229">
                  <c:v>-1.5208937792405348</c:v>
                </c:pt>
                <c:pt idx="230">
                  <c:v>-1.520964475803452</c:v>
                </c:pt>
                <c:pt idx="231">
                  <c:v>-1.522318003456921</c:v>
                </c:pt>
                <c:pt idx="232">
                  <c:v>-1.5229989697412034</c:v>
                </c:pt>
                <c:pt idx="233">
                  <c:v>-1.5248395837045241</c:v>
                </c:pt>
                <c:pt idx="234">
                  <c:v>-1.5350347737997274</c:v>
                </c:pt>
                <c:pt idx="235">
                  <c:v>-1.5358654066200776</c:v>
                </c:pt>
                <c:pt idx="236">
                  <c:v>-1.5365584425715311</c:v>
                </c:pt>
                <c:pt idx="237">
                  <c:v>-1.5365686135215872</c:v>
                </c:pt>
                <c:pt idx="238">
                  <c:v>-1.537312898877399</c:v>
                </c:pt>
                <c:pt idx="239">
                  <c:v>-1.5374756435078036</c:v>
                </c:pt>
                <c:pt idx="240">
                  <c:v>-1.538573733806857</c:v>
                </c:pt>
                <c:pt idx="241">
                  <c:v>-1.5400249624101305</c:v>
                </c:pt>
                <c:pt idx="242">
                  <c:v>-1.5419850932019834</c:v>
                </c:pt>
                <c:pt idx="243">
                  <c:v>-1.5425704756873821</c:v>
                </c:pt>
                <c:pt idx="244">
                  <c:v>-1.5455786353755145</c:v>
                </c:pt>
                <c:pt idx="245">
                  <c:v>-1.5455936180219867</c:v>
                </c:pt>
                <c:pt idx="246">
                  <c:v>-1.5481560582633258</c:v>
                </c:pt>
                <c:pt idx="247">
                  <c:v>-1.5501437258297892</c:v>
                </c:pt>
                <c:pt idx="248">
                  <c:v>-1.5511429808428763</c:v>
                </c:pt>
                <c:pt idx="249">
                  <c:v>-1.5511961325548198</c:v>
                </c:pt>
                <c:pt idx="250">
                  <c:v>-1.5514827499170734</c:v>
                </c:pt>
                <c:pt idx="251">
                  <c:v>-1.5526682161121934</c:v>
                </c:pt>
                <c:pt idx="252">
                  <c:v>-1.5532235982797939</c:v>
                </c:pt>
                <c:pt idx="253">
                  <c:v>-1.5544800914493251</c:v>
                </c:pt>
                <c:pt idx="254">
                  <c:v>-1.5563025007672884</c:v>
                </c:pt>
                <c:pt idx="255">
                  <c:v>-1.5565995977756362</c:v>
                </c:pt>
                <c:pt idx="256">
                  <c:v>-1.5569353463523772</c:v>
                </c:pt>
                <c:pt idx="257">
                  <c:v>-1.5570559566530342</c:v>
                </c:pt>
                <c:pt idx="258">
                  <c:v>-1.5600410703266898</c:v>
                </c:pt>
                <c:pt idx="259">
                  <c:v>-1.5628163489047175</c:v>
                </c:pt>
                <c:pt idx="260">
                  <c:v>-1.5665216659489738</c:v>
                </c:pt>
                <c:pt idx="261">
                  <c:v>-1.5683851673772238</c:v>
                </c:pt>
                <c:pt idx="262">
                  <c:v>-1.5688459795223788</c:v>
                </c:pt>
                <c:pt idx="263">
                  <c:v>-1.5706558599472338</c:v>
                </c:pt>
                <c:pt idx="264">
                  <c:v>-1.5743366047676417</c:v>
                </c:pt>
                <c:pt idx="265">
                  <c:v>-1.575414376059403</c:v>
                </c:pt>
                <c:pt idx="266">
                  <c:v>-1.5768841874772574</c:v>
                </c:pt>
                <c:pt idx="267">
                  <c:v>-1.5797835966168103</c:v>
                </c:pt>
                <c:pt idx="268">
                  <c:v>-1.5800396709246423</c:v>
                </c:pt>
                <c:pt idx="269">
                  <c:v>-1.5803407416347275</c:v>
                </c:pt>
                <c:pt idx="270">
                  <c:v>-1.5814455361300439</c:v>
                </c:pt>
                <c:pt idx="271">
                  <c:v>-1.5843390908098718</c:v>
                </c:pt>
                <c:pt idx="272">
                  <c:v>-1.585026652029182</c:v>
                </c:pt>
                <c:pt idx="273">
                  <c:v>-1.5874657797359544</c:v>
                </c:pt>
                <c:pt idx="274">
                  <c:v>-1.5923988461155649</c:v>
                </c:pt>
                <c:pt idx="275">
                  <c:v>-1.5944917549150159</c:v>
                </c:pt>
                <c:pt idx="276">
                  <c:v>-1.594931903123419</c:v>
                </c:pt>
                <c:pt idx="277">
                  <c:v>-1.5964023212190857</c:v>
                </c:pt>
                <c:pt idx="278">
                  <c:v>-1.597056784697062</c:v>
                </c:pt>
                <c:pt idx="279">
                  <c:v>-1.5976951859255133</c:v>
                </c:pt>
                <c:pt idx="280">
                  <c:v>-1.5976983461714271</c:v>
                </c:pt>
                <c:pt idx="281">
                  <c:v>-1.5980011348510959</c:v>
                </c:pt>
                <c:pt idx="282">
                  <c:v>-1.5987326897923995</c:v>
                </c:pt>
                <c:pt idx="283">
                  <c:v>-1.6026681491256212</c:v>
                </c:pt>
                <c:pt idx="284">
                  <c:v>-1.6043002978033292</c:v>
                </c:pt>
                <c:pt idx="285">
                  <c:v>-1.6051844255371122</c:v>
                </c:pt>
                <c:pt idx="286">
                  <c:v>-1.6062750787033004</c:v>
                </c:pt>
                <c:pt idx="287">
                  <c:v>-1.6068350979694843</c:v>
                </c:pt>
                <c:pt idx="288">
                  <c:v>-1.6078895349886875</c:v>
                </c:pt>
                <c:pt idx="289">
                  <c:v>-1.6084561965127591</c:v>
                </c:pt>
                <c:pt idx="290">
                  <c:v>-1.6117915778926815</c:v>
                </c:pt>
                <c:pt idx="291">
                  <c:v>-1.614597197483205</c:v>
                </c:pt>
                <c:pt idx="292">
                  <c:v>-1.6154883892522665</c:v>
                </c:pt>
                <c:pt idx="293">
                  <c:v>-1.6166689450865803</c:v>
                </c:pt>
                <c:pt idx="294">
                  <c:v>-1.6181826782354731</c:v>
                </c:pt>
                <c:pt idx="295">
                  <c:v>-1.6197887582883939</c:v>
                </c:pt>
                <c:pt idx="296">
                  <c:v>-1.6204654060708605</c:v>
                </c:pt>
                <c:pt idx="297">
                  <c:v>-1.6225440939645772</c:v>
                </c:pt>
                <c:pt idx="298">
                  <c:v>-1.6229235266000719</c:v>
                </c:pt>
                <c:pt idx="299">
                  <c:v>-1.6232492903979006</c:v>
                </c:pt>
                <c:pt idx="300">
                  <c:v>-1.6260340297853</c:v>
                </c:pt>
                <c:pt idx="301">
                  <c:v>-1.6261499005679017</c:v>
                </c:pt>
                <c:pt idx="302">
                  <c:v>-1.628228229037598</c:v>
                </c:pt>
                <c:pt idx="303">
                  <c:v>-1.6289625610054055</c:v>
                </c:pt>
                <c:pt idx="304">
                  <c:v>-1.6290447142108713</c:v>
                </c:pt>
                <c:pt idx="305">
                  <c:v>-1.6309961086328912</c:v>
                </c:pt>
                <c:pt idx="306">
                  <c:v>-1.6336835706395259</c:v>
                </c:pt>
                <c:pt idx="307">
                  <c:v>-1.6338518257518149</c:v>
                </c:pt>
                <c:pt idx="308">
                  <c:v>-1.6348851326858138</c:v>
                </c:pt>
                <c:pt idx="309">
                  <c:v>-1.6357711946608362</c:v>
                </c:pt>
                <c:pt idx="310">
                  <c:v>-1.6364775561316574</c:v>
                </c:pt>
                <c:pt idx="311">
                  <c:v>-1.6371570745070503</c:v>
                </c:pt>
                <c:pt idx="312">
                  <c:v>-1.6377288256125542</c:v>
                </c:pt>
                <c:pt idx="313">
                  <c:v>-1.6394123282467685</c:v>
                </c:pt>
                <c:pt idx="314">
                  <c:v>-1.6424124496849104</c:v>
                </c:pt>
                <c:pt idx="315">
                  <c:v>-1.6430361539933478</c:v>
                </c:pt>
                <c:pt idx="316">
                  <c:v>-1.6451178876249533</c:v>
                </c:pt>
                <c:pt idx="317">
                  <c:v>-1.6454369666011135</c:v>
                </c:pt>
                <c:pt idx="318">
                  <c:v>-1.6468723357443253</c:v>
                </c:pt>
                <c:pt idx="319">
                  <c:v>-1.6483600109809324</c:v>
                </c:pt>
                <c:pt idx="320">
                  <c:v>-1.6488347043229734</c:v>
                </c:pt>
                <c:pt idx="321">
                  <c:v>-1.6493925507833582</c:v>
                </c:pt>
                <c:pt idx="322">
                  <c:v>-1.6496524557114072</c:v>
                </c:pt>
                <c:pt idx="323">
                  <c:v>-1.6543612593054555</c:v>
                </c:pt>
                <c:pt idx="324">
                  <c:v>-1.6547336868958773</c:v>
                </c:pt>
                <c:pt idx="325">
                  <c:v>-1.657176204538314</c:v>
                </c:pt>
                <c:pt idx="326">
                  <c:v>-1.6573790885157016</c:v>
                </c:pt>
                <c:pt idx="327">
                  <c:v>-1.6577613880689412</c:v>
                </c:pt>
                <c:pt idx="328">
                  <c:v>-1.6595284269692006</c:v>
                </c:pt>
                <c:pt idx="329">
                  <c:v>-1.6637977891943576</c:v>
                </c:pt>
                <c:pt idx="330">
                  <c:v>-1.6642912850896878</c:v>
                </c:pt>
                <c:pt idx="331">
                  <c:v>-1.6668287699648958</c:v>
                </c:pt>
                <c:pt idx="332">
                  <c:v>-1.6674529528899544</c:v>
                </c:pt>
                <c:pt idx="333">
                  <c:v>-1.6677387669719408</c:v>
                </c:pt>
                <c:pt idx="334">
                  <c:v>-1.6686521100675678</c:v>
                </c:pt>
                <c:pt idx="335">
                  <c:v>-1.6708165223537244</c:v>
                </c:pt>
                <c:pt idx="336">
                  <c:v>-1.6735994950817126</c:v>
                </c:pt>
                <c:pt idx="337">
                  <c:v>-1.6759436650301205</c:v>
                </c:pt>
                <c:pt idx="338">
                  <c:v>-1.6766837093460751</c:v>
                </c:pt>
                <c:pt idx="339">
                  <c:v>-1.6785183790401159</c:v>
                </c:pt>
                <c:pt idx="340">
                  <c:v>-1.6800645009929136</c:v>
                </c:pt>
                <c:pt idx="341">
                  <c:v>-1.6802564981981434</c:v>
                </c:pt>
                <c:pt idx="342">
                  <c:v>-1.682344553255207</c:v>
                </c:pt>
                <c:pt idx="343">
                  <c:v>-1.6835198909736382</c:v>
                </c:pt>
                <c:pt idx="344">
                  <c:v>-1.6851092989049108</c:v>
                </c:pt>
                <c:pt idx="345">
                  <c:v>-1.6856141816538341</c:v>
                </c:pt>
                <c:pt idx="346">
                  <c:v>-1.6862088110661995</c:v>
                </c:pt>
                <c:pt idx="347">
                  <c:v>-1.686505477367946</c:v>
                </c:pt>
                <c:pt idx="348">
                  <c:v>-1.686918370267279</c:v>
                </c:pt>
                <c:pt idx="349">
                  <c:v>-1.686918370267279</c:v>
                </c:pt>
                <c:pt idx="350">
                  <c:v>-1.6878539994305579</c:v>
                </c:pt>
                <c:pt idx="351">
                  <c:v>-1.687974620034556</c:v>
                </c:pt>
                <c:pt idx="352">
                  <c:v>-1.6896770755683881</c:v>
                </c:pt>
                <c:pt idx="353">
                  <c:v>-1.6897690327550527</c:v>
                </c:pt>
                <c:pt idx="354">
                  <c:v>-1.6953658800671949</c:v>
                </c:pt>
                <c:pt idx="355">
                  <c:v>-1.6962598895701984</c:v>
                </c:pt>
                <c:pt idx="356">
                  <c:v>-1.6990793996403648</c:v>
                </c:pt>
                <c:pt idx="357">
                  <c:v>-1.699960834033138</c:v>
                </c:pt>
                <c:pt idx="358">
                  <c:v>-1.7024305364455263</c:v>
                </c:pt>
                <c:pt idx="359">
                  <c:v>-1.7038553197066886</c:v>
                </c:pt>
                <c:pt idx="360">
                  <c:v>-1.7044214007712088</c:v>
                </c:pt>
                <c:pt idx="361">
                  <c:v>-1.7049873668681939</c:v>
                </c:pt>
                <c:pt idx="362">
                  <c:v>-1.7104954030474253</c:v>
                </c:pt>
                <c:pt idx="363">
                  <c:v>-1.7112044607530315</c:v>
                </c:pt>
                <c:pt idx="364">
                  <c:v>-1.7115072104912623</c:v>
                </c:pt>
                <c:pt idx="365">
                  <c:v>-1.7120662690606792</c:v>
                </c:pt>
                <c:pt idx="366">
                  <c:v>-1.7135695638746009</c:v>
                </c:pt>
                <c:pt idx="367">
                  <c:v>-1.714033750771895</c:v>
                </c:pt>
                <c:pt idx="368">
                  <c:v>-1.7192504743554642</c:v>
                </c:pt>
                <c:pt idx="369">
                  <c:v>-1.7209578917600385</c:v>
                </c:pt>
                <c:pt idx="370">
                  <c:v>-1.7210543074179216</c:v>
                </c:pt>
                <c:pt idx="371">
                  <c:v>-1.7213040347888073</c:v>
                </c:pt>
                <c:pt idx="372">
                  <c:v>-1.7222238290754848</c:v>
                </c:pt>
                <c:pt idx="373">
                  <c:v>-1.7228484419167398</c:v>
                </c:pt>
                <c:pt idx="374">
                  <c:v>-1.7231036840527387</c:v>
                </c:pt>
                <c:pt idx="375">
                  <c:v>-1.7257709185337688</c:v>
                </c:pt>
                <c:pt idx="376">
                  <c:v>-1.7259456959432014</c:v>
                </c:pt>
                <c:pt idx="377">
                  <c:v>-1.7280250513734361</c:v>
                </c:pt>
                <c:pt idx="378">
                  <c:v>-1.7285918812676433</c:v>
                </c:pt>
                <c:pt idx="379">
                  <c:v>-1.7292580459701121</c:v>
                </c:pt>
                <c:pt idx="380">
                  <c:v>-1.7299742856995555</c:v>
                </c:pt>
                <c:pt idx="381">
                  <c:v>-1.7321918093511122</c:v>
                </c:pt>
                <c:pt idx="382">
                  <c:v>-1.7323937598229688</c:v>
                </c:pt>
                <c:pt idx="383">
                  <c:v>-1.7329506008592335</c:v>
                </c:pt>
                <c:pt idx="384">
                  <c:v>-1.7343766842441273</c:v>
                </c:pt>
                <c:pt idx="385">
                  <c:v>-1.7344117265292298</c:v>
                </c:pt>
                <c:pt idx="386">
                  <c:v>-1.7348002230876989</c:v>
                </c:pt>
                <c:pt idx="387">
                  <c:v>-1.735292072629977</c:v>
                </c:pt>
                <c:pt idx="388">
                  <c:v>-1.7377627251753505</c:v>
                </c:pt>
                <c:pt idx="389">
                  <c:v>-1.738068408199559</c:v>
                </c:pt>
                <c:pt idx="390">
                  <c:v>-1.7383406962352947</c:v>
                </c:pt>
                <c:pt idx="391">
                  <c:v>-1.7407058696637445</c:v>
                </c:pt>
                <c:pt idx="392">
                  <c:v>-1.7415049767625803</c:v>
                </c:pt>
                <c:pt idx="393">
                  <c:v>-1.7423507916775465</c:v>
                </c:pt>
                <c:pt idx="394">
                  <c:v>-1.7427528104621204</c:v>
                </c:pt>
                <c:pt idx="395">
                  <c:v>-1.7442458412521389</c:v>
                </c:pt>
                <c:pt idx="396">
                  <c:v>-1.7444570261338719</c:v>
                </c:pt>
                <c:pt idx="397">
                  <c:v>-1.7448103083558575</c:v>
                </c:pt>
                <c:pt idx="398">
                  <c:v>-1.7451509902807201</c:v>
                </c:pt>
                <c:pt idx="399">
                  <c:v>-1.7456611092337053</c:v>
                </c:pt>
                <c:pt idx="400">
                  <c:v>-1.745839517407082</c:v>
                </c:pt>
                <c:pt idx="401">
                  <c:v>-1.7460916698452864</c:v>
                </c:pt>
                <c:pt idx="402">
                  <c:v>-1.7490256251094256</c:v>
                </c:pt>
                <c:pt idx="403">
                  <c:v>-1.7498764972657068</c:v>
                </c:pt>
                <c:pt idx="404">
                  <c:v>-1.7508771655169819</c:v>
                </c:pt>
                <c:pt idx="405">
                  <c:v>-1.7520484478194407</c:v>
                </c:pt>
                <c:pt idx="406">
                  <c:v>-1.7539481276506452</c:v>
                </c:pt>
                <c:pt idx="407">
                  <c:v>-1.7543990482436085</c:v>
                </c:pt>
                <c:pt idx="408">
                  <c:v>-1.7544258360455525</c:v>
                </c:pt>
                <c:pt idx="409">
                  <c:v>-1.7545496373900706</c:v>
                </c:pt>
                <c:pt idx="410">
                  <c:v>-1.7547755018922873</c:v>
                </c:pt>
                <c:pt idx="411">
                  <c:v>-1.7561477125340161</c:v>
                </c:pt>
                <c:pt idx="412">
                  <c:v>-1.7567622506702001</c:v>
                </c:pt>
                <c:pt idx="413">
                  <c:v>-1.7594287615666631</c:v>
                </c:pt>
                <c:pt idx="414">
                  <c:v>-1.7614455568807934</c:v>
                </c:pt>
                <c:pt idx="415">
                  <c:v>-1.7620544919465047</c:v>
                </c:pt>
                <c:pt idx="416">
                  <c:v>-1.7623129214663005</c:v>
                </c:pt>
                <c:pt idx="417">
                  <c:v>-1.7627419655064207</c:v>
                </c:pt>
                <c:pt idx="418">
                  <c:v>-1.7628340490978094</c:v>
                </c:pt>
                <c:pt idx="419">
                  <c:v>-1.7630947769784644</c:v>
                </c:pt>
                <c:pt idx="420">
                  <c:v>-1.7632383867134285</c:v>
                </c:pt>
                <c:pt idx="421">
                  <c:v>-1.7654144289807114</c:v>
                </c:pt>
                <c:pt idx="422">
                  <c:v>-1.7659167939666331</c:v>
                </c:pt>
                <c:pt idx="423">
                  <c:v>-1.767146578446636</c:v>
                </c:pt>
                <c:pt idx="424">
                  <c:v>-1.7674931822015871</c:v>
                </c:pt>
                <c:pt idx="425">
                  <c:v>-1.7704188001529544</c:v>
                </c:pt>
                <c:pt idx="426">
                  <c:v>-1.7720186204960764</c:v>
                </c:pt>
                <c:pt idx="427">
                  <c:v>-1.7728454168690817</c:v>
                </c:pt>
                <c:pt idx="428">
                  <c:v>-1.7734900889424081</c:v>
                </c:pt>
                <c:pt idx="429">
                  <c:v>-1.7743079113018838</c:v>
                </c:pt>
                <c:pt idx="430">
                  <c:v>-1.7777273198967494</c:v>
                </c:pt>
                <c:pt idx="431">
                  <c:v>-1.7781113336641359</c:v>
                </c:pt>
                <c:pt idx="432">
                  <c:v>-1.7826732294436802</c:v>
                </c:pt>
                <c:pt idx="433">
                  <c:v>-1.7837584548547165</c:v>
                </c:pt>
                <c:pt idx="434">
                  <c:v>-1.7859765878956007</c:v>
                </c:pt>
                <c:pt idx="435">
                  <c:v>-1.7870391239567323</c:v>
                </c:pt>
                <c:pt idx="436">
                  <c:v>-1.7876458339579351</c:v>
                </c:pt>
                <c:pt idx="437">
                  <c:v>-1.7882560968575694</c:v>
                </c:pt>
                <c:pt idx="438">
                  <c:v>-1.7908137940525706</c:v>
                </c:pt>
                <c:pt idx="439">
                  <c:v>-1.7924738544813823</c:v>
                </c:pt>
                <c:pt idx="440">
                  <c:v>-1.7929099680169585</c:v>
                </c:pt>
                <c:pt idx="441">
                  <c:v>-1.7938669843370727</c:v>
                </c:pt>
                <c:pt idx="442">
                  <c:v>-1.7942380702771001</c:v>
                </c:pt>
                <c:pt idx="443">
                  <c:v>-1.7952093129867031</c:v>
                </c:pt>
                <c:pt idx="444">
                  <c:v>-1.796540348791474</c:v>
                </c:pt>
                <c:pt idx="445">
                  <c:v>-1.797244254959742</c:v>
                </c:pt>
                <c:pt idx="446">
                  <c:v>-1.7980243909941354</c:v>
                </c:pt>
                <c:pt idx="447">
                  <c:v>-1.798122331314266</c:v>
                </c:pt>
                <c:pt idx="448">
                  <c:v>-1.8002491887590035</c:v>
                </c:pt>
                <c:pt idx="449">
                  <c:v>-1.8029570323027622</c:v>
                </c:pt>
                <c:pt idx="450">
                  <c:v>-1.8038286097501779</c:v>
                </c:pt>
                <c:pt idx="451">
                  <c:v>-1.8040869844780445</c:v>
                </c:pt>
                <c:pt idx="452">
                  <c:v>-1.804617132633179</c:v>
                </c:pt>
                <c:pt idx="453">
                  <c:v>-1.8057686373138235</c:v>
                </c:pt>
                <c:pt idx="454">
                  <c:v>-1.8057980890326382</c:v>
                </c:pt>
                <c:pt idx="455">
                  <c:v>-1.8073135106507923</c:v>
                </c:pt>
                <c:pt idx="456">
                  <c:v>-1.8086058231908659</c:v>
                </c:pt>
                <c:pt idx="457">
                  <c:v>-1.8091003867427395</c:v>
                </c:pt>
                <c:pt idx="458">
                  <c:v>-1.8109282274839371</c:v>
                </c:pt>
                <c:pt idx="459">
                  <c:v>-1.8111581272108908</c:v>
                </c:pt>
                <c:pt idx="460">
                  <c:v>-1.8115636523936494</c:v>
                </c:pt>
                <c:pt idx="461">
                  <c:v>-1.8123177622535775</c:v>
                </c:pt>
                <c:pt idx="462">
                  <c:v>-1.8124075455627413</c:v>
                </c:pt>
                <c:pt idx="463">
                  <c:v>-1.8128707539523328</c:v>
                </c:pt>
                <c:pt idx="464">
                  <c:v>-1.8136551065787665</c:v>
                </c:pt>
                <c:pt idx="465">
                  <c:v>-1.8157062568270264</c:v>
                </c:pt>
                <c:pt idx="466">
                  <c:v>-1.8157452740493805</c:v>
                </c:pt>
                <c:pt idx="467">
                  <c:v>-1.8159398112730456</c:v>
                </c:pt>
                <c:pt idx="468">
                  <c:v>-1.8162412999917854</c:v>
                </c:pt>
                <c:pt idx="469">
                  <c:v>-1.8162726121844803</c:v>
                </c:pt>
                <c:pt idx="470">
                  <c:v>-1.8185614539143449</c:v>
                </c:pt>
                <c:pt idx="471">
                  <c:v>-1.8190549557829245</c:v>
                </c:pt>
                <c:pt idx="472">
                  <c:v>-1.820942704585254</c:v>
                </c:pt>
                <c:pt idx="473">
                  <c:v>-1.8214892668209077</c:v>
                </c:pt>
                <c:pt idx="474">
                  <c:v>-1.8225380356699268</c:v>
                </c:pt>
                <c:pt idx="475">
                  <c:v>-1.8229635948000085</c:v>
                </c:pt>
                <c:pt idx="476">
                  <c:v>-1.8237663396879</c:v>
                </c:pt>
                <c:pt idx="477">
                  <c:v>-1.8239087409443189</c:v>
                </c:pt>
                <c:pt idx="478">
                  <c:v>-1.825138434163585</c:v>
                </c:pt>
                <c:pt idx="479">
                  <c:v>-1.8264559299582011</c:v>
                </c:pt>
                <c:pt idx="480">
                  <c:v>-1.8273176074992079</c:v>
                </c:pt>
                <c:pt idx="481">
                  <c:v>-1.8283688004959535</c:v>
                </c:pt>
                <c:pt idx="482">
                  <c:v>-1.8285445293699207</c:v>
                </c:pt>
                <c:pt idx="483">
                  <c:v>-1.82877673516829</c:v>
                </c:pt>
                <c:pt idx="484">
                  <c:v>-1.8316390186108882</c:v>
                </c:pt>
                <c:pt idx="485">
                  <c:v>-1.8318484274540641</c:v>
                </c:pt>
                <c:pt idx="486">
                  <c:v>-1.8336264108592364</c:v>
                </c:pt>
                <c:pt idx="487">
                  <c:v>-1.833984417866267</c:v>
                </c:pt>
                <c:pt idx="488">
                  <c:v>-1.8350561017201183</c:v>
                </c:pt>
                <c:pt idx="489">
                  <c:v>-1.836577274840651</c:v>
                </c:pt>
                <c:pt idx="490">
                  <c:v>-1.8383566171727135</c:v>
                </c:pt>
                <c:pt idx="491">
                  <c:v>-1.8398195178798862</c:v>
                </c:pt>
                <c:pt idx="492">
                  <c:v>-1.843968534873289</c:v>
                </c:pt>
                <c:pt idx="493">
                  <c:v>-1.8446958401013744</c:v>
                </c:pt>
                <c:pt idx="494">
                  <c:v>-1.8450980400142594</c:v>
                </c:pt>
                <c:pt idx="495">
                  <c:v>-1.8457643077032602</c:v>
                </c:pt>
                <c:pt idx="496">
                  <c:v>-1.8472778380021484</c:v>
                </c:pt>
                <c:pt idx="497">
                  <c:v>-1.8474953549245849</c:v>
                </c:pt>
                <c:pt idx="498">
                  <c:v>-1.8481691590638718</c:v>
                </c:pt>
                <c:pt idx="499">
                  <c:v>-1.849703538973259</c:v>
                </c:pt>
                <c:pt idx="500">
                  <c:v>-1.8498882336670825</c:v>
                </c:pt>
                <c:pt idx="501">
                  <c:v>-1.8501709202157199</c:v>
                </c:pt>
                <c:pt idx="502">
                  <c:v>-1.8522921354355733</c:v>
                </c:pt>
                <c:pt idx="503">
                  <c:v>-1.8592456910755499</c:v>
                </c:pt>
                <c:pt idx="504">
                  <c:v>-1.8595333985931293</c:v>
                </c:pt>
                <c:pt idx="505">
                  <c:v>-1.85969399381961</c:v>
                </c:pt>
                <c:pt idx="506">
                  <c:v>-1.8614979848419373</c:v>
                </c:pt>
                <c:pt idx="507">
                  <c:v>-1.8620107587090411</c:v>
                </c:pt>
                <c:pt idx="508">
                  <c:v>-1.8624721360836805</c:v>
                </c:pt>
                <c:pt idx="509">
                  <c:v>-1.8650879611280329</c:v>
                </c:pt>
                <c:pt idx="510">
                  <c:v>-1.8662873390841965</c:v>
                </c:pt>
                <c:pt idx="511">
                  <c:v>-1.8671685591672054</c:v>
                </c:pt>
                <c:pt idx="512">
                  <c:v>-1.8672032504575637</c:v>
                </c:pt>
                <c:pt idx="513">
                  <c:v>-1.8675003902024838</c:v>
                </c:pt>
                <c:pt idx="514">
                  <c:v>-1.8683278807327337</c:v>
                </c:pt>
                <c:pt idx="515">
                  <c:v>-1.8689143689810868</c:v>
                </c:pt>
                <c:pt idx="516">
                  <c:v>-1.8690040663477152</c:v>
                </c:pt>
                <c:pt idx="517">
                  <c:v>-1.8690222988718141</c:v>
                </c:pt>
                <c:pt idx="518">
                  <c:v>-1.8698260571978667</c:v>
                </c:pt>
                <c:pt idx="519">
                  <c:v>-1.873218687518307</c:v>
                </c:pt>
                <c:pt idx="520">
                  <c:v>-1.8773203458123207</c:v>
                </c:pt>
                <c:pt idx="521">
                  <c:v>-1.8779154616312563</c:v>
                </c:pt>
                <c:pt idx="522">
                  <c:v>-1.8797352455806171</c:v>
                </c:pt>
                <c:pt idx="523">
                  <c:v>-1.8806454891310644</c:v>
                </c:pt>
                <c:pt idx="524">
                  <c:v>-1.8816439835125627</c:v>
                </c:pt>
                <c:pt idx="525">
                  <c:v>-1.8817710809066344</c:v>
                </c:pt>
                <c:pt idx="526">
                  <c:v>-1.8826056001596359</c:v>
                </c:pt>
                <c:pt idx="527">
                  <c:v>-1.8849637350753494</c:v>
                </c:pt>
                <c:pt idx="528">
                  <c:v>-1.8854818157096329</c:v>
                </c:pt>
                <c:pt idx="529">
                  <c:v>-1.8857247337727534</c:v>
                </c:pt>
                <c:pt idx="530">
                  <c:v>-1.8860670002391884</c:v>
                </c:pt>
                <c:pt idx="531">
                  <c:v>-1.8870016068832896</c:v>
                </c:pt>
                <c:pt idx="532">
                  <c:v>-1.8886465590996726</c:v>
                </c:pt>
                <c:pt idx="533">
                  <c:v>-1.888760182845088</c:v>
                </c:pt>
                <c:pt idx="534">
                  <c:v>-1.8901250098275786</c:v>
                </c:pt>
                <c:pt idx="535">
                  <c:v>-1.8905826336297451</c:v>
                </c:pt>
                <c:pt idx="536">
                  <c:v>-1.8916323856850124</c:v>
                </c:pt>
                <c:pt idx="537">
                  <c:v>-1.8923757339623708</c:v>
                </c:pt>
                <c:pt idx="538">
                  <c:v>-1.8926419177999754</c:v>
                </c:pt>
                <c:pt idx="539">
                  <c:v>-1.8928048145934875</c:v>
                </c:pt>
                <c:pt idx="540">
                  <c:v>-1.89500011252338</c:v>
                </c:pt>
                <c:pt idx="541">
                  <c:v>-1.8976270912904436</c:v>
                </c:pt>
                <c:pt idx="542">
                  <c:v>-1.8979643457756705</c:v>
                </c:pt>
                <c:pt idx="543">
                  <c:v>-1.9007232537128387</c:v>
                </c:pt>
                <c:pt idx="544">
                  <c:v>-1.9015361589233224</c:v>
                </c:pt>
                <c:pt idx="545">
                  <c:v>-1.9016153014259387</c:v>
                </c:pt>
                <c:pt idx="546">
                  <c:v>-1.9024464287384868</c:v>
                </c:pt>
                <c:pt idx="547">
                  <c:v>-1.9026214081132897</c:v>
                </c:pt>
                <c:pt idx="548">
                  <c:v>-1.9056371760058242</c:v>
                </c:pt>
                <c:pt idx="549">
                  <c:v>-1.9062347833682394</c:v>
                </c:pt>
                <c:pt idx="550">
                  <c:v>-1.9063471757828685</c:v>
                </c:pt>
                <c:pt idx="551">
                  <c:v>-1.9064833730104753</c:v>
                </c:pt>
                <c:pt idx="552">
                  <c:v>-1.9099233147582273</c:v>
                </c:pt>
                <c:pt idx="553">
                  <c:v>-1.9102685716190675</c:v>
                </c:pt>
                <c:pt idx="554">
                  <c:v>-1.9105485907702908</c:v>
                </c:pt>
                <c:pt idx="555">
                  <c:v>-1.9128498242811005</c:v>
                </c:pt>
                <c:pt idx="556">
                  <c:v>-1.9130005428110877</c:v>
                </c:pt>
                <c:pt idx="557">
                  <c:v>-1.9144944817589911</c:v>
                </c:pt>
                <c:pt idx="558">
                  <c:v>-1.9146252013540128</c:v>
                </c:pt>
                <c:pt idx="559">
                  <c:v>-1.9165569298528364</c:v>
                </c:pt>
                <c:pt idx="560">
                  <c:v>-1.9175443846636644</c:v>
                </c:pt>
                <c:pt idx="561">
                  <c:v>-1.9178924874004815</c:v>
                </c:pt>
                <c:pt idx="562">
                  <c:v>-1.9191327141731893</c:v>
                </c:pt>
                <c:pt idx="563">
                  <c:v>-1.9194340341572727</c:v>
                </c:pt>
                <c:pt idx="564">
                  <c:v>-1.9209549067565894</c:v>
                </c:pt>
                <c:pt idx="565">
                  <c:v>-1.9209951102655283</c:v>
                </c:pt>
                <c:pt idx="566">
                  <c:v>-1.922206223258262</c:v>
                </c:pt>
                <c:pt idx="567">
                  <c:v>-1.9229722113048175</c:v>
                </c:pt>
                <c:pt idx="568">
                  <c:v>-1.9230244614908423</c:v>
                </c:pt>
                <c:pt idx="569">
                  <c:v>-1.9233237422618734</c:v>
                </c:pt>
                <c:pt idx="570">
                  <c:v>-1.9242792860618818</c:v>
                </c:pt>
                <c:pt idx="571">
                  <c:v>-1.9259643866907552</c:v>
                </c:pt>
                <c:pt idx="572">
                  <c:v>-1.9294189257142942</c:v>
                </c:pt>
                <c:pt idx="573">
                  <c:v>-1.93024223303556</c:v>
                </c:pt>
                <c:pt idx="574">
                  <c:v>-1.9304199439787768</c:v>
                </c:pt>
                <c:pt idx="575">
                  <c:v>-1.930922280025074</c:v>
                </c:pt>
                <c:pt idx="576">
                  <c:v>-1.9314938691509023</c:v>
                </c:pt>
                <c:pt idx="577">
                  <c:v>-1.9315176949858031</c:v>
                </c:pt>
                <c:pt idx="578">
                  <c:v>-1.9323481668974871</c:v>
                </c:pt>
                <c:pt idx="579">
                  <c:v>-1.932356667346135</c:v>
                </c:pt>
                <c:pt idx="580">
                  <c:v>-1.9326807469194158</c:v>
                </c:pt>
                <c:pt idx="581">
                  <c:v>-1.934498451243571</c:v>
                </c:pt>
                <c:pt idx="582">
                  <c:v>-1.934498451243571</c:v>
                </c:pt>
                <c:pt idx="583">
                  <c:v>-1.9367644081770077</c:v>
                </c:pt>
                <c:pt idx="584">
                  <c:v>-1.9414611725765245</c:v>
                </c:pt>
                <c:pt idx="585">
                  <c:v>-1.9419423431794733</c:v>
                </c:pt>
                <c:pt idx="586">
                  <c:v>-1.9422455238102816</c:v>
                </c:pt>
                <c:pt idx="587">
                  <c:v>-1.9429017034412799</c:v>
                </c:pt>
                <c:pt idx="588">
                  <c:v>-1.9441435778216289</c:v>
                </c:pt>
                <c:pt idx="589">
                  <c:v>-1.9441975148963897</c:v>
                </c:pt>
                <c:pt idx="590">
                  <c:v>-1.946813803737151</c:v>
                </c:pt>
                <c:pt idx="591">
                  <c:v>-1.9472936494839994</c:v>
                </c:pt>
                <c:pt idx="592">
                  <c:v>-1.9479758885916463</c:v>
                </c:pt>
                <c:pt idx="593">
                  <c:v>-1.9484129657786033</c:v>
                </c:pt>
                <c:pt idx="594">
                  <c:v>-1.9500539987438901</c:v>
                </c:pt>
                <c:pt idx="595">
                  <c:v>-1.950312215810893</c:v>
                </c:pt>
                <c:pt idx="596">
                  <c:v>-1.9513301029684658</c:v>
                </c:pt>
                <c:pt idx="597">
                  <c:v>-1.9515024720732967</c:v>
                </c:pt>
                <c:pt idx="598">
                  <c:v>-1.9516341263317971</c:v>
                </c:pt>
                <c:pt idx="599">
                  <c:v>-1.9542425094393254</c:v>
                </c:pt>
                <c:pt idx="600">
                  <c:v>-1.9591078032825988</c:v>
                </c:pt>
                <c:pt idx="601">
                  <c:v>-1.9599196423310181</c:v>
                </c:pt>
                <c:pt idx="602">
                  <c:v>-1.9599302640242477</c:v>
                </c:pt>
                <c:pt idx="603">
                  <c:v>-1.9606293081007276</c:v>
                </c:pt>
                <c:pt idx="604">
                  <c:v>-1.9608062789417149</c:v>
                </c:pt>
                <c:pt idx="605">
                  <c:v>-1.9614716134134378</c:v>
                </c:pt>
                <c:pt idx="606">
                  <c:v>-1.9623679655507769</c:v>
                </c:pt>
                <c:pt idx="607">
                  <c:v>-1.9636499779611591</c:v>
                </c:pt>
                <c:pt idx="608">
                  <c:v>-1.9645424797980517</c:v>
                </c:pt>
                <c:pt idx="609">
                  <c:v>-1.9651018170653851</c:v>
                </c:pt>
                <c:pt idx="610">
                  <c:v>-1.9684829485539355</c:v>
                </c:pt>
                <c:pt idx="611">
                  <c:v>-1.9684829485539355</c:v>
                </c:pt>
                <c:pt idx="612">
                  <c:v>-1.9687543199330682</c:v>
                </c:pt>
                <c:pt idx="613">
                  <c:v>-1.9692668658718282</c:v>
                </c:pt>
                <c:pt idx="614">
                  <c:v>-1.9722870121329703</c:v>
                </c:pt>
                <c:pt idx="615">
                  <c:v>-1.9740133398834965</c:v>
                </c:pt>
                <c:pt idx="616">
                  <c:v>-1.9746199944581981</c:v>
                </c:pt>
                <c:pt idx="617">
                  <c:v>-1.9754766759396949</c:v>
                </c:pt>
                <c:pt idx="618">
                  <c:v>-1.9771565177455066</c:v>
                </c:pt>
                <c:pt idx="619">
                  <c:v>-1.9777214347768908</c:v>
                </c:pt>
                <c:pt idx="620">
                  <c:v>-1.9793872198388811</c:v>
                </c:pt>
                <c:pt idx="621">
                  <c:v>-1.9798047780324013</c:v>
                </c:pt>
                <c:pt idx="622">
                  <c:v>-1.9801536709466567</c:v>
                </c:pt>
                <c:pt idx="623">
                  <c:v>-1.980568724236087</c:v>
                </c:pt>
                <c:pt idx="624">
                  <c:v>-1.981009709869801</c:v>
                </c:pt>
                <c:pt idx="625">
                  <c:v>-1.9814810294421663</c:v>
                </c:pt>
                <c:pt idx="626">
                  <c:v>-1.9822712330395711</c:v>
                </c:pt>
                <c:pt idx="627">
                  <c:v>-1.9825146034476799</c:v>
                </c:pt>
                <c:pt idx="628">
                  <c:v>-1.9834007381805421</c:v>
                </c:pt>
                <c:pt idx="629">
                  <c:v>-1.98443729479608</c:v>
                </c:pt>
                <c:pt idx="630">
                  <c:v>-1.9847217790587195</c:v>
                </c:pt>
                <c:pt idx="631">
                  <c:v>-1.9849832801883922</c:v>
                </c:pt>
                <c:pt idx="632">
                  <c:v>-1.9863406541072612</c:v>
                </c:pt>
                <c:pt idx="633">
                  <c:v>-1.9865926068222115</c:v>
                </c:pt>
                <c:pt idx="634">
                  <c:v>-1.9870350228356324</c:v>
                </c:pt>
                <c:pt idx="635">
                  <c:v>-1.9875115481323633</c:v>
                </c:pt>
                <c:pt idx="636">
                  <c:v>-1.9878529290098357</c:v>
                </c:pt>
                <c:pt idx="637">
                  <c:v>-1.9892302818412644</c:v>
                </c:pt>
                <c:pt idx="638">
                  <c:v>-1.9897533903820273</c:v>
                </c:pt>
                <c:pt idx="639">
                  <c:v>-1.9908320927945891</c:v>
                </c:pt>
                <c:pt idx="640">
                  <c:v>-1.9919423573303805</c:v>
                </c:pt>
                <c:pt idx="641">
                  <c:v>-1.9921203229815627</c:v>
                </c:pt>
                <c:pt idx="642">
                  <c:v>-1.9924372276303246</c:v>
                </c:pt>
                <c:pt idx="643">
                  <c:v>-1.9938531055893844</c:v>
                </c:pt>
                <c:pt idx="644">
                  <c:v>-1.998892105312694</c:v>
                </c:pt>
                <c:pt idx="645">
                  <c:v>-1.9995588679337304</c:v>
                </c:pt>
                <c:pt idx="646">
                  <c:v>-2.001208547185708</c:v>
                </c:pt>
                <c:pt idx="647">
                  <c:v>-2.0013362227023723</c:v>
                </c:pt>
                <c:pt idx="648">
                  <c:v>-2.0043590909637774</c:v>
                </c:pt>
                <c:pt idx="649">
                  <c:v>-2.0045382743057121</c:v>
                </c:pt>
                <c:pt idx="650">
                  <c:v>-2.0046956133996345</c:v>
                </c:pt>
                <c:pt idx="651">
                  <c:v>-2.0053950318867062</c:v>
                </c:pt>
                <c:pt idx="652">
                  <c:v>-2.0056586400780492</c:v>
                </c:pt>
                <c:pt idx="653">
                  <c:v>-2.006067295692155</c:v>
                </c:pt>
                <c:pt idx="654">
                  <c:v>-2.0072959831484734</c:v>
                </c:pt>
                <c:pt idx="655">
                  <c:v>-2.0074434706839885</c:v>
                </c:pt>
                <c:pt idx="656">
                  <c:v>-2.0079839259679466</c:v>
                </c:pt>
                <c:pt idx="657">
                  <c:v>-2.0086001717619175</c:v>
                </c:pt>
                <c:pt idx="658">
                  <c:v>-2.0086001717619175</c:v>
                </c:pt>
                <c:pt idx="659">
                  <c:v>-2.0106916680027309</c:v>
                </c:pt>
                <c:pt idx="660">
                  <c:v>-2.0107238653917729</c:v>
                </c:pt>
                <c:pt idx="661">
                  <c:v>-2.013682206989718</c:v>
                </c:pt>
                <c:pt idx="662">
                  <c:v>-2.0142648012558202</c:v>
                </c:pt>
                <c:pt idx="663">
                  <c:v>-2.0154260649721958</c:v>
                </c:pt>
                <c:pt idx="664">
                  <c:v>-2.0166777973371275</c:v>
                </c:pt>
                <c:pt idx="665">
                  <c:v>-2.0170333392987807</c:v>
                </c:pt>
                <c:pt idx="666">
                  <c:v>-2.0187004986662433</c:v>
                </c:pt>
                <c:pt idx="667">
                  <c:v>-2.0187795357596343</c:v>
                </c:pt>
                <c:pt idx="668">
                  <c:v>-2.0190656054400824</c:v>
                </c:pt>
                <c:pt idx="669">
                  <c:v>-2.0198083933535527</c:v>
                </c:pt>
                <c:pt idx="670">
                  <c:v>-2.0225658278987413</c:v>
                </c:pt>
                <c:pt idx="671">
                  <c:v>-2.0250716811221841</c:v>
                </c:pt>
                <c:pt idx="672">
                  <c:v>-2.0253058652647704</c:v>
                </c:pt>
                <c:pt idx="673">
                  <c:v>-2.0256259047667968</c:v>
                </c:pt>
                <c:pt idx="674">
                  <c:v>-2.0258518043459692</c:v>
                </c:pt>
                <c:pt idx="675">
                  <c:v>-2.0261226480124575</c:v>
                </c:pt>
                <c:pt idx="676">
                  <c:v>-2.0267931765879368</c:v>
                </c:pt>
                <c:pt idx="677">
                  <c:v>-2.0271187647254298</c:v>
                </c:pt>
                <c:pt idx="678">
                  <c:v>-2.0286902537843643</c:v>
                </c:pt>
                <c:pt idx="679">
                  <c:v>-2.0294934618585176</c:v>
                </c:pt>
                <c:pt idx="680">
                  <c:v>-2.0315373062074906</c:v>
                </c:pt>
                <c:pt idx="681">
                  <c:v>-2.0315733730288561</c:v>
                </c:pt>
                <c:pt idx="682">
                  <c:v>-2.0320021683521561</c:v>
                </c:pt>
                <c:pt idx="683">
                  <c:v>-2.0320428497705643</c:v>
                </c:pt>
                <c:pt idx="684">
                  <c:v>-2.03260510400627</c:v>
                </c:pt>
                <c:pt idx="685">
                  <c:v>-2.0329593163534083</c:v>
                </c:pt>
                <c:pt idx="686">
                  <c:v>-2.0334237554869503</c:v>
                </c:pt>
                <c:pt idx="687">
                  <c:v>-2.0360963453482768</c:v>
                </c:pt>
                <c:pt idx="688">
                  <c:v>-2.036134263277007</c:v>
                </c:pt>
                <c:pt idx="689">
                  <c:v>-2.0367190878513908</c:v>
                </c:pt>
                <c:pt idx="690">
                  <c:v>-2.0380338557176683</c:v>
                </c:pt>
                <c:pt idx="691">
                  <c:v>-2.0382229432806582</c:v>
                </c:pt>
                <c:pt idx="692">
                  <c:v>-2.0404412441055904</c:v>
                </c:pt>
                <c:pt idx="693">
                  <c:v>-2.0408407186044157</c:v>
                </c:pt>
                <c:pt idx="694">
                  <c:v>-2.0413926851582249</c:v>
                </c:pt>
                <c:pt idx="695">
                  <c:v>-2.042458439022885</c:v>
                </c:pt>
                <c:pt idx="696">
                  <c:v>-2.0432686901569808</c:v>
                </c:pt>
                <c:pt idx="697">
                  <c:v>-2.0435763984673652</c:v>
                </c:pt>
                <c:pt idx="698">
                  <c:v>-2.0460518277335162</c:v>
                </c:pt>
                <c:pt idx="699">
                  <c:v>-2.046625212091902</c:v>
                </c:pt>
                <c:pt idx="700">
                  <c:v>-2.0469965626762239</c:v>
                </c:pt>
                <c:pt idx="701">
                  <c:v>-2.0481267020955878</c:v>
                </c:pt>
                <c:pt idx="702">
                  <c:v>-2.0491841528912462</c:v>
                </c:pt>
                <c:pt idx="703">
                  <c:v>-2.0496260024859088</c:v>
                </c:pt>
                <c:pt idx="704">
                  <c:v>-2.0502397043644631</c:v>
                </c:pt>
                <c:pt idx="705">
                  <c:v>-2.0506257855945722</c:v>
                </c:pt>
                <c:pt idx="706">
                  <c:v>-2.0511525224473819</c:v>
                </c:pt>
                <c:pt idx="707">
                  <c:v>-2.0513638065585313</c:v>
                </c:pt>
                <c:pt idx="708">
                  <c:v>-2.0523090996473239</c:v>
                </c:pt>
                <c:pt idx="709">
                  <c:v>-2.0526159879490873</c:v>
                </c:pt>
                <c:pt idx="710">
                  <c:v>-2.0548787115535436</c:v>
                </c:pt>
                <c:pt idx="711">
                  <c:v>-2.0555835418375232</c:v>
                </c:pt>
                <c:pt idx="712">
                  <c:v>-2.0569048513364727</c:v>
                </c:pt>
                <c:pt idx="713">
                  <c:v>-2.0575221854587613</c:v>
                </c:pt>
                <c:pt idx="714">
                  <c:v>-2.0576415681915154</c:v>
                </c:pt>
                <c:pt idx="715">
                  <c:v>-2.0584260244570056</c:v>
                </c:pt>
                <c:pt idx="716">
                  <c:v>-2.0601580087341946</c:v>
                </c:pt>
                <c:pt idx="717">
                  <c:v>-2.0606023035286096</c:v>
                </c:pt>
                <c:pt idx="718">
                  <c:v>-2.0624098894195546</c:v>
                </c:pt>
                <c:pt idx="719">
                  <c:v>-2.0644441097912454</c:v>
                </c:pt>
                <c:pt idx="720">
                  <c:v>-2.0649934774178167</c:v>
                </c:pt>
                <c:pt idx="721">
                  <c:v>-2.0654604571900506</c:v>
                </c:pt>
                <c:pt idx="722">
                  <c:v>-2.0673538486661722</c:v>
                </c:pt>
                <c:pt idx="723">
                  <c:v>-2.0679925994672419</c:v>
                </c:pt>
                <c:pt idx="724">
                  <c:v>-2.0686285734992231</c:v>
                </c:pt>
                <c:pt idx="725">
                  <c:v>-2.0692540828146138</c:v>
                </c:pt>
                <c:pt idx="726">
                  <c:v>-2.0717533655044593</c:v>
                </c:pt>
                <c:pt idx="727">
                  <c:v>-2.0717992924250255</c:v>
                </c:pt>
                <c:pt idx="728">
                  <c:v>-2.0732182990739481</c:v>
                </c:pt>
                <c:pt idx="729">
                  <c:v>-2.0732182990739481</c:v>
                </c:pt>
                <c:pt idx="730">
                  <c:v>-2.0742178265160747</c:v>
                </c:pt>
                <c:pt idx="731">
                  <c:v>-2.0751536166481408</c:v>
                </c:pt>
                <c:pt idx="732">
                  <c:v>-2.0758583952401568</c:v>
                </c:pt>
                <c:pt idx="733">
                  <c:v>-2.0763740279875127</c:v>
                </c:pt>
                <c:pt idx="734">
                  <c:v>-2.0790217841468421</c:v>
                </c:pt>
                <c:pt idx="735">
                  <c:v>-2.0791463094228959</c:v>
                </c:pt>
                <c:pt idx="736">
                  <c:v>-2.0796240545673266</c:v>
                </c:pt>
                <c:pt idx="737">
                  <c:v>-2.0799101342786104</c:v>
                </c:pt>
                <c:pt idx="738">
                  <c:v>-2.0814063657941029</c:v>
                </c:pt>
                <c:pt idx="739">
                  <c:v>-2.0820135741942263</c:v>
                </c:pt>
                <c:pt idx="740">
                  <c:v>-2.0821256266944066</c:v>
                </c:pt>
                <c:pt idx="741">
                  <c:v>-2.082287836175428</c:v>
                </c:pt>
                <c:pt idx="742">
                  <c:v>-2.0843617585514052</c:v>
                </c:pt>
                <c:pt idx="743">
                  <c:v>-2.0845762779343309</c:v>
                </c:pt>
                <c:pt idx="744">
                  <c:v>-2.0886583912071646</c:v>
                </c:pt>
                <c:pt idx="745">
                  <c:v>-2.0894812026874368</c:v>
                </c:pt>
                <c:pt idx="746">
                  <c:v>-2.0905277559645499</c:v>
                </c:pt>
                <c:pt idx="747">
                  <c:v>-2.0907373389884687</c:v>
                </c:pt>
                <c:pt idx="748">
                  <c:v>-2.0913844803488892</c:v>
                </c:pt>
                <c:pt idx="749">
                  <c:v>-2.091882278618582</c:v>
                </c:pt>
                <c:pt idx="750">
                  <c:v>-2.093950024013167</c:v>
                </c:pt>
                <c:pt idx="751">
                  <c:v>-2.0941214847800098</c:v>
                </c:pt>
                <c:pt idx="752">
                  <c:v>-2.0941349589532843</c:v>
                </c:pt>
                <c:pt idx="753">
                  <c:v>-2.0959201420273099</c:v>
                </c:pt>
                <c:pt idx="754">
                  <c:v>-2.0969100130080562</c:v>
                </c:pt>
                <c:pt idx="755">
                  <c:v>-2.0969100130080562</c:v>
                </c:pt>
                <c:pt idx="756">
                  <c:v>-2.0970140231826413</c:v>
                </c:pt>
                <c:pt idx="757">
                  <c:v>-2.097721521727153</c:v>
                </c:pt>
                <c:pt idx="758">
                  <c:v>-2.0995897406505808</c:v>
                </c:pt>
                <c:pt idx="759">
                  <c:v>-2.0998791690720418</c:v>
                </c:pt>
                <c:pt idx="760">
                  <c:v>-2.1012720263133216</c:v>
                </c:pt>
                <c:pt idx="761">
                  <c:v>-2.101324431999644</c:v>
                </c:pt>
                <c:pt idx="762">
                  <c:v>-2.1029711186480888</c:v>
                </c:pt>
                <c:pt idx="763">
                  <c:v>-2.1041420519551957</c:v>
                </c:pt>
                <c:pt idx="764">
                  <c:v>-2.1060494044178446</c:v>
                </c:pt>
                <c:pt idx="765">
                  <c:v>-2.1077524987401626</c:v>
                </c:pt>
                <c:pt idx="766">
                  <c:v>-2.1080221240389463</c:v>
                </c:pt>
                <c:pt idx="767">
                  <c:v>-2.1082924202133313</c:v>
                </c:pt>
                <c:pt idx="768">
                  <c:v>-2.1105897102992492</c:v>
                </c:pt>
                <c:pt idx="769">
                  <c:v>-2.1107683331513716</c:v>
                </c:pt>
                <c:pt idx="770">
                  <c:v>-2.1115069112355225</c:v>
                </c:pt>
                <c:pt idx="771">
                  <c:v>-2.1122206138891566</c:v>
                </c:pt>
                <c:pt idx="772">
                  <c:v>-2.1158074961747277</c:v>
                </c:pt>
                <c:pt idx="773">
                  <c:v>-2.1162480323793091</c:v>
                </c:pt>
                <c:pt idx="774">
                  <c:v>-2.1164703307670729</c:v>
                </c:pt>
                <c:pt idx="775">
                  <c:v>-2.12057393120585</c:v>
                </c:pt>
                <c:pt idx="776">
                  <c:v>-2.12057393120585</c:v>
                </c:pt>
                <c:pt idx="777">
                  <c:v>-2.12057393120585</c:v>
                </c:pt>
                <c:pt idx="778">
                  <c:v>-2.1218003989387979</c:v>
                </c:pt>
                <c:pt idx="779">
                  <c:v>-2.1231396062935199</c:v>
                </c:pt>
                <c:pt idx="780">
                  <c:v>-2.1234615282852927</c:v>
                </c:pt>
                <c:pt idx="781">
                  <c:v>-2.124206472179083</c:v>
                </c:pt>
                <c:pt idx="782">
                  <c:v>-2.1258571798394583</c:v>
                </c:pt>
                <c:pt idx="783">
                  <c:v>-2.1261922205933654</c:v>
                </c:pt>
                <c:pt idx="784">
                  <c:v>-2.1271047983648081</c:v>
                </c:pt>
                <c:pt idx="785">
                  <c:v>-2.1286725904847694</c:v>
                </c:pt>
                <c:pt idx="786">
                  <c:v>-2.1299769785051166</c:v>
                </c:pt>
                <c:pt idx="787">
                  <c:v>-2.1329579123211553</c:v>
                </c:pt>
                <c:pt idx="788">
                  <c:v>-2.1339222351605409</c:v>
                </c:pt>
                <c:pt idx="789">
                  <c:v>-2.1353150185811867</c:v>
                </c:pt>
                <c:pt idx="790">
                  <c:v>-2.1375261161358572</c:v>
                </c:pt>
                <c:pt idx="791">
                  <c:v>-2.1379285556602534</c:v>
                </c:pt>
                <c:pt idx="792">
                  <c:v>-2.1379661933987748</c:v>
                </c:pt>
                <c:pt idx="793">
                  <c:v>-2.139210753783833</c:v>
                </c:pt>
                <c:pt idx="794">
                  <c:v>-2.13964460043027</c:v>
                </c:pt>
                <c:pt idx="795">
                  <c:v>-2.1407773172941371</c:v>
                </c:pt>
                <c:pt idx="796">
                  <c:v>-2.14103361383855</c:v>
                </c:pt>
                <c:pt idx="797">
                  <c:v>-2.142063999810885</c:v>
                </c:pt>
                <c:pt idx="798">
                  <c:v>-2.1422846965964784</c:v>
                </c:pt>
                <c:pt idx="799">
                  <c:v>-2.1433940876981445</c:v>
                </c:pt>
                <c:pt idx="800">
                  <c:v>-2.145581065225707</c:v>
                </c:pt>
                <c:pt idx="801">
                  <c:v>-2.1465389103369859</c:v>
                </c:pt>
                <c:pt idx="802">
                  <c:v>-2.1467329027424529</c:v>
                </c:pt>
                <c:pt idx="803">
                  <c:v>-2.1492891575849842</c:v>
                </c:pt>
                <c:pt idx="804">
                  <c:v>-2.1498346967157858</c:v>
                </c:pt>
                <c:pt idx="805">
                  <c:v>-2.1500702214323</c:v>
                </c:pt>
                <c:pt idx="806">
                  <c:v>-2.1511786339159968</c:v>
                </c:pt>
                <c:pt idx="807">
                  <c:v>-2.1518068995295945</c:v>
                </c:pt>
                <c:pt idx="808">
                  <c:v>-2.1521568759487439</c:v>
                </c:pt>
                <c:pt idx="809">
                  <c:v>-2.1522883443830567</c:v>
                </c:pt>
                <c:pt idx="810">
                  <c:v>-2.1525329484345264</c:v>
                </c:pt>
                <c:pt idx="811">
                  <c:v>-2.1546696548280764</c:v>
                </c:pt>
                <c:pt idx="812">
                  <c:v>-2.1547529590359997</c:v>
                </c:pt>
                <c:pt idx="813">
                  <c:v>-2.1562142874749837</c:v>
                </c:pt>
                <c:pt idx="814">
                  <c:v>-2.1590104357210791</c:v>
                </c:pt>
                <c:pt idx="815">
                  <c:v>-2.1610012500791007</c:v>
                </c:pt>
                <c:pt idx="816">
                  <c:v>-2.161640201856486</c:v>
                </c:pt>
                <c:pt idx="817">
                  <c:v>-2.1633863503429454</c:v>
                </c:pt>
                <c:pt idx="818">
                  <c:v>-2.1643528557844371</c:v>
                </c:pt>
                <c:pt idx="819">
                  <c:v>-2.1643528557844371</c:v>
                </c:pt>
                <c:pt idx="820">
                  <c:v>-2.1646860706545192</c:v>
                </c:pt>
                <c:pt idx="821">
                  <c:v>-2.1660299330477857</c:v>
                </c:pt>
                <c:pt idx="822">
                  <c:v>-2.1705372656622113</c:v>
                </c:pt>
                <c:pt idx="823">
                  <c:v>-2.171377607158762</c:v>
                </c:pt>
                <c:pt idx="824">
                  <c:v>-2.1722503478887667</c:v>
                </c:pt>
                <c:pt idx="825">
                  <c:v>-2.1728432063614362</c:v>
                </c:pt>
                <c:pt idx="826">
                  <c:v>-2.1731862684122745</c:v>
                </c:pt>
                <c:pt idx="827">
                  <c:v>-2.1735393654065889</c:v>
                </c:pt>
                <c:pt idx="828">
                  <c:v>-2.1748486416645858</c:v>
                </c:pt>
                <c:pt idx="829">
                  <c:v>-2.1766512778075593</c:v>
                </c:pt>
                <c:pt idx="830">
                  <c:v>-2.1781302040303934</c:v>
                </c:pt>
                <c:pt idx="831">
                  <c:v>-2.1781574022128956</c:v>
                </c:pt>
                <c:pt idx="832">
                  <c:v>-2.1792383342898671</c:v>
                </c:pt>
                <c:pt idx="833">
                  <c:v>-2.1800183889281</c:v>
                </c:pt>
                <c:pt idx="834">
                  <c:v>-2.1803421362093398</c:v>
                </c:pt>
                <c:pt idx="835">
                  <c:v>-2.1843396743755434</c:v>
                </c:pt>
                <c:pt idx="836">
                  <c:v>-2.1850295986352042</c:v>
                </c:pt>
                <c:pt idx="837">
                  <c:v>-2.1850319204327691</c:v>
                </c:pt>
                <c:pt idx="838">
                  <c:v>-2.185660619780359</c:v>
                </c:pt>
                <c:pt idx="839">
                  <c:v>-2.1871308219679348</c:v>
                </c:pt>
                <c:pt idx="840">
                  <c:v>-2.1878180361984465</c:v>
                </c:pt>
                <c:pt idx="841">
                  <c:v>-2.1890971090714184</c:v>
                </c:pt>
                <c:pt idx="842">
                  <c:v>-2.1917095519125929</c:v>
                </c:pt>
                <c:pt idx="843">
                  <c:v>-2.1922652787885473</c:v>
                </c:pt>
                <c:pt idx="844">
                  <c:v>-2.1931245983544616</c:v>
                </c:pt>
                <c:pt idx="845">
                  <c:v>-2.1946404619594113</c:v>
                </c:pt>
                <c:pt idx="846">
                  <c:v>-2.1986570869544226</c:v>
                </c:pt>
                <c:pt idx="847">
                  <c:v>-2.1997226777993211</c:v>
                </c:pt>
                <c:pt idx="848">
                  <c:v>-2.2018788708833306</c:v>
                </c:pt>
                <c:pt idx="849">
                  <c:v>-2.2025899426438165</c:v>
                </c:pt>
                <c:pt idx="850">
                  <c:v>-2.2041199826559246</c:v>
                </c:pt>
                <c:pt idx="851">
                  <c:v>-2.2049825340455231</c:v>
                </c:pt>
                <c:pt idx="852">
                  <c:v>-2.2056483889189762</c:v>
                </c:pt>
                <c:pt idx="853">
                  <c:v>-2.2063386472387032</c:v>
                </c:pt>
                <c:pt idx="854">
                  <c:v>-2.2065805812035819</c:v>
                </c:pt>
                <c:pt idx="855">
                  <c:v>-2.2100957581929728</c:v>
                </c:pt>
                <c:pt idx="856">
                  <c:v>-2.2104599617806526</c:v>
                </c:pt>
                <c:pt idx="857">
                  <c:v>-2.2129161209468062</c:v>
                </c:pt>
                <c:pt idx="858">
                  <c:v>-2.2132584077489414</c:v>
                </c:pt>
                <c:pt idx="859">
                  <c:v>-2.2143304754593833</c:v>
                </c:pt>
                <c:pt idx="860">
                  <c:v>-2.2150736399411302</c:v>
                </c:pt>
                <c:pt idx="861">
                  <c:v>-2.2157149214750596</c:v>
                </c:pt>
                <c:pt idx="862">
                  <c:v>-2.2160192059556327</c:v>
                </c:pt>
                <c:pt idx="863">
                  <c:v>-2.2174839442139063</c:v>
                </c:pt>
                <c:pt idx="864">
                  <c:v>-2.2187104119468541</c:v>
                </c:pt>
                <c:pt idx="865">
                  <c:v>-2.2199711608988535</c:v>
                </c:pt>
                <c:pt idx="866">
                  <c:v>-2.2203173361683639</c:v>
                </c:pt>
                <c:pt idx="867">
                  <c:v>-2.2215766187075237</c:v>
                </c:pt>
                <c:pt idx="868">
                  <c:v>-2.2220644533434601</c:v>
                </c:pt>
                <c:pt idx="869">
                  <c:v>-2.2235146406034056</c:v>
                </c:pt>
                <c:pt idx="870">
                  <c:v>-2.2252564510607651</c:v>
                </c:pt>
                <c:pt idx="871">
                  <c:v>-2.2263088091679899</c:v>
                </c:pt>
                <c:pt idx="872">
                  <c:v>-2.2307827698465288</c:v>
                </c:pt>
                <c:pt idx="873">
                  <c:v>-2.2310762098023864</c:v>
                </c:pt>
                <c:pt idx="874">
                  <c:v>-2.2314530469632201</c:v>
                </c:pt>
                <c:pt idx="875">
                  <c:v>-2.2314695904306818</c:v>
                </c:pt>
                <c:pt idx="876">
                  <c:v>-2.2339311989575585</c:v>
                </c:pt>
                <c:pt idx="877">
                  <c:v>-2.2350691190150189</c:v>
                </c:pt>
                <c:pt idx="878">
                  <c:v>-2.2358282470796862</c:v>
                </c:pt>
                <c:pt idx="879">
                  <c:v>-2.2366593407308453</c:v>
                </c:pt>
                <c:pt idx="880">
                  <c:v>-2.2400242978605078</c:v>
                </c:pt>
                <c:pt idx="881">
                  <c:v>-2.2401953481012051</c:v>
                </c:pt>
                <c:pt idx="882">
                  <c:v>-2.2413137553009252</c:v>
                </c:pt>
                <c:pt idx="883">
                  <c:v>-2.2415389440271851</c:v>
                </c:pt>
                <c:pt idx="884">
                  <c:v>-2.2463176624503802</c:v>
                </c:pt>
                <c:pt idx="885">
                  <c:v>-2.2467357293683468</c:v>
                </c:pt>
                <c:pt idx="886">
                  <c:v>-2.2487173977562511</c:v>
                </c:pt>
                <c:pt idx="887">
                  <c:v>-2.2488857064419059</c:v>
                </c:pt>
                <c:pt idx="888">
                  <c:v>-2.2494092311422356</c:v>
                </c:pt>
                <c:pt idx="889">
                  <c:v>-2.2528530309798933</c:v>
                </c:pt>
                <c:pt idx="890">
                  <c:v>-2.2528800913024685</c:v>
                </c:pt>
                <c:pt idx="891">
                  <c:v>-2.2546073273321263</c:v>
                </c:pt>
                <c:pt idx="892">
                  <c:v>-2.2548238073860474</c:v>
                </c:pt>
                <c:pt idx="893">
                  <c:v>-2.2549771964851222</c:v>
                </c:pt>
                <c:pt idx="894">
                  <c:v>-2.2572361979644571</c:v>
                </c:pt>
                <c:pt idx="895">
                  <c:v>-2.2573066750137594</c:v>
                </c:pt>
                <c:pt idx="896">
                  <c:v>-2.2601822234135471</c:v>
                </c:pt>
                <c:pt idx="897">
                  <c:v>-2.2607699770145242</c:v>
                </c:pt>
                <c:pt idx="898">
                  <c:v>-2.2610825513799373</c:v>
                </c:pt>
                <c:pt idx="899">
                  <c:v>-2.2619749866627443</c:v>
                </c:pt>
                <c:pt idx="900">
                  <c:v>-2.2630027173313647</c:v>
                </c:pt>
                <c:pt idx="901">
                  <c:v>-2.263097842615263</c:v>
                </c:pt>
                <c:pt idx="902">
                  <c:v>-2.2632815154798753</c:v>
                </c:pt>
                <c:pt idx="903">
                  <c:v>-2.2634669837185775</c:v>
                </c:pt>
                <c:pt idx="904">
                  <c:v>-2.2638733244864673</c:v>
                </c:pt>
                <c:pt idx="905">
                  <c:v>-2.2674356359180483</c:v>
                </c:pt>
                <c:pt idx="906">
                  <c:v>-2.2711395611045924</c:v>
                </c:pt>
                <c:pt idx="907">
                  <c:v>-2.2736078721918305</c:v>
                </c:pt>
                <c:pt idx="908">
                  <c:v>-2.27415784926368</c:v>
                </c:pt>
                <c:pt idx="909">
                  <c:v>-2.2773286654268778</c:v>
                </c:pt>
                <c:pt idx="910">
                  <c:v>-2.2789364233010994</c:v>
                </c:pt>
                <c:pt idx="911">
                  <c:v>-2.2800829367911106</c:v>
                </c:pt>
                <c:pt idx="912">
                  <c:v>-2.2829659955862458</c:v>
                </c:pt>
                <c:pt idx="913">
                  <c:v>-2.2833012287035501</c:v>
                </c:pt>
                <c:pt idx="914">
                  <c:v>-2.2857618272512066</c:v>
                </c:pt>
                <c:pt idx="915">
                  <c:v>-2.2863592524019851</c:v>
                </c:pt>
                <c:pt idx="916">
                  <c:v>-2.2876226024861928</c:v>
                </c:pt>
                <c:pt idx="917">
                  <c:v>-2.2877327503916733</c:v>
                </c:pt>
                <c:pt idx="918">
                  <c:v>-2.2879675228247396</c:v>
                </c:pt>
                <c:pt idx="919">
                  <c:v>-2.2901046273922154</c:v>
                </c:pt>
                <c:pt idx="920">
                  <c:v>-2.2919014004654676</c:v>
                </c:pt>
                <c:pt idx="921">
                  <c:v>-2.2921127634911591</c:v>
                </c:pt>
                <c:pt idx="922">
                  <c:v>-2.2956516670899796</c:v>
                </c:pt>
                <c:pt idx="923">
                  <c:v>-2.2966651902615309</c:v>
                </c:pt>
                <c:pt idx="924">
                  <c:v>-2.2966651902615309</c:v>
                </c:pt>
                <c:pt idx="925">
                  <c:v>-2.2966958589931865</c:v>
                </c:pt>
                <c:pt idx="926">
                  <c:v>-2.2979776537029086</c:v>
                </c:pt>
                <c:pt idx="927">
                  <c:v>-2.3002045665733597</c:v>
                </c:pt>
                <c:pt idx="928">
                  <c:v>-2.3003306861237971</c:v>
                </c:pt>
                <c:pt idx="929">
                  <c:v>-2.3010299956639821</c:v>
                </c:pt>
                <c:pt idx="930">
                  <c:v>-2.3042692875843409</c:v>
                </c:pt>
                <c:pt idx="931">
                  <c:v>-2.3071378541310423</c:v>
                </c:pt>
                <c:pt idx="932">
                  <c:v>-2.3072080753970421</c:v>
                </c:pt>
                <c:pt idx="933">
                  <c:v>-2.3080443956897603</c:v>
                </c:pt>
                <c:pt idx="934">
                  <c:v>-2.3086070939683205</c:v>
                </c:pt>
                <c:pt idx="935">
                  <c:v>-2.3118148279697532</c:v>
                </c:pt>
                <c:pt idx="936">
                  <c:v>-2.3128732683211437</c:v>
                </c:pt>
                <c:pt idx="937">
                  <c:v>-2.3132366785393459</c:v>
                </c:pt>
                <c:pt idx="938">
                  <c:v>-2.3165421618422291</c:v>
                </c:pt>
                <c:pt idx="939">
                  <c:v>-2.3226719206028243</c:v>
                </c:pt>
                <c:pt idx="940">
                  <c:v>-2.3234747186061635</c:v>
                </c:pt>
                <c:pt idx="941">
                  <c:v>-2.3242824552976931</c:v>
                </c:pt>
                <c:pt idx="942">
                  <c:v>-2.328351152164077</c:v>
                </c:pt>
                <c:pt idx="943">
                  <c:v>-2.3283796034387381</c:v>
                </c:pt>
                <c:pt idx="944">
                  <c:v>-2.330341066343141</c:v>
                </c:pt>
                <c:pt idx="945">
                  <c:v>-2.3319065621370521</c:v>
                </c:pt>
                <c:pt idx="946">
                  <c:v>-2.3321794116037777</c:v>
                </c:pt>
                <c:pt idx="947">
                  <c:v>-2.3334472744967512</c:v>
                </c:pt>
                <c:pt idx="948">
                  <c:v>-2.334453751150932</c:v>
                </c:pt>
                <c:pt idx="949">
                  <c:v>-2.3354177792535484</c:v>
                </c:pt>
                <c:pt idx="950">
                  <c:v>-2.335805889268451</c:v>
                </c:pt>
                <c:pt idx="951">
                  <c:v>-2.335870385375324</c:v>
                </c:pt>
                <c:pt idx="952">
                  <c:v>-2.337026483105304</c:v>
                </c:pt>
                <c:pt idx="953">
                  <c:v>-2.3384564936046051</c:v>
                </c:pt>
                <c:pt idx="954">
                  <c:v>-2.3385047563336374</c:v>
                </c:pt>
                <c:pt idx="955">
                  <c:v>-2.3417240896143894</c:v>
                </c:pt>
                <c:pt idx="956">
                  <c:v>-2.3422133654601809</c:v>
                </c:pt>
                <c:pt idx="957">
                  <c:v>-2.3424165064417304</c:v>
                </c:pt>
                <c:pt idx="958">
                  <c:v>-2.3463529744506388</c:v>
                </c:pt>
                <c:pt idx="959">
                  <c:v>-2.3516557812585539</c:v>
                </c:pt>
                <c:pt idx="960">
                  <c:v>-2.3533390953113056</c:v>
                </c:pt>
                <c:pt idx="961">
                  <c:v>-2.3535372975713282</c:v>
                </c:pt>
                <c:pt idx="962">
                  <c:v>-2.3546571372392178</c:v>
                </c:pt>
                <c:pt idx="963">
                  <c:v>-2.3552530389464383</c:v>
                </c:pt>
                <c:pt idx="964">
                  <c:v>-2.3560258571931234</c:v>
                </c:pt>
                <c:pt idx="965">
                  <c:v>-2.3588378805571577</c:v>
                </c:pt>
                <c:pt idx="966">
                  <c:v>-2.3589725881917141</c:v>
                </c:pt>
                <c:pt idx="967">
                  <c:v>-2.3604671835158491</c:v>
                </c:pt>
                <c:pt idx="968">
                  <c:v>-2.36211301961881</c:v>
                </c:pt>
                <c:pt idx="969">
                  <c:v>-2.3623784645765897</c:v>
                </c:pt>
                <c:pt idx="970">
                  <c:v>-2.3624824747511752</c:v>
                </c:pt>
                <c:pt idx="971">
                  <c:v>-2.3630989326004612</c:v>
                </c:pt>
                <c:pt idx="972">
                  <c:v>-2.3637823562095921</c:v>
                </c:pt>
                <c:pt idx="973">
                  <c:v>-2.3639013500219779</c:v>
                </c:pt>
                <c:pt idx="974">
                  <c:v>-2.3644324277194513</c:v>
                </c:pt>
                <c:pt idx="975">
                  <c:v>-2.365601045733202</c:v>
                </c:pt>
                <c:pt idx="976">
                  <c:v>-2.3663478080881206</c:v>
                </c:pt>
                <c:pt idx="977">
                  <c:v>-2.3705500964992079</c:v>
                </c:pt>
                <c:pt idx="978">
                  <c:v>-2.3729120029701067</c:v>
                </c:pt>
                <c:pt idx="979">
                  <c:v>-2.3731202990456448</c:v>
                </c:pt>
                <c:pt idx="980">
                  <c:v>-2.3737771317061966</c:v>
                </c:pt>
                <c:pt idx="981">
                  <c:v>-2.3770295829254176</c:v>
                </c:pt>
                <c:pt idx="982">
                  <c:v>-2.3778304397386747</c:v>
                </c:pt>
                <c:pt idx="983">
                  <c:v>-2.3780180713720158</c:v>
                </c:pt>
                <c:pt idx="984">
                  <c:v>-2.3786927736650183</c:v>
                </c:pt>
                <c:pt idx="985">
                  <c:v>-2.3802112417116068</c:v>
                </c:pt>
                <c:pt idx="986">
                  <c:v>-2.3818926275658927</c:v>
                </c:pt>
                <c:pt idx="987">
                  <c:v>-2.3820918093946744</c:v>
                </c:pt>
                <c:pt idx="988">
                  <c:v>-2.3821808345745108</c:v>
                </c:pt>
                <c:pt idx="989">
                  <c:v>-2.3831960952610691</c:v>
                </c:pt>
                <c:pt idx="990">
                  <c:v>-2.3836316097147399</c:v>
                </c:pt>
                <c:pt idx="991">
                  <c:v>-2.3841628947812903</c:v>
                </c:pt>
                <c:pt idx="992">
                  <c:v>-2.3861190295815149</c:v>
                </c:pt>
                <c:pt idx="993">
                  <c:v>-2.3944516808262173</c:v>
                </c:pt>
                <c:pt idx="994">
                  <c:v>-2.3991045880937878</c:v>
                </c:pt>
                <c:pt idx="995">
                  <c:v>-2.3994556049732747</c:v>
                </c:pt>
                <c:pt idx="996">
                  <c:v>-2.4003107171684839</c:v>
                </c:pt>
                <c:pt idx="997">
                  <c:v>-2.4036923375611292</c:v>
                </c:pt>
                <c:pt idx="998">
                  <c:v>-2.40389624475231</c:v>
                </c:pt>
                <c:pt idx="999">
                  <c:v>-2.4080421621231562</c:v>
                </c:pt>
                <c:pt idx="1000">
                  <c:v>-2.4091018067270062</c:v>
                </c:pt>
                <c:pt idx="1001">
                  <c:v>-2.4109114945097305</c:v>
                </c:pt>
                <c:pt idx="1002">
                  <c:v>-2.4149733479708186</c:v>
                </c:pt>
                <c:pt idx="1003">
                  <c:v>-2.4153223483394948</c:v>
                </c:pt>
                <c:pt idx="1004">
                  <c:v>-2.4163502217697261</c:v>
                </c:pt>
                <c:pt idx="1005">
                  <c:v>-2.4174050143566062</c:v>
                </c:pt>
                <c:pt idx="1006">
                  <c:v>-2.4196106037045313</c:v>
                </c:pt>
                <c:pt idx="1007">
                  <c:v>-2.4205058365707801</c:v>
                </c:pt>
                <c:pt idx="1008">
                  <c:v>-2.4216039268698322</c:v>
                </c:pt>
                <c:pt idx="1009">
                  <c:v>-2.4281347940287898</c:v>
                </c:pt>
                <c:pt idx="1010">
                  <c:v>-2.4281347940287898</c:v>
                </c:pt>
                <c:pt idx="1011">
                  <c:v>-2.42855278682516</c:v>
                </c:pt>
                <c:pt idx="1012">
                  <c:v>-2.4301559096066248</c:v>
                </c:pt>
                <c:pt idx="1013">
                  <c:v>-2.4308044666162623</c:v>
                </c:pt>
                <c:pt idx="1014">
                  <c:v>-2.4317496322269343</c:v>
                </c:pt>
                <c:pt idx="1015">
                  <c:v>-2.4343689638898178</c:v>
                </c:pt>
                <c:pt idx="1016">
                  <c:v>-2.4366925976640545</c:v>
                </c:pt>
                <c:pt idx="1017">
                  <c:v>-2.4366982338115162</c:v>
                </c:pt>
                <c:pt idx="1018">
                  <c:v>-2.4394438151035702</c:v>
                </c:pt>
                <c:pt idx="1019">
                  <c:v>-2.4420636095025312</c:v>
                </c:pt>
                <c:pt idx="1020">
                  <c:v>-2.4438646865635012</c:v>
                </c:pt>
                <c:pt idx="1021">
                  <c:v>-2.4440447959180767</c:v>
                </c:pt>
                <c:pt idx="1022">
                  <c:v>-2.4440447959180767</c:v>
                </c:pt>
                <c:pt idx="1023">
                  <c:v>-2.4456898343061719</c:v>
                </c:pt>
                <c:pt idx="1024">
                  <c:v>-2.4467700952003879</c:v>
                </c:pt>
                <c:pt idx="1025">
                  <c:v>-2.4481663279468897</c:v>
                </c:pt>
                <c:pt idx="1026">
                  <c:v>-2.4494421577170513</c:v>
                </c:pt>
                <c:pt idx="1027">
                  <c:v>-2.4499222931212485</c:v>
                </c:pt>
                <c:pt idx="1028">
                  <c:v>-2.4502491083193614</c:v>
                </c:pt>
                <c:pt idx="1029">
                  <c:v>-2.4528650054736167</c:v>
                </c:pt>
                <c:pt idx="1030">
                  <c:v>-2.4542429271583011</c:v>
                </c:pt>
                <c:pt idx="1031">
                  <c:v>-2.4548448600085102</c:v>
                </c:pt>
                <c:pt idx="1032">
                  <c:v>-2.4548658490369513</c:v>
                </c:pt>
                <c:pt idx="1033">
                  <c:v>-2.4561943933725612</c:v>
                </c:pt>
                <c:pt idx="1034">
                  <c:v>-2.4571422522488202</c:v>
                </c:pt>
                <c:pt idx="1035">
                  <c:v>-2.4602142372606046</c:v>
                </c:pt>
                <c:pt idx="1036">
                  <c:v>-2.4608978427565487</c:v>
                </c:pt>
                <c:pt idx="1037">
                  <c:v>-2.4638929889859083</c:v>
                </c:pt>
                <c:pt idx="1038">
                  <c:v>-2.4683473304121581</c:v>
                </c:pt>
                <c:pt idx="1039">
                  <c:v>-2.470757851763806</c:v>
                </c:pt>
                <c:pt idx="1040">
                  <c:v>-2.4756984462718212</c:v>
                </c:pt>
                <c:pt idx="1041">
                  <c:v>-2.4772471189378757</c:v>
                </c:pt>
                <c:pt idx="1042">
                  <c:v>-2.4809087306014361</c:v>
                </c:pt>
                <c:pt idx="1043">
                  <c:v>-2.4834159619528919</c:v>
                </c:pt>
                <c:pt idx="1044">
                  <c:v>-2.4865133521863321</c:v>
                </c:pt>
                <c:pt idx="1045">
                  <c:v>-2.4887490697726316</c:v>
                </c:pt>
                <c:pt idx="1046">
                  <c:v>-2.4888070130448576</c:v>
                </c:pt>
                <c:pt idx="1047">
                  <c:v>-2.4941545940184433</c:v>
                </c:pt>
                <c:pt idx="1048">
                  <c:v>-2.4961544186506619</c:v>
                </c:pt>
                <c:pt idx="1049">
                  <c:v>-2.5047931510203139</c:v>
                </c:pt>
                <c:pt idx="1050">
                  <c:v>-2.5060401153275427</c:v>
                </c:pt>
                <c:pt idx="1051">
                  <c:v>-2.5097086219232554</c:v>
                </c:pt>
                <c:pt idx="1052">
                  <c:v>-2.5167556602215488</c:v>
                </c:pt>
                <c:pt idx="1053">
                  <c:v>-2.5230559721678834</c:v>
                </c:pt>
                <c:pt idx="1054">
                  <c:v>-2.5240065969120371</c:v>
                </c:pt>
                <c:pt idx="1055">
                  <c:v>-2.5252446467362355</c:v>
                </c:pt>
                <c:pt idx="1056">
                  <c:v>-2.5262210031376773</c:v>
                </c:pt>
                <c:pt idx="1057">
                  <c:v>-2.5304336556720211</c:v>
                </c:pt>
                <c:pt idx="1058">
                  <c:v>-2.5314789170422558</c:v>
                </c:pt>
                <c:pt idx="1059">
                  <c:v>-2.5333847653313097</c:v>
                </c:pt>
                <c:pt idx="1060">
                  <c:v>-2.5341258070240404</c:v>
                </c:pt>
                <c:pt idx="1061">
                  <c:v>-2.5395846879936976</c:v>
                </c:pt>
                <c:pt idx="1062">
                  <c:v>-2.5407464642438446</c:v>
                </c:pt>
                <c:pt idx="1063">
                  <c:v>-2.5429385392093065</c:v>
                </c:pt>
                <c:pt idx="1064">
                  <c:v>-2.5432400279280465</c:v>
                </c:pt>
                <c:pt idx="1065">
                  <c:v>-2.54653660324507</c:v>
                </c:pt>
                <c:pt idx="1066">
                  <c:v>-2.5502283530550947</c:v>
                </c:pt>
                <c:pt idx="1067">
                  <c:v>-2.5508520706431317</c:v>
                </c:pt>
                <c:pt idx="1068">
                  <c:v>-2.5514499979728757</c:v>
                </c:pt>
                <c:pt idx="1069">
                  <c:v>-2.5525451088378923</c:v>
                </c:pt>
                <c:pt idx="1070">
                  <c:v>-2.554691016610708</c:v>
                </c:pt>
                <c:pt idx="1071">
                  <c:v>-2.5549474466823217</c:v>
                </c:pt>
                <c:pt idx="1072">
                  <c:v>-2.5625514500442899</c:v>
                </c:pt>
                <c:pt idx="1073">
                  <c:v>-2.5627761419868635</c:v>
                </c:pt>
                <c:pt idx="1074">
                  <c:v>-2.5634810853944106</c:v>
                </c:pt>
                <c:pt idx="1075">
                  <c:v>-2.5654700070081926</c:v>
                </c:pt>
                <c:pt idx="1076">
                  <c:v>-2.5667052611670553</c:v>
                </c:pt>
                <c:pt idx="1077">
                  <c:v>-2.5673152125255907</c:v>
                </c:pt>
                <c:pt idx="1078">
                  <c:v>-2.5691397254724602</c:v>
                </c:pt>
                <c:pt idx="1079">
                  <c:v>-2.5700909211316221</c:v>
                </c:pt>
                <c:pt idx="1080">
                  <c:v>-2.5736450565133806</c:v>
                </c:pt>
                <c:pt idx="1081">
                  <c:v>-2.573694909521747</c:v>
                </c:pt>
                <c:pt idx="1082">
                  <c:v>-2.5764019762241648</c:v>
                </c:pt>
                <c:pt idx="1083">
                  <c:v>-2.5774478895715895</c:v>
                </c:pt>
                <c:pt idx="1084">
                  <c:v>-2.5774917998372264</c:v>
                </c:pt>
                <c:pt idx="1085">
                  <c:v>-2.5797835966168101</c:v>
                </c:pt>
                <c:pt idx="1086">
                  <c:v>-2.5799504084037301</c:v>
                </c:pt>
                <c:pt idx="1087">
                  <c:v>-2.5815486981028997</c:v>
                </c:pt>
                <c:pt idx="1088">
                  <c:v>-2.5823458482900037</c:v>
                </c:pt>
                <c:pt idx="1089">
                  <c:v>-2.5825991868391056</c:v>
                </c:pt>
                <c:pt idx="1090">
                  <c:v>-2.5843312243675318</c:v>
                </c:pt>
                <c:pt idx="1091">
                  <c:v>-2.5850680249195137</c:v>
                </c:pt>
                <c:pt idx="1092">
                  <c:v>-2.5860376881815483</c:v>
                </c:pt>
                <c:pt idx="1093">
                  <c:v>-2.5938265408145114</c:v>
                </c:pt>
                <c:pt idx="1094">
                  <c:v>-2.5984257066728693</c:v>
                </c:pt>
                <c:pt idx="1095">
                  <c:v>-2.5985770272254451</c:v>
                </c:pt>
                <c:pt idx="1096">
                  <c:v>-2.6009728956867484</c:v>
                </c:pt>
                <c:pt idx="1097">
                  <c:v>-2.6126160290196312</c:v>
                </c:pt>
                <c:pt idx="1098">
                  <c:v>-2.6134318963553764</c:v>
                </c:pt>
                <c:pt idx="1099">
                  <c:v>-2.6138418218760693</c:v>
                </c:pt>
                <c:pt idx="1100">
                  <c:v>-2.6194144356187499</c:v>
                </c:pt>
                <c:pt idx="1101">
                  <c:v>-2.620136054973758</c:v>
                </c:pt>
                <c:pt idx="1102">
                  <c:v>-2.622051235894955</c:v>
                </c:pt>
                <c:pt idx="1103">
                  <c:v>-2.6261694734860872</c:v>
                </c:pt>
                <c:pt idx="1104">
                  <c:v>-2.637125693881889</c:v>
                </c:pt>
                <c:pt idx="1105">
                  <c:v>-2.6435382528077311</c:v>
                </c:pt>
                <c:pt idx="1106">
                  <c:v>-2.6498512376328809</c:v>
                </c:pt>
                <c:pt idx="1107">
                  <c:v>-2.649983543645146</c:v>
                </c:pt>
                <c:pt idx="1108">
                  <c:v>-2.653212513775344</c:v>
                </c:pt>
                <c:pt idx="1109">
                  <c:v>-2.6552921401684664</c:v>
                </c:pt>
                <c:pt idx="1110">
                  <c:v>-2.6563710330201737</c:v>
                </c:pt>
                <c:pt idx="1111">
                  <c:v>-2.6580113966571139</c:v>
                </c:pt>
                <c:pt idx="1112">
                  <c:v>-2.6589648426644352</c:v>
                </c:pt>
                <c:pt idx="1113">
                  <c:v>-2.6591122190188292</c:v>
                </c:pt>
                <c:pt idx="1114">
                  <c:v>-2.6591849396886316</c:v>
                </c:pt>
                <c:pt idx="1115">
                  <c:v>-2.6603910984024681</c:v>
                </c:pt>
                <c:pt idx="1116">
                  <c:v>-2.6668058787967173</c:v>
                </c:pt>
                <c:pt idx="1117">
                  <c:v>-2.6730209071288975</c:v>
                </c:pt>
                <c:pt idx="1118">
                  <c:v>-2.6736463865252191</c:v>
                </c:pt>
                <c:pt idx="1119">
                  <c:v>-2.6761987696445715</c:v>
                </c:pt>
                <c:pt idx="1120">
                  <c:v>-2.678214782745401</c:v>
                </c:pt>
                <c:pt idx="1121">
                  <c:v>-2.6800594829541606</c:v>
                </c:pt>
                <c:pt idx="1122">
                  <c:v>-2.6821450763738337</c:v>
                </c:pt>
                <c:pt idx="1123">
                  <c:v>-2.6828843966058904</c:v>
                </c:pt>
                <c:pt idx="1124">
                  <c:v>-2.6832005981639848</c:v>
                </c:pt>
                <c:pt idx="1125">
                  <c:v>-2.6851785912537598</c:v>
                </c:pt>
                <c:pt idx="1126">
                  <c:v>-2.6896048008603897</c:v>
                </c:pt>
                <c:pt idx="1127">
                  <c:v>-2.6933764452125684</c:v>
                </c:pt>
                <c:pt idx="1128">
                  <c:v>-2.6937805458910802</c:v>
                </c:pt>
                <c:pt idx="1129">
                  <c:v>-2.6981005456233906</c:v>
                </c:pt>
                <c:pt idx="1130">
                  <c:v>-2.699871498135384</c:v>
                </c:pt>
                <c:pt idx="1131">
                  <c:v>-2.7033695519073544</c:v>
                </c:pt>
                <c:pt idx="1132">
                  <c:v>-2.7069310376722018</c:v>
                </c:pt>
                <c:pt idx="1133">
                  <c:v>-2.7078994562439149</c:v>
                </c:pt>
                <c:pt idx="1134">
                  <c:v>-2.7159647230363211</c:v>
                </c:pt>
                <c:pt idx="1135">
                  <c:v>-2.7227779910313696</c:v>
                </c:pt>
                <c:pt idx="1136">
                  <c:v>-2.723455672035187</c:v>
                </c:pt>
                <c:pt idx="1137">
                  <c:v>-2.7286242862229999</c:v>
                </c:pt>
                <c:pt idx="1138">
                  <c:v>-2.7319811284552022</c:v>
                </c:pt>
                <c:pt idx="1139">
                  <c:v>-2.7345019896033018</c:v>
                </c:pt>
                <c:pt idx="1140">
                  <c:v>-2.7387587356453755</c:v>
                </c:pt>
                <c:pt idx="1141">
                  <c:v>-2.7512791039833426</c:v>
                </c:pt>
                <c:pt idx="1142">
                  <c:v>-2.7528164311882737</c:v>
                </c:pt>
                <c:pt idx="1143">
                  <c:v>-2.7548577721118441</c:v>
                </c:pt>
                <c:pt idx="1144">
                  <c:v>-2.7567881987681191</c:v>
                </c:pt>
                <c:pt idx="1145">
                  <c:v>-2.76671020726226</c:v>
                </c:pt>
                <c:pt idx="1146">
                  <c:v>-2.7676098684329538</c:v>
                </c:pt>
                <c:pt idx="1147">
                  <c:v>-2.7693773260761394</c:v>
                </c:pt>
                <c:pt idx="1148">
                  <c:v>-2.781755374652469</c:v>
                </c:pt>
                <c:pt idx="1149">
                  <c:v>-2.7839035792727356</c:v>
                </c:pt>
                <c:pt idx="1150">
                  <c:v>-2.7895807121644265</c:v>
                </c:pt>
                <c:pt idx="1151">
                  <c:v>-2.7930916001765818</c:v>
                </c:pt>
                <c:pt idx="1152">
                  <c:v>-2.7972675408307182</c:v>
                </c:pt>
                <c:pt idx="1153">
                  <c:v>-2.8048206787211645</c:v>
                </c:pt>
                <c:pt idx="1154">
                  <c:v>-2.8138668026501796</c:v>
                </c:pt>
                <c:pt idx="1155">
                  <c:v>-2.8146680842094085</c:v>
                </c:pt>
                <c:pt idx="1156">
                  <c:v>-2.8147269900673546</c:v>
                </c:pt>
                <c:pt idx="1157">
                  <c:v>-2.8301522304849462</c:v>
                </c:pt>
                <c:pt idx="1158">
                  <c:v>-2.8342472518459445</c:v>
                </c:pt>
                <c:pt idx="1159">
                  <c:v>-2.8379208138288061</c:v>
                </c:pt>
                <c:pt idx="1160">
                  <c:v>-2.8401060944567584</c:v>
                </c:pt>
                <c:pt idx="1161">
                  <c:v>-2.8529676910288204</c:v>
                </c:pt>
                <c:pt idx="1162">
                  <c:v>-2.8547872545726469</c:v>
                </c:pt>
                <c:pt idx="1163">
                  <c:v>-2.8564267724702446</c:v>
                </c:pt>
                <c:pt idx="1164">
                  <c:v>-2.8597385661971497</c:v>
                </c:pt>
                <c:pt idx="1165">
                  <c:v>-2.8793826371743427</c:v>
                </c:pt>
                <c:pt idx="1166">
                  <c:v>-2.8852487914341536</c:v>
                </c:pt>
                <c:pt idx="1167">
                  <c:v>-2.9032256828161724</c:v>
                </c:pt>
                <c:pt idx="1168">
                  <c:v>-2.9152678909664136</c:v>
                </c:pt>
                <c:pt idx="1169">
                  <c:v>-2.9240151969799215</c:v>
                </c:pt>
                <c:pt idx="1170">
                  <c:v>-2.9248984862456613</c:v>
                </c:pt>
                <c:pt idx="1171">
                  <c:v>-2.9375178920173468</c:v>
                </c:pt>
                <c:pt idx="1172">
                  <c:v>-2.9384396635149339</c:v>
                </c:pt>
                <c:pt idx="1173">
                  <c:v>-2.9469432706978287</c:v>
                </c:pt>
                <c:pt idx="1174">
                  <c:v>-2.9500106174218184</c:v>
                </c:pt>
                <c:pt idx="1175">
                  <c:v>-2.9563731489469758</c:v>
                </c:pt>
                <c:pt idx="1176">
                  <c:v>-2.992995098431344</c:v>
                </c:pt>
                <c:pt idx="1177">
                  <c:v>-3.0025979807199086</c:v>
                </c:pt>
                <c:pt idx="1178">
                  <c:v>-3.0159183335979893</c:v>
                </c:pt>
                <c:pt idx="1179">
                  <c:v>-3.0251130169126212</c:v>
                </c:pt>
                <c:pt idx="1180">
                  <c:v>-3.0324684742312389</c:v>
                </c:pt>
                <c:pt idx="1181">
                  <c:v>-3.0468851908377101</c:v>
                </c:pt>
                <c:pt idx="1182">
                  <c:v>-3.062205808819713</c:v>
                </c:pt>
                <c:pt idx="1183">
                  <c:v>-3.0976043288744113</c:v>
                </c:pt>
                <c:pt idx="1184">
                  <c:v>-3.1209360778616806</c:v>
                </c:pt>
                <c:pt idx="1185">
                  <c:v>-3.1335389083702179</c:v>
                </c:pt>
                <c:pt idx="1186">
                  <c:v>-3.1821589499762939</c:v>
                </c:pt>
                <c:pt idx="1187">
                  <c:v>-3.1846206759445428</c:v>
                </c:pt>
                <c:pt idx="1188">
                  <c:v>-3.1980470354962804</c:v>
                </c:pt>
                <c:pt idx="1189">
                  <c:v>-3.2265483538414119</c:v>
                </c:pt>
                <c:pt idx="1190">
                  <c:v>-3.275225920366708</c:v>
                </c:pt>
                <c:pt idx="1191">
                  <c:v>-3.2878886299335277</c:v>
                </c:pt>
                <c:pt idx="1192">
                  <c:v>-3.4578818967339933</c:v>
                </c:pt>
                <c:pt idx="1193">
                  <c:v>-3.543896674736938</c:v>
                </c:pt>
                <c:pt idx="1194">
                  <c:v>-3.5785933717199012</c:v>
                </c:pt>
                <c:pt idx="1195">
                  <c:v>-3.6090605499300872</c:v>
                </c:pt>
                <c:pt idx="1196">
                  <c:v>-3.6141587095091761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9936"/>
        <c:axId val="41507840"/>
      </c:scatterChart>
      <c:valAx>
        <c:axId val="40599936"/>
        <c:scaling>
          <c:orientation val="minMax"/>
          <c:max val="0"/>
          <c:min val="-4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b-NO"/>
                  <a:t>NSAF 1 hour</a:t>
                </a:r>
                <a:r>
                  <a:rPr lang="nb-NO" baseline="0"/>
                  <a:t> (log10)</a:t>
                </a:r>
                <a:endParaRPr lang="nb-NO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507840"/>
        <c:crossesAt val="-5"/>
        <c:crossBetween val="midCat"/>
        <c:majorUnit val="1"/>
      </c:valAx>
      <c:valAx>
        <c:axId val="41507840"/>
        <c:scaling>
          <c:orientation val="minMax"/>
          <c:max val="0"/>
          <c:min val="-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b-NO"/>
                  <a:t>NSAF 4 hous (log10)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0599936"/>
        <c:crossesAt val="-5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'protein counts'!$JI$1</c:f>
              <c:strCache>
                <c:ptCount val="1"/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</c:spPr>
          </c:marker>
          <c:trendline>
            <c:spPr>
              <a:ln>
                <a:prstDash val="dash"/>
              </a:ln>
            </c:spPr>
            <c:trendlineType val="linear"/>
            <c:dispRSqr val="1"/>
            <c:dispEq val="1"/>
            <c:trendlineLbl>
              <c:layout>
                <c:manualLayout>
                  <c:x val="5.6672403654461224E-2"/>
                  <c:y val="-0.19936939700719228"/>
                </c:manualLayout>
              </c:layout>
              <c:numFmt formatCode="General" sourceLinked="0"/>
            </c:trendlineLbl>
          </c:trendline>
          <c:xVal>
            <c:numRef>
              <c:f>('protein counts'!$J$2:$J$30,'protein counts'!$J$33:$J$34)</c:f>
              <c:numCache>
                <c:formatCode>General</c:formatCode>
                <c:ptCount val="31"/>
                <c:pt idx="0">
                  <c:v>-1.130781596419979</c:v>
                </c:pt>
                <c:pt idx="1">
                  <c:v>-1.378543353630602</c:v>
                </c:pt>
                <c:pt idx="2">
                  <c:v>-1.1691862782192215</c:v>
                </c:pt>
                <c:pt idx="3">
                  <c:v>-1.7038553197066886</c:v>
                </c:pt>
                <c:pt idx="4">
                  <c:v>-1.6229235266000719</c:v>
                </c:pt>
                <c:pt idx="5">
                  <c:v>-2.2572361979644571</c:v>
                </c:pt>
                <c:pt idx="6">
                  <c:v>-1.9314938691509023</c:v>
                </c:pt>
                <c:pt idx="7">
                  <c:v>-1.5501437258297892</c:v>
                </c:pt>
                <c:pt idx="8">
                  <c:v>-1.7938669843370727</c:v>
                </c:pt>
                <c:pt idx="9">
                  <c:v>-1.4561437860947648</c:v>
                </c:pt>
                <c:pt idx="10">
                  <c:v>-1.9024464287384868</c:v>
                </c:pt>
                <c:pt idx="11">
                  <c:v>-2.0382229432806582</c:v>
                </c:pt>
                <c:pt idx="12">
                  <c:v>-1.2450348084423699</c:v>
                </c:pt>
                <c:pt idx="13">
                  <c:v>-2.2314530469632201</c:v>
                </c:pt>
                <c:pt idx="14">
                  <c:v>-2.0717533655044593</c:v>
                </c:pt>
                <c:pt idx="15">
                  <c:v>-1.4468305074536585</c:v>
                </c:pt>
                <c:pt idx="16">
                  <c:v>-1.9919423573303805</c:v>
                </c:pt>
                <c:pt idx="17">
                  <c:v>-2.0526159879490873</c:v>
                </c:pt>
                <c:pt idx="18">
                  <c:v>-2.0601580087341946</c:v>
                </c:pt>
                <c:pt idx="19">
                  <c:v>-2.678214782745401</c:v>
                </c:pt>
                <c:pt idx="20">
                  <c:v>-2.6591122190188292</c:v>
                </c:pt>
                <c:pt idx="21">
                  <c:v>-2.1976564079819667</c:v>
                </c:pt>
                <c:pt idx="22">
                  <c:v>-2.1506332055583401</c:v>
                </c:pt>
                <c:pt idx="23">
                  <c:v>-2.4608978427565487</c:v>
                </c:pt>
                <c:pt idx="24">
                  <c:v>-2.5368532292666455</c:v>
                </c:pt>
                <c:pt idx="25">
                  <c:v>-1.9599948383284183</c:v>
                </c:pt>
                <c:pt idx="26">
                  <c:v>-1.8798983243300105</c:v>
                </c:pt>
                <c:pt idx="27">
                  <c:v>-2.5984257066728693</c:v>
                </c:pt>
                <c:pt idx="28">
                  <c:v>-2.266958263428501</c:v>
                </c:pt>
                <c:pt idx="29">
                  <c:v>-2.7979596437371987</c:v>
                </c:pt>
                <c:pt idx="30">
                  <c:v>-2.2432635976302913</c:v>
                </c:pt>
              </c:numCache>
            </c:numRef>
          </c:xVal>
          <c:yVal>
            <c:numRef>
              <c:f>('protein counts'!$H$2:$H$30,'protein counts'!$H$33:$H$34)</c:f>
              <c:numCache>
                <c:formatCode>General</c:formatCode>
                <c:ptCount val="31"/>
                <c:pt idx="0">
                  <c:v>7.3617278360175931</c:v>
                </c:pt>
                <c:pt idx="1">
                  <c:v>7.0253058652647704</c:v>
                </c:pt>
                <c:pt idx="2">
                  <c:v>6.9552065375419421</c:v>
                </c:pt>
                <c:pt idx="3">
                  <c:v>6.6848453616444123</c:v>
                </c:pt>
                <c:pt idx="4">
                  <c:v>6.6444385894678382</c:v>
                </c:pt>
                <c:pt idx="5">
                  <c:v>6.5477747053878224</c:v>
                </c:pt>
                <c:pt idx="6">
                  <c:v>6.419955748489758</c:v>
                </c:pt>
                <c:pt idx="7">
                  <c:v>6.3242824552976931</c:v>
                </c:pt>
                <c:pt idx="8">
                  <c:v>6.3201462861110542</c:v>
                </c:pt>
                <c:pt idx="9">
                  <c:v>6.2718416065364986</c:v>
                </c:pt>
                <c:pt idx="10">
                  <c:v>6.1931245983544612</c:v>
                </c:pt>
                <c:pt idx="11">
                  <c:v>6.1931245983544612</c:v>
                </c:pt>
                <c:pt idx="12">
                  <c:v>6.143014800254095</c:v>
                </c:pt>
                <c:pt idx="13">
                  <c:v>6.1172712956557644</c:v>
                </c:pt>
                <c:pt idx="14">
                  <c:v>6.0453229787866576</c:v>
                </c:pt>
                <c:pt idx="15">
                  <c:v>6.0293837776852097</c:v>
                </c:pt>
                <c:pt idx="16">
                  <c:v>6.0211892990699383</c:v>
                </c:pt>
                <c:pt idx="17">
                  <c:v>6.008600171761918</c:v>
                </c:pt>
                <c:pt idx="18">
                  <c:v>5.6739419986340875</c:v>
                </c:pt>
                <c:pt idx="19">
                  <c:v>5.5728716022004798</c:v>
                </c:pt>
                <c:pt idx="20">
                  <c:v>5.5465426634781307</c:v>
                </c:pt>
                <c:pt idx="21">
                  <c:v>5.4814426285023048</c:v>
                </c:pt>
                <c:pt idx="22">
                  <c:v>5.4548448600085102</c:v>
                </c:pt>
                <c:pt idx="23">
                  <c:v>5.3979400086720375</c:v>
                </c:pt>
                <c:pt idx="24">
                  <c:v>5.3838153659804311</c:v>
                </c:pt>
                <c:pt idx="25">
                  <c:v>5.363611979892144</c:v>
                </c:pt>
                <c:pt idx="26">
                  <c:v>5.3283796034387381</c:v>
                </c:pt>
                <c:pt idx="27">
                  <c:v>5.3201462861110542</c:v>
                </c:pt>
                <c:pt idx="28">
                  <c:v>5.1643528557844371</c:v>
                </c:pt>
                <c:pt idx="29">
                  <c:v>4.8698182079793284</c:v>
                </c:pt>
                <c:pt idx="30">
                  <c:v>4.6085260335771938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804480"/>
        <c:axId val="38807424"/>
      </c:scatterChart>
      <c:valAx>
        <c:axId val="38804480"/>
        <c:scaling>
          <c:orientation val="minMax"/>
          <c:max val="-1"/>
          <c:min val="-4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b-NO"/>
                  <a:t>NSAF (log10)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807424"/>
        <c:crossesAt val="4"/>
        <c:crossBetween val="midCat"/>
        <c:majorUnit val="1"/>
      </c:valAx>
      <c:valAx>
        <c:axId val="38807424"/>
        <c:scaling>
          <c:orientation val="minMax"/>
          <c:max val="8"/>
          <c:min val="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b-NO"/>
                  <a:t>Reference copy number (copies per cell, log10)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804480"/>
        <c:crossesAt val="-4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000"/>
      </a:pPr>
      <a:endParaRPr lang="nb-NO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all!$F$1</c:f>
              <c:strCache>
                <c:ptCount val="1"/>
                <c:pt idx="0">
                  <c:v>iBAQ-based copy number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  <a:ln w="15875"/>
            </c:spPr>
          </c:marker>
          <c:trendline>
            <c:spPr>
              <a:ln>
                <a:solidFill>
                  <a:schemeClr val="tx2"/>
                </a:solidFill>
                <a:prstDash val="dash"/>
              </a:ln>
            </c:spPr>
            <c:trendlineType val="linear"/>
            <c:dispRSqr val="1"/>
            <c:dispEq val="1"/>
            <c:trendlineLbl>
              <c:layout>
                <c:manualLayout>
                  <c:x val="0.28120235665758686"/>
                  <c:y val="0.44284389519429962"/>
                </c:manualLayout>
              </c:layout>
              <c:numFmt formatCode="General" sourceLinked="0"/>
              <c:txPr>
                <a:bodyPr/>
                <a:lstStyle/>
                <a:p>
                  <a:pPr>
                    <a:defRPr>
                      <a:solidFill>
                        <a:schemeClr val="tx2"/>
                      </a:solidFill>
                    </a:defRPr>
                  </a:pPr>
                  <a:endParaRPr lang="nb-NO"/>
                </a:p>
              </c:txPr>
            </c:trendlineLbl>
          </c:trendline>
          <c:xVal>
            <c:numRef>
              <c:f>all!$E$2:$E$35</c:f>
              <c:numCache>
                <c:formatCode>General</c:formatCode>
                <c:ptCount val="34"/>
                <c:pt idx="0">
                  <c:v>7.3617278360175931</c:v>
                </c:pt>
                <c:pt idx="1">
                  <c:v>7.0253058652647704</c:v>
                </c:pt>
                <c:pt idx="2">
                  <c:v>6.9552065375419421</c:v>
                </c:pt>
                <c:pt idx="3">
                  <c:v>6.6848453616444123</c:v>
                </c:pt>
                <c:pt idx="4">
                  <c:v>6.6444385894678382</c:v>
                </c:pt>
                <c:pt idx="5">
                  <c:v>6.5477747053878224</c:v>
                </c:pt>
                <c:pt idx="6">
                  <c:v>6.419955748489758</c:v>
                </c:pt>
                <c:pt idx="7">
                  <c:v>6.3242824552976931</c:v>
                </c:pt>
                <c:pt idx="8">
                  <c:v>6.3201462861110542</c:v>
                </c:pt>
                <c:pt idx="9">
                  <c:v>6.2718416065364986</c:v>
                </c:pt>
                <c:pt idx="10">
                  <c:v>6.1931245983544612</c:v>
                </c:pt>
                <c:pt idx="11">
                  <c:v>6.1931245983544612</c:v>
                </c:pt>
                <c:pt idx="12">
                  <c:v>6.143014800254095</c:v>
                </c:pt>
                <c:pt idx="13">
                  <c:v>6.1172712956557644</c:v>
                </c:pt>
                <c:pt idx="14">
                  <c:v>6.0453229787866576</c:v>
                </c:pt>
                <c:pt idx="15">
                  <c:v>6.0293837776852097</c:v>
                </c:pt>
                <c:pt idx="16">
                  <c:v>6.0211892990699383</c:v>
                </c:pt>
                <c:pt idx="17">
                  <c:v>6.008600171761918</c:v>
                </c:pt>
                <c:pt idx="18">
                  <c:v>5.6739419986340875</c:v>
                </c:pt>
                <c:pt idx="19">
                  <c:v>5.5728716022004798</c:v>
                </c:pt>
                <c:pt idx="20">
                  <c:v>5.5465426634781307</c:v>
                </c:pt>
                <c:pt idx="21">
                  <c:v>5.3201462861110542</c:v>
                </c:pt>
                <c:pt idx="22">
                  <c:v>5.363611979892144</c:v>
                </c:pt>
                <c:pt idx="23">
                  <c:v>5.4548448600085102</c:v>
                </c:pt>
                <c:pt idx="24">
                  <c:v>5.3283796034387381</c:v>
                </c:pt>
                <c:pt idx="25">
                  <c:v>4.9020028913507296</c:v>
                </c:pt>
                <c:pt idx="26">
                  <c:v>4.9190780923760737</c:v>
                </c:pt>
                <c:pt idx="27">
                  <c:v>5.4814426285023048</c:v>
                </c:pt>
                <c:pt idx="28">
                  <c:v>4.008600171761918</c:v>
                </c:pt>
                <c:pt idx="29">
                  <c:v>5.1643528557844371</c:v>
                </c:pt>
                <c:pt idx="30">
                  <c:v>5.3979400086720375</c:v>
                </c:pt>
                <c:pt idx="31">
                  <c:v>4.6085260335771938</c:v>
                </c:pt>
                <c:pt idx="32">
                  <c:v>5.3838153659804311</c:v>
                </c:pt>
                <c:pt idx="33">
                  <c:v>4.8698182079793284</c:v>
                </c:pt>
              </c:numCache>
            </c:numRef>
          </c:xVal>
          <c:yVal>
            <c:numRef>
              <c:f>all!$F$2:$F$35</c:f>
              <c:numCache>
                <c:formatCode>General</c:formatCode>
                <c:ptCount val="34"/>
                <c:pt idx="0">
                  <c:v>6.9464522650130727</c:v>
                </c:pt>
                <c:pt idx="1">
                  <c:v>6.8998205024270964</c:v>
                </c:pt>
                <c:pt idx="2">
                  <c:v>6.9410142437055695</c:v>
                </c:pt>
                <c:pt idx="3">
                  <c:v>6.5587085705331658</c:v>
                </c:pt>
                <c:pt idx="4">
                  <c:v>6.1271047983648073</c:v>
                </c:pt>
                <c:pt idx="5">
                  <c:v>5.3324384599156049</c:v>
                </c:pt>
                <c:pt idx="6">
                  <c:v>6.0791812460476251</c:v>
                </c:pt>
                <c:pt idx="7">
                  <c:v>6.1702617153949575</c:v>
                </c:pt>
                <c:pt idx="8">
                  <c:v>5.6283889300503116</c:v>
                </c:pt>
                <c:pt idx="9">
                  <c:v>6.5289167002776551</c:v>
                </c:pt>
                <c:pt idx="10">
                  <c:v>5.8337843746564788</c:v>
                </c:pt>
                <c:pt idx="11">
                  <c:v>5.5575072019056577</c:v>
                </c:pt>
                <c:pt idx="12">
                  <c:v>4.9304395947666997</c:v>
                </c:pt>
                <c:pt idx="13">
                  <c:v>5.3053513694466234</c:v>
                </c:pt>
                <c:pt idx="14">
                  <c:v>5.3364597338485291</c:v>
                </c:pt>
                <c:pt idx="15">
                  <c:v>5.8122446968003691</c:v>
                </c:pt>
                <c:pt idx="16">
                  <c:v>4.9576072870600951</c:v>
                </c:pt>
                <c:pt idx="17">
                  <c:v>5.7267272090265724</c:v>
                </c:pt>
                <c:pt idx="18">
                  <c:v>4.5145477526602864</c:v>
                </c:pt>
                <c:pt idx="19">
                  <c:v>4.6190933306267423</c:v>
                </c:pt>
                <c:pt idx="20">
                  <c:v>4.2430380486862944</c:v>
                </c:pt>
                <c:pt idx="21">
                  <c:v>4.4771212547196626</c:v>
                </c:pt>
                <c:pt idx="22">
                  <c:v>6.075546961392531</c:v>
                </c:pt>
                <c:pt idx="23">
                  <c:v>5.1492191126553797</c:v>
                </c:pt>
                <c:pt idx="24">
                  <c:v>4.563481085394411</c:v>
                </c:pt>
                <c:pt idx="25">
                  <c:v>5.3873898263387296</c:v>
                </c:pt>
                <c:pt idx="26">
                  <c:v>4.3463529744506388</c:v>
                </c:pt>
                <c:pt idx="27">
                  <c:v>5.8481891169913984</c:v>
                </c:pt>
                <c:pt idx="28">
                  <c:v>3.8715729355458786</c:v>
                </c:pt>
                <c:pt idx="29">
                  <c:v>5</c:v>
                </c:pt>
                <c:pt idx="30">
                  <c:v>5.7411515988517854</c:v>
                </c:pt>
                <c:pt idx="31">
                  <c:v>4.5415792439465807</c:v>
                </c:pt>
                <c:pt idx="32">
                  <c:v>3.8864907251724818</c:v>
                </c:pt>
                <c:pt idx="33">
                  <c:v>4.4742162640762553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all!$G$1</c:f>
              <c:strCache>
                <c:ptCount val="1"/>
                <c:pt idx="0">
                  <c:v>NSAF-based copy number (1hour)</c:v>
                </c:pt>
              </c:strCache>
            </c:strRef>
          </c:tx>
          <c:spPr>
            <a:ln w="28575">
              <a:noFill/>
            </a:ln>
          </c:spPr>
          <c:marker>
            <c:spPr>
              <a:noFill/>
              <a:ln w="19050"/>
            </c:spPr>
          </c:marker>
          <c:trendline>
            <c:spPr>
              <a:ln>
                <a:solidFill>
                  <a:schemeClr val="accent2">
                    <a:shade val="95000"/>
                    <a:satMod val="105000"/>
                  </a:schemeClr>
                </a:solidFill>
                <a:prstDash val="dash"/>
              </a:ln>
            </c:spPr>
            <c:trendlineType val="linear"/>
            <c:dispRSqr val="1"/>
            <c:dispEq val="1"/>
            <c:trendlineLbl>
              <c:layout>
                <c:manualLayout>
                  <c:x val="0.28120235665758686"/>
                  <c:y val="0.55402485452261252"/>
                </c:manualLayout>
              </c:layout>
              <c:numFmt formatCode="General" sourceLinked="0"/>
              <c:txPr>
                <a:bodyPr/>
                <a:lstStyle/>
                <a:p>
                  <a:pPr>
                    <a:defRPr>
                      <a:solidFill>
                        <a:schemeClr val="accent2">
                          <a:lumMod val="75000"/>
                        </a:schemeClr>
                      </a:solidFill>
                    </a:defRPr>
                  </a:pPr>
                  <a:endParaRPr lang="nb-NO"/>
                </a:p>
              </c:txPr>
            </c:trendlineLbl>
          </c:trendline>
          <c:xVal>
            <c:numRef>
              <c:f>all!$E$2:$E$23</c:f>
              <c:numCache>
                <c:formatCode>General</c:formatCode>
                <c:ptCount val="22"/>
                <c:pt idx="0">
                  <c:v>7.3617278360175931</c:v>
                </c:pt>
                <c:pt idx="1">
                  <c:v>7.0253058652647704</c:v>
                </c:pt>
                <c:pt idx="2">
                  <c:v>6.9552065375419421</c:v>
                </c:pt>
                <c:pt idx="3">
                  <c:v>6.6848453616444123</c:v>
                </c:pt>
                <c:pt idx="4">
                  <c:v>6.6444385894678382</c:v>
                </c:pt>
                <c:pt idx="5">
                  <c:v>6.5477747053878224</c:v>
                </c:pt>
                <c:pt idx="6">
                  <c:v>6.419955748489758</c:v>
                </c:pt>
                <c:pt idx="7">
                  <c:v>6.3242824552976931</c:v>
                </c:pt>
                <c:pt idx="8">
                  <c:v>6.3201462861110542</c:v>
                </c:pt>
                <c:pt idx="9">
                  <c:v>6.2718416065364986</c:v>
                </c:pt>
                <c:pt idx="10">
                  <c:v>6.1931245983544612</c:v>
                </c:pt>
                <c:pt idx="11">
                  <c:v>6.1931245983544612</c:v>
                </c:pt>
                <c:pt idx="12">
                  <c:v>6.143014800254095</c:v>
                </c:pt>
                <c:pt idx="13">
                  <c:v>6.1172712956557644</c:v>
                </c:pt>
                <c:pt idx="14">
                  <c:v>6.0453229787866576</c:v>
                </c:pt>
                <c:pt idx="15">
                  <c:v>6.0293837776852097</c:v>
                </c:pt>
                <c:pt idx="16">
                  <c:v>6.0211892990699383</c:v>
                </c:pt>
                <c:pt idx="17">
                  <c:v>6.008600171761918</c:v>
                </c:pt>
                <c:pt idx="18">
                  <c:v>5.6739419986340875</c:v>
                </c:pt>
                <c:pt idx="19">
                  <c:v>5.5728716022004798</c:v>
                </c:pt>
                <c:pt idx="20">
                  <c:v>5.5465426634781307</c:v>
                </c:pt>
                <c:pt idx="21">
                  <c:v>5.3201462861110542</c:v>
                </c:pt>
              </c:numCache>
            </c:numRef>
          </c:xVal>
          <c:yVal>
            <c:numRef>
              <c:f>all!$G$2:$G$23</c:f>
              <c:numCache>
                <c:formatCode>General</c:formatCode>
                <c:ptCount val="22"/>
                <c:pt idx="0">
                  <c:v>6.872506204827503</c:v>
                </c:pt>
                <c:pt idx="1">
                  <c:v>6.6226490000946301</c:v>
                </c:pt>
                <c:pt idx="2">
                  <c:v>7.1753700177529813</c:v>
                </c:pt>
                <c:pt idx="3">
                  <c:v>6.3273710350962036</c:v>
                </c:pt>
                <c:pt idx="4">
                  <c:v>6.3515225857865287</c:v>
                </c:pt>
                <c:pt idx="5">
                  <c:v>5.9426053022690368</c:v>
                </c:pt>
                <c:pt idx="6">
                  <c:v>6.3055329825768922</c:v>
                </c:pt>
                <c:pt idx="7">
                  <c:v>6.6015332601130021</c:v>
                </c:pt>
                <c:pt idx="8">
                  <c:v>6.4252021139638495</c:v>
                </c:pt>
                <c:pt idx="9">
                  <c:v>6.5521016368686729</c:v>
                </c:pt>
                <c:pt idx="10">
                  <c:v>6.2652908943721144</c:v>
                </c:pt>
                <c:pt idx="11">
                  <c:v>6.1919572053094276</c:v>
                </c:pt>
                <c:pt idx="12">
                  <c:v>6.6142736296349165</c:v>
                </c:pt>
                <c:pt idx="13">
                  <c:v>5.8572292074417502</c:v>
                </c:pt>
                <c:pt idx="14">
                  <c:v>5.8246138427199439</c:v>
                </c:pt>
                <c:pt idx="15">
                  <c:v>6.1436305023168192</c:v>
                </c:pt>
                <c:pt idx="16">
                  <c:v>6.110803321538401</c:v>
                </c:pt>
                <c:pt idx="17">
                  <c:v>5.9846800091624832</c:v>
                </c:pt>
                <c:pt idx="18">
                  <c:v>6.0020573096530869</c:v>
                </c:pt>
                <c:pt idx="19">
                  <c:v>5.7959663909517269</c:v>
                </c:pt>
                <c:pt idx="20">
                  <c:v>5.5914843831480106</c:v>
                </c:pt>
                <c:pt idx="21">
                  <c:v>5.8617205685431006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all!$H$1</c:f>
              <c:strCache>
                <c:ptCount val="1"/>
                <c:pt idx="0">
                  <c:v>NSAF-based copy number (4hours)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7"/>
            <c:spPr>
              <a:noFill/>
              <a:ln w="19050"/>
            </c:spPr>
          </c:marker>
          <c:trendline>
            <c:spPr>
              <a:ln>
                <a:solidFill>
                  <a:schemeClr val="accent3">
                    <a:shade val="95000"/>
                    <a:satMod val="105000"/>
                  </a:schemeClr>
                </a:solidFill>
                <a:prstDash val="dash"/>
              </a:ln>
            </c:spPr>
            <c:trendlineType val="linear"/>
            <c:dispRSqr val="1"/>
            <c:dispEq val="1"/>
            <c:trendlineLbl>
              <c:layout>
                <c:manualLayout>
                  <c:x val="0.28120235665758686"/>
                  <c:y val="0.61725870778414282"/>
                </c:manualLayout>
              </c:layout>
              <c:numFmt formatCode="General" sourceLinked="0"/>
              <c:txPr>
                <a:bodyPr/>
                <a:lstStyle/>
                <a:p>
                  <a:pPr>
                    <a:defRPr>
                      <a:solidFill>
                        <a:schemeClr val="accent3">
                          <a:lumMod val="50000"/>
                        </a:schemeClr>
                      </a:solidFill>
                    </a:defRPr>
                  </a:pPr>
                  <a:endParaRPr lang="nb-NO"/>
                </a:p>
              </c:txPr>
            </c:trendlineLbl>
          </c:trendline>
          <c:xVal>
            <c:numRef>
              <c:f>(all!$E$2:$E$26,all!$E$29,all!$E$31:$E$35)</c:f>
              <c:numCache>
                <c:formatCode>General</c:formatCode>
                <c:ptCount val="31"/>
                <c:pt idx="0">
                  <c:v>7.3617278360175931</c:v>
                </c:pt>
                <c:pt idx="1">
                  <c:v>7.0253058652647704</c:v>
                </c:pt>
                <c:pt idx="2">
                  <c:v>6.9552065375419421</c:v>
                </c:pt>
                <c:pt idx="3">
                  <c:v>6.6848453616444123</c:v>
                </c:pt>
                <c:pt idx="4">
                  <c:v>6.6444385894678382</c:v>
                </c:pt>
                <c:pt idx="5">
                  <c:v>6.5477747053878224</c:v>
                </c:pt>
                <c:pt idx="6">
                  <c:v>6.419955748489758</c:v>
                </c:pt>
                <c:pt idx="7">
                  <c:v>6.3242824552976931</c:v>
                </c:pt>
                <c:pt idx="8">
                  <c:v>6.3201462861110542</c:v>
                </c:pt>
                <c:pt idx="9">
                  <c:v>6.2718416065364986</c:v>
                </c:pt>
                <c:pt idx="10">
                  <c:v>6.1931245983544612</c:v>
                </c:pt>
                <c:pt idx="11">
                  <c:v>6.1931245983544612</c:v>
                </c:pt>
                <c:pt idx="12">
                  <c:v>6.143014800254095</c:v>
                </c:pt>
                <c:pt idx="13">
                  <c:v>6.1172712956557644</c:v>
                </c:pt>
                <c:pt idx="14">
                  <c:v>6.0453229787866576</c:v>
                </c:pt>
                <c:pt idx="15">
                  <c:v>6.0293837776852097</c:v>
                </c:pt>
                <c:pt idx="16">
                  <c:v>6.0211892990699383</c:v>
                </c:pt>
                <c:pt idx="17">
                  <c:v>6.008600171761918</c:v>
                </c:pt>
                <c:pt idx="18">
                  <c:v>5.6739419986340875</c:v>
                </c:pt>
                <c:pt idx="19">
                  <c:v>5.5728716022004798</c:v>
                </c:pt>
                <c:pt idx="20">
                  <c:v>5.5465426634781307</c:v>
                </c:pt>
                <c:pt idx="21">
                  <c:v>5.3201462861110542</c:v>
                </c:pt>
                <c:pt idx="22">
                  <c:v>5.363611979892144</c:v>
                </c:pt>
                <c:pt idx="23">
                  <c:v>5.4548448600085102</c:v>
                </c:pt>
                <c:pt idx="24">
                  <c:v>5.3283796034387381</c:v>
                </c:pt>
                <c:pt idx="25">
                  <c:v>5.4814426285023048</c:v>
                </c:pt>
                <c:pt idx="26">
                  <c:v>5.1643528557844371</c:v>
                </c:pt>
                <c:pt idx="27">
                  <c:v>5.3979400086720375</c:v>
                </c:pt>
                <c:pt idx="28">
                  <c:v>4.6085260335771938</c:v>
                </c:pt>
                <c:pt idx="29">
                  <c:v>5.3838153659804311</c:v>
                </c:pt>
                <c:pt idx="30">
                  <c:v>4.8698182079793284</c:v>
                </c:pt>
              </c:numCache>
            </c:numRef>
          </c:xVal>
          <c:yVal>
            <c:numRef>
              <c:f>(all!$H$2:$H$26,all!$H$29,all!$H$31:$H$35)</c:f>
              <c:numCache>
                <c:formatCode>General</c:formatCode>
                <c:ptCount val="31"/>
                <c:pt idx="0">
                  <c:v>6.8561053193248478</c:v>
                </c:pt>
                <c:pt idx="1">
                  <c:v>6.5927841237613958</c:v>
                </c:pt>
                <c:pt idx="2">
                  <c:v>6.8152888235086122</c:v>
                </c:pt>
                <c:pt idx="3">
                  <c:v>6.2470425662157325</c:v>
                </c:pt>
                <c:pt idx="4">
                  <c:v>6.3330568759294446</c:v>
                </c:pt>
                <c:pt idx="5">
                  <c:v>5.6589093688033758</c:v>
                </c:pt>
                <c:pt idx="6">
                  <c:v>6.0051083158664209</c:v>
                </c:pt>
                <c:pt idx="7">
                  <c:v>6.4104072481881014</c:v>
                </c:pt>
                <c:pt idx="8">
                  <c:v>6.1513781690465592</c:v>
                </c:pt>
                <c:pt idx="9">
                  <c:v>6.5103103841384851</c:v>
                </c:pt>
                <c:pt idx="10">
                  <c:v>6.0359799355367372</c:v>
                </c:pt>
                <c:pt idx="11">
                  <c:v>5.8916766558813167</c:v>
                </c:pt>
                <c:pt idx="12">
                  <c:v>6.7346770055874501</c:v>
                </c:pt>
                <c:pt idx="13">
                  <c:v>5.6863117016874902</c:v>
                </c:pt>
                <c:pt idx="14">
                  <c:v>5.8560405231418615</c:v>
                </c:pt>
                <c:pt idx="15">
                  <c:v>6.5202085366782532</c:v>
                </c:pt>
                <c:pt idx="16">
                  <c:v>5.9408636626292717</c:v>
                </c:pt>
                <c:pt idx="17">
                  <c:v>5.8763797280077101</c:v>
                </c:pt>
                <c:pt idx="18">
                  <c:v>5.8683640683172991</c:v>
                </c:pt>
                <c:pt idx="19">
                  <c:v>5.2114933288981877</c:v>
                </c:pt>
                <c:pt idx="20">
                  <c:v>5.2317955336267898</c:v>
                </c:pt>
                <c:pt idx="21">
                  <c:v>5.2962931589480755</c:v>
                </c:pt>
                <c:pt idx="22">
                  <c:v>5.9748174858245582</c:v>
                </c:pt>
                <c:pt idx="23">
                  <c:v>5.7722070291325975</c:v>
                </c:pt>
                <c:pt idx="24">
                  <c:v>6.0599440609020654</c:v>
                </c:pt>
                <c:pt idx="25">
                  <c:v>5.7222307695967665</c:v>
                </c:pt>
                <c:pt idx="26">
                  <c:v>5.6485767576281898</c:v>
                </c:pt>
                <c:pt idx="27">
                  <c:v>5.442457772718341</c:v>
                </c:pt>
                <c:pt idx="28">
                  <c:v>5.6737594484385268</c:v>
                </c:pt>
                <c:pt idx="29">
                  <c:v>5.3617323879354108</c:v>
                </c:pt>
                <c:pt idx="30">
                  <c:v>5.0842284906361055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748928"/>
        <c:axId val="38751616"/>
      </c:scatterChart>
      <c:valAx>
        <c:axId val="38748928"/>
        <c:scaling>
          <c:orientation val="minMax"/>
          <c:max val="8"/>
          <c:min val="3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b-NO"/>
                  <a:t>Reference copy number (log10)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751616"/>
        <c:crossesAt val="3"/>
        <c:crossBetween val="midCat"/>
        <c:majorUnit val="1"/>
      </c:valAx>
      <c:valAx>
        <c:axId val="38751616"/>
        <c:scaling>
          <c:orientation val="minMax"/>
          <c:max val="8"/>
          <c:min val="3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b-NO"/>
                  <a:t>Estimated copy number (log10)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748928"/>
        <c:crossesAt val="3"/>
        <c:crossBetween val="midCat"/>
        <c:majorUnit val="1"/>
      </c:valAx>
    </c:plotArea>
    <c:legend>
      <c:legendPos val="r"/>
      <c:layout>
        <c:manualLayout>
          <c:xMode val="edge"/>
          <c:yMode val="edge"/>
          <c:x val="0.65729375596682227"/>
          <c:y val="3.5278594262910606E-2"/>
          <c:w val="0.33141592145253257"/>
          <c:h val="0.54797142182840219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958594997649761E-2"/>
          <c:y val="3.3613441371599669E-2"/>
          <c:w val="0.65346462532005523"/>
          <c:h val="0.82634207508802549"/>
        </c:manualLayout>
      </c:layout>
      <c:scatterChart>
        <c:scatterStyle val="lineMarker"/>
        <c:varyColors val="0"/>
        <c:ser>
          <c:idx val="1"/>
          <c:order val="0"/>
          <c:tx>
            <c:v>1 hour</c:v>
          </c:tx>
          <c:spPr>
            <a:ln w="28575">
              <a:noFill/>
            </a:ln>
          </c:spPr>
          <c:marker>
            <c:spPr>
              <a:noFill/>
              <a:ln w="19050"/>
            </c:spPr>
          </c:marker>
          <c:trendline>
            <c:spPr>
              <a:ln>
                <a:solidFill>
                  <a:schemeClr val="accent2">
                    <a:shade val="95000"/>
                    <a:satMod val="105000"/>
                  </a:schemeClr>
                </a:solidFill>
                <a:prstDash val="dash"/>
              </a:ln>
            </c:spPr>
            <c:trendlineType val="linear"/>
            <c:dispRSqr val="1"/>
            <c:dispEq val="1"/>
            <c:trendlineLbl>
              <c:layout>
                <c:manualLayout>
                  <c:x val="0.32523538840181127"/>
                  <c:y val="0.38210526817662777"/>
                </c:manualLayout>
              </c:layout>
              <c:numFmt formatCode="General" sourceLinked="0"/>
              <c:txPr>
                <a:bodyPr/>
                <a:lstStyle/>
                <a:p>
                  <a:pPr>
                    <a:defRPr>
                      <a:solidFill>
                        <a:schemeClr val="accent2">
                          <a:lumMod val="75000"/>
                        </a:schemeClr>
                      </a:solidFill>
                    </a:defRPr>
                  </a:pPr>
                  <a:endParaRPr lang="nb-NO"/>
                </a:p>
              </c:txPr>
            </c:trendlineLbl>
          </c:trendline>
          <c:xVal>
            <c:numRef>
              <c:f>all!$F$2:$F$23</c:f>
              <c:numCache>
                <c:formatCode>General</c:formatCode>
                <c:ptCount val="22"/>
                <c:pt idx="0">
                  <c:v>6.9464522650130727</c:v>
                </c:pt>
                <c:pt idx="1">
                  <c:v>6.8998205024270964</c:v>
                </c:pt>
                <c:pt idx="2">
                  <c:v>6.9410142437055695</c:v>
                </c:pt>
                <c:pt idx="3">
                  <c:v>6.5587085705331658</c:v>
                </c:pt>
                <c:pt idx="4">
                  <c:v>6.1271047983648073</c:v>
                </c:pt>
                <c:pt idx="5">
                  <c:v>5.3324384599156049</c:v>
                </c:pt>
                <c:pt idx="6">
                  <c:v>6.0791812460476251</c:v>
                </c:pt>
                <c:pt idx="7">
                  <c:v>6.1702617153949575</c:v>
                </c:pt>
                <c:pt idx="8">
                  <c:v>5.6283889300503116</c:v>
                </c:pt>
                <c:pt idx="9">
                  <c:v>6.5289167002776551</c:v>
                </c:pt>
                <c:pt idx="10">
                  <c:v>5.8337843746564788</c:v>
                </c:pt>
                <c:pt idx="11">
                  <c:v>5.5575072019056577</c:v>
                </c:pt>
                <c:pt idx="12">
                  <c:v>4.9304395947666997</c:v>
                </c:pt>
                <c:pt idx="13">
                  <c:v>5.3053513694466234</c:v>
                </c:pt>
                <c:pt idx="14">
                  <c:v>5.3364597338485291</c:v>
                </c:pt>
                <c:pt idx="15">
                  <c:v>5.8122446968003691</c:v>
                </c:pt>
                <c:pt idx="16">
                  <c:v>4.9576072870600951</c:v>
                </c:pt>
                <c:pt idx="17">
                  <c:v>5.7267272090265724</c:v>
                </c:pt>
                <c:pt idx="18">
                  <c:v>4.5145477526602864</c:v>
                </c:pt>
                <c:pt idx="19">
                  <c:v>4.6190933306267423</c:v>
                </c:pt>
                <c:pt idx="20">
                  <c:v>4.2430380486862944</c:v>
                </c:pt>
                <c:pt idx="21">
                  <c:v>4.4771212547196626</c:v>
                </c:pt>
              </c:numCache>
            </c:numRef>
          </c:xVal>
          <c:yVal>
            <c:numRef>
              <c:f>all!$G$2:$G$23</c:f>
              <c:numCache>
                <c:formatCode>General</c:formatCode>
                <c:ptCount val="22"/>
                <c:pt idx="0">
                  <c:v>6.872506204827503</c:v>
                </c:pt>
                <c:pt idx="1">
                  <c:v>6.6226490000946301</c:v>
                </c:pt>
                <c:pt idx="2">
                  <c:v>7.1753700177529813</c:v>
                </c:pt>
                <c:pt idx="3">
                  <c:v>6.3273710350962036</c:v>
                </c:pt>
                <c:pt idx="4">
                  <c:v>6.3515225857865287</c:v>
                </c:pt>
                <c:pt idx="5">
                  <c:v>5.9426053022690368</c:v>
                </c:pt>
                <c:pt idx="6">
                  <c:v>6.3055329825768922</c:v>
                </c:pt>
                <c:pt idx="7">
                  <c:v>6.6015332601130021</c:v>
                </c:pt>
                <c:pt idx="8">
                  <c:v>6.4252021139638495</c:v>
                </c:pt>
                <c:pt idx="9">
                  <c:v>6.5521016368686729</c:v>
                </c:pt>
                <c:pt idx="10">
                  <c:v>6.2652908943721144</c:v>
                </c:pt>
                <c:pt idx="11">
                  <c:v>6.1919572053094276</c:v>
                </c:pt>
                <c:pt idx="12">
                  <c:v>6.6142736296349165</c:v>
                </c:pt>
                <c:pt idx="13">
                  <c:v>5.8572292074417502</c:v>
                </c:pt>
                <c:pt idx="14">
                  <c:v>5.8246138427199439</c:v>
                </c:pt>
                <c:pt idx="15">
                  <c:v>6.1436305023168192</c:v>
                </c:pt>
                <c:pt idx="16">
                  <c:v>6.110803321538401</c:v>
                </c:pt>
                <c:pt idx="17">
                  <c:v>5.9846800091624832</c:v>
                </c:pt>
                <c:pt idx="18">
                  <c:v>6.0020573096530869</c:v>
                </c:pt>
                <c:pt idx="19">
                  <c:v>5.7959663909517269</c:v>
                </c:pt>
                <c:pt idx="20">
                  <c:v>5.5914843831480106</c:v>
                </c:pt>
                <c:pt idx="21">
                  <c:v>5.8617205685431006</c:v>
                </c:pt>
              </c:numCache>
            </c:numRef>
          </c:yVal>
          <c:smooth val="0"/>
        </c:ser>
        <c:ser>
          <c:idx val="2"/>
          <c:order val="1"/>
          <c:tx>
            <c:v>4 hours</c:v>
          </c:tx>
          <c:spPr>
            <a:ln w="28575">
              <a:noFill/>
            </a:ln>
          </c:spPr>
          <c:marker>
            <c:symbol val="triangle"/>
            <c:size val="7"/>
            <c:spPr>
              <a:noFill/>
              <a:ln w="19050"/>
            </c:spPr>
          </c:marker>
          <c:trendline>
            <c:spPr>
              <a:ln>
                <a:solidFill>
                  <a:schemeClr val="accent3">
                    <a:shade val="95000"/>
                    <a:satMod val="105000"/>
                  </a:schemeClr>
                </a:solidFill>
                <a:prstDash val="dash"/>
              </a:ln>
            </c:spPr>
            <c:trendlineType val="linear"/>
            <c:dispRSqr val="1"/>
            <c:dispEq val="1"/>
            <c:trendlineLbl>
              <c:layout>
                <c:manualLayout>
                  <c:x val="0.31583590983273918"/>
                  <c:y val="0.45825198280732621"/>
                </c:manualLayout>
              </c:layout>
              <c:numFmt formatCode="General" sourceLinked="0"/>
              <c:txPr>
                <a:bodyPr/>
                <a:lstStyle/>
                <a:p>
                  <a:pPr>
                    <a:defRPr>
                      <a:solidFill>
                        <a:schemeClr val="accent3">
                          <a:lumMod val="50000"/>
                        </a:schemeClr>
                      </a:solidFill>
                    </a:defRPr>
                  </a:pPr>
                  <a:endParaRPr lang="nb-NO"/>
                </a:p>
              </c:txPr>
            </c:trendlineLbl>
          </c:trendline>
          <c:xVal>
            <c:numRef>
              <c:f>(all!$F$2:$F$26,all!$F$29,all!$F$31:$F$35)</c:f>
              <c:numCache>
                <c:formatCode>General</c:formatCode>
                <c:ptCount val="31"/>
                <c:pt idx="0">
                  <c:v>6.9464522650130727</c:v>
                </c:pt>
                <c:pt idx="1">
                  <c:v>6.8998205024270964</c:v>
                </c:pt>
                <c:pt idx="2">
                  <c:v>6.9410142437055695</c:v>
                </c:pt>
                <c:pt idx="3">
                  <c:v>6.5587085705331658</c:v>
                </c:pt>
                <c:pt idx="4">
                  <c:v>6.1271047983648073</c:v>
                </c:pt>
                <c:pt idx="5">
                  <c:v>5.3324384599156049</c:v>
                </c:pt>
                <c:pt idx="6">
                  <c:v>6.0791812460476251</c:v>
                </c:pt>
                <c:pt idx="7">
                  <c:v>6.1702617153949575</c:v>
                </c:pt>
                <c:pt idx="8">
                  <c:v>5.6283889300503116</c:v>
                </c:pt>
                <c:pt idx="9">
                  <c:v>6.5289167002776551</c:v>
                </c:pt>
                <c:pt idx="10">
                  <c:v>5.8337843746564788</c:v>
                </c:pt>
                <c:pt idx="11">
                  <c:v>5.5575072019056577</c:v>
                </c:pt>
                <c:pt idx="12">
                  <c:v>4.9304395947666997</c:v>
                </c:pt>
                <c:pt idx="13">
                  <c:v>5.3053513694466234</c:v>
                </c:pt>
                <c:pt idx="14">
                  <c:v>5.3364597338485291</c:v>
                </c:pt>
                <c:pt idx="15">
                  <c:v>5.8122446968003691</c:v>
                </c:pt>
                <c:pt idx="16">
                  <c:v>4.9576072870600951</c:v>
                </c:pt>
                <c:pt idx="17">
                  <c:v>5.7267272090265724</c:v>
                </c:pt>
                <c:pt idx="18">
                  <c:v>4.5145477526602864</c:v>
                </c:pt>
                <c:pt idx="19">
                  <c:v>4.6190933306267423</c:v>
                </c:pt>
                <c:pt idx="20">
                  <c:v>4.2430380486862944</c:v>
                </c:pt>
                <c:pt idx="21">
                  <c:v>4.4771212547196626</c:v>
                </c:pt>
                <c:pt idx="22">
                  <c:v>6.075546961392531</c:v>
                </c:pt>
                <c:pt idx="23">
                  <c:v>5.1492191126553797</c:v>
                </c:pt>
                <c:pt idx="24">
                  <c:v>4.563481085394411</c:v>
                </c:pt>
                <c:pt idx="25">
                  <c:v>5.8481891169913984</c:v>
                </c:pt>
                <c:pt idx="26">
                  <c:v>5</c:v>
                </c:pt>
                <c:pt idx="27">
                  <c:v>5.7411515988517854</c:v>
                </c:pt>
                <c:pt idx="28">
                  <c:v>4.5415792439465807</c:v>
                </c:pt>
                <c:pt idx="29">
                  <c:v>3.8864907251724818</c:v>
                </c:pt>
                <c:pt idx="30">
                  <c:v>4.4742162640762553</c:v>
                </c:pt>
              </c:numCache>
            </c:numRef>
          </c:xVal>
          <c:yVal>
            <c:numRef>
              <c:f>(all!$H$2:$H$26,all!$H$29,all!$H$31:$H$35)</c:f>
              <c:numCache>
                <c:formatCode>General</c:formatCode>
                <c:ptCount val="31"/>
                <c:pt idx="0">
                  <c:v>6.8561053193248478</c:v>
                </c:pt>
                <c:pt idx="1">
                  <c:v>6.5927841237613958</c:v>
                </c:pt>
                <c:pt idx="2">
                  <c:v>6.8152888235086122</c:v>
                </c:pt>
                <c:pt idx="3">
                  <c:v>6.2470425662157325</c:v>
                </c:pt>
                <c:pt idx="4">
                  <c:v>6.3330568759294446</c:v>
                </c:pt>
                <c:pt idx="5">
                  <c:v>5.6589093688033758</c:v>
                </c:pt>
                <c:pt idx="6">
                  <c:v>6.0051083158664209</c:v>
                </c:pt>
                <c:pt idx="7">
                  <c:v>6.4104072481881014</c:v>
                </c:pt>
                <c:pt idx="8">
                  <c:v>6.1513781690465592</c:v>
                </c:pt>
                <c:pt idx="9">
                  <c:v>6.5103103841384851</c:v>
                </c:pt>
                <c:pt idx="10">
                  <c:v>6.0359799355367372</c:v>
                </c:pt>
                <c:pt idx="11">
                  <c:v>5.8916766558813167</c:v>
                </c:pt>
                <c:pt idx="12">
                  <c:v>6.7346770055874501</c:v>
                </c:pt>
                <c:pt idx="13">
                  <c:v>5.6863117016874902</c:v>
                </c:pt>
                <c:pt idx="14">
                  <c:v>5.8560405231418615</c:v>
                </c:pt>
                <c:pt idx="15">
                  <c:v>6.5202085366782532</c:v>
                </c:pt>
                <c:pt idx="16">
                  <c:v>5.9408636626292717</c:v>
                </c:pt>
                <c:pt idx="17">
                  <c:v>5.8763797280077101</c:v>
                </c:pt>
                <c:pt idx="18">
                  <c:v>5.8683640683172991</c:v>
                </c:pt>
                <c:pt idx="19">
                  <c:v>5.2114933288981877</c:v>
                </c:pt>
                <c:pt idx="20">
                  <c:v>5.2317955336267898</c:v>
                </c:pt>
                <c:pt idx="21">
                  <c:v>5.2962931589480755</c:v>
                </c:pt>
                <c:pt idx="22">
                  <c:v>5.9748174858245582</c:v>
                </c:pt>
                <c:pt idx="23">
                  <c:v>5.7722070291325975</c:v>
                </c:pt>
                <c:pt idx="24">
                  <c:v>6.0599440609020654</c:v>
                </c:pt>
                <c:pt idx="25">
                  <c:v>5.7222307695967665</c:v>
                </c:pt>
                <c:pt idx="26">
                  <c:v>5.6485767576281898</c:v>
                </c:pt>
                <c:pt idx="27">
                  <c:v>5.442457772718341</c:v>
                </c:pt>
                <c:pt idx="28">
                  <c:v>5.6737594484385268</c:v>
                </c:pt>
                <c:pt idx="29">
                  <c:v>5.3617323879354108</c:v>
                </c:pt>
                <c:pt idx="30">
                  <c:v>5.0842284906361055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855424"/>
        <c:axId val="38902400"/>
      </c:scatterChart>
      <c:valAx>
        <c:axId val="38855424"/>
        <c:scaling>
          <c:orientation val="minMax"/>
          <c:max val="8"/>
          <c:min val="3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b-NO"/>
                  <a:t>iBAQ</a:t>
                </a:r>
                <a:r>
                  <a:rPr lang="nb-NO" baseline="0"/>
                  <a:t> </a:t>
                </a:r>
                <a:r>
                  <a:rPr lang="nb-NO"/>
                  <a:t>estimated copy number (log10)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902400"/>
        <c:crossesAt val="3"/>
        <c:crossBetween val="midCat"/>
        <c:majorUnit val="1"/>
      </c:valAx>
      <c:valAx>
        <c:axId val="38902400"/>
        <c:scaling>
          <c:orientation val="minMax"/>
          <c:max val="8"/>
          <c:min val="3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b-NO"/>
                  <a:t>NSAF Estimated copy number (log10)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855424"/>
        <c:crossesAt val="3"/>
        <c:crossBetween val="midCat"/>
        <c:majorUnit val="1"/>
      </c:valAx>
    </c:plotArea>
    <c:legend>
      <c:legendPos val="r"/>
      <c:layout>
        <c:manualLayout>
          <c:xMode val="edge"/>
          <c:yMode val="edge"/>
          <c:x val="0.69807981455043366"/>
          <c:y val="3.5278594262910599E-2"/>
          <c:w val="0.28338106791156109"/>
          <c:h val="0.54797142182840219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19.06.2013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19.06.2013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19.06.2013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19.06.2013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19.06.2013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19.06.2013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19.06.2013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19.06.2013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19.06.2013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19.06.2013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19.06.2013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636F-9E64-48A9-A0E8-D6911EA208CE}" type="datetimeFigureOut">
              <a:rPr lang="nb-NO" smtClean="0"/>
              <a:t>19.06.2013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235510"/>
              </p:ext>
            </p:extLst>
          </p:nvPr>
        </p:nvGraphicFramePr>
        <p:xfrm>
          <a:off x="1059180" y="963933"/>
          <a:ext cx="7025640" cy="4930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841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674812"/>
              </p:ext>
            </p:extLst>
          </p:nvPr>
        </p:nvGraphicFramePr>
        <p:xfrm>
          <a:off x="1085850" y="935355"/>
          <a:ext cx="6972300" cy="4987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120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796554"/>
              </p:ext>
            </p:extLst>
          </p:nvPr>
        </p:nvGraphicFramePr>
        <p:xfrm>
          <a:off x="331470" y="817245"/>
          <a:ext cx="8481060" cy="5223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203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029405"/>
              </p:ext>
            </p:extLst>
          </p:nvPr>
        </p:nvGraphicFramePr>
        <p:xfrm>
          <a:off x="1085850" y="935355"/>
          <a:ext cx="6972300" cy="4987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919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602831"/>
              </p:ext>
            </p:extLst>
          </p:nvPr>
        </p:nvGraphicFramePr>
        <p:xfrm>
          <a:off x="1146810" y="1331595"/>
          <a:ext cx="6850380" cy="4194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457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279284"/>
              </p:ext>
            </p:extLst>
          </p:nvPr>
        </p:nvGraphicFramePr>
        <p:xfrm>
          <a:off x="1146810" y="1331595"/>
          <a:ext cx="6850380" cy="4194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337833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74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Kontortema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Vaudel</dc:creator>
  <cp:lastModifiedBy>Marc Vaudel</cp:lastModifiedBy>
  <cp:revision>10</cp:revision>
  <dcterms:created xsi:type="dcterms:W3CDTF">2013-06-19T13:06:25Z</dcterms:created>
  <dcterms:modified xsi:type="dcterms:W3CDTF">2013-06-19T16:09:00Z</dcterms:modified>
</cp:coreProperties>
</file>