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E5FA-0520-47A5-B733-6D5B42E8859C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54FD-60C5-4D59-B957-8B44FB19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5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00FB2-35A1-4409-B56A-8A92DA04C03B}" type="datetimeFigureOut">
              <a:rPr lang="en-US" smtClean="0"/>
              <a:t>2019/12/26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833C-0BE2-470B-A19E-EAA47C813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Hexapod robot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C975-1C2D-4258-BD8B-1C4E23DB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rd</a:t>
            </a:r>
            <a:r>
              <a:rPr lang="en-US" dirty="0"/>
              <a:t> Meeting – 2019/12/27</a:t>
            </a:r>
          </a:p>
        </p:txBody>
      </p:sp>
    </p:spTree>
    <p:extLst>
      <p:ext uri="{BB962C8B-B14F-4D97-AF65-F5344CB8AC3E}">
        <p14:creationId xmlns:p14="http://schemas.microsoft.com/office/powerpoint/2010/main" val="4772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36FD-0D99-4831-AEEB-209A55A8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the papers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9AAA9-D414-4A2C-A244-F7009F2C59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548" y="2141538"/>
            <a:ext cx="3636366" cy="3649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C8E6A5-AD98-4E1A-BA59-ADD37EC24A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38580" y="2141538"/>
            <a:ext cx="3561428" cy="36496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99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1F1-7FF5-4F79-A9C8-4CA9AC1E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space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13AB7F-0C35-4D60-84FB-5D1CEA9016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60" r="-128"/>
          <a:stretch/>
        </p:blipFill>
        <p:spPr>
          <a:xfrm>
            <a:off x="7050749" y="966651"/>
            <a:ext cx="4655747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DD67-5973-416B-8C39-2F701889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involve distance between the target and the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Joint space very easy to calculate directly</a:t>
            </a:r>
          </a:p>
        </p:txBody>
      </p:sp>
    </p:spTree>
    <p:extLst>
      <p:ext uri="{BB962C8B-B14F-4D97-AF65-F5344CB8AC3E}">
        <p14:creationId xmlns:p14="http://schemas.microsoft.com/office/powerpoint/2010/main" val="8616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21F1-7FF5-4F79-A9C8-4CA9AC1E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48" y="224245"/>
            <a:ext cx="6164653" cy="1371600"/>
          </a:xfrm>
        </p:spPr>
        <p:txBody>
          <a:bodyPr/>
          <a:lstStyle/>
          <a:p>
            <a:r>
              <a:rPr lang="en-US" dirty="0"/>
              <a:t>Possible solution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94FE35-47C6-4CF7-89CF-AB1B6975B2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95" r="221"/>
          <a:stretch/>
        </p:blipFill>
        <p:spPr>
          <a:xfrm>
            <a:off x="1105988" y="4809308"/>
            <a:ext cx="7593873" cy="149787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8DD67-5973-416B-8C39-2F701889D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7848" y="2183673"/>
            <a:ext cx="10696303" cy="23099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(x, y, z) dimensions to the neuronal space or only (x, y) as the robot cannot fly, info of z dimension  can be calculated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 or 21 degrees of freedom, the space is grand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 a multi-layer neuronal space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resolution local navigation layer, include joint space in this layer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resolution global navigation layer, traditional path finding techniques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51984-C43D-4B34-845B-3D0FE52CE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57" y="2753894"/>
            <a:ext cx="4515480" cy="91452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37455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817</TotalTime>
  <Words>106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Celestial</vt:lpstr>
      <vt:lpstr>Hexapod robot control system</vt:lpstr>
      <vt:lpstr>Examples in the papers</vt:lpstr>
      <vt:lpstr>Joint space</vt:lpstr>
      <vt:lpstr>Possible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Hexapod robot control system</dc:title>
  <dc:creator>Zhenyu Yang</dc:creator>
  <cp:lastModifiedBy>Zhenyu Yang</cp:lastModifiedBy>
  <cp:revision>18</cp:revision>
  <dcterms:created xsi:type="dcterms:W3CDTF">2019-12-09T07:58:18Z</dcterms:created>
  <dcterms:modified xsi:type="dcterms:W3CDTF">2019-12-26T02:16:17Z</dcterms:modified>
</cp:coreProperties>
</file>