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5/6/2020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41D2AC3-6A0B-4169-B1EA-E3AE8B351BDD}"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D4B9363-8B87-41B7-9F8E-64519CBB8F34}"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AEF5746-5284-4951-9F37-7AE924EDBCB7}"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2398B29-7265-4A65-A2A4-6703C057B7C1}"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28FBA082-94DF-4C4B-A041-6624924AB0A8}"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B27686C4-3AB5-4E0C-86CA-FB108C350AA9}"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F7F47CF-67C9-420C-80A5-E2069FF0C2DF}"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0C3BFE2-83B7-4B0A-B9D3-AB28331082B3}"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2EF78E3-FDA3-4D28-AAA2-0B81F349A39D}"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5/6/2020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Robot periodic report</a:t>
            </a:r>
            <a:endParaRPr lang="en-US" dirty="0"/>
          </a:p>
        </p:txBody>
      </p:sp>
      <p:sp>
        <p:nvSpPr>
          <p:cNvPr id="3" name="副标题 2"/>
          <p:cNvSpPr>
            <a:spLocks noGrp="1"/>
          </p:cNvSpPr>
          <p:nvPr>
            <p:ph type="subTitle" idx="1"/>
          </p:nvPr>
        </p:nvSpPr>
        <p:spPr/>
        <p:txBody>
          <a:bodyPr/>
          <a:lstStyle/>
          <a:p>
            <a:r>
              <a:rPr lang="en-US" dirty="0" smtClean="0"/>
              <a:t>End of stage 2</a:t>
            </a:r>
            <a:endParaRPr lang="en-US" dirty="0"/>
          </a:p>
        </p:txBody>
      </p:sp>
    </p:spTree>
    <p:extLst>
      <p:ext uri="{BB962C8B-B14F-4D97-AF65-F5344CB8AC3E}">
        <p14:creationId xmlns:p14="http://schemas.microsoft.com/office/powerpoint/2010/main" val="1516124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Two projects</a:t>
            </a:r>
            <a:endParaRPr lang="en-US" dirty="0"/>
          </a:p>
        </p:txBody>
      </p:sp>
      <p:sp>
        <p:nvSpPr>
          <p:cNvPr id="3" name="内容占位符 2"/>
          <p:cNvSpPr>
            <a:spLocks noGrp="1"/>
          </p:cNvSpPr>
          <p:nvPr>
            <p:ph sz="quarter" idx="13"/>
          </p:nvPr>
        </p:nvSpPr>
        <p:spPr/>
        <p:txBody>
          <a:bodyPr/>
          <a:lstStyle/>
          <a:p>
            <a:r>
              <a:rPr lang="en-US" dirty="0" smtClean="0"/>
              <a:t>Exploitation of the influence coefficient</a:t>
            </a:r>
            <a:endParaRPr lang="en-US" dirty="0"/>
          </a:p>
        </p:txBody>
      </p:sp>
      <p:pic>
        <p:nvPicPr>
          <p:cNvPr id="5" name="内容占位符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942827" y="2570826"/>
            <a:ext cx="4316448" cy="3311525"/>
          </a:xfrm>
        </p:spPr>
      </p:pic>
      <p:sp>
        <p:nvSpPr>
          <p:cNvPr id="6" name="内容占位符 2"/>
          <p:cNvSpPr txBox="1">
            <a:spLocks/>
          </p:cNvSpPr>
          <p:nvPr/>
        </p:nvSpPr>
        <p:spPr>
          <a:xfrm>
            <a:off x="5993969" y="2063396"/>
            <a:ext cx="5088714" cy="331118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smtClean="0"/>
              <a:t>2D robot arm control</a:t>
            </a:r>
            <a:endParaRPr lang="en-US" dirty="0"/>
          </a:p>
        </p:txBody>
      </p:sp>
      <p:pic>
        <p:nvPicPr>
          <p:cNvPr id="7"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102" y="2570826"/>
            <a:ext cx="4316448" cy="3311524"/>
          </a:xfrm>
          <a:prstGeom prst="rect">
            <a:avLst/>
          </a:prstGeom>
        </p:spPr>
      </p:pic>
    </p:spTree>
    <p:extLst>
      <p:ext uri="{BB962C8B-B14F-4D97-AF65-F5344CB8AC3E}">
        <p14:creationId xmlns:p14="http://schemas.microsoft.com/office/powerpoint/2010/main" val="9794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advantages</a:t>
            </a:r>
            <a:endParaRPr lang="en-US" dirty="0"/>
          </a:p>
        </p:txBody>
      </p:sp>
      <p:sp>
        <p:nvSpPr>
          <p:cNvPr id="3" name="内容占位符 2"/>
          <p:cNvSpPr>
            <a:spLocks noGrp="1"/>
          </p:cNvSpPr>
          <p:nvPr>
            <p:ph sz="quarter" idx="13"/>
          </p:nvPr>
        </p:nvSpPr>
        <p:spPr/>
        <p:txBody>
          <a:bodyPr/>
          <a:lstStyle/>
          <a:p>
            <a:r>
              <a:rPr lang="en-US" dirty="0" smtClean="0"/>
              <a:t>Working for both project</a:t>
            </a:r>
          </a:p>
          <a:p>
            <a:r>
              <a:rPr lang="en-US" dirty="0" smtClean="0"/>
              <a:t>Rather fast (project 1)</a:t>
            </a:r>
          </a:p>
          <a:p>
            <a:pPr lvl="1"/>
            <a:r>
              <a:rPr lang="en-US" dirty="0" smtClean="0"/>
              <a:t>Instance for project 1 (10e4)</a:t>
            </a:r>
          </a:p>
          <a:p>
            <a:pPr lvl="1"/>
            <a:r>
              <a:rPr lang="en-US" dirty="0" smtClean="0"/>
              <a:t>1.5 min for project 2 (10e6)</a:t>
            </a:r>
          </a:p>
          <a:p>
            <a:endParaRPr lang="en-US" dirty="0"/>
          </a:p>
        </p:txBody>
      </p:sp>
    </p:spTree>
    <p:extLst>
      <p:ext uri="{BB962C8B-B14F-4D97-AF65-F5344CB8AC3E}">
        <p14:creationId xmlns:p14="http://schemas.microsoft.com/office/powerpoint/2010/main" val="2219243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disadvantages</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p:txBody>
              <a:bodyPr/>
              <a:lstStyle/>
              <a:p>
                <a:r>
                  <a:rPr lang="en-US" dirty="0" smtClean="0"/>
                  <a:t>The path is in fact not the optimum one, the robot tends to keep distance with all obstacles, still unclear how to configure (also observed in origin paper, only it’s not mentioned)</a:t>
                </a:r>
              </a:p>
              <a:p>
                <a:r>
                  <a:rPr lang="en-US" dirty="0" smtClean="0"/>
                  <a:t>Influence of </a:t>
                </a:r>
                <a14:m>
                  <m:oMath xmlns:m="http://schemas.openxmlformats.org/officeDocument/2006/math">
                    <m:r>
                      <a:rPr lang="en-US" b="0" i="1" smtClean="0">
                        <a:latin typeface="Cambria Math" panose="02040503050406030204" pitchFamily="18" charset="0"/>
                      </a:rPr>
                      <m:t>𝛽</m:t>
                    </m:r>
                  </m:oMath>
                </a14:m>
                <a:r>
                  <a:rPr lang="en-US" dirty="0" smtClean="0"/>
                  <a:t> still unclear, the description of this in origin paper is false</a:t>
                </a:r>
              </a:p>
              <a:p>
                <a:r>
                  <a:rPr lang="en-US" dirty="0" smtClean="0"/>
                  <a:t>In some extreme conditions, the path finding will fail. (might due to low convergence speed)</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sz="quarter" idx="13"/>
              </p:nvPr>
            </p:nvSpPr>
            <p:spPr>
              <a:blipFill>
                <a:blip r:embed="rId2"/>
                <a:stretch>
                  <a:fillRect l="-1349" t="-735"/>
                </a:stretch>
              </a:blipFill>
            </p:spPr>
            <p:txBody>
              <a:bodyPr/>
              <a:lstStyle/>
              <a:p>
                <a:r>
                  <a:rPr lang="en-US">
                    <a:noFill/>
                  </a:rPr>
                  <a:t> </a:t>
                </a:r>
              </a:p>
            </p:txBody>
          </p:sp>
        </mc:Fallback>
      </mc:AlternateContent>
      <p:sp>
        <p:nvSpPr>
          <p:cNvPr id="4" name="右箭头 3">
            <a:hlinkClick r:id="rId3" action="ppaction://hlinksldjump"/>
          </p:cNvPr>
          <p:cNvSpPr/>
          <p:nvPr/>
        </p:nvSpPr>
        <p:spPr>
          <a:xfrm>
            <a:off x="2493818" y="3084022"/>
            <a:ext cx="606829" cy="191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右箭头 4">
            <a:hlinkClick r:id="rId4" action="ppaction://hlinksldjump"/>
          </p:cNvPr>
          <p:cNvSpPr/>
          <p:nvPr/>
        </p:nvSpPr>
        <p:spPr>
          <a:xfrm>
            <a:off x="9329651" y="3527797"/>
            <a:ext cx="606829" cy="191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778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Questions </a:t>
            </a:r>
            <a:endParaRPr lang="en-US" dirty="0"/>
          </a:p>
        </p:txBody>
      </p:sp>
      <p:sp>
        <p:nvSpPr>
          <p:cNvPr id="3" name="内容占位符 2"/>
          <p:cNvSpPr>
            <a:spLocks noGrp="1"/>
          </p:cNvSpPr>
          <p:nvPr>
            <p:ph sz="quarter" idx="13"/>
          </p:nvPr>
        </p:nvSpPr>
        <p:spPr/>
        <p:txBody>
          <a:bodyPr/>
          <a:lstStyle/>
          <a:p>
            <a:r>
              <a:rPr lang="en-US" dirty="0" smtClean="0"/>
              <a:t>Materials required by the course</a:t>
            </a:r>
          </a:p>
          <a:p>
            <a:r>
              <a:rPr lang="en-US" dirty="0" smtClean="0"/>
              <a:t>Further investigations </a:t>
            </a:r>
          </a:p>
          <a:p>
            <a:pPr lvl="1"/>
            <a:r>
              <a:rPr lang="en-US" dirty="0" smtClean="0"/>
              <a:t>Reasons that limit the convergence speed</a:t>
            </a:r>
          </a:p>
          <a:p>
            <a:pPr lvl="1"/>
            <a:r>
              <a:rPr lang="en-US" dirty="0" smtClean="0"/>
              <a:t>Optimize the finding process for better results</a:t>
            </a:r>
          </a:p>
          <a:p>
            <a:pPr lvl="1"/>
            <a:endParaRPr lang="en-US" dirty="0"/>
          </a:p>
        </p:txBody>
      </p:sp>
    </p:spTree>
    <p:extLst>
      <p:ext uri="{BB962C8B-B14F-4D97-AF65-F5344CB8AC3E}">
        <p14:creationId xmlns:p14="http://schemas.microsoft.com/office/powerpoint/2010/main" val="1444504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Keeping distance</a:t>
            </a:r>
            <a:endParaRPr lang="en-US" dirty="0"/>
          </a:p>
        </p:txBody>
      </p:sp>
      <p:pic>
        <p:nvPicPr>
          <p:cNvPr id="4" name="内容占位符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1" y="1930746"/>
            <a:ext cx="4316448" cy="3311525"/>
          </a:xfrm>
        </p:spPr>
      </p:pic>
      <p:pic>
        <p:nvPicPr>
          <p:cNvPr id="6" name="图片 5"/>
          <p:cNvPicPr>
            <a:picLocks noChangeAspect="1"/>
          </p:cNvPicPr>
          <p:nvPr/>
        </p:nvPicPr>
        <p:blipFill>
          <a:blip r:embed="rId3"/>
          <a:stretch>
            <a:fillRect/>
          </a:stretch>
        </p:blipFill>
        <p:spPr>
          <a:xfrm>
            <a:off x="5381155" y="1930746"/>
            <a:ext cx="3354692" cy="3311525"/>
          </a:xfrm>
          <a:prstGeom prst="rect">
            <a:avLst/>
          </a:prstGeom>
        </p:spPr>
      </p:pic>
      <p:sp>
        <p:nvSpPr>
          <p:cNvPr id="7" name="上箭头 6">
            <a:hlinkClick r:id="rId4" action="ppaction://hlinksldjump"/>
          </p:cNvPr>
          <p:cNvSpPr/>
          <p:nvPr/>
        </p:nvSpPr>
        <p:spPr>
          <a:xfrm>
            <a:off x="9426633" y="1837765"/>
            <a:ext cx="440574" cy="1437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524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Optimizations concerning beta</a:t>
            </a:r>
            <a:endParaRPr lang="en-US" dirty="0"/>
          </a:p>
        </p:txBody>
      </p:sp>
      <p:sp>
        <p:nvSpPr>
          <p:cNvPr id="3" name="内容占位符 2"/>
          <p:cNvSpPr>
            <a:spLocks noGrp="1"/>
          </p:cNvSpPr>
          <p:nvPr>
            <p:ph sz="quarter" idx="13"/>
          </p:nvPr>
        </p:nvSpPr>
        <p:spPr/>
        <p:txBody>
          <a:bodyPr/>
          <a:lstStyle/>
          <a:p>
            <a:r>
              <a:rPr lang="en-US" dirty="0" smtClean="0"/>
              <a:t>Limit the value to accelerate the spreading speed near obstacles (beta differs for neurons)</a:t>
            </a:r>
          </a:p>
          <a:p>
            <a:r>
              <a:rPr lang="en-US" dirty="0" smtClean="0"/>
              <a:t>Try other functions for g</a:t>
            </a:r>
            <a:endParaRPr lang="en-US" dirty="0"/>
          </a:p>
        </p:txBody>
      </p:sp>
      <p:sp>
        <p:nvSpPr>
          <p:cNvPr id="4" name="上箭头 3">
            <a:hlinkClick r:id="rId2" action="ppaction://hlinksldjump"/>
          </p:cNvPr>
          <p:cNvSpPr/>
          <p:nvPr/>
        </p:nvSpPr>
        <p:spPr>
          <a:xfrm>
            <a:off x="10639933" y="1505256"/>
            <a:ext cx="440574" cy="1437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45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TM04033927[[fn=主要事件]]</Template>
  <TotalTime>44</TotalTime>
  <Words>163</Words>
  <Application>Microsoft Office PowerPoint</Application>
  <PresentationFormat>宽屏</PresentationFormat>
  <Paragraphs>23</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宋体</vt:lpstr>
      <vt:lpstr>Arial</vt:lpstr>
      <vt:lpstr>Cambria Math</vt:lpstr>
      <vt:lpstr>Impact</vt:lpstr>
      <vt:lpstr>主要事件</vt:lpstr>
      <vt:lpstr>Robot periodic report</vt:lpstr>
      <vt:lpstr>Two projects</vt:lpstr>
      <vt:lpstr>advantages</vt:lpstr>
      <vt:lpstr>disadvantages</vt:lpstr>
      <vt:lpstr>Questions </vt:lpstr>
      <vt:lpstr>Keeping distance</vt:lpstr>
      <vt:lpstr>Optimizations concerning beta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periodic report</dc:title>
  <dc:creator>Windows User</dc:creator>
  <cp:lastModifiedBy>Windows User</cp:lastModifiedBy>
  <cp:revision>4</cp:revision>
  <dcterms:created xsi:type="dcterms:W3CDTF">2020-05-06T00:01:57Z</dcterms:created>
  <dcterms:modified xsi:type="dcterms:W3CDTF">2020-05-06T00:46:57Z</dcterms:modified>
</cp:coreProperties>
</file>