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1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4AE5FA-0520-47A5-B733-6D5B42E8859C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1A54FD-60C5-4D59-B957-8B44FB19D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9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example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54FD-60C5-4D59-B957-8B44FB19DC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05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</a:t>
            </a:r>
            <a:r>
              <a:rPr lang="en-US" dirty="0" err="1"/>
              <a:t>maths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1A54FD-60C5-4D59-B957-8B44FB19DC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8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41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7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14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74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33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55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43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2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9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0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9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88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700FB2-35A1-4409-B56A-8A92DA04C03B}" type="datetimeFigureOut">
              <a:rPr lang="en-US" smtClean="0"/>
              <a:t>2019/12/12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55E83D-34C1-41DE-8C78-B62F2C4FC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975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833C-0BE2-470B-A19E-EAA47C813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Hexapod robot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1C975-1C2D-4258-BD8B-1C4E23DBB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Meeting – 2019/12/13</a:t>
            </a:r>
          </a:p>
        </p:txBody>
      </p:sp>
    </p:spTree>
    <p:extLst>
      <p:ext uri="{BB962C8B-B14F-4D97-AF65-F5344CB8AC3E}">
        <p14:creationId xmlns:p14="http://schemas.microsoft.com/office/powerpoint/2010/main" val="47725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D42B55-B62C-4FAC-95B1-534EEB1BF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004"/>
            <a:ext cx="12192000" cy="306199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A42BFB-B08D-4F84-B859-3E928C21BECC}"/>
              </a:ext>
            </a:extLst>
          </p:cNvPr>
          <p:cNvSpPr/>
          <p:nvPr/>
        </p:nvSpPr>
        <p:spPr>
          <a:xfrm>
            <a:off x="1563188" y="5031265"/>
            <a:ext cx="9065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 err="1">
                <a:latin typeface="Cambria-Bold"/>
              </a:rPr>
              <a:t>EndNote</a:t>
            </a:r>
            <a:r>
              <a:rPr lang="fr-FR" b="1" dirty="0">
                <a:latin typeface="Cambria-Bold"/>
              </a:rPr>
              <a:t> </a:t>
            </a:r>
            <a:r>
              <a:rPr lang="fr-FR" b="1" dirty="0" err="1">
                <a:latin typeface="Cambria-Bold"/>
              </a:rPr>
              <a:t>library</a:t>
            </a:r>
            <a:endParaRPr lang="fr-FR" b="1" dirty="0">
              <a:latin typeface="Cambria-Bold"/>
            </a:endParaRPr>
          </a:p>
        </p:txBody>
      </p:sp>
    </p:spTree>
    <p:extLst>
      <p:ext uri="{BB962C8B-B14F-4D97-AF65-F5344CB8AC3E}">
        <p14:creationId xmlns:p14="http://schemas.microsoft.com/office/powerpoint/2010/main" val="1378739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8AD6-ACA9-4FB0-9709-B7C6F280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Avoidance of Hexapod Robots Using Fuzzy Q-Learning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D825B7-383B-49E8-992C-2975AEBFD4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372" y="2187170"/>
            <a:ext cx="7239517" cy="42745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E3D28B-6B3B-4160-80EB-DA0723842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193" y="2373004"/>
            <a:ext cx="1497837" cy="16747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7708DF-B031-49F2-9F49-7B00CE4C15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18" y="4357688"/>
            <a:ext cx="3555588" cy="18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9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8F81-FD39-43E2-8916-7DE1E262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Neural Network Dynamics for Path Planning and Obstacle Avoidance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176-5A57-48DB-8DE7-14692DCEF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/>
              <a:t>Use Neuronal Space N to store the geometry information (obstacles)</a:t>
            </a:r>
          </a:p>
          <a:p>
            <a:r>
              <a:rPr lang="en-US" sz="2400" dirty="0"/>
              <a:t>The path finding is done from both the initial position and destination </a:t>
            </a:r>
          </a:p>
          <a:p>
            <a:r>
              <a:rPr lang="en-US" sz="2400" dirty="0"/>
              <a:t>Can deal with dynamic obstacles </a:t>
            </a:r>
          </a:p>
          <a:p>
            <a:r>
              <a:rPr lang="en-US" sz="2400" dirty="0"/>
              <a:t>May be used to deal with unknown area with modifications to the neurons </a:t>
            </a:r>
          </a:p>
          <a:p>
            <a:r>
              <a:rPr lang="en-US" sz="2400" dirty="0"/>
              <a:t>A lot of </a:t>
            </a:r>
            <a:r>
              <a:rPr lang="en-US" sz="2400" dirty="0" err="1"/>
              <a:t>maths</a:t>
            </a:r>
            <a:r>
              <a:rPr lang="en-US" sz="2400" dirty="0"/>
              <a:t> - but not intelligent ?</a:t>
            </a:r>
          </a:p>
        </p:txBody>
      </p:sp>
    </p:spTree>
    <p:extLst>
      <p:ext uri="{BB962C8B-B14F-4D97-AF65-F5344CB8AC3E}">
        <p14:creationId xmlns:p14="http://schemas.microsoft.com/office/powerpoint/2010/main" val="3829509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EDB0F7-CB5E-4EC5-B8EB-72A476488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681" y="284970"/>
            <a:ext cx="10902373" cy="62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88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29016-2152-4033-BAFB-70E84C53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Neural Network Dynamics for Path Planning and Obstacle Avoidance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18C15-DAFB-4915-B381-0A99FF3E5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160" y="2218267"/>
            <a:ext cx="4709054" cy="576262"/>
          </a:xfrm>
        </p:spPr>
        <p:txBody>
          <a:bodyPr/>
          <a:lstStyle/>
          <a:p>
            <a:r>
              <a:rPr lang="en-US" dirty="0"/>
              <a:t>Complex as well as dynamic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DA0A60-B845-41E6-8231-E1DE91CF11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6160" y="2870200"/>
            <a:ext cx="3246111" cy="29210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1AB77-38A1-4CC4-9FE4-8EDC5813A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28512" y="2218267"/>
            <a:ext cx="4722813" cy="576262"/>
          </a:xfrm>
        </p:spPr>
        <p:txBody>
          <a:bodyPr/>
          <a:lstStyle/>
          <a:p>
            <a:r>
              <a:rPr lang="en-US" altLang="zh-CN" dirty="0"/>
              <a:t>2D Robot arms (can rotate)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C5F1CA8-2A08-4AE4-91F9-158BB74BD1D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508186" y="2870200"/>
            <a:ext cx="3007209" cy="2921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D8408B-6088-4262-A326-EECE3DC59D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409" y="2870200"/>
            <a:ext cx="2950966" cy="295096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780A95-8630-4D19-BA30-5E9AEC55C927}"/>
              </a:ext>
            </a:extLst>
          </p:cNvPr>
          <p:cNvCxnSpPr/>
          <p:nvPr/>
        </p:nvCxnSpPr>
        <p:spPr>
          <a:xfrm>
            <a:off x="7675418" y="4345683"/>
            <a:ext cx="6557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F10651D-2A43-4DB0-803A-3C9161B2DF1F}"/>
              </a:ext>
            </a:extLst>
          </p:cNvPr>
          <p:cNvSpPr txBox="1">
            <a:spLocks/>
          </p:cNvSpPr>
          <p:nvPr/>
        </p:nvSpPr>
        <p:spPr>
          <a:xfrm>
            <a:off x="5678427" y="5695998"/>
            <a:ext cx="530554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generate neuronal space 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070AD8C-6AA1-4C04-8EFB-82F0F6EC5ED1}"/>
              </a:ext>
            </a:extLst>
          </p:cNvPr>
          <p:cNvSpPr txBox="1">
            <a:spLocks/>
          </p:cNvSpPr>
          <p:nvPr/>
        </p:nvSpPr>
        <p:spPr>
          <a:xfrm>
            <a:off x="5678427" y="6178226"/>
            <a:ext cx="530554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to quantify arm behavior?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3A0FE2F-BEDA-44E3-8D07-DE986F490DE3}"/>
              </a:ext>
            </a:extLst>
          </p:cNvPr>
          <p:cNvSpPr txBox="1">
            <a:spLocks/>
          </p:cNvSpPr>
          <p:nvPr/>
        </p:nvSpPr>
        <p:spPr>
          <a:xfrm>
            <a:off x="483764" y="5866871"/>
            <a:ext cx="3246111" cy="338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800" b="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Shouldn’t go randomly at first ?</a:t>
            </a:r>
          </a:p>
        </p:txBody>
      </p:sp>
    </p:spTree>
    <p:extLst>
      <p:ext uri="{BB962C8B-B14F-4D97-AF65-F5344CB8AC3E}">
        <p14:creationId xmlns:p14="http://schemas.microsoft.com/office/powerpoint/2010/main" val="3721911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2A75-ED0D-4C91-B428-7DA91641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 avoidance in mobile robot using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ED7BD-F871-4F90-BB8A-3664454A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1234" y="2142067"/>
            <a:ext cx="5295992" cy="3649133"/>
          </a:xfrm>
        </p:spPr>
        <p:txBody>
          <a:bodyPr/>
          <a:lstStyle/>
          <a:p>
            <a:r>
              <a:rPr lang="en-US" dirty="0"/>
              <a:t>For data training, we construct all obstacle</a:t>
            </a:r>
            <a:br>
              <a:rPr lang="en-US" dirty="0"/>
            </a:br>
            <a:r>
              <a:rPr lang="en-US" dirty="0"/>
              <a:t>possibilities and define respond of the output. </a:t>
            </a:r>
          </a:p>
          <a:p>
            <a:r>
              <a:rPr lang="en-US" dirty="0"/>
              <a:t>Back propagation model (to study)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D91AE8-9D57-40B8-9C9A-761D87F1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65867"/>
            <a:ext cx="4432026" cy="20204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7E61FC-3712-4D1B-A781-9667C7FE9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864" y="4212601"/>
            <a:ext cx="321989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98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AD13AF-010A-4BF3-9823-B44BAC793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68" y="367937"/>
            <a:ext cx="4502065" cy="6122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9668CE-5635-477A-B6C3-11DC55B1A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344" y="430999"/>
            <a:ext cx="4887587" cy="59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1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40AE-F4F1-49EA-A186-FD14C5E4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235A0D-A1B0-4997-8E26-6CD87BA59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853" y="1773358"/>
            <a:ext cx="5565320" cy="41723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2169F5-7C75-4AEC-973B-77EBF65DE097}"/>
              </a:ext>
            </a:extLst>
          </p:cNvPr>
          <p:cNvSpPr/>
          <p:nvPr/>
        </p:nvSpPr>
        <p:spPr>
          <a:xfrm>
            <a:off x="1751603" y="5945666"/>
            <a:ext cx="90656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Cambria-Bold"/>
              </a:rPr>
              <a:t>Mobile Robot Navigation and Obstacle </a:t>
            </a:r>
            <a:r>
              <a:rPr lang="fr-FR" b="1" dirty="0" err="1">
                <a:latin typeface="Cambria-Bold"/>
              </a:rPr>
              <a:t>Avoidance</a:t>
            </a:r>
            <a:r>
              <a:rPr lang="fr-FR" b="1" dirty="0">
                <a:latin typeface="Cambria-Bold"/>
              </a:rPr>
              <a:t> Techniques: A </a:t>
            </a:r>
            <a:r>
              <a:rPr lang="fr-FR" b="1" dirty="0" err="1">
                <a:latin typeface="Cambria-Bold"/>
              </a:rPr>
              <a:t>Review</a:t>
            </a:r>
            <a:r>
              <a:rPr lang="fr-F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25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793</TotalTime>
  <Words>152</Words>
  <Application>Microsoft Office PowerPoint</Application>
  <PresentationFormat>Widescreen</PresentationFormat>
  <Paragraphs>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Cambria-Bold</vt:lpstr>
      <vt:lpstr>宋体</vt:lpstr>
      <vt:lpstr>Arial</vt:lpstr>
      <vt:lpstr>Calibri</vt:lpstr>
      <vt:lpstr>Calibri Light</vt:lpstr>
      <vt:lpstr>Celestial</vt:lpstr>
      <vt:lpstr>Hexapod robot control system</vt:lpstr>
      <vt:lpstr>PowerPoint Presentation</vt:lpstr>
      <vt:lpstr>Obstacle Avoidance of Hexapod Robots Using Fuzzy Q-Learning</vt:lpstr>
      <vt:lpstr>Neural Network Dynamics for Path Planning and Obstacle Avoidance </vt:lpstr>
      <vt:lpstr>PowerPoint Presentation</vt:lpstr>
      <vt:lpstr>Neural Network Dynamics for Path Planning and Obstacle Avoidance </vt:lpstr>
      <vt:lpstr>Obstacle avoidance in mobile robot using Neural Network</vt:lpstr>
      <vt:lpstr>PowerPoint Presentation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Hexapod robot control system</dc:title>
  <dc:creator>Zhenyu Yang</dc:creator>
  <cp:lastModifiedBy>Zhenyu Yang</cp:lastModifiedBy>
  <cp:revision>15</cp:revision>
  <dcterms:created xsi:type="dcterms:W3CDTF">2019-12-09T07:58:18Z</dcterms:created>
  <dcterms:modified xsi:type="dcterms:W3CDTF">2019-12-12T15:59:02Z</dcterms:modified>
</cp:coreProperties>
</file>