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AE5FA-0520-47A5-B733-6D5B42E8859C}" type="datetimeFigureOut">
              <a:rPr lang="en-US" smtClean="0"/>
              <a:t>2019/12/26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A54FD-60C5-4D59-B957-8B44FB19D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39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9700FB2-35A1-4409-B56A-8A92DA04C03B}" type="datetimeFigureOut">
              <a:rPr lang="en-US" smtClean="0"/>
              <a:t>2019/12/26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A55E83D-34C1-41DE-8C78-B62F2C4F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64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0FB2-35A1-4409-B56A-8A92DA04C03B}" type="datetimeFigureOut">
              <a:rPr lang="en-US" smtClean="0"/>
              <a:t>2019/12/26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83D-34C1-41DE-8C78-B62F2C4F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72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0FB2-35A1-4409-B56A-8A92DA04C03B}" type="datetimeFigureOut">
              <a:rPr lang="en-US" smtClean="0"/>
              <a:t>2019/12/26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83D-34C1-41DE-8C78-B62F2C4F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8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0FB2-35A1-4409-B56A-8A92DA04C03B}" type="datetimeFigureOut">
              <a:rPr lang="en-US" smtClean="0"/>
              <a:t>2019/12/26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83D-34C1-41DE-8C78-B62F2C4F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14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0FB2-35A1-4409-B56A-8A92DA04C03B}" type="datetimeFigureOut">
              <a:rPr lang="en-US" smtClean="0"/>
              <a:t>2019/12/26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83D-34C1-41DE-8C78-B62F2C4F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74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0FB2-35A1-4409-B56A-8A92DA04C03B}" type="datetimeFigureOut">
              <a:rPr lang="en-US" smtClean="0"/>
              <a:t>2019/12/26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83D-34C1-41DE-8C78-B62F2C4F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33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0FB2-35A1-4409-B56A-8A92DA04C03B}" type="datetimeFigureOut">
              <a:rPr lang="en-US" smtClean="0"/>
              <a:t>2019/12/26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83D-34C1-41DE-8C78-B62F2C4F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1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0FB2-35A1-4409-B56A-8A92DA04C03B}" type="datetimeFigureOut">
              <a:rPr lang="en-US" smtClean="0"/>
              <a:t>2019/12/26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83D-34C1-41DE-8C78-B62F2C4FC1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055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0FB2-35A1-4409-B56A-8A92DA04C03B}" type="datetimeFigureOut">
              <a:rPr lang="en-US" smtClean="0"/>
              <a:t>2019/12/26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83D-34C1-41DE-8C78-B62F2C4F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0FB2-35A1-4409-B56A-8A92DA04C03B}" type="datetimeFigureOut">
              <a:rPr lang="en-US" smtClean="0"/>
              <a:t>2019/12/26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83D-34C1-41DE-8C78-B62F2C4F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3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0FB2-35A1-4409-B56A-8A92DA04C03B}" type="datetimeFigureOut">
              <a:rPr lang="en-US" smtClean="0"/>
              <a:t>2019/12/26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83D-34C1-41DE-8C78-B62F2C4F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2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0FB2-35A1-4409-B56A-8A92DA04C03B}" type="datetimeFigureOut">
              <a:rPr lang="en-US" smtClean="0"/>
              <a:t>2019/12/26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83D-34C1-41DE-8C78-B62F2C4F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9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0FB2-35A1-4409-B56A-8A92DA04C03B}" type="datetimeFigureOut">
              <a:rPr lang="en-US" smtClean="0"/>
              <a:t>2019/12/26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83D-34C1-41DE-8C78-B62F2C4F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0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0FB2-35A1-4409-B56A-8A92DA04C03B}" type="datetimeFigureOut">
              <a:rPr lang="en-US" smtClean="0"/>
              <a:t>2019/12/26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83D-34C1-41DE-8C78-B62F2C4F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9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0FB2-35A1-4409-B56A-8A92DA04C03B}" type="datetimeFigureOut">
              <a:rPr lang="en-US" smtClean="0"/>
              <a:t>2019/12/26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83D-34C1-41DE-8C78-B62F2C4F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8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0FB2-35A1-4409-B56A-8A92DA04C03B}" type="datetimeFigureOut">
              <a:rPr lang="en-US" smtClean="0"/>
              <a:t>2019/12/26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83D-34C1-41DE-8C78-B62F2C4F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88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0FB2-35A1-4409-B56A-8A92DA04C03B}" type="datetimeFigureOut">
              <a:rPr lang="en-US" smtClean="0"/>
              <a:t>2019/12/26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83D-34C1-41DE-8C78-B62F2C4F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6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700FB2-35A1-4409-B56A-8A92DA04C03B}" type="datetimeFigureOut">
              <a:rPr lang="en-US" smtClean="0"/>
              <a:t>2019/12/26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55E83D-34C1-41DE-8C78-B62F2C4F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97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1833C-0BE2-470B-A19E-EAA47C813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Hexapod robot control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1C975-1C2D-4258-BD8B-1C4E23DBB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baseline="30000" dirty="0"/>
              <a:t>rd</a:t>
            </a:r>
            <a:r>
              <a:rPr lang="en-US" dirty="0"/>
              <a:t> Meeting – 2019/12/27</a:t>
            </a:r>
          </a:p>
        </p:txBody>
      </p:sp>
    </p:spTree>
    <p:extLst>
      <p:ext uri="{BB962C8B-B14F-4D97-AF65-F5344CB8AC3E}">
        <p14:creationId xmlns:p14="http://schemas.microsoft.com/office/powerpoint/2010/main" val="47725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36FD-0D99-4831-AEEB-209A55A8E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in the papers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19AAA9-D414-4A2C-A244-F7009F2C59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65548" y="2141538"/>
            <a:ext cx="3636366" cy="36496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C8E6A5-AD98-4E1A-BA59-ADD37EC24A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38580" y="2141538"/>
            <a:ext cx="3561428" cy="36496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4999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721F1-7FF5-4F79-A9C8-4CA9AC1E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space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A113AB7F-0C35-4D60-84FB-5D1CEA9016A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60" r="-128"/>
          <a:stretch/>
        </p:blipFill>
        <p:spPr>
          <a:xfrm>
            <a:off x="7050749" y="966651"/>
            <a:ext cx="4655747" cy="4572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8DD67-5973-416B-8C39-2F701889D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Extremely 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not involve distance between the target and the robot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Joint space very easy to calculate directly</a:t>
            </a:r>
          </a:p>
        </p:txBody>
      </p:sp>
    </p:spTree>
    <p:extLst>
      <p:ext uri="{BB962C8B-B14F-4D97-AF65-F5344CB8AC3E}">
        <p14:creationId xmlns:p14="http://schemas.microsoft.com/office/powerpoint/2010/main" val="86162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721F1-7FF5-4F79-A9C8-4CA9AC1EB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848" y="224245"/>
            <a:ext cx="6164653" cy="1371600"/>
          </a:xfrm>
        </p:spPr>
        <p:txBody>
          <a:bodyPr/>
          <a:lstStyle/>
          <a:p>
            <a:r>
              <a:rPr lang="en-US" dirty="0"/>
              <a:t>Possible solution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F94FE35-47C6-4CF7-89CF-AB1B6975B2C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95" r="221"/>
          <a:stretch/>
        </p:blipFill>
        <p:spPr>
          <a:xfrm>
            <a:off x="2299062" y="4800601"/>
            <a:ext cx="7593873" cy="149787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8DD67-5973-416B-8C39-2F701889D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7848" y="2183673"/>
            <a:ext cx="10696303" cy="230994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(x, y, z) dimensions to the neuronal space or only (x, y) as the robot cannot fly, info of z dimension  can be calculated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20 or 21 degrees of freedom, the space is grand, and most of them is blank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Introduce a multi-layer neuronal space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resolution local navigation layer, include joint space in this layer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Low resolution global navigation layer, traditional path finding techniques 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a specific modulus to take account of energy and time consumed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F51984-C43D-4B34-845B-3D0FE52CE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225" y="2971736"/>
            <a:ext cx="4515480" cy="91452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237455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2290-851B-409B-B573-6BA70A5C4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3481E-BF79-48C0-95A7-CF7E7420E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BFC15D6-E1F2-40B1-82E0-6EE2F8621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3750" y="1866357"/>
            <a:ext cx="7370669" cy="391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95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15F85-037F-4C39-9658-EF94028FB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543" y="781316"/>
            <a:ext cx="10131427" cy="566738"/>
          </a:xfrm>
        </p:spPr>
        <p:txBody>
          <a:bodyPr/>
          <a:lstStyle/>
          <a:p>
            <a:r>
              <a:rPr lang="en-US" dirty="0"/>
              <a:t>Workspace preparation 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721FCEC-4A0D-404C-BCF2-3996E8F6445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56" r="112"/>
          <a:stretch/>
        </p:blipFill>
        <p:spPr>
          <a:xfrm>
            <a:off x="1654572" y="4644130"/>
            <a:ext cx="8882856" cy="156508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B548C-204A-455E-A53B-7601F1140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543" y="2031216"/>
            <a:ext cx="10131427" cy="229694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Installed Tensorflow (but might not be useful)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Initiated Git repository (for tracking work and working on different computers)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425DE6-BF45-43E8-AA4F-1BB5595D6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988" y="1495861"/>
            <a:ext cx="3419647" cy="237733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086827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1628</TotalTime>
  <Words>151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Celestial</vt:lpstr>
      <vt:lpstr>Hexapod robot control system</vt:lpstr>
      <vt:lpstr>Examples in the papers </vt:lpstr>
      <vt:lpstr>Joint space</vt:lpstr>
      <vt:lpstr>Possible solution</vt:lpstr>
      <vt:lpstr>Global design</vt:lpstr>
      <vt:lpstr>Workspace preparation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Hexapod robot control system</dc:title>
  <dc:creator>Zhenyu Yang</dc:creator>
  <cp:lastModifiedBy>Zhenyu Yang</cp:lastModifiedBy>
  <cp:revision>29</cp:revision>
  <dcterms:created xsi:type="dcterms:W3CDTF">2019-12-09T07:58:18Z</dcterms:created>
  <dcterms:modified xsi:type="dcterms:W3CDTF">2019-12-26T16:25:16Z</dcterms:modified>
</cp:coreProperties>
</file>