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72" r:id="rId13"/>
    <p:sldId id="267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0DC"/>
    <a:srgbClr val="D4EDF9"/>
    <a:srgbClr val="DEEFFD"/>
    <a:srgbClr val="4AAAF1"/>
    <a:srgbClr val="FF3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tx1"/>
                </a:solidFill>
              </a:rPr>
              <a:t>Аутсорсинг</a:t>
            </a:r>
          </a:p>
        </c:rich>
      </c:tx>
      <c:layout>
        <c:manualLayout>
          <c:xMode val="edge"/>
          <c:yMode val="edge"/>
          <c:x val="0.42841111492423695"/>
          <c:y val="6.2567921746255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7252555514953589E-2"/>
          <c:y val="0.22376376872149009"/>
          <c:w val="0.34445053062158315"/>
          <c:h val="0.6877328701540932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времени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09-4DCB-B264-4E2484FBA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09-4DCB-B264-4E2484FBA32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1A-4DA5-8E69-59918A221B5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E1A-4DA5-8E69-59918A221B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Бухгалтерский и налоговый учет</c:v>
                </c:pt>
                <c:pt idx="1">
                  <c:v>Расчет заработной платы</c:v>
                </c:pt>
                <c:pt idx="2">
                  <c:v>Кадровое делопроизводство и учет</c:v>
                </c:pt>
                <c:pt idx="3">
                  <c:v>Другие функции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44</c:v>
                </c:pt>
                <c:pt idx="1">
                  <c:v>22</c:v>
                </c:pt>
                <c:pt idx="2">
                  <c:v>5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A-4DA5-8E69-59918A221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845155052980628"/>
          <c:y val="0.25899202339121291"/>
          <c:w val="0.48077171573121957"/>
          <c:h val="0.504765138885326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55AB-2799-46CD-8C0E-2FD88616E5E6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8B611-0DF6-4697-884A-3C76F249D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8B611-0DF6-4697-884A-3C76F249D6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BB48B-8E1D-06BE-1A5A-492B6FC7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3F72A-1467-28F5-083D-5FE32D21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4318-491D-7402-1477-B37E6B50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88B6B-72D1-3F95-AA42-26F54B3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F4DDB-1944-9122-AC74-7B135BE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F284-EB63-A2DD-21BB-1CAF0738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875AFF-59DF-7717-43B6-B7661872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F49E8-3A19-632E-ED0E-72D7362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DB315-4502-34B1-4361-81BD038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D9910-16F7-E595-9CAE-0CA40B73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3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E4EF74-B048-7647-7201-D07FC4C3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75096A-62D9-0024-E0E0-3B1C6C64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21131-314A-1965-5649-AEB6D88C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60201-4C61-55D6-D0F1-412EC80C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798AB-47FF-9B61-C95D-B8316419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EB0D7-D528-0577-F594-1C9F379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800B9-1DF8-97F6-87A7-CED4806A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50E9E-0AE0-9520-641D-EB30958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61507-2A64-1C5E-792B-E3931B15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4D0B1-D640-280D-D2A2-83C2409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B29F1-2090-5E5B-AB25-F98BAEB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22A85-1D6E-9EC2-2631-02FFF4C9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C5914-2C85-F3F7-10DE-0C733909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DD7F0-7B1C-C1F7-B923-3AD6566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0FA1E-CB5A-0539-015F-1C51B59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9B684-DBAD-063D-E8EF-CB608F21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F4F07-A40E-7F60-34B4-0395DF63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B76D86-BDAC-13B9-D7E2-CA196246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8503B-4211-1D89-6438-49C43A2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A53807-8359-C5B9-5113-B620E2D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3CBE0-DEC2-2A76-B42C-E3042EC8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BD3DF-4C30-A7E8-2D84-166520BC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1633C-F979-10F1-C77F-7E3B2D09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6F848-FC9B-9D45-55AD-BB82E5EF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5EEEFE-1085-17F6-221A-818C438D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D082B0-2505-F53A-A972-721E8F35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FDA141-5BF5-8441-2952-86B0B356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FE2CA2-FCD2-63C5-DF92-117C404D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3E1200-54E1-A91F-FF32-C0A8F62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94A5-56CB-BC20-2908-6733B0D5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C4600-496F-F143-318B-A1ED0DEE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83B0C8-9A65-F35E-D3D2-728C73D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F5E94A-CD76-0210-DA5A-0B197F3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2F391-FF9D-E866-4489-DCCD5702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D68DCB-BB5E-4B9B-84D4-1C0FD1F4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5509-BCE9-914C-0C89-D4858CA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2FA65-63E9-8C63-71BF-F1F0554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4091B-0FEE-695C-329B-8624903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C18614-C103-9E54-111A-0D0787ED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84E30-D115-5C88-EFB7-6D2E0292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93AD0-30E0-95E0-E4C3-BE4A2B4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2119AA-3C12-0DA0-5831-93387AA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D850-7947-5015-B5FD-9F235F4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03D62C-A015-BBB6-BB27-DEBBC1581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382315-BAEA-8A5D-87F1-440C8DC5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27B4BD-BE00-478A-1DCD-C3CCDC4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0882A-5F80-5725-00AD-5A92C70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380FD-1717-E39B-2906-EC91E62E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DDD99-22F6-9982-AABF-F424E186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6CA88-8D23-CF05-4773-05C97DB3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61AB4-6069-378B-C397-F91A9E3A4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CDC6-1BE7-4FF8-B23A-E384123FD009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D5FB0-936B-1D41-12B7-2CF0A89FD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2E803-7A5E-92E1-7739-C44FB7AD8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22F3-76A6-432C-A0E2-08EEA621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9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23192-8483-5E3A-FC4A-2CC06DCEF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438" y="665407"/>
            <a:ext cx="5263662" cy="117218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ГОСУДАРСТВЕННОЕ БЮДЖЕТНОЕ ПРОФЕССИОНАЛЬНОЕ ОБРАЗОВАТЕЛЬНОЕ УЧРЕЖДЕНИЕ ГОРОДА МОСКВЫ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«МОСКОВСКИЙ КОЛЛЕДЖ УПРАВЛЕНИЯ, ГОСТИНИЧНОГО БИЗНЕСА И ИНФОРМАЦИОННЫХ ТЕХНОЛОГИЙ «ЦАРИЦЫНО»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D76907-E3FB-0BD6-64CC-8252FC77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15" y="665407"/>
            <a:ext cx="2168023" cy="1172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A9F5C-0C63-C2B1-272A-E77ACB2FBD98}"/>
              </a:ext>
            </a:extLst>
          </p:cNvPr>
          <p:cNvSpPr txBox="1"/>
          <p:nvPr/>
        </p:nvSpPr>
        <p:spPr>
          <a:xfrm>
            <a:off x="505203" y="2551837"/>
            <a:ext cx="7060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ДИПЛОМНЫЙ ПРОЕКТ</a:t>
            </a:r>
          </a:p>
          <a:p>
            <a:r>
              <a:rPr lang="ru-RU" sz="2400" dirty="0"/>
              <a:t>Разработка информационной системы для автоматизации управления персоналом на предприятиях с почасовой формой оплаты труда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2B0A-DF98-1B04-2EFF-F3C4E6C1FE9B}"/>
              </a:ext>
            </a:extLst>
          </p:cNvPr>
          <p:cNvSpPr txBox="1"/>
          <p:nvPr/>
        </p:nvSpPr>
        <p:spPr>
          <a:xfrm>
            <a:off x="879231" y="5934080"/>
            <a:ext cx="61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Студент: Мозырский А.Д.	Группа: ИС4-1	Москва 2022г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DB3DC7-2735-48A8-379E-1BC96966FC5F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A5E77427-B9D6-013E-6412-A15425F670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D111C352-ED75-1CAB-29C5-16CEDD1E8493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94549D5-4290-17D0-1B0B-06ED65EF64FB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E44C64E-4F49-E9B0-B950-EE2084400F37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50C3107-1DFA-A22A-06C4-D403E55CE7D5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F0D6AAE6-C347-FB24-8C5C-02AE71986385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pic>
        <p:nvPicPr>
          <p:cNvPr id="5" name="Picture 3">
            <a:extLst>
              <a:ext uri="{FF2B5EF4-FFF2-40B4-BE49-F238E27FC236}">
                <a16:creationId xmlns:a16="http://schemas.microsoft.com/office/drawing/2014/main" id="{AB186F0F-7435-CC71-A5D5-18227205D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13600" r="18200" b="12267"/>
          <a:stretch/>
        </p:blipFill>
        <p:spPr>
          <a:xfrm>
            <a:off x="6999779" y="2135748"/>
            <a:ext cx="5056982" cy="4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7DCDD-81CB-0FF5-FD42-2750397E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Программные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10ADB-C32B-C7DC-6319-E55C1939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66" y="1825625"/>
            <a:ext cx="1007533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Найм новых сотрудников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Увольнение сотрудников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Распределение рабочей нагрузки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Формирование дополнительных соглашений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Расчет заработной платы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Сбор статистических данных</a:t>
            </a:r>
          </a:p>
          <a:p>
            <a:endParaRPr lang="ru-RU" sz="2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4AD7CCF-E4FE-7132-4116-1FBAAAE355D4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8B7CB70-95EF-2163-788D-240B23943DE1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55A0851F-E29C-EA1B-ED0D-F02B8F915379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467D156C-3933-B5B1-F20A-42F65094F29B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7C0DF8A-6779-04C4-0A39-05D4DDD4AEA9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7" name="Равнобедренный треугольник 6">
                <a:extLst>
                  <a:ext uri="{FF2B5EF4-FFF2-40B4-BE49-F238E27FC236}">
                    <a16:creationId xmlns:a16="http://schemas.microsoft.com/office/drawing/2014/main" id="{5A371100-2507-52A2-2FA1-BC83081DB39E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0D6D2FD3-9796-7B8A-69BB-98B2CD19076D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1" name="Google Shape;9369;p62">
            <a:extLst>
              <a:ext uri="{FF2B5EF4-FFF2-40B4-BE49-F238E27FC236}">
                <a16:creationId xmlns:a16="http://schemas.microsoft.com/office/drawing/2014/main" id="{518E303D-C6D8-B896-CF30-256705FA85E9}"/>
              </a:ext>
            </a:extLst>
          </p:cNvPr>
          <p:cNvSpPr/>
          <p:nvPr/>
        </p:nvSpPr>
        <p:spPr>
          <a:xfrm>
            <a:off x="943557" y="1965397"/>
            <a:ext cx="334909" cy="308111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3DA0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234;p62">
            <a:extLst>
              <a:ext uri="{FF2B5EF4-FFF2-40B4-BE49-F238E27FC236}">
                <a16:creationId xmlns:a16="http://schemas.microsoft.com/office/drawing/2014/main" id="{03836283-0845-68A8-7C2B-2DD4E770286B}"/>
              </a:ext>
            </a:extLst>
          </p:cNvPr>
          <p:cNvSpPr/>
          <p:nvPr/>
        </p:nvSpPr>
        <p:spPr>
          <a:xfrm>
            <a:off x="943557" y="2483007"/>
            <a:ext cx="327823" cy="326951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3DA0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9333;p62">
            <a:extLst>
              <a:ext uri="{FF2B5EF4-FFF2-40B4-BE49-F238E27FC236}">
                <a16:creationId xmlns:a16="http://schemas.microsoft.com/office/drawing/2014/main" id="{98C1AA1E-069F-BF31-739B-26A6C7AC366E}"/>
              </a:ext>
            </a:extLst>
          </p:cNvPr>
          <p:cNvGrpSpPr/>
          <p:nvPr/>
        </p:nvGrpSpPr>
        <p:grpSpPr>
          <a:xfrm>
            <a:off x="943556" y="3118885"/>
            <a:ext cx="327823" cy="328695"/>
            <a:chOff x="-1333200" y="2770450"/>
            <a:chExt cx="291450" cy="292225"/>
          </a:xfrm>
          <a:solidFill>
            <a:srgbClr val="3DA0DC"/>
          </a:solidFill>
        </p:grpSpPr>
        <p:sp>
          <p:nvSpPr>
            <p:cNvPr id="14" name="Google Shape;9334;p62">
              <a:extLst>
                <a:ext uri="{FF2B5EF4-FFF2-40B4-BE49-F238E27FC236}">
                  <a16:creationId xmlns:a16="http://schemas.microsoft.com/office/drawing/2014/main" id="{FE43D40F-167E-25A9-2EBA-1626DF147002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35;p62">
              <a:extLst>
                <a:ext uri="{FF2B5EF4-FFF2-40B4-BE49-F238E27FC236}">
                  <a16:creationId xmlns:a16="http://schemas.microsoft.com/office/drawing/2014/main" id="{FCDA7386-86AA-9575-A33E-1F0BF3189FFB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227;p62">
            <a:extLst>
              <a:ext uri="{FF2B5EF4-FFF2-40B4-BE49-F238E27FC236}">
                <a16:creationId xmlns:a16="http://schemas.microsoft.com/office/drawing/2014/main" id="{EA07A3ED-7F54-D939-12E5-9FB480591818}"/>
              </a:ext>
            </a:extLst>
          </p:cNvPr>
          <p:cNvGrpSpPr/>
          <p:nvPr/>
        </p:nvGrpSpPr>
        <p:grpSpPr>
          <a:xfrm>
            <a:off x="948525" y="3720220"/>
            <a:ext cx="332238" cy="327823"/>
            <a:chOff x="-6713450" y="2397900"/>
            <a:chExt cx="295375" cy="291450"/>
          </a:xfrm>
          <a:solidFill>
            <a:srgbClr val="3DA0DC"/>
          </a:solidFill>
        </p:grpSpPr>
        <p:sp>
          <p:nvSpPr>
            <p:cNvPr id="17" name="Google Shape;9228;p62">
              <a:extLst>
                <a:ext uri="{FF2B5EF4-FFF2-40B4-BE49-F238E27FC236}">
                  <a16:creationId xmlns:a16="http://schemas.microsoft.com/office/drawing/2014/main" id="{FBE76B1E-CE70-512E-2FEB-3CD65FC0D161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29;p62">
              <a:extLst>
                <a:ext uri="{FF2B5EF4-FFF2-40B4-BE49-F238E27FC236}">
                  <a16:creationId xmlns:a16="http://schemas.microsoft.com/office/drawing/2014/main" id="{7AE8DBF4-2E0B-017C-C515-ED5A1F652FFC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353;p62">
            <a:extLst>
              <a:ext uri="{FF2B5EF4-FFF2-40B4-BE49-F238E27FC236}">
                <a16:creationId xmlns:a16="http://schemas.microsoft.com/office/drawing/2014/main" id="{03F81293-688D-452A-6A1A-A288C88F5E0B}"/>
              </a:ext>
            </a:extLst>
          </p:cNvPr>
          <p:cNvGrpSpPr/>
          <p:nvPr/>
        </p:nvGrpSpPr>
        <p:grpSpPr>
          <a:xfrm>
            <a:off x="943120" y="4292957"/>
            <a:ext cx="327823" cy="329566"/>
            <a:chOff x="-3852025" y="2764950"/>
            <a:chExt cx="291450" cy="293000"/>
          </a:xfrm>
          <a:solidFill>
            <a:srgbClr val="3DA0DC"/>
          </a:solidFill>
        </p:grpSpPr>
        <p:sp>
          <p:nvSpPr>
            <p:cNvPr id="20" name="Google Shape;9354;p62">
              <a:extLst>
                <a:ext uri="{FF2B5EF4-FFF2-40B4-BE49-F238E27FC236}">
                  <a16:creationId xmlns:a16="http://schemas.microsoft.com/office/drawing/2014/main" id="{42DC2905-52F9-6FA6-0EB3-7E81B25F21F8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5;p62">
              <a:extLst>
                <a:ext uri="{FF2B5EF4-FFF2-40B4-BE49-F238E27FC236}">
                  <a16:creationId xmlns:a16="http://schemas.microsoft.com/office/drawing/2014/main" id="{A46296C7-7CF7-CA03-9FD5-5CDE8576B092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312;p62">
            <a:extLst>
              <a:ext uri="{FF2B5EF4-FFF2-40B4-BE49-F238E27FC236}">
                <a16:creationId xmlns:a16="http://schemas.microsoft.com/office/drawing/2014/main" id="{916EA1A4-EA7D-1C6C-28E5-F379F2A6B21E}"/>
              </a:ext>
            </a:extLst>
          </p:cNvPr>
          <p:cNvGrpSpPr/>
          <p:nvPr/>
        </p:nvGrpSpPr>
        <p:grpSpPr>
          <a:xfrm>
            <a:off x="941770" y="4867437"/>
            <a:ext cx="328723" cy="326951"/>
            <a:chOff x="-4211975" y="2046625"/>
            <a:chExt cx="292250" cy="290675"/>
          </a:xfrm>
          <a:solidFill>
            <a:srgbClr val="3DA0DC"/>
          </a:solidFill>
        </p:grpSpPr>
        <p:sp>
          <p:nvSpPr>
            <p:cNvPr id="23" name="Google Shape;9313;p62">
              <a:extLst>
                <a:ext uri="{FF2B5EF4-FFF2-40B4-BE49-F238E27FC236}">
                  <a16:creationId xmlns:a16="http://schemas.microsoft.com/office/drawing/2014/main" id="{ED015006-5E2E-5D6C-B07F-91ECD2A3A960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14;p62">
              <a:extLst>
                <a:ext uri="{FF2B5EF4-FFF2-40B4-BE49-F238E27FC236}">
                  <a16:creationId xmlns:a16="http://schemas.microsoft.com/office/drawing/2014/main" id="{5E25C4CA-B76B-D48B-4F38-E3443D23E5BC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248;p62">
            <a:extLst>
              <a:ext uri="{FF2B5EF4-FFF2-40B4-BE49-F238E27FC236}">
                <a16:creationId xmlns:a16="http://schemas.microsoft.com/office/drawing/2014/main" id="{B6FC037F-13D9-51D9-3341-277B824704E1}"/>
              </a:ext>
            </a:extLst>
          </p:cNvPr>
          <p:cNvGrpSpPr/>
          <p:nvPr/>
        </p:nvGrpSpPr>
        <p:grpSpPr>
          <a:xfrm>
            <a:off x="5828482" y="4170337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35" name="Google Shape;9249;p62">
              <a:extLst>
                <a:ext uri="{FF2B5EF4-FFF2-40B4-BE49-F238E27FC236}">
                  <a16:creationId xmlns:a16="http://schemas.microsoft.com/office/drawing/2014/main" id="{F091A2C4-6034-251C-7F4D-B7772CBEF6E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50;p62">
              <a:extLst>
                <a:ext uri="{FF2B5EF4-FFF2-40B4-BE49-F238E27FC236}">
                  <a16:creationId xmlns:a16="http://schemas.microsoft.com/office/drawing/2014/main" id="{2FD5A9C1-2EC4-9C4C-DE4F-C039616A60D6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51;p62">
              <a:extLst>
                <a:ext uri="{FF2B5EF4-FFF2-40B4-BE49-F238E27FC236}">
                  <a16:creationId xmlns:a16="http://schemas.microsoft.com/office/drawing/2014/main" id="{87D3A72B-98E2-4D33-A41F-518354B3D2AC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52;p62">
              <a:extLst>
                <a:ext uri="{FF2B5EF4-FFF2-40B4-BE49-F238E27FC236}">
                  <a16:creationId xmlns:a16="http://schemas.microsoft.com/office/drawing/2014/main" id="{DA4C6C10-7882-4970-F42C-4A5D26BFAA7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53;p62">
              <a:extLst>
                <a:ext uri="{FF2B5EF4-FFF2-40B4-BE49-F238E27FC236}">
                  <a16:creationId xmlns:a16="http://schemas.microsoft.com/office/drawing/2014/main" id="{28C87DE4-A6B2-D59D-3643-920B0C48C1E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54;p62">
              <a:extLst>
                <a:ext uri="{FF2B5EF4-FFF2-40B4-BE49-F238E27FC236}">
                  <a16:creationId xmlns:a16="http://schemas.microsoft.com/office/drawing/2014/main" id="{9B4246E2-4B62-5C13-FB6D-C5BB561BA42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55;p62">
              <a:extLst>
                <a:ext uri="{FF2B5EF4-FFF2-40B4-BE49-F238E27FC236}">
                  <a16:creationId xmlns:a16="http://schemas.microsoft.com/office/drawing/2014/main" id="{0CAA638F-8FA8-F2F3-7ABE-409B02617A8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56;p62">
              <a:extLst>
                <a:ext uri="{FF2B5EF4-FFF2-40B4-BE49-F238E27FC236}">
                  <a16:creationId xmlns:a16="http://schemas.microsoft.com/office/drawing/2014/main" id="{15B04F97-8B21-FD93-10AC-CD8B6EBDBC5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533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9395;p62">
            <a:extLst>
              <a:ext uri="{FF2B5EF4-FFF2-40B4-BE49-F238E27FC236}">
                <a16:creationId xmlns:a16="http://schemas.microsoft.com/office/drawing/2014/main" id="{937BF02E-92A5-D7EF-17C8-99A804E67C3D}"/>
              </a:ext>
            </a:extLst>
          </p:cNvPr>
          <p:cNvGrpSpPr/>
          <p:nvPr/>
        </p:nvGrpSpPr>
        <p:grpSpPr>
          <a:xfrm>
            <a:off x="9447842" y="4489131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24" name="Google Shape;9396;p62">
              <a:extLst>
                <a:ext uri="{FF2B5EF4-FFF2-40B4-BE49-F238E27FC236}">
                  <a16:creationId xmlns:a16="http://schemas.microsoft.com/office/drawing/2014/main" id="{0EAB66FB-6E99-C966-BDA1-53D0219E6E6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7;p62">
              <a:extLst>
                <a:ext uri="{FF2B5EF4-FFF2-40B4-BE49-F238E27FC236}">
                  <a16:creationId xmlns:a16="http://schemas.microsoft.com/office/drawing/2014/main" id="{2B0AE5E6-9264-5EEE-B639-FD7D36AC6DD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8;p62">
              <a:extLst>
                <a:ext uri="{FF2B5EF4-FFF2-40B4-BE49-F238E27FC236}">
                  <a16:creationId xmlns:a16="http://schemas.microsoft.com/office/drawing/2014/main" id="{1B2DFBB9-EBB1-9766-09E7-27C17B5110E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99;p62">
              <a:extLst>
                <a:ext uri="{FF2B5EF4-FFF2-40B4-BE49-F238E27FC236}">
                  <a16:creationId xmlns:a16="http://schemas.microsoft.com/office/drawing/2014/main" id="{0D3736DE-6A25-B7AF-37E8-35A7218C763C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00;p62">
              <a:extLst>
                <a:ext uri="{FF2B5EF4-FFF2-40B4-BE49-F238E27FC236}">
                  <a16:creationId xmlns:a16="http://schemas.microsoft.com/office/drawing/2014/main" id="{CEE945D3-FA76-648B-E6C1-2B3312F694D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01;p62">
              <a:extLst>
                <a:ext uri="{FF2B5EF4-FFF2-40B4-BE49-F238E27FC236}">
                  <a16:creationId xmlns:a16="http://schemas.microsoft.com/office/drawing/2014/main" id="{AF8E6CEC-49A1-99E8-7A80-E3034E293E1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5A716D-B045-CB00-84C9-465FB54BA327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AD1D220-B078-7F46-F04C-7E234E7B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E347B2C-5FA4-F3B5-E3ED-09AA7F5B811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F353FAF-AC4E-98A3-F45F-8DCC16473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12A6D0E-0A7E-2CA6-5D8E-BC31798D15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626CD20-4B3D-D63F-6F50-B56F26A94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0FF69AC8-192A-8E8C-B51C-3593E458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E9CD-7B3D-3C75-6500-F562D3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E059F44-747E-534D-BE8A-315CFC5DB67B}"/>
              </a:ext>
            </a:extLst>
          </p:cNvPr>
          <p:cNvGrpSpPr/>
          <p:nvPr/>
        </p:nvGrpSpPr>
        <p:grpSpPr>
          <a:xfrm>
            <a:off x="1259519" y="1917122"/>
            <a:ext cx="4152900" cy="2818131"/>
            <a:chOff x="1259519" y="1917122"/>
            <a:chExt cx="4152900" cy="2818131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B8EEF390-2C26-2FCB-AC6B-6519A141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519" y="1917122"/>
              <a:ext cx="4152900" cy="230251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479B57-489A-7642-BDF3-BDA8A5FC3676}"/>
                </a:ext>
              </a:extLst>
            </p:cNvPr>
            <p:cNvSpPr txBox="1"/>
            <p:nvPr/>
          </p:nvSpPr>
          <p:spPr>
            <a:xfrm>
              <a:off x="2409281" y="4335143"/>
              <a:ext cx="1853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Авторизация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655701B-168E-D838-E9EE-C2B196A56F54}"/>
              </a:ext>
            </a:extLst>
          </p:cNvPr>
          <p:cNvGrpSpPr/>
          <p:nvPr/>
        </p:nvGrpSpPr>
        <p:grpSpPr>
          <a:xfrm>
            <a:off x="6810602" y="1661854"/>
            <a:ext cx="2948337" cy="3127463"/>
            <a:chOff x="7303494" y="1690688"/>
            <a:chExt cx="2533650" cy="26875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822301-0F16-F6B8-55EC-B217C51BA97B}"/>
                </a:ext>
              </a:extLst>
            </p:cNvPr>
            <p:cNvSpPr txBox="1"/>
            <p:nvPr/>
          </p:nvSpPr>
          <p:spPr>
            <a:xfrm>
              <a:off x="7643631" y="4034436"/>
              <a:ext cx="1853376" cy="34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Главное меню</a:t>
              </a: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F6DAD4E-657A-70E3-DA9D-6C4ED998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3494" y="1690688"/>
              <a:ext cx="2533650" cy="2187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02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9395;p62">
            <a:extLst>
              <a:ext uri="{FF2B5EF4-FFF2-40B4-BE49-F238E27FC236}">
                <a16:creationId xmlns:a16="http://schemas.microsoft.com/office/drawing/2014/main" id="{937BF02E-92A5-D7EF-17C8-99A804E67C3D}"/>
              </a:ext>
            </a:extLst>
          </p:cNvPr>
          <p:cNvGrpSpPr/>
          <p:nvPr/>
        </p:nvGrpSpPr>
        <p:grpSpPr>
          <a:xfrm>
            <a:off x="9447842" y="4489131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24" name="Google Shape;9396;p62">
              <a:extLst>
                <a:ext uri="{FF2B5EF4-FFF2-40B4-BE49-F238E27FC236}">
                  <a16:creationId xmlns:a16="http://schemas.microsoft.com/office/drawing/2014/main" id="{0EAB66FB-6E99-C966-BDA1-53D0219E6E6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97;p62">
              <a:extLst>
                <a:ext uri="{FF2B5EF4-FFF2-40B4-BE49-F238E27FC236}">
                  <a16:creationId xmlns:a16="http://schemas.microsoft.com/office/drawing/2014/main" id="{2B0AE5E6-9264-5EEE-B639-FD7D36AC6DDE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98;p62">
              <a:extLst>
                <a:ext uri="{FF2B5EF4-FFF2-40B4-BE49-F238E27FC236}">
                  <a16:creationId xmlns:a16="http://schemas.microsoft.com/office/drawing/2014/main" id="{1B2DFBB9-EBB1-9766-09E7-27C17B5110E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99;p62">
              <a:extLst>
                <a:ext uri="{FF2B5EF4-FFF2-40B4-BE49-F238E27FC236}">
                  <a16:creationId xmlns:a16="http://schemas.microsoft.com/office/drawing/2014/main" id="{0D3736DE-6A25-B7AF-37E8-35A7218C763C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00;p62">
              <a:extLst>
                <a:ext uri="{FF2B5EF4-FFF2-40B4-BE49-F238E27FC236}">
                  <a16:creationId xmlns:a16="http://schemas.microsoft.com/office/drawing/2014/main" id="{CEE945D3-FA76-648B-E6C1-2B3312F694D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01;p62">
              <a:extLst>
                <a:ext uri="{FF2B5EF4-FFF2-40B4-BE49-F238E27FC236}">
                  <a16:creationId xmlns:a16="http://schemas.microsoft.com/office/drawing/2014/main" id="{AF8E6CEC-49A1-99E8-7A80-E3034E293E1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5A716D-B045-CB00-84C9-465FB54BA327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AD1D220-B078-7F46-F04C-7E234E7B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E347B2C-5FA4-F3B5-E3ED-09AA7F5B811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F353FAF-AC4E-98A3-F45F-8DCC16473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12A6D0E-0A7E-2CA6-5D8E-BC31798D15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626CD20-4B3D-D63F-6F50-B56F26A94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0FF69AC8-192A-8E8C-B51C-3593E4587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E9CD-7B3D-3C75-6500-F562D34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D9FF49B-F0B9-F3EA-BB7B-6D7B8E680EAB}"/>
              </a:ext>
            </a:extLst>
          </p:cNvPr>
          <p:cNvGrpSpPr/>
          <p:nvPr/>
        </p:nvGrpSpPr>
        <p:grpSpPr>
          <a:xfrm>
            <a:off x="1962652" y="1748393"/>
            <a:ext cx="7114229" cy="4162348"/>
            <a:chOff x="1220879" y="1804984"/>
            <a:chExt cx="4455101" cy="260656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9ECD354-6D85-C762-3A37-B2424BE0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0879" y="1804984"/>
              <a:ext cx="4455101" cy="21161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EDEA46-8932-F817-417B-8280C297FD16}"/>
                </a:ext>
              </a:extLst>
            </p:cNvPr>
            <p:cNvSpPr txBox="1"/>
            <p:nvPr/>
          </p:nvSpPr>
          <p:spPr>
            <a:xfrm>
              <a:off x="1929204" y="4011436"/>
              <a:ext cx="3038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Распределение нагрузки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4709A86-E4B2-1EC8-B5C7-F47F9F9C0FCE}"/>
              </a:ext>
            </a:extLst>
          </p:cNvPr>
          <p:cNvGrpSpPr/>
          <p:nvPr/>
        </p:nvGrpSpPr>
        <p:grpSpPr>
          <a:xfrm>
            <a:off x="1506831" y="1649347"/>
            <a:ext cx="7392203" cy="4145866"/>
            <a:chOff x="729667" y="1991995"/>
            <a:chExt cx="4836112" cy="27123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A2E55ED-11F7-50D0-93CE-CAF3480A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67" y="1991995"/>
              <a:ext cx="4836112" cy="24011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CAA9EE-6BEE-0E73-708F-1F6E7E26203E}"/>
                </a:ext>
              </a:extLst>
            </p:cNvPr>
            <p:cNvSpPr txBox="1"/>
            <p:nvPr/>
          </p:nvSpPr>
          <p:spPr>
            <a:xfrm>
              <a:off x="2701306" y="4442536"/>
              <a:ext cx="892833" cy="2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/>
                <a:t>Статистика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8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95;p62">
            <a:extLst>
              <a:ext uri="{FF2B5EF4-FFF2-40B4-BE49-F238E27FC236}">
                <a16:creationId xmlns:a16="http://schemas.microsoft.com/office/drawing/2014/main" id="{0202BEB2-9D2C-7A21-C34E-66CB5FD0922B}"/>
              </a:ext>
            </a:extLst>
          </p:cNvPr>
          <p:cNvGrpSpPr/>
          <p:nvPr/>
        </p:nvGrpSpPr>
        <p:grpSpPr>
          <a:xfrm>
            <a:off x="5828482" y="4074805"/>
            <a:ext cx="2112168" cy="2117786"/>
            <a:chOff x="-1700225" y="2768875"/>
            <a:chExt cx="291450" cy="292225"/>
          </a:xfrm>
          <a:solidFill>
            <a:srgbClr val="D4EDF9"/>
          </a:solidFill>
        </p:grpSpPr>
        <p:sp>
          <p:nvSpPr>
            <p:cNvPr id="18" name="Google Shape;9396;p62">
              <a:extLst>
                <a:ext uri="{FF2B5EF4-FFF2-40B4-BE49-F238E27FC236}">
                  <a16:creationId xmlns:a16="http://schemas.microsoft.com/office/drawing/2014/main" id="{8AF0B227-C53B-075C-25BE-12608626BE5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7;p62">
              <a:extLst>
                <a:ext uri="{FF2B5EF4-FFF2-40B4-BE49-F238E27FC236}">
                  <a16:creationId xmlns:a16="http://schemas.microsoft.com/office/drawing/2014/main" id="{FA600408-A2A1-A35B-8823-91693EB36BB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8;p62">
              <a:extLst>
                <a:ext uri="{FF2B5EF4-FFF2-40B4-BE49-F238E27FC236}">
                  <a16:creationId xmlns:a16="http://schemas.microsoft.com/office/drawing/2014/main" id="{B6765C94-CBA6-AD7D-F384-7E69D2EE7AD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99;p62">
              <a:extLst>
                <a:ext uri="{FF2B5EF4-FFF2-40B4-BE49-F238E27FC236}">
                  <a16:creationId xmlns:a16="http://schemas.microsoft.com/office/drawing/2014/main" id="{63962594-7FBD-8E46-7698-CFABA918A0B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00;p62">
              <a:extLst>
                <a:ext uri="{FF2B5EF4-FFF2-40B4-BE49-F238E27FC236}">
                  <a16:creationId xmlns:a16="http://schemas.microsoft.com/office/drawing/2014/main" id="{F5CFAE48-1845-CB27-FF53-A3F4C312C0A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01;p62">
              <a:extLst>
                <a:ext uri="{FF2B5EF4-FFF2-40B4-BE49-F238E27FC236}">
                  <a16:creationId xmlns:a16="http://schemas.microsoft.com/office/drawing/2014/main" id="{E1D579D0-B6C2-411B-E079-58E262CCF548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F615-E77B-E3D2-D040-566CF8C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Клиентское приложение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2E43C01-DCE8-3398-0B24-7220BB807989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1664D25-E802-D503-CD17-53D940A7E3EA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0" name="Равнобедренный треугольник 9">
                <a:extLst>
                  <a:ext uri="{FF2B5EF4-FFF2-40B4-BE49-F238E27FC236}">
                    <a16:creationId xmlns:a16="http://schemas.microsoft.com/office/drawing/2014/main" id="{6CF5EE32-AF96-A075-F850-80BC780BA2AD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AC9CBC80-7660-D3E0-DBCB-927385893407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46A3655-9EB3-4617-A432-EA5AF23C41FF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8" name="Равнобедренный треугольник 7">
                <a:extLst>
                  <a:ext uri="{FF2B5EF4-FFF2-40B4-BE49-F238E27FC236}">
                    <a16:creationId xmlns:a16="http://schemas.microsoft.com/office/drawing/2014/main" id="{55B0A424-B26C-DFC3-F3B6-4A53F2F775C0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>
                <a:extLst>
                  <a:ext uri="{FF2B5EF4-FFF2-40B4-BE49-F238E27FC236}">
                    <a16:creationId xmlns:a16="http://schemas.microsoft.com/office/drawing/2014/main" id="{645110BF-CA80-516D-31E1-F05AD8036322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2BB4A7B-E3C2-40F5-6A40-290614ECF6A4}"/>
              </a:ext>
            </a:extLst>
          </p:cNvPr>
          <p:cNvGrpSpPr/>
          <p:nvPr/>
        </p:nvGrpSpPr>
        <p:grpSpPr>
          <a:xfrm>
            <a:off x="745571" y="1891256"/>
            <a:ext cx="7164947" cy="4236677"/>
            <a:chOff x="874507" y="1414732"/>
            <a:chExt cx="7164947" cy="4236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4E6735-0052-CB7B-72C3-ABD8D1D8D599}"/>
                </a:ext>
              </a:extLst>
            </p:cNvPr>
            <p:cNvSpPr txBox="1"/>
            <p:nvPr/>
          </p:nvSpPr>
          <p:spPr>
            <a:xfrm>
              <a:off x="2748466" y="5251298"/>
              <a:ext cx="341702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/>
                <a:t>Дополнительные соглашения</a:t>
              </a: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4F58F4-D4C4-8595-5BBC-5D8A4CEE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507" y="1414732"/>
              <a:ext cx="7164947" cy="36402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9584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655;p62">
            <a:extLst>
              <a:ext uri="{FF2B5EF4-FFF2-40B4-BE49-F238E27FC236}">
                <a16:creationId xmlns:a16="http://schemas.microsoft.com/office/drawing/2014/main" id="{89283E55-8BC8-3AB1-A975-D3D38267AAF0}"/>
              </a:ext>
            </a:extLst>
          </p:cNvPr>
          <p:cNvGrpSpPr/>
          <p:nvPr/>
        </p:nvGrpSpPr>
        <p:grpSpPr>
          <a:xfrm>
            <a:off x="9447842" y="4295323"/>
            <a:ext cx="2152987" cy="2136158"/>
            <a:chOff x="6790450" y="3119050"/>
            <a:chExt cx="262750" cy="260675"/>
          </a:xfrm>
          <a:solidFill>
            <a:srgbClr val="D4EDF9"/>
          </a:solidFill>
        </p:grpSpPr>
        <p:sp>
          <p:nvSpPr>
            <p:cNvPr id="16" name="Google Shape;9656;p62">
              <a:extLst>
                <a:ext uri="{FF2B5EF4-FFF2-40B4-BE49-F238E27FC236}">
                  <a16:creationId xmlns:a16="http://schemas.microsoft.com/office/drawing/2014/main" id="{9F3E227C-4356-EF1E-E272-3098BC07D4BE}"/>
                </a:ext>
              </a:extLst>
            </p:cNvPr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57;p62">
              <a:extLst>
                <a:ext uri="{FF2B5EF4-FFF2-40B4-BE49-F238E27FC236}">
                  <a16:creationId xmlns:a16="http://schemas.microsoft.com/office/drawing/2014/main" id="{CE021532-54B9-2400-88BD-07937C83EEE4}"/>
                </a:ext>
              </a:extLst>
            </p:cNvPr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1CCA4A5-88C8-7DEF-5002-D10AFD9542B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4975B71-325A-E8B9-C0BF-B9A3D4ED5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D9AC105E-7AB2-E79F-B132-3CCF10988D67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9FE70B0-9EB5-07C9-7044-ABC0FFB51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7D05CB17-F8D0-9DED-F4EF-3042A7211169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598993A5-4F6A-49B1-9804-50C6E854F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519E8BBD-4879-22A8-6987-E4F43E33F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B47B6-60C2-66A9-C91F-07E22734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Тестирование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B4B3E-B775-27BF-9614-60FE25D7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23" y="2111010"/>
            <a:ext cx="4105810" cy="2314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Модульное тестирование ключевых алгоритмов</a:t>
            </a:r>
            <a:r>
              <a:rPr lang="en-US" sz="2000" dirty="0"/>
              <a:t> </a:t>
            </a:r>
            <a:r>
              <a:rPr lang="ru-RU" sz="2000" dirty="0"/>
              <a:t>было проведено с помощью </a:t>
            </a:r>
            <a:r>
              <a:rPr lang="en-US" sz="2000" dirty="0"/>
              <a:t>xUnit</a:t>
            </a:r>
            <a:r>
              <a:rPr lang="ru-RU" sz="2000" dirty="0"/>
              <a:t> и </a:t>
            </a:r>
            <a:r>
              <a:rPr lang="en-US" sz="2000" dirty="0"/>
              <a:t>InMemory </a:t>
            </a:r>
            <a:r>
              <a:rPr lang="ru-RU" sz="2000" dirty="0"/>
              <a:t>базы данных и показало приемлемый результат с ожидаемым временем выполнения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39C18C-2992-C282-821B-B3192BA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96" y="1456247"/>
            <a:ext cx="3276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9026CC8-1059-FB2E-5893-E152CA9B898F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57AAD40-C590-BECC-838A-44B67DA57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FC69AA4-0E69-3235-F720-1F6B1D2094C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89C87E46-0A41-83D0-50F8-F1308201BC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5B0D60ED-869D-B4CD-A71A-A4810571FB8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7327A0E7-4169-9F00-5DB3-D434FE73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10" name="Рисунок 9">
                  <a:extLst>
                    <a:ext uri="{FF2B5EF4-FFF2-40B4-BE49-F238E27FC236}">
                      <a16:creationId xmlns:a16="http://schemas.microsoft.com/office/drawing/2014/main" id="{D0C1278A-3474-7DC0-1D64-C343C5787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C4513-AB4F-AB13-EF4B-8925FC1C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9ABC5-9D1B-E38C-4DBF-BF127BA6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18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Исследованы методы распределения рабочей нагрузки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Разработана универсальная база данных управления персоналом предприятия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Разработаны алгоритмы работы </a:t>
            </a:r>
            <a:r>
              <a:rPr lang="en-US" sz="2000" dirty="0"/>
              <a:t>WebAPI</a:t>
            </a:r>
            <a:endParaRPr lang="ru-RU" sz="20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Реализовано взаимодействие WebAPI с базой данных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Разработан пользовательский интерфейс клиентского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Проведено комплексное тестирование основных функций WebAPI</a:t>
            </a:r>
            <a:endParaRPr lang="en-US" sz="2000" dirty="0"/>
          </a:p>
        </p:txBody>
      </p:sp>
      <p:grpSp>
        <p:nvGrpSpPr>
          <p:cNvPr id="11" name="Google Shape;9336;p62">
            <a:extLst>
              <a:ext uri="{FF2B5EF4-FFF2-40B4-BE49-F238E27FC236}">
                <a16:creationId xmlns:a16="http://schemas.microsoft.com/office/drawing/2014/main" id="{1D9C2033-1222-7A88-EA16-ADFAE96D7C88}"/>
              </a:ext>
            </a:extLst>
          </p:cNvPr>
          <p:cNvGrpSpPr/>
          <p:nvPr/>
        </p:nvGrpSpPr>
        <p:grpSpPr>
          <a:xfrm>
            <a:off x="9344409" y="4295323"/>
            <a:ext cx="2347423" cy="2334803"/>
            <a:chOff x="-5635200" y="2037975"/>
            <a:chExt cx="293025" cy="291450"/>
          </a:xfrm>
          <a:solidFill>
            <a:srgbClr val="D4EDF9"/>
          </a:solidFill>
        </p:grpSpPr>
        <p:sp>
          <p:nvSpPr>
            <p:cNvPr id="12" name="Google Shape;9337;p62">
              <a:extLst>
                <a:ext uri="{FF2B5EF4-FFF2-40B4-BE49-F238E27FC236}">
                  <a16:creationId xmlns:a16="http://schemas.microsoft.com/office/drawing/2014/main" id="{A81BF64F-8C9E-9EC9-AD73-1E42E076B3D4}"/>
                </a:ext>
              </a:extLst>
            </p:cNvPr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38;p62">
              <a:extLst>
                <a:ext uri="{FF2B5EF4-FFF2-40B4-BE49-F238E27FC236}">
                  <a16:creationId xmlns:a16="http://schemas.microsoft.com/office/drawing/2014/main" id="{E9008B86-D7DE-2198-751C-FDCEBA600966}"/>
                </a:ext>
              </a:extLst>
            </p:cNvPr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688;p63">
            <a:extLst>
              <a:ext uri="{FF2B5EF4-FFF2-40B4-BE49-F238E27FC236}">
                <a16:creationId xmlns:a16="http://schemas.microsoft.com/office/drawing/2014/main" id="{9AB88AC2-BA21-DDF5-C46E-F73B6C6EED71}"/>
              </a:ext>
            </a:extLst>
          </p:cNvPr>
          <p:cNvGrpSpPr/>
          <p:nvPr/>
        </p:nvGrpSpPr>
        <p:grpSpPr>
          <a:xfrm>
            <a:off x="1342947" y="1930220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15" name="Google Shape;9689;p63">
              <a:extLst>
                <a:ext uri="{FF2B5EF4-FFF2-40B4-BE49-F238E27FC236}">
                  <a16:creationId xmlns:a16="http://schemas.microsoft.com/office/drawing/2014/main" id="{5FD22D60-3380-5E46-015A-F98337A956F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90;p63">
              <a:extLst>
                <a:ext uri="{FF2B5EF4-FFF2-40B4-BE49-F238E27FC236}">
                  <a16:creationId xmlns:a16="http://schemas.microsoft.com/office/drawing/2014/main" id="{4961E6AB-FF9B-8C31-BC13-C0B6A4EC96AB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91;p63">
              <a:extLst>
                <a:ext uri="{FF2B5EF4-FFF2-40B4-BE49-F238E27FC236}">
                  <a16:creationId xmlns:a16="http://schemas.microsoft.com/office/drawing/2014/main" id="{A0861DC1-0F87-34E9-788A-737F58D5C8CB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92;p63">
              <a:extLst>
                <a:ext uri="{FF2B5EF4-FFF2-40B4-BE49-F238E27FC236}">
                  <a16:creationId xmlns:a16="http://schemas.microsoft.com/office/drawing/2014/main" id="{D832F228-7A0F-5330-B120-1BE90BD5E43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688;p63">
            <a:extLst>
              <a:ext uri="{FF2B5EF4-FFF2-40B4-BE49-F238E27FC236}">
                <a16:creationId xmlns:a16="http://schemas.microsoft.com/office/drawing/2014/main" id="{4FAA154B-382B-086D-025E-ECE1B708A125}"/>
              </a:ext>
            </a:extLst>
          </p:cNvPr>
          <p:cNvGrpSpPr/>
          <p:nvPr/>
        </p:nvGrpSpPr>
        <p:grpSpPr>
          <a:xfrm>
            <a:off x="1349082" y="2495792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0" name="Google Shape;9689;p63">
              <a:extLst>
                <a:ext uri="{FF2B5EF4-FFF2-40B4-BE49-F238E27FC236}">
                  <a16:creationId xmlns:a16="http://schemas.microsoft.com/office/drawing/2014/main" id="{82780D6F-A68C-5D4E-F861-E7D73FF7278F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90;p63">
              <a:extLst>
                <a:ext uri="{FF2B5EF4-FFF2-40B4-BE49-F238E27FC236}">
                  <a16:creationId xmlns:a16="http://schemas.microsoft.com/office/drawing/2014/main" id="{2EEDC791-90C7-425E-FA69-FED3DF1ECC3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91;p63">
              <a:extLst>
                <a:ext uri="{FF2B5EF4-FFF2-40B4-BE49-F238E27FC236}">
                  <a16:creationId xmlns:a16="http://schemas.microsoft.com/office/drawing/2014/main" id="{F722624F-EAAA-A3E4-6FE4-2EF7103BA170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92;p63">
              <a:extLst>
                <a:ext uri="{FF2B5EF4-FFF2-40B4-BE49-F238E27FC236}">
                  <a16:creationId xmlns:a16="http://schemas.microsoft.com/office/drawing/2014/main" id="{5B33392A-3660-C4CE-BB45-5F7174350A8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688;p63">
            <a:extLst>
              <a:ext uri="{FF2B5EF4-FFF2-40B4-BE49-F238E27FC236}">
                <a16:creationId xmlns:a16="http://schemas.microsoft.com/office/drawing/2014/main" id="{4A04265A-B5BF-DF99-DD92-351A64964CCF}"/>
              </a:ext>
            </a:extLst>
          </p:cNvPr>
          <p:cNvGrpSpPr/>
          <p:nvPr/>
        </p:nvGrpSpPr>
        <p:grpSpPr>
          <a:xfrm>
            <a:off x="1345555" y="3087410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25" name="Google Shape;9689;p63">
              <a:extLst>
                <a:ext uri="{FF2B5EF4-FFF2-40B4-BE49-F238E27FC236}">
                  <a16:creationId xmlns:a16="http://schemas.microsoft.com/office/drawing/2014/main" id="{F6E1ED8E-0D7B-417C-81AC-A062E62E7998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90;p63">
              <a:extLst>
                <a:ext uri="{FF2B5EF4-FFF2-40B4-BE49-F238E27FC236}">
                  <a16:creationId xmlns:a16="http://schemas.microsoft.com/office/drawing/2014/main" id="{26492499-EDCB-7397-BF82-843F9F3733E5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91;p63">
              <a:extLst>
                <a:ext uri="{FF2B5EF4-FFF2-40B4-BE49-F238E27FC236}">
                  <a16:creationId xmlns:a16="http://schemas.microsoft.com/office/drawing/2014/main" id="{71243AF7-DF61-8764-C8F2-E4F66D1D5998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92;p63">
              <a:extLst>
                <a:ext uri="{FF2B5EF4-FFF2-40B4-BE49-F238E27FC236}">
                  <a16:creationId xmlns:a16="http://schemas.microsoft.com/office/drawing/2014/main" id="{116D2630-4B7C-7C72-B495-E48C515EC8E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688;p63">
            <a:extLst>
              <a:ext uri="{FF2B5EF4-FFF2-40B4-BE49-F238E27FC236}">
                <a16:creationId xmlns:a16="http://schemas.microsoft.com/office/drawing/2014/main" id="{E9253E3D-9A9B-8E22-23CA-E12702C326B1}"/>
              </a:ext>
            </a:extLst>
          </p:cNvPr>
          <p:cNvGrpSpPr/>
          <p:nvPr/>
        </p:nvGrpSpPr>
        <p:grpSpPr>
          <a:xfrm>
            <a:off x="1342947" y="3680213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0" name="Google Shape;9689;p63">
              <a:extLst>
                <a:ext uri="{FF2B5EF4-FFF2-40B4-BE49-F238E27FC236}">
                  <a16:creationId xmlns:a16="http://schemas.microsoft.com/office/drawing/2014/main" id="{A1791F09-79F9-C86E-FC73-2F2CD854ED4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90;p63">
              <a:extLst>
                <a:ext uri="{FF2B5EF4-FFF2-40B4-BE49-F238E27FC236}">
                  <a16:creationId xmlns:a16="http://schemas.microsoft.com/office/drawing/2014/main" id="{6A1E06F4-9D57-7C49-8D01-B28B3814C620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91;p63">
              <a:extLst>
                <a:ext uri="{FF2B5EF4-FFF2-40B4-BE49-F238E27FC236}">
                  <a16:creationId xmlns:a16="http://schemas.microsoft.com/office/drawing/2014/main" id="{959FC24F-3ACB-C542-EAA3-71350CA5EBE1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92;p63">
              <a:extLst>
                <a:ext uri="{FF2B5EF4-FFF2-40B4-BE49-F238E27FC236}">
                  <a16:creationId xmlns:a16="http://schemas.microsoft.com/office/drawing/2014/main" id="{F2BB4661-8EEB-2605-AEEB-0539D9621D08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688;p63">
            <a:extLst>
              <a:ext uri="{FF2B5EF4-FFF2-40B4-BE49-F238E27FC236}">
                <a16:creationId xmlns:a16="http://schemas.microsoft.com/office/drawing/2014/main" id="{F397AC5C-4F25-7A82-10A1-3750AEE27877}"/>
              </a:ext>
            </a:extLst>
          </p:cNvPr>
          <p:cNvGrpSpPr/>
          <p:nvPr/>
        </p:nvGrpSpPr>
        <p:grpSpPr>
          <a:xfrm>
            <a:off x="1343784" y="4252469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35" name="Google Shape;9689;p63">
              <a:extLst>
                <a:ext uri="{FF2B5EF4-FFF2-40B4-BE49-F238E27FC236}">
                  <a16:creationId xmlns:a16="http://schemas.microsoft.com/office/drawing/2014/main" id="{9BB8EA4E-02C6-3C5A-A2FD-8CDE06C97073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90;p63">
              <a:extLst>
                <a:ext uri="{FF2B5EF4-FFF2-40B4-BE49-F238E27FC236}">
                  <a16:creationId xmlns:a16="http://schemas.microsoft.com/office/drawing/2014/main" id="{B6EB5F38-CB27-2449-68BA-ACACB51685C8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91;p63">
              <a:extLst>
                <a:ext uri="{FF2B5EF4-FFF2-40B4-BE49-F238E27FC236}">
                  <a16:creationId xmlns:a16="http://schemas.microsoft.com/office/drawing/2014/main" id="{FEC852FC-8907-35CF-032B-78295A20C0C6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92;p63">
              <a:extLst>
                <a:ext uri="{FF2B5EF4-FFF2-40B4-BE49-F238E27FC236}">
                  <a16:creationId xmlns:a16="http://schemas.microsoft.com/office/drawing/2014/main" id="{37216818-6300-3BED-DAD1-0D03CC08F5EC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9688;p63">
            <a:extLst>
              <a:ext uri="{FF2B5EF4-FFF2-40B4-BE49-F238E27FC236}">
                <a16:creationId xmlns:a16="http://schemas.microsoft.com/office/drawing/2014/main" id="{42BA7BF2-E1A7-A3C3-7C17-1B2090E6CF8E}"/>
              </a:ext>
            </a:extLst>
          </p:cNvPr>
          <p:cNvGrpSpPr/>
          <p:nvPr/>
        </p:nvGrpSpPr>
        <p:grpSpPr>
          <a:xfrm>
            <a:off x="1342948" y="4828961"/>
            <a:ext cx="333452" cy="329962"/>
            <a:chOff x="1049375" y="2318350"/>
            <a:chExt cx="298525" cy="295400"/>
          </a:xfrm>
          <a:solidFill>
            <a:srgbClr val="3DA0DC"/>
          </a:solidFill>
        </p:grpSpPr>
        <p:sp>
          <p:nvSpPr>
            <p:cNvPr id="40" name="Google Shape;9689;p63">
              <a:extLst>
                <a:ext uri="{FF2B5EF4-FFF2-40B4-BE49-F238E27FC236}">
                  <a16:creationId xmlns:a16="http://schemas.microsoft.com/office/drawing/2014/main" id="{C9C09546-ECD7-2E82-6526-6F258D0C72B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90;p63">
              <a:extLst>
                <a:ext uri="{FF2B5EF4-FFF2-40B4-BE49-F238E27FC236}">
                  <a16:creationId xmlns:a16="http://schemas.microsoft.com/office/drawing/2014/main" id="{E54543A0-D343-DB2F-9C7C-EDB45D0BDDE1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91;p63">
              <a:extLst>
                <a:ext uri="{FF2B5EF4-FFF2-40B4-BE49-F238E27FC236}">
                  <a16:creationId xmlns:a16="http://schemas.microsoft.com/office/drawing/2014/main" id="{641CE607-7F61-DCBC-68F3-C1904F55AB8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92;p63">
              <a:extLst>
                <a:ext uri="{FF2B5EF4-FFF2-40B4-BE49-F238E27FC236}">
                  <a16:creationId xmlns:a16="http://schemas.microsoft.com/office/drawing/2014/main" id="{55FCFA93-059D-6BAE-405D-5992978CD8F3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73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9358;p62">
            <a:extLst>
              <a:ext uri="{FF2B5EF4-FFF2-40B4-BE49-F238E27FC236}">
                <a16:creationId xmlns:a16="http://schemas.microsoft.com/office/drawing/2014/main" id="{C9C4CABC-3A44-49EE-6B9B-50803D100F84}"/>
              </a:ext>
            </a:extLst>
          </p:cNvPr>
          <p:cNvGrpSpPr/>
          <p:nvPr/>
        </p:nvGrpSpPr>
        <p:grpSpPr>
          <a:xfrm>
            <a:off x="9362392" y="4489132"/>
            <a:ext cx="2109941" cy="2115554"/>
            <a:chOff x="-2060175" y="2768875"/>
            <a:chExt cx="291450" cy="292225"/>
          </a:xfrm>
          <a:solidFill>
            <a:srgbClr val="D4EDF9"/>
          </a:solidFill>
        </p:grpSpPr>
        <p:sp>
          <p:nvSpPr>
            <p:cNvPr id="62" name="Google Shape;9359;p62">
              <a:extLst>
                <a:ext uri="{FF2B5EF4-FFF2-40B4-BE49-F238E27FC236}">
                  <a16:creationId xmlns:a16="http://schemas.microsoft.com/office/drawing/2014/main" id="{5DDE416E-BB39-717D-70C3-3A7C01680169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60;p62">
              <a:extLst>
                <a:ext uri="{FF2B5EF4-FFF2-40B4-BE49-F238E27FC236}">
                  <a16:creationId xmlns:a16="http://schemas.microsoft.com/office/drawing/2014/main" id="{C1FFB9DB-0754-B15F-43F1-01F4073DAA51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A1AEF162-9256-E080-9E8C-04B406E08B3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92C57BFF-93F6-BC83-C6C8-044D6D49C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0D677A67-3FFC-6363-62B6-9C86C7BD4232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DCA9E495-1272-09AD-8B50-15DD8D312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B1F23AEC-A3D7-F408-0CBF-D6F18FE20CB4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42" name="Рисунок 41">
                  <a:extLst>
                    <a:ext uri="{FF2B5EF4-FFF2-40B4-BE49-F238E27FC236}">
                      <a16:creationId xmlns:a16="http://schemas.microsoft.com/office/drawing/2014/main" id="{4C2EFA71-A0ED-5584-A9BE-5354E469E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43" name="Рисунок 42">
                  <a:extLst>
                    <a:ext uri="{FF2B5EF4-FFF2-40B4-BE49-F238E27FC236}">
                      <a16:creationId xmlns:a16="http://schemas.microsoft.com/office/drawing/2014/main" id="{074537FA-4A29-1CA8-5ACA-ED64BA872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4A916-4C2B-55E9-E52A-D25DDBE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10" y="789118"/>
            <a:ext cx="3274159" cy="633046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Актуальность</a:t>
            </a:r>
            <a:endParaRPr lang="ru-RU" b="1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74B4485-9A23-FAAA-363C-FD6DAAEA26D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49302"/>
              </p:ext>
            </p:extLst>
          </p:nvPr>
        </p:nvGraphicFramePr>
        <p:xfrm>
          <a:off x="3505980" y="1224786"/>
          <a:ext cx="8094846" cy="405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71B7B4F3-6717-3C6A-779D-AF25FDFD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9571" y="2214528"/>
            <a:ext cx="2496133" cy="17233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Экономия времени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Экономия денег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Качество и 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grpSp>
        <p:nvGrpSpPr>
          <p:cNvPr id="11" name="Google Shape;5540;p53">
            <a:extLst>
              <a:ext uri="{FF2B5EF4-FFF2-40B4-BE49-F238E27FC236}">
                <a16:creationId xmlns:a16="http://schemas.microsoft.com/office/drawing/2014/main" id="{E39DFBB3-9DBE-5FD3-41D1-37D8FEDDB56B}"/>
              </a:ext>
            </a:extLst>
          </p:cNvPr>
          <p:cNvGrpSpPr/>
          <p:nvPr/>
        </p:nvGrpSpPr>
        <p:grpSpPr>
          <a:xfrm>
            <a:off x="1187952" y="2395161"/>
            <a:ext cx="231619" cy="231320"/>
            <a:chOff x="5053900" y="2021500"/>
            <a:chExt cx="483750" cy="483125"/>
          </a:xfrm>
          <a:solidFill>
            <a:srgbClr val="3DA0DC"/>
          </a:solidFill>
        </p:grpSpPr>
        <p:sp>
          <p:nvSpPr>
            <p:cNvPr id="12" name="Google Shape;5541;p53">
              <a:extLst>
                <a:ext uri="{FF2B5EF4-FFF2-40B4-BE49-F238E27FC236}">
                  <a16:creationId xmlns:a16="http://schemas.microsoft.com/office/drawing/2014/main" id="{46A6CBA8-E656-0B34-30B7-27FA8B51C1D5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542;p53">
              <a:extLst>
                <a:ext uri="{FF2B5EF4-FFF2-40B4-BE49-F238E27FC236}">
                  <a16:creationId xmlns:a16="http://schemas.microsoft.com/office/drawing/2014/main" id="{075D47A7-AA78-54FD-BD26-98B8610916DC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543;p53">
              <a:extLst>
                <a:ext uri="{FF2B5EF4-FFF2-40B4-BE49-F238E27FC236}">
                  <a16:creationId xmlns:a16="http://schemas.microsoft.com/office/drawing/2014/main" id="{03478170-05F1-7CBA-1E05-CC6367C7D7E9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544;p53">
              <a:extLst>
                <a:ext uri="{FF2B5EF4-FFF2-40B4-BE49-F238E27FC236}">
                  <a16:creationId xmlns:a16="http://schemas.microsoft.com/office/drawing/2014/main" id="{3F319EC7-B4F8-33AA-E063-B09B74E12382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545;p53">
              <a:extLst>
                <a:ext uri="{FF2B5EF4-FFF2-40B4-BE49-F238E27FC236}">
                  <a16:creationId xmlns:a16="http://schemas.microsoft.com/office/drawing/2014/main" id="{D8F08778-0FA8-0BB7-900C-ECC6DE53EB8D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546;p53">
              <a:extLst>
                <a:ext uri="{FF2B5EF4-FFF2-40B4-BE49-F238E27FC236}">
                  <a16:creationId xmlns:a16="http://schemas.microsoft.com/office/drawing/2014/main" id="{3C22014A-ADC5-D4E1-C2EB-66211B063E07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47;p53">
              <a:extLst>
                <a:ext uri="{FF2B5EF4-FFF2-40B4-BE49-F238E27FC236}">
                  <a16:creationId xmlns:a16="http://schemas.microsoft.com/office/drawing/2014/main" id="{E1E99FF1-62E9-A659-76D2-4B860B709CA9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48;p53">
              <a:extLst>
                <a:ext uri="{FF2B5EF4-FFF2-40B4-BE49-F238E27FC236}">
                  <a16:creationId xmlns:a16="http://schemas.microsoft.com/office/drawing/2014/main" id="{7AB65441-FBCA-51E5-8207-1E45A3DA1F18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5540;p53">
            <a:extLst>
              <a:ext uri="{FF2B5EF4-FFF2-40B4-BE49-F238E27FC236}">
                <a16:creationId xmlns:a16="http://schemas.microsoft.com/office/drawing/2014/main" id="{9648343A-BDE0-DB7F-FF62-F8A813ED2B49}"/>
              </a:ext>
            </a:extLst>
          </p:cNvPr>
          <p:cNvGrpSpPr/>
          <p:nvPr/>
        </p:nvGrpSpPr>
        <p:grpSpPr>
          <a:xfrm>
            <a:off x="1186252" y="2922246"/>
            <a:ext cx="231619" cy="231320"/>
            <a:chOff x="5053900" y="2021502"/>
            <a:chExt cx="483750" cy="483125"/>
          </a:xfrm>
          <a:solidFill>
            <a:srgbClr val="3DA0DC"/>
          </a:solidFill>
        </p:grpSpPr>
        <p:sp>
          <p:nvSpPr>
            <p:cNvPr id="21" name="Google Shape;5541;p53">
              <a:extLst>
                <a:ext uri="{FF2B5EF4-FFF2-40B4-BE49-F238E27FC236}">
                  <a16:creationId xmlns:a16="http://schemas.microsoft.com/office/drawing/2014/main" id="{B34B023A-F1DC-6598-E60C-4DBB508A0527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542;p53">
              <a:extLst>
                <a:ext uri="{FF2B5EF4-FFF2-40B4-BE49-F238E27FC236}">
                  <a16:creationId xmlns:a16="http://schemas.microsoft.com/office/drawing/2014/main" id="{A62DD0FD-ADBC-71AA-CAC8-C1B64AFF7F5F}"/>
                </a:ext>
              </a:extLst>
            </p:cNvPr>
            <p:cNvSpPr/>
            <p:nvPr/>
          </p:nvSpPr>
          <p:spPr>
            <a:xfrm>
              <a:off x="5118000" y="2021502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543;p53">
              <a:extLst>
                <a:ext uri="{FF2B5EF4-FFF2-40B4-BE49-F238E27FC236}">
                  <a16:creationId xmlns:a16="http://schemas.microsoft.com/office/drawing/2014/main" id="{98971B55-F223-48B0-F4DB-BB0C6311D2EF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544;p53">
              <a:extLst>
                <a:ext uri="{FF2B5EF4-FFF2-40B4-BE49-F238E27FC236}">
                  <a16:creationId xmlns:a16="http://schemas.microsoft.com/office/drawing/2014/main" id="{FC69D1A9-3659-33A4-4D68-63FD3AB65A11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545;p53">
              <a:extLst>
                <a:ext uri="{FF2B5EF4-FFF2-40B4-BE49-F238E27FC236}">
                  <a16:creationId xmlns:a16="http://schemas.microsoft.com/office/drawing/2014/main" id="{E20AFC62-E1B2-A160-737F-DA83ADFE3DDF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5546;p53">
              <a:extLst>
                <a:ext uri="{FF2B5EF4-FFF2-40B4-BE49-F238E27FC236}">
                  <a16:creationId xmlns:a16="http://schemas.microsoft.com/office/drawing/2014/main" id="{3C25688B-B85A-B2FE-7EFB-2A82D7A608FC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547;p53">
              <a:extLst>
                <a:ext uri="{FF2B5EF4-FFF2-40B4-BE49-F238E27FC236}">
                  <a16:creationId xmlns:a16="http://schemas.microsoft.com/office/drawing/2014/main" id="{30133B88-561E-A3E8-9CEE-5385748174BB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548;p53">
              <a:extLst>
                <a:ext uri="{FF2B5EF4-FFF2-40B4-BE49-F238E27FC236}">
                  <a16:creationId xmlns:a16="http://schemas.microsoft.com/office/drawing/2014/main" id="{9DD6923F-4BEF-CDFC-8F1A-B68C57126259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5540;p53">
            <a:extLst>
              <a:ext uri="{FF2B5EF4-FFF2-40B4-BE49-F238E27FC236}">
                <a16:creationId xmlns:a16="http://schemas.microsoft.com/office/drawing/2014/main" id="{D969C5E6-0D92-8A6F-1306-60B7F7E5B395}"/>
              </a:ext>
            </a:extLst>
          </p:cNvPr>
          <p:cNvGrpSpPr/>
          <p:nvPr/>
        </p:nvGrpSpPr>
        <p:grpSpPr>
          <a:xfrm>
            <a:off x="1186252" y="3461826"/>
            <a:ext cx="231619" cy="231320"/>
            <a:chOff x="5053900" y="2021500"/>
            <a:chExt cx="483750" cy="483125"/>
          </a:xfrm>
          <a:solidFill>
            <a:srgbClr val="3DA0DC"/>
          </a:solidFill>
        </p:grpSpPr>
        <p:sp>
          <p:nvSpPr>
            <p:cNvPr id="30" name="Google Shape;5541;p53">
              <a:extLst>
                <a:ext uri="{FF2B5EF4-FFF2-40B4-BE49-F238E27FC236}">
                  <a16:creationId xmlns:a16="http://schemas.microsoft.com/office/drawing/2014/main" id="{22840C34-B8B5-B996-7548-B6FFED9C7267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542;p53">
              <a:extLst>
                <a:ext uri="{FF2B5EF4-FFF2-40B4-BE49-F238E27FC236}">
                  <a16:creationId xmlns:a16="http://schemas.microsoft.com/office/drawing/2014/main" id="{361335B4-811E-C9F0-27F8-538D69EEB06C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543;p53">
              <a:extLst>
                <a:ext uri="{FF2B5EF4-FFF2-40B4-BE49-F238E27FC236}">
                  <a16:creationId xmlns:a16="http://schemas.microsoft.com/office/drawing/2014/main" id="{3BDBB4BA-7080-42C1-B6E9-05F120EDB742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544;p53">
              <a:extLst>
                <a:ext uri="{FF2B5EF4-FFF2-40B4-BE49-F238E27FC236}">
                  <a16:creationId xmlns:a16="http://schemas.microsoft.com/office/drawing/2014/main" id="{178C74F7-BF26-1919-0730-8FE8B7CC2BDE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545;p53">
              <a:extLst>
                <a:ext uri="{FF2B5EF4-FFF2-40B4-BE49-F238E27FC236}">
                  <a16:creationId xmlns:a16="http://schemas.microsoft.com/office/drawing/2014/main" id="{C43DD8E5-A9C9-4949-ADA9-147338F6EF4E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546;p53">
              <a:extLst>
                <a:ext uri="{FF2B5EF4-FFF2-40B4-BE49-F238E27FC236}">
                  <a16:creationId xmlns:a16="http://schemas.microsoft.com/office/drawing/2014/main" id="{F6BDC1FC-6393-D325-3C7C-5A4F7EF3A58A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547;p53">
              <a:extLst>
                <a:ext uri="{FF2B5EF4-FFF2-40B4-BE49-F238E27FC236}">
                  <a16:creationId xmlns:a16="http://schemas.microsoft.com/office/drawing/2014/main" id="{67D5E19B-D7C8-B3F2-9FDA-D12500434DDE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548;p53">
              <a:extLst>
                <a:ext uri="{FF2B5EF4-FFF2-40B4-BE49-F238E27FC236}">
                  <a16:creationId xmlns:a16="http://schemas.microsoft.com/office/drawing/2014/main" id="{8D1F36B6-7889-6238-3935-6013F440255F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2513E4B-4288-AEDF-3B32-E373C2B3CFD3}"/>
              </a:ext>
            </a:extLst>
          </p:cNvPr>
          <p:cNvSpPr txBox="1"/>
          <p:nvPr/>
        </p:nvSpPr>
        <p:spPr>
          <a:xfrm>
            <a:off x="6891867" y="5633214"/>
            <a:ext cx="504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Данные взяты из аналитического сервиса </a:t>
            </a:r>
            <a:r>
              <a:rPr lang="en-US" sz="2000" dirty="0"/>
              <a:t>RAEX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807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96C5A38D-AEA0-E20E-97C0-575DEFC6C57B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18" name="Рисунок 217">
              <a:extLst>
                <a:ext uri="{FF2B5EF4-FFF2-40B4-BE49-F238E27FC236}">
                  <a16:creationId xmlns:a16="http://schemas.microsoft.com/office/drawing/2014/main" id="{B4B5C018-6657-57DB-2E78-9B44D6B25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9" name="Группа 218">
              <a:extLst>
                <a:ext uri="{FF2B5EF4-FFF2-40B4-BE49-F238E27FC236}">
                  <a16:creationId xmlns:a16="http://schemas.microsoft.com/office/drawing/2014/main" id="{228EB87B-FCA0-4CA0-9265-30C2A05CEE89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0" name="Рисунок 219">
                <a:extLst>
                  <a:ext uri="{FF2B5EF4-FFF2-40B4-BE49-F238E27FC236}">
                    <a16:creationId xmlns:a16="http://schemas.microsoft.com/office/drawing/2014/main" id="{96E65986-DF5A-A940-E6CB-A5A0454FD6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1" name="Группа 220">
                <a:extLst>
                  <a:ext uri="{FF2B5EF4-FFF2-40B4-BE49-F238E27FC236}">
                    <a16:creationId xmlns:a16="http://schemas.microsoft.com/office/drawing/2014/main" id="{8B9730D3-00C9-CC3D-3A92-A1FD341F7637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22" name="Рисунок 221">
                  <a:extLst>
                    <a:ext uri="{FF2B5EF4-FFF2-40B4-BE49-F238E27FC236}">
                      <a16:creationId xmlns:a16="http://schemas.microsoft.com/office/drawing/2014/main" id="{3E802974-9044-9AFD-0281-F67D632F4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23" name="Рисунок 222">
                  <a:extLst>
                    <a:ext uri="{FF2B5EF4-FFF2-40B4-BE49-F238E27FC236}">
                      <a16:creationId xmlns:a16="http://schemas.microsoft.com/office/drawing/2014/main" id="{6DD751B2-D8C1-E763-EB35-9BFB70EF8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24" name="Google Shape;9394;p62">
            <a:extLst>
              <a:ext uri="{FF2B5EF4-FFF2-40B4-BE49-F238E27FC236}">
                <a16:creationId xmlns:a16="http://schemas.microsoft.com/office/drawing/2014/main" id="{16300BB2-447C-8211-1701-5C884B900B3C}"/>
              </a:ext>
            </a:extLst>
          </p:cNvPr>
          <p:cNvSpPr/>
          <p:nvPr/>
        </p:nvSpPr>
        <p:spPr>
          <a:xfrm>
            <a:off x="9362392" y="4434695"/>
            <a:ext cx="2209605" cy="211555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DE2B4-4A3D-869F-3EA7-572768197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2843" y="759998"/>
            <a:ext cx="3355953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ЦЕЛЬ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82C0E-DE68-20E9-8F3E-E9EF420C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34" y="759998"/>
            <a:ext cx="3879037" cy="6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ЗАДАЧИ ПРОЕКТА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DD868-A32B-0674-F1B2-F7B0576AD5B0}"/>
              </a:ext>
            </a:extLst>
          </p:cNvPr>
          <p:cNvSpPr txBox="1"/>
          <p:nvPr/>
        </p:nvSpPr>
        <p:spPr>
          <a:xfrm>
            <a:off x="7035494" y="1443974"/>
            <a:ext cx="38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Исследовать методы распределения рабочей нагрузки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71FFDF-57AD-ADCC-230F-57DA7FF2A309}"/>
              </a:ext>
            </a:extLst>
          </p:cNvPr>
          <p:cNvSpPr txBox="1"/>
          <p:nvPr/>
        </p:nvSpPr>
        <p:spPr>
          <a:xfrm>
            <a:off x="7034235" y="2263948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универсальную базу данных управления персоналом предприятия</a:t>
            </a:r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86C8724E-69E3-5852-F329-52E57F1C46BB}"/>
              </a:ext>
            </a:extLst>
          </p:cNvPr>
          <p:cNvSpPr/>
          <p:nvPr/>
        </p:nvSpPr>
        <p:spPr>
          <a:xfrm>
            <a:off x="460327" y="2005413"/>
            <a:ext cx="4780540" cy="1271824"/>
          </a:xfrm>
          <a:prstGeom prst="roundRect">
            <a:avLst/>
          </a:prstGeom>
          <a:solidFill>
            <a:srgbClr val="3D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  <a:p>
            <a:pPr algn="ctr"/>
            <a:r>
              <a:rPr lang="ru-RU" sz="2000" dirty="0"/>
              <a:t>Разработка информационной системы </a:t>
            </a:r>
          </a:p>
          <a:p>
            <a:pPr algn="ctr"/>
            <a:r>
              <a:rPr lang="ru-RU" sz="2000" dirty="0"/>
              <a:t>для автоматизации управления персоналом на предприятиях с почасовой формой оплаты труда</a:t>
            </a:r>
          </a:p>
          <a:p>
            <a:pPr algn="ctr"/>
            <a:endParaRPr lang="ru-RU" sz="2000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F4E1A58E-9AF2-5CB1-C963-F2CDF9BDFF8B}"/>
              </a:ext>
            </a:extLst>
          </p:cNvPr>
          <p:cNvGrpSpPr/>
          <p:nvPr/>
        </p:nvGrpSpPr>
        <p:grpSpPr>
          <a:xfrm>
            <a:off x="6099543" y="2260237"/>
            <a:ext cx="763768" cy="640646"/>
            <a:chOff x="6096000" y="1688108"/>
            <a:chExt cx="953381" cy="799694"/>
          </a:xfrm>
        </p:grpSpPr>
        <p:grpSp>
          <p:nvGrpSpPr>
            <p:cNvPr id="81" name="Google Shape;1082;p36">
              <a:extLst>
                <a:ext uri="{FF2B5EF4-FFF2-40B4-BE49-F238E27FC236}">
                  <a16:creationId xmlns:a16="http://schemas.microsoft.com/office/drawing/2014/main" id="{0E8036A9-42A2-A004-AC96-E8E0662570BD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85" name="Google Shape;1083;p36">
                <a:extLst>
                  <a:ext uri="{FF2B5EF4-FFF2-40B4-BE49-F238E27FC236}">
                    <a16:creationId xmlns:a16="http://schemas.microsoft.com/office/drawing/2014/main" id="{50A6432B-C19C-7338-D8C4-3CB89D49DAFB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84;p36">
                <a:extLst>
                  <a:ext uri="{FF2B5EF4-FFF2-40B4-BE49-F238E27FC236}">
                    <a16:creationId xmlns:a16="http://schemas.microsoft.com/office/drawing/2014/main" id="{37059DCD-C643-712C-5A59-AB921D30D4E2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85;p36">
                <a:extLst>
                  <a:ext uri="{FF2B5EF4-FFF2-40B4-BE49-F238E27FC236}">
                    <a16:creationId xmlns:a16="http://schemas.microsoft.com/office/drawing/2014/main" id="{BC77E83C-EC0F-DC6B-273C-124405193E2C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86;p36">
                <a:extLst>
                  <a:ext uri="{FF2B5EF4-FFF2-40B4-BE49-F238E27FC236}">
                    <a16:creationId xmlns:a16="http://schemas.microsoft.com/office/drawing/2014/main" id="{E533A2E3-E0E1-E84C-4C19-0587DDEE6ACA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87;p36">
                <a:extLst>
                  <a:ext uri="{FF2B5EF4-FFF2-40B4-BE49-F238E27FC236}">
                    <a16:creationId xmlns:a16="http://schemas.microsoft.com/office/drawing/2014/main" id="{9201A2FF-4F25-927A-C0E7-DBA1FFA9D5D7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88;p36">
                <a:extLst>
                  <a:ext uri="{FF2B5EF4-FFF2-40B4-BE49-F238E27FC236}">
                    <a16:creationId xmlns:a16="http://schemas.microsoft.com/office/drawing/2014/main" id="{E2BC6648-79DC-DDD9-0EDF-CADD2D50496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89;p36">
                <a:extLst>
                  <a:ext uri="{FF2B5EF4-FFF2-40B4-BE49-F238E27FC236}">
                    <a16:creationId xmlns:a16="http://schemas.microsoft.com/office/drawing/2014/main" id="{29E14F84-5C78-C83A-DD25-676CF02A4E4E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5718;p54">
              <a:extLst>
                <a:ext uri="{FF2B5EF4-FFF2-40B4-BE49-F238E27FC236}">
                  <a16:creationId xmlns:a16="http://schemas.microsoft.com/office/drawing/2014/main" id="{975CEC23-62FE-B487-902D-417CCD1F7EB7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83" name="Google Shape;5719;p54">
                <a:extLst>
                  <a:ext uri="{FF2B5EF4-FFF2-40B4-BE49-F238E27FC236}">
                    <a16:creationId xmlns:a16="http://schemas.microsoft.com/office/drawing/2014/main" id="{593A013F-BB6D-217D-2AA9-37BDF360F0E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720;p54">
                <a:extLst>
                  <a:ext uri="{FF2B5EF4-FFF2-40B4-BE49-F238E27FC236}">
                    <a16:creationId xmlns:a16="http://schemas.microsoft.com/office/drawing/2014/main" id="{D5B5557D-F037-B680-AFC2-77A0EC06AB96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E1167-AB56-17F0-FC8C-591AD6F2F63F}"/>
              </a:ext>
            </a:extLst>
          </p:cNvPr>
          <p:cNvSpPr txBox="1"/>
          <p:nvPr/>
        </p:nvSpPr>
        <p:spPr>
          <a:xfrm>
            <a:off x="7053052" y="3042042"/>
            <a:ext cx="467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алгоритмы работы WebAPI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5859DE-ABAD-5170-2F83-0227E87ADD97}"/>
              </a:ext>
            </a:extLst>
          </p:cNvPr>
          <p:cNvSpPr txBox="1"/>
          <p:nvPr/>
        </p:nvSpPr>
        <p:spPr>
          <a:xfrm>
            <a:off x="7066710" y="3785150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Реализовать взаимодействие WebAPI с базой данных</a:t>
            </a:r>
          </a:p>
        </p:txBody>
      </p:sp>
      <p:grpSp>
        <p:nvGrpSpPr>
          <p:cNvPr id="137" name="Google Shape;1082;p36">
            <a:extLst>
              <a:ext uri="{FF2B5EF4-FFF2-40B4-BE49-F238E27FC236}">
                <a16:creationId xmlns:a16="http://schemas.microsoft.com/office/drawing/2014/main" id="{09C7A3E1-7954-3DCD-2634-631EF66B79AD}"/>
              </a:ext>
            </a:extLst>
          </p:cNvPr>
          <p:cNvGrpSpPr/>
          <p:nvPr/>
        </p:nvGrpSpPr>
        <p:grpSpPr>
          <a:xfrm>
            <a:off x="6116707" y="4610423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43" name="Google Shape;1083;p36">
              <a:extLst>
                <a:ext uri="{FF2B5EF4-FFF2-40B4-BE49-F238E27FC236}">
                  <a16:creationId xmlns:a16="http://schemas.microsoft.com/office/drawing/2014/main" id="{79180A34-D682-F49C-1A2E-010E9006B4F5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84;p36">
              <a:extLst>
                <a:ext uri="{FF2B5EF4-FFF2-40B4-BE49-F238E27FC236}">
                  <a16:creationId xmlns:a16="http://schemas.microsoft.com/office/drawing/2014/main" id="{0E617346-A7E4-FC67-2417-71E57932EB9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85;p36">
              <a:extLst>
                <a:ext uri="{FF2B5EF4-FFF2-40B4-BE49-F238E27FC236}">
                  <a16:creationId xmlns:a16="http://schemas.microsoft.com/office/drawing/2014/main" id="{97F6B07D-0529-CDE6-F808-8A9B10C08E3B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6;p36">
              <a:extLst>
                <a:ext uri="{FF2B5EF4-FFF2-40B4-BE49-F238E27FC236}">
                  <a16:creationId xmlns:a16="http://schemas.microsoft.com/office/drawing/2014/main" id="{AEF0B535-7DEB-494F-78CF-82E848528528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7;p36">
              <a:extLst>
                <a:ext uri="{FF2B5EF4-FFF2-40B4-BE49-F238E27FC236}">
                  <a16:creationId xmlns:a16="http://schemas.microsoft.com/office/drawing/2014/main" id="{9E61999E-A515-03E7-49FB-D1FAB6243DCA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8;p36">
              <a:extLst>
                <a:ext uri="{FF2B5EF4-FFF2-40B4-BE49-F238E27FC236}">
                  <a16:creationId xmlns:a16="http://schemas.microsoft.com/office/drawing/2014/main" id="{3804EEF9-A8FB-41E6-5D9D-129B91A3C55F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9;p36">
              <a:extLst>
                <a:ext uri="{FF2B5EF4-FFF2-40B4-BE49-F238E27FC236}">
                  <a16:creationId xmlns:a16="http://schemas.microsoft.com/office/drawing/2014/main" id="{F4717810-EF2B-1AFC-FDAF-81EDFC6FE551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7AA068C-42B8-74FA-92E6-C0CFF3EAEB6C}"/>
              </a:ext>
            </a:extLst>
          </p:cNvPr>
          <p:cNvSpPr txBox="1"/>
          <p:nvPr/>
        </p:nvSpPr>
        <p:spPr>
          <a:xfrm>
            <a:off x="7066710" y="4542055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Разработать пользовательский интерфейс клиентского приложения</a:t>
            </a:r>
          </a:p>
        </p:txBody>
      </p:sp>
      <p:grpSp>
        <p:nvGrpSpPr>
          <p:cNvPr id="152" name="Google Shape;1082;p36">
            <a:extLst>
              <a:ext uri="{FF2B5EF4-FFF2-40B4-BE49-F238E27FC236}">
                <a16:creationId xmlns:a16="http://schemas.microsoft.com/office/drawing/2014/main" id="{34346347-86E3-AD42-4BC8-E70F240EF6CD}"/>
              </a:ext>
            </a:extLst>
          </p:cNvPr>
          <p:cNvGrpSpPr/>
          <p:nvPr/>
        </p:nvGrpSpPr>
        <p:grpSpPr>
          <a:xfrm>
            <a:off x="6116707" y="5370620"/>
            <a:ext cx="763768" cy="640646"/>
            <a:chOff x="1606521" y="1292928"/>
            <a:chExt cx="953381" cy="799694"/>
          </a:xfrm>
          <a:solidFill>
            <a:srgbClr val="3DA0DC"/>
          </a:solidFill>
        </p:grpSpPr>
        <p:sp>
          <p:nvSpPr>
            <p:cNvPr id="158" name="Google Shape;1083;p36">
              <a:extLst>
                <a:ext uri="{FF2B5EF4-FFF2-40B4-BE49-F238E27FC236}">
                  <a16:creationId xmlns:a16="http://schemas.microsoft.com/office/drawing/2014/main" id="{79214EB5-0443-D71E-EDC5-D024B1C5C839}"/>
                </a:ext>
              </a:extLst>
            </p:cNvPr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4;p36">
              <a:extLst>
                <a:ext uri="{FF2B5EF4-FFF2-40B4-BE49-F238E27FC236}">
                  <a16:creationId xmlns:a16="http://schemas.microsoft.com/office/drawing/2014/main" id="{1277B460-7228-3F72-D9AA-BC761369D807}"/>
                </a:ext>
              </a:extLst>
            </p:cNvPr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085;p36">
              <a:extLst>
                <a:ext uri="{FF2B5EF4-FFF2-40B4-BE49-F238E27FC236}">
                  <a16:creationId xmlns:a16="http://schemas.microsoft.com/office/drawing/2014/main" id="{69AE8D97-252F-B7C0-516D-8D61EEDB1BF0}"/>
                </a:ext>
              </a:extLst>
            </p:cNvPr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6;p36">
              <a:extLst>
                <a:ext uri="{FF2B5EF4-FFF2-40B4-BE49-F238E27FC236}">
                  <a16:creationId xmlns:a16="http://schemas.microsoft.com/office/drawing/2014/main" id="{AA9BBA05-937C-4484-2597-C4269B3523A2}"/>
                </a:ext>
              </a:extLst>
            </p:cNvPr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7;p36">
              <a:extLst>
                <a:ext uri="{FF2B5EF4-FFF2-40B4-BE49-F238E27FC236}">
                  <a16:creationId xmlns:a16="http://schemas.microsoft.com/office/drawing/2014/main" id="{0146B5B0-DCE0-2C0A-B134-9C690603042C}"/>
                </a:ext>
              </a:extLst>
            </p:cNvPr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8;p36">
              <a:extLst>
                <a:ext uri="{FF2B5EF4-FFF2-40B4-BE49-F238E27FC236}">
                  <a16:creationId xmlns:a16="http://schemas.microsoft.com/office/drawing/2014/main" id="{EBFF4A9D-8F5B-EB33-551F-064E7659D744}"/>
                </a:ext>
              </a:extLst>
            </p:cNvPr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9;p36">
              <a:extLst>
                <a:ext uri="{FF2B5EF4-FFF2-40B4-BE49-F238E27FC236}">
                  <a16:creationId xmlns:a16="http://schemas.microsoft.com/office/drawing/2014/main" id="{A0BFB0F5-477A-15D5-B484-1BD67BB36838}"/>
                </a:ext>
              </a:extLst>
            </p:cNvPr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grpFill/>
            <a:ln w="12700">
              <a:solidFill>
                <a:srgbClr val="3DA0D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C9E8286-04C3-619F-9D45-538C50EC40B1}"/>
              </a:ext>
            </a:extLst>
          </p:cNvPr>
          <p:cNvSpPr txBox="1"/>
          <p:nvPr/>
        </p:nvSpPr>
        <p:spPr>
          <a:xfrm>
            <a:off x="7066710" y="5359417"/>
            <a:ext cx="4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Провести комплексное тестирование основных функций WebAPI</a:t>
            </a:r>
          </a:p>
        </p:txBody>
      </p:sp>
      <p:grpSp>
        <p:nvGrpSpPr>
          <p:cNvPr id="166" name="Google Shape;5482;p53">
            <a:extLst>
              <a:ext uri="{FF2B5EF4-FFF2-40B4-BE49-F238E27FC236}">
                <a16:creationId xmlns:a16="http://schemas.microsoft.com/office/drawing/2014/main" id="{CCAC1B02-4283-3FDE-D5D1-D3604CEDCA83}"/>
              </a:ext>
            </a:extLst>
          </p:cNvPr>
          <p:cNvGrpSpPr/>
          <p:nvPr/>
        </p:nvGrpSpPr>
        <p:grpSpPr>
          <a:xfrm>
            <a:off x="6304635" y="5526911"/>
            <a:ext cx="389880" cy="372898"/>
            <a:chOff x="5049750" y="832600"/>
            <a:chExt cx="505100" cy="483100"/>
          </a:xfrm>
          <a:solidFill>
            <a:srgbClr val="3DA0DC"/>
          </a:solidFill>
        </p:grpSpPr>
        <p:sp>
          <p:nvSpPr>
            <p:cNvPr id="167" name="Google Shape;5483;p53">
              <a:extLst>
                <a:ext uri="{FF2B5EF4-FFF2-40B4-BE49-F238E27FC236}">
                  <a16:creationId xmlns:a16="http://schemas.microsoft.com/office/drawing/2014/main" id="{D9632698-3B88-EDA4-6C5B-1C3D4D06896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5484;p53">
              <a:extLst>
                <a:ext uri="{FF2B5EF4-FFF2-40B4-BE49-F238E27FC236}">
                  <a16:creationId xmlns:a16="http://schemas.microsoft.com/office/drawing/2014/main" id="{99249F7B-1647-E2BF-6110-6ACA649AA493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24DF9565-0609-DD4E-1110-087A0550A612}"/>
              </a:ext>
            </a:extLst>
          </p:cNvPr>
          <p:cNvGrpSpPr/>
          <p:nvPr/>
        </p:nvGrpSpPr>
        <p:grpSpPr>
          <a:xfrm>
            <a:off x="6096000" y="1472814"/>
            <a:ext cx="763768" cy="640646"/>
            <a:chOff x="6214635" y="3369402"/>
            <a:chExt cx="763768" cy="640646"/>
          </a:xfrm>
        </p:grpSpPr>
        <p:grpSp>
          <p:nvGrpSpPr>
            <p:cNvPr id="170" name="Google Shape;1082;p36">
              <a:extLst>
                <a:ext uri="{FF2B5EF4-FFF2-40B4-BE49-F238E27FC236}">
                  <a16:creationId xmlns:a16="http://schemas.microsoft.com/office/drawing/2014/main" id="{F67ED6A0-8D52-A817-CBB8-C9170F13FA10}"/>
                </a:ext>
              </a:extLst>
            </p:cNvPr>
            <p:cNvGrpSpPr/>
            <p:nvPr/>
          </p:nvGrpSpPr>
          <p:grpSpPr>
            <a:xfrm>
              <a:off x="6214635" y="3369402"/>
              <a:ext cx="763768" cy="640646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76" name="Google Shape;1083;p36">
                <a:extLst>
                  <a:ext uri="{FF2B5EF4-FFF2-40B4-BE49-F238E27FC236}">
                    <a16:creationId xmlns:a16="http://schemas.microsoft.com/office/drawing/2014/main" id="{D9E53CCD-B88C-2938-7D0B-C5408C8BF4C8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84;p36">
                <a:extLst>
                  <a:ext uri="{FF2B5EF4-FFF2-40B4-BE49-F238E27FC236}">
                    <a16:creationId xmlns:a16="http://schemas.microsoft.com/office/drawing/2014/main" id="{B6590B71-65C2-FCC7-8972-55790EC06E44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085;p36">
                <a:extLst>
                  <a:ext uri="{FF2B5EF4-FFF2-40B4-BE49-F238E27FC236}">
                    <a16:creationId xmlns:a16="http://schemas.microsoft.com/office/drawing/2014/main" id="{76D13AA6-104D-2137-8CF1-0A34CF423332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86;p36">
                <a:extLst>
                  <a:ext uri="{FF2B5EF4-FFF2-40B4-BE49-F238E27FC236}">
                    <a16:creationId xmlns:a16="http://schemas.microsoft.com/office/drawing/2014/main" id="{4A549580-845D-315D-3A57-4D68E9573785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87;p36">
                <a:extLst>
                  <a:ext uri="{FF2B5EF4-FFF2-40B4-BE49-F238E27FC236}">
                    <a16:creationId xmlns:a16="http://schemas.microsoft.com/office/drawing/2014/main" id="{1A530E5A-7DA2-3816-6C1B-6BF865B14ED8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88;p36">
                <a:extLst>
                  <a:ext uri="{FF2B5EF4-FFF2-40B4-BE49-F238E27FC236}">
                    <a16:creationId xmlns:a16="http://schemas.microsoft.com/office/drawing/2014/main" id="{48D62BDC-1AE9-6693-EB1A-4D34E02A3D2C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89;p36">
                <a:extLst>
                  <a:ext uri="{FF2B5EF4-FFF2-40B4-BE49-F238E27FC236}">
                    <a16:creationId xmlns:a16="http://schemas.microsoft.com/office/drawing/2014/main" id="{83B1F4F1-1A41-7DE6-B4A7-67E3BE45AA2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7303;p57">
              <a:extLst>
                <a:ext uri="{FF2B5EF4-FFF2-40B4-BE49-F238E27FC236}">
                  <a16:creationId xmlns:a16="http://schemas.microsoft.com/office/drawing/2014/main" id="{94575B6D-61AB-75D0-8445-4963D1A9A4AF}"/>
                </a:ext>
              </a:extLst>
            </p:cNvPr>
            <p:cNvGrpSpPr/>
            <p:nvPr/>
          </p:nvGrpSpPr>
          <p:grpSpPr>
            <a:xfrm>
              <a:off x="6425312" y="3523875"/>
              <a:ext cx="314832" cy="342995"/>
              <a:chOff x="-40160700" y="2339625"/>
              <a:chExt cx="290650" cy="316650"/>
            </a:xfrm>
            <a:solidFill>
              <a:srgbClr val="3DA0DC"/>
            </a:solidFill>
          </p:grpSpPr>
          <p:sp>
            <p:nvSpPr>
              <p:cNvPr id="172" name="Google Shape;7304;p57">
                <a:extLst>
                  <a:ext uri="{FF2B5EF4-FFF2-40B4-BE49-F238E27FC236}">
                    <a16:creationId xmlns:a16="http://schemas.microsoft.com/office/drawing/2014/main" id="{56302EBB-BC46-CCBD-69EB-1EB37C09CAB5}"/>
                  </a:ext>
                </a:extLst>
              </p:cNvPr>
              <p:cNvSpPr/>
              <p:nvPr/>
            </p:nvSpPr>
            <p:spPr>
              <a:xfrm>
                <a:off x="-40005525" y="2552600"/>
                <a:ext cx="709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487" extrusionOk="0">
                    <a:moveTo>
                      <a:pt x="1408" y="807"/>
                    </a:moveTo>
                    <a:cubicBezTo>
                      <a:pt x="1461" y="807"/>
                      <a:pt x="1518" y="817"/>
                      <a:pt x="1575" y="839"/>
                    </a:cubicBezTo>
                    <a:cubicBezTo>
                      <a:pt x="1733" y="902"/>
                      <a:pt x="1796" y="1028"/>
                      <a:pt x="1796" y="1248"/>
                    </a:cubicBezTo>
                    <a:cubicBezTo>
                      <a:pt x="1845" y="1496"/>
                      <a:pt x="1661" y="1666"/>
                      <a:pt x="1442" y="1666"/>
                    </a:cubicBezTo>
                    <a:cubicBezTo>
                      <a:pt x="1383" y="1666"/>
                      <a:pt x="1321" y="1653"/>
                      <a:pt x="1260" y="1626"/>
                    </a:cubicBezTo>
                    <a:cubicBezTo>
                      <a:pt x="1071" y="1563"/>
                      <a:pt x="945" y="1311"/>
                      <a:pt x="1008" y="1091"/>
                    </a:cubicBezTo>
                    <a:cubicBezTo>
                      <a:pt x="1081" y="921"/>
                      <a:pt x="1229" y="807"/>
                      <a:pt x="1408" y="807"/>
                    </a:cubicBezTo>
                    <a:close/>
                    <a:moveTo>
                      <a:pt x="1438" y="1"/>
                    </a:moveTo>
                    <a:cubicBezTo>
                      <a:pt x="1040" y="1"/>
                      <a:pt x="635" y="188"/>
                      <a:pt x="378" y="523"/>
                    </a:cubicBezTo>
                    <a:cubicBezTo>
                      <a:pt x="0" y="1091"/>
                      <a:pt x="158" y="1878"/>
                      <a:pt x="693" y="2256"/>
                    </a:cubicBezTo>
                    <a:cubicBezTo>
                      <a:pt x="909" y="2412"/>
                      <a:pt x="1158" y="2486"/>
                      <a:pt x="1405" y="2486"/>
                    </a:cubicBezTo>
                    <a:cubicBezTo>
                      <a:pt x="1806" y="2486"/>
                      <a:pt x="2204" y="2292"/>
                      <a:pt x="2457" y="1941"/>
                    </a:cubicBezTo>
                    <a:cubicBezTo>
                      <a:pt x="2836" y="1406"/>
                      <a:pt x="2678" y="618"/>
                      <a:pt x="2111" y="208"/>
                    </a:cubicBezTo>
                    <a:cubicBezTo>
                      <a:pt x="1911" y="67"/>
                      <a:pt x="1676" y="1"/>
                      <a:pt x="143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305;p57">
                <a:extLst>
                  <a:ext uri="{FF2B5EF4-FFF2-40B4-BE49-F238E27FC236}">
                    <a16:creationId xmlns:a16="http://schemas.microsoft.com/office/drawing/2014/main" id="{01783823-90F6-5F7C-A6B0-CEB0664C00B8}"/>
                  </a:ext>
                </a:extLst>
              </p:cNvPr>
              <p:cNvSpPr/>
              <p:nvPr/>
            </p:nvSpPr>
            <p:spPr>
              <a:xfrm>
                <a:off x="-40039400" y="2605050"/>
                <a:ext cx="291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820" extrusionOk="0">
                    <a:moveTo>
                      <a:pt x="725" y="1"/>
                    </a:moveTo>
                    <a:cubicBezTo>
                      <a:pt x="473" y="1"/>
                      <a:pt x="0" y="190"/>
                      <a:pt x="0" y="410"/>
                    </a:cubicBezTo>
                    <a:cubicBezTo>
                      <a:pt x="0" y="631"/>
                      <a:pt x="473" y="820"/>
                      <a:pt x="725" y="820"/>
                    </a:cubicBezTo>
                    <a:cubicBezTo>
                      <a:pt x="945" y="820"/>
                      <a:pt x="1166" y="631"/>
                      <a:pt x="1166" y="410"/>
                    </a:cubicBezTo>
                    <a:cubicBezTo>
                      <a:pt x="1103" y="158"/>
                      <a:pt x="914" y="1"/>
                      <a:pt x="7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306;p57">
                <a:extLst>
                  <a:ext uri="{FF2B5EF4-FFF2-40B4-BE49-F238E27FC236}">
                    <a16:creationId xmlns:a16="http://schemas.microsoft.com/office/drawing/2014/main" id="{24A12E28-FFE0-2642-5907-98B759634DC5}"/>
                  </a:ext>
                </a:extLst>
              </p:cNvPr>
              <p:cNvSpPr/>
              <p:nvPr/>
            </p:nvSpPr>
            <p:spPr>
              <a:xfrm>
                <a:off x="-40079575" y="25845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410" y="1"/>
                    </a:moveTo>
                    <a:cubicBezTo>
                      <a:pt x="190" y="1"/>
                      <a:pt x="1" y="158"/>
                      <a:pt x="1" y="379"/>
                    </a:cubicBezTo>
                    <a:cubicBezTo>
                      <a:pt x="1" y="599"/>
                      <a:pt x="190" y="788"/>
                      <a:pt x="410" y="788"/>
                    </a:cubicBezTo>
                    <a:cubicBezTo>
                      <a:pt x="631" y="788"/>
                      <a:pt x="788" y="599"/>
                      <a:pt x="788" y="379"/>
                    </a:cubicBezTo>
                    <a:cubicBezTo>
                      <a:pt x="788" y="158"/>
                      <a:pt x="631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307;p57">
                <a:extLst>
                  <a:ext uri="{FF2B5EF4-FFF2-40B4-BE49-F238E27FC236}">
                    <a16:creationId xmlns:a16="http://schemas.microsoft.com/office/drawing/2014/main" id="{929318CA-1EEF-D83C-9BE8-BB000658A19E}"/>
                  </a:ext>
                </a:extLst>
              </p:cNvPr>
              <p:cNvSpPr/>
              <p:nvPr/>
            </p:nvSpPr>
            <p:spPr>
              <a:xfrm>
                <a:off x="-40160700" y="2339625"/>
                <a:ext cx="290650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12666" extrusionOk="0">
                    <a:moveTo>
                      <a:pt x="7656" y="820"/>
                    </a:moveTo>
                    <a:cubicBezTo>
                      <a:pt x="7845" y="820"/>
                      <a:pt x="8003" y="946"/>
                      <a:pt x="8066" y="1072"/>
                    </a:cubicBezTo>
                    <a:cubicBezTo>
                      <a:pt x="8129" y="1355"/>
                      <a:pt x="7940" y="1639"/>
                      <a:pt x="7656" y="1639"/>
                    </a:cubicBezTo>
                    <a:lnTo>
                      <a:pt x="4065" y="1639"/>
                    </a:lnTo>
                    <a:cubicBezTo>
                      <a:pt x="3876" y="1639"/>
                      <a:pt x="3687" y="1450"/>
                      <a:pt x="3687" y="1261"/>
                    </a:cubicBezTo>
                    <a:cubicBezTo>
                      <a:pt x="3687" y="1009"/>
                      <a:pt x="3876" y="851"/>
                      <a:pt x="4065" y="820"/>
                    </a:cubicBezTo>
                    <a:close/>
                    <a:moveTo>
                      <a:pt x="7310" y="2458"/>
                    </a:moveTo>
                    <a:lnTo>
                      <a:pt x="7310" y="5860"/>
                    </a:lnTo>
                    <a:cubicBezTo>
                      <a:pt x="7310" y="6270"/>
                      <a:pt x="7467" y="6711"/>
                      <a:pt x="7656" y="7026"/>
                    </a:cubicBezTo>
                    <a:cubicBezTo>
                      <a:pt x="7026" y="7152"/>
                      <a:pt x="6396" y="7404"/>
                      <a:pt x="5797" y="7782"/>
                    </a:cubicBezTo>
                    <a:cubicBezTo>
                      <a:pt x="5146" y="8207"/>
                      <a:pt x="4241" y="8453"/>
                      <a:pt x="3401" y="8453"/>
                    </a:cubicBezTo>
                    <a:cubicBezTo>
                      <a:pt x="3306" y="8453"/>
                      <a:pt x="3212" y="8450"/>
                      <a:pt x="3120" y="8444"/>
                    </a:cubicBezTo>
                    <a:lnTo>
                      <a:pt x="4128" y="7026"/>
                    </a:lnTo>
                    <a:cubicBezTo>
                      <a:pt x="4380" y="6680"/>
                      <a:pt x="4537" y="6239"/>
                      <a:pt x="4537" y="5829"/>
                    </a:cubicBezTo>
                    <a:lnTo>
                      <a:pt x="4537" y="2458"/>
                    </a:lnTo>
                    <a:close/>
                    <a:moveTo>
                      <a:pt x="8192" y="7782"/>
                    </a:moveTo>
                    <a:cubicBezTo>
                      <a:pt x="10775" y="11500"/>
                      <a:pt x="10586" y="11216"/>
                      <a:pt x="10618" y="11279"/>
                    </a:cubicBezTo>
                    <a:cubicBezTo>
                      <a:pt x="10681" y="11563"/>
                      <a:pt x="10523" y="11846"/>
                      <a:pt x="10208" y="11846"/>
                    </a:cubicBezTo>
                    <a:lnTo>
                      <a:pt x="1576" y="11846"/>
                    </a:lnTo>
                    <a:cubicBezTo>
                      <a:pt x="1198" y="11846"/>
                      <a:pt x="1040" y="11437"/>
                      <a:pt x="1198" y="11216"/>
                    </a:cubicBezTo>
                    <a:lnTo>
                      <a:pt x="2584" y="9232"/>
                    </a:lnTo>
                    <a:cubicBezTo>
                      <a:pt x="2825" y="9263"/>
                      <a:pt x="3077" y="9280"/>
                      <a:pt x="3333" y="9280"/>
                    </a:cubicBezTo>
                    <a:cubicBezTo>
                      <a:pt x="4347" y="9280"/>
                      <a:pt x="5434" y="9022"/>
                      <a:pt x="6239" y="8444"/>
                    </a:cubicBezTo>
                    <a:cubicBezTo>
                      <a:pt x="6837" y="8066"/>
                      <a:pt x="7499" y="7814"/>
                      <a:pt x="8192" y="7782"/>
                    </a:cubicBezTo>
                    <a:close/>
                    <a:moveTo>
                      <a:pt x="4128" y="1"/>
                    </a:moveTo>
                    <a:cubicBezTo>
                      <a:pt x="3435" y="1"/>
                      <a:pt x="2899" y="536"/>
                      <a:pt x="2899" y="1261"/>
                    </a:cubicBezTo>
                    <a:cubicBezTo>
                      <a:pt x="2899" y="1765"/>
                      <a:pt x="3214" y="2237"/>
                      <a:pt x="3718" y="2426"/>
                    </a:cubicBezTo>
                    <a:lnTo>
                      <a:pt x="3718" y="5860"/>
                    </a:lnTo>
                    <a:cubicBezTo>
                      <a:pt x="3718" y="6081"/>
                      <a:pt x="3655" y="6365"/>
                      <a:pt x="3498" y="6554"/>
                    </a:cubicBezTo>
                    <a:lnTo>
                      <a:pt x="568" y="10744"/>
                    </a:lnTo>
                    <a:cubicBezTo>
                      <a:pt x="1" y="11563"/>
                      <a:pt x="568" y="12666"/>
                      <a:pt x="1607" y="12666"/>
                    </a:cubicBezTo>
                    <a:lnTo>
                      <a:pt x="10271" y="12666"/>
                    </a:lnTo>
                    <a:cubicBezTo>
                      <a:pt x="10555" y="12666"/>
                      <a:pt x="10870" y="12540"/>
                      <a:pt x="11090" y="12350"/>
                    </a:cubicBezTo>
                    <a:cubicBezTo>
                      <a:pt x="11531" y="11972"/>
                      <a:pt x="11626" y="11248"/>
                      <a:pt x="11248" y="10744"/>
                    </a:cubicBezTo>
                    <a:lnTo>
                      <a:pt x="8318" y="6554"/>
                    </a:lnTo>
                    <a:cubicBezTo>
                      <a:pt x="8160" y="6365"/>
                      <a:pt x="8097" y="6081"/>
                      <a:pt x="8097" y="5860"/>
                    </a:cubicBezTo>
                    <a:lnTo>
                      <a:pt x="8097" y="2426"/>
                    </a:lnTo>
                    <a:cubicBezTo>
                      <a:pt x="8570" y="2269"/>
                      <a:pt x="8916" y="1796"/>
                      <a:pt x="8916" y="1261"/>
                    </a:cubicBezTo>
                    <a:cubicBezTo>
                      <a:pt x="8916" y="568"/>
                      <a:pt x="8381" y="1"/>
                      <a:pt x="76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E230CEAB-54D6-317E-5841-F05C5BC04D32}"/>
              </a:ext>
            </a:extLst>
          </p:cNvPr>
          <p:cNvGrpSpPr/>
          <p:nvPr/>
        </p:nvGrpSpPr>
        <p:grpSpPr>
          <a:xfrm>
            <a:off x="6099543" y="3030122"/>
            <a:ext cx="763768" cy="640646"/>
            <a:chOff x="6096000" y="1688108"/>
            <a:chExt cx="953381" cy="799694"/>
          </a:xfrm>
        </p:grpSpPr>
        <p:grpSp>
          <p:nvGrpSpPr>
            <p:cNvPr id="184" name="Google Shape;1082;p36">
              <a:extLst>
                <a:ext uri="{FF2B5EF4-FFF2-40B4-BE49-F238E27FC236}">
                  <a16:creationId xmlns:a16="http://schemas.microsoft.com/office/drawing/2014/main" id="{4894D457-DF07-843D-B50D-2E3B7319CE56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188" name="Google Shape;1083;p36">
                <a:extLst>
                  <a:ext uri="{FF2B5EF4-FFF2-40B4-BE49-F238E27FC236}">
                    <a16:creationId xmlns:a16="http://schemas.microsoft.com/office/drawing/2014/main" id="{19BF17C3-46A6-656D-12C5-D66D36CDD4A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84;p36">
                <a:extLst>
                  <a:ext uri="{FF2B5EF4-FFF2-40B4-BE49-F238E27FC236}">
                    <a16:creationId xmlns:a16="http://schemas.microsoft.com/office/drawing/2014/main" id="{1D1E2D22-2AC8-C3B6-67E6-3509631095E7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85;p36">
                <a:extLst>
                  <a:ext uri="{FF2B5EF4-FFF2-40B4-BE49-F238E27FC236}">
                    <a16:creationId xmlns:a16="http://schemas.microsoft.com/office/drawing/2014/main" id="{39D89B31-A4B0-D97A-3FBE-82B30DC1CD20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86;p36">
                <a:extLst>
                  <a:ext uri="{FF2B5EF4-FFF2-40B4-BE49-F238E27FC236}">
                    <a16:creationId xmlns:a16="http://schemas.microsoft.com/office/drawing/2014/main" id="{5A2DEA8E-02AC-7A59-BCFB-F9201B34DDE4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87;p36">
                <a:extLst>
                  <a:ext uri="{FF2B5EF4-FFF2-40B4-BE49-F238E27FC236}">
                    <a16:creationId xmlns:a16="http://schemas.microsoft.com/office/drawing/2014/main" id="{48D0C7B0-FD2B-394F-A048-F928AA8FE9DD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88;p36">
                <a:extLst>
                  <a:ext uri="{FF2B5EF4-FFF2-40B4-BE49-F238E27FC236}">
                    <a16:creationId xmlns:a16="http://schemas.microsoft.com/office/drawing/2014/main" id="{A1560403-59D5-DEE5-FFF5-0423A2A53D25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89;p36">
                <a:extLst>
                  <a:ext uri="{FF2B5EF4-FFF2-40B4-BE49-F238E27FC236}">
                    <a16:creationId xmlns:a16="http://schemas.microsoft.com/office/drawing/2014/main" id="{925E3D37-858C-26D7-4723-6C12930816A1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5718;p54">
              <a:extLst>
                <a:ext uri="{FF2B5EF4-FFF2-40B4-BE49-F238E27FC236}">
                  <a16:creationId xmlns:a16="http://schemas.microsoft.com/office/drawing/2014/main" id="{B7AE6C49-6F23-B722-1503-2B5D62364833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86" name="Google Shape;5719;p54">
                <a:extLst>
                  <a:ext uri="{FF2B5EF4-FFF2-40B4-BE49-F238E27FC236}">
                    <a16:creationId xmlns:a16="http://schemas.microsoft.com/office/drawing/2014/main" id="{DB221DB2-1F96-5297-21F3-FD91B8D14A7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720;p54">
                <a:extLst>
                  <a:ext uri="{FF2B5EF4-FFF2-40B4-BE49-F238E27FC236}">
                    <a16:creationId xmlns:a16="http://schemas.microsoft.com/office/drawing/2014/main" id="{3C9ECB70-6B4A-FC96-8515-24D670E377FA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85DB8D60-0C28-808C-2D43-B668B82B4DF7}"/>
              </a:ext>
            </a:extLst>
          </p:cNvPr>
          <p:cNvGrpSpPr/>
          <p:nvPr/>
        </p:nvGrpSpPr>
        <p:grpSpPr>
          <a:xfrm>
            <a:off x="6082209" y="3836712"/>
            <a:ext cx="763768" cy="640646"/>
            <a:chOff x="6096000" y="1688108"/>
            <a:chExt cx="953381" cy="799694"/>
          </a:xfrm>
        </p:grpSpPr>
        <p:grpSp>
          <p:nvGrpSpPr>
            <p:cNvPr id="196" name="Google Shape;1082;p36">
              <a:extLst>
                <a:ext uri="{FF2B5EF4-FFF2-40B4-BE49-F238E27FC236}">
                  <a16:creationId xmlns:a16="http://schemas.microsoft.com/office/drawing/2014/main" id="{54D8DE32-B222-DAEE-4C14-6FAE88FDD9BF}"/>
                </a:ext>
              </a:extLst>
            </p:cNvPr>
            <p:cNvGrpSpPr/>
            <p:nvPr/>
          </p:nvGrpSpPr>
          <p:grpSpPr>
            <a:xfrm>
              <a:off x="6096000" y="1688108"/>
              <a:ext cx="953381" cy="799694"/>
              <a:chOff x="1606521" y="1292928"/>
              <a:chExt cx="953381" cy="799694"/>
            </a:xfrm>
            <a:solidFill>
              <a:srgbClr val="3DA0DC"/>
            </a:solidFill>
          </p:grpSpPr>
          <p:sp>
            <p:nvSpPr>
              <p:cNvPr id="200" name="Google Shape;1083;p36">
                <a:extLst>
                  <a:ext uri="{FF2B5EF4-FFF2-40B4-BE49-F238E27FC236}">
                    <a16:creationId xmlns:a16="http://schemas.microsoft.com/office/drawing/2014/main" id="{B3E661F7-A984-29DC-2622-DAC02C61FE45}"/>
                  </a:ext>
                </a:extLst>
              </p:cNvPr>
              <p:cNvSpPr/>
              <p:nvPr/>
            </p:nvSpPr>
            <p:spPr>
              <a:xfrm>
                <a:off x="1636265" y="1348894"/>
                <a:ext cx="893897" cy="743727"/>
              </a:xfrm>
              <a:custGeom>
                <a:avLst/>
                <a:gdLst/>
                <a:ahLst/>
                <a:cxnLst/>
                <a:rect l="l" t="t" r="r" b="b"/>
                <a:pathLst>
                  <a:path w="57615" h="47936" extrusionOk="0">
                    <a:moveTo>
                      <a:pt x="57174" y="334"/>
                    </a:moveTo>
                    <a:lnTo>
                      <a:pt x="57174" y="47602"/>
                    </a:lnTo>
                    <a:lnTo>
                      <a:pt x="452" y="47602"/>
                    </a:lnTo>
                    <a:lnTo>
                      <a:pt x="452" y="334"/>
                    </a:lnTo>
                    <a:close/>
                    <a:moveTo>
                      <a:pt x="0" y="1"/>
                    </a:moveTo>
                    <a:lnTo>
                      <a:pt x="0" y="47935"/>
                    </a:lnTo>
                    <a:lnTo>
                      <a:pt x="57614" y="47935"/>
                    </a:lnTo>
                    <a:lnTo>
                      <a:pt x="57614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84;p36">
                <a:extLst>
                  <a:ext uri="{FF2B5EF4-FFF2-40B4-BE49-F238E27FC236}">
                    <a16:creationId xmlns:a16="http://schemas.microsoft.com/office/drawing/2014/main" id="{8B388C61-D4C3-805F-6B56-7D07E406109B}"/>
                  </a:ext>
                </a:extLst>
              </p:cNvPr>
              <p:cNvSpPr/>
              <p:nvPr/>
            </p:nvSpPr>
            <p:spPr>
              <a:xfrm>
                <a:off x="1606521" y="1319150"/>
                <a:ext cx="953381" cy="693660"/>
              </a:xfrm>
              <a:custGeom>
                <a:avLst/>
                <a:gdLst/>
                <a:ahLst/>
                <a:cxnLst/>
                <a:rect l="l" t="t" r="r" b="b"/>
                <a:pathLst>
                  <a:path w="61449" h="44709" extrusionOk="0">
                    <a:moveTo>
                      <a:pt x="0" y="1"/>
                    </a:moveTo>
                    <a:lnTo>
                      <a:pt x="0" y="44709"/>
                    </a:lnTo>
                    <a:lnTo>
                      <a:pt x="453" y="44709"/>
                    </a:lnTo>
                    <a:lnTo>
                      <a:pt x="453" y="453"/>
                    </a:lnTo>
                    <a:lnTo>
                      <a:pt x="60996" y="453"/>
                    </a:lnTo>
                    <a:lnTo>
                      <a:pt x="60996" y="23337"/>
                    </a:lnTo>
                    <a:lnTo>
                      <a:pt x="59150" y="25182"/>
                    </a:lnTo>
                    <a:lnTo>
                      <a:pt x="59472" y="25492"/>
                    </a:lnTo>
                    <a:lnTo>
                      <a:pt x="61448" y="23516"/>
                    </a:lnTo>
                    <a:lnTo>
                      <a:pt x="61448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85;p36">
                <a:extLst>
                  <a:ext uri="{FF2B5EF4-FFF2-40B4-BE49-F238E27FC236}">
                    <a16:creationId xmlns:a16="http://schemas.microsoft.com/office/drawing/2014/main" id="{42D8236B-F69D-5F2E-193E-187AFF4BDFB1}"/>
                  </a:ext>
                </a:extLst>
              </p:cNvPr>
              <p:cNvSpPr/>
              <p:nvPr/>
            </p:nvSpPr>
            <p:spPr>
              <a:xfrm>
                <a:off x="1610027" y="1292928"/>
                <a:ext cx="698640" cy="29758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1918" extrusionOk="0">
                    <a:moveTo>
                      <a:pt x="0" y="0"/>
                    </a:moveTo>
                    <a:lnTo>
                      <a:pt x="0" y="1917"/>
                    </a:lnTo>
                    <a:lnTo>
                      <a:pt x="45030" y="1917"/>
                    </a:lnTo>
                    <a:lnTo>
                      <a:pt x="43125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86;p36">
                <a:extLst>
                  <a:ext uri="{FF2B5EF4-FFF2-40B4-BE49-F238E27FC236}">
                    <a16:creationId xmlns:a16="http://schemas.microsoft.com/office/drawing/2014/main" id="{2D14B177-8A6A-1E8D-115A-F2D1EC633C27}"/>
                  </a:ext>
                </a:extLst>
              </p:cNvPr>
              <p:cNvSpPr/>
              <p:nvPr/>
            </p:nvSpPr>
            <p:spPr>
              <a:xfrm>
                <a:off x="242896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251" y="441"/>
                    </a:lnTo>
                    <a:lnTo>
                      <a:pt x="2251" y="2691"/>
                    </a:lnTo>
                    <a:lnTo>
                      <a:pt x="2692" y="269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87;p36">
                <a:extLst>
                  <a:ext uri="{FF2B5EF4-FFF2-40B4-BE49-F238E27FC236}">
                    <a16:creationId xmlns:a16="http://schemas.microsoft.com/office/drawing/2014/main" id="{B82F50EE-348A-B7DC-49F7-5A5838AFF81E}"/>
                  </a:ext>
                </a:extLst>
              </p:cNvPr>
              <p:cNvSpPr/>
              <p:nvPr/>
            </p:nvSpPr>
            <p:spPr>
              <a:xfrm>
                <a:off x="242896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2251" y="0"/>
                    </a:moveTo>
                    <a:lnTo>
                      <a:pt x="2251" y="2251"/>
                    </a:lnTo>
                    <a:lnTo>
                      <a:pt x="1" y="2251"/>
                    </a:ln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88;p36">
                <a:extLst>
                  <a:ext uri="{FF2B5EF4-FFF2-40B4-BE49-F238E27FC236}">
                    <a16:creationId xmlns:a16="http://schemas.microsoft.com/office/drawing/2014/main" id="{570EA87C-A78B-9186-C2AA-2B9C25460CA8}"/>
                  </a:ext>
                </a:extLst>
              </p:cNvPr>
              <p:cNvSpPr/>
              <p:nvPr/>
            </p:nvSpPr>
            <p:spPr>
              <a:xfrm>
                <a:off x="1695738" y="1981999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0"/>
                    </a:moveTo>
                    <a:lnTo>
                      <a:pt x="1" y="2691"/>
                    </a:lnTo>
                    <a:lnTo>
                      <a:pt x="2692" y="2691"/>
                    </a:lnTo>
                    <a:lnTo>
                      <a:pt x="2692" y="2251"/>
                    </a:lnTo>
                    <a:lnTo>
                      <a:pt x="441" y="2251"/>
                    </a:lnTo>
                    <a:lnTo>
                      <a:pt x="441" y="0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89;p36">
                <a:extLst>
                  <a:ext uri="{FF2B5EF4-FFF2-40B4-BE49-F238E27FC236}">
                    <a16:creationId xmlns:a16="http://schemas.microsoft.com/office/drawing/2014/main" id="{BFB71BF7-2028-FCE4-88C6-103089BE54EB}"/>
                  </a:ext>
                </a:extLst>
              </p:cNvPr>
              <p:cNvSpPr/>
              <p:nvPr/>
            </p:nvSpPr>
            <p:spPr>
              <a:xfrm>
                <a:off x="1695738" y="1408383"/>
                <a:ext cx="41766" cy="4176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92" extrusionOk="0">
                    <a:moveTo>
                      <a:pt x="1" y="1"/>
                    </a:moveTo>
                    <a:lnTo>
                      <a:pt x="1" y="2691"/>
                    </a:lnTo>
                    <a:lnTo>
                      <a:pt x="441" y="2691"/>
                    </a:lnTo>
                    <a:lnTo>
                      <a:pt x="441" y="441"/>
                    </a:lnTo>
                    <a:lnTo>
                      <a:pt x="2692" y="441"/>
                    </a:lnTo>
                    <a:lnTo>
                      <a:pt x="2692" y="1"/>
                    </a:lnTo>
                    <a:close/>
                  </a:path>
                </a:pathLst>
              </a:custGeom>
              <a:grpFill/>
              <a:ln w="12700">
                <a:solidFill>
                  <a:srgbClr val="3DA0D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5718;p54">
              <a:extLst>
                <a:ext uri="{FF2B5EF4-FFF2-40B4-BE49-F238E27FC236}">
                  <a16:creationId xmlns:a16="http://schemas.microsoft.com/office/drawing/2014/main" id="{A4DDA77B-51DE-70C7-3A80-FBB7EA38484E}"/>
                </a:ext>
              </a:extLst>
            </p:cNvPr>
            <p:cNvGrpSpPr/>
            <p:nvPr/>
          </p:nvGrpSpPr>
          <p:grpSpPr>
            <a:xfrm>
              <a:off x="6343529" y="1877057"/>
              <a:ext cx="458322" cy="458358"/>
              <a:chOff x="-63252250" y="1930850"/>
              <a:chExt cx="319000" cy="319025"/>
            </a:xfrm>
            <a:solidFill>
              <a:srgbClr val="3DA0DC"/>
            </a:solidFill>
          </p:grpSpPr>
          <p:sp>
            <p:nvSpPr>
              <p:cNvPr id="198" name="Google Shape;5719;p54">
                <a:extLst>
                  <a:ext uri="{FF2B5EF4-FFF2-40B4-BE49-F238E27FC236}">
                    <a16:creationId xmlns:a16="http://schemas.microsoft.com/office/drawing/2014/main" id="{A06D8377-283D-4CD0-F483-3C6507BC8C0B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720;p54">
                <a:extLst>
                  <a:ext uri="{FF2B5EF4-FFF2-40B4-BE49-F238E27FC236}">
                    <a16:creationId xmlns:a16="http://schemas.microsoft.com/office/drawing/2014/main" id="{55C91E22-DD2C-CDC8-C7E1-EA8AF1F4A294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" name="Google Shape;6698;p56">
            <a:extLst>
              <a:ext uri="{FF2B5EF4-FFF2-40B4-BE49-F238E27FC236}">
                <a16:creationId xmlns:a16="http://schemas.microsoft.com/office/drawing/2014/main" id="{3852D9EA-712C-A39E-621F-ECA15F00DED7}"/>
              </a:ext>
            </a:extLst>
          </p:cNvPr>
          <p:cNvGrpSpPr/>
          <p:nvPr/>
        </p:nvGrpSpPr>
        <p:grpSpPr>
          <a:xfrm>
            <a:off x="6329264" y="4760026"/>
            <a:ext cx="326696" cy="419144"/>
            <a:chOff x="-50489600" y="1947400"/>
            <a:chExt cx="233150" cy="299125"/>
          </a:xfrm>
          <a:solidFill>
            <a:srgbClr val="3DA0DC"/>
          </a:solidFill>
        </p:grpSpPr>
        <p:sp>
          <p:nvSpPr>
            <p:cNvPr id="208" name="Google Shape;6699;p56">
              <a:extLst>
                <a:ext uri="{FF2B5EF4-FFF2-40B4-BE49-F238E27FC236}">
                  <a16:creationId xmlns:a16="http://schemas.microsoft.com/office/drawing/2014/main" id="{675D1C30-CAB5-5E0E-2F6F-D5C87FCCEA06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00;p56">
              <a:extLst>
                <a:ext uri="{FF2B5EF4-FFF2-40B4-BE49-F238E27FC236}">
                  <a16:creationId xmlns:a16="http://schemas.microsoft.com/office/drawing/2014/main" id="{88ABF469-3C87-D38F-3A48-9A1F62CB8F4D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230;p62">
            <a:extLst>
              <a:ext uri="{FF2B5EF4-FFF2-40B4-BE49-F238E27FC236}">
                <a16:creationId xmlns:a16="http://schemas.microsoft.com/office/drawing/2014/main" id="{9DD5AB32-6A88-02CF-D395-A4D927BCD64D}"/>
              </a:ext>
            </a:extLst>
          </p:cNvPr>
          <p:cNvSpPr/>
          <p:nvPr/>
        </p:nvSpPr>
        <p:spPr>
          <a:xfrm>
            <a:off x="5801296" y="4033927"/>
            <a:ext cx="2038838" cy="2016926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D4E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38C2AE5-54D6-F333-5A35-73989C5972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BAFBD2C-14CA-E6D9-931D-6395B1BFB70C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29F958D5-0104-F935-4393-B8D5240A6BD9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0476DA8-C264-31D7-7940-9DA85D17C364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C333F7B-4797-8104-B984-686C099E8FF3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1" name="Равнобедренный треугольник 10">
                <a:extLst>
                  <a:ext uri="{FF2B5EF4-FFF2-40B4-BE49-F238E27FC236}">
                    <a16:creationId xmlns:a16="http://schemas.microsoft.com/office/drawing/2014/main" id="{EC0EC4CF-38D8-2F5B-77AA-737E7A6FBE9C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993BA143-096B-A052-3608-96A4454402AE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31E95-5A3B-C1C7-F7F6-CA1F39D9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267" y="546161"/>
            <a:ext cx="7103533" cy="829734"/>
          </a:xfrm>
        </p:spPr>
        <p:txBody>
          <a:bodyPr>
            <a:noAutofit/>
          </a:bodyPr>
          <a:lstStyle/>
          <a:p>
            <a:r>
              <a:rPr lang="ru-RU" sz="3600" b="1" dirty="0"/>
              <a:t>Исследование предметной области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FF7C5-3E78-C494-4AF3-FE72F2F5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467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В ходе написания дипломной работы были рассмотрены закономерности и ограничения, накладываемые на распределение рабочей нагрузки.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Собраны статистические данные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ТК РФ Статья 91. Понятие рабочего времени. Продолжительность рабочего времени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</a:t>
            </a:r>
            <a:r>
              <a:rPr lang="ru-RU" sz="2000" dirty="0"/>
              <a:t>Обусловлены предельные значения</a:t>
            </a:r>
          </a:p>
        </p:txBody>
      </p:sp>
      <p:grpSp>
        <p:nvGrpSpPr>
          <p:cNvPr id="19" name="Google Shape;5712;p54">
            <a:extLst>
              <a:ext uri="{FF2B5EF4-FFF2-40B4-BE49-F238E27FC236}">
                <a16:creationId xmlns:a16="http://schemas.microsoft.com/office/drawing/2014/main" id="{5160FB97-E4E2-475F-EC49-EC7E6D67089C}"/>
              </a:ext>
            </a:extLst>
          </p:cNvPr>
          <p:cNvGrpSpPr/>
          <p:nvPr/>
        </p:nvGrpSpPr>
        <p:grpSpPr>
          <a:xfrm>
            <a:off x="964270" y="3025369"/>
            <a:ext cx="348568" cy="348568"/>
            <a:chOff x="-65131525" y="2281350"/>
            <a:chExt cx="316650" cy="316650"/>
          </a:xfrm>
          <a:solidFill>
            <a:srgbClr val="3DA0DC"/>
          </a:solidFill>
        </p:grpSpPr>
        <p:sp>
          <p:nvSpPr>
            <p:cNvPr id="20" name="Google Shape;5713;p54">
              <a:extLst>
                <a:ext uri="{FF2B5EF4-FFF2-40B4-BE49-F238E27FC236}">
                  <a16:creationId xmlns:a16="http://schemas.microsoft.com/office/drawing/2014/main" id="{588F38DF-AEBE-DFD6-2A59-DDF84F32A61F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14;p54">
              <a:extLst>
                <a:ext uri="{FF2B5EF4-FFF2-40B4-BE49-F238E27FC236}">
                  <a16:creationId xmlns:a16="http://schemas.microsoft.com/office/drawing/2014/main" id="{B77D9F14-74D8-C3EC-08FE-425134AC56C1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762;p54">
            <a:extLst>
              <a:ext uri="{FF2B5EF4-FFF2-40B4-BE49-F238E27FC236}">
                <a16:creationId xmlns:a16="http://schemas.microsoft.com/office/drawing/2014/main" id="{D0E38374-6B51-2CFE-35F0-28AE5B31C119}"/>
              </a:ext>
            </a:extLst>
          </p:cNvPr>
          <p:cNvGrpSpPr/>
          <p:nvPr/>
        </p:nvGrpSpPr>
        <p:grpSpPr>
          <a:xfrm>
            <a:off x="959936" y="4199343"/>
            <a:ext cx="348568" cy="342514"/>
            <a:chOff x="-60988625" y="2310475"/>
            <a:chExt cx="316650" cy="311150"/>
          </a:xfrm>
          <a:solidFill>
            <a:srgbClr val="3DA0DC"/>
          </a:solidFill>
        </p:grpSpPr>
        <p:sp>
          <p:nvSpPr>
            <p:cNvPr id="24" name="Google Shape;5763;p54">
              <a:extLst>
                <a:ext uri="{FF2B5EF4-FFF2-40B4-BE49-F238E27FC236}">
                  <a16:creationId xmlns:a16="http://schemas.microsoft.com/office/drawing/2014/main" id="{D7830298-0269-539E-ABF7-8E24EAD82918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4;p54">
              <a:extLst>
                <a:ext uri="{FF2B5EF4-FFF2-40B4-BE49-F238E27FC236}">
                  <a16:creationId xmlns:a16="http://schemas.microsoft.com/office/drawing/2014/main" id="{94F235BC-8853-E704-9779-41E072A4270E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65;p54">
              <a:extLst>
                <a:ext uri="{FF2B5EF4-FFF2-40B4-BE49-F238E27FC236}">
                  <a16:creationId xmlns:a16="http://schemas.microsoft.com/office/drawing/2014/main" id="{B349C0DA-1E49-D71E-0294-41CE61891E86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66;p54">
              <a:extLst>
                <a:ext uri="{FF2B5EF4-FFF2-40B4-BE49-F238E27FC236}">
                  <a16:creationId xmlns:a16="http://schemas.microsoft.com/office/drawing/2014/main" id="{021D2275-B334-7294-B414-DE8934156BF3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67;p54">
              <a:extLst>
                <a:ext uri="{FF2B5EF4-FFF2-40B4-BE49-F238E27FC236}">
                  <a16:creationId xmlns:a16="http://schemas.microsoft.com/office/drawing/2014/main" id="{AB369187-0774-8F2A-012D-302FA556DE44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68;p54">
              <a:extLst>
                <a:ext uri="{FF2B5EF4-FFF2-40B4-BE49-F238E27FC236}">
                  <a16:creationId xmlns:a16="http://schemas.microsoft.com/office/drawing/2014/main" id="{816868A8-E1CE-847B-A5C3-300941A64E3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868;p54">
            <a:extLst>
              <a:ext uri="{FF2B5EF4-FFF2-40B4-BE49-F238E27FC236}">
                <a16:creationId xmlns:a16="http://schemas.microsoft.com/office/drawing/2014/main" id="{B08A50AC-B940-0841-2A34-4BC397B17760}"/>
              </a:ext>
            </a:extLst>
          </p:cNvPr>
          <p:cNvGrpSpPr/>
          <p:nvPr/>
        </p:nvGrpSpPr>
        <p:grpSpPr>
          <a:xfrm>
            <a:off x="959936" y="3565351"/>
            <a:ext cx="357237" cy="349642"/>
            <a:chOff x="-63669700" y="2646600"/>
            <a:chExt cx="324525" cy="317625"/>
          </a:xfrm>
          <a:solidFill>
            <a:srgbClr val="3DA0DC"/>
          </a:solidFill>
        </p:grpSpPr>
        <p:sp>
          <p:nvSpPr>
            <p:cNvPr id="31" name="Google Shape;5869;p54">
              <a:extLst>
                <a:ext uri="{FF2B5EF4-FFF2-40B4-BE49-F238E27FC236}">
                  <a16:creationId xmlns:a16="http://schemas.microsoft.com/office/drawing/2014/main" id="{D1945719-44B0-9335-1087-0310317613F1}"/>
                </a:ext>
              </a:extLst>
            </p:cNvPr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70;p54">
              <a:extLst>
                <a:ext uri="{FF2B5EF4-FFF2-40B4-BE49-F238E27FC236}">
                  <a16:creationId xmlns:a16="http://schemas.microsoft.com/office/drawing/2014/main" id="{3DFBFCD6-FE4B-8675-2F44-2F87E43D82A8}"/>
                </a:ext>
              </a:extLst>
            </p:cNvPr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5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9350;p62">
            <a:extLst>
              <a:ext uri="{FF2B5EF4-FFF2-40B4-BE49-F238E27FC236}">
                <a16:creationId xmlns:a16="http://schemas.microsoft.com/office/drawing/2014/main" id="{411CEC65-19D9-4021-C244-D689D9EE5855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27" name="Google Shape;9351;p62">
              <a:extLst>
                <a:ext uri="{FF2B5EF4-FFF2-40B4-BE49-F238E27FC236}">
                  <a16:creationId xmlns:a16="http://schemas.microsoft.com/office/drawing/2014/main" id="{5658838F-A316-C90C-BCDC-0548F066EFBD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52;p62">
              <a:extLst>
                <a:ext uri="{FF2B5EF4-FFF2-40B4-BE49-F238E27FC236}">
                  <a16:creationId xmlns:a16="http://schemas.microsoft.com/office/drawing/2014/main" id="{0B8CDA01-C10F-47CD-A7F3-ECD25E7E6590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62341E1-919B-E2E8-CA5F-C883F068FDF2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FB39D33-9A19-05D0-C62B-7716D1888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5DAD9EB-FD70-4D9F-E99A-3C9D77F8174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3145D108-A25C-486F-E3EF-D5BF8C15C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DE85767B-BEE8-8BD6-C793-34F95FF0462B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6FE5277C-5582-D06A-6DA5-8262B70B7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5" name="Рисунок 24">
                  <a:extLst>
                    <a:ext uri="{FF2B5EF4-FFF2-40B4-BE49-F238E27FC236}">
                      <a16:creationId xmlns:a16="http://schemas.microsoft.com/office/drawing/2014/main" id="{C8320370-F8D9-CC77-DF27-6D010D4F7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28165-98EE-AA82-0AC1-613B0550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34000" cy="862542"/>
          </a:xfrm>
        </p:spPr>
        <p:txBody>
          <a:bodyPr>
            <a:normAutofit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398FB-7E91-60EB-79B6-BF21DA86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22" y="4327391"/>
            <a:ext cx="4258770" cy="17827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ASP .NET Core</a:t>
            </a:r>
            <a:endParaRPr lang="ru-RU" dirty="0"/>
          </a:p>
          <a:p>
            <a:pPr marL="0" indent="0" algn="ctr">
              <a:buNone/>
            </a:pPr>
            <a:r>
              <a:rPr lang="ru-RU" sz="2200" dirty="0"/>
              <a:t>Универсальная платформа, позволяющая создавать облачные решения. Имеет весь необходимый функционал для простой интеграции подсистем.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D7D2B1-C4CC-2C61-5098-CD21BFE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99" y="1386418"/>
            <a:ext cx="2624667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7E3903-3331-0519-9F33-1CC311D1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82" y="1342891"/>
            <a:ext cx="30734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5A0D9D9-490B-A54E-7F7F-CA5B2AE9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881" y="4327390"/>
            <a:ext cx="5181600" cy="1782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MS SQL Server 2019</a:t>
            </a:r>
            <a:endParaRPr lang="ru-RU" dirty="0"/>
          </a:p>
          <a:p>
            <a:pPr marL="0" indent="0" algn="ctr">
              <a:buNone/>
            </a:pPr>
            <a:r>
              <a:rPr lang="ru-RU" sz="2200" dirty="0"/>
              <a:t>Стабильное и безопасное ядро СУБД со встроенным мастером импорта данных, обеспечивающим быстрое введение продукта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1385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350;p62">
            <a:extLst>
              <a:ext uri="{FF2B5EF4-FFF2-40B4-BE49-F238E27FC236}">
                <a16:creationId xmlns:a16="http://schemas.microsoft.com/office/drawing/2014/main" id="{DFEE3635-1F63-806A-FB83-60AB5404384E}"/>
              </a:ext>
            </a:extLst>
          </p:cNvPr>
          <p:cNvGrpSpPr/>
          <p:nvPr/>
        </p:nvGrpSpPr>
        <p:grpSpPr>
          <a:xfrm>
            <a:off x="9186455" y="4318747"/>
            <a:ext cx="2285878" cy="2279669"/>
            <a:chOff x="-3854375" y="2405000"/>
            <a:chExt cx="294600" cy="293800"/>
          </a:xfrm>
          <a:solidFill>
            <a:srgbClr val="D4EDF9"/>
          </a:solidFill>
        </p:grpSpPr>
        <p:sp>
          <p:nvSpPr>
            <p:cNvPr id="32" name="Google Shape;9351;p62">
              <a:extLst>
                <a:ext uri="{FF2B5EF4-FFF2-40B4-BE49-F238E27FC236}">
                  <a16:creationId xmlns:a16="http://schemas.microsoft.com/office/drawing/2014/main" id="{0DB3A33B-806F-D48E-5E75-7247AD58C3E7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52;p62">
              <a:extLst>
                <a:ext uri="{FF2B5EF4-FFF2-40B4-BE49-F238E27FC236}">
                  <a16:creationId xmlns:a16="http://schemas.microsoft.com/office/drawing/2014/main" id="{33CEF0BA-0FDA-D4D4-C59E-677DC04C86A9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F328A58-B140-D618-5423-31A7EFC9124A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A9BD8DF5-277B-D82B-C3E4-38BA1812E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79F82D59-FA42-087E-9B81-95CC9968A123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E700A5C0-B7C0-5F9B-62C6-AA7FA77B7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E71833C-A4C1-9E3C-C02C-F02FFD777551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9" name="Рисунок 28">
                  <a:extLst>
                    <a:ext uri="{FF2B5EF4-FFF2-40B4-BE49-F238E27FC236}">
                      <a16:creationId xmlns:a16="http://schemas.microsoft.com/office/drawing/2014/main" id="{F4EB690E-95A7-E551-7A96-ADA244977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30" name="Рисунок 29">
                  <a:extLst>
                    <a:ext uri="{FF2B5EF4-FFF2-40B4-BE49-F238E27FC236}">
                      <a16:creationId xmlns:a16="http://schemas.microsoft.com/office/drawing/2014/main" id="{E1C32B45-5E26-5D11-C70F-F6B579A69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D0457E-3308-B286-D88B-46D37639866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5334000" cy="8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56C1BCC-ACEC-8122-D6B0-C87E29E3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7466" y="4270702"/>
            <a:ext cx="4258770" cy="178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Draw.io</a:t>
            </a:r>
            <a:endParaRPr lang="ru-RU" dirty="0"/>
          </a:p>
          <a:p>
            <a:pPr marL="0" indent="0" algn="ctr">
              <a:buNone/>
            </a:pPr>
            <a:r>
              <a:rPr lang="ru-RU" sz="2000" dirty="0"/>
              <a:t>Бесплатный интернет ресурс для построения диаграмм с широким ассортиментом шаблонов и элементов.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8B0A5581-BC38-6A9E-D2B5-CDEECE7B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681" y="4270702"/>
            <a:ext cx="5181600" cy="178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2022</a:t>
            </a:r>
          </a:p>
          <a:p>
            <a:pPr marL="0" indent="0" algn="ctr">
              <a:buNone/>
            </a:pPr>
            <a:r>
              <a:rPr lang="ru-RU" sz="2000" dirty="0"/>
              <a:t>Интегрированная среда разработки (</a:t>
            </a:r>
            <a:r>
              <a:rPr lang="en-US" sz="2000" dirty="0"/>
              <a:t>IDE</a:t>
            </a:r>
            <a:r>
              <a:rPr lang="ru-RU" sz="2000" dirty="0"/>
              <a:t>), сочетающая беспрецедентное количество полезных функций, широкий ассортимент средств дебагинга и удобный интерфейс.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E28B4-73B2-572A-7615-88E9FE62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3" y="1465196"/>
            <a:ext cx="3499555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7F00D-4FA6-60C6-8A40-85BEA6D8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45" y="1227668"/>
            <a:ext cx="2866524" cy="28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8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353;p62">
            <a:extLst>
              <a:ext uri="{FF2B5EF4-FFF2-40B4-BE49-F238E27FC236}">
                <a16:creationId xmlns:a16="http://schemas.microsoft.com/office/drawing/2014/main" id="{2C54CB58-C7D9-3C6D-3335-4CE88485E4D9}"/>
              </a:ext>
            </a:extLst>
          </p:cNvPr>
          <p:cNvGrpSpPr/>
          <p:nvPr/>
        </p:nvGrpSpPr>
        <p:grpSpPr>
          <a:xfrm>
            <a:off x="6210482" y="4165273"/>
            <a:ext cx="1745050" cy="1754328"/>
            <a:chOff x="-3852025" y="2764950"/>
            <a:chExt cx="291450" cy="293000"/>
          </a:xfrm>
          <a:solidFill>
            <a:srgbClr val="D4EDF9"/>
          </a:solidFill>
        </p:grpSpPr>
        <p:sp>
          <p:nvSpPr>
            <p:cNvPr id="18" name="Google Shape;9354;p62">
              <a:extLst>
                <a:ext uri="{FF2B5EF4-FFF2-40B4-BE49-F238E27FC236}">
                  <a16:creationId xmlns:a16="http://schemas.microsoft.com/office/drawing/2014/main" id="{E1B8B293-62BE-9493-8E5E-296B0322C8A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5;p62">
              <a:extLst>
                <a:ext uri="{FF2B5EF4-FFF2-40B4-BE49-F238E27FC236}">
                  <a16:creationId xmlns:a16="http://schemas.microsoft.com/office/drawing/2014/main" id="{F970040C-8BCB-D1DF-75D7-CF8588F4CBE0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39E71E8-0165-5297-4D87-95B33761AB12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7302865-13C7-68ED-4850-A711C05C1667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7C58EFCC-D5F3-C48E-845A-CAC13839F174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Равнобедренный треугольник 15">
                <a:extLst>
                  <a:ext uri="{FF2B5EF4-FFF2-40B4-BE49-F238E27FC236}">
                    <a16:creationId xmlns:a16="http://schemas.microsoft.com/office/drawing/2014/main" id="{1DD96858-EA13-2169-E1E4-EB8609B9EEE0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7E751297-AF27-9771-4821-D12FD6C1E8E0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899460E7-9D2E-0229-0A80-7B9D5245607B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E525EA58-B257-E79D-18D9-4E61FCFE2C27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625ED-F144-04C3-98EB-15226DD2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3467" cy="1325563"/>
          </a:xfrm>
        </p:spPr>
        <p:txBody>
          <a:bodyPr/>
          <a:lstStyle/>
          <a:p>
            <a:pPr algn="r"/>
            <a:r>
              <a:rPr lang="ru-RU" sz="3600" b="1" dirty="0"/>
              <a:t>База данных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8669BD-D832-F84B-C996-F4577BEF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4"/>
          <a:stretch/>
        </p:blipFill>
        <p:spPr>
          <a:xfrm>
            <a:off x="746028" y="1846308"/>
            <a:ext cx="6771409" cy="4606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1C6E0-C89F-9BF7-E3F6-45C2C12BA69A}"/>
              </a:ext>
            </a:extLst>
          </p:cNvPr>
          <p:cNvSpPr txBox="1"/>
          <p:nvPr/>
        </p:nvSpPr>
        <p:spPr>
          <a:xfrm>
            <a:off x="7929004" y="2181755"/>
            <a:ext cx="3851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ходе выполнения работы была создана модель базы данных, реализованная средствами СУБД </a:t>
            </a:r>
            <a:r>
              <a:rPr lang="en-US" sz="2000" dirty="0"/>
              <a:t>MS SQL.</a:t>
            </a:r>
            <a:r>
              <a:rPr lang="ru-RU" sz="2000" dirty="0"/>
              <a:t> Её структуру отображает итоговая диаграмма.</a:t>
            </a:r>
          </a:p>
          <a:p>
            <a:pPr algn="just"/>
            <a:endParaRPr lang="ru-RU" sz="2000" dirty="0"/>
          </a:p>
          <a:p>
            <a:pPr algn="just"/>
            <a:r>
              <a:rPr lang="en-US" sz="2000" dirty="0"/>
              <a:t>ERD </a:t>
            </a:r>
            <a:r>
              <a:rPr lang="ru-RU" sz="2000" dirty="0"/>
              <a:t>выполнена в нотации </a:t>
            </a:r>
            <a:r>
              <a:rPr lang="en-US" sz="2000" dirty="0"/>
              <a:t>IDEF1X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99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248;p62">
            <a:extLst>
              <a:ext uri="{FF2B5EF4-FFF2-40B4-BE49-F238E27FC236}">
                <a16:creationId xmlns:a16="http://schemas.microsoft.com/office/drawing/2014/main" id="{6DBC5ED1-691E-4103-29E4-EF203AA87027}"/>
              </a:ext>
            </a:extLst>
          </p:cNvPr>
          <p:cNvGrpSpPr/>
          <p:nvPr/>
        </p:nvGrpSpPr>
        <p:grpSpPr>
          <a:xfrm>
            <a:off x="5828482" y="4170337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17" name="Google Shape;9249;p62">
              <a:extLst>
                <a:ext uri="{FF2B5EF4-FFF2-40B4-BE49-F238E27FC236}">
                  <a16:creationId xmlns:a16="http://schemas.microsoft.com/office/drawing/2014/main" id="{205765CA-8EF4-ECD7-9AFD-D09E3F3157F1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50;p62">
              <a:extLst>
                <a:ext uri="{FF2B5EF4-FFF2-40B4-BE49-F238E27FC236}">
                  <a16:creationId xmlns:a16="http://schemas.microsoft.com/office/drawing/2014/main" id="{2126B910-B2EA-3BC6-A1AA-AC0C2D4B735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1;p62">
              <a:extLst>
                <a:ext uri="{FF2B5EF4-FFF2-40B4-BE49-F238E27FC236}">
                  <a16:creationId xmlns:a16="http://schemas.microsoft.com/office/drawing/2014/main" id="{9D9CE49A-705A-02CF-7B31-48DF5763917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2;p62">
              <a:extLst>
                <a:ext uri="{FF2B5EF4-FFF2-40B4-BE49-F238E27FC236}">
                  <a16:creationId xmlns:a16="http://schemas.microsoft.com/office/drawing/2014/main" id="{36B06C5A-2743-E46B-A560-32B6B8A131C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3;p62">
              <a:extLst>
                <a:ext uri="{FF2B5EF4-FFF2-40B4-BE49-F238E27FC236}">
                  <a16:creationId xmlns:a16="http://schemas.microsoft.com/office/drawing/2014/main" id="{99EA81BD-410F-4705-7D03-6533806CDD4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54;p62">
              <a:extLst>
                <a:ext uri="{FF2B5EF4-FFF2-40B4-BE49-F238E27FC236}">
                  <a16:creationId xmlns:a16="http://schemas.microsoft.com/office/drawing/2014/main" id="{8A8B9165-25C0-0C7A-9B0B-CF7DCA558F8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55;p62">
              <a:extLst>
                <a:ext uri="{FF2B5EF4-FFF2-40B4-BE49-F238E27FC236}">
                  <a16:creationId xmlns:a16="http://schemas.microsoft.com/office/drawing/2014/main" id="{B5E7ED55-E630-1239-B374-C62AFBCB3BA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56;p62">
              <a:extLst>
                <a:ext uri="{FF2B5EF4-FFF2-40B4-BE49-F238E27FC236}">
                  <a16:creationId xmlns:a16="http://schemas.microsoft.com/office/drawing/2014/main" id="{9E2FAB4D-B72E-F27C-65A9-DD53DB4A9802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F5704D3-2839-C140-DEB9-7DAFCA4DF6E5}"/>
              </a:ext>
            </a:extLst>
          </p:cNvPr>
          <p:cNvGrpSpPr/>
          <p:nvPr/>
        </p:nvGrpSpPr>
        <p:grpSpPr>
          <a:xfrm>
            <a:off x="0" y="0"/>
            <a:ext cx="12192000" cy="6866087"/>
            <a:chOff x="0" y="0"/>
            <a:chExt cx="12192000" cy="686608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449886D-D8FA-2FC1-5BA2-D03547CC56E4}"/>
                </a:ext>
              </a:extLst>
            </p:cNvPr>
            <p:cNvGrpSpPr/>
            <p:nvPr/>
          </p:nvGrpSpPr>
          <p:grpSpPr>
            <a:xfrm>
              <a:off x="1" y="1570"/>
              <a:ext cx="12191999" cy="6856430"/>
              <a:chOff x="1" y="1570"/>
              <a:chExt cx="12191999" cy="6856430"/>
            </a:xfrm>
            <a:solidFill>
              <a:srgbClr val="D4EDF9"/>
            </a:solidFill>
          </p:grpSpPr>
          <p:sp>
            <p:nvSpPr>
              <p:cNvPr id="14" name="Равнобедренный треугольник 13">
                <a:extLst>
                  <a:ext uri="{FF2B5EF4-FFF2-40B4-BE49-F238E27FC236}">
                    <a16:creationId xmlns:a16="http://schemas.microsoft.com/office/drawing/2014/main" id="{6F2315AF-90FA-B95C-0226-23878CE692BE}"/>
                  </a:ext>
                </a:extLst>
              </p:cNvPr>
              <p:cNvSpPr/>
              <p:nvPr/>
            </p:nvSpPr>
            <p:spPr>
              <a:xfrm rot="5400000">
                <a:off x="2818939" y="-2817368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авнобедренный треугольник 14">
                <a:extLst>
                  <a:ext uri="{FF2B5EF4-FFF2-40B4-BE49-F238E27FC236}">
                    <a16:creationId xmlns:a16="http://schemas.microsoft.com/office/drawing/2014/main" id="{B77F1146-F3E1-6D2B-2CC1-6BF88A7A049C}"/>
                  </a:ext>
                </a:extLst>
              </p:cNvPr>
              <p:cNvSpPr/>
              <p:nvPr/>
            </p:nvSpPr>
            <p:spPr>
              <a:xfrm rot="16200000">
                <a:off x="7618734" y="2284734"/>
                <a:ext cx="1754328" cy="739220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DC22559E-3FED-3B16-494E-7EA4225BDDEE}"/>
                </a:ext>
              </a:extLst>
            </p:cNvPr>
            <p:cNvGrpSpPr/>
            <p:nvPr/>
          </p:nvGrpSpPr>
          <p:grpSpPr>
            <a:xfrm>
              <a:off x="0" y="0"/>
              <a:ext cx="12191999" cy="6866087"/>
              <a:chOff x="0" y="0"/>
              <a:chExt cx="12191999" cy="6866087"/>
            </a:xfrm>
          </p:grpSpPr>
          <p:sp>
            <p:nvSpPr>
              <p:cNvPr id="12" name="Равнобедренный треугольник 11">
                <a:extLst>
                  <a:ext uri="{FF2B5EF4-FFF2-40B4-BE49-F238E27FC236}">
                    <a16:creationId xmlns:a16="http://schemas.microsoft.com/office/drawing/2014/main" id="{513877EF-5FA2-A56D-22E2-B00BA20C2BB6}"/>
                  </a:ext>
                </a:extLst>
              </p:cNvPr>
              <p:cNvSpPr/>
              <p:nvPr/>
            </p:nvSpPr>
            <p:spPr>
              <a:xfrm rot="16200000">
                <a:off x="8570393" y="3244480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авнобедренный треугольник 12">
                <a:extLst>
                  <a:ext uri="{FF2B5EF4-FFF2-40B4-BE49-F238E27FC236}">
                    <a16:creationId xmlns:a16="http://schemas.microsoft.com/office/drawing/2014/main" id="{107460B5-30EE-13FB-3D0F-D0096C59FC3A}"/>
                  </a:ext>
                </a:extLst>
              </p:cNvPr>
              <p:cNvSpPr/>
              <p:nvPr/>
            </p:nvSpPr>
            <p:spPr>
              <a:xfrm rot="5400000">
                <a:off x="2206875" y="-2206875"/>
                <a:ext cx="1414732" cy="5828481"/>
              </a:xfrm>
              <a:prstGeom prst="triangle">
                <a:avLst>
                  <a:gd name="adj" fmla="val 0"/>
                </a:avLst>
              </a:prstGeom>
              <a:solidFill>
                <a:srgbClr val="3DA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B9A0-57F7-54D2-E6DB-D4E5BFE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b="1" dirty="0"/>
              <a:t>Модель загрузки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868447-9997-CEC6-618C-547D411D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2264" y="2985149"/>
            <a:ext cx="9263996" cy="3246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50842-93E3-8923-C360-19798ABB775C}"/>
              </a:ext>
            </a:extLst>
          </p:cNvPr>
          <p:cNvSpPr txBox="1"/>
          <p:nvPr/>
        </p:nvSpPr>
        <p:spPr>
          <a:xfrm>
            <a:off x="1092200" y="1600200"/>
            <a:ext cx="1065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Стандартная реализация загрузки данных средствами </a:t>
            </a:r>
            <a:r>
              <a:rPr lang="en-US" sz="2000" dirty="0"/>
              <a:t>Entity Framework</a:t>
            </a:r>
            <a:r>
              <a:rPr lang="ru-RU" sz="2000" dirty="0"/>
              <a:t>, так же известная как </a:t>
            </a:r>
            <a:r>
              <a:rPr lang="en-US" sz="2000" dirty="0"/>
              <a:t>Lazy loading</a:t>
            </a:r>
            <a:r>
              <a:rPr lang="ru-RU" sz="2000" dirty="0"/>
              <a:t>, требует слишком много ресурсов. В целях оптимизации времени обработки запросов была разработана данная спецификация, соответствующая требованиям системы и исключающая циклический вызов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10353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9248;p62">
            <a:extLst>
              <a:ext uri="{FF2B5EF4-FFF2-40B4-BE49-F238E27FC236}">
                <a16:creationId xmlns:a16="http://schemas.microsoft.com/office/drawing/2014/main" id="{B0A60C23-EB35-85B3-F79B-702B6FC53FD8}"/>
              </a:ext>
            </a:extLst>
          </p:cNvPr>
          <p:cNvGrpSpPr/>
          <p:nvPr/>
        </p:nvGrpSpPr>
        <p:grpSpPr>
          <a:xfrm>
            <a:off x="9447842" y="4489131"/>
            <a:ext cx="2112168" cy="1866670"/>
            <a:chOff x="-3137650" y="2787000"/>
            <a:chExt cx="291450" cy="257575"/>
          </a:xfrm>
          <a:solidFill>
            <a:srgbClr val="D4EDF9"/>
          </a:solidFill>
        </p:grpSpPr>
        <p:sp>
          <p:nvSpPr>
            <p:cNvPr id="26" name="Google Shape;9249;p62">
              <a:extLst>
                <a:ext uri="{FF2B5EF4-FFF2-40B4-BE49-F238E27FC236}">
                  <a16:creationId xmlns:a16="http://schemas.microsoft.com/office/drawing/2014/main" id="{3A8ED3F0-FD43-7360-A6E0-B1EA1DED18D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50;p62">
              <a:extLst>
                <a:ext uri="{FF2B5EF4-FFF2-40B4-BE49-F238E27FC236}">
                  <a16:creationId xmlns:a16="http://schemas.microsoft.com/office/drawing/2014/main" id="{C3EC7274-A3FB-A8BF-BD0A-66F0033D9732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51;p62">
              <a:extLst>
                <a:ext uri="{FF2B5EF4-FFF2-40B4-BE49-F238E27FC236}">
                  <a16:creationId xmlns:a16="http://schemas.microsoft.com/office/drawing/2014/main" id="{FA2CCD15-B46E-AA3F-06AA-9AC0704522B9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52;p62">
              <a:extLst>
                <a:ext uri="{FF2B5EF4-FFF2-40B4-BE49-F238E27FC236}">
                  <a16:creationId xmlns:a16="http://schemas.microsoft.com/office/drawing/2014/main" id="{3F7210E8-78A1-E280-6919-3B8155FD76F8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53;p62">
              <a:extLst>
                <a:ext uri="{FF2B5EF4-FFF2-40B4-BE49-F238E27FC236}">
                  <a16:creationId xmlns:a16="http://schemas.microsoft.com/office/drawing/2014/main" id="{9DF8B63B-09F0-AB1E-B38F-0A5CFA5D9F15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54;p62">
              <a:extLst>
                <a:ext uri="{FF2B5EF4-FFF2-40B4-BE49-F238E27FC236}">
                  <a16:creationId xmlns:a16="http://schemas.microsoft.com/office/drawing/2014/main" id="{A61EEED3-6E49-7D60-6E45-96125CF1EA5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55;p62">
              <a:extLst>
                <a:ext uri="{FF2B5EF4-FFF2-40B4-BE49-F238E27FC236}">
                  <a16:creationId xmlns:a16="http://schemas.microsoft.com/office/drawing/2014/main" id="{02B66068-F0C6-AEFF-5F5A-E900DC012104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56;p62">
              <a:extLst>
                <a:ext uri="{FF2B5EF4-FFF2-40B4-BE49-F238E27FC236}">
                  <a16:creationId xmlns:a16="http://schemas.microsoft.com/office/drawing/2014/main" id="{929B97D6-E532-6A0B-DDC5-44D1250D49BF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7D34B34-40E0-C630-E5F4-1BA9E18449A4}"/>
              </a:ext>
            </a:extLst>
          </p:cNvPr>
          <p:cNvGrpSpPr/>
          <p:nvPr/>
        </p:nvGrpSpPr>
        <p:grpSpPr>
          <a:xfrm>
            <a:off x="-1" y="-3"/>
            <a:ext cx="12192000" cy="6858003"/>
            <a:chOff x="-1" y="-3"/>
            <a:chExt cx="12192000" cy="6858003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583BC247-226F-B300-F71C-B05F3B5AC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83" b="2928"/>
            <a:stretch/>
          </p:blipFill>
          <p:spPr>
            <a:xfrm rot="10800000">
              <a:off x="6058658" y="-2"/>
              <a:ext cx="6133341" cy="3560269"/>
            </a:xfrm>
            <a:prstGeom prst="rect">
              <a:avLst/>
            </a:prstGeom>
          </p:spPr>
        </p:pic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457DB6FA-8255-95A8-B5B2-AC676ACA25C5}"/>
                </a:ext>
              </a:extLst>
            </p:cNvPr>
            <p:cNvGrpSpPr/>
            <p:nvPr/>
          </p:nvGrpSpPr>
          <p:grpSpPr>
            <a:xfrm>
              <a:off x="-1" y="-3"/>
              <a:ext cx="12192000" cy="6858003"/>
              <a:chOff x="-1" y="-3"/>
              <a:chExt cx="12192000" cy="6858003"/>
            </a:xfrm>
          </p:grpSpPr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BA64CC7B-E821-15FF-6181-3237947A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568" b="2124"/>
              <a:stretch/>
            </p:blipFill>
            <p:spPr>
              <a:xfrm>
                <a:off x="0" y="3268297"/>
                <a:ext cx="6108993" cy="3589703"/>
              </a:xfrm>
              <a:prstGeom prst="rect">
                <a:avLst/>
              </a:prstGeom>
            </p:spPr>
          </p:pic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232FDBF0-9D4B-B1BA-D497-0A509423F92D}"/>
                  </a:ext>
                </a:extLst>
              </p:cNvPr>
              <p:cNvGrpSpPr/>
              <p:nvPr/>
            </p:nvGrpSpPr>
            <p:grpSpPr>
              <a:xfrm>
                <a:off x="-1" y="-3"/>
                <a:ext cx="12192000" cy="6858003"/>
                <a:chOff x="235908" y="179842"/>
                <a:chExt cx="11720004" cy="6498330"/>
              </a:xfrm>
            </p:grpSpPr>
            <p:pic>
              <p:nvPicPr>
                <p:cNvPr id="23" name="Рисунок 22">
                  <a:extLst>
                    <a:ext uri="{FF2B5EF4-FFF2-40B4-BE49-F238E27FC236}">
                      <a16:creationId xmlns:a16="http://schemas.microsoft.com/office/drawing/2014/main" id="{D8F58EB8-70E0-9467-E1D4-338A64F28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859" b="38952"/>
                <a:stretch/>
              </p:blipFill>
              <p:spPr>
                <a:xfrm>
                  <a:off x="235908" y="3551841"/>
                  <a:ext cx="5470305" cy="3126331"/>
                </a:xfrm>
                <a:prstGeom prst="rect">
                  <a:avLst/>
                </a:prstGeom>
              </p:spPr>
            </p:pic>
            <p:pic>
              <p:nvPicPr>
                <p:cNvPr id="24" name="Рисунок 23">
                  <a:extLst>
                    <a:ext uri="{FF2B5EF4-FFF2-40B4-BE49-F238E27FC236}">
                      <a16:creationId xmlns:a16="http://schemas.microsoft.com/office/drawing/2014/main" id="{9C8D5DE3-7EC9-D9C2-AA24-A4B671308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787" t="1" b="38945"/>
                <a:stretch/>
              </p:blipFill>
              <p:spPr>
                <a:xfrm flipH="1" flipV="1">
                  <a:off x="6481214" y="179842"/>
                  <a:ext cx="5474698" cy="31266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D64D6-E0BF-E89F-0D16-4CC363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Архитектура </a:t>
            </a:r>
            <a:r>
              <a:rPr lang="en-US" sz="3600" b="1" dirty="0"/>
              <a:t>Web Api</a:t>
            </a:r>
            <a:endParaRPr lang="ru-RU" sz="36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DD581E-0078-6D6F-812C-47BF168D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04" y="2942284"/>
            <a:ext cx="2665836" cy="26690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E81CC-D84D-CD52-4BAF-A02F79D71323}"/>
              </a:ext>
            </a:extLst>
          </p:cNvPr>
          <p:cNvSpPr txBox="1"/>
          <p:nvPr/>
        </p:nvSpPr>
        <p:spPr>
          <a:xfrm>
            <a:off x="838200" y="1469185"/>
            <a:ext cx="5710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Серверная часть проекта построена по принципу чистой архитектуры.</a:t>
            </a:r>
          </a:p>
          <a:p>
            <a:r>
              <a:rPr lang="ru-RU" sz="2000" dirty="0"/>
              <a:t>При разработке были применены  некоторые особенности паттернов </a:t>
            </a:r>
            <a:r>
              <a:rPr lang="en-US" sz="2000" dirty="0"/>
              <a:t>CQRS </a:t>
            </a:r>
            <a:r>
              <a:rPr lang="ru-RU" sz="2000" dirty="0"/>
              <a:t>и </a:t>
            </a:r>
            <a:r>
              <a:rPr lang="en-US" sz="2000" dirty="0"/>
              <a:t>IRepository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9C5793-7BA6-B3BB-36D0-2B9D97F1E8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678" y="1424613"/>
            <a:ext cx="5318965" cy="50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52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429</Words>
  <Application>Microsoft Office PowerPoint</Application>
  <PresentationFormat>Широкоэкранный</PresentationFormat>
  <Paragraphs>71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Актуальность</vt:lpstr>
      <vt:lpstr>Презентация PowerPoint</vt:lpstr>
      <vt:lpstr>Исследование предметной области</vt:lpstr>
      <vt:lpstr>Используемые технологии</vt:lpstr>
      <vt:lpstr>Презентация PowerPoint</vt:lpstr>
      <vt:lpstr>База данных</vt:lpstr>
      <vt:lpstr>Модель загрузки данных</vt:lpstr>
      <vt:lpstr>Архитектура Web Api</vt:lpstr>
      <vt:lpstr>Программные модули</vt:lpstr>
      <vt:lpstr>Клиентское приложение</vt:lpstr>
      <vt:lpstr>Клиентское приложение</vt:lpstr>
      <vt:lpstr>Клиентское приложение</vt:lpstr>
      <vt:lpstr>Клиентское приложение</vt:lpstr>
      <vt:lpstr>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</dc:creator>
  <cp:lastModifiedBy>Андрей М</cp:lastModifiedBy>
  <cp:revision>30</cp:revision>
  <dcterms:created xsi:type="dcterms:W3CDTF">2022-06-04T07:03:52Z</dcterms:created>
  <dcterms:modified xsi:type="dcterms:W3CDTF">2022-06-15T04:55:26Z</dcterms:modified>
</cp:coreProperties>
</file>