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3"/>
  </p:notesMasterIdLst>
  <p:sldIdLst>
    <p:sldId id="256" r:id="rId2"/>
    <p:sldId id="260" r:id="rId3"/>
    <p:sldId id="312" r:id="rId4"/>
    <p:sldId id="314" r:id="rId5"/>
    <p:sldId id="261" r:id="rId6"/>
    <p:sldId id="315" r:id="rId7"/>
    <p:sldId id="316" r:id="rId8"/>
    <p:sldId id="317" r:id="rId9"/>
    <p:sldId id="318" r:id="rId10"/>
    <p:sldId id="319" r:id="rId11"/>
    <p:sldId id="321" r:id="rId12"/>
    <p:sldId id="320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262" r:id="rId22"/>
  </p:sldIdLst>
  <p:sldSz cx="9144000" cy="5143500" type="screen16x9"/>
  <p:notesSz cx="6858000" cy="9144000"/>
  <p:embeddedFontLst>
    <p:embeddedFont>
      <p:font typeface="Commissioner" pitchFamily="2" charset="0"/>
      <p:regular r:id="rId24"/>
      <p:bold r:id="rId25"/>
    </p:embeddedFont>
    <p:embeddedFont>
      <p:font typeface="Golos Text" panose="020B050302020202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78B002-2A36-48B7-BB56-477893879A59}">
  <a:tblStyle styleId="{5C78B002-2A36-48B7-BB56-477893879A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94"/>
  </p:normalViewPr>
  <p:slideViewPr>
    <p:cSldViewPr snapToGrid="0">
      <p:cViewPr varScale="1">
        <p:scale>
          <a:sx n="161" d="100"/>
          <a:sy n="161" d="100"/>
        </p:scale>
        <p:origin x="9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649761E3-12B0-9F2B-4602-59F64D4C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8724377A-20AF-D38B-B95E-BFED0B1E85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EFEAD74A-BAEB-D288-46C8-8E81DDFA1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0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A0A99720-76C7-B15D-52FA-DB0C25564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625876AA-4653-7FCC-1535-6424C528A0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319D5E11-9703-F5B4-F348-31B0532CC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050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73C379E8-1AF5-3E3D-429A-E86CB0C8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FD39F224-DF82-9D2B-E31C-3F35268D43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2EAC1BF2-5C50-0725-4D48-00A4651EF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55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78E9B52D-21AD-5208-71D3-5C3F5275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5135F01B-FF3B-5341-FC94-AEE80FB9B2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43C8AA0C-6E3C-61C8-9962-B6EF7B055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65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F68CAFA1-6F5A-552C-AB0C-10A794CAA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31F40A1E-9503-060C-D45A-369C50A5CA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0872E510-593A-E48F-8C55-60B619B52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41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5F573545-7494-A6E9-BE56-DDF8CA985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7CF87261-F504-D587-8462-D6428D2B2F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2875E017-4488-093A-7B4A-055A756FB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452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162586A7-EF90-C0CD-92CA-675D81DF2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6A5E6090-697C-327E-21F6-1102DDC45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1DF118B1-91C4-0AD1-51BF-B06C38A7AA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354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22FF9323-9704-B0EF-3792-57CF13C2E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7618834B-77C2-EC4A-468E-70F677863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41B1FEE6-5729-93DB-DF73-416D6901A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34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B2275B99-852A-A6BC-BCCA-AF2AD8FED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8910ECEE-18A7-D0A6-8BE6-0FFFB27EAF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B914E5AD-F9D2-A6FB-17F2-C8FA3144E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353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57C0EA12-4079-3866-BC9E-B43592A0C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DA243E54-6B4A-1E25-3398-BE2422719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DD224D94-0FF9-0479-DECD-8B0B91B29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69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20211DF7-E2CE-888F-9EDD-712B6ABD3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B381E08A-6BB2-E3BB-1335-5F2ED72616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F61D2BA7-B282-860E-FE8F-BA5FC99361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575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ABA78737-1487-395C-8F34-C8C598CEB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B735DA37-FC12-B90A-C441-DDDF25E28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E67E4502-F18F-19DC-829D-0BAEB11CBA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116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94FDC069-26E5-D44D-14D6-E7062EB9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207CE0E9-4926-FA73-E19D-D6267FF051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E07E6543-C10A-8FBE-265D-31DB3FDA17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05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39589C14-BC7A-CCD4-00DA-C9412408B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18FBE143-24D2-8120-14BF-95E730C7A9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29F74C46-45A6-3E2E-A330-E8F6F4028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92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1E58D0DF-7B02-46C4-B878-DF63407D1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711918F5-FE4B-90B0-B3ED-9FDB1162E6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E256261B-2809-3B19-0A4D-59D5D2483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84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A53E8FD3-FEEE-1724-ABB4-DC5BA57A4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07985AAE-AABA-F7E4-3C5D-3F6477707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FE925FB4-185D-DC26-4C5A-E0C7087F76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2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8DB3DCAB-7363-A1F0-77C6-8C054E544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DA177FF6-1685-2162-356D-3DE20E8362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E3677028-19E1-F573-D133-695214FDD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91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205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43050" y="1461775"/>
            <a:ext cx="48579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143050" y="2360663"/>
            <a:ext cx="4857900" cy="12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2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8" name="Google Shape;188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2" name="Google Shape;272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72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713225" y="1332200"/>
            <a:ext cx="5004900" cy="1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Follow-up #2</a:t>
            </a:r>
            <a:br>
              <a:rPr lang="fr-FR" dirty="0"/>
            </a:br>
            <a:r>
              <a:rPr lang="fr-FR" dirty="0"/>
              <a:t>Code </a:t>
            </a:r>
            <a:r>
              <a:rPr lang="fr-FR" dirty="0" err="1"/>
              <a:t>Quality</a:t>
            </a:r>
            <a:endParaRPr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004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Alessio </a:t>
            </a:r>
            <a:r>
              <a:rPr lang="fr-FR" dirty="0" err="1"/>
              <a:t>Liebenguth</a:t>
            </a:r>
            <a:r>
              <a:rPr lang="fr-FR" dirty="0"/>
              <a:t>, Robin </a:t>
            </a:r>
            <a:r>
              <a:rPr lang="fr-FR" dirty="0" err="1"/>
              <a:t>Denni</a:t>
            </a:r>
            <a:r>
              <a:rPr lang="fr-FR" dirty="0"/>
              <a:t>, Oscar Frank, Martin </a:t>
            </a:r>
            <a:r>
              <a:rPr lang="fr-FR" dirty="0" err="1"/>
              <a:t>D’hérouville</a:t>
            </a:r>
            <a:r>
              <a:rPr lang="fr-FR" dirty="0"/>
              <a:t>, Lucas Binder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9054DD9E-2746-1E63-1743-87BE240F4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FA69D78C-24A5-FC7E-E153-94B71CE1FD98}"/>
              </a:ext>
            </a:extLst>
          </p:cNvPr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7F19111F-F3D4-4BED-00EB-0DE38E91DB6F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87FCF785-814A-5B12-B36E-9EC3C4E83D87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3BCAB19B-28D6-A71E-72A7-C438EAB5E4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2420523" cy="803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Server</a:t>
            </a:r>
            <a:endParaRPr dirty="0"/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249F77E0-FAA2-8C6A-F64B-74D98CA8AFF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7" name="Google Shape;337;p45">
            <a:extLst>
              <a:ext uri="{FF2B5EF4-FFF2-40B4-BE49-F238E27FC236}">
                <a16:creationId xmlns:a16="http://schemas.microsoft.com/office/drawing/2014/main" id="{E74C4047-CC88-77EA-F609-66D5022865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2075" y="2741334"/>
            <a:ext cx="2090511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Martin </a:t>
            </a:r>
            <a:r>
              <a:rPr lang="fr-FR" dirty="0" err="1"/>
              <a:t>D’hérouville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99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7389AC7B-6388-6145-D98C-931B32A80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A58918-5943-F496-A072-67D5F2B73944}"/>
              </a:ext>
            </a:extLst>
          </p:cNvPr>
          <p:cNvSpPr txBox="1"/>
          <p:nvPr/>
        </p:nvSpPr>
        <p:spPr>
          <a:xfrm>
            <a:off x="3080084" y="909756"/>
            <a:ext cx="2983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Creation of server architecture and routes</a:t>
            </a:r>
          </a:p>
          <a:p>
            <a:endParaRPr lang="en-GB" dirty="0"/>
          </a:p>
          <a:p>
            <a:r>
              <a:rPr lang="en-GB" dirty="0"/>
              <a:t>Creation of PostgreSQL database using Prisma</a:t>
            </a:r>
          </a:p>
          <a:p>
            <a:endParaRPr lang="en-GB" dirty="0"/>
          </a:p>
          <a:p>
            <a:r>
              <a:rPr lang="en-GB" dirty="0"/>
              <a:t>Routes : Login, register, users list, user profile, user by ID</a:t>
            </a:r>
          </a:p>
          <a:p>
            <a:endParaRPr lang="en-GB" dirty="0"/>
          </a:p>
          <a:p>
            <a:r>
              <a:rPr lang="en-GB" dirty="0"/>
              <a:t>Script: run server, update database</a:t>
            </a:r>
          </a:p>
          <a:p>
            <a:endParaRPr lang="en-GB" dirty="0"/>
          </a:p>
          <a:p>
            <a:r>
              <a:rPr lang="en-GB" dirty="0"/>
              <a:t>Add linter</a:t>
            </a:r>
          </a:p>
          <a:p>
            <a:endParaRPr lang="en-GB" dirty="0"/>
          </a:p>
          <a:p>
            <a:r>
              <a:rPr lang="en-GB" dirty="0"/>
              <a:t>Technical documentation 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73626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84F99B67-A587-2D69-3249-6A09460BC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4888510-4B36-24F0-2483-FC92F1DA25C7}"/>
              </a:ext>
            </a:extLst>
          </p:cNvPr>
          <p:cNvSpPr txBox="1"/>
          <p:nvPr/>
        </p:nvSpPr>
        <p:spPr>
          <a:xfrm>
            <a:off x="3482283" y="911811"/>
            <a:ext cx="21794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Unit tests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Swagger documentation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6F2A7-799A-410B-8E32-A209DF9B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724" y="2009339"/>
            <a:ext cx="2448859" cy="2222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0C26F-BAC1-FB17-03B0-0B942D785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056" y="2062146"/>
            <a:ext cx="3701164" cy="211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9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EFA1528B-A6AE-E613-64E2-03DD7335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CF6E5E21-8509-AC56-3498-1827A0449299}"/>
              </a:ext>
            </a:extLst>
          </p:cNvPr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84F7AA08-9712-535B-8FE0-C27564D60678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CAE9D333-C10D-06C4-35ED-F6A33964C046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8496D72A-D4BA-C342-502D-3B2233DF8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4084320" cy="803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Android mobile</a:t>
            </a:r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2603A673-1A09-806B-4E84-B3C5CAD192D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37" name="Google Shape;337;p45">
            <a:extLst>
              <a:ext uri="{FF2B5EF4-FFF2-40B4-BE49-F238E27FC236}">
                <a16:creationId xmlns:a16="http://schemas.microsoft.com/office/drawing/2014/main" id="{24D0E730-225D-8323-4F18-BEA510B309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2075" y="2741334"/>
            <a:ext cx="2090511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Robin </a:t>
            </a:r>
            <a:r>
              <a:rPr lang="fr-FR" dirty="0" err="1"/>
              <a:t>Denni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7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0981AE29-DB04-C79D-A9BF-B267FDD4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094F8B-9686-AA94-DC54-F087FD1D8E8A}"/>
              </a:ext>
            </a:extLst>
          </p:cNvPr>
          <p:cNvSpPr txBox="1"/>
          <p:nvPr/>
        </p:nvSpPr>
        <p:spPr>
          <a:xfrm>
            <a:off x="1931928" y="1556087"/>
            <a:ext cx="2983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Creation of application architecture</a:t>
            </a:r>
          </a:p>
          <a:p>
            <a:endParaRPr lang="en-GB" dirty="0"/>
          </a:p>
          <a:p>
            <a:r>
              <a:rPr lang="en-GB" dirty="0"/>
              <a:t>Creation of instrumented tests</a:t>
            </a:r>
          </a:p>
          <a:p>
            <a:endParaRPr lang="en-GB" dirty="0"/>
          </a:p>
          <a:p>
            <a:r>
              <a:rPr lang="en-GB" dirty="0"/>
              <a:t>Creation of first views (Login, register)</a:t>
            </a:r>
          </a:p>
          <a:p>
            <a:endParaRPr lang="en-GB" dirty="0"/>
          </a:p>
          <a:p>
            <a:r>
              <a:rPr lang="en-GB" dirty="0"/>
              <a:t>Connecting views to the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B5497-60D2-BB85-E214-7869FC70411B}"/>
              </a:ext>
            </a:extLst>
          </p:cNvPr>
          <p:cNvSpPr txBox="1"/>
          <p:nvPr/>
        </p:nvSpPr>
        <p:spPr>
          <a:xfrm>
            <a:off x="5281290" y="1393333"/>
            <a:ext cx="2983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translation</a:t>
            </a:r>
          </a:p>
          <a:p>
            <a:endParaRPr lang="en-GB" dirty="0"/>
          </a:p>
          <a:p>
            <a:r>
              <a:rPr lang="en-GB" dirty="0"/>
              <a:t>Add linter </a:t>
            </a:r>
          </a:p>
          <a:p>
            <a:endParaRPr lang="en-GB" dirty="0"/>
          </a:p>
          <a:p>
            <a:r>
              <a:rPr lang="en-GB" dirty="0"/>
              <a:t>Global documentation (technologies used)</a:t>
            </a:r>
          </a:p>
          <a:p>
            <a:endParaRPr lang="en-GB" dirty="0"/>
          </a:p>
          <a:p>
            <a:r>
              <a:rPr lang="en-GB" dirty="0"/>
              <a:t>Technical documentation </a:t>
            </a:r>
          </a:p>
          <a:p>
            <a:endParaRPr lang="en-GB" dirty="0"/>
          </a:p>
          <a:p>
            <a:r>
              <a:rPr lang="en-GB" dirty="0"/>
              <a:t>User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82595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03149A34-3C4B-7840-33D6-2AC6361A6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68114FC6-053E-2C24-1BBD-3C7CD577D593}"/>
              </a:ext>
            </a:extLst>
          </p:cNvPr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9A82BA41-C349-EC29-0329-B803A740BB05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8CC9B141-F45D-14FF-FD6B-DB777A61C1FA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E0781C41-1855-A9C3-4307-3B7C9FF33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4084320" cy="803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IOS mobile</a:t>
            </a:r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16B202AF-205B-0935-B706-F3E508E94BB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7" name="Google Shape;337;p45">
            <a:extLst>
              <a:ext uri="{FF2B5EF4-FFF2-40B4-BE49-F238E27FC236}">
                <a16:creationId xmlns:a16="http://schemas.microsoft.com/office/drawing/2014/main" id="{24BCFA91-D7E3-1A95-CFAA-9A9481CDEB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2075" y="2741334"/>
            <a:ext cx="2090511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Alessio </a:t>
            </a:r>
            <a:r>
              <a:rPr lang="fr-FR" dirty="0" err="1"/>
              <a:t>Liebenguth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6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F48F73F4-039F-3753-2A02-F6D262A3E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700C72-F017-69D1-1E6F-A2BDC9916D81}"/>
              </a:ext>
            </a:extLst>
          </p:cNvPr>
          <p:cNvSpPr txBox="1"/>
          <p:nvPr/>
        </p:nvSpPr>
        <p:spPr>
          <a:xfrm>
            <a:off x="1931928" y="1556087"/>
            <a:ext cx="2983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Creation of application architecture</a:t>
            </a:r>
          </a:p>
          <a:p>
            <a:endParaRPr lang="en-GB" dirty="0"/>
          </a:p>
          <a:p>
            <a:r>
              <a:rPr lang="en-GB" dirty="0"/>
              <a:t>Creation of unit tests and UI tests</a:t>
            </a:r>
          </a:p>
          <a:p>
            <a:endParaRPr lang="en-GB" dirty="0"/>
          </a:p>
          <a:p>
            <a:r>
              <a:rPr lang="en-GB" dirty="0"/>
              <a:t>Creation of first views (Login, register)</a:t>
            </a:r>
          </a:p>
          <a:p>
            <a:endParaRPr lang="en-GB" dirty="0"/>
          </a:p>
          <a:p>
            <a:r>
              <a:rPr lang="en-GB" dirty="0"/>
              <a:t>Connecting views to the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A8A13-3258-2F88-4756-E9C2A5D97DB6}"/>
              </a:ext>
            </a:extLst>
          </p:cNvPr>
          <p:cNvSpPr txBox="1"/>
          <p:nvPr/>
        </p:nvSpPr>
        <p:spPr>
          <a:xfrm>
            <a:off x="5281290" y="1556087"/>
            <a:ext cx="2983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translation</a:t>
            </a:r>
          </a:p>
          <a:p>
            <a:endParaRPr lang="en-GB" dirty="0"/>
          </a:p>
          <a:p>
            <a:r>
              <a:rPr lang="en-GB" dirty="0"/>
              <a:t>Add linter </a:t>
            </a:r>
          </a:p>
          <a:p>
            <a:endParaRPr lang="en-GB" dirty="0"/>
          </a:p>
          <a:p>
            <a:r>
              <a:rPr lang="en-GB" dirty="0"/>
              <a:t>Global documentation (technologies used)</a:t>
            </a:r>
          </a:p>
          <a:p>
            <a:endParaRPr lang="en-GB" dirty="0"/>
          </a:p>
          <a:p>
            <a:r>
              <a:rPr lang="en-GB" dirty="0"/>
              <a:t>Technical documentation </a:t>
            </a:r>
          </a:p>
          <a:p>
            <a:endParaRPr lang="en-GB" dirty="0"/>
          </a:p>
          <a:p>
            <a:r>
              <a:rPr lang="en-GB" dirty="0"/>
              <a:t>User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3920733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F9DF5139-36F3-FD2F-BDE0-5D759048A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DEF684EE-DAE4-C024-4AF3-E2C65C5BB78F}"/>
              </a:ext>
            </a:extLst>
          </p:cNvPr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B26BE62B-6EC2-BDDF-F216-1E786FD64EAD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150BD079-25ED-FDBB-0A2E-FF618377F752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F537E241-E348-F44A-BA98-619F310687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1396122" cy="803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Web</a:t>
            </a:r>
            <a:endParaRPr dirty="0"/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C64CC8DB-3046-2CCF-126C-3D7E604B701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7" name="Google Shape;337;p45">
            <a:extLst>
              <a:ext uri="{FF2B5EF4-FFF2-40B4-BE49-F238E27FC236}">
                <a16:creationId xmlns:a16="http://schemas.microsoft.com/office/drawing/2014/main" id="{395F349B-13F8-5F5B-642C-FCF6DABCC1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2075" y="2741334"/>
            <a:ext cx="2681782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Oscar Frank et Lucas Binder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98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178DA766-DA0A-A113-72EF-C245032F4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2392C1C-14C8-B8C1-2ABE-42B9A9B497AE}"/>
              </a:ext>
            </a:extLst>
          </p:cNvPr>
          <p:cNvSpPr txBox="1"/>
          <p:nvPr/>
        </p:nvSpPr>
        <p:spPr>
          <a:xfrm>
            <a:off x="1931928" y="1556087"/>
            <a:ext cx="2983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Creation of project architecture</a:t>
            </a:r>
          </a:p>
          <a:p>
            <a:endParaRPr lang="en-GB" dirty="0"/>
          </a:p>
          <a:p>
            <a:r>
              <a:rPr lang="en-GB" dirty="0"/>
              <a:t>Creation of unit tests and functional tests</a:t>
            </a:r>
          </a:p>
          <a:p>
            <a:endParaRPr lang="en-GB" dirty="0"/>
          </a:p>
          <a:p>
            <a:r>
              <a:rPr lang="en-GB" dirty="0"/>
              <a:t>Creation of first views (Login, register)</a:t>
            </a:r>
          </a:p>
          <a:p>
            <a:endParaRPr lang="en-GB" dirty="0"/>
          </a:p>
          <a:p>
            <a:r>
              <a:rPr lang="en-GB" dirty="0"/>
              <a:t>Connect views to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F28A6-1239-5A6B-0E96-D7AA3F1B1C4C}"/>
              </a:ext>
            </a:extLst>
          </p:cNvPr>
          <p:cNvSpPr txBox="1"/>
          <p:nvPr/>
        </p:nvSpPr>
        <p:spPr>
          <a:xfrm>
            <a:off x="5281290" y="1556087"/>
            <a:ext cx="2983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translation with i18n</a:t>
            </a:r>
          </a:p>
          <a:p>
            <a:endParaRPr lang="en-GB" dirty="0"/>
          </a:p>
          <a:p>
            <a:r>
              <a:rPr lang="en-GB" dirty="0"/>
              <a:t>Added linter </a:t>
            </a:r>
          </a:p>
          <a:p>
            <a:endParaRPr lang="en-GB" dirty="0"/>
          </a:p>
          <a:p>
            <a:r>
              <a:rPr lang="en-GB" dirty="0"/>
              <a:t>Global documentation (technologies used)</a:t>
            </a:r>
          </a:p>
          <a:p>
            <a:endParaRPr lang="en-GB" dirty="0"/>
          </a:p>
          <a:p>
            <a:r>
              <a:rPr lang="en-GB" dirty="0"/>
              <a:t>Technical documentation </a:t>
            </a:r>
          </a:p>
          <a:p>
            <a:endParaRPr lang="en-GB" dirty="0"/>
          </a:p>
          <a:p>
            <a:r>
              <a:rPr lang="en-GB" dirty="0"/>
              <a:t>User documentation </a:t>
            </a:r>
          </a:p>
        </p:txBody>
      </p:sp>
    </p:spTree>
    <p:extLst>
      <p:ext uri="{BB962C8B-B14F-4D97-AF65-F5344CB8AC3E}">
        <p14:creationId xmlns:p14="http://schemas.microsoft.com/office/powerpoint/2010/main" val="27612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C67FE401-E0FC-C384-6DE0-C9AAAD13C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02D5DA91-2F90-2E08-292B-6F2901BA9092}"/>
              </a:ext>
            </a:extLst>
          </p:cNvPr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F9F01D11-9754-A2EB-4526-4975A983B95A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63EA6AD0-6A64-5B38-E7BD-DF5AE10938CD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8B55AA56-0D50-99F8-039C-D09AFFF54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2729916" cy="803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Mock</a:t>
            </a:r>
            <a:r>
              <a:rPr lang="fr-FR" dirty="0"/>
              <a:t>-up</a:t>
            </a:r>
            <a:endParaRPr dirty="0"/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9D090D64-2ACC-8AFE-0230-0340ACB107E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37" name="Google Shape;337;p45">
            <a:extLst>
              <a:ext uri="{FF2B5EF4-FFF2-40B4-BE49-F238E27FC236}">
                <a16:creationId xmlns:a16="http://schemas.microsoft.com/office/drawing/2014/main" id="{70D399D5-19DD-44C5-10D5-036FD2A129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2075" y="2741334"/>
            <a:ext cx="2090511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Project initiation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59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13682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Technical organization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7" name="Google Shape;337;p45"/>
          <p:cNvSpPr txBox="1">
            <a:spLocks noGrp="1"/>
          </p:cNvSpPr>
          <p:nvPr>
            <p:ph type="subTitle" idx="1"/>
          </p:nvPr>
        </p:nvSpPr>
        <p:spPr>
          <a:xfrm>
            <a:off x="1512075" y="3318850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Project initiation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51D8513A-FCCA-705F-46E5-78F2D95F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F5E9BE-FE12-B2E1-535B-EFDAF350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03" y="1158586"/>
            <a:ext cx="7772400" cy="2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9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D7E615-7874-EE01-4723-4B14D56E6240}"/>
              </a:ext>
            </a:extLst>
          </p:cNvPr>
          <p:cNvSpPr txBox="1"/>
          <p:nvPr/>
        </p:nvSpPr>
        <p:spPr>
          <a:xfrm>
            <a:off x="3219515" y="2233196"/>
            <a:ext cx="27049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/>
              <a:t>Thank you!</a:t>
            </a:r>
            <a:endParaRPr lang="en-FR" sz="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26D24CFA-A2B8-F782-2DE8-F14E93540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6F79EE-BD52-EB64-2355-DC9A34EBD102}"/>
              </a:ext>
            </a:extLst>
          </p:cNvPr>
          <p:cNvSpPr txBox="1"/>
          <p:nvPr/>
        </p:nvSpPr>
        <p:spPr>
          <a:xfrm>
            <a:off x="1148156" y="1155032"/>
            <a:ext cx="2014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Setting up a </a:t>
            </a:r>
            <a:r>
              <a:rPr lang="en-GB" dirty="0" err="1"/>
              <a:t>github</a:t>
            </a:r>
            <a:r>
              <a:rPr lang="en-GB" dirty="0"/>
              <a:t> project to manage tasks and sprints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7C1BDE9-0090-084B-BA1C-6A665EA0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45" y="740976"/>
            <a:ext cx="5550992" cy="33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3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0C286618-2325-49D4-741A-D747A9ADE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D81074-E5F2-19F4-D9BF-C371D47B564C}"/>
              </a:ext>
            </a:extLst>
          </p:cNvPr>
          <p:cNvSpPr txBox="1"/>
          <p:nvPr/>
        </p:nvSpPr>
        <p:spPr>
          <a:xfrm>
            <a:off x="852098" y="1230659"/>
            <a:ext cx="24063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Creation of a mirror repo composed of :</a:t>
            </a:r>
          </a:p>
          <a:p>
            <a:r>
              <a:rPr lang="en-GB" dirty="0"/>
              <a:t>- Code folder</a:t>
            </a:r>
          </a:p>
          <a:p>
            <a:r>
              <a:rPr lang="en-GB" dirty="0"/>
              <a:t>- Documentation folder</a:t>
            </a:r>
          </a:p>
          <a:p>
            <a:r>
              <a:rPr lang="en-GB" dirty="0"/>
              <a:t>- Resources folder </a:t>
            </a:r>
          </a:p>
          <a:p>
            <a:endParaRPr lang="en-GB" dirty="0"/>
          </a:p>
          <a:p>
            <a:r>
              <a:rPr lang="en-GB" dirty="0"/>
              <a:t>Access to </a:t>
            </a:r>
            <a:r>
              <a:rPr lang="en-GB" dirty="0" err="1"/>
              <a:t>github</a:t>
            </a:r>
            <a:r>
              <a:rPr lang="en-GB" dirty="0"/>
              <a:t> actions workflows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4E970BF-7226-0E6B-515C-488569BC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413" y="841647"/>
            <a:ext cx="5675894" cy="29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0BCDA5-7C3A-59E4-8530-D5BD1BC8FA40}"/>
              </a:ext>
            </a:extLst>
          </p:cNvPr>
          <p:cNvSpPr txBox="1"/>
          <p:nvPr/>
        </p:nvSpPr>
        <p:spPr>
          <a:xfrm>
            <a:off x="1148156" y="1155032"/>
            <a:ext cx="2014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Setting up different git branches to manage different projects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74A89EA-64E3-F103-5EF1-E47A0E2E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21" y="651155"/>
            <a:ext cx="5323008" cy="36586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21FF8B49-B7D5-A86A-84EC-025EEB1A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6BD9D1-8831-2845-B8B4-7A0B4BCA1299}"/>
              </a:ext>
            </a:extLst>
          </p:cNvPr>
          <p:cNvSpPr txBox="1"/>
          <p:nvPr/>
        </p:nvSpPr>
        <p:spPr>
          <a:xfrm>
            <a:off x="1148156" y="1155032"/>
            <a:ext cx="201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Creating a Gantt 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D52273-1E80-C8EF-E703-9B612D9C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21" y="694393"/>
            <a:ext cx="3620873" cy="362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9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FD2D1E33-3641-950F-7222-539234FB7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21138-FBDC-431E-FAA1-EBB2480308F1}"/>
              </a:ext>
            </a:extLst>
          </p:cNvPr>
          <p:cNvSpPr txBox="1"/>
          <p:nvPr/>
        </p:nvSpPr>
        <p:spPr>
          <a:xfrm>
            <a:off x="3564785" y="1161908"/>
            <a:ext cx="201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Creating a common space on postman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8C780-6957-B69C-2095-DF0DB90BA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87" y="1840317"/>
            <a:ext cx="7772400" cy="22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D4EDD664-1F6F-364E-5BD9-97BC6C3AD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7C6DBF17-8718-5659-A128-A0330E505236}"/>
              </a:ext>
            </a:extLst>
          </p:cNvPr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69913AEC-C4CD-0D27-A24A-7E429434B58B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706DFA3A-AB03-613F-D6E9-7140C5073925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B059F9A5-DFA5-EAFC-15F4-D968BE5CD9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3513682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Internal organization </a:t>
            </a:r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016E1844-3596-8A41-1DBB-9098D48830C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7" name="Google Shape;337;p45">
            <a:extLst>
              <a:ext uri="{FF2B5EF4-FFF2-40B4-BE49-F238E27FC236}">
                <a16:creationId xmlns:a16="http://schemas.microsoft.com/office/drawing/2014/main" id="{70F1AFA8-FFFE-C797-FED8-FC583BCA6B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2075" y="3318850"/>
            <a:ext cx="32052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Project initiation</a:t>
            </a:r>
          </a:p>
        </p:txBody>
      </p:sp>
    </p:spTree>
    <p:extLst>
      <p:ext uri="{BB962C8B-B14F-4D97-AF65-F5344CB8AC3E}">
        <p14:creationId xmlns:p14="http://schemas.microsoft.com/office/powerpoint/2010/main" val="14275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796891B7-7848-0734-4D31-11280BC03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A0BC7E-67D2-B956-C21F-2A5F7B3ADEA1}"/>
              </a:ext>
            </a:extLst>
          </p:cNvPr>
          <p:cNvSpPr txBox="1"/>
          <p:nvPr/>
        </p:nvSpPr>
        <p:spPr>
          <a:xfrm>
            <a:off x="1148156" y="1451656"/>
            <a:ext cx="201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Weekly 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A002D-3A90-073F-CA60-5773C928C343}"/>
              </a:ext>
            </a:extLst>
          </p:cNvPr>
          <p:cNvSpPr txBox="1"/>
          <p:nvPr/>
        </p:nvSpPr>
        <p:spPr>
          <a:xfrm>
            <a:off x="1148156" y="2201206"/>
            <a:ext cx="201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Teams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3A8DC-BBB0-E033-1F99-24739BBD48BB}"/>
              </a:ext>
            </a:extLst>
          </p:cNvPr>
          <p:cNvSpPr txBox="1"/>
          <p:nvPr/>
        </p:nvSpPr>
        <p:spPr>
          <a:xfrm>
            <a:off x="1148156" y="2950756"/>
            <a:ext cx="201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Outlook calendar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82394-E924-90F2-81EB-904DFFBAE00E}"/>
              </a:ext>
            </a:extLst>
          </p:cNvPr>
          <p:cNvSpPr txBox="1"/>
          <p:nvPr/>
        </p:nvSpPr>
        <p:spPr>
          <a:xfrm>
            <a:off x="1148156" y="3680691"/>
            <a:ext cx="201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Discord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A4209-09FB-EBED-F350-F2904465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71" y="686784"/>
            <a:ext cx="2347181" cy="3381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0DBF4-6269-FC8F-C50C-4D6D019E1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691" y="686784"/>
            <a:ext cx="1364467" cy="338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93638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272</Words>
  <Application>Microsoft Macintosh PowerPoint</Application>
  <PresentationFormat>On-screen Show (16:9)</PresentationFormat>
  <Paragraphs>100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Golos Text</vt:lpstr>
      <vt:lpstr>Commissioner</vt:lpstr>
      <vt:lpstr>Formulating a Research Problem for University Students by Slidesgo</vt:lpstr>
      <vt:lpstr>Follow-up #2 Code Quality</vt:lpstr>
      <vt:lpstr>Technical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Internal organization </vt:lpstr>
      <vt:lpstr>PowerPoint Presentation</vt:lpstr>
      <vt:lpstr>Server</vt:lpstr>
      <vt:lpstr>PowerPoint Presentation</vt:lpstr>
      <vt:lpstr>PowerPoint Presentation</vt:lpstr>
      <vt:lpstr>Android mobile</vt:lpstr>
      <vt:lpstr>PowerPoint Presentation</vt:lpstr>
      <vt:lpstr>IOS mobile</vt:lpstr>
      <vt:lpstr>PowerPoint Presentation</vt:lpstr>
      <vt:lpstr>Web</vt:lpstr>
      <vt:lpstr>PowerPoint Presentation</vt:lpstr>
      <vt:lpstr>Mock-up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Lucas Binder</cp:lastModifiedBy>
  <cp:revision>5</cp:revision>
  <dcterms:modified xsi:type="dcterms:W3CDTF">2024-12-10T06:19:40Z</dcterms:modified>
</cp:coreProperties>
</file>