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30D44-C52F-9C47-B644-B0E43BB3E28D}" v="14" dt="2020-10-15T23:26:18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nte-Serrano, Josua Oscar" userId="43a43737-d1b2-49cd-8a88-38556cd7bb12" providerId="ADAL" clId="{EA030D44-C52F-9C47-B644-B0E43BB3E28D}"/>
    <pc:docChg chg="undo custSel addSld modSld">
      <pc:chgData name="Aponte-Serrano, Josua Oscar" userId="43a43737-d1b2-49cd-8a88-38556cd7bb12" providerId="ADAL" clId="{EA030D44-C52F-9C47-B644-B0E43BB3E28D}" dt="2020-10-15T23:26:31.599" v="74" actId="555"/>
      <pc:docMkLst>
        <pc:docMk/>
      </pc:docMkLst>
      <pc:sldChg chg="addSp delSp modSp add mod">
        <pc:chgData name="Aponte-Serrano, Josua Oscar" userId="43a43737-d1b2-49cd-8a88-38556cd7bb12" providerId="ADAL" clId="{EA030D44-C52F-9C47-B644-B0E43BB3E28D}" dt="2020-10-15T23:26:31.599" v="74" actId="555"/>
        <pc:sldMkLst>
          <pc:docMk/>
          <pc:sldMk cId="3460251604" sldId="257"/>
        </pc:sldMkLst>
        <pc:picChg chg="add del mod">
          <ac:chgData name="Aponte-Serrano, Josua Oscar" userId="43a43737-d1b2-49cd-8a88-38556cd7bb12" providerId="ADAL" clId="{EA030D44-C52F-9C47-B644-B0E43BB3E28D}" dt="2020-10-15T23:01:54.391" v="4" actId="478"/>
          <ac:picMkLst>
            <pc:docMk/>
            <pc:sldMk cId="3460251604" sldId="257"/>
            <ac:picMk id="3" creationId="{3CB014E9-143F-374C-84FD-5748BA4F5D1F}"/>
          </ac:picMkLst>
        </pc:picChg>
        <pc:picChg chg="add del mod">
          <ac:chgData name="Aponte-Serrano, Josua Oscar" userId="43a43737-d1b2-49cd-8a88-38556cd7bb12" providerId="ADAL" clId="{EA030D44-C52F-9C47-B644-B0E43BB3E28D}" dt="2020-10-15T23:24:26.199" v="41" actId="478"/>
          <ac:picMkLst>
            <pc:docMk/>
            <pc:sldMk cId="3460251604" sldId="257"/>
            <ac:picMk id="5" creationId="{31975634-C7A9-E74D-8090-33ADC57ACCED}"/>
          </ac:picMkLst>
        </pc:picChg>
        <pc:picChg chg="add del mod">
          <ac:chgData name="Aponte-Serrano, Josua Oscar" userId="43a43737-d1b2-49cd-8a88-38556cd7bb12" providerId="ADAL" clId="{EA030D44-C52F-9C47-B644-B0E43BB3E28D}" dt="2020-10-15T23:24:58.359" v="50" actId="478"/>
          <ac:picMkLst>
            <pc:docMk/>
            <pc:sldMk cId="3460251604" sldId="257"/>
            <ac:picMk id="7" creationId="{D012F86D-FC1A-7349-909B-E97A29D11212}"/>
          </ac:picMkLst>
        </pc:picChg>
        <pc:picChg chg="add del mod">
          <ac:chgData name="Aponte-Serrano, Josua Oscar" userId="43a43737-d1b2-49cd-8a88-38556cd7bb12" providerId="ADAL" clId="{EA030D44-C52F-9C47-B644-B0E43BB3E28D}" dt="2020-10-15T23:04:21.285" v="16" actId="931"/>
          <ac:picMkLst>
            <pc:docMk/>
            <pc:sldMk cId="3460251604" sldId="257"/>
            <ac:picMk id="9" creationId="{FAC4CEA3-FD51-5C4D-BB0F-076E052F67A1}"/>
          </ac:picMkLst>
        </pc:picChg>
        <pc:picChg chg="add del mod">
          <ac:chgData name="Aponte-Serrano, Josua Oscar" userId="43a43737-d1b2-49cd-8a88-38556cd7bb12" providerId="ADAL" clId="{EA030D44-C52F-9C47-B644-B0E43BB3E28D}" dt="2020-10-15T23:25:31.339" v="57" actId="478"/>
          <ac:picMkLst>
            <pc:docMk/>
            <pc:sldMk cId="3460251604" sldId="257"/>
            <ac:picMk id="11" creationId="{EFE83506-4F4F-6E43-9AA8-DCED9F4DF667}"/>
          </ac:picMkLst>
        </pc:picChg>
        <pc:picChg chg="add del mod">
          <ac:chgData name="Aponte-Serrano, Josua Oscar" userId="43a43737-d1b2-49cd-8a88-38556cd7bb12" providerId="ADAL" clId="{EA030D44-C52F-9C47-B644-B0E43BB3E28D}" dt="2020-10-15T23:25:53.545" v="64" actId="478"/>
          <ac:picMkLst>
            <pc:docMk/>
            <pc:sldMk cId="3460251604" sldId="257"/>
            <ac:picMk id="13" creationId="{B882B8A0-092D-404F-B623-E0CB1C2C494C}"/>
          </ac:picMkLst>
        </pc:picChg>
        <pc:picChg chg="add del mod">
          <ac:chgData name="Aponte-Serrano, Josua Oscar" userId="43a43737-d1b2-49cd-8a88-38556cd7bb12" providerId="ADAL" clId="{EA030D44-C52F-9C47-B644-B0E43BB3E28D}" dt="2020-10-15T23:26:27.580" v="73" actId="478"/>
          <ac:picMkLst>
            <pc:docMk/>
            <pc:sldMk cId="3460251604" sldId="257"/>
            <ac:picMk id="15" creationId="{D76A522D-F928-B141-83F9-20FCFDB285CB}"/>
          </ac:picMkLst>
        </pc:picChg>
        <pc:picChg chg="add del mod">
          <ac:chgData name="Aponte-Serrano, Josua Oscar" userId="43a43737-d1b2-49cd-8a88-38556cd7bb12" providerId="ADAL" clId="{EA030D44-C52F-9C47-B644-B0E43BB3E28D}" dt="2020-10-15T23:25:02.776" v="51" actId="554"/>
          <ac:picMkLst>
            <pc:docMk/>
            <pc:sldMk cId="3460251604" sldId="257"/>
            <ac:picMk id="17" creationId="{168A40A6-5816-944A-9664-443A6F4D3199}"/>
          </ac:picMkLst>
        </pc:picChg>
        <pc:picChg chg="add mod">
          <ac:chgData name="Aponte-Serrano, Josua Oscar" userId="43a43737-d1b2-49cd-8a88-38556cd7bb12" providerId="ADAL" clId="{EA030D44-C52F-9C47-B644-B0E43BB3E28D}" dt="2020-10-15T23:25:35.006" v="58" actId="554"/>
          <ac:picMkLst>
            <pc:docMk/>
            <pc:sldMk cId="3460251604" sldId="257"/>
            <ac:picMk id="19" creationId="{EB77FE60-8D8B-574E-9AB0-745427F96CAC}"/>
          </ac:picMkLst>
        </pc:picChg>
        <pc:picChg chg="add mod">
          <ac:chgData name="Aponte-Serrano, Josua Oscar" userId="43a43737-d1b2-49cd-8a88-38556cd7bb12" providerId="ADAL" clId="{EA030D44-C52F-9C47-B644-B0E43BB3E28D}" dt="2020-10-15T23:25:35.006" v="58" actId="554"/>
          <ac:picMkLst>
            <pc:docMk/>
            <pc:sldMk cId="3460251604" sldId="257"/>
            <ac:picMk id="21" creationId="{F5DBA26C-5F6B-5447-83EC-6D171745F258}"/>
          </ac:picMkLst>
        </pc:picChg>
        <pc:picChg chg="add mod">
          <ac:chgData name="Aponte-Serrano, Josua Oscar" userId="43a43737-d1b2-49cd-8a88-38556cd7bb12" providerId="ADAL" clId="{EA030D44-C52F-9C47-B644-B0E43BB3E28D}" dt="2020-10-15T23:26:31.599" v="74" actId="555"/>
          <ac:picMkLst>
            <pc:docMk/>
            <pc:sldMk cId="3460251604" sldId="257"/>
            <ac:picMk id="23" creationId="{BB5A8402-F6C3-154C-87C9-6FA30F972A28}"/>
          </ac:picMkLst>
        </pc:picChg>
        <pc:picChg chg="add mod">
          <ac:chgData name="Aponte-Serrano, Josua Oscar" userId="43a43737-d1b2-49cd-8a88-38556cd7bb12" providerId="ADAL" clId="{EA030D44-C52F-9C47-B644-B0E43BB3E28D}" dt="2020-10-15T23:26:31.599" v="74" actId="555"/>
          <ac:picMkLst>
            <pc:docMk/>
            <pc:sldMk cId="3460251604" sldId="257"/>
            <ac:picMk id="25" creationId="{A9A8B671-E7E9-A94C-B638-98D0F3E07D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D1BD-DA4F-B54D-8B4B-B70C2069B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CE457-6EA5-7446-B406-241E83483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EC308-FE7E-0146-86B6-425E7B24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E704-C619-6149-8E27-D978165D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0C83-D8B3-8441-83FA-24BF5F62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50AF-1DC2-E84C-99B6-5A1C55A3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89F33-8863-064F-B9F5-C165D179C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5B0B-B077-734C-A6F8-63E8C5C4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C521C-90D0-3949-AC92-3508E4E7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30B2D-D7F8-8A4B-BB35-FC8BA6B5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D7294-7213-CD4B-BB25-944936E5C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8B75-9A4B-6142-B63A-684A8B3A2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EDE5-D7A0-7E49-A593-303BD53B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8DDA-749F-4C4D-A165-BF364F85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BA0C-40F2-8B46-BA01-699324DE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904D-DF24-FB45-92A5-C4F8429E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586C-F417-E24B-AFE6-88CC37AA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5999-927D-9542-B0EB-DA0AE017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A357-A35F-0046-93AD-802B5DFD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6102-78E6-8C4C-BC90-A36D805B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B5F-1A41-614F-A52C-370E61E7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1E6B-6855-3343-94C3-470A19E33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B7B3-9CEE-0241-9A10-A69DDDA6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7833-918A-B748-A2A2-319E1B17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2459-5532-6F4C-B4E9-954DABA2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F364-ED8D-BF4F-8941-031AE884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D8CC-78B2-434D-BB7A-37870EB7F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961AD-7169-0042-A0B3-91556804C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91F0D-EFDE-0A46-9EA0-3873278C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B8889-1595-3348-814C-2F435798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030FF-8C98-4F46-B234-146765FD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95DF-EEA0-6043-AB1E-F12548F5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B12C6-2AA3-0A40-9755-9044C5CB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4C029-1029-6246-8BF2-FDDF86685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AEED9-6ACC-9243-BD09-EDE26AE09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37A78-10B8-6A48-B21C-E893D2D49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D95D9-CF3A-AC41-98BF-A2F8DE1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814F6-7068-3047-8D1C-1CCDCA77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90378-837A-E34E-A0A5-1FF02E45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673A-4F78-7449-A30B-123C01EE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3CCC3-AC30-1448-BE53-45B5EC9B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F915B-A30D-ED40-A509-44D172A2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603A5-53C0-0640-8E0F-C0AB88D4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1CB52-1061-134C-887F-7E8C15AD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5F4EB-758B-2347-A1DA-33168822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E3BEA-1688-8847-96B7-1891B3F2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A2DB-10B6-CE46-BF94-EDDA53F7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C57C-770A-2B46-9181-D2522DD6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CDEB9-A2CA-CB43-8EE5-732215AA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07BC8-9130-9349-B576-3824A20D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2C001-089A-C940-8E96-7F3E8FEF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B45AF-9D4B-F94C-9884-49339BE7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EDCB-C067-C741-B38F-515BC3DD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1EB6C-8AB1-BE43-B876-9780CBD1F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507A3-CB10-FC4A-A7AC-D8DA0713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FE436-2579-734B-A748-7D94DA57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83F6F-FB3F-A243-9918-29A539E4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EA54B-A275-8243-8D52-269F75DD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3793B-17B6-D24B-A9D7-58F698EF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98639-115B-7748-A94C-BBE72E7B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CA2A-AA89-9D4F-B268-2E5EC6FAA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CDBC-DF73-6641-A92E-614C5439CB8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D2A2-045E-8A4A-B148-13BABA9E5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DA8E-944B-D143-B635-3453BB541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2686-5C21-6148-983C-A3FEB3616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FF05BCA-DADF-0743-B0A1-C669EAA5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25AB213-12E3-7B40-BFB8-7DF782B7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743201"/>
            <a:ext cx="3657600" cy="27432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7DDA2B5-ABDE-0B41-97DE-6153CAE50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743201"/>
            <a:ext cx="3657600" cy="27432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4F0B1E5-C6B2-A942-B982-7B83BF2AD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0"/>
            <a:ext cx="3657600" cy="27432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B20C0E9-B7A4-E14F-9613-606AEE5F4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Line chart&#10;&#10;Description automatically generated">
            <a:extLst>
              <a:ext uri="{FF2B5EF4-FFF2-40B4-BE49-F238E27FC236}">
                <a16:creationId xmlns:a16="http://schemas.microsoft.com/office/drawing/2014/main" id="{168A40A6-5816-944A-9664-443A6F4D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EB77FE60-8D8B-574E-9AB0-745427F9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0"/>
            <a:ext cx="3657600" cy="2743200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BB5A8402-F6C3-154C-87C9-6FA30F972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49" y="2743200"/>
            <a:ext cx="3657600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514D70-C7DA-0F42-AEE4-356E642B0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0"/>
            <a:ext cx="36576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A3462-B09B-CC4D-ADF3-823B9AB3C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600" y="27432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3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Aponte-Serrano, Josua Oscar</dc:creator>
  <cp:lastModifiedBy>Aponte-Serrano, Josua Oscar</cp:lastModifiedBy>
  <cp:revision>2</cp:revision>
  <dcterms:created xsi:type="dcterms:W3CDTF">2020-10-01T21:39:12Z</dcterms:created>
  <dcterms:modified xsi:type="dcterms:W3CDTF">2021-01-28T14:53:17Z</dcterms:modified>
</cp:coreProperties>
</file>