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0918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>
      <p:cViewPr>
        <p:scale>
          <a:sx n="85" d="100"/>
          <a:sy n="85" d="100"/>
        </p:scale>
        <p:origin x="17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483" y="1122363"/>
            <a:ext cx="8318897" cy="2387600"/>
          </a:xfrm>
        </p:spPr>
        <p:txBody>
          <a:bodyPr anchor="b"/>
          <a:lstStyle>
            <a:lvl1pPr algn="ctr">
              <a:defRPr sz="54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483" y="3602038"/>
            <a:ext cx="8318897" cy="1655762"/>
          </a:xfrm>
        </p:spPr>
        <p:txBody>
          <a:bodyPr/>
          <a:lstStyle>
            <a:lvl1pPr marL="0" indent="0" algn="ctr">
              <a:buNone/>
              <a:defRPr sz="2184"/>
            </a:lvl1pPr>
            <a:lvl2pPr marL="415961" indent="0" algn="ctr">
              <a:buNone/>
              <a:defRPr sz="1820"/>
            </a:lvl2pPr>
            <a:lvl3pPr marL="831921" indent="0" algn="ctr">
              <a:buNone/>
              <a:defRPr sz="1638"/>
            </a:lvl3pPr>
            <a:lvl4pPr marL="1247882" indent="0" algn="ctr">
              <a:buNone/>
              <a:defRPr sz="1456"/>
            </a:lvl4pPr>
            <a:lvl5pPr marL="1663842" indent="0" algn="ctr">
              <a:buNone/>
              <a:defRPr sz="1456"/>
            </a:lvl5pPr>
            <a:lvl6pPr marL="2079803" indent="0" algn="ctr">
              <a:buNone/>
              <a:defRPr sz="1456"/>
            </a:lvl6pPr>
            <a:lvl7pPr marL="2495763" indent="0" algn="ctr">
              <a:buNone/>
              <a:defRPr sz="1456"/>
            </a:lvl7pPr>
            <a:lvl8pPr marL="2911724" indent="0" algn="ctr">
              <a:buNone/>
              <a:defRPr sz="1456"/>
            </a:lvl8pPr>
            <a:lvl9pPr marL="3327684" indent="0" algn="ctr">
              <a:buNone/>
              <a:defRPr sz="14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7614" y="365125"/>
            <a:ext cx="23916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565" y="365125"/>
            <a:ext cx="70364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5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88" y="1709739"/>
            <a:ext cx="9566732" cy="2852737"/>
          </a:xfrm>
        </p:spPr>
        <p:txBody>
          <a:bodyPr anchor="b"/>
          <a:lstStyle>
            <a:lvl1pPr>
              <a:defRPr sz="54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788" y="4589464"/>
            <a:ext cx="9566732" cy="1500187"/>
          </a:xfrm>
        </p:spPr>
        <p:txBody>
          <a:bodyPr/>
          <a:lstStyle>
            <a:lvl1pPr marL="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1pPr>
            <a:lvl2pPr marL="415961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2pPr>
            <a:lvl3pPr marL="831921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3pPr>
            <a:lvl4pPr marL="1247882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4pPr>
            <a:lvl5pPr marL="1663842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5pPr>
            <a:lvl6pPr marL="2079803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6pPr>
            <a:lvl7pPr marL="2495763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7pPr>
            <a:lvl8pPr marL="2911724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8pPr>
            <a:lvl9pPr marL="3327684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565" y="1825625"/>
            <a:ext cx="471404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256" y="1825625"/>
            <a:ext cx="471404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10" y="365126"/>
            <a:ext cx="95667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011" y="1681163"/>
            <a:ext cx="4692378" cy="823912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5961" indent="0">
              <a:buNone/>
              <a:defRPr sz="1820" b="1"/>
            </a:lvl2pPr>
            <a:lvl3pPr marL="831921" indent="0">
              <a:buNone/>
              <a:defRPr sz="1638" b="1"/>
            </a:lvl3pPr>
            <a:lvl4pPr marL="1247882" indent="0">
              <a:buNone/>
              <a:defRPr sz="1456" b="1"/>
            </a:lvl4pPr>
            <a:lvl5pPr marL="1663842" indent="0">
              <a:buNone/>
              <a:defRPr sz="1456" b="1"/>
            </a:lvl5pPr>
            <a:lvl6pPr marL="2079803" indent="0">
              <a:buNone/>
              <a:defRPr sz="1456" b="1"/>
            </a:lvl6pPr>
            <a:lvl7pPr marL="2495763" indent="0">
              <a:buNone/>
              <a:defRPr sz="1456" b="1"/>
            </a:lvl7pPr>
            <a:lvl8pPr marL="2911724" indent="0">
              <a:buNone/>
              <a:defRPr sz="1456" b="1"/>
            </a:lvl8pPr>
            <a:lvl9pPr marL="3327684" indent="0">
              <a:buNone/>
              <a:defRPr sz="14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011" y="2505075"/>
            <a:ext cx="46923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5256" y="1681163"/>
            <a:ext cx="4715486" cy="823912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5961" indent="0">
              <a:buNone/>
              <a:defRPr sz="1820" b="1"/>
            </a:lvl2pPr>
            <a:lvl3pPr marL="831921" indent="0">
              <a:buNone/>
              <a:defRPr sz="1638" b="1"/>
            </a:lvl3pPr>
            <a:lvl4pPr marL="1247882" indent="0">
              <a:buNone/>
              <a:defRPr sz="1456" b="1"/>
            </a:lvl4pPr>
            <a:lvl5pPr marL="1663842" indent="0">
              <a:buNone/>
              <a:defRPr sz="1456" b="1"/>
            </a:lvl5pPr>
            <a:lvl6pPr marL="2079803" indent="0">
              <a:buNone/>
              <a:defRPr sz="1456" b="1"/>
            </a:lvl6pPr>
            <a:lvl7pPr marL="2495763" indent="0">
              <a:buNone/>
              <a:defRPr sz="1456" b="1"/>
            </a:lvl7pPr>
            <a:lvl8pPr marL="2911724" indent="0">
              <a:buNone/>
              <a:defRPr sz="1456" b="1"/>
            </a:lvl8pPr>
            <a:lvl9pPr marL="3327684" indent="0">
              <a:buNone/>
              <a:defRPr sz="14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15256" y="2505075"/>
            <a:ext cx="471548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11" y="457200"/>
            <a:ext cx="3577414" cy="1600200"/>
          </a:xfrm>
        </p:spPr>
        <p:txBody>
          <a:bodyPr anchor="b"/>
          <a:lstStyle>
            <a:lvl1pPr>
              <a:defRPr sz="2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86" y="987426"/>
            <a:ext cx="5615256" cy="4873625"/>
          </a:xfrm>
        </p:spPr>
        <p:txBody>
          <a:bodyPr/>
          <a:lstStyle>
            <a:lvl1pPr>
              <a:defRPr sz="2911"/>
            </a:lvl1pPr>
            <a:lvl2pPr>
              <a:defRPr sz="2547"/>
            </a:lvl2pPr>
            <a:lvl3pPr>
              <a:defRPr sz="2184"/>
            </a:lvl3pPr>
            <a:lvl4pPr>
              <a:defRPr sz="1820"/>
            </a:lvl4pPr>
            <a:lvl5pPr>
              <a:defRPr sz="1820"/>
            </a:lvl5pPr>
            <a:lvl6pPr>
              <a:defRPr sz="1820"/>
            </a:lvl6pPr>
            <a:lvl7pPr>
              <a:defRPr sz="1820"/>
            </a:lvl7pPr>
            <a:lvl8pPr>
              <a:defRPr sz="1820"/>
            </a:lvl8pPr>
            <a:lvl9pPr>
              <a:defRPr sz="18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011" y="2057400"/>
            <a:ext cx="3577414" cy="3811588"/>
          </a:xfrm>
        </p:spPr>
        <p:txBody>
          <a:bodyPr/>
          <a:lstStyle>
            <a:lvl1pPr marL="0" indent="0">
              <a:buNone/>
              <a:defRPr sz="1456"/>
            </a:lvl1pPr>
            <a:lvl2pPr marL="415961" indent="0">
              <a:buNone/>
              <a:defRPr sz="1274"/>
            </a:lvl2pPr>
            <a:lvl3pPr marL="831921" indent="0">
              <a:buNone/>
              <a:defRPr sz="1092"/>
            </a:lvl3pPr>
            <a:lvl4pPr marL="1247882" indent="0">
              <a:buNone/>
              <a:defRPr sz="910"/>
            </a:lvl4pPr>
            <a:lvl5pPr marL="1663842" indent="0">
              <a:buNone/>
              <a:defRPr sz="910"/>
            </a:lvl5pPr>
            <a:lvl6pPr marL="2079803" indent="0">
              <a:buNone/>
              <a:defRPr sz="910"/>
            </a:lvl6pPr>
            <a:lvl7pPr marL="2495763" indent="0">
              <a:buNone/>
              <a:defRPr sz="910"/>
            </a:lvl7pPr>
            <a:lvl8pPr marL="2911724" indent="0">
              <a:buNone/>
              <a:defRPr sz="910"/>
            </a:lvl8pPr>
            <a:lvl9pPr marL="3327684" indent="0">
              <a:buNone/>
              <a:defRPr sz="9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11" y="457200"/>
            <a:ext cx="3577414" cy="1600200"/>
          </a:xfrm>
        </p:spPr>
        <p:txBody>
          <a:bodyPr anchor="b"/>
          <a:lstStyle>
            <a:lvl1pPr>
              <a:defRPr sz="2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15486" y="987426"/>
            <a:ext cx="5615256" cy="4873625"/>
          </a:xfrm>
        </p:spPr>
        <p:txBody>
          <a:bodyPr anchor="t"/>
          <a:lstStyle>
            <a:lvl1pPr marL="0" indent="0">
              <a:buNone/>
              <a:defRPr sz="2911"/>
            </a:lvl1pPr>
            <a:lvl2pPr marL="415961" indent="0">
              <a:buNone/>
              <a:defRPr sz="2547"/>
            </a:lvl2pPr>
            <a:lvl3pPr marL="831921" indent="0">
              <a:buNone/>
              <a:defRPr sz="2184"/>
            </a:lvl3pPr>
            <a:lvl4pPr marL="1247882" indent="0">
              <a:buNone/>
              <a:defRPr sz="1820"/>
            </a:lvl4pPr>
            <a:lvl5pPr marL="1663842" indent="0">
              <a:buNone/>
              <a:defRPr sz="1820"/>
            </a:lvl5pPr>
            <a:lvl6pPr marL="2079803" indent="0">
              <a:buNone/>
              <a:defRPr sz="1820"/>
            </a:lvl6pPr>
            <a:lvl7pPr marL="2495763" indent="0">
              <a:buNone/>
              <a:defRPr sz="1820"/>
            </a:lvl7pPr>
            <a:lvl8pPr marL="2911724" indent="0">
              <a:buNone/>
              <a:defRPr sz="1820"/>
            </a:lvl8pPr>
            <a:lvl9pPr marL="3327684" indent="0">
              <a:buNone/>
              <a:defRPr sz="18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011" y="2057400"/>
            <a:ext cx="3577414" cy="3811588"/>
          </a:xfrm>
        </p:spPr>
        <p:txBody>
          <a:bodyPr/>
          <a:lstStyle>
            <a:lvl1pPr marL="0" indent="0">
              <a:buNone/>
              <a:defRPr sz="1456"/>
            </a:lvl1pPr>
            <a:lvl2pPr marL="415961" indent="0">
              <a:buNone/>
              <a:defRPr sz="1274"/>
            </a:lvl2pPr>
            <a:lvl3pPr marL="831921" indent="0">
              <a:buNone/>
              <a:defRPr sz="1092"/>
            </a:lvl3pPr>
            <a:lvl4pPr marL="1247882" indent="0">
              <a:buNone/>
              <a:defRPr sz="910"/>
            </a:lvl4pPr>
            <a:lvl5pPr marL="1663842" indent="0">
              <a:buNone/>
              <a:defRPr sz="910"/>
            </a:lvl5pPr>
            <a:lvl6pPr marL="2079803" indent="0">
              <a:buNone/>
              <a:defRPr sz="910"/>
            </a:lvl6pPr>
            <a:lvl7pPr marL="2495763" indent="0">
              <a:buNone/>
              <a:defRPr sz="910"/>
            </a:lvl7pPr>
            <a:lvl8pPr marL="2911724" indent="0">
              <a:buNone/>
              <a:defRPr sz="910"/>
            </a:lvl8pPr>
            <a:lvl9pPr marL="3327684" indent="0">
              <a:buNone/>
              <a:defRPr sz="9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566" y="365126"/>
            <a:ext cx="95667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566" y="1825625"/>
            <a:ext cx="9566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566" y="6356351"/>
            <a:ext cx="2495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7807-8649-544A-90B0-E1057FE53B5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4180" y="6356351"/>
            <a:ext cx="3743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3628" y="6356351"/>
            <a:ext cx="2495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AC67-AC34-8B4C-9833-14E1B903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31921" rtl="0" eaLnBrk="1" latinLnBrk="0" hangingPunct="1">
        <a:lnSpc>
          <a:spcPct val="90000"/>
        </a:lnSpc>
        <a:spcBef>
          <a:spcPct val="0"/>
        </a:spcBef>
        <a:buNone/>
        <a:defRPr sz="4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980" indent="-207980" algn="l" defTabSz="831921" rtl="0" eaLnBrk="1" latinLnBrk="0" hangingPunct="1">
        <a:lnSpc>
          <a:spcPct val="90000"/>
        </a:lnSpc>
        <a:spcBef>
          <a:spcPts val="910"/>
        </a:spcBef>
        <a:buFont typeface="Arial" panose="020B0604020202020204" pitchFamily="34" charset="0"/>
        <a:buChar char="•"/>
        <a:defRPr sz="2547" kern="1200">
          <a:solidFill>
            <a:schemeClr val="tx1"/>
          </a:solidFill>
          <a:latin typeface="+mn-lt"/>
          <a:ea typeface="+mn-ea"/>
          <a:cs typeface="+mn-cs"/>
        </a:defRPr>
      </a:lvl1pPr>
      <a:lvl2pPr marL="623941" indent="-207980" algn="l" defTabSz="831921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039901" indent="-207980" algn="l" defTabSz="831921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455862" indent="-207980" algn="l" defTabSz="831921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871823" indent="-207980" algn="l" defTabSz="831921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287783" indent="-207980" algn="l" defTabSz="831921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703744" indent="-207980" algn="l" defTabSz="831921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3119704" indent="-207980" algn="l" defTabSz="831921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535665" indent="-207980" algn="l" defTabSz="831921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921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15961" algn="l" defTabSz="831921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831921" algn="l" defTabSz="831921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247882" algn="l" defTabSz="831921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663842" algn="l" defTabSz="831921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079803" algn="l" defTabSz="831921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495763" algn="l" defTabSz="831921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2911724" algn="l" defTabSz="831921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327684" algn="l" defTabSz="831921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224B4-E900-9346-A176-226AA1247051}"/>
              </a:ext>
            </a:extLst>
          </p:cNvPr>
          <p:cNvGrpSpPr/>
          <p:nvPr/>
        </p:nvGrpSpPr>
        <p:grpSpPr>
          <a:xfrm>
            <a:off x="-24682" y="-22641"/>
            <a:ext cx="11271900" cy="6870700"/>
            <a:chOff x="390477" y="1375189"/>
            <a:chExt cx="11271900" cy="68707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8895552-2C7D-904B-9954-C8E1EBAD0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515"/>
            <a:stretch/>
          </p:blipFill>
          <p:spPr>
            <a:xfrm>
              <a:off x="390477" y="1375189"/>
              <a:ext cx="9474352" cy="6870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6580E8-FC26-194B-9D8B-691CC42A8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556" t="9460" b="58190"/>
            <a:stretch/>
          </p:blipFill>
          <p:spPr>
            <a:xfrm>
              <a:off x="9930384" y="3699191"/>
              <a:ext cx="1731993" cy="222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90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Ackerman, Emily Elizabeth</dc:creator>
  <cp:lastModifiedBy>Ackerman, Emily Elizabeth</cp:lastModifiedBy>
  <cp:revision>1</cp:revision>
  <dcterms:created xsi:type="dcterms:W3CDTF">2022-03-28T00:53:49Z</dcterms:created>
  <dcterms:modified xsi:type="dcterms:W3CDTF">2022-03-28T01:00:00Z</dcterms:modified>
</cp:coreProperties>
</file>