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8" r:id="rId1"/>
  </p:sldMasterIdLst>
  <p:sldIdLst>
    <p:sldId id="256" r:id="rId2"/>
    <p:sldId id="257" r:id="rId3"/>
    <p:sldId id="258" r:id="rId4"/>
    <p:sldId id="264" r:id="rId5"/>
    <p:sldId id="259" r:id="rId6"/>
    <p:sldId id="265" r:id="rId7"/>
    <p:sldId id="266" r:id="rId8"/>
    <p:sldId id="261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53AD8FB-3322-E6B7-C727-AF8497C2F320}" v="36" dt="2022-04-27T18:10:09.105"/>
    <p1510:client id="{734FDDC1-8991-4057-9788-523D39B137ED}" v="115" dt="2022-04-26T12:42:21.335"/>
    <p1510:client id="{913E589A-0E34-BFDE-EC0E-5F7174CE0CEB}" v="12" dt="2022-04-28T00:49:16.782"/>
    <p1510:client id="{96F658F8-C708-4B24-A6C8-481A2275836A}" v="36" dt="2022-04-27T17:47:53.463"/>
    <p1510:client id="{A578A05A-D839-4D53-A255-373FEA2E18F5}" v="236" dt="2022-04-26T01:14:42.056"/>
    <p1510:client id="{C4C7396B-6F47-E3A3-39D4-0A67E92606A2}" v="213" dt="2022-04-26T02:15:32.923"/>
    <p1510:client id="{C656EEAC-DD73-9448-DA7C-0A258371AA25}" v="30" dt="2022-04-26T21:58:59.535"/>
    <p1510:client id="{CCE5D540-5440-FD58-4170-9298B0569F77}" v="48" dt="2022-04-26T23:44:46.146"/>
    <p1510:client id="{FF369A28-86C2-853C-3E01-B35FE63A3B6B}" v="224" dt="2022-04-27T03:00:17.7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1T21:29:10.2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7T02:45:48.8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6T01:34:10.3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6T01:41:20.3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6T21:40:40.4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6T02:14:47.2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7T02:11:19.5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7T17:46:56.5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7T02:21:12.4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7T02:27:17.5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E56D6-F195-48D7-978E-7EE16D4304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6946" y="1104900"/>
            <a:ext cx="8376514" cy="3120504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A72F42-5C88-4F7D-803B-C371B570D7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08039" y="4442385"/>
            <a:ext cx="6074328" cy="984023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i="0" spc="16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0384F3-2D6A-49F6-8F79-F3955E904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9259A-1FE3-4FF9-8A07-BDD8177164ED}" type="datetime4">
              <a:rPr lang="en-US" smtClean="0"/>
              <a:t>April 27,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63F32-CD31-4801-BAE4-09EEB1262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5D34C-49ED-4ADB-8693-73B790764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07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0171A2-02C1-4543-8B6B-FCF7E69712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50879" y="1825625"/>
            <a:ext cx="9810604" cy="451669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5027C-A386-44E4-AFE1-33AFFDA3A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C3C8F-D4A7-4EAD-92AD-82C91CB8BB85}" type="datetime4">
              <a:rPr lang="en-US" smtClean="0"/>
              <a:t>April 27,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1BF710-0558-4457-825D-48713CAED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7F93D-5DC3-4C36-AEB0-79CDB15C3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7CFC0C8-11FE-4003-B2D6-B7B8E2790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29552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EB41C5-3638-439D-BA61-4DAA142226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464025"/>
            <a:ext cx="2161540" cy="580029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9B91A0-A376-483C-926E-189F376E55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464023"/>
            <a:ext cx="7886700" cy="58002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4134E-B7D5-4664-BB2E-6A98ED630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11D41-E33C-4BC7-8272-37E8417FD097}" type="datetime4">
              <a:rPr lang="en-US" smtClean="0"/>
              <a:t>April 27,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A54E2A-B1CE-4F2E-9D9A-D47E514D5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E7C304-46A8-4179-87A2-B8CC10B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754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7B333-9E16-4502-96B5-3F586B7E0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D0795-5EC7-4FF8-9FC7-22AFA3C55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A2DA5B-9862-4A23-8FEC-5C1ABC2EEF1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506456" y="5074920"/>
            <a:ext cx="2647667" cy="365125"/>
          </a:xfrm>
        </p:spPr>
        <p:txBody>
          <a:bodyPr/>
          <a:lstStyle/>
          <a:p>
            <a:fld id="{5D340FED-6E95-4177-A7EF-CD303B9E611D}" type="datetime4">
              <a:rPr lang="en-US" smtClean="0"/>
              <a:t>April 27,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D9A4B-0DA7-46BB-9DCE-3F26075C4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10451592" y="1408176"/>
            <a:ext cx="277049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A7C47-81AC-431C-A7C3-2BC71AD14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58016" y="3136392"/>
            <a:ext cx="545911" cy="580029"/>
          </a:xfrm>
        </p:spPr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993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D2E47-4DC7-46C4-9407-FA4CF7E0A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513" y="1709738"/>
            <a:ext cx="9087774" cy="3438524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F7B502-122E-4177-A408-FC436A254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2513" y="5148262"/>
            <a:ext cx="8844522" cy="113823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29696-2AEF-4765-B33E-7DA328E46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962CB-39AD-45A9-800F-54DAB53D6021}" type="datetime4">
              <a:rPr lang="en-US" smtClean="0"/>
              <a:t>April 27,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9B2E4-2F1C-4FEE-AAB2-4FCC3EEFD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27D4B8-E107-480A-AA17-261CA49BB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100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8BAE8-3305-4F08-BECB-56AD7FD4E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021AC-6D8D-4D24-8B01-8AE8F41BE4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50878" y="1825624"/>
            <a:ext cx="4473622" cy="4460875"/>
          </a:xfrm>
        </p:spPr>
        <p:txBody>
          <a:bodyPr/>
          <a:lstStyle>
            <a:lvl2pPr marL="274320" indent="0">
              <a:buFontTx/>
              <a:buNone/>
              <a:defRPr/>
            </a:lvl2pPr>
            <a:lvl3pPr marL="502920">
              <a:defRPr/>
            </a:lvl3pPr>
            <a:lvl4pPr marL="548640" indent="0">
              <a:buFontTx/>
              <a:buNone/>
              <a:defRPr/>
            </a:lvl4pPr>
            <a:lvl5pPr marL="7315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E7F49C-3DB3-40B7-89B3-E3BC32FC11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44540" y="1825624"/>
            <a:ext cx="5016943" cy="44608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E33D58-BDF5-4F1F-806B-0491CB362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DF93D-55AB-4606-B9D7-742F1FC51983}" type="datetime4">
              <a:rPr lang="en-US" smtClean="0"/>
              <a:t>April 27, 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8BCBFD-1FE1-441A-B3AF-C3E7E7B8D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0CE272-E6FB-455B-BACB-2471D66D9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903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73A4FB-9EF5-4D6C-A275-2DE1077A2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1563" y="1835219"/>
            <a:ext cx="445293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9972A-4D34-4A9F-84EB-8D64A703B5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1562" y="2717801"/>
            <a:ext cx="4452938" cy="3559452"/>
          </a:xfrm>
        </p:spPr>
        <p:txBody>
          <a:bodyPr/>
          <a:lstStyle>
            <a:lvl2pPr marL="274320" indent="0">
              <a:buFontTx/>
              <a:buNone/>
              <a:defRPr/>
            </a:lvl2pPr>
            <a:lvl3pPr marL="548640">
              <a:defRPr/>
            </a:lvl3pPr>
            <a:lvl4pPr marL="594360" indent="0">
              <a:buFontTx/>
              <a:buNone/>
              <a:defRPr/>
            </a:lvl4pPr>
            <a:lvl5pPr marL="82296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BBDDE3-C8D7-4600-8259-24E1F8118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44540" y="1835219"/>
            <a:ext cx="5016943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649FFF-44C7-4256-AFE1-C5457C7AB5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44540" y="2717800"/>
            <a:ext cx="5016943" cy="3559453"/>
          </a:xfrm>
        </p:spPr>
        <p:txBody>
          <a:bodyPr/>
          <a:lstStyle>
            <a:lvl2pPr marL="457200" indent="0">
              <a:buNone/>
              <a:defRPr/>
            </a:lvl2pPr>
            <a:lvl3pPr marL="548640">
              <a:defRPr/>
            </a:lvl3pPr>
            <a:lvl4pPr marL="594360" indent="0">
              <a:buFontTx/>
              <a:buNone/>
              <a:defRPr/>
            </a:lvl4pPr>
            <a:lvl5pPr marL="82296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EC6ACF-080E-4B7C-B0C0-77E90C16E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2841D-FB5C-47AB-B2FF-32E855C1EA71}" type="datetime4">
              <a:rPr lang="en-US" smtClean="0"/>
              <a:t>April 27, 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A68C0B-BC90-4ADA-B6E6-2B30BFF9E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BCE559-C82B-4E27-965B-4AC3C66FC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3752B99E-38EC-4745-889B-124D34759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02010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DE7304-D393-47F0-ACCC-1F72EFCCE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37E9-D174-424D-BEE8-AFC4CA5F9F97}" type="datetime4">
              <a:rPr lang="en-US" smtClean="0"/>
              <a:t>April 27, 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8451FF-032D-4787-BA4B-5EB415494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B7511D-7256-4A08-BF62-3B3F821A6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3FCDA27-1C47-4EA1-A160-EC91FD88B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12764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DE8ADA-7BF8-433A-8770-61C690F37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A44C0-F7AC-49C2-8289-1E7A86D9FB50}" type="datetime4">
              <a:rPr lang="en-US" smtClean="0"/>
              <a:t>April 27, 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357B86-EC22-49C6-BBC6-639D57D1A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63764B-CF91-4C81-B4C3-5B5E5A973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664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E4801-B0C7-4458-B413-24D6E68FA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633" y="457200"/>
            <a:ext cx="4170355" cy="191750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A0C76-733A-488A-89FB-7D04FD64B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1637" y="457200"/>
            <a:ext cx="5562601" cy="5943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45B9DE-016A-4B31-BB52-99C76E28B4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3633" y="2374708"/>
            <a:ext cx="4170355" cy="40260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ED6CC3-66DD-4D9A-A9C7-F588BA88C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B84BC-6E78-40D1-8831-40AB1F596614}" type="datetime4">
              <a:rPr lang="en-US" smtClean="0"/>
              <a:t>April 27,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359FC8-04EF-4F7D-8E43-4EE0E95DA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71C964-4227-4DEE-87A1-026162DDF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780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0EB4E-D4BB-4C86-A820-63474E5A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2038" y="457199"/>
            <a:ext cx="3913241" cy="192881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FA99A1-8FAF-415D-A399-1B2C2A0F23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57752" y="457200"/>
            <a:ext cx="6110288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A15BEE-9915-4637-85A2-2AF2872C72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2038" y="2386013"/>
            <a:ext cx="3913241" cy="40147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73427C-3B67-4ED4-925D-04B9C09AA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A080F-3961-4D42-BEDE-84A1FED032F1}" type="datetime4">
              <a:rPr lang="en-US" smtClean="0"/>
              <a:t>April 27,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B5DAFD-22DE-4E9E-9C72-B16C1F27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E8EE99-49CC-4A30-8ADA-39EFD8DAA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60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customXml" Target="../ink/ink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erson in a dark room&#10;&#10;Description automatically generated">
            <a:extLst>
              <a:ext uri="{FF2B5EF4-FFF2-40B4-BE49-F238E27FC236}">
                <a16:creationId xmlns:a16="http://schemas.microsoft.com/office/drawing/2014/main" id="{DEB2E8C4-C3E7-4048-A43D-9859510CFA9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744" y="0"/>
            <a:ext cx="1286256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FBD2E1-C16B-4996-869C-DD03823A8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1"/>
            <a:ext cx="9810604" cy="12160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44DB6A-ED8E-4755-BC7A-B7AA652442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0879" y="1825624"/>
            <a:ext cx="9810604" cy="44287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5CE27-B558-4B88-ACE3-B704231277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509243" y="5071825"/>
            <a:ext cx="26476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fld id="{A33960BD-7AC1-4217-9611-AAA56D3EE38F}" type="datetime4">
              <a:rPr lang="en-US" smtClean="0"/>
              <a:pPr/>
              <a:t>April 27, 2022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CE5D61-F203-4F00-9CF1-AB0AE49370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47827" y="1407402"/>
            <a:ext cx="27704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FF38BD-5F38-4F6E-B5DD-EB1AF06002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0121" y="3138985"/>
            <a:ext cx="545911" cy="5800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fld id="{9D4AEF59-F28E-467C-9EA3-92D1CFAD475A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</a:extLst>
              </p14:cNvPr>
              <p14:cNvContentPartPr/>
              <p14:nvPr/>
            </p14:nvContentPartPr>
            <p14:xfrm>
              <a:off x="12490710" y="6342652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2481710" y="6333652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00844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7" r:id="rId7"/>
    <p:sldLayoutId id="2147483743" r:id="rId8"/>
    <p:sldLayoutId id="2147483744" r:id="rId9"/>
    <p:sldLayoutId id="2147483745" r:id="rId10"/>
    <p:sldLayoutId id="2147483746" r:id="rId11"/>
  </p:sldLayoutIdLst>
  <p:hf sldNum="0" hdr="0" ftr="0" dt="0"/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2800" kern="1200" cap="all" spc="600" baseline="0">
          <a:solidFill>
            <a:schemeClr val="tx1">
              <a:lumMod val="85000"/>
              <a:lumOff val="15000"/>
            </a:schemeClr>
          </a:solidFill>
          <a:latin typeface="+mj-lt"/>
          <a:ea typeface="Batang" panose="02030600000101010101" pitchFamily="18" charset="-127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0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1pPr>
      <a:lvl2pPr marL="274320" indent="0" algn="l" defTabSz="914400" rtl="0" eaLnBrk="1" latinLnBrk="0" hangingPunct="1">
        <a:lnSpc>
          <a:spcPct val="100000"/>
        </a:lnSpc>
        <a:spcBef>
          <a:spcPts val="500"/>
        </a:spcBef>
        <a:buFontTx/>
        <a:buNone/>
        <a:defRPr sz="18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2pPr>
      <a:lvl3pPr marL="605790" indent="-28575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3pPr>
      <a:lvl4pPr marL="630936" indent="0" algn="l" defTabSz="914400" rtl="0" eaLnBrk="1" latinLnBrk="0" hangingPunct="1">
        <a:lnSpc>
          <a:spcPct val="100000"/>
        </a:lnSpc>
        <a:spcBef>
          <a:spcPts val="500"/>
        </a:spcBef>
        <a:buFontTx/>
        <a:buNone/>
        <a:defRPr sz="14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4pPr>
      <a:lvl5pPr marL="82296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4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e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2" name="Rectangle 171">
            <a:extLst>
              <a:ext uri="{FF2B5EF4-FFF2-40B4-BE49-F238E27FC236}">
                <a16:creationId xmlns:a16="http://schemas.microsoft.com/office/drawing/2014/main" id="{EC3FE92E-FF21-46DB-BE36-B3A5D4149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Freeform: Shape 173">
            <a:extLst>
              <a:ext uri="{FF2B5EF4-FFF2-40B4-BE49-F238E27FC236}">
                <a16:creationId xmlns:a16="http://schemas.microsoft.com/office/drawing/2014/main" id="{2EC25AED-430D-4A07-ADB6-252CF7E7A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823270"/>
            <a:ext cx="12192000" cy="3034730"/>
          </a:xfrm>
          <a:custGeom>
            <a:avLst/>
            <a:gdLst>
              <a:gd name="connsiteX0" fmla="*/ 12053274 w 12192000"/>
              <a:gd name="connsiteY0" fmla="*/ 219 h 3034730"/>
              <a:gd name="connsiteX1" fmla="*/ 12090320 w 12192000"/>
              <a:gd name="connsiteY1" fmla="*/ 20165 h 3034730"/>
              <a:gd name="connsiteX2" fmla="*/ 12179872 w 12192000"/>
              <a:gd name="connsiteY2" fmla="*/ 17423 h 3034730"/>
              <a:gd name="connsiteX3" fmla="*/ 12192000 w 12192000"/>
              <a:gd name="connsiteY3" fmla="*/ 6015 h 3034730"/>
              <a:gd name="connsiteX4" fmla="*/ 12192000 w 12192000"/>
              <a:gd name="connsiteY4" fmla="*/ 3034730 h 3034730"/>
              <a:gd name="connsiteX5" fmla="*/ 0 w 12192000"/>
              <a:gd name="connsiteY5" fmla="*/ 3034730 h 3034730"/>
              <a:gd name="connsiteX6" fmla="*/ 0 w 12192000"/>
              <a:gd name="connsiteY6" fmla="*/ 1455893 h 3034730"/>
              <a:gd name="connsiteX7" fmla="*/ 1262 w 12192000"/>
              <a:gd name="connsiteY7" fmla="*/ 1455434 h 3034730"/>
              <a:gd name="connsiteX8" fmla="*/ 80954 w 12192000"/>
              <a:gd name="connsiteY8" fmla="*/ 1398709 h 3034730"/>
              <a:gd name="connsiteX9" fmla="*/ 292225 w 12192000"/>
              <a:gd name="connsiteY9" fmla="*/ 1384960 h 3034730"/>
              <a:gd name="connsiteX10" fmla="*/ 363775 w 12192000"/>
              <a:gd name="connsiteY10" fmla="*/ 1320009 h 3034730"/>
              <a:gd name="connsiteX11" fmla="*/ 592426 w 12192000"/>
              <a:gd name="connsiteY11" fmla="*/ 1269402 h 3034730"/>
              <a:gd name="connsiteX12" fmla="*/ 922282 w 12192000"/>
              <a:gd name="connsiteY12" fmla="*/ 1438131 h 3034730"/>
              <a:gd name="connsiteX13" fmla="*/ 1045058 w 12192000"/>
              <a:gd name="connsiteY13" fmla="*/ 1397114 h 3034730"/>
              <a:gd name="connsiteX14" fmla="*/ 1089622 w 12192000"/>
              <a:gd name="connsiteY14" fmla="*/ 1349798 h 3034730"/>
              <a:gd name="connsiteX15" fmla="*/ 1108310 w 12192000"/>
              <a:gd name="connsiteY15" fmla="*/ 1344459 h 3034730"/>
              <a:gd name="connsiteX16" fmla="*/ 1153729 w 12192000"/>
              <a:gd name="connsiteY16" fmla="*/ 1377352 h 3034730"/>
              <a:gd name="connsiteX17" fmla="*/ 1205648 w 12192000"/>
              <a:gd name="connsiteY17" fmla="*/ 1368884 h 3034730"/>
              <a:gd name="connsiteX18" fmla="*/ 1276507 w 12192000"/>
              <a:gd name="connsiteY18" fmla="*/ 1412521 h 3034730"/>
              <a:gd name="connsiteX19" fmla="*/ 1484434 w 12192000"/>
              <a:gd name="connsiteY19" fmla="*/ 1397913 h 3034730"/>
              <a:gd name="connsiteX20" fmla="*/ 1551462 w 12192000"/>
              <a:gd name="connsiteY20" fmla="*/ 1444019 h 3034730"/>
              <a:gd name="connsiteX21" fmla="*/ 1578891 w 12192000"/>
              <a:gd name="connsiteY21" fmla="*/ 1450899 h 3034730"/>
              <a:gd name="connsiteX22" fmla="*/ 1629211 w 12192000"/>
              <a:gd name="connsiteY22" fmla="*/ 1496905 h 3034730"/>
              <a:gd name="connsiteX23" fmla="*/ 1761368 w 12192000"/>
              <a:gd name="connsiteY23" fmla="*/ 1385440 h 3034730"/>
              <a:gd name="connsiteX24" fmla="*/ 1963498 w 12192000"/>
              <a:gd name="connsiteY24" fmla="*/ 1382242 h 3034730"/>
              <a:gd name="connsiteX25" fmla="*/ 2135835 w 12192000"/>
              <a:gd name="connsiteY25" fmla="*/ 1290559 h 3034730"/>
              <a:gd name="connsiteX26" fmla="*/ 2245597 w 12192000"/>
              <a:gd name="connsiteY26" fmla="*/ 1291110 h 3034730"/>
              <a:gd name="connsiteX27" fmla="*/ 2283213 w 12192000"/>
              <a:gd name="connsiteY27" fmla="*/ 1335248 h 3034730"/>
              <a:gd name="connsiteX28" fmla="*/ 2554835 w 12192000"/>
              <a:gd name="connsiteY28" fmla="*/ 1292500 h 3034730"/>
              <a:gd name="connsiteX29" fmla="*/ 2624709 w 12192000"/>
              <a:gd name="connsiteY29" fmla="*/ 1302340 h 3034730"/>
              <a:gd name="connsiteX30" fmla="*/ 2685203 w 12192000"/>
              <a:gd name="connsiteY30" fmla="*/ 1268613 h 3034730"/>
              <a:gd name="connsiteX31" fmla="*/ 2797140 w 12192000"/>
              <a:gd name="connsiteY31" fmla="*/ 1307684 h 3034730"/>
              <a:gd name="connsiteX32" fmla="*/ 2949904 w 12192000"/>
              <a:gd name="connsiteY32" fmla="*/ 1285619 h 3034730"/>
              <a:gd name="connsiteX33" fmla="*/ 3041599 w 12192000"/>
              <a:gd name="connsiteY33" fmla="*/ 1280473 h 3034730"/>
              <a:gd name="connsiteX34" fmla="*/ 3076895 w 12192000"/>
              <a:gd name="connsiteY34" fmla="*/ 1291170 h 3034730"/>
              <a:gd name="connsiteX35" fmla="*/ 3125873 w 12192000"/>
              <a:gd name="connsiteY35" fmla="*/ 1297603 h 3034730"/>
              <a:gd name="connsiteX36" fmla="*/ 3212670 w 12192000"/>
              <a:gd name="connsiteY36" fmla="*/ 1318749 h 3034730"/>
              <a:gd name="connsiteX37" fmla="*/ 3328662 w 12192000"/>
              <a:gd name="connsiteY37" fmla="*/ 1330129 h 3034730"/>
              <a:gd name="connsiteX38" fmla="*/ 3411155 w 12192000"/>
              <a:gd name="connsiteY38" fmla="*/ 1284392 h 3034730"/>
              <a:gd name="connsiteX39" fmla="*/ 3418924 w 12192000"/>
              <a:gd name="connsiteY39" fmla="*/ 1293512 h 3034730"/>
              <a:gd name="connsiteX40" fmla="*/ 3476827 w 12192000"/>
              <a:gd name="connsiteY40" fmla="*/ 1288294 h 3034730"/>
              <a:gd name="connsiteX41" fmla="*/ 3676933 w 12192000"/>
              <a:gd name="connsiteY41" fmla="*/ 1204893 h 3034730"/>
              <a:gd name="connsiteX42" fmla="*/ 3790165 w 12192000"/>
              <a:gd name="connsiteY42" fmla="*/ 1196496 h 3034730"/>
              <a:gd name="connsiteX43" fmla="*/ 3830794 w 12192000"/>
              <a:gd name="connsiteY43" fmla="*/ 1204017 h 3034730"/>
              <a:gd name="connsiteX44" fmla="*/ 3898840 w 12192000"/>
              <a:gd name="connsiteY44" fmla="*/ 1215965 h 3034730"/>
              <a:gd name="connsiteX45" fmla="*/ 3950784 w 12192000"/>
              <a:gd name="connsiteY45" fmla="*/ 1250756 h 3034730"/>
              <a:gd name="connsiteX46" fmla="*/ 4007250 w 12192000"/>
              <a:gd name="connsiteY46" fmla="*/ 1250499 h 3034730"/>
              <a:gd name="connsiteX47" fmla="*/ 4018961 w 12192000"/>
              <a:gd name="connsiteY47" fmla="*/ 1216994 h 3034730"/>
              <a:gd name="connsiteX48" fmla="*/ 4079819 w 12192000"/>
              <a:gd name="connsiteY48" fmla="*/ 1227574 h 3034730"/>
              <a:gd name="connsiteX49" fmla="*/ 4172291 w 12192000"/>
              <a:gd name="connsiteY49" fmla="*/ 1247294 h 3034730"/>
              <a:gd name="connsiteX50" fmla="*/ 4225262 w 12192000"/>
              <a:gd name="connsiteY50" fmla="*/ 1250029 h 3034730"/>
              <a:gd name="connsiteX51" fmla="*/ 4370346 w 12192000"/>
              <a:gd name="connsiteY51" fmla="*/ 1266882 h 3034730"/>
              <a:gd name="connsiteX52" fmla="*/ 4515963 w 12192000"/>
              <a:gd name="connsiteY52" fmla="*/ 1290912 h 3034730"/>
              <a:gd name="connsiteX53" fmla="*/ 4588639 w 12192000"/>
              <a:gd name="connsiteY53" fmla="*/ 1342808 h 3034730"/>
              <a:gd name="connsiteX54" fmla="*/ 4596973 w 12192000"/>
              <a:gd name="connsiteY54" fmla="*/ 1344279 h 3034730"/>
              <a:gd name="connsiteX55" fmla="*/ 4618216 w 12192000"/>
              <a:gd name="connsiteY55" fmla="*/ 1338270 h 3034730"/>
              <a:gd name="connsiteX56" fmla="*/ 4625954 w 12192000"/>
              <a:gd name="connsiteY56" fmla="*/ 1334357 h 3034730"/>
              <a:gd name="connsiteX57" fmla="*/ 4637810 w 12192000"/>
              <a:gd name="connsiteY57" fmla="*/ 1332150 h 3034730"/>
              <a:gd name="connsiteX58" fmla="*/ 4638182 w 12192000"/>
              <a:gd name="connsiteY58" fmla="*/ 1332622 h 3034730"/>
              <a:gd name="connsiteX59" fmla="*/ 4649133 w 12192000"/>
              <a:gd name="connsiteY59" fmla="*/ 1329525 h 3034730"/>
              <a:gd name="connsiteX60" fmla="*/ 4701697 w 12192000"/>
              <a:gd name="connsiteY60" fmla="*/ 1307716 h 3034730"/>
              <a:gd name="connsiteX61" fmla="*/ 4781030 w 12192000"/>
              <a:gd name="connsiteY61" fmla="*/ 1344260 h 3034730"/>
              <a:gd name="connsiteX62" fmla="*/ 4812019 w 12192000"/>
              <a:gd name="connsiteY62" fmla="*/ 1347319 h 3034730"/>
              <a:gd name="connsiteX63" fmla="*/ 4828995 w 12192000"/>
              <a:gd name="connsiteY63" fmla="*/ 1351764 h 3034730"/>
              <a:gd name="connsiteX64" fmla="*/ 4830324 w 12192000"/>
              <a:gd name="connsiteY64" fmla="*/ 1353855 h 3034730"/>
              <a:gd name="connsiteX65" fmla="*/ 4880675 w 12192000"/>
              <a:gd name="connsiteY65" fmla="*/ 1332684 h 3034730"/>
              <a:gd name="connsiteX66" fmla="*/ 4888002 w 12192000"/>
              <a:gd name="connsiteY66" fmla="*/ 1334108 h 3034730"/>
              <a:gd name="connsiteX67" fmla="*/ 4920000 w 12192000"/>
              <a:gd name="connsiteY67" fmla="*/ 1314889 h 3034730"/>
              <a:gd name="connsiteX68" fmla="*/ 4936970 w 12192000"/>
              <a:gd name="connsiteY68" fmla="*/ 1307850 h 3034730"/>
              <a:gd name="connsiteX69" fmla="*/ 4940860 w 12192000"/>
              <a:gd name="connsiteY69" fmla="*/ 1299898 h 3034730"/>
              <a:gd name="connsiteX70" fmla="*/ 4966368 w 12192000"/>
              <a:gd name="connsiteY70" fmla="*/ 1292534 h 3034730"/>
              <a:gd name="connsiteX71" fmla="*/ 4969638 w 12192000"/>
              <a:gd name="connsiteY71" fmla="*/ 1293938 h 3034730"/>
              <a:gd name="connsiteX72" fmla="*/ 4989408 w 12192000"/>
              <a:gd name="connsiteY72" fmla="*/ 1279499 h 3034730"/>
              <a:gd name="connsiteX73" fmla="*/ 5004446 w 12192000"/>
              <a:gd name="connsiteY73" fmla="*/ 1257288 h 3034730"/>
              <a:gd name="connsiteX74" fmla="*/ 5226148 w 12192000"/>
              <a:gd name="connsiteY74" fmla="*/ 1226342 h 3034730"/>
              <a:gd name="connsiteX75" fmla="*/ 5404202 w 12192000"/>
              <a:gd name="connsiteY75" fmla="*/ 1111681 h 3034730"/>
              <a:gd name="connsiteX76" fmla="*/ 5524873 w 12192000"/>
              <a:gd name="connsiteY76" fmla="*/ 1097146 h 3034730"/>
              <a:gd name="connsiteX77" fmla="*/ 5571647 w 12192000"/>
              <a:gd name="connsiteY77" fmla="*/ 1135778 h 3034730"/>
              <a:gd name="connsiteX78" fmla="*/ 5864828 w 12192000"/>
              <a:gd name="connsiteY78" fmla="*/ 1056037 h 3034730"/>
              <a:gd name="connsiteX79" fmla="*/ 5942819 w 12192000"/>
              <a:gd name="connsiteY79" fmla="*/ 1056200 h 3034730"/>
              <a:gd name="connsiteX80" fmla="*/ 6005130 w 12192000"/>
              <a:gd name="connsiteY80" fmla="*/ 1014420 h 3034730"/>
              <a:gd name="connsiteX81" fmla="*/ 6035074 w 12192000"/>
              <a:gd name="connsiteY81" fmla="*/ 1024211 h 3034730"/>
              <a:gd name="connsiteX82" fmla="*/ 6040306 w 12192000"/>
              <a:gd name="connsiteY82" fmla="*/ 1026359 h 3034730"/>
              <a:gd name="connsiteX83" fmla="*/ 6059736 w 12192000"/>
              <a:gd name="connsiteY83" fmla="*/ 1024948 h 3034730"/>
              <a:gd name="connsiteX84" fmla="*/ 6067105 w 12192000"/>
              <a:gd name="connsiteY84" fmla="*/ 1037061 h 3034730"/>
              <a:gd name="connsiteX85" fmla="*/ 6097704 w 12192000"/>
              <a:gd name="connsiteY85" fmla="*/ 1043902 h 3034730"/>
              <a:gd name="connsiteX86" fmla="*/ 6132939 w 12192000"/>
              <a:gd name="connsiteY86" fmla="*/ 1037812 h 3034730"/>
              <a:gd name="connsiteX87" fmla="*/ 6298074 w 12192000"/>
              <a:gd name="connsiteY87" fmla="*/ 994926 h 3034730"/>
              <a:gd name="connsiteX88" fmla="*/ 6398189 w 12192000"/>
              <a:gd name="connsiteY88" fmla="*/ 977221 h 3034730"/>
              <a:gd name="connsiteX89" fmla="*/ 6438292 w 12192000"/>
              <a:gd name="connsiteY89" fmla="*/ 982986 h 3034730"/>
              <a:gd name="connsiteX90" fmla="*/ 6492901 w 12192000"/>
              <a:gd name="connsiteY90" fmla="*/ 982640 h 3034730"/>
              <a:gd name="connsiteX91" fmla="*/ 6590880 w 12192000"/>
              <a:gd name="connsiteY91" fmla="*/ 991699 h 3034730"/>
              <a:gd name="connsiteX92" fmla="*/ 6719732 w 12192000"/>
              <a:gd name="connsiteY92" fmla="*/ 987056 h 3034730"/>
              <a:gd name="connsiteX93" fmla="*/ 6804733 w 12192000"/>
              <a:gd name="connsiteY93" fmla="*/ 930333 h 3034730"/>
              <a:gd name="connsiteX94" fmla="*/ 6814394 w 12192000"/>
              <a:gd name="connsiteY94" fmla="*/ 938315 h 3034730"/>
              <a:gd name="connsiteX95" fmla="*/ 6877373 w 12192000"/>
              <a:gd name="connsiteY95" fmla="*/ 925183 h 3034730"/>
              <a:gd name="connsiteX96" fmla="*/ 7086961 w 12192000"/>
              <a:gd name="connsiteY96" fmla="*/ 814923 h 3034730"/>
              <a:gd name="connsiteX97" fmla="*/ 7210341 w 12192000"/>
              <a:gd name="connsiteY97" fmla="*/ 791032 h 3034730"/>
              <a:gd name="connsiteX98" fmla="*/ 7255911 w 12192000"/>
              <a:gd name="connsiteY98" fmla="*/ 792913 h 3034730"/>
              <a:gd name="connsiteX99" fmla="*/ 7332151 w 12192000"/>
              <a:gd name="connsiteY99" fmla="*/ 795421 h 3034730"/>
              <a:gd name="connsiteX100" fmla="*/ 7393517 w 12192000"/>
              <a:gd name="connsiteY100" fmla="*/ 822810 h 3034730"/>
              <a:gd name="connsiteX101" fmla="*/ 7455528 w 12192000"/>
              <a:gd name="connsiteY101" fmla="*/ 814796 h 3034730"/>
              <a:gd name="connsiteX102" fmla="*/ 7464265 w 12192000"/>
              <a:gd name="connsiteY102" fmla="*/ 779938 h 3034730"/>
              <a:gd name="connsiteX103" fmla="*/ 7532439 w 12192000"/>
              <a:gd name="connsiteY103" fmla="*/ 782076 h 3034730"/>
              <a:gd name="connsiteX104" fmla="*/ 7636477 w 12192000"/>
              <a:gd name="connsiteY104" fmla="*/ 788938 h 3034730"/>
              <a:gd name="connsiteX105" fmla="*/ 7695017 w 12192000"/>
              <a:gd name="connsiteY105" fmla="*/ 784375 h 3034730"/>
              <a:gd name="connsiteX106" fmla="*/ 7856510 w 12192000"/>
              <a:gd name="connsiteY106" fmla="*/ 781165 h 3034730"/>
              <a:gd name="connsiteX107" fmla="*/ 8019475 w 12192000"/>
              <a:gd name="connsiteY107" fmla="*/ 785003 h 3034730"/>
              <a:gd name="connsiteX108" fmla="*/ 8122842 w 12192000"/>
              <a:gd name="connsiteY108" fmla="*/ 827094 h 3034730"/>
              <a:gd name="connsiteX109" fmla="*/ 8256063 w 12192000"/>
              <a:gd name="connsiteY109" fmla="*/ 825948 h 3034730"/>
              <a:gd name="connsiteX110" fmla="*/ 8279361 w 12192000"/>
              <a:gd name="connsiteY110" fmla="*/ 831590 h 3034730"/>
              <a:gd name="connsiteX111" fmla="*/ 8308574 w 12192000"/>
              <a:gd name="connsiteY111" fmla="*/ 820928 h 3034730"/>
              <a:gd name="connsiteX112" fmla="*/ 8425361 w 12192000"/>
              <a:gd name="connsiteY112" fmla="*/ 776344 h 3034730"/>
              <a:gd name="connsiteX113" fmla="*/ 8514569 w 12192000"/>
              <a:gd name="connsiteY113" fmla="*/ 724729 h 3034730"/>
              <a:gd name="connsiteX114" fmla="*/ 8637020 w 12192000"/>
              <a:gd name="connsiteY114" fmla="*/ 729742 h 3034730"/>
              <a:gd name="connsiteX115" fmla="*/ 8707913 w 12192000"/>
              <a:gd name="connsiteY115" fmla="*/ 709631 h 3034730"/>
              <a:gd name="connsiteX116" fmla="*/ 8818280 w 12192000"/>
              <a:gd name="connsiteY116" fmla="*/ 641332 h 3034730"/>
              <a:gd name="connsiteX117" fmla="*/ 8976426 w 12192000"/>
              <a:gd name="connsiteY117" fmla="*/ 629547 h 3034730"/>
              <a:gd name="connsiteX118" fmla="*/ 9016492 w 12192000"/>
              <a:gd name="connsiteY118" fmla="*/ 673992 h 3034730"/>
              <a:gd name="connsiteX119" fmla="*/ 9064409 w 12192000"/>
              <a:gd name="connsiteY119" fmla="*/ 696937 h 3034730"/>
              <a:gd name="connsiteX120" fmla="*/ 9071558 w 12192000"/>
              <a:gd name="connsiteY120" fmla="*/ 623787 h 3034730"/>
              <a:gd name="connsiteX121" fmla="*/ 9198035 w 12192000"/>
              <a:gd name="connsiteY121" fmla="*/ 548814 h 3034730"/>
              <a:gd name="connsiteX122" fmla="*/ 9262491 w 12192000"/>
              <a:gd name="connsiteY122" fmla="*/ 519293 h 3034730"/>
              <a:gd name="connsiteX123" fmla="*/ 9365508 w 12192000"/>
              <a:gd name="connsiteY123" fmla="*/ 489381 h 3034730"/>
              <a:gd name="connsiteX124" fmla="*/ 9396419 w 12192000"/>
              <a:gd name="connsiteY124" fmla="*/ 477440 h 3034730"/>
              <a:gd name="connsiteX125" fmla="*/ 9698757 w 12192000"/>
              <a:gd name="connsiteY125" fmla="*/ 327115 h 3034730"/>
              <a:gd name="connsiteX126" fmla="*/ 9898786 w 12192000"/>
              <a:gd name="connsiteY126" fmla="*/ 373843 h 3034730"/>
              <a:gd name="connsiteX127" fmla="*/ 10109592 w 12192000"/>
              <a:gd name="connsiteY127" fmla="*/ 353841 h 3034730"/>
              <a:gd name="connsiteX128" fmla="*/ 10166359 w 12192000"/>
              <a:gd name="connsiteY128" fmla="*/ 302357 h 3034730"/>
              <a:gd name="connsiteX129" fmla="*/ 10198649 w 12192000"/>
              <a:gd name="connsiteY129" fmla="*/ 298184 h 3034730"/>
              <a:gd name="connsiteX130" fmla="*/ 10252414 w 12192000"/>
              <a:gd name="connsiteY130" fmla="*/ 295650 h 3034730"/>
              <a:gd name="connsiteX131" fmla="*/ 10330562 w 12192000"/>
              <a:gd name="connsiteY131" fmla="*/ 263831 h 3034730"/>
              <a:gd name="connsiteX132" fmla="*/ 10494218 w 12192000"/>
              <a:gd name="connsiteY132" fmla="*/ 241267 h 3034730"/>
              <a:gd name="connsiteX133" fmla="*/ 10756358 w 12192000"/>
              <a:gd name="connsiteY133" fmla="*/ 119095 h 3034730"/>
              <a:gd name="connsiteX134" fmla="*/ 11012232 w 12192000"/>
              <a:gd name="connsiteY134" fmla="*/ 91325 h 3034730"/>
              <a:gd name="connsiteX135" fmla="*/ 11099682 w 12192000"/>
              <a:gd name="connsiteY135" fmla="*/ 78082 h 3034730"/>
              <a:gd name="connsiteX136" fmla="*/ 11201045 w 12192000"/>
              <a:gd name="connsiteY136" fmla="*/ 132087 h 3034730"/>
              <a:gd name="connsiteX137" fmla="*/ 11346270 w 12192000"/>
              <a:gd name="connsiteY137" fmla="*/ 101134 h 3034730"/>
              <a:gd name="connsiteX138" fmla="*/ 11429655 w 12192000"/>
              <a:gd name="connsiteY138" fmla="*/ 140156 h 3034730"/>
              <a:gd name="connsiteX139" fmla="*/ 11594025 w 12192000"/>
              <a:gd name="connsiteY139" fmla="*/ 82714 h 3034730"/>
              <a:gd name="connsiteX140" fmla="*/ 11634593 w 12192000"/>
              <a:gd name="connsiteY140" fmla="*/ 86302 h 3034730"/>
              <a:gd name="connsiteX141" fmla="*/ 11690562 w 12192000"/>
              <a:gd name="connsiteY141" fmla="*/ 99375 h 3034730"/>
              <a:gd name="connsiteX142" fmla="*/ 11864184 w 12192000"/>
              <a:gd name="connsiteY142" fmla="*/ 78880 h 3034730"/>
              <a:gd name="connsiteX143" fmla="*/ 11976386 w 12192000"/>
              <a:gd name="connsiteY143" fmla="*/ 34889 h 3034730"/>
              <a:gd name="connsiteX144" fmla="*/ 12053274 w 12192000"/>
              <a:gd name="connsiteY144" fmla="*/ 219 h 3034730"/>
              <a:gd name="connsiteX0" fmla="*/ 12053274 w 12192000"/>
              <a:gd name="connsiteY0" fmla="*/ 219 h 3034730"/>
              <a:gd name="connsiteX1" fmla="*/ 12090320 w 12192000"/>
              <a:gd name="connsiteY1" fmla="*/ 20165 h 3034730"/>
              <a:gd name="connsiteX2" fmla="*/ 12179872 w 12192000"/>
              <a:gd name="connsiteY2" fmla="*/ 17423 h 3034730"/>
              <a:gd name="connsiteX3" fmla="*/ 12192000 w 12192000"/>
              <a:gd name="connsiteY3" fmla="*/ 6015 h 3034730"/>
              <a:gd name="connsiteX4" fmla="*/ 12192000 w 12192000"/>
              <a:gd name="connsiteY4" fmla="*/ 3034730 h 3034730"/>
              <a:gd name="connsiteX5" fmla="*/ 0 w 12192000"/>
              <a:gd name="connsiteY5" fmla="*/ 3034730 h 3034730"/>
              <a:gd name="connsiteX6" fmla="*/ 0 w 12192000"/>
              <a:gd name="connsiteY6" fmla="*/ 1455893 h 3034730"/>
              <a:gd name="connsiteX7" fmla="*/ 1262 w 12192000"/>
              <a:gd name="connsiteY7" fmla="*/ 1455434 h 3034730"/>
              <a:gd name="connsiteX8" fmla="*/ 80954 w 12192000"/>
              <a:gd name="connsiteY8" fmla="*/ 1398709 h 3034730"/>
              <a:gd name="connsiteX9" fmla="*/ 292225 w 12192000"/>
              <a:gd name="connsiteY9" fmla="*/ 1384960 h 3034730"/>
              <a:gd name="connsiteX10" fmla="*/ 363775 w 12192000"/>
              <a:gd name="connsiteY10" fmla="*/ 1320009 h 3034730"/>
              <a:gd name="connsiteX11" fmla="*/ 592426 w 12192000"/>
              <a:gd name="connsiteY11" fmla="*/ 1269402 h 3034730"/>
              <a:gd name="connsiteX12" fmla="*/ 922282 w 12192000"/>
              <a:gd name="connsiteY12" fmla="*/ 1438131 h 3034730"/>
              <a:gd name="connsiteX13" fmla="*/ 1045058 w 12192000"/>
              <a:gd name="connsiteY13" fmla="*/ 1397114 h 3034730"/>
              <a:gd name="connsiteX14" fmla="*/ 1089622 w 12192000"/>
              <a:gd name="connsiteY14" fmla="*/ 1349798 h 3034730"/>
              <a:gd name="connsiteX15" fmla="*/ 1108310 w 12192000"/>
              <a:gd name="connsiteY15" fmla="*/ 1344459 h 3034730"/>
              <a:gd name="connsiteX16" fmla="*/ 1153729 w 12192000"/>
              <a:gd name="connsiteY16" fmla="*/ 1377352 h 3034730"/>
              <a:gd name="connsiteX17" fmla="*/ 1205648 w 12192000"/>
              <a:gd name="connsiteY17" fmla="*/ 1368884 h 3034730"/>
              <a:gd name="connsiteX18" fmla="*/ 1276507 w 12192000"/>
              <a:gd name="connsiteY18" fmla="*/ 1412521 h 3034730"/>
              <a:gd name="connsiteX19" fmla="*/ 1484434 w 12192000"/>
              <a:gd name="connsiteY19" fmla="*/ 1397913 h 3034730"/>
              <a:gd name="connsiteX20" fmla="*/ 1551462 w 12192000"/>
              <a:gd name="connsiteY20" fmla="*/ 1444019 h 3034730"/>
              <a:gd name="connsiteX21" fmla="*/ 1578891 w 12192000"/>
              <a:gd name="connsiteY21" fmla="*/ 1450899 h 3034730"/>
              <a:gd name="connsiteX22" fmla="*/ 1629211 w 12192000"/>
              <a:gd name="connsiteY22" fmla="*/ 1496905 h 3034730"/>
              <a:gd name="connsiteX23" fmla="*/ 1761368 w 12192000"/>
              <a:gd name="connsiteY23" fmla="*/ 1385440 h 3034730"/>
              <a:gd name="connsiteX24" fmla="*/ 1963498 w 12192000"/>
              <a:gd name="connsiteY24" fmla="*/ 1382242 h 3034730"/>
              <a:gd name="connsiteX25" fmla="*/ 2135835 w 12192000"/>
              <a:gd name="connsiteY25" fmla="*/ 1290559 h 3034730"/>
              <a:gd name="connsiteX26" fmla="*/ 2245597 w 12192000"/>
              <a:gd name="connsiteY26" fmla="*/ 1291110 h 3034730"/>
              <a:gd name="connsiteX27" fmla="*/ 2283213 w 12192000"/>
              <a:gd name="connsiteY27" fmla="*/ 1335248 h 3034730"/>
              <a:gd name="connsiteX28" fmla="*/ 2554835 w 12192000"/>
              <a:gd name="connsiteY28" fmla="*/ 1292500 h 3034730"/>
              <a:gd name="connsiteX29" fmla="*/ 2624709 w 12192000"/>
              <a:gd name="connsiteY29" fmla="*/ 1302340 h 3034730"/>
              <a:gd name="connsiteX30" fmla="*/ 2685203 w 12192000"/>
              <a:gd name="connsiteY30" fmla="*/ 1268613 h 3034730"/>
              <a:gd name="connsiteX31" fmla="*/ 2797140 w 12192000"/>
              <a:gd name="connsiteY31" fmla="*/ 1307684 h 3034730"/>
              <a:gd name="connsiteX32" fmla="*/ 2949904 w 12192000"/>
              <a:gd name="connsiteY32" fmla="*/ 1285619 h 3034730"/>
              <a:gd name="connsiteX33" fmla="*/ 3041599 w 12192000"/>
              <a:gd name="connsiteY33" fmla="*/ 1280473 h 3034730"/>
              <a:gd name="connsiteX34" fmla="*/ 3076895 w 12192000"/>
              <a:gd name="connsiteY34" fmla="*/ 1291170 h 3034730"/>
              <a:gd name="connsiteX35" fmla="*/ 3125873 w 12192000"/>
              <a:gd name="connsiteY35" fmla="*/ 1297603 h 3034730"/>
              <a:gd name="connsiteX36" fmla="*/ 3212670 w 12192000"/>
              <a:gd name="connsiteY36" fmla="*/ 1318749 h 3034730"/>
              <a:gd name="connsiteX37" fmla="*/ 3328662 w 12192000"/>
              <a:gd name="connsiteY37" fmla="*/ 1330129 h 3034730"/>
              <a:gd name="connsiteX38" fmla="*/ 3411155 w 12192000"/>
              <a:gd name="connsiteY38" fmla="*/ 1284392 h 3034730"/>
              <a:gd name="connsiteX39" fmla="*/ 3418924 w 12192000"/>
              <a:gd name="connsiteY39" fmla="*/ 1293512 h 3034730"/>
              <a:gd name="connsiteX40" fmla="*/ 3476827 w 12192000"/>
              <a:gd name="connsiteY40" fmla="*/ 1288294 h 3034730"/>
              <a:gd name="connsiteX41" fmla="*/ 3676933 w 12192000"/>
              <a:gd name="connsiteY41" fmla="*/ 1204893 h 3034730"/>
              <a:gd name="connsiteX42" fmla="*/ 3790165 w 12192000"/>
              <a:gd name="connsiteY42" fmla="*/ 1196496 h 3034730"/>
              <a:gd name="connsiteX43" fmla="*/ 3830794 w 12192000"/>
              <a:gd name="connsiteY43" fmla="*/ 1204017 h 3034730"/>
              <a:gd name="connsiteX44" fmla="*/ 3898840 w 12192000"/>
              <a:gd name="connsiteY44" fmla="*/ 1215965 h 3034730"/>
              <a:gd name="connsiteX45" fmla="*/ 3950784 w 12192000"/>
              <a:gd name="connsiteY45" fmla="*/ 1250756 h 3034730"/>
              <a:gd name="connsiteX46" fmla="*/ 4007250 w 12192000"/>
              <a:gd name="connsiteY46" fmla="*/ 1250499 h 3034730"/>
              <a:gd name="connsiteX47" fmla="*/ 4018961 w 12192000"/>
              <a:gd name="connsiteY47" fmla="*/ 1216994 h 3034730"/>
              <a:gd name="connsiteX48" fmla="*/ 4079819 w 12192000"/>
              <a:gd name="connsiteY48" fmla="*/ 1227574 h 3034730"/>
              <a:gd name="connsiteX49" fmla="*/ 4172291 w 12192000"/>
              <a:gd name="connsiteY49" fmla="*/ 1247294 h 3034730"/>
              <a:gd name="connsiteX50" fmla="*/ 4225262 w 12192000"/>
              <a:gd name="connsiteY50" fmla="*/ 1250029 h 3034730"/>
              <a:gd name="connsiteX51" fmla="*/ 4370346 w 12192000"/>
              <a:gd name="connsiteY51" fmla="*/ 1266882 h 3034730"/>
              <a:gd name="connsiteX52" fmla="*/ 4515963 w 12192000"/>
              <a:gd name="connsiteY52" fmla="*/ 1290912 h 3034730"/>
              <a:gd name="connsiteX53" fmla="*/ 4588639 w 12192000"/>
              <a:gd name="connsiteY53" fmla="*/ 1342808 h 3034730"/>
              <a:gd name="connsiteX54" fmla="*/ 4596973 w 12192000"/>
              <a:gd name="connsiteY54" fmla="*/ 1344279 h 3034730"/>
              <a:gd name="connsiteX55" fmla="*/ 4618216 w 12192000"/>
              <a:gd name="connsiteY55" fmla="*/ 1338270 h 3034730"/>
              <a:gd name="connsiteX56" fmla="*/ 4625954 w 12192000"/>
              <a:gd name="connsiteY56" fmla="*/ 1334357 h 3034730"/>
              <a:gd name="connsiteX57" fmla="*/ 4637810 w 12192000"/>
              <a:gd name="connsiteY57" fmla="*/ 1332150 h 3034730"/>
              <a:gd name="connsiteX58" fmla="*/ 4638182 w 12192000"/>
              <a:gd name="connsiteY58" fmla="*/ 1332622 h 3034730"/>
              <a:gd name="connsiteX59" fmla="*/ 4649133 w 12192000"/>
              <a:gd name="connsiteY59" fmla="*/ 1329525 h 3034730"/>
              <a:gd name="connsiteX60" fmla="*/ 4701697 w 12192000"/>
              <a:gd name="connsiteY60" fmla="*/ 1307716 h 3034730"/>
              <a:gd name="connsiteX61" fmla="*/ 4781030 w 12192000"/>
              <a:gd name="connsiteY61" fmla="*/ 1344260 h 3034730"/>
              <a:gd name="connsiteX62" fmla="*/ 4812019 w 12192000"/>
              <a:gd name="connsiteY62" fmla="*/ 1347319 h 3034730"/>
              <a:gd name="connsiteX63" fmla="*/ 4828995 w 12192000"/>
              <a:gd name="connsiteY63" fmla="*/ 1351764 h 3034730"/>
              <a:gd name="connsiteX64" fmla="*/ 4830324 w 12192000"/>
              <a:gd name="connsiteY64" fmla="*/ 1353855 h 3034730"/>
              <a:gd name="connsiteX65" fmla="*/ 4880675 w 12192000"/>
              <a:gd name="connsiteY65" fmla="*/ 1332684 h 3034730"/>
              <a:gd name="connsiteX66" fmla="*/ 4888002 w 12192000"/>
              <a:gd name="connsiteY66" fmla="*/ 1334108 h 3034730"/>
              <a:gd name="connsiteX67" fmla="*/ 4920000 w 12192000"/>
              <a:gd name="connsiteY67" fmla="*/ 1314889 h 3034730"/>
              <a:gd name="connsiteX68" fmla="*/ 4936970 w 12192000"/>
              <a:gd name="connsiteY68" fmla="*/ 1307850 h 3034730"/>
              <a:gd name="connsiteX69" fmla="*/ 4940860 w 12192000"/>
              <a:gd name="connsiteY69" fmla="*/ 1299898 h 3034730"/>
              <a:gd name="connsiteX70" fmla="*/ 4966368 w 12192000"/>
              <a:gd name="connsiteY70" fmla="*/ 1292534 h 3034730"/>
              <a:gd name="connsiteX71" fmla="*/ 4969638 w 12192000"/>
              <a:gd name="connsiteY71" fmla="*/ 1293938 h 3034730"/>
              <a:gd name="connsiteX72" fmla="*/ 4989408 w 12192000"/>
              <a:gd name="connsiteY72" fmla="*/ 1279499 h 3034730"/>
              <a:gd name="connsiteX73" fmla="*/ 5004446 w 12192000"/>
              <a:gd name="connsiteY73" fmla="*/ 1257288 h 3034730"/>
              <a:gd name="connsiteX74" fmla="*/ 5226148 w 12192000"/>
              <a:gd name="connsiteY74" fmla="*/ 1226342 h 3034730"/>
              <a:gd name="connsiteX75" fmla="*/ 5404202 w 12192000"/>
              <a:gd name="connsiteY75" fmla="*/ 1111681 h 3034730"/>
              <a:gd name="connsiteX76" fmla="*/ 5524873 w 12192000"/>
              <a:gd name="connsiteY76" fmla="*/ 1097146 h 3034730"/>
              <a:gd name="connsiteX77" fmla="*/ 5571647 w 12192000"/>
              <a:gd name="connsiteY77" fmla="*/ 1135778 h 3034730"/>
              <a:gd name="connsiteX78" fmla="*/ 5864828 w 12192000"/>
              <a:gd name="connsiteY78" fmla="*/ 1056037 h 3034730"/>
              <a:gd name="connsiteX79" fmla="*/ 5942819 w 12192000"/>
              <a:gd name="connsiteY79" fmla="*/ 1056200 h 3034730"/>
              <a:gd name="connsiteX80" fmla="*/ 6005130 w 12192000"/>
              <a:gd name="connsiteY80" fmla="*/ 1014420 h 3034730"/>
              <a:gd name="connsiteX81" fmla="*/ 6035074 w 12192000"/>
              <a:gd name="connsiteY81" fmla="*/ 1024211 h 3034730"/>
              <a:gd name="connsiteX82" fmla="*/ 6040306 w 12192000"/>
              <a:gd name="connsiteY82" fmla="*/ 1026359 h 3034730"/>
              <a:gd name="connsiteX83" fmla="*/ 6059736 w 12192000"/>
              <a:gd name="connsiteY83" fmla="*/ 1024948 h 3034730"/>
              <a:gd name="connsiteX84" fmla="*/ 6067105 w 12192000"/>
              <a:gd name="connsiteY84" fmla="*/ 1037061 h 3034730"/>
              <a:gd name="connsiteX85" fmla="*/ 6097704 w 12192000"/>
              <a:gd name="connsiteY85" fmla="*/ 1043902 h 3034730"/>
              <a:gd name="connsiteX86" fmla="*/ 6132939 w 12192000"/>
              <a:gd name="connsiteY86" fmla="*/ 1037812 h 3034730"/>
              <a:gd name="connsiteX87" fmla="*/ 6298074 w 12192000"/>
              <a:gd name="connsiteY87" fmla="*/ 994926 h 3034730"/>
              <a:gd name="connsiteX88" fmla="*/ 6398189 w 12192000"/>
              <a:gd name="connsiteY88" fmla="*/ 977221 h 3034730"/>
              <a:gd name="connsiteX89" fmla="*/ 6438292 w 12192000"/>
              <a:gd name="connsiteY89" fmla="*/ 982986 h 3034730"/>
              <a:gd name="connsiteX90" fmla="*/ 6492901 w 12192000"/>
              <a:gd name="connsiteY90" fmla="*/ 982640 h 3034730"/>
              <a:gd name="connsiteX91" fmla="*/ 6590880 w 12192000"/>
              <a:gd name="connsiteY91" fmla="*/ 991699 h 3034730"/>
              <a:gd name="connsiteX92" fmla="*/ 6719732 w 12192000"/>
              <a:gd name="connsiteY92" fmla="*/ 987056 h 3034730"/>
              <a:gd name="connsiteX93" fmla="*/ 6804733 w 12192000"/>
              <a:gd name="connsiteY93" fmla="*/ 930333 h 3034730"/>
              <a:gd name="connsiteX94" fmla="*/ 6814394 w 12192000"/>
              <a:gd name="connsiteY94" fmla="*/ 938315 h 3034730"/>
              <a:gd name="connsiteX95" fmla="*/ 6877373 w 12192000"/>
              <a:gd name="connsiteY95" fmla="*/ 925183 h 3034730"/>
              <a:gd name="connsiteX96" fmla="*/ 7086961 w 12192000"/>
              <a:gd name="connsiteY96" fmla="*/ 814923 h 3034730"/>
              <a:gd name="connsiteX97" fmla="*/ 7210341 w 12192000"/>
              <a:gd name="connsiteY97" fmla="*/ 791032 h 3034730"/>
              <a:gd name="connsiteX98" fmla="*/ 7255911 w 12192000"/>
              <a:gd name="connsiteY98" fmla="*/ 792913 h 3034730"/>
              <a:gd name="connsiteX99" fmla="*/ 7332151 w 12192000"/>
              <a:gd name="connsiteY99" fmla="*/ 795421 h 3034730"/>
              <a:gd name="connsiteX100" fmla="*/ 7393517 w 12192000"/>
              <a:gd name="connsiteY100" fmla="*/ 822810 h 3034730"/>
              <a:gd name="connsiteX101" fmla="*/ 7455528 w 12192000"/>
              <a:gd name="connsiteY101" fmla="*/ 814796 h 3034730"/>
              <a:gd name="connsiteX102" fmla="*/ 7464265 w 12192000"/>
              <a:gd name="connsiteY102" fmla="*/ 779938 h 3034730"/>
              <a:gd name="connsiteX103" fmla="*/ 7532439 w 12192000"/>
              <a:gd name="connsiteY103" fmla="*/ 782076 h 3034730"/>
              <a:gd name="connsiteX104" fmla="*/ 7636477 w 12192000"/>
              <a:gd name="connsiteY104" fmla="*/ 788938 h 3034730"/>
              <a:gd name="connsiteX105" fmla="*/ 7695017 w 12192000"/>
              <a:gd name="connsiteY105" fmla="*/ 784375 h 3034730"/>
              <a:gd name="connsiteX106" fmla="*/ 7856510 w 12192000"/>
              <a:gd name="connsiteY106" fmla="*/ 781165 h 3034730"/>
              <a:gd name="connsiteX107" fmla="*/ 8019475 w 12192000"/>
              <a:gd name="connsiteY107" fmla="*/ 785003 h 3034730"/>
              <a:gd name="connsiteX108" fmla="*/ 8122842 w 12192000"/>
              <a:gd name="connsiteY108" fmla="*/ 827094 h 3034730"/>
              <a:gd name="connsiteX109" fmla="*/ 8256063 w 12192000"/>
              <a:gd name="connsiteY109" fmla="*/ 825948 h 3034730"/>
              <a:gd name="connsiteX110" fmla="*/ 8279361 w 12192000"/>
              <a:gd name="connsiteY110" fmla="*/ 831590 h 3034730"/>
              <a:gd name="connsiteX111" fmla="*/ 8308574 w 12192000"/>
              <a:gd name="connsiteY111" fmla="*/ 820928 h 3034730"/>
              <a:gd name="connsiteX112" fmla="*/ 8425361 w 12192000"/>
              <a:gd name="connsiteY112" fmla="*/ 776344 h 3034730"/>
              <a:gd name="connsiteX113" fmla="*/ 8514569 w 12192000"/>
              <a:gd name="connsiteY113" fmla="*/ 724729 h 3034730"/>
              <a:gd name="connsiteX114" fmla="*/ 8637020 w 12192000"/>
              <a:gd name="connsiteY114" fmla="*/ 729742 h 3034730"/>
              <a:gd name="connsiteX115" fmla="*/ 8707913 w 12192000"/>
              <a:gd name="connsiteY115" fmla="*/ 709631 h 3034730"/>
              <a:gd name="connsiteX116" fmla="*/ 8818280 w 12192000"/>
              <a:gd name="connsiteY116" fmla="*/ 641332 h 3034730"/>
              <a:gd name="connsiteX117" fmla="*/ 8976426 w 12192000"/>
              <a:gd name="connsiteY117" fmla="*/ 629547 h 3034730"/>
              <a:gd name="connsiteX118" fmla="*/ 9016492 w 12192000"/>
              <a:gd name="connsiteY118" fmla="*/ 673992 h 3034730"/>
              <a:gd name="connsiteX119" fmla="*/ 9071558 w 12192000"/>
              <a:gd name="connsiteY119" fmla="*/ 623787 h 3034730"/>
              <a:gd name="connsiteX120" fmla="*/ 9198035 w 12192000"/>
              <a:gd name="connsiteY120" fmla="*/ 548814 h 3034730"/>
              <a:gd name="connsiteX121" fmla="*/ 9262491 w 12192000"/>
              <a:gd name="connsiteY121" fmla="*/ 519293 h 3034730"/>
              <a:gd name="connsiteX122" fmla="*/ 9365508 w 12192000"/>
              <a:gd name="connsiteY122" fmla="*/ 489381 h 3034730"/>
              <a:gd name="connsiteX123" fmla="*/ 9396419 w 12192000"/>
              <a:gd name="connsiteY123" fmla="*/ 477440 h 3034730"/>
              <a:gd name="connsiteX124" fmla="*/ 9698757 w 12192000"/>
              <a:gd name="connsiteY124" fmla="*/ 327115 h 3034730"/>
              <a:gd name="connsiteX125" fmla="*/ 9898786 w 12192000"/>
              <a:gd name="connsiteY125" fmla="*/ 373843 h 3034730"/>
              <a:gd name="connsiteX126" fmla="*/ 10109592 w 12192000"/>
              <a:gd name="connsiteY126" fmla="*/ 353841 h 3034730"/>
              <a:gd name="connsiteX127" fmla="*/ 10166359 w 12192000"/>
              <a:gd name="connsiteY127" fmla="*/ 302357 h 3034730"/>
              <a:gd name="connsiteX128" fmla="*/ 10198649 w 12192000"/>
              <a:gd name="connsiteY128" fmla="*/ 298184 h 3034730"/>
              <a:gd name="connsiteX129" fmla="*/ 10252414 w 12192000"/>
              <a:gd name="connsiteY129" fmla="*/ 295650 h 3034730"/>
              <a:gd name="connsiteX130" fmla="*/ 10330562 w 12192000"/>
              <a:gd name="connsiteY130" fmla="*/ 263831 h 3034730"/>
              <a:gd name="connsiteX131" fmla="*/ 10494218 w 12192000"/>
              <a:gd name="connsiteY131" fmla="*/ 241267 h 3034730"/>
              <a:gd name="connsiteX132" fmla="*/ 10756358 w 12192000"/>
              <a:gd name="connsiteY132" fmla="*/ 119095 h 3034730"/>
              <a:gd name="connsiteX133" fmla="*/ 11012232 w 12192000"/>
              <a:gd name="connsiteY133" fmla="*/ 91325 h 3034730"/>
              <a:gd name="connsiteX134" fmla="*/ 11099682 w 12192000"/>
              <a:gd name="connsiteY134" fmla="*/ 78082 h 3034730"/>
              <a:gd name="connsiteX135" fmla="*/ 11201045 w 12192000"/>
              <a:gd name="connsiteY135" fmla="*/ 132087 h 3034730"/>
              <a:gd name="connsiteX136" fmla="*/ 11346270 w 12192000"/>
              <a:gd name="connsiteY136" fmla="*/ 101134 h 3034730"/>
              <a:gd name="connsiteX137" fmla="*/ 11429655 w 12192000"/>
              <a:gd name="connsiteY137" fmla="*/ 140156 h 3034730"/>
              <a:gd name="connsiteX138" fmla="*/ 11594025 w 12192000"/>
              <a:gd name="connsiteY138" fmla="*/ 82714 h 3034730"/>
              <a:gd name="connsiteX139" fmla="*/ 11634593 w 12192000"/>
              <a:gd name="connsiteY139" fmla="*/ 86302 h 3034730"/>
              <a:gd name="connsiteX140" fmla="*/ 11690562 w 12192000"/>
              <a:gd name="connsiteY140" fmla="*/ 99375 h 3034730"/>
              <a:gd name="connsiteX141" fmla="*/ 11864184 w 12192000"/>
              <a:gd name="connsiteY141" fmla="*/ 78880 h 3034730"/>
              <a:gd name="connsiteX142" fmla="*/ 11976386 w 12192000"/>
              <a:gd name="connsiteY142" fmla="*/ 34889 h 3034730"/>
              <a:gd name="connsiteX143" fmla="*/ 12053274 w 12192000"/>
              <a:gd name="connsiteY143" fmla="*/ 219 h 3034730"/>
              <a:gd name="connsiteX0" fmla="*/ 12053274 w 12192000"/>
              <a:gd name="connsiteY0" fmla="*/ 219 h 3034730"/>
              <a:gd name="connsiteX1" fmla="*/ 12090320 w 12192000"/>
              <a:gd name="connsiteY1" fmla="*/ 20165 h 3034730"/>
              <a:gd name="connsiteX2" fmla="*/ 12179872 w 12192000"/>
              <a:gd name="connsiteY2" fmla="*/ 17423 h 3034730"/>
              <a:gd name="connsiteX3" fmla="*/ 12192000 w 12192000"/>
              <a:gd name="connsiteY3" fmla="*/ 6015 h 3034730"/>
              <a:gd name="connsiteX4" fmla="*/ 12192000 w 12192000"/>
              <a:gd name="connsiteY4" fmla="*/ 3034730 h 3034730"/>
              <a:gd name="connsiteX5" fmla="*/ 0 w 12192000"/>
              <a:gd name="connsiteY5" fmla="*/ 3034730 h 3034730"/>
              <a:gd name="connsiteX6" fmla="*/ 0 w 12192000"/>
              <a:gd name="connsiteY6" fmla="*/ 1455893 h 3034730"/>
              <a:gd name="connsiteX7" fmla="*/ 1262 w 12192000"/>
              <a:gd name="connsiteY7" fmla="*/ 1455434 h 3034730"/>
              <a:gd name="connsiteX8" fmla="*/ 80954 w 12192000"/>
              <a:gd name="connsiteY8" fmla="*/ 1398709 h 3034730"/>
              <a:gd name="connsiteX9" fmla="*/ 292225 w 12192000"/>
              <a:gd name="connsiteY9" fmla="*/ 1384960 h 3034730"/>
              <a:gd name="connsiteX10" fmla="*/ 363775 w 12192000"/>
              <a:gd name="connsiteY10" fmla="*/ 1320009 h 3034730"/>
              <a:gd name="connsiteX11" fmla="*/ 592426 w 12192000"/>
              <a:gd name="connsiteY11" fmla="*/ 1269402 h 3034730"/>
              <a:gd name="connsiteX12" fmla="*/ 922282 w 12192000"/>
              <a:gd name="connsiteY12" fmla="*/ 1438131 h 3034730"/>
              <a:gd name="connsiteX13" fmla="*/ 1045058 w 12192000"/>
              <a:gd name="connsiteY13" fmla="*/ 1397114 h 3034730"/>
              <a:gd name="connsiteX14" fmla="*/ 1089622 w 12192000"/>
              <a:gd name="connsiteY14" fmla="*/ 1349798 h 3034730"/>
              <a:gd name="connsiteX15" fmla="*/ 1108310 w 12192000"/>
              <a:gd name="connsiteY15" fmla="*/ 1344459 h 3034730"/>
              <a:gd name="connsiteX16" fmla="*/ 1153729 w 12192000"/>
              <a:gd name="connsiteY16" fmla="*/ 1377352 h 3034730"/>
              <a:gd name="connsiteX17" fmla="*/ 1205648 w 12192000"/>
              <a:gd name="connsiteY17" fmla="*/ 1368884 h 3034730"/>
              <a:gd name="connsiteX18" fmla="*/ 1276507 w 12192000"/>
              <a:gd name="connsiteY18" fmla="*/ 1412521 h 3034730"/>
              <a:gd name="connsiteX19" fmla="*/ 1484434 w 12192000"/>
              <a:gd name="connsiteY19" fmla="*/ 1397913 h 3034730"/>
              <a:gd name="connsiteX20" fmla="*/ 1551462 w 12192000"/>
              <a:gd name="connsiteY20" fmla="*/ 1444019 h 3034730"/>
              <a:gd name="connsiteX21" fmla="*/ 1578891 w 12192000"/>
              <a:gd name="connsiteY21" fmla="*/ 1450899 h 3034730"/>
              <a:gd name="connsiteX22" fmla="*/ 1629211 w 12192000"/>
              <a:gd name="connsiteY22" fmla="*/ 1496905 h 3034730"/>
              <a:gd name="connsiteX23" fmla="*/ 1761368 w 12192000"/>
              <a:gd name="connsiteY23" fmla="*/ 1385440 h 3034730"/>
              <a:gd name="connsiteX24" fmla="*/ 1963498 w 12192000"/>
              <a:gd name="connsiteY24" fmla="*/ 1382242 h 3034730"/>
              <a:gd name="connsiteX25" fmla="*/ 2135835 w 12192000"/>
              <a:gd name="connsiteY25" fmla="*/ 1290559 h 3034730"/>
              <a:gd name="connsiteX26" fmla="*/ 2245597 w 12192000"/>
              <a:gd name="connsiteY26" fmla="*/ 1291110 h 3034730"/>
              <a:gd name="connsiteX27" fmla="*/ 2283213 w 12192000"/>
              <a:gd name="connsiteY27" fmla="*/ 1335248 h 3034730"/>
              <a:gd name="connsiteX28" fmla="*/ 2554835 w 12192000"/>
              <a:gd name="connsiteY28" fmla="*/ 1292500 h 3034730"/>
              <a:gd name="connsiteX29" fmla="*/ 2624709 w 12192000"/>
              <a:gd name="connsiteY29" fmla="*/ 1302340 h 3034730"/>
              <a:gd name="connsiteX30" fmla="*/ 2685203 w 12192000"/>
              <a:gd name="connsiteY30" fmla="*/ 1268613 h 3034730"/>
              <a:gd name="connsiteX31" fmla="*/ 2797140 w 12192000"/>
              <a:gd name="connsiteY31" fmla="*/ 1307684 h 3034730"/>
              <a:gd name="connsiteX32" fmla="*/ 2949904 w 12192000"/>
              <a:gd name="connsiteY32" fmla="*/ 1285619 h 3034730"/>
              <a:gd name="connsiteX33" fmla="*/ 3041599 w 12192000"/>
              <a:gd name="connsiteY33" fmla="*/ 1280473 h 3034730"/>
              <a:gd name="connsiteX34" fmla="*/ 3076895 w 12192000"/>
              <a:gd name="connsiteY34" fmla="*/ 1291170 h 3034730"/>
              <a:gd name="connsiteX35" fmla="*/ 3125873 w 12192000"/>
              <a:gd name="connsiteY35" fmla="*/ 1297603 h 3034730"/>
              <a:gd name="connsiteX36" fmla="*/ 3212670 w 12192000"/>
              <a:gd name="connsiteY36" fmla="*/ 1318749 h 3034730"/>
              <a:gd name="connsiteX37" fmla="*/ 3328662 w 12192000"/>
              <a:gd name="connsiteY37" fmla="*/ 1330129 h 3034730"/>
              <a:gd name="connsiteX38" fmla="*/ 3411155 w 12192000"/>
              <a:gd name="connsiteY38" fmla="*/ 1284392 h 3034730"/>
              <a:gd name="connsiteX39" fmla="*/ 3418924 w 12192000"/>
              <a:gd name="connsiteY39" fmla="*/ 1293512 h 3034730"/>
              <a:gd name="connsiteX40" fmla="*/ 3476827 w 12192000"/>
              <a:gd name="connsiteY40" fmla="*/ 1288294 h 3034730"/>
              <a:gd name="connsiteX41" fmla="*/ 3676933 w 12192000"/>
              <a:gd name="connsiteY41" fmla="*/ 1204893 h 3034730"/>
              <a:gd name="connsiteX42" fmla="*/ 3790165 w 12192000"/>
              <a:gd name="connsiteY42" fmla="*/ 1196496 h 3034730"/>
              <a:gd name="connsiteX43" fmla="*/ 3830794 w 12192000"/>
              <a:gd name="connsiteY43" fmla="*/ 1204017 h 3034730"/>
              <a:gd name="connsiteX44" fmla="*/ 3898840 w 12192000"/>
              <a:gd name="connsiteY44" fmla="*/ 1215965 h 3034730"/>
              <a:gd name="connsiteX45" fmla="*/ 3950784 w 12192000"/>
              <a:gd name="connsiteY45" fmla="*/ 1250756 h 3034730"/>
              <a:gd name="connsiteX46" fmla="*/ 4007250 w 12192000"/>
              <a:gd name="connsiteY46" fmla="*/ 1250499 h 3034730"/>
              <a:gd name="connsiteX47" fmla="*/ 4018961 w 12192000"/>
              <a:gd name="connsiteY47" fmla="*/ 1216994 h 3034730"/>
              <a:gd name="connsiteX48" fmla="*/ 4079819 w 12192000"/>
              <a:gd name="connsiteY48" fmla="*/ 1227574 h 3034730"/>
              <a:gd name="connsiteX49" fmla="*/ 4172291 w 12192000"/>
              <a:gd name="connsiteY49" fmla="*/ 1247294 h 3034730"/>
              <a:gd name="connsiteX50" fmla="*/ 4225262 w 12192000"/>
              <a:gd name="connsiteY50" fmla="*/ 1250029 h 3034730"/>
              <a:gd name="connsiteX51" fmla="*/ 4370346 w 12192000"/>
              <a:gd name="connsiteY51" fmla="*/ 1266882 h 3034730"/>
              <a:gd name="connsiteX52" fmla="*/ 4515963 w 12192000"/>
              <a:gd name="connsiteY52" fmla="*/ 1290912 h 3034730"/>
              <a:gd name="connsiteX53" fmla="*/ 4588639 w 12192000"/>
              <a:gd name="connsiteY53" fmla="*/ 1342808 h 3034730"/>
              <a:gd name="connsiteX54" fmla="*/ 4596973 w 12192000"/>
              <a:gd name="connsiteY54" fmla="*/ 1344279 h 3034730"/>
              <a:gd name="connsiteX55" fmla="*/ 4618216 w 12192000"/>
              <a:gd name="connsiteY55" fmla="*/ 1338270 h 3034730"/>
              <a:gd name="connsiteX56" fmla="*/ 4625954 w 12192000"/>
              <a:gd name="connsiteY56" fmla="*/ 1334357 h 3034730"/>
              <a:gd name="connsiteX57" fmla="*/ 4637810 w 12192000"/>
              <a:gd name="connsiteY57" fmla="*/ 1332150 h 3034730"/>
              <a:gd name="connsiteX58" fmla="*/ 4638182 w 12192000"/>
              <a:gd name="connsiteY58" fmla="*/ 1332622 h 3034730"/>
              <a:gd name="connsiteX59" fmla="*/ 4649133 w 12192000"/>
              <a:gd name="connsiteY59" fmla="*/ 1329525 h 3034730"/>
              <a:gd name="connsiteX60" fmla="*/ 4701697 w 12192000"/>
              <a:gd name="connsiteY60" fmla="*/ 1307716 h 3034730"/>
              <a:gd name="connsiteX61" fmla="*/ 4781030 w 12192000"/>
              <a:gd name="connsiteY61" fmla="*/ 1344260 h 3034730"/>
              <a:gd name="connsiteX62" fmla="*/ 4812019 w 12192000"/>
              <a:gd name="connsiteY62" fmla="*/ 1347319 h 3034730"/>
              <a:gd name="connsiteX63" fmla="*/ 4828995 w 12192000"/>
              <a:gd name="connsiteY63" fmla="*/ 1351764 h 3034730"/>
              <a:gd name="connsiteX64" fmla="*/ 4830324 w 12192000"/>
              <a:gd name="connsiteY64" fmla="*/ 1353855 h 3034730"/>
              <a:gd name="connsiteX65" fmla="*/ 4880675 w 12192000"/>
              <a:gd name="connsiteY65" fmla="*/ 1332684 h 3034730"/>
              <a:gd name="connsiteX66" fmla="*/ 4888002 w 12192000"/>
              <a:gd name="connsiteY66" fmla="*/ 1334108 h 3034730"/>
              <a:gd name="connsiteX67" fmla="*/ 4920000 w 12192000"/>
              <a:gd name="connsiteY67" fmla="*/ 1314889 h 3034730"/>
              <a:gd name="connsiteX68" fmla="*/ 4936970 w 12192000"/>
              <a:gd name="connsiteY68" fmla="*/ 1307850 h 3034730"/>
              <a:gd name="connsiteX69" fmla="*/ 4940860 w 12192000"/>
              <a:gd name="connsiteY69" fmla="*/ 1299898 h 3034730"/>
              <a:gd name="connsiteX70" fmla="*/ 4966368 w 12192000"/>
              <a:gd name="connsiteY70" fmla="*/ 1292534 h 3034730"/>
              <a:gd name="connsiteX71" fmla="*/ 4969638 w 12192000"/>
              <a:gd name="connsiteY71" fmla="*/ 1293938 h 3034730"/>
              <a:gd name="connsiteX72" fmla="*/ 4989408 w 12192000"/>
              <a:gd name="connsiteY72" fmla="*/ 1279499 h 3034730"/>
              <a:gd name="connsiteX73" fmla="*/ 5004446 w 12192000"/>
              <a:gd name="connsiteY73" fmla="*/ 1257288 h 3034730"/>
              <a:gd name="connsiteX74" fmla="*/ 5226148 w 12192000"/>
              <a:gd name="connsiteY74" fmla="*/ 1226342 h 3034730"/>
              <a:gd name="connsiteX75" fmla="*/ 5404202 w 12192000"/>
              <a:gd name="connsiteY75" fmla="*/ 1111681 h 3034730"/>
              <a:gd name="connsiteX76" fmla="*/ 5524873 w 12192000"/>
              <a:gd name="connsiteY76" fmla="*/ 1097146 h 3034730"/>
              <a:gd name="connsiteX77" fmla="*/ 5571647 w 12192000"/>
              <a:gd name="connsiteY77" fmla="*/ 1135778 h 3034730"/>
              <a:gd name="connsiteX78" fmla="*/ 5864828 w 12192000"/>
              <a:gd name="connsiteY78" fmla="*/ 1056037 h 3034730"/>
              <a:gd name="connsiteX79" fmla="*/ 5942819 w 12192000"/>
              <a:gd name="connsiteY79" fmla="*/ 1056200 h 3034730"/>
              <a:gd name="connsiteX80" fmla="*/ 6005130 w 12192000"/>
              <a:gd name="connsiteY80" fmla="*/ 1014420 h 3034730"/>
              <a:gd name="connsiteX81" fmla="*/ 6035074 w 12192000"/>
              <a:gd name="connsiteY81" fmla="*/ 1024211 h 3034730"/>
              <a:gd name="connsiteX82" fmla="*/ 6040306 w 12192000"/>
              <a:gd name="connsiteY82" fmla="*/ 1026359 h 3034730"/>
              <a:gd name="connsiteX83" fmla="*/ 6059736 w 12192000"/>
              <a:gd name="connsiteY83" fmla="*/ 1024948 h 3034730"/>
              <a:gd name="connsiteX84" fmla="*/ 6067105 w 12192000"/>
              <a:gd name="connsiteY84" fmla="*/ 1037061 h 3034730"/>
              <a:gd name="connsiteX85" fmla="*/ 6097704 w 12192000"/>
              <a:gd name="connsiteY85" fmla="*/ 1043902 h 3034730"/>
              <a:gd name="connsiteX86" fmla="*/ 6132939 w 12192000"/>
              <a:gd name="connsiteY86" fmla="*/ 1037812 h 3034730"/>
              <a:gd name="connsiteX87" fmla="*/ 6298074 w 12192000"/>
              <a:gd name="connsiteY87" fmla="*/ 994926 h 3034730"/>
              <a:gd name="connsiteX88" fmla="*/ 6398189 w 12192000"/>
              <a:gd name="connsiteY88" fmla="*/ 977221 h 3034730"/>
              <a:gd name="connsiteX89" fmla="*/ 6438292 w 12192000"/>
              <a:gd name="connsiteY89" fmla="*/ 982986 h 3034730"/>
              <a:gd name="connsiteX90" fmla="*/ 6492901 w 12192000"/>
              <a:gd name="connsiteY90" fmla="*/ 982640 h 3034730"/>
              <a:gd name="connsiteX91" fmla="*/ 6590880 w 12192000"/>
              <a:gd name="connsiteY91" fmla="*/ 991699 h 3034730"/>
              <a:gd name="connsiteX92" fmla="*/ 6719732 w 12192000"/>
              <a:gd name="connsiteY92" fmla="*/ 987056 h 3034730"/>
              <a:gd name="connsiteX93" fmla="*/ 6804733 w 12192000"/>
              <a:gd name="connsiteY93" fmla="*/ 930333 h 3034730"/>
              <a:gd name="connsiteX94" fmla="*/ 6814394 w 12192000"/>
              <a:gd name="connsiteY94" fmla="*/ 938315 h 3034730"/>
              <a:gd name="connsiteX95" fmla="*/ 6877373 w 12192000"/>
              <a:gd name="connsiteY95" fmla="*/ 925183 h 3034730"/>
              <a:gd name="connsiteX96" fmla="*/ 7086961 w 12192000"/>
              <a:gd name="connsiteY96" fmla="*/ 814923 h 3034730"/>
              <a:gd name="connsiteX97" fmla="*/ 7210341 w 12192000"/>
              <a:gd name="connsiteY97" fmla="*/ 791032 h 3034730"/>
              <a:gd name="connsiteX98" fmla="*/ 7255911 w 12192000"/>
              <a:gd name="connsiteY98" fmla="*/ 792913 h 3034730"/>
              <a:gd name="connsiteX99" fmla="*/ 7332151 w 12192000"/>
              <a:gd name="connsiteY99" fmla="*/ 795421 h 3034730"/>
              <a:gd name="connsiteX100" fmla="*/ 7393517 w 12192000"/>
              <a:gd name="connsiteY100" fmla="*/ 822810 h 3034730"/>
              <a:gd name="connsiteX101" fmla="*/ 7455528 w 12192000"/>
              <a:gd name="connsiteY101" fmla="*/ 814796 h 3034730"/>
              <a:gd name="connsiteX102" fmla="*/ 7464265 w 12192000"/>
              <a:gd name="connsiteY102" fmla="*/ 779938 h 3034730"/>
              <a:gd name="connsiteX103" fmla="*/ 7532439 w 12192000"/>
              <a:gd name="connsiteY103" fmla="*/ 782076 h 3034730"/>
              <a:gd name="connsiteX104" fmla="*/ 7636477 w 12192000"/>
              <a:gd name="connsiteY104" fmla="*/ 788938 h 3034730"/>
              <a:gd name="connsiteX105" fmla="*/ 7695017 w 12192000"/>
              <a:gd name="connsiteY105" fmla="*/ 784375 h 3034730"/>
              <a:gd name="connsiteX106" fmla="*/ 7856510 w 12192000"/>
              <a:gd name="connsiteY106" fmla="*/ 781165 h 3034730"/>
              <a:gd name="connsiteX107" fmla="*/ 8019475 w 12192000"/>
              <a:gd name="connsiteY107" fmla="*/ 785003 h 3034730"/>
              <a:gd name="connsiteX108" fmla="*/ 8122842 w 12192000"/>
              <a:gd name="connsiteY108" fmla="*/ 827094 h 3034730"/>
              <a:gd name="connsiteX109" fmla="*/ 8256063 w 12192000"/>
              <a:gd name="connsiteY109" fmla="*/ 825948 h 3034730"/>
              <a:gd name="connsiteX110" fmla="*/ 8279361 w 12192000"/>
              <a:gd name="connsiteY110" fmla="*/ 831590 h 3034730"/>
              <a:gd name="connsiteX111" fmla="*/ 8308574 w 12192000"/>
              <a:gd name="connsiteY111" fmla="*/ 820928 h 3034730"/>
              <a:gd name="connsiteX112" fmla="*/ 8425361 w 12192000"/>
              <a:gd name="connsiteY112" fmla="*/ 776344 h 3034730"/>
              <a:gd name="connsiteX113" fmla="*/ 8514569 w 12192000"/>
              <a:gd name="connsiteY113" fmla="*/ 724729 h 3034730"/>
              <a:gd name="connsiteX114" fmla="*/ 8637020 w 12192000"/>
              <a:gd name="connsiteY114" fmla="*/ 729742 h 3034730"/>
              <a:gd name="connsiteX115" fmla="*/ 8707913 w 12192000"/>
              <a:gd name="connsiteY115" fmla="*/ 709631 h 3034730"/>
              <a:gd name="connsiteX116" fmla="*/ 8818280 w 12192000"/>
              <a:gd name="connsiteY116" fmla="*/ 641332 h 3034730"/>
              <a:gd name="connsiteX117" fmla="*/ 8976426 w 12192000"/>
              <a:gd name="connsiteY117" fmla="*/ 629547 h 3034730"/>
              <a:gd name="connsiteX118" fmla="*/ 9016492 w 12192000"/>
              <a:gd name="connsiteY118" fmla="*/ 673992 h 3034730"/>
              <a:gd name="connsiteX119" fmla="*/ 9071558 w 12192000"/>
              <a:gd name="connsiteY119" fmla="*/ 623787 h 3034730"/>
              <a:gd name="connsiteX120" fmla="*/ 9198035 w 12192000"/>
              <a:gd name="connsiteY120" fmla="*/ 548814 h 3034730"/>
              <a:gd name="connsiteX121" fmla="*/ 9262491 w 12192000"/>
              <a:gd name="connsiteY121" fmla="*/ 519293 h 3034730"/>
              <a:gd name="connsiteX122" fmla="*/ 9365508 w 12192000"/>
              <a:gd name="connsiteY122" fmla="*/ 489381 h 3034730"/>
              <a:gd name="connsiteX123" fmla="*/ 9396419 w 12192000"/>
              <a:gd name="connsiteY123" fmla="*/ 477440 h 3034730"/>
              <a:gd name="connsiteX124" fmla="*/ 9698757 w 12192000"/>
              <a:gd name="connsiteY124" fmla="*/ 327115 h 3034730"/>
              <a:gd name="connsiteX125" fmla="*/ 9898786 w 12192000"/>
              <a:gd name="connsiteY125" fmla="*/ 373843 h 3034730"/>
              <a:gd name="connsiteX126" fmla="*/ 10109592 w 12192000"/>
              <a:gd name="connsiteY126" fmla="*/ 353841 h 3034730"/>
              <a:gd name="connsiteX127" fmla="*/ 10166359 w 12192000"/>
              <a:gd name="connsiteY127" fmla="*/ 302357 h 3034730"/>
              <a:gd name="connsiteX128" fmla="*/ 10198649 w 12192000"/>
              <a:gd name="connsiteY128" fmla="*/ 298184 h 3034730"/>
              <a:gd name="connsiteX129" fmla="*/ 10252414 w 12192000"/>
              <a:gd name="connsiteY129" fmla="*/ 295650 h 3034730"/>
              <a:gd name="connsiteX130" fmla="*/ 10330562 w 12192000"/>
              <a:gd name="connsiteY130" fmla="*/ 263831 h 3034730"/>
              <a:gd name="connsiteX131" fmla="*/ 10494218 w 12192000"/>
              <a:gd name="connsiteY131" fmla="*/ 241267 h 3034730"/>
              <a:gd name="connsiteX132" fmla="*/ 10756358 w 12192000"/>
              <a:gd name="connsiteY132" fmla="*/ 119095 h 3034730"/>
              <a:gd name="connsiteX133" fmla="*/ 11012232 w 12192000"/>
              <a:gd name="connsiteY133" fmla="*/ 91325 h 3034730"/>
              <a:gd name="connsiteX134" fmla="*/ 11099682 w 12192000"/>
              <a:gd name="connsiteY134" fmla="*/ 78082 h 3034730"/>
              <a:gd name="connsiteX135" fmla="*/ 11201045 w 12192000"/>
              <a:gd name="connsiteY135" fmla="*/ 132087 h 3034730"/>
              <a:gd name="connsiteX136" fmla="*/ 11346270 w 12192000"/>
              <a:gd name="connsiteY136" fmla="*/ 101134 h 3034730"/>
              <a:gd name="connsiteX137" fmla="*/ 11429655 w 12192000"/>
              <a:gd name="connsiteY137" fmla="*/ 140156 h 3034730"/>
              <a:gd name="connsiteX138" fmla="*/ 11594025 w 12192000"/>
              <a:gd name="connsiteY138" fmla="*/ 82714 h 3034730"/>
              <a:gd name="connsiteX139" fmla="*/ 11634593 w 12192000"/>
              <a:gd name="connsiteY139" fmla="*/ 86302 h 3034730"/>
              <a:gd name="connsiteX140" fmla="*/ 11690562 w 12192000"/>
              <a:gd name="connsiteY140" fmla="*/ 99375 h 3034730"/>
              <a:gd name="connsiteX141" fmla="*/ 11864184 w 12192000"/>
              <a:gd name="connsiteY141" fmla="*/ 78880 h 3034730"/>
              <a:gd name="connsiteX142" fmla="*/ 11976386 w 12192000"/>
              <a:gd name="connsiteY142" fmla="*/ 34889 h 3034730"/>
              <a:gd name="connsiteX143" fmla="*/ 12053274 w 12192000"/>
              <a:gd name="connsiteY143" fmla="*/ 219 h 3034730"/>
              <a:gd name="connsiteX0" fmla="*/ 12053274 w 12192000"/>
              <a:gd name="connsiteY0" fmla="*/ 219 h 3034730"/>
              <a:gd name="connsiteX1" fmla="*/ 12090320 w 12192000"/>
              <a:gd name="connsiteY1" fmla="*/ 20165 h 3034730"/>
              <a:gd name="connsiteX2" fmla="*/ 12179872 w 12192000"/>
              <a:gd name="connsiteY2" fmla="*/ 17423 h 3034730"/>
              <a:gd name="connsiteX3" fmla="*/ 12192000 w 12192000"/>
              <a:gd name="connsiteY3" fmla="*/ 6015 h 3034730"/>
              <a:gd name="connsiteX4" fmla="*/ 12192000 w 12192000"/>
              <a:gd name="connsiteY4" fmla="*/ 3034730 h 3034730"/>
              <a:gd name="connsiteX5" fmla="*/ 0 w 12192000"/>
              <a:gd name="connsiteY5" fmla="*/ 3034730 h 3034730"/>
              <a:gd name="connsiteX6" fmla="*/ 0 w 12192000"/>
              <a:gd name="connsiteY6" fmla="*/ 1455893 h 3034730"/>
              <a:gd name="connsiteX7" fmla="*/ 1262 w 12192000"/>
              <a:gd name="connsiteY7" fmla="*/ 1455434 h 3034730"/>
              <a:gd name="connsiteX8" fmla="*/ 80954 w 12192000"/>
              <a:gd name="connsiteY8" fmla="*/ 1398709 h 3034730"/>
              <a:gd name="connsiteX9" fmla="*/ 292225 w 12192000"/>
              <a:gd name="connsiteY9" fmla="*/ 1384960 h 3034730"/>
              <a:gd name="connsiteX10" fmla="*/ 363775 w 12192000"/>
              <a:gd name="connsiteY10" fmla="*/ 1320009 h 3034730"/>
              <a:gd name="connsiteX11" fmla="*/ 592426 w 12192000"/>
              <a:gd name="connsiteY11" fmla="*/ 1269402 h 3034730"/>
              <a:gd name="connsiteX12" fmla="*/ 922282 w 12192000"/>
              <a:gd name="connsiteY12" fmla="*/ 1438131 h 3034730"/>
              <a:gd name="connsiteX13" fmla="*/ 1045058 w 12192000"/>
              <a:gd name="connsiteY13" fmla="*/ 1397114 h 3034730"/>
              <a:gd name="connsiteX14" fmla="*/ 1089622 w 12192000"/>
              <a:gd name="connsiteY14" fmla="*/ 1349798 h 3034730"/>
              <a:gd name="connsiteX15" fmla="*/ 1108310 w 12192000"/>
              <a:gd name="connsiteY15" fmla="*/ 1344459 h 3034730"/>
              <a:gd name="connsiteX16" fmla="*/ 1153729 w 12192000"/>
              <a:gd name="connsiteY16" fmla="*/ 1377352 h 3034730"/>
              <a:gd name="connsiteX17" fmla="*/ 1205648 w 12192000"/>
              <a:gd name="connsiteY17" fmla="*/ 1368884 h 3034730"/>
              <a:gd name="connsiteX18" fmla="*/ 1276507 w 12192000"/>
              <a:gd name="connsiteY18" fmla="*/ 1412521 h 3034730"/>
              <a:gd name="connsiteX19" fmla="*/ 1484434 w 12192000"/>
              <a:gd name="connsiteY19" fmla="*/ 1397913 h 3034730"/>
              <a:gd name="connsiteX20" fmla="*/ 1551462 w 12192000"/>
              <a:gd name="connsiteY20" fmla="*/ 1444019 h 3034730"/>
              <a:gd name="connsiteX21" fmla="*/ 1578891 w 12192000"/>
              <a:gd name="connsiteY21" fmla="*/ 1450899 h 3034730"/>
              <a:gd name="connsiteX22" fmla="*/ 1629211 w 12192000"/>
              <a:gd name="connsiteY22" fmla="*/ 1496905 h 3034730"/>
              <a:gd name="connsiteX23" fmla="*/ 1761368 w 12192000"/>
              <a:gd name="connsiteY23" fmla="*/ 1385440 h 3034730"/>
              <a:gd name="connsiteX24" fmla="*/ 1963498 w 12192000"/>
              <a:gd name="connsiteY24" fmla="*/ 1382242 h 3034730"/>
              <a:gd name="connsiteX25" fmla="*/ 2135835 w 12192000"/>
              <a:gd name="connsiteY25" fmla="*/ 1290559 h 3034730"/>
              <a:gd name="connsiteX26" fmla="*/ 2245597 w 12192000"/>
              <a:gd name="connsiteY26" fmla="*/ 1291110 h 3034730"/>
              <a:gd name="connsiteX27" fmla="*/ 2283213 w 12192000"/>
              <a:gd name="connsiteY27" fmla="*/ 1335248 h 3034730"/>
              <a:gd name="connsiteX28" fmla="*/ 2554835 w 12192000"/>
              <a:gd name="connsiteY28" fmla="*/ 1292500 h 3034730"/>
              <a:gd name="connsiteX29" fmla="*/ 2624709 w 12192000"/>
              <a:gd name="connsiteY29" fmla="*/ 1302340 h 3034730"/>
              <a:gd name="connsiteX30" fmla="*/ 2685203 w 12192000"/>
              <a:gd name="connsiteY30" fmla="*/ 1268613 h 3034730"/>
              <a:gd name="connsiteX31" fmla="*/ 2797140 w 12192000"/>
              <a:gd name="connsiteY31" fmla="*/ 1307684 h 3034730"/>
              <a:gd name="connsiteX32" fmla="*/ 2949904 w 12192000"/>
              <a:gd name="connsiteY32" fmla="*/ 1285619 h 3034730"/>
              <a:gd name="connsiteX33" fmla="*/ 3041599 w 12192000"/>
              <a:gd name="connsiteY33" fmla="*/ 1280473 h 3034730"/>
              <a:gd name="connsiteX34" fmla="*/ 3076895 w 12192000"/>
              <a:gd name="connsiteY34" fmla="*/ 1291170 h 3034730"/>
              <a:gd name="connsiteX35" fmla="*/ 3125873 w 12192000"/>
              <a:gd name="connsiteY35" fmla="*/ 1297603 h 3034730"/>
              <a:gd name="connsiteX36" fmla="*/ 3212670 w 12192000"/>
              <a:gd name="connsiteY36" fmla="*/ 1318749 h 3034730"/>
              <a:gd name="connsiteX37" fmla="*/ 3328662 w 12192000"/>
              <a:gd name="connsiteY37" fmla="*/ 1330129 h 3034730"/>
              <a:gd name="connsiteX38" fmla="*/ 3411155 w 12192000"/>
              <a:gd name="connsiteY38" fmla="*/ 1284392 h 3034730"/>
              <a:gd name="connsiteX39" fmla="*/ 3418924 w 12192000"/>
              <a:gd name="connsiteY39" fmla="*/ 1293512 h 3034730"/>
              <a:gd name="connsiteX40" fmla="*/ 3476827 w 12192000"/>
              <a:gd name="connsiteY40" fmla="*/ 1288294 h 3034730"/>
              <a:gd name="connsiteX41" fmla="*/ 3676933 w 12192000"/>
              <a:gd name="connsiteY41" fmla="*/ 1204893 h 3034730"/>
              <a:gd name="connsiteX42" fmla="*/ 3790165 w 12192000"/>
              <a:gd name="connsiteY42" fmla="*/ 1196496 h 3034730"/>
              <a:gd name="connsiteX43" fmla="*/ 3830794 w 12192000"/>
              <a:gd name="connsiteY43" fmla="*/ 1204017 h 3034730"/>
              <a:gd name="connsiteX44" fmla="*/ 3898840 w 12192000"/>
              <a:gd name="connsiteY44" fmla="*/ 1215965 h 3034730"/>
              <a:gd name="connsiteX45" fmla="*/ 3950784 w 12192000"/>
              <a:gd name="connsiteY45" fmla="*/ 1250756 h 3034730"/>
              <a:gd name="connsiteX46" fmla="*/ 4007250 w 12192000"/>
              <a:gd name="connsiteY46" fmla="*/ 1250499 h 3034730"/>
              <a:gd name="connsiteX47" fmla="*/ 4018961 w 12192000"/>
              <a:gd name="connsiteY47" fmla="*/ 1216994 h 3034730"/>
              <a:gd name="connsiteX48" fmla="*/ 4079819 w 12192000"/>
              <a:gd name="connsiteY48" fmla="*/ 1227574 h 3034730"/>
              <a:gd name="connsiteX49" fmla="*/ 4172291 w 12192000"/>
              <a:gd name="connsiteY49" fmla="*/ 1247294 h 3034730"/>
              <a:gd name="connsiteX50" fmla="*/ 4225262 w 12192000"/>
              <a:gd name="connsiteY50" fmla="*/ 1250029 h 3034730"/>
              <a:gd name="connsiteX51" fmla="*/ 4370346 w 12192000"/>
              <a:gd name="connsiteY51" fmla="*/ 1266882 h 3034730"/>
              <a:gd name="connsiteX52" fmla="*/ 4515963 w 12192000"/>
              <a:gd name="connsiteY52" fmla="*/ 1290912 h 3034730"/>
              <a:gd name="connsiteX53" fmla="*/ 4588639 w 12192000"/>
              <a:gd name="connsiteY53" fmla="*/ 1342808 h 3034730"/>
              <a:gd name="connsiteX54" fmla="*/ 4596973 w 12192000"/>
              <a:gd name="connsiteY54" fmla="*/ 1344279 h 3034730"/>
              <a:gd name="connsiteX55" fmla="*/ 4618216 w 12192000"/>
              <a:gd name="connsiteY55" fmla="*/ 1338270 h 3034730"/>
              <a:gd name="connsiteX56" fmla="*/ 4625954 w 12192000"/>
              <a:gd name="connsiteY56" fmla="*/ 1334357 h 3034730"/>
              <a:gd name="connsiteX57" fmla="*/ 4637810 w 12192000"/>
              <a:gd name="connsiteY57" fmla="*/ 1332150 h 3034730"/>
              <a:gd name="connsiteX58" fmla="*/ 4638182 w 12192000"/>
              <a:gd name="connsiteY58" fmla="*/ 1332622 h 3034730"/>
              <a:gd name="connsiteX59" fmla="*/ 4649133 w 12192000"/>
              <a:gd name="connsiteY59" fmla="*/ 1329525 h 3034730"/>
              <a:gd name="connsiteX60" fmla="*/ 4701697 w 12192000"/>
              <a:gd name="connsiteY60" fmla="*/ 1307716 h 3034730"/>
              <a:gd name="connsiteX61" fmla="*/ 4781030 w 12192000"/>
              <a:gd name="connsiteY61" fmla="*/ 1344260 h 3034730"/>
              <a:gd name="connsiteX62" fmla="*/ 4812019 w 12192000"/>
              <a:gd name="connsiteY62" fmla="*/ 1347319 h 3034730"/>
              <a:gd name="connsiteX63" fmla="*/ 4828995 w 12192000"/>
              <a:gd name="connsiteY63" fmla="*/ 1351764 h 3034730"/>
              <a:gd name="connsiteX64" fmla="*/ 4830324 w 12192000"/>
              <a:gd name="connsiteY64" fmla="*/ 1353855 h 3034730"/>
              <a:gd name="connsiteX65" fmla="*/ 4880675 w 12192000"/>
              <a:gd name="connsiteY65" fmla="*/ 1332684 h 3034730"/>
              <a:gd name="connsiteX66" fmla="*/ 4888002 w 12192000"/>
              <a:gd name="connsiteY66" fmla="*/ 1334108 h 3034730"/>
              <a:gd name="connsiteX67" fmla="*/ 4920000 w 12192000"/>
              <a:gd name="connsiteY67" fmla="*/ 1314889 h 3034730"/>
              <a:gd name="connsiteX68" fmla="*/ 4936970 w 12192000"/>
              <a:gd name="connsiteY68" fmla="*/ 1307850 h 3034730"/>
              <a:gd name="connsiteX69" fmla="*/ 4940860 w 12192000"/>
              <a:gd name="connsiteY69" fmla="*/ 1299898 h 3034730"/>
              <a:gd name="connsiteX70" fmla="*/ 4966368 w 12192000"/>
              <a:gd name="connsiteY70" fmla="*/ 1292534 h 3034730"/>
              <a:gd name="connsiteX71" fmla="*/ 4969638 w 12192000"/>
              <a:gd name="connsiteY71" fmla="*/ 1293938 h 3034730"/>
              <a:gd name="connsiteX72" fmla="*/ 4989408 w 12192000"/>
              <a:gd name="connsiteY72" fmla="*/ 1279499 h 3034730"/>
              <a:gd name="connsiteX73" fmla="*/ 5004446 w 12192000"/>
              <a:gd name="connsiteY73" fmla="*/ 1257288 h 3034730"/>
              <a:gd name="connsiteX74" fmla="*/ 5226148 w 12192000"/>
              <a:gd name="connsiteY74" fmla="*/ 1226342 h 3034730"/>
              <a:gd name="connsiteX75" fmla="*/ 5404202 w 12192000"/>
              <a:gd name="connsiteY75" fmla="*/ 1111681 h 3034730"/>
              <a:gd name="connsiteX76" fmla="*/ 5524873 w 12192000"/>
              <a:gd name="connsiteY76" fmla="*/ 1097146 h 3034730"/>
              <a:gd name="connsiteX77" fmla="*/ 5571647 w 12192000"/>
              <a:gd name="connsiteY77" fmla="*/ 1135778 h 3034730"/>
              <a:gd name="connsiteX78" fmla="*/ 5864828 w 12192000"/>
              <a:gd name="connsiteY78" fmla="*/ 1056037 h 3034730"/>
              <a:gd name="connsiteX79" fmla="*/ 5942819 w 12192000"/>
              <a:gd name="connsiteY79" fmla="*/ 1056200 h 3034730"/>
              <a:gd name="connsiteX80" fmla="*/ 6005130 w 12192000"/>
              <a:gd name="connsiteY80" fmla="*/ 1014420 h 3034730"/>
              <a:gd name="connsiteX81" fmla="*/ 6035074 w 12192000"/>
              <a:gd name="connsiteY81" fmla="*/ 1024211 h 3034730"/>
              <a:gd name="connsiteX82" fmla="*/ 6040306 w 12192000"/>
              <a:gd name="connsiteY82" fmla="*/ 1026359 h 3034730"/>
              <a:gd name="connsiteX83" fmla="*/ 6059736 w 12192000"/>
              <a:gd name="connsiteY83" fmla="*/ 1024948 h 3034730"/>
              <a:gd name="connsiteX84" fmla="*/ 6067105 w 12192000"/>
              <a:gd name="connsiteY84" fmla="*/ 1037061 h 3034730"/>
              <a:gd name="connsiteX85" fmla="*/ 6097704 w 12192000"/>
              <a:gd name="connsiteY85" fmla="*/ 1043902 h 3034730"/>
              <a:gd name="connsiteX86" fmla="*/ 6132939 w 12192000"/>
              <a:gd name="connsiteY86" fmla="*/ 1037812 h 3034730"/>
              <a:gd name="connsiteX87" fmla="*/ 6298074 w 12192000"/>
              <a:gd name="connsiteY87" fmla="*/ 994926 h 3034730"/>
              <a:gd name="connsiteX88" fmla="*/ 6398189 w 12192000"/>
              <a:gd name="connsiteY88" fmla="*/ 977221 h 3034730"/>
              <a:gd name="connsiteX89" fmla="*/ 6438292 w 12192000"/>
              <a:gd name="connsiteY89" fmla="*/ 982986 h 3034730"/>
              <a:gd name="connsiteX90" fmla="*/ 6492901 w 12192000"/>
              <a:gd name="connsiteY90" fmla="*/ 982640 h 3034730"/>
              <a:gd name="connsiteX91" fmla="*/ 6590880 w 12192000"/>
              <a:gd name="connsiteY91" fmla="*/ 991699 h 3034730"/>
              <a:gd name="connsiteX92" fmla="*/ 6719732 w 12192000"/>
              <a:gd name="connsiteY92" fmla="*/ 987056 h 3034730"/>
              <a:gd name="connsiteX93" fmla="*/ 6804733 w 12192000"/>
              <a:gd name="connsiteY93" fmla="*/ 930333 h 3034730"/>
              <a:gd name="connsiteX94" fmla="*/ 6814394 w 12192000"/>
              <a:gd name="connsiteY94" fmla="*/ 938315 h 3034730"/>
              <a:gd name="connsiteX95" fmla="*/ 6877373 w 12192000"/>
              <a:gd name="connsiteY95" fmla="*/ 925183 h 3034730"/>
              <a:gd name="connsiteX96" fmla="*/ 7086961 w 12192000"/>
              <a:gd name="connsiteY96" fmla="*/ 814923 h 3034730"/>
              <a:gd name="connsiteX97" fmla="*/ 7210341 w 12192000"/>
              <a:gd name="connsiteY97" fmla="*/ 791032 h 3034730"/>
              <a:gd name="connsiteX98" fmla="*/ 7255911 w 12192000"/>
              <a:gd name="connsiteY98" fmla="*/ 792913 h 3034730"/>
              <a:gd name="connsiteX99" fmla="*/ 7332151 w 12192000"/>
              <a:gd name="connsiteY99" fmla="*/ 795421 h 3034730"/>
              <a:gd name="connsiteX100" fmla="*/ 7393517 w 12192000"/>
              <a:gd name="connsiteY100" fmla="*/ 822810 h 3034730"/>
              <a:gd name="connsiteX101" fmla="*/ 7455528 w 12192000"/>
              <a:gd name="connsiteY101" fmla="*/ 814796 h 3034730"/>
              <a:gd name="connsiteX102" fmla="*/ 7464265 w 12192000"/>
              <a:gd name="connsiteY102" fmla="*/ 779938 h 3034730"/>
              <a:gd name="connsiteX103" fmla="*/ 7532439 w 12192000"/>
              <a:gd name="connsiteY103" fmla="*/ 782076 h 3034730"/>
              <a:gd name="connsiteX104" fmla="*/ 7636477 w 12192000"/>
              <a:gd name="connsiteY104" fmla="*/ 788938 h 3034730"/>
              <a:gd name="connsiteX105" fmla="*/ 7695017 w 12192000"/>
              <a:gd name="connsiteY105" fmla="*/ 784375 h 3034730"/>
              <a:gd name="connsiteX106" fmla="*/ 7856510 w 12192000"/>
              <a:gd name="connsiteY106" fmla="*/ 781165 h 3034730"/>
              <a:gd name="connsiteX107" fmla="*/ 8019475 w 12192000"/>
              <a:gd name="connsiteY107" fmla="*/ 785003 h 3034730"/>
              <a:gd name="connsiteX108" fmla="*/ 8122842 w 12192000"/>
              <a:gd name="connsiteY108" fmla="*/ 827094 h 3034730"/>
              <a:gd name="connsiteX109" fmla="*/ 8256063 w 12192000"/>
              <a:gd name="connsiteY109" fmla="*/ 825948 h 3034730"/>
              <a:gd name="connsiteX110" fmla="*/ 8279361 w 12192000"/>
              <a:gd name="connsiteY110" fmla="*/ 831590 h 3034730"/>
              <a:gd name="connsiteX111" fmla="*/ 8308574 w 12192000"/>
              <a:gd name="connsiteY111" fmla="*/ 820928 h 3034730"/>
              <a:gd name="connsiteX112" fmla="*/ 8425361 w 12192000"/>
              <a:gd name="connsiteY112" fmla="*/ 776344 h 3034730"/>
              <a:gd name="connsiteX113" fmla="*/ 8514569 w 12192000"/>
              <a:gd name="connsiteY113" fmla="*/ 724729 h 3034730"/>
              <a:gd name="connsiteX114" fmla="*/ 8637020 w 12192000"/>
              <a:gd name="connsiteY114" fmla="*/ 729742 h 3034730"/>
              <a:gd name="connsiteX115" fmla="*/ 8707913 w 12192000"/>
              <a:gd name="connsiteY115" fmla="*/ 709631 h 3034730"/>
              <a:gd name="connsiteX116" fmla="*/ 8818280 w 12192000"/>
              <a:gd name="connsiteY116" fmla="*/ 641332 h 3034730"/>
              <a:gd name="connsiteX117" fmla="*/ 8976426 w 12192000"/>
              <a:gd name="connsiteY117" fmla="*/ 629547 h 3034730"/>
              <a:gd name="connsiteX118" fmla="*/ 9016492 w 12192000"/>
              <a:gd name="connsiteY118" fmla="*/ 673992 h 3034730"/>
              <a:gd name="connsiteX119" fmla="*/ 9071558 w 12192000"/>
              <a:gd name="connsiteY119" fmla="*/ 623787 h 3034730"/>
              <a:gd name="connsiteX120" fmla="*/ 9198035 w 12192000"/>
              <a:gd name="connsiteY120" fmla="*/ 548814 h 3034730"/>
              <a:gd name="connsiteX121" fmla="*/ 9262491 w 12192000"/>
              <a:gd name="connsiteY121" fmla="*/ 519293 h 3034730"/>
              <a:gd name="connsiteX122" fmla="*/ 9365508 w 12192000"/>
              <a:gd name="connsiteY122" fmla="*/ 489381 h 3034730"/>
              <a:gd name="connsiteX123" fmla="*/ 9396419 w 12192000"/>
              <a:gd name="connsiteY123" fmla="*/ 477440 h 3034730"/>
              <a:gd name="connsiteX124" fmla="*/ 9736857 w 12192000"/>
              <a:gd name="connsiteY124" fmla="*/ 377915 h 3034730"/>
              <a:gd name="connsiteX125" fmla="*/ 9898786 w 12192000"/>
              <a:gd name="connsiteY125" fmla="*/ 373843 h 3034730"/>
              <a:gd name="connsiteX126" fmla="*/ 10109592 w 12192000"/>
              <a:gd name="connsiteY126" fmla="*/ 353841 h 3034730"/>
              <a:gd name="connsiteX127" fmla="*/ 10166359 w 12192000"/>
              <a:gd name="connsiteY127" fmla="*/ 302357 h 3034730"/>
              <a:gd name="connsiteX128" fmla="*/ 10198649 w 12192000"/>
              <a:gd name="connsiteY128" fmla="*/ 298184 h 3034730"/>
              <a:gd name="connsiteX129" fmla="*/ 10252414 w 12192000"/>
              <a:gd name="connsiteY129" fmla="*/ 295650 h 3034730"/>
              <a:gd name="connsiteX130" fmla="*/ 10330562 w 12192000"/>
              <a:gd name="connsiteY130" fmla="*/ 263831 h 3034730"/>
              <a:gd name="connsiteX131" fmla="*/ 10494218 w 12192000"/>
              <a:gd name="connsiteY131" fmla="*/ 241267 h 3034730"/>
              <a:gd name="connsiteX132" fmla="*/ 10756358 w 12192000"/>
              <a:gd name="connsiteY132" fmla="*/ 119095 h 3034730"/>
              <a:gd name="connsiteX133" fmla="*/ 11012232 w 12192000"/>
              <a:gd name="connsiteY133" fmla="*/ 91325 h 3034730"/>
              <a:gd name="connsiteX134" fmla="*/ 11099682 w 12192000"/>
              <a:gd name="connsiteY134" fmla="*/ 78082 h 3034730"/>
              <a:gd name="connsiteX135" fmla="*/ 11201045 w 12192000"/>
              <a:gd name="connsiteY135" fmla="*/ 132087 h 3034730"/>
              <a:gd name="connsiteX136" fmla="*/ 11346270 w 12192000"/>
              <a:gd name="connsiteY136" fmla="*/ 101134 h 3034730"/>
              <a:gd name="connsiteX137" fmla="*/ 11429655 w 12192000"/>
              <a:gd name="connsiteY137" fmla="*/ 140156 h 3034730"/>
              <a:gd name="connsiteX138" fmla="*/ 11594025 w 12192000"/>
              <a:gd name="connsiteY138" fmla="*/ 82714 h 3034730"/>
              <a:gd name="connsiteX139" fmla="*/ 11634593 w 12192000"/>
              <a:gd name="connsiteY139" fmla="*/ 86302 h 3034730"/>
              <a:gd name="connsiteX140" fmla="*/ 11690562 w 12192000"/>
              <a:gd name="connsiteY140" fmla="*/ 99375 h 3034730"/>
              <a:gd name="connsiteX141" fmla="*/ 11864184 w 12192000"/>
              <a:gd name="connsiteY141" fmla="*/ 78880 h 3034730"/>
              <a:gd name="connsiteX142" fmla="*/ 11976386 w 12192000"/>
              <a:gd name="connsiteY142" fmla="*/ 34889 h 3034730"/>
              <a:gd name="connsiteX143" fmla="*/ 12053274 w 12192000"/>
              <a:gd name="connsiteY143" fmla="*/ 219 h 3034730"/>
              <a:gd name="connsiteX0" fmla="*/ 12053274 w 12192000"/>
              <a:gd name="connsiteY0" fmla="*/ 219 h 3034730"/>
              <a:gd name="connsiteX1" fmla="*/ 12090320 w 12192000"/>
              <a:gd name="connsiteY1" fmla="*/ 20165 h 3034730"/>
              <a:gd name="connsiteX2" fmla="*/ 12179872 w 12192000"/>
              <a:gd name="connsiteY2" fmla="*/ 17423 h 3034730"/>
              <a:gd name="connsiteX3" fmla="*/ 12192000 w 12192000"/>
              <a:gd name="connsiteY3" fmla="*/ 6015 h 3034730"/>
              <a:gd name="connsiteX4" fmla="*/ 12192000 w 12192000"/>
              <a:gd name="connsiteY4" fmla="*/ 3034730 h 3034730"/>
              <a:gd name="connsiteX5" fmla="*/ 0 w 12192000"/>
              <a:gd name="connsiteY5" fmla="*/ 3034730 h 3034730"/>
              <a:gd name="connsiteX6" fmla="*/ 0 w 12192000"/>
              <a:gd name="connsiteY6" fmla="*/ 1455893 h 3034730"/>
              <a:gd name="connsiteX7" fmla="*/ 1262 w 12192000"/>
              <a:gd name="connsiteY7" fmla="*/ 1455434 h 3034730"/>
              <a:gd name="connsiteX8" fmla="*/ 80954 w 12192000"/>
              <a:gd name="connsiteY8" fmla="*/ 1398709 h 3034730"/>
              <a:gd name="connsiteX9" fmla="*/ 292225 w 12192000"/>
              <a:gd name="connsiteY9" fmla="*/ 1384960 h 3034730"/>
              <a:gd name="connsiteX10" fmla="*/ 363775 w 12192000"/>
              <a:gd name="connsiteY10" fmla="*/ 1320009 h 3034730"/>
              <a:gd name="connsiteX11" fmla="*/ 592426 w 12192000"/>
              <a:gd name="connsiteY11" fmla="*/ 1269402 h 3034730"/>
              <a:gd name="connsiteX12" fmla="*/ 922282 w 12192000"/>
              <a:gd name="connsiteY12" fmla="*/ 1438131 h 3034730"/>
              <a:gd name="connsiteX13" fmla="*/ 1045058 w 12192000"/>
              <a:gd name="connsiteY13" fmla="*/ 1397114 h 3034730"/>
              <a:gd name="connsiteX14" fmla="*/ 1089622 w 12192000"/>
              <a:gd name="connsiteY14" fmla="*/ 1349798 h 3034730"/>
              <a:gd name="connsiteX15" fmla="*/ 1108310 w 12192000"/>
              <a:gd name="connsiteY15" fmla="*/ 1344459 h 3034730"/>
              <a:gd name="connsiteX16" fmla="*/ 1153729 w 12192000"/>
              <a:gd name="connsiteY16" fmla="*/ 1377352 h 3034730"/>
              <a:gd name="connsiteX17" fmla="*/ 1205648 w 12192000"/>
              <a:gd name="connsiteY17" fmla="*/ 1368884 h 3034730"/>
              <a:gd name="connsiteX18" fmla="*/ 1276507 w 12192000"/>
              <a:gd name="connsiteY18" fmla="*/ 1412521 h 3034730"/>
              <a:gd name="connsiteX19" fmla="*/ 1484434 w 12192000"/>
              <a:gd name="connsiteY19" fmla="*/ 1397913 h 3034730"/>
              <a:gd name="connsiteX20" fmla="*/ 1551462 w 12192000"/>
              <a:gd name="connsiteY20" fmla="*/ 1444019 h 3034730"/>
              <a:gd name="connsiteX21" fmla="*/ 1578891 w 12192000"/>
              <a:gd name="connsiteY21" fmla="*/ 1450899 h 3034730"/>
              <a:gd name="connsiteX22" fmla="*/ 1629211 w 12192000"/>
              <a:gd name="connsiteY22" fmla="*/ 1496905 h 3034730"/>
              <a:gd name="connsiteX23" fmla="*/ 1761368 w 12192000"/>
              <a:gd name="connsiteY23" fmla="*/ 1385440 h 3034730"/>
              <a:gd name="connsiteX24" fmla="*/ 1963498 w 12192000"/>
              <a:gd name="connsiteY24" fmla="*/ 1382242 h 3034730"/>
              <a:gd name="connsiteX25" fmla="*/ 2135835 w 12192000"/>
              <a:gd name="connsiteY25" fmla="*/ 1290559 h 3034730"/>
              <a:gd name="connsiteX26" fmla="*/ 2245597 w 12192000"/>
              <a:gd name="connsiteY26" fmla="*/ 1291110 h 3034730"/>
              <a:gd name="connsiteX27" fmla="*/ 2283213 w 12192000"/>
              <a:gd name="connsiteY27" fmla="*/ 1335248 h 3034730"/>
              <a:gd name="connsiteX28" fmla="*/ 2554835 w 12192000"/>
              <a:gd name="connsiteY28" fmla="*/ 1292500 h 3034730"/>
              <a:gd name="connsiteX29" fmla="*/ 2624709 w 12192000"/>
              <a:gd name="connsiteY29" fmla="*/ 1302340 h 3034730"/>
              <a:gd name="connsiteX30" fmla="*/ 2685203 w 12192000"/>
              <a:gd name="connsiteY30" fmla="*/ 1268613 h 3034730"/>
              <a:gd name="connsiteX31" fmla="*/ 2797140 w 12192000"/>
              <a:gd name="connsiteY31" fmla="*/ 1307684 h 3034730"/>
              <a:gd name="connsiteX32" fmla="*/ 2949904 w 12192000"/>
              <a:gd name="connsiteY32" fmla="*/ 1285619 h 3034730"/>
              <a:gd name="connsiteX33" fmla="*/ 3041599 w 12192000"/>
              <a:gd name="connsiteY33" fmla="*/ 1280473 h 3034730"/>
              <a:gd name="connsiteX34" fmla="*/ 3076895 w 12192000"/>
              <a:gd name="connsiteY34" fmla="*/ 1291170 h 3034730"/>
              <a:gd name="connsiteX35" fmla="*/ 3125873 w 12192000"/>
              <a:gd name="connsiteY35" fmla="*/ 1297603 h 3034730"/>
              <a:gd name="connsiteX36" fmla="*/ 3212670 w 12192000"/>
              <a:gd name="connsiteY36" fmla="*/ 1318749 h 3034730"/>
              <a:gd name="connsiteX37" fmla="*/ 3328662 w 12192000"/>
              <a:gd name="connsiteY37" fmla="*/ 1330129 h 3034730"/>
              <a:gd name="connsiteX38" fmla="*/ 3411155 w 12192000"/>
              <a:gd name="connsiteY38" fmla="*/ 1284392 h 3034730"/>
              <a:gd name="connsiteX39" fmla="*/ 3418924 w 12192000"/>
              <a:gd name="connsiteY39" fmla="*/ 1293512 h 3034730"/>
              <a:gd name="connsiteX40" fmla="*/ 3476827 w 12192000"/>
              <a:gd name="connsiteY40" fmla="*/ 1288294 h 3034730"/>
              <a:gd name="connsiteX41" fmla="*/ 3676933 w 12192000"/>
              <a:gd name="connsiteY41" fmla="*/ 1204893 h 3034730"/>
              <a:gd name="connsiteX42" fmla="*/ 3790165 w 12192000"/>
              <a:gd name="connsiteY42" fmla="*/ 1196496 h 3034730"/>
              <a:gd name="connsiteX43" fmla="*/ 3830794 w 12192000"/>
              <a:gd name="connsiteY43" fmla="*/ 1204017 h 3034730"/>
              <a:gd name="connsiteX44" fmla="*/ 3898840 w 12192000"/>
              <a:gd name="connsiteY44" fmla="*/ 1215965 h 3034730"/>
              <a:gd name="connsiteX45" fmla="*/ 3950784 w 12192000"/>
              <a:gd name="connsiteY45" fmla="*/ 1250756 h 3034730"/>
              <a:gd name="connsiteX46" fmla="*/ 4007250 w 12192000"/>
              <a:gd name="connsiteY46" fmla="*/ 1250499 h 3034730"/>
              <a:gd name="connsiteX47" fmla="*/ 4018961 w 12192000"/>
              <a:gd name="connsiteY47" fmla="*/ 1216994 h 3034730"/>
              <a:gd name="connsiteX48" fmla="*/ 4079819 w 12192000"/>
              <a:gd name="connsiteY48" fmla="*/ 1227574 h 3034730"/>
              <a:gd name="connsiteX49" fmla="*/ 4172291 w 12192000"/>
              <a:gd name="connsiteY49" fmla="*/ 1247294 h 3034730"/>
              <a:gd name="connsiteX50" fmla="*/ 4225262 w 12192000"/>
              <a:gd name="connsiteY50" fmla="*/ 1250029 h 3034730"/>
              <a:gd name="connsiteX51" fmla="*/ 4370346 w 12192000"/>
              <a:gd name="connsiteY51" fmla="*/ 1266882 h 3034730"/>
              <a:gd name="connsiteX52" fmla="*/ 4515963 w 12192000"/>
              <a:gd name="connsiteY52" fmla="*/ 1290912 h 3034730"/>
              <a:gd name="connsiteX53" fmla="*/ 4588639 w 12192000"/>
              <a:gd name="connsiteY53" fmla="*/ 1342808 h 3034730"/>
              <a:gd name="connsiteX54" fmla="*/ 4596973 w 12192000"/>
              <a:gd name="connsiteY54" fmla="*/ 1344279 h 3034730"/>
              <a:gd name="connsiteX55" fmla="*/ 4618216 w 12192000"/>
              <a:gd name="connsiteY55" fmla="*/ 1338270 h 3034730"/>
              <a:gd name="connsiteX56" fmla="*/ 4625954 w 12192000"/>
              <a:gd name="connsiteY56" fmla="*/ 1334357 h 3034730"/>
              <a:gd name="connsiteX57" fmla="*/ 4637810 w 12192000"/>
              <a:gd name="connsiteY57" fmla="*/ 1332150 h 3034730"/>
              <a:gd name="connsiteX58" fmla="*/ 4638182 w 12192000"/>
              <a:gd name="connsiteY58" fmla="*/ 1332622 h 3034730"/>
              <a:gd name="connsiteX59" fmla="*/ 4649133 w 12192000"/>
              <a:gd name="connsiteY59" fmla="*/ 1329525 h 3034730"/>
              <a:gd name="connsiteX60" fmla="*/ 4701697 w 12192000"/>
              <a:gd name="connsiteY60" fmla="*/ 1307716 h 3034730"/>
              <a:gd name="connsiteX61" fmla="*/ 4781030 w 12192000"/>
              <a:gd name="connsiteY61" fmla="*/ 1344260 h 3034730"/>
              <a:gd name="connsiteX62" fmla="*/ 4812019 w 12192000"/>
              <a:gd name="connsiteY62" fmla="*/ 1347319 h 3034730"/>
              <a:gd name="connsiteX63" fmla="*/ 4828995 w 12192000"/>
              <a:gd name="connsiteY63" fmla="*/ 1351764 h 3034730"/>
              <a:gd name="connsiteX64" fmla="*/ 4830324 w 12192000"/>
              <a:gd name="connsiteY64" fmla="*/ 1353855 h 3034730"/>
              <a:gd name="connsiteX65" fmla="*/ 4880675 w 12192000"/>
              <a:gd name="connsiteY65" fmla="*/ 1332684 h 3034730"/>
              <a:gd name="connsiteX66" fmla="*/ 4888002 w 12192000"/>
              <a:gd name="connsiteY66" fmla="*/ 1334108 h 3034730"/>
              <a:gd name="connsiteX67" fmla="*/ 4920000 w 12192000"/>
              <a:gd name="connsiteY67" fmla="*/ 1314889 h 3034730"/>
              <a:gd name="connsiteX68" fmla="*/ 4936970 w 12192000"/>
              <a:gd name="connsiteY68" fmla="*/ 1307850 h 3034730"/>
              <a:gd name="connsiteX69" fmla="*/ 4940860 w 12192000"/>
              <a:gd name="connsiteY69" fmla="*/ 1299898 h 3034730"/>
              <a:gd name="connsiteX70" fmla="*/ 4966368 w 12192000"/>
              <a:gd name="connsiteY70" fmla="*/ 1292534 h 3034730"/>
              <a:gd name="connsiteX71" fmla="*/ 4969638 w 12192000"/>
              <a:gd name="connsiteY71" fmla="*/ 1293938 h 3034730"/>
              <a:gd name="connsiteX72" fmla="*/ 4989408 w 12192000"/>
              <a:gd name="connsiteY72" fmla="*/ 1279499 h 3034730"/>
              <a:gd name="connsiteX73" fmla="*/ 5004446 w 12192000"/>
              <a:gd name="connsiteY73" fmla="*/ 1257288 h 3034730"/>
              <a:gd name="connsiteX74" fmla="*/ 5226148 w 12192000"/>
              <a:gd name="connsiteY74" fmla="*/ 1226342 h 3034730"/>
              <a:gd name="connsiteX75" fmla="*/ 5404202 w 12192000"/>
              <a:gd name="connsiteY75" fmla="*/ 1111681 h 3034730"/>
              <a:gd name="connsiteX76" fmla="*/ 5524873 w 12192000"/>
              <a:gd name="connsiteY76" fmla="*/ 1097146 h 3034730"/>
              <a:gd name="connsiteX77" fmla="*/ 5571647 w 12192000"/>
              <a:gd name="connsiteY77" fmla="*/ 1135778 h 3034730"/>
              <a:gd name="connsiteX78" fmla="*/ 5864828 w 12192000"/>
              <a:gd name="connsiteY78" fmla="*/ 1056037 h 3034730"/>
              <a:gd name="connsiteX79" fmla="*/ 5942819 w 12192000"/>
              <a:gd name="connsiteY79" fmla="*/ 1056200 h 3034730"/>
              <a:gd name="connsiteX80" fmla="*/ 6005130 w 12192000"/>
              <a:gd name="connsiteY80" fmla="*/ 1014420 h 3034730"/>
              <a:gd name="connsiteX81" fmla="*/ 6035074 w 12192000"/>
              <a:gd name="connsiteY81" fmla="*/ 1024211 h 3034730"/>
              <a:gd name="connsiteX82" fmla="*/ 6040306 w 12192000"/>
              <a:gd name="connsiteY82" fmla="*/ 1026359 h 3034730"/>
              <a:gd name="connsiteX83" fmla="*/ 6059736 w 12192000"/>
              <a:gd name="connsiteY83" fmla="*/ 1024948 h 3034730"/>
              <a:gd name="connsiteX84" fmla="*/ 6067105 w 12192000"/>
              <a:gd name="connsiteY84" fmla="*/ 1037061 h 3034730"/>
              <a:gd name="connsiteX85" fmla="*/ 6097704 w 12192000"/>
              <a:gd name="connsiteY85" fmla="*/ 1043902 h 3034730"/>
              <a:gd name="connsiteX86" fmla="*/ 6132939 w 12192000"/>
              <a:gd name="connsiteY86" fmla="*/ 1037812 h 3034730"/>
              <a:gd name="connsiteX87" fmla="*/ 6298074 w 12192000"/>
              <a:gd name="connsiteY87" fmla="*/ 994926 h 3034730"/>
              <a:gd name="connsiteX88" fmla="*/ 6398189 w 12192000"/>
              <a:gd name="connsiteY88" fmla="*/ 977221 h 3034730"/>
              <a:gd name="connsiteX89" fmla="*/ 6438292 w 12192000"/>
              <a:gd name="connsiteY89" fmla="*/ 982986 h 3034730"/>
              <a:gd name="connsiteX90" fmla="*/ 6492901 w 12192000"/>
              <a:gd name="connsiteY90" fmla="*/ 982640 h 3034730"/>
              <a:gd name="connsiteX91" fmla="*/ 6590880 w 12192000"/>
              <a:gd name="connsiteY91" fmla="*/ 991699 h 3034730"/>
              <a:gd name="connsiteX92" fmla="*/ 6719732 w 12192000"/>
              <a:gd name="connsiteY92" fmla="*/ 987056 h 3034730"/>
              <a:gd name="connsiteX93" fmla="*/ 6804733 w 12192000"/>
              <a:gd name="connsiteY93" fmla="*/ 930333 h 3034730"/>
              <a:gd name="connsiteX94" fmla="*/ 6814394 w 12192000"/>
              <a:gd name="connsiteY94" fmla="*/ 938315 h 3034730"/>
              <a:gd name="connsiteX95" fmla="*/ 6877373 w 12192000"/>
              <a:gd name="connsiteY95" fmla="*/ 925183 h 3034730"/>
              <a:gd name="connsiteX96" fmla="*/ 7086961 w 12192000"/>
              <a:gd name="connsiteY96" fmla="*/ 814923 h 3034730"/>
              <a:gd name="connsiteX97" fmla="*/ 7210341 w 12192000"/>
              <a:gd name="connsiteY97" fmla="*/ 791032 h 3034730"/>
              <a:gd name="connsiteX98" fmla="*/ 7255911 w 12192000"/>
              <a:gd name="connsiteY98" fmla="*/ 792913 h 3034730"/>
              <a:gd name="connsiteX99" fmla="*/ 7332151 w 12192000"/>
              <a:gd name="connsiteY99" fmla="*/ 795421 h 3034730"/>
              <a:gd name="connsiteX100" fmla="*/ 7393517 w 12192000"/>
              <a:gd name="connsiteY100" fmla="*/ 822810 h 3034730"/>
              <a:gd name="connsiteX101" fmla="*/ 7455528 w 12192000"/>
              <a:gd name="connsiteY101" fmla="*/ 814796 h 3034730"/>
              <a:gd name="connsiteX102" fmla="*/ 7464265 w 12192000"/>
              <a:gd name="connsiteY102" fmla="*/ 779938 h 3034730"/>
              <a:gd name="connsiteX103" fmla="*/ 7532439 w 12192000"/>
              <a:gd name="connsiteY103" fmla="*/ 782076 h 3034730"/>
              <a:gd name="connsiteX104" fmla="*/ 7636477 w 12192000"/>
              <a:gd name="connsiteY104" fmla="*/ 788938 h 3034730"/>
              <a:gd name="connsiteX105" fmla="*/ 7695017 w 12192000"/>
              <a:gd name="connsiteY105" fmla="*/ 784375 h 3034730"/>
              <a:gd name="connsiteX106" fmla="*/ 7856510 w 12192000"/>
              <a:gd name="connsiteY106" fmla="*/ 781165 h 3034730"/>
              <a:gd name="connsiteX107" fmla="*/ 8000425 w 12192000"/>
              <a:gd name="connsiteY107" fmla="*/ 797703 h 3034730"/>
              <a:gd name="connsiteX108" fmla="*/ 8122842 w 12192000"/>
              <a:gd name="connsiteY108" fmla="*/ 827094 h 3034730"/>
              <a:gd name="connsiteX109" fmla="*/ 8256063 w 12192000"/>
              <a:gd name="connsiteY109" fmla="*/ 825948 h 3034730"/>
              <a:gd name="connsiteX110" fmla="*/ 8279361 w 12192000"/>
              <a:gd name="connsiteY110" fmla="*/ 831590 h 3034730"/>
              <a:gd name="connsiteX111" fmla="*/ 8308574 w 12192000"/>
              <a:gd name="connsiteY111" fmla="*/ 820928 h 3034730"/>
              <a:gd name="connsiteX112" fmla="*/ 8425361 w 12192000"/>
              <a:gd name="connsiteY112" fmla="*/ 776344 h 3034730"/>
              <a:gd name="connsiteX113" fmla="*/ 8514569 w 12192000"/>
              <a:gd name="connsiteY113" fmla="*/ 724729 h 3034730"/>
              <a:gd name="connsiteX114" fmla="*/ 8637020 w 12192000"/>
              <a:gd name="connsiteY114" fmla="*/ 729742 h 3034730"/>
              <a:gd name="connsiteX115" fmla="*/ 8707913 w 12192000"/>
              <a:gd name="connsiteY115" fmla="*/ 709631 h 3034730"/>
              <a:gd name="connsiteX116" fmla="*/ 8818280 w 12192000"/>
              <a:gd name="connsiteY116" fmla="*/ 641332 h 3034730"/>
              <a:gd name="connsiteX117" fmla="*/ 8976426 w 12192000"/>
              <a:gd name="connsiteY117" fmla="*/ 629547 h 3034730"/>
              <a:gd name="connsiteX118" fmla="*/ 9016492 w 12192000"/>
              <a:gd name="connsiteY118" fmla="*/ 673992 h 3034730"/>
              <a:gd name="connsiteX119" fmla="*/ 9071558 w 12192000"/>
              <a:gd name="connsiteY119" fmla="*/ 623787 h 3034730"/>
              <a:gd name="connsiteX120" fmla="*/ 9198035 w 12192000"/>
              <a:gd name="connsiteY120" fmla="*/ 548814 h 3034730"/>
              <a:gd name="connsiteX121" fmla="*/ 9262491 w 12192000"/>
              <a:gd name="connsiteY121" fmla="*/ 519293 h 3034730"/>
              <a:gd name="connsiteX122" fmla="*/ 9365508 w 12192000"/>
              <a:gd name="connsiteY122" fmla="*/ 489381 h 3034730"/>
              <a:gd name="connsiteX123" fmla="*/ 9396419 w 12192000"/>
              <a:gd name="connsiteY123" fmla="*/ 477440 h 3034730"/>
              <a:gd name="connsiteX124" fmla="*/ 9736857 w 12192000"/>
              <a:gd name="connsiteY124" fmla="*/ 377915 h 3034730"/>
              <a:gd name="connsiteX125" fmla="*/ 9898786 w 12192000"/>
              <a:gd name="connsiteY125" fmla="*/ 373843 h 3034730"/>
              <a:gd name="connsiteX126" fmla="*/ 10109592 w 12192000"/>
              <a:gd name="connsiteY126" fmla="*/ 353841 h 3034730"/>
              <a:gd name="connsiteX127" fmla="*/ 10166359 w 12192000"/>
              <a:gd name="connsiteY127" fmla="*/ 302357 h 3034730"/>
              <a:gd name="connsiteX128" fmla="*/ 10198649 w 12192000"/>
              <a:gd name="connsiteY128" fmla="*/ 298184 h 3034730"/>
              <a:gd name="connsiteX129" fmla="*/ 10252414 w 12192000"/>
              <a:gd name="connsiteY129" fmla="*/ 295650 h 3034730"/>
              <a:gd name="connsiteX130" fmla="*/ 10330562 w 12192000"/>
              <a:gd name="connsiteY130" fmla="*/ 263831 h 3034730"/>
              <a:gd name="connsiteX131" fmla="*/ 10494218 w 12192000"/>
              <a:gd name="connsiteY131" fmla="*/ 241267 h 3034730"/>
              <a:gd name="connsiteX132" fmla="*/ 10756358 w 12192000"/>
              <a:gd name="connsiteY132" fmla="*/ 119095 h 3034730"/>
              <a:gd name="connsiteX133" fmla="*/ 11012232 w 12192000"/>
              <a:gd name="connsiteY133" fmla="*/ 91325 h 3034730"/>
              <a:gd name="connsiteX134" fmla="*/ 11099682 w 12192000"/>
              <a:gd name="connsiteY134" fmla="*/ 78082 h 3034730"/>
              <a:gd name="connsiteX135" fmla="*/ 11201045 w 12192000"/>
              <a:gd name="connsiteY135" fmla="*/ 132087 h 3034730"/>
              <a:gd name="connsiteX136" fmla="*/ 11346270 w 12192000"/>
              <a:gd name="connsiteY136" fmla="*/ 101134 h 3034730"/>
              <a:gd name="connsiteX137" fmla="*/ 11429655 w 12192000"/>
              <a:gd name="connsiteY137" fmla="*/ 140156 h 3034730"/>
              <a:gd name="connsiteX138" fmla="*/ 11594025 w 12192000"/>
              <a:gd name="connsiteY138" fmla="*/ 82714 h 3034730"/>
              <a:gd name="connsiteX139" fmla="*/ 11634593 w 12192000"/>
              <a:gd name="connsiteY139" fmla="*/ 86302 h 3034730"/>
              <a:gd name="connsiteX140" fmla="*/ 11690562 w 12192000"/>
              <a:gd name="connsiteY140" fmla="*/ 99375 h 3034730"/>
              <a:gd name="connsiteX141" fmla="*/ 11864184 w 12192000"/>
              <a:gd name="connsiteY141" fmla="*/ 78880 h 3034730"/>
              <a:gd name="connsiteX142" fmla="*/ 11976386 w 12192000"/>
              <a:gd name="connsiteY142" fmla="*/ 34889 h 3034730"/>
              <a:gd name="connsiteX143" fmla="*/ 12053274 w 12192000"/>
              <a:gd name="connsiteY143" fmla="*/ 219 h 3034730"/>
              <a:gd name="connsiteX0" fmla="*/ 12053274 w 12192000"/>
              <a:gd name="connsiteY0" fmla="*/ 219 h 3034730"/>
              <a:gd name="connsiteX1" fmla="*/ 12090320 w 12192000"/>
              <a:gd name="connsiteY1" fmla="*/ 20165 h 3034730"/>
              <a:gd name="connsiteX2" fmla="*/ 12179872 w 12192000"/>
              <a:gd name="connsiteY2" fmla="*/ 17423 h 3034730"/>
              <a:gd name="connsiteX3" fmla="*/ 12192000 w 12192000"/>
              <a:gd name="connsiteY3" fmla="*/ 6015 h 3034730"/>
              <a:gd name="connsiteX4" fmla="*/ 12192000 w 12192000"/>
              <a:gd name="connsiteY4" fmla="*/ 3034730 h 3034730"/>
              <a:gd name="connsiteX5" fmla="*/ 0 w 12192000"/>
              <a:gd name="connsiteY5" fmla="*/ 3034730 h 3034730"/>
              <a:gd name="connsiteX6" fmla="*/ 0 w 12192000"/>
              <a:gd name="connsiteY6" fmla="*/ 1455893 h 3034730"/>
              <a:gd name="connsiteX7" fmla="*/ 1262 w 12192000"/>
              <a:gd name="connsiteY7" fmla="*/ 1455434 h 3034730"/>
              <a:gd name="connsiteX8" fmla="*/ 80954 w 12192000"/>
              <a:gd name="connsiteY8" fmla="*/ 1398709 h 3034730"/>
              <a:gd name="connsiteX9" fmla="*/ 292225 w 12192000"/>
              <a:gd name="connsiteY9" fmla="*/ 1384960 h 3034730"/>
              <a:gd name="connsiteX10" fmla="*/ 363775 w 12192000"/>
              <a:gd name="connsiteY10" fmla="*/ 1320009 h 3034730"/>
              <a:gd name="connsiteX11" fmla="*/ 592426 w 12192000"/>
              <a:gd name="connsiteY11" fmla="*/ 1269402 h 3034730"/>
              <a:gd name="connsiteX12" fmla="*/ 922282 w 12192000"/>
              <a:gd name="connsiteY12" fmla="*/ 1438131 h 3034730"/>
              <a:gd name="connsiteX13" fmla="*/ 1045058 w 12192000"/>
              <a:gd name="connsiteY13" fmla="*/ 1397114 h 3034730"/>
              <a:gd name="connsiteX14" fmla="*/ 1089622 w 12192000"/>
              <a:gd name="connsiteY14" fmla="*/ 1349798 h 3034730"/>
              <a:gd name="connsiteX15" fmla="*/ 1108310 w 12192000"/>
              <a:gd name="connsiteY15" fmla="*/ 1344459 h 3034730"/>
              <a:gd name="connsiteX16" fmla="*/ 1153729 w 12192000"/>
              <a:gd name="connsiteY16" fmla="*/ 1377352 h 3034730"/>
              <a:gd name="connsiteX17" fmla="*/ 1205648 w 12192000"/>
              <a:gd name="connsiteY17" fmla="*/ 1368884 h 3034730"/>
              <a:gd name="connsiteX18" fmla="*/ 1276507 w 12192000"/>
              <a:gd name="connsiteY18" fmla="*/ 1412521 h 3034730"/>
              <a:gd name="connsiteX19" fmla="*/ 1484434 w 12192000"/>
              <a:gd name="connsiteY19" fmla="*/ 1397913 h 3034730"/>
              <a:gd name="connsiteX20" fmla="*/ 1551462 w 12192000"/>
              <a:gd name="connsiteY20" fmla="*/ 1444019 h 3034730"/>
              <a:gd name="connsiteX21" fmla="*/ 1578891 w 12192000"/>
              <a:gd name="connsiteY21" fmla="*/ 1450899 h 3034730"/>
              <a:gd name="connsiteX22" fmla="*/ 1629211 w 12192000"/>
              <a:gd name="connsiteY22" fmla="*/ 1496905 h 3034730"/>
              <a:gd name="connsiteX23" fmla="*/ 1761368 w 12192000"/>
              <a:gd name="connsiteY23" fmla="*/ 1385440 h 3034730"/>
              <a:gd name="connsiteX24" fmla="*/ 1963498 w 12192000"/>
              <a:gd name="connsiteY24" fmla="*/ 1382242 h 3034730"/>
              <a:gd name="connsiteX25" fmla="*/ 2135835 w 12192000"/>
              <a:gd name="connsiteY25" fmla="*/ 1290559 h 3034730"/>
              <a:gd name="connsiteX26" fmla="*/ 2245597 w 12192000"/>
              <a:gd name="connsiteY26" fmla="*/ 1291110 h 3034730"/>
              <a:gd name="connsiteX27" fmla="*/ 2283213 w 12192000"/>
              <a:gd name="connsiteY27" fmla="*/ 1335248 h 3034730"/>
              <a:gd name="connsiteX28" fmla="*/ 2554835 w 12192000"/>
              <a:gd name="connsiteY28" fmla="*/ 1292500 h 3034730"/>
              <a:gd name="connsiteX29" fmla="*/ 2624709 w 12192000"/>
              <a:gd name="connsiteY29" fmla="*/ 1302340 h 3034730"/>
              <a:gd name="connsiteX30" fmla="*/ 2685203 w 12192000"/>
              <a:gd name="connsiteY30" fmla="*/ 1268613 h 3034730"/>
              <a:gd name="connsiteX31" fmla="*/ 2797140 w 12192000"/>
              <a:gd name="connsiteY31" fmla="*/ 1307684 h 3034730"/>
              <a:gd name="connsiteX32" fmla="*/ 2949904 w 12192000"/>
              <a:gd name="connsiteY32" fmla="*/ 1285619 h 3034730"/>
              <a:gd name="connsiteX33" fmla="*/ 3041599 w 12192000"/>
              <a:gd name="connsiteY33" fmla="*/ 1280473 h 3034730"/>
              <a:gd name="connsiteX34" fmla="*/ 3076895 w 12192000"/>
              <a:gd name="connsiteY34" fmla="*/ 1291170 h 3034730"/>
              <a:gd name="connsiteX35" fmla="*/ 3125873 w 12192000"/>
              <a:gd name="connsiteY35" fmla="*/ 1297603 h 3034730"/>
              <a:gd name="connsiteX36" fmla="*/ 3212670 w 12192000"/>
              <a:gd name="connsiteY36" fmla="*/ 1318749 h 3034730"/>
              <a:gd name="connsiteX37" fmla="*/ 3328662 w 12192000"/>
              <a:gd name="connsiteY37" fmla="*/ 1330129 h 3034730"/>
              <a:gd name="connsiteX38" fmla="*/ 3411155 w 12192000"/>
              <a:gd name="connsiteY38" fmla="*/ 1284392 h 3034730"/>
              <a:gd name="connsiteX39" fmla="*/ 3418924 w 12192000"/>
              <a:gd name="connsiteY39" fmla="*/ 1293512 h 3034730"/>
              <a:gd name="connsiteX40" fmla="*/ 3476827 w 12192000"/>
              <a:gd name="connsiteY40" fmla="*/ 1288294 h 3034730"/>
              <a:gd name="connsiteX41" fmla="*/ 3676933 w 12192000"/>
              <a:gd name="connsiteY41" fmla="*/ 1204893 h 3034730"/>
              <a:gd name="connsiteX42" fmla="*/ 3790165 w 12192000"/>
              <a:gd name="connsiteY42" fmla="*/ 1196496 h 3034730"/>
              <a:gd name="connsiteX43" fmla="*/ 3830794 w 12192000"/>
              <a:gd name="connsiteY43" fmla="*/ 1204017 h 3034730"/>
              <a:gd name="connsiteX44" fmla="*/ 3898840 w 12192000"/>
              <a:gd name="connsiteY44" fmla="*/ 1215965 h 3034730"/>
              <a:gd name="connsiteX45" fmla="*/ 3950784 w 12192000"/>
              <a:gd name="connsiteY45" fmla="*/ 1250756 h 3034730"/>
              <a:gd name="connsiteX46" fmla="*/ 4007250 w 12192000"/>
              <a:gd name="connsiteY46" fmla="*/ 1250499 h 3034730"/>
              <a:gd name="connsiteX47" fmla="*/ 4018961 w 12192000"/>
              <a:gd name="connsiteY47" fmla="*/ 1216994 h 3034730"/>
              <a:gd name="connsiteX48" fmla="*/ 4079819 w 12192000"/>
              <a:gd name="connsiteY48" fmla="*/ 1227574 h 3034730"/>
              <a:gd name="connsiteX49" fmla="*/ 4172291 w 12192000"/>
              <a:gd name="connsiteY49" fmla="*/ 1247294 h 3034730"/>
              <a:gd name="connsiteX50" fmla="*/ 4225262 w 12192000"/>
              <a:gd name="connsiteY50" fmla="*/ 1250029 h 3034730"/>
              <a:gd name="connsiteX51" fmla="*/ 4370346 w 12192000"/>
              <a:gd name="connsiteY51" fmla="*/ 1266882 h 3034730"/>
              <a:gd name="connsiteX52" fmla="*/ 4515963 w 12192000"/>
              <a:gd name="connsiteY52" fmla="*/ 1290912 h 3034730"/>
              <a:gd name="connsiteX53" fmla="*/ 4588639 w 12192000"/>
              <a:gd name="connsiteY53" fmla="*/ 1342808 h 3034730"/>
              <a:gd name="connsiteX54" fmla="*/ 4596973 w 12192000"/>
              <a:gd name="connsiteY54" fmla="*/ 1344279 h 3034730"/>
              <a:gd name="connsiteX55" fmla="*/ 4618216 w 12192000"/>
              <a:gd name="connsiteY55" fmla="*/ 1338270 h 3034730"/>
              <a:gd name="connsiteX56" fmla="*/ 4625954 w 12192000"/>
              <a:gd name="connsiteY56" fmla="*/ 1334357 h 3034730"/>
              <a:gd name="connsiteX57" fmla="*/ 4637810 w 12192000"/>
              <a:gd name="connsiteY57" fmla="*/ 1332150 h 3034730"/>
              <a:gd name="connsiteX58" fmla="*/ 4638182 w 12192000"/>
              <a:gd name="connsiteY58" fmla="*/ 1332622 h 3034730"/>
              <a:gd name="connsiteX59" fmla="*/ 4649133 w 12192000"/>
              <a:gd name="connsiteY59" fmla="*/ 1329525 h 3034730"/>
              <a:gd name="connsiteX60" fmla="*/ 4701697 w 12192000"/>
              <a:gd name="connsiteY60" fmla="*/ 1307716 h 3034730"/>
              <a:gd name="connsiteX61" fmla="*/ 4781030 w 12192000"/>
              <a:gd name="connsiteY61" fmla="*/ 1344260 h 3034730"/>
              <a:gd name="connsiteX62" fmla="*/ 4812019 w 12192000"/>
              <a:gd name="connsiteY62" fmla="*/ 1347319 h 3034730"/>
              <a:gd name="connsiteX63" fmla="*/ 4828995 w 12192000"/>
              <a:gd name="connsiteY63" fmla="*/ 1351764 h 3034730"/>
              <a:gd name="connsiteX64" fmla="*/ 4830324 w 12192000"/>
              <a:gd name="connsiteY64" fmla="*/ 1353855 h 3034730"/>
              <a:gd name="connsiteX65" fmla="*/ 4880675 w 12192000"/>
              <a:gd name="connsiteY65" fmla="*/ 1332684 h 3034730"/>
              <a:gd name="connsiteX66" fmla="*/ 4888002 w 12192000"/>
              <a:gd name="connsiteY66" fmla="*/ 1334108 h 3034730"/>
              <a:gd name="connsiteX67" fmla="*/ 4920000 w 12192000"/>
              <a:gd name="connsiteY67" fmla="*/ 1314889 h 3034730"/>
              <a:gd name="connsiteX68" fmla="*/ 4936970 w 12192000"/>
              <a:gd name="connsiteY68" fmla="*/ 1307850 h 3034730"/>
              <a:gd name="connsiteX69" fmla="*/ 4940860 w 12192000"/>
              <a:gd name="connsiteY69" fmla="*/ 1299898 h 3034730"/>
              <a:gd name="connsiteX70" fmla="*/ 4966368 w 12192000"/>
              <a:gd name="connsiteY70" fmla="*/ 1292534 h 3034730"/>
              <a:gd name="connsiteX71" fmla="*/ 4969638 w 12192000"/>
              <a:gd name="connsiteY71" fmla="*/ 1293938 h 3034730"/>
              <a:gd name="connsiteX72" fmla="*/ 4989408 w 12192000"/>
              <a:gd name="connsiteY72" fmla="*/ 1279499 h 3034730"/>
              <a:gd name="connsiteX73" fmla="*/ 5004446 w 12192000"/>
              <a:gd name="connsiteY73" fmla="*/ 1257288 h 3034730"/>
              <a:gd name="connsiteX74" fmla="*/ 5226148 w 12192000"/>
              <a:gd name="connsiteY74" fmla="*/ 1226342 h 3034730"/>
              <a:gd name="connsiteX75" fmla="*/ 5404202 w 12192000"/>
              <a:gd name="connsiteY75" fmla="*/ 1111681 h 3034730"/>
              <a:gd name="connsiteX76" fmla="*/ 5524873 w 12192000"/>
              <a:gd name="connsiteY76" fmla="*/ 1097146 h 3034730"/>
              <a:gd name="connsiteX77" fmla="*/ 5571647 w 12192000"/>
              <a:gd name="connsiteY77" fmla="*/ 1135778 h 3034730"/>
              <a:gd name="connsiteX78" fmla="*/ 5864828 w 12192000"/>
              <a:gd name="connsiteY78" fmla="*/ 1056037 h 3034730"/>
              <a:gd name="connsiteX79" fmla="*/ 5942819 w 12192000"/>
              <a:gd name="connsiteY79" fmla="*/ 1056200 h 3034730"/>
              <a:gd name="connsiteX80" fmla="*/ 6005130 w 12192000"/>
              <a:gd name="connsiteY80" fmla="*/ 1014420 h 3034730"/>
              <a:gd name="connsiteX81" fmla="*/ 6035074 w 12192000"/>
              <a:gd name="connsiteY81" fmla="*/ 1024211 h 3034730"/>
              <a:gd name="connsiteX82" fmla="*/ 6040306 w 12192000"/>
              <a:gd name="connsiteY82" fmla="*/ 1026359 h 3034730"/>
              <a:gd name="connsiteX83" fmla="*/ 6059736 w 12192000"/>
              <a:gd name="connsiteY83" fmla="*/ 1024948 h 3034730"/>
              <a:gd name="connsiteX84" fmla="*/ 6067105 w 12192000"/>
              <a:gd name="connsiteY84" fmla="*/ 1037061 h 3034730"/>
              <a:gd name="connsiteX85" fmla="*/ 6097704 w 12192000"/>
              <a:gd name="connsiteY85" fmla="*/ 1043902 h 3034730"/>
              <a:gd name="connsiteX86" fmla="*/ 6132939 w 12192000"/>
              <a:gd name="connsiteY86" fmla="*/ 1037812 h 3034730"/>
              <a:gd name="connsiteX87" fmla="*/ 6298074 w 12192000"/>
              <a:gd name="connsiteY87" fmla="*/ 994926 h 3034730"/>
              <a:gd name="connsiteX88" fmla="*/ 6398189 w 12192000"/>
              <a:gd name="connsiteY88" fmla="*/ 977221 h 3034730"/>
              <a:gd name="connsiteX89" fmla="*/ 6438292 w 12192000"/>
              <a:gd name="connsiteY89" fmla="*/ 982986 h 3034730"/>
              <a:gd name="connsiteX90" fmla="*/ 6492901 w 12192000"/>
              <a:gd name="connsiteY90" fmla="*/ 982640 h 3034730"/>
              <a:gd name="connsiteX91" fmla="*/ 6590880 w 12192000"/>
              <a:gd name="connsiteY91" fmla="*/ 991699 h 3034730"/>
              <a:gd name="connsiteX92" fmla="*/ 6719732 w 12192000"/>
              <a:gd name="connsiteY92" fmla="*/ 987056 h 3034730"/>
              <a:gd name="connsiteX93" fmla="*/ 6804733 w 12192000"/>
              <a:gd name="connsiteY93" fmla="*/ 930333 h 3034730"/>
              <a:gd name="connsiteX94" fmla="*/ 6814394 w 12192000"/>
              <a:gd name="connsiteY94" fmla="*/ 938315 h 3034730"/>
              <a:gd name="connsiteX95" fmla="*/ 6877373 w 12192000"/>
              <a:gd name="connsiteY95" fmla="*/ 925183 h 3034730"/>
              <a:gd name="connsiteX96" fmla="*/ 7086961 w 12192000"/>
              <a:gd name="connsiteY96" fmla="*/ 814923 h 3034730"/>
              <a:gd name="connsiteX97" fmla="*/ 7210341 w 12192000"/>
              <a:gd name="connsiteY97" fmla="*/ 791032 h 3034730"/>
              <a:gd name="connsiteX98" fmla="*/ 7255911 w 12192000"/>
              <a:gd name="connsiteY98" fmla="*/ 792913 h 3034730"/>
              <a:gd name="connsiteX99" fmla="*/ 7332151 w 12192000"/>
              <a:gd name="connsiteY99" fmla="*/ 795421 h 3034730"/>
              <a:gd name="connsiteX100" fmla="*/ 7393517 w 12192000"/>
              <a:gd name="connsiteY100" fmla="*/ 822810 h 3034730"/>
              <a:gd name="connsiteX101" fmla="*/ 7455528 w 12192000"/>
              <a:gd name="connsiteY101" fmla="*/ 814796 h 3034730"/>
              <a:gd name="connsiteX102" fmla="*/ 7464265 w 12192000"/>
              <a:gd name="connsiteY102" fmla="*/ 779938 h 3034730"/>
              <a:gd name="connsiteX103" fmla="*/ 7532439 w 12192000"/>
              <a:gd name="connsiteY103" fmla="*/ 782076 h 3034730"/>
              <a:gd name="connsiteX104" fmla="*/ 7636477 w 12192000"/>
              <a:gd name="connsiteY104" fmla="*/ 788938 h 3034730"/>
              <a:gd name="connsiteX105" fmla="*/ 7695017 w 12192000"/>
              <a:gd name="connsiteY105" fmla="*/ 784375 h 3034730"/>
              <a:gd name="connsiteX106" fmla="*/ 7856510 w 12192000"/>
              <a:gd name="connsiteY106" fmla="*/ 781165 h 3034730"/>
              <a:gd name="connsiteX107" fmla="*/ 8000425 w 12192000"/>
              <a:gd name="connsiteY107" fmla="*/ 797703 h 3034730"/>
              <a:gd name="connsiteX108" fmla="*/ 8122842 w 12192000"/>
              <a:gd name="connsiteY108" fmla="*/ 827094 h 3034730"/>
              <a:gd name="connsiteX109" fmla="*/ 8256063 w 12192000"/>
              <a:gd name="connsiteY109" fmla="*/ 825948 h 3034730"/>
              <a:gd name="connsiteX110" fmla="*/ 8279361 w 12192000"/>
              <a:gd name="connsiteY110" fmla="*/ 831590 h 3034730"/>
              <a:gd name="connsiteX111" fmla="*/ 8308574 w 12192000"/>
              <a:gd name="connsiteY111" fmla="*/ 820928 h 3034730"/>
              <a:gd name="connsiteX112" fmla="*/ 8425361 w 12192000"/>
              <a:gd name="connsiteY112" fmla="*/ 776344 h 3034730"/>
              <a:gd name="connsiteX113" fmla="*/ 8514569 w 12192000"/>
              <a:gd name="connsiteY113" fmla="*/ 724729 h 3034730"/>
              <a:gd name="connsiteX114" fmla="*/ 8637020 w 12192000"/>
              <a:gd name="connsiteY114" fmla="*/ 729742 h 3034730"/>
              <a:gd name="connsiteX115" fmla="*/ 8707913 w 12192000"/>
              <a:gd name="connsiteY115" fmla="*/ 709631 h 3034730"/>
              <a:gd name="connsiteX116" fmla="*/ 8818280 w 12192000"/>
              <a:gd name="connsiteY116" fmla="*/ 641332 h 3034730"/>
              <a:gd name="connsiteX117" fmla="*/ 8976426 w 12192000"/>
              <a:gd name="connsiteY117" fmla="*/ 629547 h 3034730"/>
              <a:gd name="connsiteX118" fmla="*/ 9016492 w 12192000"/>
              <a:gd name="connsiteY118" fmla="*/ 673992 h 3034730"/>
              <a:gd name="connsiteX119" fmla="*/ 9071558 w 12192000"/>
              <a:gd name="connsiteY119" fmla="*/ 623787 h 3034730"/>
              <a:gd name="connsiteX120" fmla="*/ 9198035 w 12192000"/>
              <a:gd name="connsiteY120" fmla="*/ 548814 h 3034730"/>
              <a:gd name="connsiteX121" fmla="*/ 9262491 w 12192000"/>
              <a:gd name="connsiteY121" fmla="*/ 519293 h 3034730"/>
              <a:gd name="connsiteX122" fmla="*/ 9365508 w 12192000"/>
              <a:gd name="connsiteY122" fmla="*/ 489381 h 3034730"/>
              <a:gd name="connsiteX123" fmla="*/ 9396419 w 12192000"/>
              <a:gd name="connsiteY123" fmla="*/ 477440 h 3034730"/>
              <a:gd name="connsiteX124" fmla="*/ 9736857 w 12192000"/>
              <a:gd name="connsiteY124" fmla="*/ 377915 h 3034730"/>
              <a:gd name="connsiteX125" fmla="*/ 9898786 w 12192000"/>
              <a:gd name="connsiteY125" fmla="*/ 373843 h 3034730"/>
              <a:gd name="connsiteX126" fmla="*/ 10109592 w 12192000"/>
              <a:gd name="connsiteY126" fmla="*/ 353841 h 3034730"/>
              <a:gd name="connsiteX127" fmla="*/ 10166359 w 12192000"/>
              <a:gd name="connsiteY127" fmla="*/ 302357 h 3034730"/>
              <a:gd name="connsiteX128" fmla="*/ 10198649 w 12192000"/>
              <a:gd name="connsiteY128" fmla="*/ 298184 h 3034730"/>
              <a:gd name="connsiteX129" fmla="*/ 10252414 w 12192000"/>
              <a:gd name="connsiteY129" fmla="*/ 295650 h 3034730"/>
              <a:gd name="connsiteX130" fmla="*/ 10330562 w 12192000"/>
              <a:gd name="connsiteY130" fmla="*/ 263831 h 3034730"/>
              <a:gd name="connsiteX131" fmla="*/ 10494218 w 12192000"/>
              <a:gd name="connsiteY131" fmla="*/ 241267 h 3034730"/>
              <a:gd name="connsiteX132" fmla="*/ 10756358 w 12192000"/>
              <a:gd name="connsiteY132" fmla="*/ 119095 h 3034730"/>
              <a:gd name="connsiteX133" fmla="*/ 11012232 w 12192000"/>
              <a:gd name="connsiteY133" fmla="*/ 91325 h 3034730"/>
              <a:gd name="connsiteX134" fmla="*/ 11099682 w 12192000"/>
              <a:gd name="connsiteY134" fmla="*/ 78082 h 3034730"/>
              <a:gd name="connsiteX135" fmla="*/ 11201045 w 12192000"/>
              <a:gd name="connsiteY135" fmla="*/ 132087 h 3034730"/>
              <a:gd name="connsiteX136" fmla="*/ 11346270 w 12192000"/>
              <a:gd name="connsiteY136" fmla="*/ 101134 h 3034730"/>
              <a:gd name="connsiteX137" fmla="*/ 11429655 w 12192000"/>
              <a:gd name="connsiteY137" fmla="*/ 140156 h 3034730"/>
              <a:gd name="connsiteX138" fmla="*/ 11594025 w 12192000"/>
              <a:gd name="connsiteY138" fmla="*/ 82714 h 3034730"/>
              <a:gd name="connsiteX139" fmla="*/ 11634593 w 12192000"/>
              <a:gd name="connsiteY139" fmla="*/ 86302 h 3034730"/>
              <a:gd name="connsiteX140" fmla="*/ 11690562 w 12192000"/>
              <a:gd name="connsiteY140" fmla="*/ 99375 h 3034730"/>
              <a:gd name="connsiteX141" fmla="*/ 11864184 w 12192000"/>
              <a:gd name="connsiteY141" fmla="*/ 78880 h 3034730"/>
              <a:gd name="connsiteX142" fmla="*/ 11976386 w 12192000"/>
              <a:gd name="connsiteY142" fmla="*/ 34889 h 3034730"/>
              <a:gd name="connsiteX143" fmla="*/ 12053274 w 12192000"/>
              <a:gd name="connsiteY143" fmla="*/ 219 h 3034730"/>
              <a:gd name="connsiteX0" fmla="*/ 12053274 w 12192000"/>
              <a:gd name="connsiteY0" fmla="*/ 219 h 3034730"/>
              <a:gd name="connsiteX1" fmla="*/ 12090320 w 12192000"/>
              <a:gd name="connsiteY1" fmla="*/ 20165 h 3034730"/>
              <a:gd name="connsiteX2" fmla="*/ 12179872 w 12192000"/>
              <a:gd name="connsiteY2" fmla="*/ 17423 h 3034730"/>
              <a:gd name="connsiteX3" fmla="*/ 12192000 w 12192000"/>
              <a:gd name="connsiteY3" fmla="*/ 6015 h 3034730"/>
              <a:gd name="connsiteX4" fmla="*/ 12192000 w 12192000"/>
              <a:gd name="connsiteY4" fmla="*/ 3034730 h 3034730"/>
              <a:gd name="connsiteX5" fmla="*/ 0 w 12192000"/>
              <a:gd name="connsiteY5" fmla="*/ 3034730 h 3034730"/>
              <a:gd name="connsiteX6" fmla="*/ 0 w 12192000"/>
              <a:gd name="connsiteY6" fmla="*/ 1455893 h 3034730"/>
              <a:gd name="connsiteX7" fmla="*/ 1262 w 12192000"/>
              <a:gd name="connsiteY7" fmla="*/ 1455434 h 3034730"/>
              <a:gd name="connsiteX8" fmla="*/ 80954 w 12192000"/>
              <a:gd name="connsiteY8" fmla="*/ 1398709 h 3034730"/>
              <a:gd name="connsiteX9" fmla="*/ 292225 w 12192000"/>
              <a:gd name="connsiteY9" fmla="*/ 1384960 h 3034730"/>
              <a:gd name="connsiteX10" fmla="*/ 363775 w 12192000"/>
              <a:gd name="connsiteY10" fmla="*/ 1320009 h 3034730"/>
              <a:gd name="connsiteX11" fmla="*/ 592426 w 12192000"/>
              <a:gd name="connsiteY11" fmla="*/ 1269402 h 3034730"/>
              <a:gd name="connsiteX12" fmla="*/ 922282 w 12192000"/>
              <a:gd name="connsiteY12" fmla="*/ 1438131 h 3034730"/>
              <a:gd name="connsiteX13" fmla="*/ 1045058 w 12192000"/>
              <a:gd name="connsiteY13" fmla="*/ 1397114 h 3034730"/>
              <a:gd name="connsiteX14" fmla="*/ 1089622 w 12192000"/>
              <a:gd name="connsiteY14" fmla="*/ 1349798 h 3034730"/>
              <a:gd name="connsiteX15" fmla="*/ 1108310 w 12192000"/>
              <a:gd name="connsiteY15" fmla="*/ 1344459 h 3034730"/>
              <a:gd name="connsiteX16" fmla="*/ 1153729 w 12192000"/>
              <a:gd name="connsiteY16" fmla="*/ 1377352 h 3034730"/>
              <a:gd name="connsiteX17" fmla="*/ 1205648 w 12192000"/>
              <a:gd name="connsiteY17" fmla="*/ 1368884 h 3034730"/>
              <a:gd name="connsiteX18" fmla="*/ 1276507 w 12192000"/>
              <a:gd name="connsiteY18" fmla="*/ 1412521 h 3034730"/>
              <a:gd name="connsiteX19" fmla="*/ 1484434 w 12192000"/>
              <a:gd name="connsiteY19" fmla="*/ 1397913 h 3034730"/>
              <a:gd name="connsiteX20" fmla="*/ 1551462 w 12192000"/>
              <a:gd name="connsiteY20" fmla="*/ 1444019 h 3034730"/>
              <a:gd name="connsiteX21" fmla="*/ 1578891 w 12192000"/>
              <a:gd name="connsiteY21" fmla="*/ 1450899 h 3034730"/>
              <a:gd name="connsiteX22" fmla="*/ 1629211 w 12192000"/>
              <a:gd name="connsiteY22" fmla="*/ 1496905 h 3034730"/>
              <a:gd name="connsiteX23" fmla="*/ 1761368 w 12192000"/>
              <a:gd name="connsiteY23" fmla="*/ 1385440 h 3034730"/>
              <a:gd name="connsiteX24" fmla="*/ 1963498 w 12192000"/>
              <a:gd name="connsiteY24" fmla="*/ 1382242 h 3034730"/>
              <a:gd name="connsiteX25" fmla="*/ 2135835 w 12192000"/>
              <a:gd name="connsiteY25" fmla="*/ 1290559 h 3034730"/>
              <a:gd name="connsiteX26" fmla="*/ 2245597 w 12192000"/>
              <a:gd name="connsiteY26" fmla="*/ 1291110 h 3034730"/>
              <a:gd name="connsiteX27" fmla="*/ 2283213 w 12192000"/>
              <a:gd name="connsiteY27" fmla="*/ 1335248 h 3034730"/>
              <a:gd name="connsiteX28" fmla="*/ 2554835 w 12192000"/>
              <a:gd name="connsiteY28" fmla="*/ 1292500 h 3034730"/>
              <a:gd name="connsiteX29" fmla="*/ 2624709 w 12192000"/>
              <a:gd name="connsiteY29" fmla="*/ 1302340 h 3034730"/>
              <a:gd name="connsiteX30" fmla="*/ 2685203 w 12192000"/>
              <a:gd name="connsiteY30" fmla="*/ 1268613 h 3034730"/>
              <a:gd name="connsiteX31" fmla="*/ 2797140 w 12192000"/>
              <a:gd name="connsiteY31" fmla="*/ 1307684 h 3034730"/>
              <a:gd name="connsiteX32" fmla="*/ 2949904 w 12192000"/>
              <a:gd name="connsiteY32" fmla="*/ 1285619 h 3034730"/>
              <a:gd name="connsiteX33" fmla="*/ 3041599 w 12192000"/>
              <a:gd name="connsiteY33" fmla="*/ 1280473 h 3034730"/>
              <a:gd name="connsiteX34" fmla="*/ 3076895 w 12192000"/>
              <a:gd name="connsiteY34" fmla="*/ 1291170 h 3034730"/>
              <a:gd name="connsiteX35" fmla="*/ 3125873 w 12192000"/>
              <a:gd name="connsiteY35" fmla="*/ 1297603 h 3034730"/>
              <a:gd name="connsiteX36" fmla="*/ 3212670 w 12192000"/>
              <a:gd name="connsiteY36" fmla="*/ 1318749 h 3034730"/>
              <a:gd name="connsiteX37" fmla="*/ 3328662 w 12192000"/>
              <a:gd name="connsiteY37" fmla="*/ 1330129 h 3034730"/>
              <a:gd name="connsiteX38" fmla="*/ 3411155 w 12192000"/>
              <a:gd name="connsiteY38" fmla="*/ 1284392 h 3034730"/>
              <a:gd name="connsiteX39" fmla="*/ 3418924 w 12192000"/>
              <a:gd name="connsiteY39" fmla="*/ 1293512 h 3034730"/>
              <a:gd name="connsiteX40" fmla="*/ 3476827 w 12192000"/>
              <a:gd name="connsiteY40" fmla="*/ 1288294 h 3034730"/>
              <a:gd name="connsiteX41" fmla="*/ 3676933 w 12192000"/>
              <a:gd name="connsiteY41" fmla="*/ 1204893 h 3034730"/>
              <a:gd name="connsiteX42" fmla="*/ 3790165 w 12192000"/>
              <a:gd name="connsiteY42" fmla="*/ 1196496 h 3034730"/>
              <a:gd name="connsiteX43" fmla="*/ 3830794 w 12192000"/>
              <a:gd name="connsiteY43" fmla="*/ 1204017 h 3034730"/>
              <a:gd name="connsiteX44" fmla="*/ 3898840 w 12192000"/>
              <a:gd name="connsiteY44" fmla="*/ 1215965 h 3034730"/>
              <a:gd name="connsiteX45" fmla="*/ 3950784 w 12192000"/>
              <a:gd name="connsiteY45" fmla="*/ 1250756 h 3034730"/>
              <a:gd name="connsiteX46" fmla="*/ 4007250 w 12192000"/>
              <a:gd name="connsiteY46" fmla="*/ 1250499 h 3034730"/>
              <a:gd name="connsiteX47" fmla="*/ 4018961 w 12192000"/>
              <a:gd name="connsiteY47" fmla="*/ 1216994 h 3034730"/>
              <a:gd name="connsiteX48" fmla="*/ 4079819 w 12192000"/>
              <a:gd name="connsiteY48" fmla="*/ 1227574 h 3034730"/>
              <a:gd name="connsiteX49" fmla="*/ 4172291 w 12192000"/>
              <a:gd name="connsiteY49" fmla="*/ 1247294 h 3034730"/>
              <a:gd name="connsiteX50" fmla="*/ 4225262 w 12192000"/>
              <a:gd name="connsiteY50" fmla="*/ 1250029 h 3034730"/>
              <a:gd name="connsiteX51" fmla="*/ 4370346 w 12192000"/>
              <a:gd name="connsiteY51" fmla="*/ 1266882 h 3034730"/>
              <a:gd name="connsiteX52" fmla="*/ 4515963 w 12192000"/>
              <a:gd name="connsiteY52" fmla="*/ 1290912 h 3034730"/>
              <a:gd name="connsiteX53" fmla="*/ 4588639 w 12192000"/>
              <a:gd name="connsiteY53" fmla="*/ 1342808 h 3034730"/>
              <a:gd name="connsiteX54" fmla="*/ 4596973 w 12192000"/>
              <a:gd name="connsiteY54" fmla="*/ 1344279 h 3034730"/>
              <a:gd name="connsiteX55" fmla="*/ 4618216 w 12192000"/>
              <a:gd name="connsiteY55" fmla="*/ 1338270 h 3034730"/>
              <a:gd name="connsiteX56" fmla="*/ 4625954 w 12192000"/>
              <a:gd name="connsiteY56" fmla="*/ 1334357 h 3034730"/>
              <a:gd name="connsiteX57" fmla="*/ 4637810 w 12192000"/>
              <a:gd name="connsiteY57" fmla="*/ 1332150 h 3034730"/>
              <a:gd name="connsiteX58" fmla="*/ 4638182 w 12192000"/>
              <a:gd name="connsiteY58" fmla="*/ 1332622 h 3034730"/>
              <a:gd name="connsiteX59" fmla="*/ 4649133 w 12192000"/>
              <a:gd name="connsiteY59" fmla="*/ 1329525 h 3034730"/>
              <a:gd name="connsiteX60" fmla="*/ 4701697 w 12192000"/>
              <a:gd name="connsiteY60" fmla="*/ 1307716 h 3034730"/>
              <a:gd name="connsiteX61" fmla="*/ 4781030 w 12192000"/>
              <a:gd name="connsiteY61" fmla="*/ 1344260 h 3034730"/>
              <a:gd name="connsiteX62" fmla="*/ 4812019 w 12192000"/>
              <a:gd name="connsiteY62" fmla="*/ 1347319 h 3034730"/>
              <a:gd name="connsiteX63" fmla="*/ 4828995 w 12192000"/>
              <a:gd name="connsiteY63" fmla="*/ 1351764 h 3034730"/>
              <a:gd name="connsiteX64" fmla="*/ 4830324 w 12192000"/>
              <a:gd name="connsiteY64" fmla="*/ 1353855 h 3034730"/>
              <a:gd name="connsiteX65" fmla="*/ 4880675 w 12192000"/>
              <a:gd name="connsiteY65" fmla="*/ 1332684 h 3034730"/>
              <a:gd name="connsiteX66" fmla="*/ 4888002 w 12192000"/>
              <a:gd name="connsiteY66" fmla="*/ 1334108 h 3034730"/>
              <a:gd name="connsiteX67" fmla="*/ 4920000 w 12192000"/>
              <a:gd name="connsiteY67" fmla="*/ 1314889 h 3034730"/>
              <a:gd name="connsiteX68" fmla="*/ 4936970 w 12192000"/>
              <a:gd name="connsiteY68" fmla="*/ 1307850 h 3034730"/>
              <a:gd name="connsiteX69" fmla="*/ 4940860 w 12192000"/>
              <a:gd name="connsiteY69" fmla="*/ 1299898 h 3034730"/>
              <a:gd name="connsiteX70" fmla="*/ 4966368 w 12192000"/>
              <a:gd name="connsiteY70" fmla="*/ 1292534 h 3034730"/>
              <a:gd name="connsiteX71" fmla="*/ 4969638 w 12192000"/>
              <a:gd name="connsiteY71" fmla="*/ 1293938 h 3034730"/>
              <a:gd name="connsiteX72" fmla="*/ 4989408 w 12192000"/>
              <a:gd name="connsiteY72" fmla="*/ 1279499 h 3034730"/>
              <a:gd name="connsiteX73" fmla="*/ 5004446 w 12192000"/>
              <a:gd name="connsiteY73" fmla="*/ 1257288 h 3034730"/>
              <a:gd name="connsiteX74" fmla="*/ 5226148 w 12192000"/>
              <a:gd name="connsiteY74" fmla="*/ 1226342 h 3034730"/>
              <a:gd name="connsiteX75" fmla="*/ 5404202 w 12192000"/>
              <a:gd name="connsiteY75" fmla="*/ 1111681 h 3034730"/>
              <a:gd name="connsiteX76" fmla="*/ 5524873 w 12192000"/>
              <a:gd name="connsiteY76" fmla="*/ 1097146 h 3034730"/>
              <a:gd name="connsiteX77" fmla="*/ 5571647 w 12192000"/>
              <a:gd name="connsiteY77" fmla="*/ 1135778 h 3034730"/>
              <a:gd name="connsiteX78" fmla="*/ 5864828 w 12192000"/>
              <a:gd name="connsiteY78" fmla="*/ 1056037 h 3034730"/>
              <a:gd name="connsiteX79" fmla="*/ 5942819 w 12192000"/>
              <a:gd name="connsiteY79" fmla="*/ 1056200 h 3034730"/>
              <a:gd name="connsiteX80" fmla="*/ 6005130 w 12192000"/>
              <a:gd name="connsiteY80" fmla="*/ 1014420 h 3034730"/>
              <a:gd name="connsiteX81" fmla="*/ 6035074 w 12192000"/>
              <a:gd name="connsiteY81" fmla="*/ 1024211 h 3034730"/>
              <a:gd name="connsiteX82" fmla="*/ 6040306 w 12192000"/>
              <a:gd name="connsiteY82" fmla="*/ 1026359 h 3034730"/>
              <a:gd name="connsiteX83" fmla="*/ 6059736 w 12192000"/>
              <a:gd name="connsiteY83" fmla="*/ 1024948 h 3034730"/>
              <a:gd name="connsiteX84" fmla="*/ 6067105 w 12192000"/>
              <a:gd name="connsiteY84" fmla="*/ 1037061 h 3034730"/>
              <a:gd name="connsiteX85" fmla="*/ 6097704 w 12192000"/>
              <a:gd name="connsiteY85" fmla="*/ 1043902 h 3034730"/>
              <a:gd name="connsiteX86" fmla="*/ 6132939 w 12192000"/>
              <a:gd name="connsiteY86" fmla="*/ 1037812 h 3034730"/>
              <a:gd name="connsiteX87" fmla="*/ 6298074 w 12192000"/>
              <a:gd name="connsiteY87" fmla="*/ 994926 h 3034730"/>
              <a:gd name="connsiteX88" fmla="*/ 6398189 w 12192000"/>
              <a:gd name="connsiteY88" fmla="*/ 977221 h 3034730"/>
              <a:gd name="connsiteX89" fmla="*/ 6438292 w 12192000"/>
              <a:gd name="connsiteY89" fmla="*/ 982986 h 3034730"/>
              <a:gd name="connsiteX90" fmla="*/ 6492901 w 12192000"/>
              <a:gd name="connsiteY90" fmla="*/ 982640 h 3034730"/>
              <a:gd name="connsiteX91" fmla="*/ 6590880 w 12192000"/>
              <a:gd name="connsiteY91" fmla="*/ 991699 h 3034730"/>
              <a:gd name="connsiteX92" fmla="*/ 6719732 w 12192000"/>
              <a:gd name="connsiteY92" fmla="*/ 987056 h 3034730"/>
              <a:gd name="connsiteX93" fmla="*/ 6804733 w 12192000"/>
              <a:gd name="connsiteY93" fmla="*/ 930333 h 3034730"/>
              <a:gd name="connsiteX94" fmla="*/ 6814394 w 12192000"/>
              <a:gd name="connsiteY94" fmla="*/ 938315 h 3034730"/>
              <a:gd name="connsiteX95" fmla="*/ 6877373 w 12192000"/>
              <a:gd name="connsiteY95" fmla="*/ 925183 h 3034730"/>
              <a:gd name="connsiteX96" fmla="*/ 7086961 w 12192000"/>
              <a:gd name="connsiteY96" fmla="*/ 814923 h 3034730"/>
              <a:gd name="connsiteX97" fmla="*/ 7210341 w 12192000"/>
              <a:gd name="connsiteY97" fmla="*/ 791032 h 3034730"/>
              <a:gd name="connsiteX98" fmla="*/ 7255911 w 12192000"/>
              <a:gd name="connsiteY98" fmla="*/ 792913 h 3034730"/>
              <a:gd name="connsiteX99" fmla="*/ 7332151 w 12192000"/>
              <a:gd name="connsiteY99" fmla="*/ 795421 h 3034730"/>
              <a:gd name="connsiteX100" fmla="*/ 7399867 w 12192000"/>
              <a:gd name="connsiteY100" fmla="*/ 797410 h 3034730"/>
              <a:gd name="connsiteX101" fmla="*/ 7455528 w 12192000"/>
              <a:gd name="connsiteY101" fmla="*/ 814796 h 3034730"/>
              <a:gd name="connsiteX102" fmla="*/ 7464265 w 12192000"/>
              <a:gd name="connsiteY102" fmla="*/ 779938 h 3034730"/>
              <a:gd name="connsiteX103" fmla="*/ 7532439 w 12192000"/>
              <a:gd name="connsiteY103" fmla="*/ 782076 h 3034730"/>
              <a:gd name="connsiteX104" fmla="*/ 7636477 w 12192000"/>
              <a:gd name="connsiteY104" fmla="*/ 788938 h 3034730"/>
              <a:gd name="connsiteX105" fmla="*/ 7695017 w 12192000"/>
              <a:gd name="connsiteY105" fmla="*/ 784375 h 3034730"/>
              <a:gd name="connsiteX106" fmla="*/ 7856510 w 12192000"/>
              <a:gd name="connsiteY106" fmla="*/ 781165 h 3034730"/>
              <a:gd name="connsiteX107" fmla="*/ 8000425 w 12192000"/>
              <a:gd name="connsiteY107" fmla="*/ 797703 h 3034730"/>
              <a:gd name="connsiteX108" fmla="*/ 8122842 w 12192000"/>
              <a:gd name="connsiteY108" fmla="*/ 827094 h 3034730"/>
              <a:gd name="connsiteX109" fmla="*/ 8256063 w 12192000"/>
              <a:gd name="connsiteY109" fmla="*/ 825948 h 3034730"/>
              <a:gd name="connsiteX110" fmla="*/ 8279361 w 12192000"/>
              <a:gd name="connsiteY110" fmla="*/ 831590 h 3034730"/>
              <a:gd name="connsiteX111" fmla="*/ 8308574 w 12192000"/>
              <a:gd name="connsiteY111" fmla="*/ 820928 h 3034730"/>
              <a:gd name="connsiteX112" fmla="*/ 8425361 w 12192000"/>
              <a:gd name="connsiteY112" fmla="*/ 776344 h 3034730"/>
              <a:gd name="connsiteX113" fmla="*/ 8514569 w 12192000"/>
              <a:gd name="connsiteY113" fmla="*/ 724729 h 3034730"/>
              <a:gd name="connsiteX114" fmla="*/ 8637020 w 12192000"/>
              <a:gd name="connsiteY114" fmla="*/ 729742 h 3034730"/>
              <a:gd name="connsiteX115" fmla="*/ 8707913 w 12192000"/>
              <a:gd name="connsiteY115" fmla="*/ 709631 h 3034730"/>
              <a:gd name="connsiteX116" fmla="*/ 8818280 w 12192000"/>
              <a:gd name="connsiteY116" fmla="*/ 641332 h 3034730"/>
              <a:gd name="connsiteX117" fmla="*/ 8976426 w 12192000"/>
              <a:gd name="connsiteY117" fmla="*/ 629547 h 3034730"/>
              <a:gd name="connsiteX118" fmla="*/ 9016492 w 12192000"/>
              <a:gd name="connsiteY118" fmla="*/ 673992 h 3034730"/>
              <a:gd name="connsiteX119" fmla="*/ 9071558 w 12192000"/>
              <a:gd name="connsiteY119" fmla="*/ 623787 h 3034730"/>
              <a:gd name="connsiteX120" fmla="*/ 9198035 w 12192000"/>
              <a:gd name="connsiteY120" fmla="*/ 548814 h 3034730"/>
              <a:gd name="connsiteX121" fmla="*/ 9262491 w 12192000"/>
              <a:gd name="connsiteY121" fmla="*/ 519293 h 3034730"/>
              <a:gd name="connsiteX122" fmla="*/ 9365508 w 12192000"/>
              <a:gd name="connsiteY122" fmla="*/ 489381 h 3034730"/>
              <a:gd name="connsiteX123" fmla="*/ 9396419 w 12192000"/>
              <a:gd name="connsiteY123" fmla="*/ 477440 h 3034730"/>
              <a:gd name="connsiteX124" fmla="*/ 9736857 w 12192000"/>
              <a:gd name="connsiteY124" fmla="*/ 377915 h 3034730"/>
              <a:gd name="connsiteX125" fmla="*/ 9898786 w 12192000"/>
              <a:gd name="connsiteY125" fmla="*/ 373843 h 3034730"/>
              <a:gd name="connsiteX126" fmla="*/ 10109592 w 12192000"/>
              <a:gd name="connsiteY126" fmla="*/ 353841 h 3034730"/>
              <a:gd name="connsiteX127" fmla="*/ 10166359 w 12192000"/>
              <a:gd name="connsiteY127" fmla="*/ 302357 h 3034730"/>
              <a:gd name="connsiteX128" fmla="*/ 10198649 w 12192000"/>
              <a:gd name="connsiteY128" fmla="*/ 298184 h 3034730"/>
              <a:gd name="connsiteX129" fmla="*/ 10252414 w 12192000"/>
              <a:gd name="connsiteY129" fmla="*/ 295650 h 3034730"/>
              <a:gd name="connsiteX130" fmla="*/ 10330562 w 12192000"/>
              <a:gd name="connsiteY130" fmla="*/ 263831 h 3034730"/>
              <a:gd name="connsiteX131" fmla="*/ 10494218 w 12192000"/>
              <a:gd name="connsiteY131" fmla="*/ 241267 h 3034730"/>
              <a:gd name="connsiteX132" fmla="*/ 10756358 w 12192000"/>
              <a:gd name="connsiteY132" fmla="*/ 119095 h 3034730"/>
              <a:gd name="connsiteX133" fmla="*/ 11012232 w 12192000"/>
              <a:gd name="connsiteY133" fmla="*/ 91325 h 3034730"/>
              <a:gd name="connsiteX134" fmla="*/ 11099682 w 12192000"/>
              <a:gd name="connsiteY134" fmla="*/ 78082 h 3034730"/>
              <a:gd name="connsiteX135" fmla="*/ 11201045 w 12192000"/>
              <a:gd name="connsiteY135" fmla="*/ 132087 h 3034730"/>
              <a:gd name="connsiteX136" fmla="*/ 11346270 w 12192000"/>
              <a:gd name="connsiteY136" fmla="*/ 101134 h 3034730"/>
              <a:gd name="connsiteX137" fmla="*/ 11429655 w 12192000"/>
              <a:gd name="connsiteY137" fmla="*/ 140156 h 3034730"/>
              <a:gd name="connsiteX138" fmla="*/ 11594025 w 12192000"/>
              <a:gd name="connsiteY138" fmla="*/ 82714 h 3034730"/>
              <a:gd name="connsiteX139" fmla="*/ 11634593 w 12192000"/>
              <a:gd name="connsiteY139" fmla="*/ 86302 h 3034730"/>
              <a:gd name="connsiteX140" fmla="*/ 11690562 w 12192000"/>
              <a:gd name="connsiteY140" fmla="*/ 99375 h 3034730"/>
              <a:gd name="connsiteX141" fmla="*/ 11864184 w 12192000"/>
              <a:gd name="connsiteY141" fmla="*/ 78880 h 3034730"/>
              <a:gd name="connsiteX142" fmla="*/ 11976386 w 12192000"/>
              <a:gd name="connsiteY142" fmla="*/ 34889 h 3034730"/>
              <a:gd name="connsiteX143" fmla="*/ 12053274 w 12192000"/>
              <a:gd name="connsiteY143" fmla="*/ 219 h 3034730"/>
              <a:gd name="connsiteX0" fmla="*/ 12053274 w 12192000"/>
              <a:gd name="connsiteY0" fmla="*/ 219 h 3034730"/>
              <a:gd name="connsiteX1" fmla="*/ 12090320 w 12192000"/>
              <a:gd name="connsiteY1" fmla="*/ 20165 h 3034730"/>
              <a:gd name="connsiteX2" fmla="*/ 12179872 w 12192000"/>
              <a:gd name="connsiteY2" fmla="*/ 17423 h 3034730"/>
              <a:gd name="connsiteX3" fmla="*/ 12192000 w 12192000"/>
              <a:gd name="connsiteY3" fmla="*/ 6015 h 3034730"/>
              <a:gd name="connsiteX4" fmla="*/ 12192000 w 12192000"/>
              <a:gd name="connsiteY4" fmla="*/ 3034730 h 3034730"/>
              <a:gd name="connsiteX5" fmla="*/ 0 w 12192000"/>
              <a:gd name="connsiteY5" fmla="*/ 3034730 h 3034730"/>
              <a:gd name="connsiteX6" fmla="*/ 0 w 12192000"/>
              <a:gd name="connsiteY6" fmla="*/ 1455893 h 3034730"/>
              <a:gd name="connsiteX7" fmla="*/ 1262 w 12192000"/>
              <a:gd name="connsiteY7" fmla="*/ 1455434 h 3034730"/>
              <a:gd name="connsiteX8" fmla="*/ 80954 w 12192000"/>
              <a:gd name="connsiteY8" fmla="*/ 1398709 h 3034730"/>
              <a:gd name="connsiteX9" fmla="*/ 292225 w 12192000"/>
              <a:gd name="connsiteY9" fmla="*/ 1384960 h 3034730"/>
              <a:gd name="connsiteX10" fmla="*/ 363775 w 12192000"/>
              <a:gd name="connsiteY10" fmla="*/ 1320009 h 3034730"/>
              <a:gd name="connsiteX11" fmla="*/ 592426 w 12192000"/>
              <a:gd name="connsiteY11" fmla="*/ 1269402 h 3034730"/>
              <a:gd name="connsiteX12" fmla="*/ 922282 w 12192000"/>
              <a:gd name="connsiteY12" fmla="*/ 1438131 h 3034730"/>
              <a:gd name="connsiteX13" fmla="*/ 1045058 w 12192000"/>
              <a:gd name="connsiteY13" fmla="*/ 1397114 h 3034730"/>
              <a:gd name="connsiteX14" fmla="*/ 1089622 w 12192000"/>
              <a:gd name="connsiteY14" fmla="*/ 1349798 h 3034730"/>
              <a:gd name="connsiteX15" fmla="*/ 1108310 w 12192000"/>
              <a:gd name="connsiteY15" fmla="*/ 1344459 h 3034730"/>
              <a:gd name="connsiteX16" fmla="*/ 1153729 w 12192000"/>
              <a:gd name="connsiteY16" fmla="*/ 1377352 h 3034730"/>
              <a:gd name="connsiteX17" fmla="*/ 1205648 w 12192000"/>
              <a:gd name="connsiteY17" fmla="*/ 1368884 h 3034730"/>
              <a:gd name="connsiteX18" fmla="*/ 1276507 w 12192000"/>
              <a:gd name="connsiteY18" fmla="*/ 1412521 h 3034730"/>
              <a:gd name="connsiteX19" fmla="*/ 1484434 w 12192000"/>
              <a:gd name="connsiteY19" fmla="*/ 1397913 h 3034730"/>
              <a:gd name="connsiteX20" fmla="*/ 1551462 w 12192000"/>
              <a:gd name="connsiteY20" fmla="*/ 1444019 h 3034730"/>
              <a:gd name="connsiteX21" fmla="*/ 1578891 w 12192000"/>
              <a:gd name="connsiteY21" fmla="*/ 1450899 h 3034730"/>
              <a:gd name="connsiteX22" fmla="*/ 1629211 w 12192000"/>
              <a:gd name="connsiteY22" fmla="*/ 1496905 h 3034730"/>
              <a:gd name="connsiteX23" fmla="*/ 1761368 w 12192000"/>
              <a:gd name="connsiteY23" fmla="*/ 1385440 h 3034730"/>
              <a:gd name="connsiteX24" fmla="*/ 1963498 w 12192000"/>
              <a:gd name="connsiteY24" fmla="*/ 1382242 h 3034730"/>
              <a:gd name="connsiteX25" fmla="*/ 2135835 w 12192000"/>
              <a:gd name="connsiteY25" fmla="*/ 1290559 h 3034730"/>
              <a:gd name="connsiteX26" fmla="*/ 2245597 w 12192000"/>
              <a:gd name="connsiteY26" fmla="*/ 1291110 h 3034730"/>
              <a:gd name="connsiteX27" fmla="*/ 2283213 w 12192000"/>
              <a:gd name="connsiteY27" fmla="*/ 1335248 h 3034730"/>
              <a:gd name="connsiteX28" fmla="*/ 2554835 w 12192000"/>
              <a:gd name="connsiteY28" fmla="*/ 1292500 h 3034730"/>
              <a:gd name="connsiteX29" fmla="*/ 2624709 w 12192000"/>
              <a:gd name="connsiteY29" fmla="*/ 1302340 h 3034730"/>
              <a:gd name="connsiteX30" fmla="*/ 2685203 w 12192000"/>
              <a:gd name="connsiteY30" fmla="*/ 1268613 h 3034730"/>
              <a:gd name="connsiteX31" fmla="*/ 2797140 w 12192000"/>
              <a:gd name="connsiteY31" fmla="*/ 1307684 h 3034730"/>
              <a:gd name="connsiteX32" fmla="*/ 2949904 w 12192000"/>
              <a:gd name="connsiteY32" fmla="*/ 1285619 h 3034730"/>
              <a:gd name="connsiteX33" fmla="*/ 3041599 w 12192000"/>
              <a:gd name="connsiteY33" fmla="*/ 1280473 h 3034730"/>
              <a:gd name="connsiteX34" fmla="*/ 3076895 w 12192000"/>
              <a:gd name="connsiteY34" fmla="*/ 1291170 h 3034730"/>
              <a:gd name="connsiteX35" fmla="*/ 3125873 w 12192000"/>
              <a:gd name="connsiteY35" fmla="*/ 1297603 h 3034730"/>
              <a:gd name="connsiteX36" fmla="*/ 3212670 w 12192000"/>
              <a:gd name="connsiteY36" fmla="*/ 1318749 h 3034730"/>
              <a:gd name="connsiteX37" fmla="*/ 3328662 w 12192000"/>
              <a:gd name="connsiteY37" fmla="*/ 1330129 h 3034730"/>
              <a:gd name="connsiteX38" fmla="*/ 3411155 w 12192000"/>
              <a:gd name="connsiteY38" fmla="*/ 1284392 h 3034730"/>
              <a:gd name="connsiteX39" fmla="*/ 3418924 w 12192000"/>
              <a:gd name="connsiteY39" fmla="*/ 1293512 h 3034730"/>
              <a:gd name="connsiteX40" fmla="*/ 3476827 w 12192000"/>
              <a:gd name="connsiteY40" fmla="*/ 1288294 h 3034730"/>
              <a:gd name="connsiteX41" fmla="*/ 3676933 w 12192000"/>
              <a:gd name="connsiteY41" fmla="*/ 1204893 h 3034730"/>
              <a:gd name="connsiteX42" fmla="*/ 3790165 w 12192000"/>
              <a:gd name="connsiteY42" fmla="*/ 1196496 h 3034730"/>
              <a:gd name="connsiteX43" fmla="*/ 3830794 w 12192000"/>
              <a:gd name="connsiteY43" fmla="*/ 1204017 h 3034730"/>
              <a:gd name="connsiteX44" fmla="*/ 3898840 w 12192000"/>
              <a:gd name="connsiteY44" fmla="*/ 1215965 h 3034730"/>
              <a:gd name="connsiteX45" fmla="*/ 3950784 w 12192000"/>
              <a:gd name="connsiteY45" fmla="*/ 1250756 h 3034730"/>
              <a:gd name="connsiteX46" fmla="*/ 4007250 w 12192000"/>
              <a:gd name="connsiteY46" fmla="*/ 1250499 h 3034730"/>
              <a:gd name="connsiteX47" fmla="*/ 4018961 w 12192000"/>
              <a:gd name="connsiteY47" fmla="*/ 1216994 h 3034730"/>
              <a:gd name="connsiteX48" fmla="*/ 4079819 w 12192000"/>
              <a:gd name="connsiteY48" fmla="*/ 1227574 h 3034730"/>
              <a:gd name="connsiteX49" fmla="*/ 4172291 w 12192000"/>
              <a:gd name="connsiteY49" fmla="*/ 1247294 h 3034730"/>
              <a:gd name="connsiteX50" fmla="*/ 4225262 w 12192000"/>
              <a:gd name="connsiteY50" fmla="*/ 1250029 h 3034730"/>
              <a:gd name="connsiteX51" fmla="*/ 4370346 w 12192000"/>
              <a:gd name="connsiteY51" fmla="*/ 1266882 h 3034730"/>
              <a:gd name="connsiteX52" fmla="*/ 4515963 w 12192000"/>
              <a:gd name="connsiteY52" fmla="*/ 1290912 h 3034730"/>
              <a:gd name="connsiteX53" fmla="*/ 4588639 w 12192000"/>
              <a:gd name="connsiteY53" fmla="*/ 1342808 h 3034730"/>
              <a:gd name="connsiteX54" fmla="*/ 4596973 w 12192000"/>
              <a:gd name="connsiteY54" fmla="*/ 1344279 h 3034730"/>
              <a:gd name="connsiteX55" fmla="*/ 4618216 w 12192000"/>
              <a:gd name="connsiteY55" fmla="*/ 1338270 h 3034730"/>
              <a:gd name="connsiteX56" fmla="*/ 4625954 w 12192000"/>
              <a:gd name="connsiteY56" fmla="*/ 1334357 h 3034730"/>
              <a:gd name="connsiteX57" fmla="*/ 4637810 w 12192000"/>
              <a:gd name="connsiteY57" fmla="*/ 1332150 h 3034730"/>
              <a:gd name="connsiteX58" fmla="*/ 4638182 w 12192000"/>
              <a:gd name="connsiteY58" fmla="*/ 1332622 h 3034730"/>
              <a:gd name="connsiteX59" fmla="*/ 4649133 w 12192000"/>
              <a:gd name="connsiteY59" fmla="*/ 1329525 h 3034730"/>
              <a:gd name="connsiteX60" fmla="*/ 4701697 w 12192000"/>
              <a:gd name="connsiteY60" fmla="*/ 1307716 h 3034730"/>
              <a:gd name="connsiteX61" fmla="*/ 4781030 w 12192000"/>
              <a:gd name="connsiteY61" fmla="*/ 1344260 h 3034730"/>
              <a:gd name="connsiteX62" fmla="*/ 4812019 w 12192000"/>
              <a:gd name="connsiteY62" fmla="*/ 1347319 h 3034730"/>
              <a:gd name="connsiteX63" fmla="*/ 4828995 w 12192000"/>
              <a:gd name="connsiteY63" fmla="*/ 1351764 h 3034730"/>
              <a:gd name="connsiteX64" fmla="*/ 4830324 w 12192000"/>
              <a:gd name="connsiteY64" fmla="*/ 1353855 h 3034730"/>
              <a:gd name="connsiteX65" fmla="*/ 4880675 w 12192000"/>
              <a:gd name="connsiteY65" fmla="*/ 1332684 h 3034730"/>
              <a:gd name="connsiteX66" fmla="*/ 4888002 w 12192000"/>
              <a:gd name="connsiteY66" fmla="*/ 1334108 h 3034730"/>
              <a:gd name="connsiteX67" fmla="*/ 4920000 w 12192000"/>
              <a:gd name="connsiteY67" fmla="*/ 1314889 h 3034730"/>
              <a:gd name="connsiteX68" fmla="*/ 4936970 w 12192000"/>
              <a:gd name="connsiteY68" fmla="*/ 1307850 h 3034730"/>
              <a:gd name="connsiteX69" fmla="*/ 4940860 w 12192000"/>
              <a:gd name="connsiteY69" fmla="*/ 1299898 h 3034730"/>
              <a:gd name="connsiteX70" fmla="*/ 4966368 w 12192000"/>
              <a:gd name="connsiteY70" fmla="*/ 1292534 h 3034730"/>
              <a:gd name="connsiteX71" fmla="*/ 4969638 w 12192000"/>
              <a:gd name="connsiteY71" fmla="*/ 1293938 h 3034730"/>
              <a:gd name="connsiteX72" fmla="*/ 4989408 w 12192000"/>
              <a:gd name="connsiteY72" fmla="*/ 1279499 h 3034730"/>
              <a:gd name="connsiteX73" fmla="*/ 5004446 w 12192000"/>
              <a:gd name="connsiteY73" fmla="*/ 1257288 h 3034730"/>
              <a:gd name="connsiteX74" fmla="*/ 5226148 w 12192000"/>
              <a:gd name="connsiteY74" fmla="*/ 1226342 h 3034730"/>
              <a:gd name="connsiteX75" fmla="*/ 5404202 w 12192000"/>
              <a:gd name="connsiteY75" fmla="*/ 1111681 h 3034730"/>
              <a:gd name="connsiteX76" fmla="*/ 5524873 w 12192000"/>
              <a:gd name="connsiteY76" fmla="*/ 1097146 h 3034730"/>
              <a:gd name="connsiteX77" fmla="*/ 5571647 w 12192000"/>
              <a:gd name="connsiteY77" fmla="*/ 1135778 h 3034730"/>
              <a:gd name="connsiteX78" fmla="*/ 5864828 w 12192000"/>
              <a:gd name="connsiteY78" fmla="*/ 1056037 h 3034730"/>
              <a:gd name="connsiteX79" fmla="*/ 5942819 w 12192000"/>
              <a:gd name="connsiteY79" fmla="*/ 1056200 h 3034730"/>
              <a:gd name="connsiteX80" fmla="*/ 6005130 w 12192000"/>
              <a:gd name="connsiteY80" fmla="*/ 1014420 h 3034730"/>
              <a:gd name="connsiteX81" fmla="*/ 6035074 w 12192000"/>
              <a:gd name="connsiteY81" fmla="*/ 1024211 h 3034730"/>
              <a:gd name="connsiteX82" fmla="*/ 6040306 w 12192000"/>
              <a:gd name="connsiteY82" fmla="*/ 1026359 h 3034730"/>
              <a:gd name="connsiteX83" fmla="*/ 6059736 w 12192000"/>
              <a:gd name="connsiteY83" fmla="*/ 1024948 h 3034730"/>
              <a:gd name="connsiteX84" fmla="*/ 6067105 w 12192000"/>
              <a:gd name="connsiteY84" fmla="*/ 1037061 h 3034730"/>
              <a:gd name="connsiteX85" fmla="*/ 6097704 w 12192000"/>
              <a:gd name="connsiteY85" fmla="*/ 1043902 h 3034730"/>
              <a:gd name="connsiteX86" fmla="*/ 6132939 w 12192000"/>
              <a:gd name="connsiteY86" fmla="*/ 1037812 h 3034730"/>
              <a:gd name="connsiteX87" fmla="*/ 6298074 w 12192000"/>
              <a:gd name="connsiteY87" fmla="*/ 994926 h 3034730"/>
              <a:gd name="connsiteX88" fmla="*/ 6398189 w 12192000"/>
              <a:gd name="connsiteY88" fmla="*/ 977221 h 3034730"/>
              <a:gd name="connsiteX89" fmla="*/ 6438292 w 12192000"/>
              <a:gd name="connsiteY89" fmla="*/ 982986 h 3034730"/>
              <a:gd name="connsiteX90" fmla="*/ 6492901 w 12192000"/>
              <a:gd name="connsiteY90" fmla="*/ 982640 h 3034730"/>
              <a:gd name="connsiteX91" fmla="*/ 6590880 w 12192000"/>
              <a:gd name="connsiteY91" fmla="*/ 991699 h 3034730"/>
              <a:gd name="connsiteX92" fmla="*/ 6719732 w 12192000"/>
              <a:gd name="connsiteY92" fmla="*/ 987056 h 3034730"/>
              <a:gd name="connsiteX93" fmla="*/ 6804733 w 12192000"/>
              <a:gd name="connsiteY93" fmla="*/ 930333 h 3034730"/>
              <a:gd name="connsiteX94" fmla="*/ 6814394 w 12192000"/>
              <a:gd name="connsiteY94" fmla="*/ 938315 h 3034730"/>
              <a:gd name="connsiteX95" fmla="*/ 6877373 w 12192000"/>
              <a:gd name="connsiteY95" fmla="*/ 925183 h 3034730"/>
              <a:gd name="connsiteX96" fmla="*/ 7048861 w 12192000"/>
              <a:gd name="connsiteY96" fmla="*/ 846673 h 3034730"/>
              <a:gd name="connsiteX97" fmla="*/ 7210341 w 12192000"/>
              <a:gd name="connsiteY97" fmla="*/ 791032 h 3034730"/>
              <a:gd name="connsiteX98" fmla="*/ 7255911 w 12192000"/>
              <a:gd name="connsiteY98" fmla="*/ 792913 h 3034730"/>
              <a:gd name="connsiteX99" fmla="*/ 7332151 w 12192000"/>
              <a:gd name="connsiteY99" fmla="*/ 795421 h 3034730"/>
              <a:gd name="connsiteX100" fmla="*/ 7399867 w 12192000"/>
              <a:gd name="connsiteY100" fmla="*/ 797410 h 3034730"/>
              <a:gd name="connsiteX101" fmla="*/ 7455528 w 12192000"/>
              <a:gd name="connsiteY101" fmla="*/ 814796 h 3034730"/>
              <a:gd name="connsiteX102" fmla="*/ 7464265 w 12192000"/>
              <a:gd name="connsiteY102" fmla="*/ 779938 h 3034730"/>
              <a:gd name="connsiteX103" fmla="*/ 7532439 w 12192000"/>
              <a:gd name="connsiteY103" fmla="*/ 782076 h 3034730"/>
              <a:gd name="connsiteX104" fmla="*/ 7636477 w 12192000"/>
              <a:gd name="connsiteY104" fmla="*/ 788938 h 3034730"/>
              <a:gd name="connsiteX105" fmla="*/ 7695017 w 12192000"/>
              <a:gd name="connsiteY105" fmla="*/ 784375 h 3034730"/>
              <a:gd name="connsiteX106" fmla="*/ 7856510 w 12192000"/>
              <a:gd name="connsiteY106" fmla="*/ 781165 h 3034730"/>
              <a:gd name="connsiteX107" fmla="*/ 8000425 w 12192000"/>
              <a:gd name="connsiteY107" fmla="*/ 797703 h 3034730"/>
              <a:gd name="connsiteX108" fmla="*/ 8122842 w 12192000"/>
              <a:gd name="connsiteY108" fmla="*/ 827094 h 3034730"/>
              <a:gd name="connsiteX109" fmla="*/ 8256063 w 12192000"/>
              <a:gd name="connsiteY109" fmla="*/ 825948 h 3034730"/>
              <a:gd name="connsiteX110" fmla="*/ 8279361 w 12192000"/>
              <a:gd name="connsiteY110" fmla="*/ 831590 h 3034730"/>
              <a:gd name="connsiteX111" fmla="*/ 8308574 w 12192000"/>
              <a:gd name="connsiteY111" fmla="*/ 820928 h 3034730"/>
              <a:gd name="connsiteX112" fmla="*/ 8425361 w 12192000"/>
              <a:gd name="connsiteY112" fmla="*/ 776344 h 3034730"/>
              <a:gd name="connsiteX113" fmla="*/ 8514569 w 12192000"/>
              <a:gd name="connsiteY113" fmla="*/ 724729 h 3034730"/>
              <a:gd name="connsiteX114" fmla="*/ 8637020 w 12192000"/>
              <a:gd name="connsiteY114" fmla="*/ 729742 h 3034730"/>
              <a:gd name="connsiteX115" fmla="*/ 8707913 w 12192000"/>
              <a:gd name="connsiteY115" fmla="*/ 709631 h 3034730"/>
              <a:gd name="connsiteX116" fmla="*/ 8818280 w 12192000"/>
              <a:gd name="connsiteY116" fmla="*/ 641332 h 3034730"/>
              <a:gd name="connsiteX117" fmla="*/ 8976426 w 12192000"/>
              <a:gd name="connsiteY117" fmla="*/ 629547 h 3034730"/>
              <a:gd name="connsiteX118" fmla="*/ 9016492 w 12192000"/>
              <a:gd name="connsiteY118" fmla="*/ 673992 h 3034730"/>
              <a:gd name="connsiteX119" fmla="*/ 9071558 w 12192000"/>
              <a:gd name="connsiteY119" fmla="*/ 623787 h 3034730"/>
              <a:gd name="connsiteX120" fmla="*/ 9198035 w 12192000"/>
              <a:gd name="connsiteY120" fmla="*/ 548814 h 3034730"/>
              <a:gd name="connsiteX121" fmla="*/ 9262491 w 12192000"/>
              <a:gd name="connsiteY121" fmla="*/ 519293 h 3034730"/>
              <a:gd name="connsiteX122" fmla="*/ 9365508 w 12192000"/>
              <a:gd name="connsiteY122" fmla="*/ 489381 h 3034730"/>
              <a:gd name="connsiteX123" fmla="*/ 9396419 w 12192000"/>
              <a:gd name="connsiteY123" fmla="*/ 477440 h 3034730"/>
              <a:gd name="connsiteX124" fmla="*/ 9736857 w 12192000"/>
              <a:gd name="connsiteY124" fmla="*/ 377915 h 3034730"/>
              <a:gd name="connsiteX125" fmla="*/ 9898786 w 12192000"/>
              <a:gd name="connsiteY125" fmla="*/ 373843 h 3034730"/>
              <a:gd name="connsiteX126" fmla="*/ 10109592 w 12192000"/>
              <a:gd name="connsiteY126" fmla="*/ 353841 h 3034730"/>
              <a:gd name="connsiteX127" fmla="*/ 10166359 w 12192000"/>
              <a:gd name="connsiteY127" fmla="*/ 302357 h 3034730"/>
              <a:gd name="connsiteX128" fmla="*/ 10198649 w 12192000"/>
              <a:gd name="connsiteY128" fmla="*/ 298184 h 3034730"/>
              <a:gd name="connsiteX129" fmla="*/ 10252414 w 12192000"/>
              <a:gd name="connsiteY129" fmla="*/ 295650 h 3034730"/>
              <a:gd name="connsiteX130" fmla="*/ 10330562 w 12192000"/>
              <a:gd name="connsiteY130" fmla="*/ 263831 h 3034730"/>
              <a:gd name="connsiteX131" fmla="*/ 10494218 w 12192000"/>
              <a:gd name="connsiteY131" fmla="*/ 241267 h 3034730"/>
              <a:gd name="connsiteX132" fmla="*/ 10756358 w 12192000"/>
              <a:gd name="connsiteY132" fmla="*/ 119095 h 3034730"/>
              <a:gd name="connsiteX133" fmla="*/ 11012232 w 12192000"/>
              <a:gd name="connsiteY133" fmla="*/ 91325 h 3034730"/>
              <a:gd name="connsiteX134" fmla="*/ 11099682 w 12192000"/>
              <a:gd name="connsiteY134" fmla="*/ 78082 h 3034730"/>
              <a:gd name="connsiteX135" fmla="*/ 11201045 w 12192000"/>
              <a:gd name="connsiteY135" fmla="*/ 132087 h 3034730"/>
              <a:gd name="connsiteX136" fmla="*/ 11346270 w 12192000"/>
              <a:gd name="connsiteY136" fmla="*/ 101134 h 3034730"/>
              <a:gd name="connsiteX137" fmla="*/ 11429655 w 12192000"/>
              <a:gd name="connsiteY137" fmla="*/ 140156 h 3034730"/>
              <a:gd name="connsiteX138" fmla="*/ 11594025 w 12192000"/>
              <a:gd name="connsiteY138" fmla="*/ 82714 h 3034730"/>
              <a:gd name="connsiteX139" fmla="*/ 11634593 w 12192000"/>
              <a:gd name="connsiteY139" fmla="*/ 86302 h 3034730"/>
              <a:gd name="connsiteX140" fmla="*/ 11690562 w 12192000"/>
              <a:gd name="connsiteY140" fmla="*/ 99375 h 3034730"/>
              <a:gd name="connsiteX141" fmla="*/ 11864184 w 12192000"/>
              <a:gd name="connsiteY141" fmla="*/ 78880 h 3034730"/>
              <a:gd name="connsiteX142" fmla="*/ 11976386 w 12192000"/>
              <a:gd name="connsiteY142" fmla="*/ 34889 h 3034730"/>
              <a:gd name="connsiteX143" fmla="*/ 12053274 w 12192000"/>
              <a:gd name="connsiteY143" fmla="*/ 219 h 3034730"/>
              <a:gd name="connsiteX0" fmla="*/ 12053274 w 12192000"/>
              <a:gd name="connsiteY0" fmla="*/ 219 h 3034730"/>
              <a:gd name="connsiteX1" fmla="*/ 12090320 w 12192000"/>
              <a:gd name="connsiteY1" fmla="*/ 20165 h 3034730"/>
              <a:gd name="connsiteX2" fmla="*/ 12179872 w 12192000"/>
              <a:gd name="connsiteY2" fmla="*/ 17423 h 3034730"/>
              <a:gd name="connsiteX3" fmla="*/ 12192000 w 12192000"/>
              <a:gd name="connsiteY3" fmla="*/ 6015 h 3034730"/>
              <a:gd name="connsiteX4" fmla="*/ 12192000 w 12192000"/>
              <a:gd name="connsiteY4" fmla="*/ 3034730 h 3034730"/>
              <a:gd name="connsiteX5" fmla="*/ 0 w 12192000"/>
              <a:gd name="connsiteY5" fmla="*/ 3034730 h 3034730"/>
              <a:gd name="connsiteX6" fmla="*/ 0 w 12192000"/>
              <a:gd name="connsiteY6" fmla="*/ 1455893 h 3034730"/>
              <a:gd name="connsiteX7" fmla="*/ 1262 w 12192000"/>
              <a:gd name="connsiteY7" fmla="*/ 1455434 h 3034730"/>
              <a:gd name="connsiteX8" fmla="*/ 80954 w 12192000"/>
              <a:gd name="connsiteY8" fmla="*/ 1398709 h 3034730"/>
              <a:gd name="connsiteX9" fmla="*/ 292225 w 12192000"/>
              <a:gd name="connsiteY9" fmla="*/ 1384960 h 3034730"/>
              <a:gd name="connsiteX10" fmla="*/ 363775 w 12192000"/>
              <a:gd name="connsiteY10" fmla="*/ 1320009 h 3034730"/>
              <a:gd name="connsiteX11" fmla="*/ 592426 w 12192000"/>
              <a:gd name="connsiteY11" fmla="*/ 1269402 h 3034730"/>
              <a:gd name="connsiteX12" fmla="*/ 922282 w 12192000"/>
              <a:gd name="connsiteY12" fmla="*/ 1438131 h 3034730"/>
              <a:gd name="connsiteX13" fmla="*/ 1045058 w 12192000"/>
              <a:gd name="connsiteY13" fmla="*/ 1397114 h 3034730"/>
              <a:gd name="connsiteX14" fmla="*/ 1089622 w 12192000"/>
              <a:gd name="connsiteY14" fmla="*/ 1349798 h 3034730"/>
              <a:gd name="connsiteX15" fmla="*/ 1108310 w 12192000"/>
              <a:gd name="connsiteY15" fmla="*/ 1344459 h 3034730"/>
              <a:gd name="connsiteX16" fmla="*/ 1153729 w 12192000"/>
              <a:gd name="connsiteY16" fmla="*/ 1377352 h 3034730"/>
              <a:gd name="connsiteX17" fmla="*/ 1205648 w 12192000"/>
              <a:gd name="connsiteY17" fmla="*/ 1368884 h 3034730"/>
              <a:gd name="connsiteX18" fmla="*/ 1276507 w 12192000"/>
              <a:gd name="connsiteY18" fmla="*/ 1412521 h 3034730"/>
              <a:gd name="connsiteX19" fmla="*/ 1484434 w 12192000"/>
              <a:gd name="connsiteY19" fmla="*/ 1397913 h 3034730"/>
              <a:gd name="connsiteX20" fmla="*/ 1551462 w 12192000"/>
              <a:gd name="connsiteY20" fmla="*/ 1444019 h 3034730"/>
              <a:gd name="connsiteX21" fmla="*/ 1578891 w 12192000"/>
              <a:gd name="connsiteY21" fmla="*/ 1450899 h 3034730"/>
              <a:gd name="connsiteX22" fmla="*/ 1629211 w 12192000"/>
              <a:gd name="connsiteY22" fmla="*/ 1496905 h 3034730"/>
              <a:gd name="connsiteX23" fmla="*/ 1761368 w 12192000"/>
              <a:gd name="connsiteY23" fmla="*/ 1385440 h 3034730"/>
              <a:gd name="connsiteX24" fmla="*/ 1963498 w 12192000"/>
              <a:gd name="connsiteY24" fmla="*/ 1382242 h 3034730"/>
              <a:gd name="connsiteX25" fmla="*/ 2135835 w 12192000"/>
              <a:gd name="connsiteY25" fmla="*/ 1290559 h 3034730"/>
              <a:gd name="connsiteX26" fmla="*/ 2245597 w 12192000"/>
              <a:gd name="connsiteY26" fmla="*/ 1291110 h 3034730"/>
              <a:gd name="connsiteX27" fmla="*/ 2283213 w 12192000"/>
              <a:gd name="connsiteY27" fmla="*/ 1335248 h 3034730"/>
              <a:gd name="connsiteX28" fmla="*/ 2554835 w 12192000"/>
              <a:gd name="connsiteY28" fmla="*/ 1292500 h 3034730"/>
              <a:gd name="connsiteX29" fmla="*/ 2624709 w 12192000"/>
              <a:gd name="connsiteY29" fmla="*/ 1302340 h 3034730"/>
              <a:gd name="connsiteX30" fmla="*/ 2685203 w 12192000"/>
              <a:gd name="connsiteY30" fmla="*/ 1268613 h 3034730"/>
              <a:gd name="connsiteX31" fmla="*/ 2797140 w 12192000"/>
              <a:gd name="connsiteY31" fmla="*/ 1307684 h 3034730"/>
              <a:gd name="connsiteX32" fmla="*/ 2949904 w 12192000"/>
              <a:gd name="connsiteY32" fmla="*/ 1285619 h 3034730"/>
              <a:gd name="connsiteX33" fmla="*/ 3041599 w 12192000"/>
              <a:gd name="connsiteY33" fmla="*/ 1280473 h 3034730"/>
              <a:gd name="connsiteX34" fmla="*/ 3076895 w 12192000"/>
              <a:gd name="connsiteY34" fmla="*/ 1291170 h 3034730"/>
              <a:gd name="connsiteX35" fmla="*/ 3125873 w 12192000"/>
              <a:gd name="connsiteY35" fmla="*/ 1297603 h 3034730"/>
              <a:gd name="connsiteX36" fmla="*/ 3212670 w 12192000"/>
              <a:gd name="connsiteY36" fmla="*/ 1318749 h 3034730"/>
              <a:gd name="connsiteX37" fmla="*/ 3328662 w 12192000"/>
              <a:gd name="connsiteY37" fmla="*/ 1330129 h 3034730"/>
              <a:gd name="connsiteX38" fmla="*/ 3411155 w 12192000"/>
              <a:gd name="connsiteY38" fmla="*/ 1284392 h 3034730"/>
              <a:gd name="connsiteX39" fmla="*/ 3418924 w 12192000"/>
              <a:gd name="connsiteY39" fmla="*/ 1293512 h 3034730"/>
              <a:gd name="connsiteX40" fmla="*/ 3476827 w 12192000"/>
              <a:gd name="connsiteY40" fmla="*/ 1288294 h 3034730"/>
              <a:gd name="connsiteX41" fmla="*/ 3676933 w 12192000"/>
              <a:gd name="connsiteY41" fmla="*/ 1204893 h 3034730"/>
              <a:gd name="connsiteX42" fmla="*/ 3790165 w 12192000"/>
              <a:gd name="connsiteY42" fmla="*/ 1196496 h 3034730"/>
              <a:gd name="connsiteX43" fmla="*/ 3830794 w 12192000"/>
              <a:gd name="connsiteY43" fmla="*/ 1204017 h 3034730"/>
              <a:gd name="connsiteX44" fmla="*/ 3898840 w 12192000"/>
              <a:gd name="connsiteY44" fmla="*/ 1215965 h 3034730"/>
              <a:gd name="connsiteX45" fmla="*/ 3950784 w 12192000"/>
              <a:gd name="connsiteY45" fmla="*/ 1250756 h 3034730"/>
              <a:gd name="connsiteX46" fmla="*/ 4007250 w 12192000"/>
              <a:gd name="connsiteY46" fmla="*/ 1250499 h 3034730"/>
              <a:gd name="connsiteX47" fmla="*/ 4018961 w 12192000"/>
              <a:gd name="connsiteY47" fmla="*/ 1216994 h 3034730"/>
              <a:gd name="connsiteX48" fmla="*/ 4079819 w 12192000"/>
              <a:gd name="connsiteY48" fmla="*/ 1227574 h 3034730"/>
              <a:gd name="connsiteX49" fmla="*/ 4172291 w 12192000"/>
              <a:gd name="connsiteY49" fmla="*/ 1247294 h 3034730"/>
              <a:gd name="connsiteX50" fmla="*/ 4225262 w 12192000"/>
              <a:gd name="connsiteY50" fmla="*/ 1250029 h 3034730"/>
              <a:gd name="connsiteX51" fmla="*/ 4370346 w 12192000"/>
              <a:gd name="connsiteY51" fmla="*/ 1266882 h 3034730"/>
              <a:gd name="connsiteX52" fmla="*/ 4515963 w 12192000"/>
              <a:gd name="connsiteY52" fmla="*/ 1290912 h 3034730"/>
              <a:gd name="connsiteX53" fmla="*/ 4588639 w 12192000"/>
              <a:gd name="connsiteY53" fmla="*/ 1342808 h 3034730"/>
              <a:gd name="connsiteX54" fmla="*/ 4596973 w 12192000"/>
              <a:gd name="connsiteY54" fmla="*/ 1344279 h 3034730"/>
              <a:gd name="connsiteX55" fmla="*/ 4618216 w 12192000"/>
              <a:gd name="connsiteY55" fmla="*/ 1338270 h 3034730"/>
              <a:gd name="connsiteX56" fmla="*/ 4625954 w 12192000"/>
              <a:gd name="connsiteY56" fmla="*/ 1334357 h 3034730"/>
              <a:gd name="connsiteX57" fmla="*/ 4637810 w 12192000"/>
              <a:gd name="connsiteY57" fmla="*/ 1332150 h 3034730"/>
              <a:gd name="connsiteX58" fmla="*/ 4638182 w 12192000"/>
              <a:gd name="connsiteY58" fmla="*/ 1332622 h 3034730"/>
              <a:gd name="connsiteX59" fmla="*/ 4649133 w 12192000"/>
              <a:gd name="connsiteY59" fmla="*/ 1329525 h 3034730"/>
              <a:gd name="connsiteX60" fmla="*/ 4701697 w 12192000"/>
              <a:gd name="connsiteY60" fmla="*/ 1307716 h 3034730"/>
              <a:gd name="connsiteX61" fmla="*/ 4781030 w 12192000"/>
              <a:gd name="connsiteY61" fmla="*/ 1344260 h 3034730"/>
              <a:gd name="connsiteX62" fmla="*/ 4812019 w 12192000"/>
              <a:gd name="connsiteY62" fmla="*/ 1347319 h 3034730"/>
              <a:gd name="connsiteX63" fmla="*/ 4828995 w 12192000"/>
              <a:gd name="connsiteY63" fmla="*/ 1351764 h 3034730"/>
              <a:gd name="connsiteX64" fmla="*/ 4830324 w 12192000"/>
              <a:gd name="connsiteY64" fmla="*/ 1353855 h 3034730"/>
              <a:gd name="connsiteX65" fmla="*/ 4880675 w 12192000"/>
              <a:gd name="connsiteY65" fmla="*/ 1332684 h 3034730"/>
              <a:gd name="connsiteX66" fmla="*/ 4888002 w 12192000"/>
              <a:gd name="connsiteY66" fmla="*/ 1334108 h 3034730"/>
              <a:gd name="connsiteX67" fmla="*/ 4920000 w 12192000"/>
              <a:gd name="connsiteY67" fmla="*/ 1314889 h 3034730"/>
              <a:gd name="connsiteX68" fmla="*/ 4936970 w 12192000"/>
              <a:gd name="connsiteY68" fmla="*/ 1307850 h 3034730"/>
              <a:gd name="connsiteX69" fmla="*/ 4940860 w 12192000"/>
              <a:gd name="connsiteY69" fmla="*/ 1299898 h 3034730"/>
              <a:gd name="connsiteX70" fmla="*/ 4966368 w 12192000"/>
              <a:gd name="connsiteY70" fmla="*/ 1292534 h 3034730"/>
              <a:gd name="connsiteX71" fmla="*/ 4969638 w 12192000"/>
              <a:gd name="connsiteY71" fmla="*/ 1293938 h 3034730"/>
              <a:gd name="connsiteX72" fmla="*/ 4989408 w 12192000"/>
              <a:gd name="connsiteY72" fmla="*/ 1279499 h 3034730"/>
              <a:gd name="connsiteX73" fmla="*/ 5226148 w 12192000"/>
              <a:gd name="connsiteY73" fmla="*/ 1226342 h 3034730"/>
              <a:gd name="connsiteX74" fmla="*/ 5404202 w 12192000"/>
              <a:gd name="connsiteY74" fmla="*/ 1111681 h 3034730"/>
              <a:gd name="connsiteX75" fmla="*/ 5524873 w 12192000"/>
              <a:gd name="connsiteY75" fmla="*/ 1097146 h 3034730"/>
              <a:gd name="connsiteX76" fmla="*/ 5571647 w 12192000"/>
              <a:gd name="connsiteY76" fmla="*/ 1135778 h 3034730"/>
              <a:gd name="connsiteX77" fmla="*/ 5864828 w 12192000"/>
              <a:gd name="connsiteY77" fmla="*/ 1056037 h 3034730"/>
              <a:gd name="connsiteX78" fmla="*/ 5942819 w 12192000"/>
              <a:gd name="connsiteY78" fmla="*/ 1056200 h 3034730"/>
              <a:gd name="connsiteX79" fmla="*/ 6005130 w 12192000"/>
              <a:gd name="connsiteY79" fmla="*/ 1014420 h 3034730"/>
              <a:gd name="connsiteX80" fmla="*/ 6035074 w 12192000"/>
              <a:gd name="connsiteY80" fmla="*/ 1024211 h 3034730"/>
              <a:gd name="connsiteX81" fmla="*/ 6040306 w 12192000"/>
              <a:gd name="connsiteY81" fmla="*/ 1026359 h 3034730"/>
              <a:gd name="connsiteX82" fmla="*/ 6059736 w 12192000"/>
              <a:gd name="connsiteY82" fmla="*/ 1024948 h 3034730"/>
              <a:gd name="connsiteX83" fmla="*/ 6067105 w 12192000"/>
              <a:gd name="connsiteY83" fmla="*/ 1037061 h 3034730"/>
              <a:gd name="connsiteX84" fmla="*/ 6097704 w 12192000"/>
              <a:gd name="connsiteY84" fmla="*/ 1043902 h 3034730"/>
              <a:gd name="connsiteX85" fmla="*/ 6132939 w 12192000"/>
              <a:gd name="connsiteY85" fmla="*/ 1037812 h 3034730"/>
              <a:gd name="connsiteX86" fmla="*/ 6298074 w 12192000"/>
              <a:gd name="connsiteY86" fmla="*/ 994926 h 3034730"/>
              <a:gd name="connsiteX87" fmla="*/ 6398189 w 12192000"/>
              <a:gd name="connsiteY87" fmla="*/ 977221 h 3034730"/>
              <a:gd name="connsiteX88" fmla="*/ 6438292 w 12192000"/>
              <a:gd name="connsiteY88" fmla="*/ 982986 h 3034730"/>
              <a:gd name="connsiteX89" fmla="*/ 6492901 w 12192000"/>
              <a:gd name="connsiteY89" fmla="*/ 982640 h 3034730"/>
              <a:gd name="connsiteX90" fmla="*/ 6590880 w 12192000"/>
              <a:gd name="connsiteY90" fmla="*/ 991699 h 3034730"/>
              <a:gd name="connsiteX91" fmla="*/ 6719732 w 12192000"/>
              <a:gd name="connsiteY91" fmla="*/ 987056 h 3034730"/>
              <a:gd name="connsiteX92" fmla="*/ 6804733 w 12192000"/>
              <a:gd name="connsiteY92" fmla="*/ 930333 h 3034730"/>
              <a:gd name="connsiteX93" fmla="*/ 6814394 w 12192000"/>
              <a:gd name="connsiteY93" fmla="*/ 938315 h 3034730"/>
              <a:gd name="connsiteX94" fmla="*/ 6877373 w 12192000"/>
              <a:gd name="connsiteY94" fmla="*/ 925183 h 3034730"/>
              <a:gd name="connsiteX95" fmla="*/ 7048861 w 12192000"/>
              <a:gd name="connsiteY95" fmla="*/ 846673 h 3034730"/>
              <a:gd name="connsiteX96" fmla="*/ 7210341 w 12192000"/>
              <a:gd name="connsiteY96" fmla="*/ 791032 h 3034730"/>
              <a:gd name="connsiteX97" fmla="*/ 7255911 w 12192000"/>
              <a:gd name="connsiteY97" fmla="*/ 792913 h 3034730"/>
              <a:gd name="connsiteX98" fmla="*/ 7332151 w 12192000"/>
              <a:gd name="connsiteY98" fmla="*/ 795421 h 3034730"/>
              <a:gd name="connsiteX99" fmla="*/ 7399867 w 12192000"/>
              <a:gd name="connsiteY99" fmla="*/ 797410 h 3034730"/>
              <a:gd name="connsiteX100" fmla="*/ 7455528 w 12192000"/>
              <a:gd name="connsiteY100" fmla="*/ 814796 h 3034730"/>
              <a:gd name="connsiteX101" fmla="*/ 7464265 w 12192000"/>
              <a:gd name="connsiteY101" fmla="*/ 779938 h 3034730"/>
              <a:gd name="connsiteX102" fmla="*/ 7532439 w 12192000"/>
              <a:gd name="connsiteY102" fmla="*/ 782076 h 3034730"/>
              <a:gd name="connsiteX103" fmla="*/ 7636477 w 12192000"/>
              <a:gd name="connsiteY103" fmla="*/ 788938 h 3034730"/>
              <a:gd name="connsiteX104" fmla="*/ 7695017 w 12192000"/>
              <a:gd name="connsiteY104" fmla="*/ 784375 h 3034730"/>
              <a:gd name="connsiteX105" fmla="*/ 7856510 w 12192000"/>
              <a:gd name="connsiteY105" fmla="*/ 781165 h 3034730"/>
              <a:gd name="connsiteX106" fmla="*/ 8000425 w 12192000"/>
              <a:gd name="connsiteY106" fmla="*/ 797703 h 3034730"/>
              <a:gd name="connsiteX107" fmla="*/ 8122842 w 12192000"/>
              <a:gd name="connsiteY107" fmla="*/ 827094 h 3034730"/>
              <a:gd name="connsiteX108" fmla="*/ 8256063 w 12192000"/>
              <a:gd name="connsiteY108" fmla="*/ 825948 h 3034730"/>
              <a:gd name="connsiteX109" fmla="*/ 8279361 w 12192000"/>
              <a:gd name="connsiteY109" fmla="*/ 831590 h 3034730"/>
              <a:gd name="connsiteX110" fmla="*/ 8308574 w 12192000"/>
              <a:gd name="connsiteY110" fmla="*/ 820928 h 3034730"/>
              <a:gd name="connsiteX111" fmla="*/ 8425361 w 12192000"/>
              <a:gd name="connsiteY111" fmla="*/ 776344 h 3034730"/>
              <a:gd name="connsiteX112" fmla="*/ 8514569 w 12192000"/>
              <a:gd name="connsiteY112" fmla="*/ 724729 h 3034730"/>
              <a:gd name="connsiteX113" fmla="*/ 8637020 w 12192000"/>
              <a:gd name="connsiteY113" fmla="*/ 729742 h 3034730"/>
              <a:gd name="connsiteX114" fmla="*/ 8707913 w 12192000"/>
              <a:gd name="connsiteY114" fmla="*/ 709631 h 3034730"/>
              <a:gd name="connsiteX115" fmla="*/ 8818280 w 12192000"/>
              <a:gd name="connsiteY115" fmla="*/ 641332 h 3034730"/>
              <a:gd name="connsiteX116" fmla="*/ 8976426 w 12192000"/>
              <a:gd name="connsiteY116" fmla="*/ 629547 h 3034730"/>
              <a:gd name="connsiteX117" fmla="*/ 9016492 w 12192000"/>
              <a:gd name="connsiteY117" fmla="*/ 673992 h 3034730"/>
              <a:gd name="connsiteX118" fmla="*/ 9071558 w 12192000"/>
              <a:gd name="connsiteY118" fmla="*/ 623787 h 3034730"/>
              <a:gd name="connsiteX119" fmla="*/ 9198035 w 12192000"/>
              <a:gd name="connsiteY119" fmla="*/ 548814 h 3034730"/>
              <a:gd name="connsiteX120" fmla="*/ 9262491 w 12192000"/>
              <a:gd name="connsiteY120" fmla="*/ 519293 h 3034730"/>
              <a:gd name="connsiteX121" fmla="*/ 9365508 w 12192000"/>
              <a:gd name="connsiteY121" fmla="*/ 489381 h 3034730"/>
              <a:gd name="connsiteX122" fmla="*/ 9396419 w 12192000"/>
              <a:gd name="connsiteY122" fmla="*/ 477440 h 3034730"/>
              <a:gd name="connsiteX123" fmla="*/ 9736857 w 12192000"/>
              <a:gd name="connsiteY123" fmla="*/ 377915 h 3034730"/>
              <a:gd name="connsiteX124" fmla="*/ 9898786 w 12192000"/>
              <a:gd name="connsiteY124" fmla="*/ 373843 h 3034730"/>
              <a:gd name="connsiteX125" fmla="*/ 10109592 w 12192000"/>
              <a:gd name="connsiteY125" fmla="*/ 353841 h 3034730"/>
              <a:gd name="connsiteX126" fmla="*/ 10166359 w 12192000"/>
              <a:gd name="connsiteY126" fmla="*/ 302357 h 3034730"/>
              <a:gd name="connsiteX127" fmla="*/ 10198649 w 12192000"/>
              <a:gd name="connsiteY127" fmla="*/ 298184 h 3034730"/>
              <a:gd name="connsiteX128" fmla="*/ 10252414 w 12192000"/>
              <a:gd name="connsiteY128" fmla="*/ 295650 h 3034730"/>
              <a:gd name="connsiteX129" fmla="*/ 10330562 w 12192000"/>
              <a:gd name="connsiteY129" fmla="*/ 263831 h 3034730"/>
              <a:gd name="connsiteX130" fmla="*/ 10494218 w 12192000"/>
              <a:gd name="connsiteY130" fmla="*/ 241267 h 3034730"/>
              <a:gd name="connsiteX131" fmla="*/ 10756358 w 12192000"/>
              <a:gd name="connsiteY131" fmla="*/ 119095 h 3034730"/>
              <a:gd name="connsiteX132" fmla="*/ 11012232 w 12192000"/>
              <a:gd name="connsiteY132" fmla="*/ 91325 h 3034730"/>
              <a:gd name="connsiteX133" fmla="*/ 11099682 w 12192000"/>
              <a:gd name="connsiteY133" fmla="*/ 78082 h 3034730"/>
              <a:gd name="connsiteX134" fmla="*/ 11201045 w 12192000"/>
              <a:gd name="connsiteY134" fmla="*/ 132087 h 3034730"/>
              <a:gd name="connsiteX135" fmla="*/ 11346270 w 12192000"/>
              <a:gd name="connsiteY135" fmla="*/ 101134 h 3034730"/>
              <a:gd name="connsiteX136" fmla="*/ 11429655 w 12192000"/>
              <a:gd name="connsiteY136" fmla="*/ 140156 h 3034730"/>
              <a:gd name="connsiteX137" fmla="*/ 11594025 w 12192000"/>
              <a:gd name="connsiteY137" fmla="*/ 82714 h 3034730"/>
              <a:gd name="connsiteX138" fmla="*/ 11634593 w 12192000"/>
              <a:gd name="connsiteY138" fmla="*/ 86302 h 3034730"/>
              <a:gd name="connsiteX139" fmla="*/ 11690562 w 12192000"/>
              <a:gd name="connsiteY139" fmla="*/ 99375 h 3034730"/>
              <a:gd name="connsiteX140" fmla="*/ 11864184 w 12192000"/>
              <a:gd name="connsiteY140" fmla="*/ 78880 h 3034730"/>
              <a:gd name="connsiteX141" fmla="*/ 11976386 w 12192000"/>
              <a:gd name="connsiteY141" fmla="*/ 34889 h 3034730"/>
              <a:gd name="connsiteX142" fmla="*/ 12053274 w 12192000"/>
              <a:gd name="connsiteY142" fmla="*/ 219 h 3034730"/>
              <a:gd name="connsiteX0" fmla="*/ 12053274 w 12192000"/>
              <a:gd name="connsiteY0" fmla="*/ 219 h 3034730"/>
              <a:gd name="connsiteX1" fmla="*/ 12090320 w 12192000"/>
              <a:gd name="connsiteY1" fmla="*/ 20165 h 3034730"/>
              <a:gd name="connsiteX2" fmla="*/ 12179872 w 12192000"/>
              <a:gd name="connsiteY2" fmla="*/ 17423 h 3034730"/>
              <a:gd name="connsiteX3" fmla="*/ 12192000 w 12192000"/>
              <a:gd name="connsiteY3" fmla="*/ 6015 h 3034730"/>
              <a:gd name="connsiteX4" fmla="*/ 12192000 w 12192000"/>
              <a:gd name="connsiteY4" fmla="*/ 3034730 h 3034730"/>
              <a:gd name="connsiteX5" fmla="*/ 0 w 12192000"/>
              <a:gd name="connsiteY5" fmla="*/ 3034730 h 3034730"/>
              <a:gd name="connsiteX6" fmla="*/ 0 w 12192000"/>
              <a:gd name="connsiteY6" fmla="*/ 1455893 h 3034730"/>
              <a:gd name="connsiteX7" fmla="*/ 1262 w 12192000"/>
              <a:gd name="connsiteY7" fmla="*/ 1455434 h 3034730"/>
              <a:gd name="connsiteX8" fmla="*/ 80954 w 12192000"/>
              <a:gd name="connsiteY8" fmla="*/ 1398709 h 3034730"/>
              <a:gd name="connsiteX9" fmla="*/ 292225 w 12192000"/>
              <a:gd name="connsiteY9" fmla="*/ 1384960 h 3034730"/>
              <a:gd name="connsiteX10" fmla="*/ 363775 w 12192000"/>
              <a:gd name="connsiteY10" fmla="*/ 1320009 h 3034730"/>
              <a:gd name="connsiteX11" fmla="*/ 592426 w 12192000"/>
              <a:gd name="connsiteY11" fmla="*/ 1269402 h 3034730"/>
              <a:gd name="connsiteX12" fmla="*/ 922282 w 12192000"/>
              <a:gd name="connsiteY12" fmla="*/ 1438131 h 3034730"/>
              <a:gd name="connsiteX13" fmla="*/ 1045058 w 12192000"/>
              <a:gd name="connsiteY13" fmla="*/ 1397114 h 3034730"/>
              <a:gd name="connsiteX14" fmla="*/ 1089622 w 12192000"/>
              <a:gd name="connsiteY14" fmla="*/ 1349798 h 3034730"/>
              <a:gd name="connsiteX15" fmla="*/ 1108310 w 12192000"/>
              <a:gd name="connsiteY15" fmla="*/ 1344459 h 3034730"/>
              <a:gd name="connsiteX16" fmla="*/ 1153729 w 12192000"/>
              <a:gd name="connsiteY16" fmla="*/ 1377352 h 3034730"/>
              <a:gd name="connsiteX17" fmla="*/ 1205648 w 12192000"/>
              <a:gd name="connsiteY17" fmla="*/ 1368884 h 3034730"/>
              <a:gd name="connsiteX18" fmla="*/ 1276507 w 12192000"/>
              <a:gd name="connsiteY18" fmla="*/ 1412521 h 3034730"/>
              <a:gd name="connsiteX19" fmla="*/ 1484434 w 12192000"/>
              <a:gd name="connsiteY19" fmla="*/ 1397913 h 3034730"/>
              <a:gd name="connsiteX20" fmla="*/ 1551462 w 12192000"/>
              <a:gd name="connsiteY20" fmla="*/ 1444019 h 3034730"/>
              <a:gd name="connsiteX21" fmla="*/ 1578891 w 12192000"/>
              <a:gd name="connsiteY21" fmla="*/ 1450899 h 3034730"/>
              <a:gd name="connsiteX22" fmla="*/ 1629211 w 12192000"/>
              <a:gd name="connsiteY22" fmla="*/ 1496905 h 3034730"/>
              <a:gd name="connsiteX23" fmla="*/ 1761368 w 12192000"/>
              <a:gd name="connsiteY23" fmla="*/ 1385440 h 3034730"/>
              <a:gd name="connsiteX24" fmla="*/ 1963498 w 12192000"/>
              <a:gd name="connsiteY24" fmla="*/ 1382242 h 3034730"/>
              <a:gd name="connsiteX25" fmla="*/ 2135835 w 12192000"/>
              <a:gd name="connsiteY25" fmla="*/ 1290559 h 3034730"/>
              <a:gd name="connsiteX26" fmla="*/ 2245597 w 12192000"/>
              <a:gd name="connsiteY26" fmla="*/ 1291110 h 3034730"/>
              <a:gd name="connsiteX27" fmla="*/ 2283213 w 12192000"/>
              <a:gd name="connsiteY27" fmla="*/ 1335248 h 3034730"/>
              <a:gd name="connsiteX28" fmla="*/ 2554835 w 12192000"/>
              <a:gd name="connsiteY28" fmla="*/ 1292500 h 3034730"/>
              <a:gd name="connsiteX29" fmla="*/ 2624709 w 12192000"/>
              <a:gd name="connsiteY29" fmla="*/ 1302340 h 3034730"/>
              <a:gd name="connsiteX30" fmla="*/ 2685203 w 12192000"/>
              <a:gd name="connsiteY30" fmla="*/ 1268613 h 3034730"/>
              <a:gd name="connsiteX31" fmla="*/ 2797140 w 12192000"/>
              <a:gd name="connsiteY31" fmla="*/ 1307684 h 3034730"/>
              <a:gd name="connsiteX32" fmla="*/ 2949904 w 12192000"/>
              <a:gd name="connsiteY32" fmla="*/ 1285619 h 3034730"/>
              <a:gd name="connsiteX33" fmla="*/ 3041599 w 12192000"/>
              <a:gd name="connsiteY33" fmla="*/ 1280473 h 3034730"/>
              <a:gd name="connsiteX34" fmla="*/ 3076895 w 12192000"/>
              <a:gd name="connsiteY34" fmla="*/ 1291170 h 3034730"/>
              <a:gd name="connsiteX35" fmla="*/ 3125873 w 12192000"/>
              <a:gd name="connsiteY35" fmla="*/ 1297603 h 3034730"/>
              <a:gd name="connsiteX36" fmla="*/ 3212670 w 12192000"/>
              <a:gd name="connsiteY36" fmla="*/ 1318749 h 3034730"/>
              <a:gd name="connsiteX37" fmla="*/ 3328662 w 12192000"/>
              <a:gd name="connsiteY37" fmla="*/ 1330129 h 3034730"/>
              <a:gd name="connsiteX38" fmla="*/ 3411155 w 12192000"/>
              <a:gd name="connsiteY38" fmla="*/ 1284392 h 3034730"/>
              <a:gd name="connsiteX39" fmla="*/ 3418924 w 12192000"/>
              <a:gd name="connsiteY39" fmla="*/ 1293512 h 3034730"/>
              <a:gd name="connsiteX40" fmla="*/ 3476827 w 12192000"/>
              <a:gd name="connsiteY40" fmla="*/ 1288294 h 3034730"/>
              <a:gd name="connsiteX41" fmla="*/ 3676933 w 12192000"/>
              <a:gd name="connsiteY41" fmla="*/ 1204893 h 3034730"/>
              <a:gd name="connsiteX42" fmla="*/ 3790165 w 12192000"/>
              <a:gd name="connsiteY42" fmla="*/ 1196496 h 3034730"/>
              <a:gd name="connsiteX43" fmla="*/ 3830794 w 12192000"/>
              <a:gd name="connsiteY43" fmla="*/ 1204017 h 3034730"/>
              <a:gd name="connsiteX44" fmla="*/ 3898840 w 12192000"/>
              <a:gd name="connsiteY44" fmla="*/ 1215965 h 3034730"/>
              <a:gd name="connsiteX45" fmla="*/ 3950784 w 12192000"/>
              <a:gd name="connsiteY45" fmla="*/ 1250756 h 3034730"/>
              <a:gd name="connsiteX46" fmla="*/ 4007250 w 12192000"/>
              <a:gd name="connsiteY46" fmla="*/ 1250499 h 3034730"/>
              <a:gd name="connsiteX47" fmla="*/ 4018961 w 12192000"/>
              <a:gd name="connsiteY47" fmla="*/ 1216994 h 3034730"/>
              <a:gd name="connsiteX48" fmla="*/ 4079819 w 12192000"/>
              <a:gd name="connsiteY48" fmla="*/ 1227574 h 3034730"/>
              <a:gd name="connsiteX49" fmla="*/ 4172291 w 12192000"/>
              <a:gd name="connsiteY49" fmla="*/ 1247294 h 3034730"/>
              <a:gd name="connsiteX50" fmla="*/ 4225262 w 12192000"/>
              <a:gd name="connsiteY50" fmla="*/ 1250029 h 3034730"/>
              <a:gd name="connsiteX51" fmla="*/ 4370346 w 12192000"/>
              <a:gd name="connsiteY51" fmla="*/ 1266882 h 3034730"/>
              <a:gd name="connsiteX52" fmla="*/ 4515963 w 12192000"/>
              <a:gd name="connsiteY52" fmla="*/ 1290912 h 3034730"/>
              <a:gd name="connsiteX53" fmla="*/ 4588639 w 12192000"/>
              <a:gd name="connsiteY53" fmla="*/ 1342808 h 3034730"/>
              <a:gd name="connsiteX54" fmla="*/ 4596973 w 12192000"/>
              <a:gd name="connsiteY54" fmla="*/ 1344279 h 3034730"/>
              <a:gd name="connsiteX55" fmla="*/ 4618216 w 12192000"/>
              <a:gd name="connsiteY55" fmla="*/ 1338270 h 3034730"/>
              <a:gd name="connsiteX56" fmla="*/ 4625954 w 12192000"/>
              <a:gd name="connsiteY56" fmla="*/ 1334357 h 3034730"/>
              <a:gd name="connsiteX57" fmla="*/ 4637810 w 12192000"/>
              <a:gd name="connsiteY57" fmla="*/ 1332150 h 3034730"/>
              <a:gd name="connsiteX58" fmla="*/ 4638182 w 12192000"/>
              <a:gd name="connsiteY58" fmla="*/ 1332622 h 3034730"/>
              <a:gd name="connsiteX59" fmla="*/ 4649133 w 12192000"/>
              <a:gd name="connsiteY59" fmla="*/ 1329525 h 3034730"/>
              <a:gd name="connsiteX60" fmla="*/ 4701697 w 12192000"/>
              <a:gd name="connsiteY60" fmla="*/ 1307716 h 3034730"/>
              <a:gd name="connsiteX61" fmla="*/ 4781030 w 12192000"/>
              <a:gd name="connsiteY61" fmla="*/ 1344260 h 3034730"/>
              <a:gd name="connsiteX62" fmla="*/ 4812019 w 12192000"/>
              <a:gd name="connsiteY62" fmla="*/ 1347319 h 3034730"/>
              <a:gd name="connsiteX63" fmla="*/ 4828995 w 12192000"/>
              <a:gd name="connsiteY63" fmla="*/ 1351764 h 3034730"/>
              <a:gd name="connsiteX64" fmla="*/ 4830324 w 12192000"/>
              <a:gd name="connsiteY64" fmla="*/ 1353855 h 3034730"/>
              <a:gd name="connsiteX65" fmla="*/ 4880675 w 12192000"/>
              <a:gd name="connsiteY65" fmla="*/ 1332684 h 3034730"/>
              <a:gd name="connsiteX66" fmla="*/ 4888002 w 12192000"/>
              <a:gd name="connsiteY66" fmla="*/ 1334108 h 3034730"/>
              <a:gd name="connsiteX67" fmla="*/ 4920000 w 12192000"/>
              <a:gd name="connsiteY67" fmla="*/ 1314889 h 3034730"/>
              <a:gd name="connsiteX68" fmla="*/ 4936970 w 12192000"/>
              <a:gd name="connsiteY68" fmla="*/ 1307850 h 3034730"/>
              <a:gd name="connsiteX69" fmla="*/ 4940860 w 12192000"/>
              <a:gd name="connsiteY69" fmla="*/ 1299898 h 3034730"/>
              <a:gd name="connsiteX70" fmla="*/ 4966368 w 12192000"/>
              <a:gd name="connsiteY70" fmla="*/ 1292534 h 3034730"/>
              <a:gd name="connsiteX71" fmla="*/ 4969638 w 12192000"/>
              <a:gd name="connsiteY71" fmla="*/ 1293938 h 3034730"/>
              <a:gd name="connsiteX72" fmla="*/ 5226148 w 12192000"/>
              <a:gd name="connsiteY72" fmla="*/ 1226342 h 3034730"/>
              <a:gd name="connsiteX73" fmla="*/ 5404202 w 12192000"/>
              <a:gd name="connsiteY73" fmla="*/ 1111681 h 3034730"/>
              <a:gd name="connsiteX74" fmla="*/ 5524873 w 12192000"/>
              <a:gd name="connsiteY74" fmla="*/ 1097146 h 3034730"/>
              <a:gd name="connsiteX75" fmla="*/ 5571647 w 12192000"/>
              <a:gd name="connsiteY75" fmla="*/ 1135778 h 3034730"/>
              <a:gd name="connsiteX76" fmla="*/ 5864828 w 12192000"/>
              <a:gd name="connsiteY76" fmla="*/ 1056037 h 3034730"/>
              <a:gd name="connsiteX77" fmla="*/ 5942819 w 12192000"/>
              <a:gd name="connsiteY77" fmla="*/ 1056200 h 3034730"/>
              <a:gd name="connsiteX78" fmla="*/ 6005130 w 12192000"/>
              <a:gd name="connsiteY78" fmla="*/ 1014420 h 3034730"/>
              <a:gd name="connsiteX79" fmla="*/ 6035074 w 12192000"/>
              <a:gd name="connsiteY79" fmla="*/ 1024211 h 3034730"/>
              <a:gd name="connsiteX80" fmla="*/ 6040306 w 12192000"/>
              <a:gd name="connsiteY80" fmla="*/ 1026359 h 3034730"/>
              <a:gd name="connsiteX81" fmla="*/ 6059736 w 12192000"/>
              <a:gd name="connsiteY81" fmla="*/ 1024948 h 3034730"/>
              <a:gd name="connsiteX82" fmla="*/ 6067105 w 12192000"/>
              <a:gd name="connsiteY82" fmla="*/ 1037061 h 3034730"/>
              <a:gd name="connsiteX83" fmla="*/ 6097704 w 12192000"/>
              <a:gd name="connsiteY83" fmla="*/ 1043902 h 3034730"/>
              <a:gd name="connsiteX84" fmla="*/ 6132939 w 12192000"/>
              <a:gd name="connsiteY84" fmla="*/ 1037812 h 3034730"/>
              <a:gd name="connsiteX85" fmla="*/ 6298074 w 12192000"/>
              <a:gd name="connsiteY85" fmla="*/ 994926 h 3034730"/>
              <a:gd name="connsiteX86" fmla="*/ 6398189 w 12192000"/>
              <a:gd name="connsiteY86" fmla="*/ 977221 h 3034730"/>
              <a:gd name="connsiteX87" fmla="*/ 6438292 w 12192000"/>
              <a:gd name="connsiteY87" fmla="*/ 982986 h 3034730"/>
              <a:gd name="connsiteX88" fmla="*/ 6492901 w 12192000"/>
              <a:gd name="connsiteY88" fmla="*/ 982640 h 3034730"/>
              <a:gd name="connsiteX89" fmla="*/ 6590880 w 12192000"/>
              <a:gd name="connsiteY89" fmla="*/ 991699 h 3034730"/>
              <a:gd name="connsiteX90" fmla="*/ 6719732 w 12192000"/>
              <a:gd name="connsiteY90" fmla="*/ 987056 h 3034730"/>
              <a:gd name="connsiteX91" fmla="*/ 6804733 w 12192000"/>
              <a:gd name="connsiteY91" fmla="*/ 930333 h 3034730"/>
              <a:gd name="connsiteX92" fmla="*/ 6814394 w 12192000"/>
              <a:gd name="connsiteY92" fmla="*/ 938315 h 3034730"/>
              <a:gd name="connsiteX93" fmla="*/ 6877373 w 12192000"/>
              <a:gd name="connsiteY93" fmla="*/ 925183 h 3034730"/>
              <a:gd name="connsiteX94" fmla="*/ 7048861 w 12192000"/>
              <a:gd name="connsiteY94" fmla="*/ 846673 h 3034730"/>
              <a:gd name="connsiteX95" fmla="*/ 7210341 w 12192000"/>
              <a:gd name="connsiteY95" fmla="*/ 791032 h 3034730"/>
              <a:gd name="connsiteX96" fmla="*/ 7255911 w 12192000"/>
              <a:gd name="connsiteY96" fmla="*/ 792913 h 3034730"/>
              <a:gd name="connsiteX97" fmla="*/ 7332151 w 12192000"/>
              <a:gd name="connsiteY97" fmla="*/ 795421 h 3034730"/>
              <a:gd name="connsiteX98" fmla="*/ 7399867 w 12192000"/>
              <a:gd name="connsiteY98" fmla="*/ 797410 h 3034730"/>
              <a:gd name="connsiteX99" fmla="*/ 7455528 w 12192000"/>
              <a:gd name="connsiteY99" fmla="*/ 814796 h 3034730"/>
              <a:gd name="connsiteX100" fmla="*/ 7464265 w 12192000"/>
              <a:gd name="connsiteY100" fmla="*/ 779938 h 3034730"/>
              <a:gd name="connsiteX101" fmla="*/ 7532439 w 12192000"/>
              <a:gd name="connsiteY101" fmla="*/ 782076 h 3034730"/>
              <a:gd name="connsiteX102" fmla="*/ 7636477 w 12192000"/>
              <a:gd name="connsiteY102" fmla="*/ 788938 h 3034730"/>
              <a:gd name="connsiteX103" fmla="*/ 7695017 w 12192000"/>
              <a:gd name="connsiteY103" fmla="*/ 784375 h 3034730"/>
              <a:gd name="connsiteX104" fmla="*/ 7856510 w 12192000"/>
              <a:gd name="connsiteY104" fmla="*/ 781165 h 3034730"/>
              <a:gd name="connsiteX105" fmla="*/ 8000425 w 12192000"/>
              <a:gd name="connsiteY105" fmla="*/ 797703 h 3034730"/>
              <a:gd name="connsiteX106" fmla="*/ 8122842 w 12192000"/>
              <a:gd name="connsiteY106" fmla="*/ 827094 h 3034730"/>
              <a:gd name="connsiteX107" fmla="*/ 8256063 w 12192000"/>
              <a:gd name="connsiteY107" fmla="*/ 825948 h 3034730"/>
              <a:gd name="connsiteX108" fmla="*/ 8279361 w 12192000"/>
              <a:gd name="connsiteY108" fmla="*/ 831590 h 3034730"/>
              <a:gd name="connsiteX109" fmla="*/ 8308574 w 12192000"/>
              <a:gd name="connsiteY109" fmla="*/ 820928 h 3034730"/>
              <a:gd name="connsiteX110" fmla="*/ 8425361 w 12192000"/>
              <a:gd name="connsiteY110" fmla="*/ 776344 h 3034730"/>
              <a:gd name="connsiteX111" fmla="*/ 8514569 w 12192000"/>
              <a:gd name="connsiteY111" fmla="*/ 724729 h 3034730"/>
              <a:gd name="connsiteX112" fmla="*/ 8637020 w 12192000"/>
              <a:gd name="connsiteY112" fmla="*/ 729742 h 3034730"/>
              <a:gd name="connsiteX113" fmla="*/ 8707913 w 12192000"/>
              <a:gd name="connsiteY113" fmla="*/ 709631 h 3034730"/>
              <a:gd name="connsiteX114" fmla="*/ 8818280 w 12192000"/>
              <a:gd name="connsiteY114" fmla="*/ 641332 h 3034730"/>
              <a:gd name="connsiteX115" fmla="*/ 8976426 w 12192000"/>
              <a:gd name="connsiteY115" fmla="*/ 629547 h 3034730"/>
              <a:gd name="connsiteX116" fmla="*/ 9016492 w 12192000"/>
              <a:gd name="connsiteY116" fmla="*/ 673992 h 3034730"/>
              <a:gd name="connsiteX117" fmla="*/ 9071558 w 12192000"/>
              <a:gd name="connsiteY117" fmla="*/ 623787 h 3034730"/>
              <a:gd name="connsiteX118" fmla="*/ 9198035 w 12192000"/>
              <a:gd name="connsiteY118" fmla="*/ 548814 h 3034730"/>
              <a:gd name="connsiteX119" fmla="*/ 9262491 w 12192000"/>
              <a:gd name="connsiteY119" fmla="*/ 519293 h 3034730"/>
              <a:gd name="connsiteX120" fmla="*/ 9365508 w 12192000"/>
              <a:gd name="connsiteY120" fmla="*/ 489381 h 3034730"/>
              <a:gd name="connsiteX121" fmla="*/ 9396419 w 12192000"/>
              <a:gd name="connsiteY121" fmla="*/ 477440 h 3034730"/>
              <a:gd name="connsiteX122" fmla="*/ 9736857 w 12192000"/>
              <a:gd name="connsiteY122" fmla="*/ 377915 h 3034730"/>
              <a:gd name="connsiteX123" fmla="*/ 9898786 w 12192000"/>
              <a:gd name="connsiteY123" fmla="*/ 373843 h 3034730"/>
              <a:gd name="connsiteX124" fmla="*/ 10109592 w 12192000"/>
              <a:gd name="connsiteY124" fmla="*/ 353841 h 3034730"/>
              <a:gd name="connsiteX125" fmla="*/ 10166359 w 12192000"/>
              <a:gd name="connsiteY125" fmla="*/ 302357 h 3034730"/>
              <a:gd name="connsiteX126" fmla="*/ 10198649 w 12192000"/>
              <a:gd name="connsiteY126" fmla="*/ 298184 h 3034730"/>
              <a:gd name="connsiteX127" fmla="*/ 10252414 w 12192000"/>
              <a:gd name="connsiteY127" fmla="*/ 295650 h 3034730"/>
              <a:gd name="connsiteX128" fmla="*/ 10330562 w 12192000"/>
              <a:gd name="connsiteY128" fmla="*/ 263831 h 3034730"/>
              <a:gd name="connsiteX129" fmla="*/ 10494218 w 12192000"/>
              <a:gd name="connsiteY129" fmla="*/ 241267 h 3034730"/>
              <a:gd name="connsiteX130" fmla="*/ 10756358 w 12192000"/>
              <a:gd name="connsiteY130" fmla="*/ 119095 h 3034730"/>
              <a:gd name="connsiteX131" fmla="*/ 11012232 w 12192000"/>
              <a:gd name="connsiteY131" fmla="*/ 91325 h 3034730"/>
              <a:gd name="connsiteX132" fmla="*/ 11099682 w 12192000"/>
              <a:gd name="connsiteY132" fmla="*/ 78082 h 3034730"/>
              <a:gd name="connsiteX133" fmla="*/ 11201045 w 12192000"/>
              <a:gd name="connsiteY133" fmla="*/ 132087 h 3034730"/>
              <a:gd name="connsiteX134" fmla="*/ 11346270 w 12192000"/>
              <a:gd name="connsiteY134" fmla="*/ 101134 h 3034730"/>
              <a:gd name="connsiteX135" fmla="*/ 11429655 w 12192000"/>
              <a:gd name="connsiteY135" fmla="*/ 140156 h 3034730"/>
              <a:gd name="connsiteX136" fmla="*/ 11594025 w 12192000"/>
              <a:gd name="connsiteY136" fmla="*/ 82714 h 3034730"/>
              <a:gd name="connsiteX137" fmla="*/ 11634593 w 12192000"/>
              <a:gd name="connsiteY137" fmla="*/ 86302 h 3034730"/>
              <a:gd name="connsiteX138" fmla="*/ 11690562 w 12192000"/>
              <a:gd name="connsiteY138" fmla="*/ 99375 h 3034730"/>
              <a:gd name="connsiteX139" fmla="*/ 11864184 w 12192000"/>
              <a:gd name="connsiteY139" fmla="*/ 78880 h 3034730"/>
              <a:gd name="connsiteX140" fmla="*/ 11976386 w 12192000"/>
              <a:gd name="connsiteY140" fmla="*/ 34889 h 3034730"/>
              <a:gd name="connsiteX141" fmla="*/ 12053274 w 12192000"/>
              <a:gd name="connsiteY141" fmla="*/ 219 h 3034730"/>
              <a:gd name="connsiteX0" fmla="*/ 12053274 w 12192000"/>
              <a:gd name="connsiteY0" fmla="*/ 219 h 3034730"/>
              <a:gd name="connsiteX1" fmla="*/ 12090320 w 12192000"/>
              <a:gd name="connsiteY1" fmla="*/ 20165 h 3034730"/>
              <a:gd name="connsiteX2" fmla="*/ 12179872 w 12192000"/>
              <a:gd name="connsiteY2" fmla="*/ 17423 h 3034730"/>
              <a:gd name="connsiteX3" fmla="*/ 12192000 w 12192000"/>
              <a:gd name="connsiteY3" fmla="*/ 6015 h 3034730"/>
              <a:gd name="connsiteX4" fmla="*/ 12192000 w 12192000"/>
              <a:gd name="connsiteY4" fmla="*/ 3034730 h 3034730"/>
              <a:gd name="connsiteX5" fmla="*/ 0 w 12192000"/>
              <a:gd name="connsiteY5" fmla="*/ 3034730 h 3034730"/>
              <a:gd name="connsiteX6" fmla="*/ 0 w 12192000"/>
              <a:gd name="connsiteY6" fmla="*/ 1455893 h 3034730"/>
              <a:gd name="connsiteX7" fmla="*/ 1262 w 12192000"/>
              <a:gd name="connsiteY7" fmla="*/ 1455434 h 3034730"/>
              <a:gd name="connsiteX8" fmla="*/ 80954 w 12192000"/>
              <a:gd name="connsiteY8" fmla="*/ 1398709 h 3034730"/>
              <a:gd name="connsiteX9" fmla="*/ 292225 w 12192000"/>
              <a:gd name="connsiteY9" fmla="*/ 1384960 h 3034730"/>
              <a:gd name="connsiteX10" fmla="*/ 363775 w 12192000"/>
              <a:gd name="connsiteY10" fmla="*/ 1320009 h 3034730"/>
              <a:gd name="connsiteX11" fmla="*/ 592426 w 12192000"/>
              <a:gd name="connsiteY11" fmla="*/ 1269402 h 3034730"/>
              <a:gd name="connsiteX12" fmla="*/ 922282 w 12192000"/>
              <a:gd name="connsiteY12" fmla="*/ 1438131 h 3034730"/>
              <a:gd name="connsiteX13" fmla="*/ 1045058 w 12192000"/>
              <a:gd name="connsiteY13" fmla="*/ 1397114 h 3034730"/>
              <a:gd name="connsiteX14" fmla="*/ 1089622 w 12192000"/>
              <a:gd name="connsiteY14" fmla="*/ 1349798 h 3034730"/>
              <a:gd name="connsiteX15" fmla="*/ 1108310 w 12192000"/>
              <a:gd name="connsiteY15" fmla="*/ 1344459 h 3034730"/>
              <a:gd name="connsiteX16" fmla="*/ 1153729 w 12192000"/>
              <a:gd name="connsiteY16" fmla="*/ 1377352 h 3034730"/>
              <a:gd name="connsiteX17" fmla="*/ 1205648 w 12192000"/>
              <a:gd name="connsiteY17" fmla="*/ 1368884 h 3034730"/>
              <a:gd name="connsiteX18" fmla="*/ 1276507 w 12192000"/>
              <a:gd name="connsiteY18" fmla="*/ 1412521 h 3034730"/>
              <a:gd name="connsiteX19" fmla="*/ 1484434 w 12192000"/>
              <a:gd name="connsiteY19" fmla="*/ 1397913 h 3034730"/>
              <a:gd name="connsiteX20" fmla="*/ 1551462 w 12192000"/>
              <a:gd name="connsiteY20" fmla="*/ 1444019 h 3034730"/>
              <a:gd name="connsiteX21" fmla="*/ 1578891 w 12192000"/>
              <a:gd name="connsiteY21" fmla="*/ 1450899 h 3034730"/>
              <a:gd name="connsiteX22" fmla="*/ 1629211 w 12192000"/>
              <a:gd name="connsiteY22" fmla="*/ 1496905 h 3034730"/>
              <a:gd name="connsiteX23" fmla="*/ 1761368 w 12192000"/>
              <a:gd name="connsiteY23" fmla="*/ 1385440 h 3034730"/>
              <a:gd name="connsiteX24" fmla="*/ 1963498 w 12192000"/>
              <a:gd name="connsiteY24" fmla="*/ 1382242 h 3034730"/>
              <a:gd name="connsiteX25" fmla="*/ 2135835 w 12192000"/>
              <a:gd name="connsiteY25" fmla="*/ 1290559 h 3034730"/>
              <a:gd name="connsiteX26" fmla="*/ 2245597 w 12192000"/>
              <a:gd name="connsiteY26" fmla="*/ 1291110 h 3034730"/>
              <a:gd name="connsiteX27" fmla="*/ 2283213 w 12192000"/>
              <a:gd name="connsiteY27" fmla="*/ 1335248 h 3034730"/>
              <a:gd name="connsiteX28" fmla="*/ 2554835 w 12192000"/>
              <a:gd name="connsiteY28" fmla="*/ 1292500 h 3034730"/>
              <a:gd name="connsiteX29" fmla="*/ 2624709 w 12192000"/>
              <a:gd name="connsiteY29" fmla="*/ 1302340 h 3034730"/>
              <a:gd name="connsiteX30" fmla="*/ 2685203 w 12192000"/>
              <a:gd name="connsiteY30" fmla="*/ 1268613 h 3034730"/>
              <a:gd name="connsiteX31" fmla="*/ 2797140 w 12192000"/>
              <a:gd name="connsiteY31" fmla="*/ 1307684 h 3034730"/>
              <a:gd name="connsiteX32" fmla="*/ 2949904 w 12192000"/>
              <a:gd name="connsiteY32" fmla="*/ 1285619 h 3034730"/>
              <a:gd name="connsiteX33" fmla="*/ 3041599 w 12192000"/>
              <a:gd name="connsiteY33" fmla="*/ 1280473 h 3034730"/>
              <a:gd name="connsiteX34" fmla="*/ 3076895 w 12192000"/>
              <a:gd name="connsiteY34" fmla="*/ 1291170 h 3034730"/>
              <a:gd name="connsiteX35" fmla="*/ 3125873 w 12192000"/>
              <a:gd name="connsiteY35" fmla="*/ 1297603 h 3034730"/>
              <a:gd name="connsiteX36" fmla="*/ 3212670 w 12192000"/>
              <a:gd name="connsiteY36" fmla="*/ 1318749 h 3034730"/>
              <a:gd name="connsiteX37" fmla="*/ 3328662 w 12192000"/>
              <a:gd name="connsiteY37" fmla="*/ 1330129 h 3034730"/>
              <a:gd name="connsiteX38" fmla="*/ 3411155 w 12192000"/>
              <a:gd name="connsiteY38" fmla="*/ 1284392 h 3034730"/>
              <a:gd name="connsiteX39" fmla="*/ 3418924 w 12192000"/>
              <a:gd name="connsiteY39" fmla="*/ 1293512 h 3034730"/>
              <a:gd name="connsiteX40" fmla="*/ 3476827 w 12192000"/>
              <a:gd name="connsiteY40" fmla="*/ 1288294 h 3034730"/>
              <a:gd name="connsiteX41" fmla="*/ 3676933 w 12192000"/>
              <a:gd name="connsiteY41" fmla="*/ 1204893 h 3034730"/>
              <a:gd name="connsiteX42" fmla="*/ 3790165 w 12192000"/>
              <a:gd name="connsiteY42" fmla="*/ 1196496 h 3034730"/>
              <a:gd name="connsiteX43" fmla="*/ 3830794 w 12192000"/>
              <a:gd name="connsiteY43" fmla="*/ 1204017 h 3034730"/>
              <a:gd name="connsiteX44" fmla="*/ 3898840 w 12192000"/>
              <a:gd name="connsiteY44" fmla="*/ 1215965 h 3034730"/>
              <a:gd name="connsiteX45" fmla="*/ 3950784 w 12192000"/>
              <a:gd name="connsiteY45" fmla="*/ 1250756 h 3034730"/>
              <a:gd name="connsiteX46" fmla="*/ 4007250 w 12192000"/>
              <a:gd name="connsiteY46" fmla="*/ 1250499 h 3034730"/>
              <a:gd name="connsiteX47" fmla="*/ 4018961 w 12192000"/>
              <a:gd name="connsiteY47" fmla="*/ 1216994 h 3034730"/>
              <a:gd name="connsiteX48" fmla="*/ 4079819 w 12192000"/>
              <a:gd name="connsiteY48" fmla="*/ 1227574 h 3034730"/>
              <a:gd name="connsiteX49" fmla="*/ 4172291 w 12192000"/>
              <a:gd name="connsiteY49" fmla="*/ 1247294 h 3034730"/>
              <a:gd name="connsiteX50" fmla="*/ 4225262 w 12192000"/>
              <a:gd name="connsiteY50" fmla="*/ 1250029 h 3034730"/>
              <a:gd name="connsiteX51" fmla="*/ 4370346 w 12192000"/>
              <a:gd name="connsiteY51" fmla="*/ 1266882 h 3034730"/>
              <a:gd name="connsiteX52" fmla="*/ 4515963 w 12192000"/>
              <a:gd name="connsiteY52" fmla="*/ 1290912 h 3034730"/>
              <a:gd name="connsiteX53" fmla="*/ 4588639 w 12192000"/>
              <a:gd name="connsiteY53" fmla="*/ 1342808 h 3034730"/>
              <a:gd name="connsiteX54" fmla="*/ 4596973 w 12192000"/>
              <a:gd name="connsiteY54" fmla="*/ 1344279 h 3034730"/>
              <a:gd name="connsiteX55" fmla="*/ 4618216 w 12192000"/>
              <a:gd name="connsiteY55" fmla="*/ 1338270 h 3034730"/>
              <a:gd name="connsiteX56" fmla="*/ 4625954 w 12192000"/>
              <a:gd name="connsiteY56" fmla="*/ 1334357 h 3034730"/>
              <a:gd name="connsiteX57" fmla="*/ 4637810 w 12192000"/>
              <a:gd name="connsiteY57" fmla="*/ 1332150 h 3034730"/>
              <a:gd name="connsiteX58" fmla="*/ 4638182 w 12192000"/>
              <a:gd name="connsiteY58" fmla="*/ 1332622 h 3034730"/>
              <a:gd name="connsiteX59" fmla="*/ 4649133 w 12192000"/>
              <a:gd name="connsiteY59" fmla="*/ 1329525 h 3034730"/>
              <a:gd name="connsiteX60" fmla="*/ 4701697 w 12192000"/>
              <a:gd name="connsiteY60" fmla="*/ 1307716 h 3034730"/>
              <a:gd name="connsiteX61" fmla="*/ 4781030 w 12192000"/>
              <a:gd name="connsiteY61" fmla="*/ 1344260 h 3034730"/>
              <a:gd name="connsiteX62" fmla="*/ 4812019 w 12192000"/>
              <a:gd name="connsiteY62" fmla="*/ 1347319 h 3034730"/>
              <a:gd name="connsiteX63" fmla="*/ 4828995 w 12192000"/>
              <a:gd name="connsiteY63" fmla="*/ 1351764 h 3034730"/>
              <a:gd name="connsiteX64" fmla="*/ 4830324 w 12192000"/>
              <a:gd name="connsiteY64" fmla="*/ 1353855 h 3034730"/>
              <a:gd name="connsiteX65" fmla="*/ 4880675 w 12192000"/>
              <a:gd name="connsiteY65" fmla="*/ 1332684 h 3034730"/>
              <a:gd name="connsiteX66" fmla="*/ 4888002 w 12192000"/>
              <a:gd name="connsiteY66" fmla="*/ 1334108 h 3034730"/>
              <a:gd name="connsiteX67" fmla="*/ 4920000 w 12192000"/>
              <a:gd name="connsiteY67" fmla="*/ 1314889 h 3034730"/>
              <a:gd name="connsiteX68" fmla="*/ 4936970 w 12192000"/>
              <a:gd name="connsiteY68" fmla="*/ 1307850 h 3034730"/>
              <a:gd name="connsiteX69" fmla="*/ 4940860 w 12192000"/>
              <a:gd name="connsiteY69" fmla="*/ 1299898 h 3034730"/>
              <a:gd name="connsiteX70" fmla="*/ 4966368 w 12192000"/>
              <a:gd name="connsiteY70" fmla="*/ 1292534 h 3034730"/>
              <a:gd name="connsiteX71" fmla="*/ 4969638 w 12192000"/>
              <a:gd name="connsiteY71" fmla="*/ 1293938 h 3034730"/>
              <a:gd name="connsiteX72" fmla="*/ 5226148 w 12192000"/>
              <a:gd name="connsiteY72" fmla="*/ 1226342 h 3034730"/>
              <a:gd name="connsiteX73" fmla="*/ 5404202 w 12192000"/>
              <a:gd name="connsiteY73" fmla="*/ 1111681 h 3034730"/>
              <a:gd name="connsiteX74" fmla="*/ 5524873 w 12192000"/>
              <a:gd name="connsiteY74" fmla="*/ 1097146 h 3034730"/>
              <a:gd name="connsiteX75" fmla="*/ 5571647 w 12192000"/>
              <a:gd name="connsiteY75" fmla="*/ 1135778 h 3034730"/>
              <a:gd name="connsiteX76" fmla="*/ 5864828 w 12192000"/>
              <a:gd name="connsiteY76" fmla="*/ 1056037 h 3034730"/>
              <a:gd name="connsiteX77" fmla="*/ 5942819 w 12192000"/>
              <a:gd name="connsiteY77" fmla="*/ 1056200 h 3034730"/>
              <a:gd name="connsiteX78" fmla="*/ 6005130 w 12192000"/>
              <a:gd name="connsiteY78" fmla="*/ 1014420 h 3034730"/>
              <a:gd name="connsiteX79" fmla="*/ 6035074 w 12192000"/>
              <a:gd name="connsiteY79" fmla="*/ 1024211 h 3034730"/>
              <a:gd name="connsiteX80" fmla="*/ 6040306 w 12192000"/>
              <a:gd name="connsiteY80" fmla="*/ 1026359 h 3034730"/>
              <a:gd name="connsiteX81" fmla="*/ 6059736 w 12192000"/>
              <a:gd name="connsiteY81" fmla="*/ 1024948 h 3034730"/>
              <a:gd name="connsiteX82" fmla="*/ 6067105 w 12192000"/>
              <a:gd name="connsiteY82" fmla="*/ 1037061 h 3034730"/>
              <a:gd name="connsiteX83" fmla="*/ 6097704 w 12192000"/>
              <a:gd name="connsiteY83" fmla="*/ 1043902 h 3034730"/>
              <a:gd name="connsiteX84" fmla="*/ 6132939 w 12192000"/>
              <a:gd name="connsiteY84" fmla="*/ 1037812 h 3034730"/>
              <a:gd name="connsiteX85" fmla="*/ 6298074 w 12192000"/>
              <a:gd name="connsiteY85" fmla="*/ 994926 h 3034730"/>
              <a:gd name="connsiteX86" fmla="*/ 6398189 w 12192000"/>
              <a:gd name="connsiteY86" fmla="*/ 977221 h 3034730"/>
              <a:gd name="connsiteX87" fmla="*/ 6438292 w 12192000"/>
              <a:gd name="connsiteY87" fmla="*/ 982986 h 3034730"/>
              <a:gd name="connsiteX88" fmla="*/ 6492901 w 12192000"/>
              <a:gd name="connsiteY88" fmla="*/ 982640 h 3034730"/>
              <a:gd name="connsiteX89" fmla="*/ 6590880 w 12192000"/>
              <a:gd name="connsiteY89" fmla="*/ 991699 h 3034730"/>
              <a:gd name="connsiteX90" fmla="*/ 6719732 w 12192000"/>
              <a:gd name="connsiteY90" fmla="*/ 987056 h 3034730"/>
              <a:gd name="connsiteX91" fmla="*/ 6804733 w 12192000"/>
              <a:gd name="connsiteY91" fmla="*/ 930333 h 3034730"/>
              <a:gd name="connsiteX92" fmla="*/ 6814394 w 12192000"/>
              <a:gd name="connsiteY92" fmla="*/ 938315 h 3034730"/>
              <a:gd name="connsiteX93" fmla="*/ 6877373 w 12192000"/>
              <a:gd name="connsiteY93" fmla="*/ 925183 h 3034730"/>
              <a:gd name="connsiteX94" fmla="*/ 7048861 w 12192000"/>
              <a:gd name="connsiteY94" fmla="*/ 846673 h 3034730"/>
              <a:gd name="connsiteX95" fmla="*/ 7210341 w 12192000"/>
              <a:gd name="connsiteY95" fmla="*/ 791032 h 3034730"/>
              <a:gd name="connsiteX96" fmla="*/ 7255911 w 12192000"/>
              <a:gd name="connsiteY96" fmla="*/ 792913 h 3034730"/>
              <a:gd name="connsiteX97" fmla="*/ 7332151 w 12192000"/>
              <a:gd name="connsiteY97" fmla="*/ 795421 h 3034730"/>
              <a:gd name="connsiteX98" fmla="*/ 7399867 w 12192000"/>
              <a:gd name="connsiteY98" fmla="*/ 797410 h 3034730"/>
              <a:gd name="connsiteX99" fmla="*/ 7455528 w 12192000"/>
              <a:gd name="connsiteY99" fmla="*/ 814796 h 3034730"/>
              <a:gd name="connsiteX100" fmla="*/ 7464265 w 12192000"/>
              <a:gd name="connsiteY100" fmla="*/ 779938 h 3034730"/>
              <a:gd name="connsiteX101" fmla="*/ 7532439 w 12192000"/>
              <a:gd name="connsiteY101" fmla="*/ 782076 h 3034730"/>
              <a:gd name="connsiteX102" fmla="*/ 7636477 w 12192000"/>
              <a:gd name="connsiteY102" fmla="*/ 788938 h 3034730"/>
              <a:gd name="connsiteX103" fmla="*/ 7695017 w 12192000"/>
              <a:gd name="connsiteY103" fmla="*/ 784375 h 3034730"/>
              <a:gd name="connsiteX104" fmla="*/ 7856510 w 12192000"/>
              <a:gd name="connsiteY104" fmla="*/ 781165 h 3034730"/>
              <a:gd name="connsiteX105" fmla="*/ 8000425 w 12192000"/>
              <a:gd name="connsiteY105" fmla="*/ 797703 h 3034730"/>
              <a:gd name="connsiteX106" fmla="*/ 8122842 w 12192000"/>
              <a:gd name="connsiteY106" fmla="*/ 827094 h 3034730"/>
              <a:gd name="connsiteX107" fmla="*/ 8256063 w 12192000"/>
              <a:gd name="connsiteY107" fmla="*/ 825948 h 3034730"/>
              <a:gd name="connsiteX108" fmla="*/ 8279361 w 12192000"/>
              <a:gd name="connsiteY108" fmla="*/ 831590 h 3034730"/>
              <a:gd name="connsiteX109" fmla="*/ 8308574 w 12192000"/>
              <a:gd name="connsiteY109" fmla="*/ 820928 h 3034730"/>
              <a:gd name="connsiteX110" fmla="*/ 8425361 w 12192000"/>
              <a:gd name="connsiteY110" fmla="*/ 776344 h 3034730"/>
              <a:gd name="connsiteX111" fmla="*/ 8514569 w 12192000"/>
              <a:gd name="connsiteY111" fmla="*/ 724729 h 3034730"/>
              <a:gd name="connsiteX112" fmla="*/ 8637020 w 12192000"/>
              <a:gd name="connsiteY112" fmla="*/ 729742 h 3034730"/>
              <a:gd name="connsiteX113" fmla="*/ 8707913 w 12192000"/>
              <a:gd name="connsiteY113" fmla="*/ 709631 h 3034730"/>
              <a:gd name="connsiteX114" fmla="*/ 8818280 w 12192000"/>
              <a:gd name="connsiteY114" fmla="*/ 641332 h 3034730"/>
              <a:gd name="connsiteX115" fmla="*/ 8976426 w 12192000"/>
              <a:gd name="connsiteY115" fmla="*/ 629547 h 3034730"/>
              <a:gd name="connsiteX116" fmla="*/ 9071558 w 12192000"/>
              <a:gd name="connsiteY116" fmla="*/ 623787 h 3034730"/>
              <a:gd name="connsiteX117" fmla="*/ 9198035 w 12192000"/>
              <a:gd name="connsiteY117" fmla="*/ 548814 h 3034730"/>
              <a:gd name="connsiteX118" fmla="*/ 9262491 w 12192000"/>
              <a:gd name="connsiteY118" fmla="*/ 519293 h 3034730"/>
              <a:gd name="connsiteX119" fmla="*/ 9365508 w 12192000"/>
              <a:gd name="connsiteY119" fmla="*/ 489381 h 3034730"/>
              <a:gd name="connsiteX120" fmla="*/ 9396419 w 12192000"/>
              <a:gd name="connsiteY120" fmla="*/ 477440 h 3034730"/>
              <a:gd name="connsiteX121" fmla="*/ 9736857 w 12192000"/>
              <a:gd name="connsiteY121" fmla="*/ 377915 h 3034730"/>
              <a:gd name="connsiteX122" fmla="*/ 9898786 w 12192000"/>
              <a:gd name="connsiteY122" fmla="*/ 373843 h 3034730"/>
              <a:gd name="connsiteX123" fmla="*/ 10109592 w 12192000"/>
              <a:gd name="connsiteY123" fmla="*/ 353841 h 3034730"/>
              <a:gd name="connsiteX124" fmla="*/ 10166359 w 12192000"/>
              <a:gd name="connsiteY124" fmla="*/ 302357 h 3034730"/>
              <a:gd name="connsiteX125" fmla="*/ 10198649 w 12192000"/>
              <a:gd name="connsiteY125" fmla="*/ 298184 h 3034730"/>
              <a:gd name="connsiteX126" fmla="*/ 10252414 w 12192000"/>
              <a:gd name="connsiteY126" fmla="*/ 295650 h 3034730"/>
              <a:gd name="connsiteX127" fmla="*/ 10330562 w 12192000"/>
              <a:gd name="connsiteY127" fmla="*/ 263831 h 3034730"/>
              <a:gd name="connsiteX128" fmla="*/ 10494218 w 12192000"/>
              <a:gd name="connsiteY128" fmla="*/ 241267 h 3034730"/>
              <a:gd name="connsiteX129" fmla="*/ 10756358 w 12192000"/>
              <a:gd name="connsiteY129" fmla="*/ 119095 h 3034730"/>
              <a:gd name="connsiteX130" fmla="*/ 11012232 w 12192000"/>
              <a:gd name="connsiteY130" fmla="*/ 91325 h 3034730"/>
              <a:gd name="connsiteX131" fmla="*/ 11099682 w 12192000"/>
              <a:gd name="connsiteY131" fmla="*/ 78082 h 3034730"/>
              <a:gd name="connsiteX132" fmla="*/ 11201045 w 12192000"/>
              <a:gd name="connsiteY132" fmla="*/ 132087 h 3034730"/>
              <a:gd name="connsiteX133" fmla="*/ 11346270 w 12192000"/>
              <a:gd name="connsiteY133" fmla="*/ 101134 h 3034730"/>
              <a:gd name="connsiteX134" fmla="*/ 11429655 w 12192000"/>
              <a:gd name="connsiteY134" fmla="*/ 140156 h 3034730"/>
              <a:gd name="connsiteX135" fmla="*/ 11594025 w 12192000"/>
              <a:gd name="connsiteY135" fmla="*/ 82714 h 3034730"/>
              <a:gd name="connsiteX136" fmla="*/ 11634593 w 12192000"/>
              <a:gd name="connsiteY136" fmla="*/ 86302 h 3034730"/>
              <a:gd name="connsiteX137" fmla="*/ 11690562 w 12192000"/>
              <a:gd name="connsiteY137" fmla="*/ 99375 h 3034730"/>
              <a:gd name="connsiteX138" fmla="*/ 11864184 w 12192000"/>
              <a:gd name="connsiteY138" fmla="*/ 78880 h 3034730"/>
              <a:gd name="connsiteX139" fmla="*/ 11976386 w 12192000"/>
              <a:gd name="connsiteY139" fmla="*/ 34889 h 3034730"/>
              <a:gd name="connsiteX140" fmla="*/ 12053274 w 12192000"/>
              <a:gd name="connsiteY140" fmla="*/ 219 h 3034730"/>
              <a:gd name="connsiteX0" fmla="*/ 12053274 w 12192000"/>
              <a:gd name="connsiteY0" fmla="*/ 219 h 3034730"/>
              <a:gd name="connsiteX1" fmla="*/ 12090320 w 12192000"/>
              <a:gd name="connsiteY1" fmla="*/ 20165 h 3034730"/>
              <a:gd name="connsiteX2" fmla="*/ 12179872 w 12192000"/>
              <a:gd name="connsiteY2" fmla="*/ 17423 h 3034730"/>
              <a:gd name="connsiteX3" fmla="*/ 12192000 w 12192000"/>
              <a:gd name="connsiteY3" fmla="*/ 6015 h 3034730"/>
              <a:gd name="connsiteX4" fmla="*/ 12192000 w 12192000"/>
              <a:gd name="connsiteY4" fmla="*/ 3034730 h 3034730"/>
              <a:gd name="connsiteX5" fmla="*/ 0 w 12192000"/>
              <a:gd name="connsiteY5" fmla="*/ 3034730 h 3034730"/>
              <a:gd name="connsiteX6" fmla="*/ 0 w 12192000"/>
              <a:gd name="connsiteY6" fmla="*/ 1455893 h 3034730"/>
              <a:gd name="connsiteX7" fmla="*/ 1262 w 12192000"/>
              <a:gd name="connsiteY7" fmla="*/ 1455434 h 3034730"/>
              <a:gd name="connsiteX8" fmla="*/ 80954 w 12192000"/>
              <a:gd name="connsiteY8" fmla="*/ 1398709 h 3034730"/>
              <a:gd name="connsiteX9" fmla="*/ 292225 w 12192000"/>
              <a:gd name="connsiteY9" fmla="*/ 1384960 h 3034730"/>
              <a:gd name="connsiteX10" fmla="*/ 363775 w 12192000"/>
              <a:gd name="connsiteY10" fmla="*/ 1320009 h 3034730"/>
              <a:gd name="connsiteX11" fmla="*/ 592426 w 12192000"/>
              <a:gd name="connsiteY11" fmla="*/ 1269402 h 3034730"/>
              <a:gd name="connsiteX12" fmla="*/ 922282 w 12192000"/>
              <a:gd name="connsiteY12" fmla="*/ 1438131 h 3034730"/>
              <a:gd name="connsiteX13" fmla="*/ 1045058 w 12192000"/>
              <a:gd name="connsiteY13" fmla="*/ 1397114 h 3034730"/>
              <a:gd name="connsiteX14" fmla="*/ 1089622 w 12192000"/>
              <a:gd name="connsiteY14" fmla="*/ 1349798 h 3034730"/>
              <a:gd name="connsiteX15" fmla="*/ 1108310 w 12192000"/>
              <a:gd name="connsiteY15" fmla="*/ 1344459 h 3034730"/>
              <a:gd name="connsiteX16" fmla="*/ 1153729 w 12192000"/>
              <a:gd name="connsiteY16" fmla="*/ 1377352 h 3034730"/>
              <a:gd name="connsiteX17" fmla="*/ 1205648 w 12192000"/>
              <a:gd name="connsiteY17" fmla="*/ 1368884 h 3034730"/>
              <a:gd name="connsiteX18" fmla="*/ 1276507 w 12192000"/>
              <a:gd name="connsiteY18" fmla="*/ 1412521 h 3034730"/>
              <a:gd name="connsiteX19" fmla="*/ 1484434 w 12192000"/>
              <a:gd name="connsiteY19" fmla="*/ 1397913 h 3034730"/>
              <a:gd name="connsiteX20" fmla="*/ 1551462 w 12192000"/>
              <a:gd name="connsiteY20" fmla="*/ 1444019 h 3034730"/>
              <a:gd name="connsiteX21" fmla="*/ 1578891 w 12192000"/>
              <a:gd name="connsiteY21" fmla="*/ 1450899 h 3034730"/>
              <a:gd name="connsiteX22" fmla="*/ 1629211 w 12192000"/>
              <a:gd name="connsiteY22" fmla="*/ 1496905 h 3034730"/>
              <a:gd name="connsiteX23" fmla="*/ 1761368 w 12192000"/>
              <a:gd name="connsiteY23" fmla="*/ 1385440 h 3034730"/>
              <a:gd name="connsiteX24" fmla="*/ 1963498 w 12192000"/>
              <a:gd name="connsiteY24" fmla="*/ 1382242 h 3034730"/>
              <a:gd name="connsiteX25" fmla="*/ 2135835 w 12192000"/>
              <a:gd name="connsiteY25" fmla="*/ 1290559 h 3034730"/>
              <a:gd name="connsiteX26" fmla="*/ 2245597 w 12192000"/>
              <a:gd name="connsiteY26" fmla="*/ 1291110 h 3034730"/>
              <a:gd name="connsiteX27" fmla="*/ 2283213 w 12192000"/>
              <a:gd name="connsiteY27" fmla="*/ 1335248 h 3034730"/>
              <a:gd name="connsiteX28" fmla="*/ 2554835 w 12192000"/>
              <a:gd name="connsiteY28" fmla="*/ 1292500 h 3034730"/>
              <a:gd name="connsiteX29" fmla="*/ 2624709 w 12192000"/>
              <a:gd name="connsiteY29" fmla="*/ 1302340 h 3034730"/>
              <a:gd name="connsiteX30" fmla="*/ 2685203 w 12192000"/>
              <a:gd name="connsiteY30" fmla="*/ 1268613 h 3034730"/>
              <a:gd name="connsiteX31" fmla="*/ 2797140 w 12192000"/>
              <a:gd name="connsiteY31" fmla="*/ 1307684 h 3034730"/>
              <a:gd name="connsiteX32" fmla="*/ 2949904 w 12192000"/>
              <a:gd name="connsiteY32" fmla="*/ 1285619 h 3034730"/>
              <a:gd name="connsiteX33" fmla="*/ 3041599 w 12192000"/>
              <a:gd name="connsiteY33" fmla="*/ 1280473 h 3034730"/>
              <a:gd name="connsiteX34" fmla="*/ 3076895 w 12192000"/>
              <a:gd name="connsiteY34" fmla="*/ 1291170 h 3034730"/>
              <a:gd name="connsiteX35" fmla="*/ 3125873 w 12192000"/>
              <a:gd name="connsiteY35" fmla="*/ 1297603 h 3034730"/>
              <a:gd name="connsiteX36" fmla="*/ 3212670 w 12192000"/>
              <a:gd name="connsiteY36" fmla="*/ 1318749 h 3034730"/>
              <a:gd name="connsiteX37" fmla="*/ 3328662 w 12192000"/>
              <a:gd name="connsiteY37" fmla="*/ 1330129 h 3034730"/>
              <a:gd name="connsiteX38" fmla="*/ 3411155 w 12192000"/>
              <a:gd name="connsiteY38" fmla="*/ 1284392 h 3034730"/>
              <a:gd name="connsiteX39" fmla="*/ 3418924 w 12192000"/>
              <a:gd name="connsiteY39" fmla="*/ 1293512 h 3034730"/>
              <a:gd name="connsiteX40" fmla="*/ 3476827 w 12192000"/>
              <a:gd name="connsiteY40" fmla="*/ 1288294 h 3034730"/>
              <a:gd name="connsiteX41" fmla="*/ 3676933 w 12192000"/>
              <a:gd name="connsiteY41" fmla="*/ 1204893 h 3034730"/>
              <a:gd name="connsiteX42" fmla="*/ 3790165 w 12192000"/>
              <a:gd name="connsiteY42" fmla="*/ 1196496 h 3034730"/>
              <a:gd name="connsiteX43" fmla="*/ 3830794 w 12192000"/>
              <a:gd name="connsiteY43" fmla="*/ 1204017 h 3034730"/>
              <a:gd name="connsiteX44" fmla="*/ 3898840 w 12192000"/>
              <a:gd name="connsiteY44" fmla="*/ 1215965 h 3034730"/>
              <a:gd name="connsiteX45" fmla="*/ 3950784 w 12192000"/>
              <a:gd name="connsiteY45" fmla="*/ 1250756 h 3034730"/>
              <a:gd name="connsiteX46" fmla="*/ 4007250 w 12192000"/>
              <a:gd name="connsiteY46" fmla="*/ 1250499 h 3034730"/>
              <a:gd name="connsiteX47" fmla="*/ 4018961 w 12192000"/>
              <a:gd name="connsiteY47" fmla="*/ 1216994 h 3034730"/>
              <a:gd name="connsiteX48" fmla="*/ 4079819 w 12192000"/>
              <a:gd name="connsiteY48" fmla="*/ 1227574 h 3034730"/>
              <a:gd name="connsiteX49" fmla="*/ 4172291 w 12192000"/>
              <a:gd name="connsiteY49" fmla="*/ 1247294 h 3034730"/>
              <a:gd name="connsiteX50" fmla="*/ 4225262 w 12192000"/>
              <a:gd name="connsiteY50" fmla="*/ 1250029 h 3034730"/>
              <a:gd name="connsiteX51" fmla="*/ 4370346 w 12192000"/>
              <a:gd name="connsiteY51" fmla="*/ 1266882 h 3034730"/>
              <a:gd name="connsiteX52" fmla="*/ 4515963 w 12192000"/>
              <a:gd name="connsiteY52" fmla="*/ 1290912 h 3034730"/>
              <a:gd name="connsiteX53" fmla="*/ 4588639 w 12192000"/>
              <a:gd name="connsiteY53" fmla="*/ 1342808 h 3034730"/>
              <a:gd name="connsiteX54" fmla="*/ 4596973 w 12192000"/>
              <a:gd name="connsiteY54" fmla="*/ 1344279 h 3034730"/>
              <a:gd name="connsiteX55" fmla="*/ 4618216 w 12192000"/>
              <a:gd name="connsiteY55" fmla="*/ 1338270 h 3034730"/>
              <a:gd name="connsiteX56" fmla="*/ 4625954 w 12192000"/>
              <a:gd name="connsiteY56" fmla="*/ 1334357 h 3034730"/>
              <a:gd name="connsiteX57" fmla="*/ 4637810 w 12192000"/>
              <a:gd name="connsiteY57" fmla="*/ 1332150 h 3034730"/>
              <a:gd name="connsiteX58" fmla="*/ 4638182 w 12192000"/>
              <a:gd name="connsiteY58" fmla="*/ 1332622 h 3034730"/>
              <a:gd name="connsiteX59" fmla="*/ 4649133 w 12192000"/>
              <a:gd name="connsiteY59" fmla="*/ 1329525 h 3034730"/>
              <a:gd name="connsiteX60" fmla="*/ 4701697 w 12192000"/>
              <a:gd name="connsiteY60" fmla="*/ 1307716 h 3034730"/>
              <a:gd name="connsiteX61" fmla="*/ 4781030 w 12192000"/>
              <a:gd name="connsiteY61" fmla="*/ 1344260 h 3034730"/>
              <a:gd name="connsiteX62" fmla="*/ 4812019 w 12192000"/>
              <a:gd name="connsiteY62" fmla="*/ 1347319 h 3034730"/>
              <a:gd name="connsiteX63" fmla="*/ 4828995 w 12192000"/>
              <a:gd name="connsiteY63" fmla="*/ 1351764 h 3034730"/>
              <a:gd name="connsiteX64" fmla="*/ 4830324 w 12192000"/>
              <a:gd name="connsiteY64" fmla="*/ 1353855 h 3034730"/>
              <a:gd name="connsiteX65" fmla="*/ 4880675 w 12192000"/>
              <a:gd name="connsiteY65" fmla="*/ 1332684 h 3034730"/>
              <a:gd name="connsiteX66" fmla="*/ 4888002 w 12192000"/>
              <a:gd name="connsiteY66" fmla="*/ 1334108 h 3034730"/>
              <a:gd name="connsiteX67" fmla="*/ 4920000 w 12192000"/>
              <a:gd name="connsiteY67" fmla="*/ 1314889 h 3034730"/>
              <a:gd name="connsiteX68" fmla="*/ 4936970 w 12192000"/>
              <a:gd name="connsiteY68" fmla="*/ 1307850 h 3034730"/>
              <a:gd name="connsiteX69" fmla="*/ 4940860 w 12192000"/>
              <a:gd name="connsiteY69" fmla="*/ 1299898 h 3034730"/>
              <a:gd name="connsiteX70" fmla="*/ 4966368 w 12192000"/>
              <a:gd name="connsiteY70" fmla="*/ 1292534 h 3034730"/>
              <a:gd name="connsiteX71" fmla="*/ 4969638 w 12192000"/>
              <a:gd name="connsiteY71" fmla="*/ 1293938 h 3034730"/>
              <a:gd name="connsiteX72" fmla="*/ 5226148 w 12192000"/>
              <a:gd name="connsiteY72" fmla="*/ 1226342 h 3034730"/>
              <a:gd name="connsiteX73" fmla="*/ 5404202 w 12192000"/>
              <a:gd name="connsiteY73" fmla="*/ 1111681 h 3034730"/>
              <a:gd name="connsiteX74" fmla="*/ 5524873 w 12192000"/>
              <a:gd name="connsiteY74" fmla="*/ 1097146 h 3034730"/>
              <a:gd name="connsiteX75" fmla="*/ 5571647 w 12192000"/>
              <a:gd name="connsiteY75" fmla="*/ 1135778 h 3034730"/>
              <a:gd name="connsiteX76" fmla="*/ 5864828 w 12192000"/>
              <a:gd name="connsiteY76" fmla="*/ 1056037 h 3034730"/>
              <a:gd name="connsiteX77" fmla="*/ 5942819 w 12192000"/>
              <a:gd name="connsiteY77" fmla="*/ 1056200 h 3034730"/>
              <a:gd name="connsiteX78" fmla="*/ 6005130 w 12192000"/>
              <a:gd name="connsiteY78" fmla="*/ 1014420 h 3034730"/>
              <a:gd name="connsiteX79" fmla="*/ 6035074 w 12192000"/>
              <a:gd name="connsiteY79" fmla="*/ 1024211 h 3034730"/>
              <a:gd name="connsiteX80" fmla="*/ 6040306 w 12192000"/>
              <a:gd name="connsiteY80" fmla="*/ 1026359 h 3034730"/>
              <a:gd name="connsiteX81" fmla="*/ 6059736 w 12192000"/>
              <a:gd name="connsiteY81" fmla="*/ 1024948 h 3034730"/>
              <a:gd name="connsiteX82" fmla="*/ 6067105 w 12192000"/>
              <a:gd name="connsiteY82" fmla="*/ 1037061 h 3034730"/>
              <a:gd name="connsiteX83" fmla="*/ 6097704 w 12192000"/>
              <a:gd name="connsiteY83" fmla="*/ 1043902 h 3034730"/>
              <a:gd name="connsiteX84" fmla="*/ 6132939 w 12192000"/>
              <a:gd name="connsiteY84" fmla="*/ 1037812 h 3034730"/>
              <a:gd name="connsiteX85" fmla="*/ 6298074 w 12192000"/>
              <a:gd name="connsiteY85" fmla="*/ 994926 h 3034730"/>
              <a:gd name="connsiteX86" fmla="*/ 6398189 w 12192000"/>
              <a:gd name="connsiteY86" fmla="*/ 977221 h 3034730"/>
              <a:gd name="connsiteX87" fmla="*/ 6438292 w 12192000"/>
              <a:gd name="connsiteY87" fmla="*/ 982986 h 3034730"/>
              <a:gd name="connsiteX88" fmla="*/ 6492901 w 12192000"/>
              <a:gd name="connsiteY88" fmla="*/ 982640 h 3034730"/>
              <a:gd name="connsiteX89" fmla="*/ 6590880 w 12192000"/>
              <a:gd name="connsiteY89" fmla="*/ 991699 h 3034730"/>
              <a:gd name="connsiteX90" fmla="*/ 6719732 w 12192000"/>
              <a:gd name="connsiteY90" fmla="*/ 987056 h 3034730"/>
              <a:gd name="connsiteX91" fmla="*/ 6804733 w 12192000"/>
              <a:gd name="connsiteY91" fmla="*/ 930333 h 3034730"/>
              <a:gd name="connsiteX92" fmla="*/ 6814394 w 12192000"/>
              <a:gd name="connsiteY92" fmla="*/ 938315 h 3034730"/>
              <a:gd name="connsiteX93" fmla="*/ 6877373 w 12192000"/>
              <a:gd name="connsiteY93" fmla="*/ 925183 h 3034730"/>
              <a:gd name="connsiteX94" fmla="*/ 7048861 w 12192000"/>
              <a:gd name="connsiteY94" fmla="*/ 846673 h 3034730"/>
              <a:gd name="connsiteX95" fmla="*/ 7210341 w 12192000"/>
              <a:gd name="connsiteY95" fmla="*/ 791032 h 3034730"/>
              <a:gd name="connsiteX96" fmla="*/ 7255911 w 12192000"/>
              <a:gd name="connsiteY96" fmla="*/ 792913 h 3034730"/>
              <a:gd name="connsiteX97" fmla="*/ 7332151 w 12192000"/>
              <a:gd name="connsiteY97" fmla="*/ 795421 h 3034730"/>
              <a:gd name="connsiteX98" fmla="*/ 7399867 w 12192000"/>
              <a:gd name="connsiteY98" fmla="*/ 797410 h 3034730"/>
              <a:gd name="connsiteX99" fmla="*/ 7455528 w 12192000"/>
              <a:gd name="connsiteY99" fmla="*/ 814796 h 3034730"/>
              <a:gd name="connsiteX100" fmla="*/ 7464265 w 12192000"/>
              <a:gd name="connsiteY100" fmla="*/ 779938 h 3034730"/>
              <a:gd name="connsiteX101" fmla="*/ 7532439 w 12192000"/>
              <a:gd name="connsiteY101" fmla="*/ 782076 h 3034730"/>
              <a:gd name="connsiteX102" fmla="*/ 7636477 w 12192000"/>
              <a:gd name="connsiteY102" fmla="*/ 788938 h 3034730"/>
              <a:gd name="connsiteX103" fmla="*/ 7695017 w 12192000"/>
              <a:gd name="connsiteY103" fmla="*/ 784375 h 3034730"/>
              <a:gd name="connsiteX104" fmla="*/ 7856510 w 12192000"/>
              <a:gd name="connsiteY104" fmla="*/ 781165 h 3034730"/>
              <a:gd name="connsiteX105" fmla="*/ 8000425 w 12192000"/>
              <a:gd name="connsiteY105" fmla="*/ 797703 h 3034730"/>
              <a:gd name="connsiteX106" fmla="*/ 8122842 w 12192000"/>
              <a:gd name="connsiteY106" fmla="*/ 827094 h 3034730"/>
              <a:gd name="connsiteX107" fmla="*/ 8256063 w 12192000"/>
              <a:gd name="connsiteY107" fmla="*/ 825948 h 3034730"/>
              <a:gd name="connsiteX108" fmla="*/ 8279361 w 12192000"/>
              <a:gd name="connsiteY108" fmla="*/ 831590 h 3034730"/>
              <a:gd name="connsiteX109" fmla="*/ 8308574 w 12192000"/>
              <a:gd name="connsiteY109" fmla="*/ 820928 h 3034730"/>
              <a:gd name="connsiteX110" fmla="*/ 8425361 w 12192000"/>
              <a:gd name="connsiteY110" fmla="*/ 776344 h 3034730"/>
              <a:gd name="connsiteX111" fmla="*/ 8514569 w 12192000"/>
              <a:gd name="connsiteY111" fmla="*/ 724729 h 3034730"/>
              <a:gd name="connsiteX112" fmla="*/ 8637020 w 12192000"/>
              <a:gd name="connsiteY112" fmla="*/ 729742 h 3034730"/>
              <a:gd name="connsiteX113" fmla="*/ 8707913 w 12192000"/>
              <a:gd name="connsiteY113" fmla="*/ 709631 h 3034730"/>
              <a:gd name="connsiteX114" fmla="*/ 8837330 w 12192000"/>
              <a:gd name="connsiteY114" fmla="*/ 673082 h 3034730"/>
              <a:gd name="connsiteX115" fmla="*/ 8976426 w 12192000"/>
              <a:gd name="connsiteY115" fmla="*/ 629547 h 3034730"/>
              <a:gd name="connsiteX116" fmla="*/ 9071558 w 12192000"/>
              <a:gd name="connsiteY116" fmla="*/ 623787 h 3034730"/>
              <a:gd name="connsiteX117" fmla="*/ 9198035 w 12192000"/>
              <a:gd name="connsiteY117" fmla="*/ 548814 h 3034730"/>
              <a:gd name="connsiteX118" fmla="*/ 9262491 w 12192000"/>
              <a:gd name="connsiteY118" fmla="*/ 519293 h 3034730"/>
              <a:gd name="connsiteX119" fmla="*/ 9365508 w 12192000"/>
              <a:gd name="connsiteY119" fmla="*/ 489381 h 3034730"/>
              <a:gd name="connsiteX120" fmla="*/ 9396419 w 12192000"/>
              <a:gd name="connsiteY120" fmla="*/ 477440 h 3034730"/>
              <a:gd name="connsiteX121" fmla="*/ 9736857 w 12192000"/>
              <a:gd name="connsiteY121" fmla="*/ 377915 h 3034730"/>
              <a:gd name="connsiteX122" fmla="*/ 9898786 w 12192000"/>
              <a:gd name="connsiteY122" fmla="*/ 373843 h 3034730"/>
              <a:gd name="connsiteX123" fmla="*/ 10109592 w 12192000"/>
              <a:gd name="connsiteY123" fmla="*/ 353841 h 3034730"/>
              <a:gd name="connsiteX124" fmla="*/ 10166359 w 12192000"/>
              <a:gd name="connsiteY124" fmla="*/ 302357 h 3034730"/>
              <a:gd name="connsiteX125" fmla="*/ 10198649 w 12192000"/>
              <a:gd name="connsiteY125" fmla="*/ 298184 h 3034730"/>
              <a:gd name="connsiteX126" fmla="*/ 10252414 w 12192000"/>
              <a:gd name="connsiteY126" fmla="*/ 295650 h 3034730"/>
              <a:gd name="connsiteX127" fmla="*/ 10330562 w 12192000"/>
              <a:gd name="connsiteY127" fmla="*/ 263831 h 3034730"/>
              <a:gd name="connsiteX128" fmla="*/ 10494218 w 12192000"/>
              <a:gd name="connsiteY128" fmla="*/ 241267 h 3034730"/>
              <a:gd name="connsiteX129" fmla="*/ 10756358 w 12192000"/>
              <a:gd name="connsiteY129" fmla="*/ 119095 h 3034730"/>
              <a:gd name="connsiteX130" fmla="*/ 11012232 w 12192000"/>
              <a:gd name="connsiteY130" fmla="*/ 91325 h 3034730"/>
              <a:gd name="connsiteX131" fmla="*/ 11099682 w 12192000"/>
              <a:gd name="connsiteY131" fmla="*/ 78082 h 3034730"/>
              <a:gd name="connsiteX132" fmla="*/ 11201045 w 12192000"/>
              <a:gd name="connsiteY132" fmla="*/ 132087 h 3034730"/>
              <a:gd name="connsiteX133" fmla="*/ 11346270 w 12192000"/>
              <a:gd name="connsiteY133" fmla="*/ 101134 h 3034730"/>
              <a:gd name="connsiteX134" fmla="*/ 11429655 w 12192000"/>
              <a:gd name="connsiteY134" fmla="*/ 140156 h 3034730"/>
              <a:gd name="connsiteX135" fmla="*/ 11594025 w 12192000"/>
              <a:gd name="connsiteY135" fmla="*/ 82714 h 3034730"/>
              <a:gd name="connsiteX136" fmla="*/ 11634593 w 12192000"/>
              <a:gd name="connsiteY136" fmla="*/ 86302 h 3034730"/>
              <a:gd name="connsiteX137" fmla="*/ 11690562 w 12192000"/>
              <a:gd name="connsiteY137" fmla="*/ 99375 h 3034730"/>
              <a:gd name="connsiteX138" fmla="*/ 11864184 w 12192000"/>
              <a:gd name="connsiteY138" fmla="*/ 78880 h 3034730"/>
              <a:gd name="connsiteX139" fmla="*/ 11976386 w 12192000"/>
              <a:gd name="connsiteY139" fmla="*/ 34889 h 3034730"/>
              <a:gd name="connsiteX140" fmla="*/ 12053274 w 12192000"/>
              <a:gd name="connsiteY140" fmla="*/ 219 h 3034730"/>
              <a:gd name="connsiteX0" fmla="*/ 12053274 w 12192000"/>
              <a:gd name="connsiteY0" fmla="*/ 219 h 3034730"/>
              <a:gd name="connsiteX1" fmla="*/ 12090320 w 12192000"/>
              <a:gd name="connsiteY1" fmla="*/ 20165 h 3034730"/>
              <a:gd name="connsiteX2" fmla="*/ 12179872 w 12192000"/>
              <a:gd name="connsiteY2" fmla="*/ 17423 h 3034730"/>
              <a:gd name="connsiteX3" fmla="*/ 12192000 w 12192000"/>
              <a:gd name="connsiteY3" fmla="*/ 6015 h 3034730"/>
              <a:gd name="connsiteX4" fmla="*/ 12192000 w 12192000"/>
              <a:gd name="connsiteY4" fmla="*/ 3034730 h 3034730"/>
              <a:gd name="connsiteX5" fmla="*/ 0 w 12192000"/>
              <a:gd name="connsiteY5" fmla="*/ 3034730 h 3034730"/>
              <a:gd name="connsiteX6" fmla="*/ 0 w 12192000"/>
              <a:gd name="connsiteY6" fmla="*/ 1455893 h 3034730"/>
              <a:gd name="connsiteX7" fmla="*/ 1262 w 12192000"/>
              <a:gd name="connsiteY7" fmla="*/ 1455434 h 3034730"/>
              <a:gd name="connsiteX8" fmla="*/ 80954 w 12192000"/>
              <a:gd name="connsiteY8" fmla="*/ 1398709 h 3034730"/>
              <a:gd name="connsiteX9" fmla="*/ 292225 w 12192000"/>
              <a:gd name="connsiteY9" fmla="*/ 1384960 h 3034730"/>
              <a:gd name="connsiteX10" fmla="*/ 363775 w 12192000"/>
              <a:gd name="connsiteY10" fmla="*/ 1320009 h 3034730"/>
              <a:gd name="connsiteX11" fmla="*/ 592426 w 12192000"/>
              <a:gd name="connsiteY11" fmla="*/ 1269402 h 3034730"/>
              <a:gd name="connsiteX12" fmla="*/ 922282 w 12192000"/>
              <a:gd name="connsiteY12" fmla="*/ 1438131 h 3034730"/>
              <a:gd name="connsiteX13" fmla="*/ 1045058 w 12192000"/>
              <a:gd name="connsiteY13" fmla="*/ 1397114 h 3034730"/>
              <a:gd name="connsiteX14" fmla="*/ 1089622 w 12192000"/>
              <a:gd name="connsiteY14" fmla="*/ 1349798 h 3034730"/>
              <a:gd name="connsiteX15" fmla="*/ 1108310 w 12192000"/>
              <a:gd name="connsiteY15" fmla="*/ 1344459 h 3034730"/>
              <a:gd name="connsiteX16" fmla="*/ 1153729 w 12192000"/>
              <a:gd name="connsiteY16" fmla="*/ 1377352 h 3034730"/>
              <a:gd name="connsiteX17" fmla="*/ 1205648 w 12192000"/>
              <a:gd name="connsiteY17" fmla="*/ 1368884 h 3034730"/>
              <a:gd name="connsiteX18" fmla="*/ 1276507 w 12192000"/>
              <a:gd name="connsiteY18" fmla="*/ 1412521 h 3034730"/>
              <a:gd name="connsiteX19" fmla="*/ 1484434 w 12192000"/>
              <a:gd name="connsiteY19" fmla="*/ 1397913 h 3034730"/>
              <a:gd name="connsiteX20" fmla="*/ 1551462 w 12192000"/>
              <a:gd name="connsiteY20" fmla="*/ 1444019 h 3034730"/>
              <a:gd name="connsiteX21" fmla="*/ 1578891 w 12192000"/>
              <a:gd name="connsiteY21" fmla="*/ 1450899 h 3034730"/>
              <a:gd name="connsiteX22" fmla="*/ 1629211 w 12192000"/>
              <a:gd name="connsiteY22" fmla="*/ 1496905 h 3034730"/>
              <a:gd name="connsiteX23" fmla="*/ 1761368 w 12192000"/>
              <a:gd name="connsiteY23" fmla="*/ 1385440 h 3034730"/>
              <a:gd name="connsiteX24" fmla="*/ 1963498 w 12192000"/>
              <a:gd name="connsiteY24" fmla="*/ 1382242 h 3034730"/>
              <a:gd name="connsiteX25" fmla="*/ 2135835 w 12192000"/>
              <a:gd name="connsiteY25" fmla="*/ 1290559 h 3034730"/>
              <a:gd name="connsiteX26" fmla="*/ 2245597 w 12192000"/>
              <a:gd name="connsiteY26" fmla="*/ 1291110 h 3034730"/>
              <a:gd name="connsiteX27" fmla="*/ 2283213 w 12192000"/>
              <a:gd name="connsiteY27" fmla="*/ 1335248 h 3034730"/>
              <a:gd name="connsiteX28" fmla="*/ 2554835 w 12192000"/>
              <a:gd name="connsiteY28" fmla="*/ 1292500 h 3034730"/>
              <a:gd name="connsiteX29" fmla="*/ 2624709 w 12192000"/>
              <a:gd name="connsiteY29" fmla="*/ 1302340 h 3034730"/>
              <a:gd name="connsiteX30" fmla="*/ 2685203 w 12192000"/>
              <a:gd name="connsiteY30" fmla="*/ 1268613 h 3034730"/>
              <a:gd name="connsiteX31" fmla="*/ 2797140 w 12192000"/>
              <a:gd name="connsiteY31" fmla="*/ 1307684 h 3034730"/>
              <a:gd name="connsiteX32" fmla="*/ 2949904 w 12192000"/>
              <a:gd name="connsiteY32" fmla="*/ 1285619 h 3034730"/>
              <a:gd name="connsiteX33" fmla="*/ 3041599 w 12192000"/>
              <a:gd name="connsiteY33" fmla="*/ 1280473 h 3034730"/>
              <a:gd name="connsiteX34" fmla="*/ 3076895 w 12192000"/>
              <a:gd name="connsiteY34" fmla="*/ 1291170 h 3034730"/>
              <a:gd name="connsiteX35" fmla="*/ 3125873 w 12192000"/>
              <a:gd name="connsiteY35" fmla="*/ 1297603 h 3034730"/>
              <a:gd name="connsiteX36" fmla="*/ 3212670 w 12192000"/>
              <a:gd name="connsiteY36" fmla="*/ 1318749 h 3034730"/>
              <a:gd name="connsiteX37" fmla="*/ 3328662 w 12192000"/>
              <a:gd name="connsiteY37" fmla="*/ 1330129 h 3034730"/>
              <a:gd name="connsiteX38" fmla="*/ 3411155 w 12192000"/>
              <a:gd name="connsiteY38" fmla="*/ 1284392 h 3034730"/>
              <a:gd name="connsiteX39" fmla="*/ 3418924 w 12192000"/>
              <a:gd name="connsiteY39" fmla="*/ 1293512 h 3034730"/>
              <a:gd name="connsiteX40" fmla="*/ 3476827 w 12192000"/>
              <a:gd name="connsiteY40" fmla="*/ 1288294 h 3034730"/>
              <a:gd name="connsiteX41" fmla="*/ 3676933 w 12192000"/>
              <a:gd name="connsiteY41" fmla="*/ 1204893 h 3034730"/>
              <a:gd name="connsiteX42" fmla="*/ 3790165 w 12192000"/>
              <a:gd name="connsiteY42" fmla="*/ 1196496 h 3034730"/>
              <a:gd name="connsiteX43" fmla="*/ 3830794 w 12192000"/>
              <a:gd name="connsiteY43" fmla="*/ 1204017 h 3034730"/>
              <a:gd name="connsiteX44" fmla="*/ 3898840 w 12192000"/>
              <a:gd name="connsiteY44" fmla="*/ 1215965 h 3034730"/>
              <a:gd name="connsiteX45" fmla="*/ 3950784 w 12192000"/>
              <a:gd name="connsiteY45" fmla="*/ 1250756 h 3034730"/>
              <a:gd name="connsiteX46" fmla="*/ 4007250 w 12192000"/>
              <a:gd name="connsiteY46" fmla="*/ 1250499 h 3034730"/>
              <a:gd name="connsiteX47" fmla="*/ 4018961 w 12192000"/>
              <a:gd name="connsiteY47" fmla="*/ 1216994 h 3034730"/>
              <a:gd name="connsiteX48" fmla="*/ 4079819 w 12192000"/>
              <a:gd name="connsiteY48" fmla="*/ 1227574 h 3034730"/>
              <a:gd name="connsiteX49" fmla="*/ 4172291 w 12192000"/>
              <a:gd name="connsiteY49" fmla="*/ 1247294 h 3034730"/>
              <a:gd name="connsiteX50" fmla="*/ 4225262 w 12192000"/>
              <a:gd name="connsiteY50" fmla="*/ 1250029 h 3034730"/>
              <a:gd name="connsiteX51" fmla="*/ 4370346 w 12192000"/>
              <a:gd name="connsiteY51" fmla="*/ 1266882 h 3034730"/>
              <a:gd name="connsiteX52" fmla="*/ 4515963 w 12192000"/>
              <a:gd name="connsiteY52" fmla="*/ 1290912 h 3034730"/>
              <a:gd name="connsiteX53" fmla="*/ 4588639 w 12192000"/>
              <a:gd name="connsiteY53" fmla="*/ 1342808 h 3034730"/>
              <a:gd name="connsiteX54" fmla="*/ 4596973 w 12192000"/>
              <a:gd name="connsiteY54" fmla="*/ 1344279 h 3034730"/>
              <a:gd name="connsiteX55" fmla="*/ 4618216 w 12192000"/>
              <a:gd name="connsiteY55" fmla="*/ 1338270 h 3034730"/>
              <a:gd name="connsiteX56" fmla="*/ 4625954 w 12192000"/>
              <a:gd name="connsiteY56" fmla="*/ 1334357 h 3034730"/>
              <a:gd name="connsiteX57" fmla="*/ 4637810 w 12192000"/>
              <a:gd name="connsiteY57" fmla="*/ 1332150 h 3034730"/>
              <a:gd name="connsiteX58" fmla="*/ 4638182 w 12192000"/>
              <a:gd name="connsiteY58" fmla="*/ 1332622 h 3034730"/>
              <a:gd name="connsiteX59" fmla="*/ 4649133 w 12192000"/>
              <a:gd name="connsiteY59" fmla="*/ 1329525 h 3034730"/>
              <a:gd name="connsiteX60" fmla="*/ 4701697 w 12192000"/>
              <a:gd name="connsiteY60" fmla="*/ 1307716 h 3034730"/>
              <a:gd name="connsiteX61" fmla="*/ 4781030 w 12192000"/>
              <a:gd name="connsiteY61" fmla="*/ 1344260 h 3034730"/>
              <a:gd name="connsiteX62" fmla="*/ 4812019 w 12192000"/>
              <a:gd name="connsiteY62" fmla="*/ 1347319 h 3034730"/>
              <a:gd name="connsiteX63" fmla="*/ 4828995 w 12192000"/>
              <a:gd name="connsiteY63" fmla="*/ 1351764 h 3034730"/>
              <a:gd name="connsiteX64" fmla="*/ 4830324 w 12192000"/>
              <a:gd name="connsiteY64" fmla="*/ 1353855 h 3034730"/>
              <a:gd name="connsiteX65" fmla="*/ 4880675 w 12192000"/>
              <a:gd name="connsiteY65" fmla="*/ 1332684 h 3034730"/>
              <a:gd name="connsiteX66" fmla="*/ 4888002 w 12192000"/>
              <a:gd name="connsiteY66" fmla="*/ 1334108 h 3034730"/>
              <a:gd name="connsiteX67" fmla="*/ 4920000 w 12192000"/>
              <a:gd name="connsiteY67" fmla="*/ 1314889 h 3034730"/>
              <a:gd name="connsiteX68" fmla="*/ 4936970 w 12192000"/>
              <a:gd name="connsiteY68" fmla="*/ 1307850 h 3034730"/>
              <a:gd name="connsiteX69" fmla="*/ 4940860 w 12192000"/>
              <a:gd name="connsiteY69" fmla="*/ 1299898 h 3034730"/>
              <a:gd name="connsiteX70" fmla="*/ 4966368 w 12192000"/>
              <a:gd name="connsiteY70" fmla="*/ 1292534 h 3034730"/>
              <a:gd name="connsiteX71" fmla="*/ 4969638 w 12192000"/>
              <a:gd name="connsiteY71" fmla="*/ 1293938 h 3034730"/>
              <a:gd name="connsiteX72" fmla="*/ 5226148 w 12192000"/>
              <a:gd name="connsiteY72" fmla="*/ 1226342 h 3034730"/>
              <a:gd name="connsiteX73" fmla="*/ 5404202 w 12192000"/>
              <a:gd name="connsiteY73" fmla="*/ 1111681 h 3034730"/>
              <a:gd name="connsiteX74" fmla="*/ 5524873 w 12192000"/>
              <a:gd name="connsiteY74" fmla="*/ 1097146 h 3034730"/>
              <a:gd name="connsiteX75" fmla="*/ 5571647 w 12192000"/>
              <a:gd name="connsiteY75" fmla="*/ 1135778 h 3034730"/>
              <a:gd name="connsiteX76" fmla="*/ 5864828 w 12192000"/>
              <a:gd name="connsiteY76" fmla="*/ 1056037 h 3034730"/>
              <a:gd name="connsiteX77" fmla="*/ 5942819 w 12192000"/>
              <a:gd name="connsiteY77" fmla="*/ 1056200 h 3034730"/>
              <a:gd name="connsiteX78" fmla="*/ 6005130 w 12192000"/>
              <a:gd name="connsiteY78" fmla="*/ 1014420 h 3034730"/>
              <a:gd name="connsiteX79" fmla="*/ 6035074 w 12192000"/>
              <a:gd name="connsiteY79" fmla="*/ 1024211 h 3034730"/>
              <a:gd name="connsiteX80" fmla="*/ 6040306 w 12192000"/>
              <a:gd name="connsiteY80" fmla="*/ 1026359 h 3034730"/>
              <a:gd name="connsiteX81" fmla="*/ 6059736 w 12192000"/>
              <a:gd name="connsiteY81" fmla="*/ 1024948 h 3034730"/>
              <a:gd name="connsiteX82" fmla="*/ 6067105 w 12192000"/>
              <a:gd name="connsiteY82" fmla="*/ 1037061 h 3034730"/>
              <a:gd name="connsiteX83" fmla="*/ 6097704 w 12192000"/>
              <a:gd name="connsiteY83" fmla="*/ 1043902 h 3034730"/>
              <a:gd name="connsiteX84" fmla="*/ 6132939 w 12192000"/>
              <a:gd name="connsiteY84" fmla="*/ 1037812 h 3034730"/>
              <a:gd name="connsiteX85" fmla="*/ 6298074 w 12192000"/>
              <a:gd name="connsiteY85" fmla="*/ 994926 h 3034730"/>
              <a:gd name="connsiteX86" fmla="*/ 6398189 w 12192000"/>
              <a:gd name="connsiteY86" fmla="*/ 977221 h 3034730"/>
              <a:gd name="connsiteX87" fmla="*/ 6438292 w 12192000"/>
              <a:gd name="connsiteY87" fmla="*/ 982986 h 3034730"/>
              <a:gd name="connsiteX88" fmla="*/ 6492901 w 12192000"/>
              <a:gd name="connsiteY88" fmla="*/ 982640 h 3034730"/>
              <a:gd name="connsiteX89" fmla="*/ 6590880 w 12192000"/>
              <a:gd name="connsiteY89" fmla="*/ 991699 h 3034730"/>
              <a:gd name="connsiteX90" fmla="*/ 6719732 w 12192000"/>
              <a:gd name="connsiteY90" fmla="*/ 987056 h 3034730"/>
              <a:gd name="connsiteX91" fmla="*/ 6804733 w 12192000"/>
              <a:gd name="connsiteY91" fmla="*/ 930333 h 3034730"/>
              <a:gd name="connsiteX92" fmla="*/ 6814394 w 12192000"/>
              <a:gd name="connsiteY92" fmla="*/ 938315 h 3034730"/>
              <a:gd name="connsiteX93" fmla="*/ 6877373 w 12192000"/>
              <a:gd name="connsiteY93" fmla="*/ 925183 h 3034730"/>
              <a:gd name="connsiteX94" fmla="*/ 7048861 w 12192000"/>
              <a:gd name="connsiteY94" fmla="*/ 846673 h 3034730"/>
              <a:gd name="connsiteX95" fmla="*/ 7210341 w 12192000"/>
              <a:gd name="connsiteY95" fmla="*/ 791032 h 3034730"/>
              <a:gd name="connsiteX96" fmla="*/ 7255911 w 12192000"/>
              <a:gd name="connsiteY96" fmla="*/ 792913 h 3034730"/>
              <a:gd name="connsiteX97" fmla="*/ 7332151 w 12192000"/>
              <a:gd name="connsiteY97" fmla="*/ 795421 h 3034730"/>
              <a:gd name="connsiteX98" fmla="*/ 7399867 w 12192000"/>
              <a:gd name="connsiteY98" fmla="*/ 797410 h 3034730"/>
              <a:gd name="connsiteX99" fmla="*/ 7455528 w 12192000"/>
              <a:gd name="connsiteY99" fmla="*/ 814796 h 3034730"/>
              <a:gd name="connsiteX100" fmla="*/ 7464265 w 12192000"/>
              <a:gd name="connsiteY100" fmla="*/ 779938 h 3034730"/>
              <a:gd name="connsiteX101" fmla="*/ 7532439 w 12192000"/>
              <a:gd name="connsiteY101" fmla="*/ 782076 h 3034730"/>
              <a:gd name="connsiteX102" fmla="*/ 7636477 w 12192000"/>
              <a:gd name="connsiteY102" fmla="*/ 788938 h 3034730"/>
              <a:gd name="connsiteX103" fmla="*/ 7695017 w 12192000"/>
              <a:gd name="connsiteY103" fmla="*/ 784375 h 3034730"/>
              <a:gd name="connsiteX104" fmla="*/ 7856510 w 12192000"/>
              <a:gd name="connsiteY104" fmla="*/ 781165 h 3034730"/>
              <a:gd name="connsiteX105" fmla="*/ 8000425 w 12192000"/>
              <a:gd name="connsiteY105" fmla="*/ 797703 h 3034730"/>
              <a:gd name="connsiteX106" fmla="*/ 8122842 w 12192000"/>
              <a:gd name="connsiteY106" fmla="*/ 827094 h 3034730"/>
              <a:gd name="connsiteX107" fmla="*/ 8256063 w 12192000"/>
              <a:gd name="connsiteY107" fmla="*/ 825948 h 3034730"/>
              <a:gd name="connsiteX108" fmla="*/ 8279361 w 12192000"/>
              <a:gd name="connsiteY108" fmla="*/ 831590 h 3034730"/>
              <a:gd name="connsiteX109" fmla="*/ 8308574 w 12192000"/>
              <a:gd name="connsiteY109" fmla="*/ 820928 h 3034730"/>
              <a:gd name="connsiteX110" fmla="*/ 8425361 w 12192000"/>
              <a:gd name="connsiteY110" fmla="*/ 776344 h 3034730"/>
              <a:gd name="connsiteX111" fmla="*/ 8514569 w 12192000"/>
              <a:gd name="connsiteY111" fmla="*/ 724729 h 3034730"/>
              <a:gd name="connsiteX112" fmla="*/ 8637020 w 12192000"/>
              <a:gd name="connsiteY112" fmla="*/ 729742 h 3034730"/>
              <a:gd name="connsiteX113" fmla="*/ 8707913 w 12192000"/>
              <a:gd name="connsiteY113" fmla="*/ 709631 h 3034730"/>
              <a:gd name="connsiteX114" fmla="*/ 8837330 w 12192000"/>
              <a:gd name="connsiteY114" fmla="*/ 673082 h 3034730"/>
              <a:gd name="connsiteX115" fmla="*/ 8976426 w 12192000"/>
              <a:gd name="connsiteY115" fmla="*/ 629547 h 3034730"/>
              <a:gd name="connsiteX116" fmla="*/ 9071558 w 12192000"/>
              <a:gd name="connsiteY116" fmla="*/ 623787 h 3034730"/>
              <a:gd name="connsiteX117" fmla="*/ 9198035 w 12192000"/>
              <a:gd name="connsiteY117" fmla="*/ 548814 h 3034730"/>
              <a:gd name="connsiteX118" fmla="*/ 9262491 w 12192000"/>
              <a:gd name="connsiteY118" fmla="*/ 519293 h 3034730"/>
              <a:gd name="connsiteX119" fmla="*/ 9365508 w 12192000"/>
              <a:gd name="connsiteY119" fmla="*/ 489381 h 3034730"/>
              <a:gd name="connsiteX120" fmla="*/ 9396419 w 12192000"/>
              <a:gd name="connsiteY120" fmla="*/ 477440 h 3034730"/>
              <a:gd name="connsiteX121" fmla="*/ 9730507 w 12192000"/>
              <a:gd name="connsiteY121" fmla="*/ 422365 h 3034730"/>
              <a:gd name="connsiteX122" fmla="*/ 9898786 w 12192000"/>
              <a:gd name="connsiteY122" fmla="*/ 373843 h 3034730"/>
              <a:gd name="connsiteX123" fmla="*/ 10109592 w 12192000"/>
              <a:gd name="connsiteY123" fmla="*/ 353841 h 3034730"/>
              <a:gd name="connsiteX124" fmla="*/ 10166359 w 12192000"/>
              <a:gd name="connsiteY124" fmla="*/ 302357 h 3034730"/>
              <a:gd name="connsiteX125" fmla="*/ 10198649 w 12192000"/>
              <a:gd name="connsiteY125" fmla="*/ 298184 h 3034730"/>
              <a:gd name="connsiteX126" fmla="*/ 10252414 w 12192000"/>
              <a:gd name="connsiteY126" fmla="*/ 295650 h 3034730"/>
              <a:gd name="connsiteX127" fmla="*/ 10330562 w 12192000"/>
              <a:gd name="connsiteY127" fmla="*/ 263831 h 3034730"/>
              <a:gd name="connsiteX128" fmla="*/ 10494218 w 12192000"/>
              <a:gd name="connsiteY128" fmla="*/ 241267 h 3034730"/>
              <a:gd name="connsiteX129" fmla="*/ 10756358 w 12192000"/>
              <a:gd name="connsiteY129" fmla="*/ 119095 h 3034730"/>
              <a:gd name="connsiteX130" fmla="*/ 11012232 w 12192000"/>
              <a:gd name="connsiteY130" fmla="*/ 91325 h 3034730"/>
              <a:gd name="connsiteX131" fmla="*/ 11099682 w 12192000"/>
              <a:gd name="connsiteY131" fmla="*/ 78082 h 3034730"/>
              <a:gd name="connsiteX132" fmla="*/ 11201045 w 12192000"/>
              <a:gd name="connsiteY132" fmla="*/ 132087 h 3034730"/>
              <a:gd name="connsiteX133" fmla="*/ 11346270 w 12192000"/>
              <a:gd name="connsiteY133" fmla="*/ 101134 h 3034730"/>
              <a:gd name="connsiteX134" fmla="*/ 11429655 w 12192000"/>
              <a:gd name="connsiteY134" fmla="*/ 140156 h 3034730"/>
              <a:gd name="connsiteX135" fmla="*/ 11594025 w 12192000"/>
              <a:gd name="connsiteY135" fmla="*/ 82714 h 3034730"/>
              <a:gd name="connsiteX136" fmla="*/ 11634593 w 12192000"/>
              <a:gd name="connsiteY136" fmla="*/ 86302 h 3034730"/>
              <a:gd name="connsiteX137" fmla="*/ 11690562 w 12192000"/>
              <a:gd name="connsiteY137" fmla="*/ 99375 h 3034730"/>
              <a:gd name="connsiteX138" fmla="*/ 11864184 w 12192000"/>
              <a:gd name="connsiteY138" fmla="*/ 78880 h 3034730"/>
              <a:gd name="connsiteX139" fmla="*/ 11976386 w 12192000"/>
              <a:gd name="connsiteY139" fmla="*/ 34889 h 3034730"/>
              <a:gd name="connsiteX140" fmla="*/ 12053274 w 12192000"/>
              <a:gd name="connsiteY140" fmla="*/ 219 h 3034730"/>
              <a:gd name="connsiteX0" fmla="*/ 12053274 w 12192000"/>
              <a:gd name="connsiteY0" fmla="*/ 219 h 3034730"/>
              <a:gd name="connsiteX1" fmla="*/ 12090320 w 12192000"/>
              <a:gd name="connsiteY1" fmla="*/ 20165 h 3034730"/>
              <a:gd name="connsiteX2" fmla="*/ 12179872 w 12192000"/>
              <a:gd name="connsiteY2" fmla="*/ 17423 h 3034730"/>
              <a:gd name="connsiteX3" fmla="*/ 12192000 w 12192000"/>
              <a:gd name="connsiteY3" fmla="*/ 6015 h 3034730"/>
              <a:gd name="connsiteX4" fmla="*/ 12192000 w 12192000"/>
              <a:gd name="connsiteY4" fmla="*/ 3034730 h 3034730"/>
              <a:gd name="connsiteX5" fmla="*/ 0 w 12192000"/>
              <a:gd name="connsiteY5" fmla="*/ 3034730 h 3034730"/>
              <a:gd name="connsiteX6" fmla="*/ 0 w 12192000"/>
              <a:gd name="connsiteY6" fmla="*/ 1455893 h 3034730"/>
              <a:gd name="connsiteX7" fmla="*/ 1262 w 12192000"/>
              <a:gd name="connsiteY7" fmla="*/ 1455434 h 3034730"/>
              <a:gd name="connsiteX8" fmla="*/ 80954 w 12192000"/>
              <a:gd name="connsiteY8" fmla="*/ 1398709 h 3034730"/>
              <a:gd name="connsiteX9" fmla="*/ 292225 w 12192000"/>
              <a:gd name="connsiteY9" fmla="*/ 1384960 h 3034730"/>
              <a:gd name="connsiteX10" fmla="*/ 363775 w 12192000"/>
              <a:gd name="connsiteY10" fmla="*/ 1320009 h 3034730"/>
              <a:gd name="connsiteX11" fmla="*/ 592426 w 12192000"/>
              <a:gd name="connsiteY11" fmla="*/ 1269402 h 3034730"/>
              <a:gd name="connsiteX12" fmla="*/ 922282 w 12192000"/>
              <a:gd name="connsiteY12" fmla="*/ 1438131 h 3034730"/>
              <a:gd name="connsiteX13" fmla="*/ 1045058 w 12192000"/>
              <a:gd name="connsiteY13" fmla="*/ 1397114 h 3034730"/>
              <a:gd name="connsiteX14" fmla="*/ 1089622 w 12192000"/>
              <a:gd name="connsiteY14" fmla="*/ 1349798 h 3034730"/>
              <a:gd name="connsiteX15" fmla="*/ 1108310 w 12192000"/>
              <a:gd name="connsiteY15" fmla="*/ 1344459 h 3034730"/>
              <a:gd name="connsiteX16" fmla="*/ 1153729 w 12192000"/>
              <a:gd name="connsiteY16" fmla="*/ 1377352 h 3034730"/>
              <a:gd name="connsiteX17" fmla="*/ 1205648 w 12192000"/>
              <a:gd name="connsiteY17" fmla="*/ 1368884 h 3034730"/>
              <a:gd name="connsiteX18" fmla="*/ 1276507 w 12192000"/>
              <a:gd name="connsiteY18" fmla="*/ 1412521 h 3034730"/>
              <a:gd name="connsiteX19" fmla="*/ 1484434 w 12192000"/>
              <a:gd name="connsiteY19" fmla="*/ 1397913 h 3034730"/>
              <a:gd name="connsiteX20" fmla="*/ 1551462 w 12192000"/>
              <a:gd name="connsiteY20" fmla="*/ 1444019 h 3034730"/>
              <a:gd name="connsiteX21" fmla="*/ 1578891 w 12192000"/>
              <a:gd name="connsiteY21" fmla="*/ 1450899 h 3034730"/>
              <a:gd name="connsiteX22" fmla="*/ 1629211 w 12192000"/>
              <a:gd name="connsiteY22" fmla="*/ 1496905 h 3034730"/>
              <a:gd name="connsiteX23" fmla="*/ 1761368 w 12192000"/>
              <a:gd name="connsiteY23" fmla="*/ 1385440 h 3034730"/>
              <a:gd name="connsiteX24" fmla="*/ 1963498 w 12192000"/>
              <a:gd name="connsiteY24" fmla="*/ 1382242 h 3034730"/>
              <a:gd name="connsiteX25" fmla="*/ 2135835 w 12192000"/>
              <a:gd name="connsiteY25" fmla="*/ 1290559 h 3034730"/>
              <a:gd name="connsiteX26" fmla="*/ 2245597 w 12192000"/>
              <a:gd name="connsiteY26" fmla="*/ 1291110 h 3034730"/>
              <a:gd name="connsiteX27" fmla="*/ 2283213 w 12192000"/>
              <a:gd name="connsiteY27" fmla="*/ 1335248 h 3034730"/>
              <a:gd name="connsiteX28" fmla="*/ 2554835 w 12192000"/>
              <a:gd name="connsiteY28" fmla="*/ 1292500 h 3034730"/>
              <a:gd name="connsiteX29" fmla="*/ 2624709 w 12192000"/>
              <a:gd name="connsiteY29" fmla="*/ 1302340 h 3034730"/>
              <a:gd name="connsiteX30" fmla="*/ 2685203 w 12192000"/>
              <a:gd name="connsiteY30" fmla="*/ 1268613 h 3034730"/>
              <a:gd name="connsiteX31" fmla="*/ 2797140 w 12192000"/>
              <a:gd name="connsiteY31" fmla="*/ 1307684 h 3034730"/>
              <a:gd name="connsiteX32" fmla="*/ 2949904 w 12192000"/>
              <a:gd name="connsiteY32" fmla="*/ 1285619 h 3034730"/>
              <a:gd name="connsiteX33" fmla="*/ 3041599 w 12192000"/>
              <a:gd name="connsiteY33" fmla="*/ 1280473 h 3034730"/>
              <a:gd name="connsiteX34" fmla="*/ 3076895 w 12192000"/>
              <a:gd name="connsiteY34" fmla="*/ 1291170 h 3034730"/>
              <a:gd name="connsiteX35" fmla="*/ 3125873 w 12192000"/>
              <a:gd name="connsiteY35" fmla="*/ 1297603 h 3034730"/>
              <a:gd name="connsiteX36" fmla="*/ 3212670 w 12192000"/>
              <a:gd name="connsiteY36" fmla="*/ 1318749 h 3034730"/>
              <a:gd name="connsiteX37" fmla="*/ 3328662 w 12192000"/>
              <a:gd name="connsiteY37" fmla="*/ 1330129 h 3034730"/>
              <a:gd name="connsiteX38" fmla="*/ 3411155 w 12192000"/>
              <a:gd name="connsiteY38" fmla="*/ 1284392 h 3034730"/>
              <a:gd name="connsiteX39" fmla="*/ 3418924 w 12192000"/>
              <a:gd name="connsiteY39" fmla="*/ 1293512 h 3034730"/>
              <a:gd name="connsiteX40" fmla="*/ 3476827 w 12192000"/>
              <a:gd name="connsiteY40" fmla="*/ 1288294 h 3034730"/>
              <a:gd name="connsiteX41" fmla="*/ 3676933 w 12192000"/>
              <a:gd name="connsiteY41" fmla="*/ 1204893 h 3034730"/>
              <a:gd name="connsiteX42" fmla="*/ 3790165 w 12192000"/>
              <a:gd name="connsiteY42" fmla="*/ 1196496 h 3034730"/>
              <a:gd name="connsiteX43" fmla="*/ 3830794 w 12192000"/>
              <a:gd name="connsiteY43" fmla="*/ 1204017 h 3034730"/>
              <a:gd name="connsiteX44" fmla="*/ 3898840 w 12192000"/>
              <a:gd name="connsiteY44" fmla="*/ 1215965 h 3034730"/>
              <a:gd name="connsiteX45" fmla="*/ 3950784 w 12192000"/>
              <a:gd name="connsiteY45" fmla="*/ 1250756 h 3034730"/>
              <a:gd name="connsiteX46" fmla="*/ 4007250 w 12192000"/>
              <a:gd name="connsiteY46" fmla="*/ 1250499 h 3034730"/>
              <a:gd name="connsiteX47" fmla="*/ 4018961 w 12192000"/>
              <a:gd name="connsiteY47" fmla="*/ 1216994 h 3034730"/>
              <a:gd name="connsiteX48" fmla="*/ 4079819 w 12192000"/>
              <a:gd name="connsiteY48" fmla="*/ 1227574 h 3034730"/>
              <a:gd name="connsiteX49" fmla="*/ 4172291 w 12192000"/>
              <a:gd name="connsiteY49" fmla="*/ 1247294 h 3034730"/>
              <a:gd name="connsiteX50" fmla="*/ 4225262 w 12192000"/>
              <a:gd name="connsiteY50" fmla="*/ 1250029 h 3034730"/>
              <a:gd name="connsiteX51" fmla="*/ 4370346 w 12192000"/>
              <a:gd name="connsiteY51" fmla="*/ 1266882 h 3034730"/>
              <a:gd name="connsiteX52" fmla="*/ 4515963 w 12192000"/>
              <a:gd name="connsiteY52" fmla="*/ 1290912 h 3034730"/>
              <a:gd name="connsiteX53" fmla="*/ 4588639 w 12192000"/>
              <a:gd name="connsiteY53" fmla="*/ 1342808 h 3034730"/>
              <a:gd name="connsiteX54" fmla="*/ 4596973 w 12192000"/>
              <a:gd name="connsiteY54" fmla="*/ 1344279 h 3034730"/>
              <a:gd name="connsiteX55" fmla="*/ 4618216 w 12192000"/>
              <a:gd name="connsiteY55" fmla="*/ 1338270 h 3034730"/>
              <a:gd name="connsiteX56" fmla="*/ 4625954 w 12192000"/>
              <a:gd name="connsiteY56" fmla="*/ 1334357 h 3034730"/>
              <a:gd name="connsiteX57" fmla="*/ 4637810 w 12192000"/>
              <a:gd name="connsiteY57" fmla="*/ 1332150 h 3034730"/>
              <a:gd name="connsiteX58" fmla="*/ 4638182 w 12192000"/>
              <a:gd name="connsiteY58" fmla="*/ 1332622 h 3034730"/>
              <a:gd name="connsiteX59" fmla="*/ 4649133 w 12192000"/>
              <a:gd name="connsiteY59" fmla="*/ 1329525 h 3034730"/>
              <a:gd name="connsiteX60" fmla="*/ 4701697 w 12192000"/>
              <a:gd name="connsiteY60" fmla="*/ 1307716 h 3034730"/>
              <a:gd name="connsiteX61" fmla="*/ 4781030 w 12192000"/>
              <a:gd name="connsiteY61" fmla="*/ 1344260 h 3034730"/>
              <a:gd name="connsiteX62" fmla="*/ 4812019 w 12192000"/>
              <a:gd name="connsiteY62" fmla="*/ 1347319 h 3034730"/>
              <a:gd name="connsiteX63" fmla="*/ 4828995 w 12192000"/>
              <a:gd name="connsiteY63" fmla="*/ 1351764 h 3034730"/>
              <a:gd name="connsiteX64" fmla="*/ 4830324 w 12192000"/>
              <a:gd name="connsiteY64" fmla="*/ 1353855 h 3034730"/>
              <a:gd name="connsiteX65" fmla="*/ 4880675 w 12192000"/>
              <a:gd name="connsiteY65" fmla="*/ 1332684 h 3034730"/>
              <a:gd name="connsiteX66" fmla="*/ 4888002 w 12192000"/>
              <a:gd name="connsiteY66" fmla="*/ 1334108 h 3034730"/>
              <a:gd name="connsiteX67" fmla="*/ 4920000 w 12192000"/>
              <a:gd name="connsiteY67" fmla="*/ 1314889 h 3034730"/>
              <a:gd name="connsiteX68" fmla="*/ 4936970 w 12192000"/>
              <a:gd name="connsiteY68" fmla="*/ 1307850 h 3034730"/>
              <a:gd name="connsiteX69" fmla="*/ 4940860 w 12192000"/>
              <a:gd name="connsiteY69" fmla="*/ 1299898 h 3034730"/>
              <a:gd name="connsiteX70" fmla="*/ 4966368 w 12192000"/>
              <a:gd name="connsiteY70" fmla="*/ 1292534 h 3034730"/>
              <a:gd name="connsiteX71" fmla="*/ 4969638 w 12192000"/>
              <a:gd name="connsiteY71" fmla="*/ 1293938 h 3034730"/>
              <a:gd name="connsiteX72" fmla="*/ 5226148 w 12192000"/>
              <a:gd name="connsiteY72" fmla="*/ 1226342 h 3034730"/>
              <a:gd name="connsiteX73" fmla="*/ 5404202 w 12192000"/>
              <a:gd name="connsiteY73" fmla="*/ 1111681 h 3034730"/>
              <a:gd name="connsiteX74" fmla="*/ 5524873 w 12192000"/>
              <a:gd name="connsiteY74" fmla="*/ 1097146 h 3034730"/>
              <a:gd name="connsiteX75" fmla="*/ 5571647 w 12192000"/>
              <a:gd name="connsiteY75" fmla="*/ 1135778 h 3034730"/>
              <a:gd name="connsiteX76" fmla="*/ 5864828 w 12192000"/>
              <a:gd name="connsiteY76" fmla="*/ 1056037 h 3034730"/>
              <a:gd name="connsiteX77" fmla="*/ 5942819 w 12192000"/>
              <a:gd name="connsiteY77" fmla="*/ 1056200 h 3034730"/>
              <a:gd name="connsiteX78" fmla="*/ 6005130 w 12192000"/>
              <a:gd name="connsiteY78" fmla="*/ 1014420 h 3034730"/>
              <a:gd name="connsiteX79" fmla="*/ 6035074 w 12192000"/>
              <a:gd name="connsiteY79" fmla="*/ 1024211 h 3034730"/>
              <a:gd name="connsiteX80" fmla="*/ 6040306 w 12192000"/>
              <a:gd name="connsiteY80" fmla="*/ 1026359 h 3034730"/>
              <a:gd name="connsiteX81" fmla="*/ 6059736 w 12192000"/>
              <a:gd name="connsiteY81" fmla="*/ 1024948 h 3034730"/>
              <a:gd name="connsiteX82" fmla="*/ 6067105 w 12192000"/>
              <a:gd name="connsiteY82" fmla="*/ 1037061 h 3034730"/>
              <a:gd name="connsiteX83" fmla="*/ 6097704 w 12192000"/>
              <a:gd name="connsiteY83" fmla="*/ 1043902 h 3034730"/>
              <a:gd name="connsiteX84" fmla="*/ 6132939 w 12192000"/>
              <a:gd name="connsiteY84" fmla="*/ 1037812 h 3034730"/>
              <a:gd name="connsiteX85" fmla="*/ 6298074 w 12192000"/>
              <a:gd name="connsiteY85" fmla="*/ 994926 h 3034730"/>
              <a:gd name="connsiteX86" fmla="*/ 6398189 w 12192000"/>
              <a:gd name="connsiteY86" fmla="*/ 977221 h 3034730"/>
              <a:gd name="connsiteX87" fmla="*/ 6438292 w 12192000"/>
              <a:gd name="connsiteY87" fmla="*/ 982986 h 3034730"/>
              <a:gd name="connsiteX88" fmla="*/ 6492901 w 12192000"/>
              <a:gd name="connsiteY88" fmla="*/ 982640 h 3034730"/>
              <a:gd name="connsiteX89" fmla="*/ 6590880 w 12192000"/>
              <a:gd name="connsiteY89" fmla="*/ 991699 h 3034730"/>
              <a:gd name="connsiteX90" fmla="*/ 6719732 w 12192000"/>
              <a:gd name="connsiteY90" fmla="*/ 987056 h 3034730"/>
              <a:gd name="connsiteX91" fmla="*/ 6804733 w 12192000"/>
              <a:gd name="connsiteY91" fmla="*/ 930333 h 3034730"/>
              <a:gd name="connsiteX92" fmla="*/ 6814394 w 12192000"/>
              <a:gd name="connsiteY92" fmla="*/ 938315 h 3034730"/>
              <a:gd name="connsiteX93" fmla="*/ 6877373 w 12192000"/>
              <a:gd name="connsiteY93" fmla="*/ 925183 h 3034730"/>
              <a:gd name="connsiteX94" fmla="*/ 7048861 w 12192000"/>
              <a:gd name="connsiteY94" fmla="*/ 846673 h 3034730"/>
              <a:gd name="connsiteX95" fmla="*/ 7210341 w 12192000"/>
              <a:gd name="connsiteY95" fmla="*/ 791032 h 3034730"/>
              <a:gd name="connsiteX96" fmla="*/ 7255911 w 12192000"/>
              <a:gd name="connsiteY96" fmla="*/ 792913 h 3034730"/>
              <a:gd name="connsiteX97" fmla="*/ 7332151 w 12192000"/>
              <a:gd name="connsiteY97" fmla="*/ 795421 h 3034730"/>
              <a:gd name="connsiteX98" fmla="*/ 7399867 w 12192000"/>
              <a:gd name="connsiteY98" fmla="*/ 797410 h 3034730"/>
              <a:gd name="connsiteX99" fmla="*/ 7455528 w 12192000"/>
              <a:gd name="connsiteY99" fmla="*/ 814796 h 3034730"/>
              <a:gd name="connsiteX100" fmla="*/ 7464265 w 12192000"/>
              <a:gd name="connsiteY100" fmla="*/ 779938 h 3034730"/>
              <a:gd name="connsiteX101" fmla="*/ 7532439 w 12192000"/>
              <a:gd name="connsiteY101" fmla="*/ 782076 h 3034730"/>
              <a:gd name="connsiteX102" fmla="*/ 7636477 w 12192000"/>
              <a:gd name="connsiteY102" fmla="*/ 788938 h 3034730"/>
              <a:gd name="connsiteX103" fmla="*/ 7695017 w 12192000"/>
              <a:gd name="connsiteY103" fmla="*/ 784375 h 3034730"/>
              <a:gd name="connsiteX104" fmla="*/ 7856510 w 12192000"/>
              <a:gd name="connsiteY104" fmla="*/ 781165 h 3034730"/>
              <a:gd name="connsiteX105" fmla="*/ 8000425 w 12192000"/>
              <a:gd name="connsiteY105" fmla="*/ 797703 h 3034730"/>
              <a:gd name="connsiteX106" fmla="*/ 8122842 w 12192000"/>
              <a:gd name="connsiteY106" fmla="*/ 827094 h 3034730"/>
              <a:gd name="connsiteX107" fmla="*/ 8256063 w 12192000"/>
              <a:gd name="connsiteY107" fmla="*/ 825948 h 3034730"/>
              <a:gd name="connsiteX108" fmla="*/ 8279361 w 12192000"/>
              <a:gd name="connsiteY108" fmla="*/ 831590 h 3034730"/>
              <a:gd name="connsiteX109" fmla="*/ 8308574 w 12192000"/>
              <a:gd name="connsiteY109" fmla="*/ 820928 h 3034730"/>
              <a:gd name="connsiteX110" fmla="*/ 8425361 w 12192000"/>
              <a:gd name="connsiteY110" fmla="*/ 776344 h 3034730"/>
              <a:gd name="connsiteX111" fmla="*/ 8514569 w 12192000"/>
              <a:gd name="connsiteY111" fmla="*/ 724729 h 3034730"/>
              <a:gd name="connsiteX112" fmla="*/ 8637020 w 12192000"/>
              <a:gd name="connsiteY112" fmla="*/ 729742 h 3034730"/>
              <a:gd name="connsiteX113" fmla="*/ 8707913 w 12192000"/>
              <a:gd name="connsiteY113" fmla="*/ 709631 h 3034730"/>
              <a:gd name="connsiteX114" fmla="*/ 8837330 w 12192000"/>
              <a:gd name="connsiteY114" fmla="*/ 673082 h 3034730"/>
              <a:gd name="connsiteX115" fmla="*/ 8976426 w 12192000"/>
              <a:gd name="connsiteY115" fmla="*/ 629547 h 3034730"/>
              <a:gd name="connsiteX116" fmla="*/ 9071558 w 12192000"/>
              <a:gd name="connsiteY116" fmla="*/ 623787 h 3034730"/>
              <a:gd name="connsiteX117" fmla="*/ 9198035 w 12192000"/>
              <a:gd name="connsiteY117" fmla="*/ 548814 h 3034730"/>
              <a:gd name="connsiteX118" fmla="*/ 9262491 w 12192000"/>
              <a:gd name="connsiteY118" fmla="*/ 519293 h 3034730"/>
              <a:gd name="connsiteX119" fmla="*/ 9365508 w 12192000"/>
              <a:gd name="connsiteY119" fmla="*/ 489381 h 3034730"/>
              <a:gd name="connsiteX120" fmla="*/ 9396419 w 12192000"/>
              <a:gd name="connsiteY120" fmla="*/ 477440 h 3034730"/>
              <a:gd name="connsiteX121" fmla="*/ 9730507 w 12192000"/>
              <a:gd name="connsiteY121" fmla="*/ 422365 h 3034730"/>
              <a:gd name="connsiteX122" fmla="*/ 9898786 w 12192000"/>
              <a:gd name="connsiteY122" fmla="*/ 373843 h 3034730"/>
              <a:gd name="connsiteX123" fmla="*/ 10109592 w 12192000"/>
              <a:gd name="connsiteY123" fmla="*/ 353841 h 3034730"/>
              <a:gd name="connsiteX124" fmla="*/ 10166359 w 12192000"/>
              <a:gd name="connsiteY124" fmla="*/ 302357 h 3034730"/>
              <a:gd name="connsiteX125" fmla="*/ 10198649 w 12192000"/>
              <a:gd name="connsiteY125" fmla="*/ 298184 h 3034730"/>
              <a:gd name="connsiteX126" fmla="*/ 10252414 w 12192000"/>
              <a:gd name="connsiteY126" fmla="*/ 295650 h 3034730"/>
              <a:gd name="connsiteX127" fmla="*/ 10330562 w 12192000"/>
              <a:gd name="connsiteY127" fmla="*/ 263831 h 3034730"/>
              <a:gd name="connsiteX128" fmla="*/ 10494218 w 12192000"/>
              <a:gd name="connsiteY128" fmla="*/ 241267 h 3034730"/>
              <a:gd name="connsiteX129" fmla="*/ 10756358 w 12192000"/>
              <a:gd name="connsiteY129" fmla="*/ 119095 h 3034730"/>
              <a:gd name="connsiteX130" fmla="*/ 11012232 w 12192000"/>
              <a:gd name="connsiteY130" fmla="*/ 91325 h 3034730"/>
              <a:gd name="connsiteX131" fmla="*/ 11099682 w 12192000"/>
              <a:gd name="connsiteY131" fmla="*/ 78082 h 3034730"/>
              <a:gd name="connsiteX132" fmla="*/ 11201045 w 12192000"/>
              <a:gd name="connsiteY132" fmla="*/ 132087 h 3034730"/>
              <a:gd name="connsiteX133" fmla="*/ 11429655 w 12192000"/>
              <a:gd name="connsiteY133" fmla="*/ 140156 h 3034730"/>
              <a:gd name="connsiteX134" fmla="*/ 11594025 w 12192000"/>
              <a:gd name="connsiteY134" fmla="*/ 82714 h 3034730"/>
              <a:gd name="connsiteX135" fmla="*/ 11634593 w 12192000"/>
              <a:gd name="connsiteY135" fmla="*/ 86302 h 3034730"/>
              <a:gd name="connsiteX136" fmla="*/ 11690562 w 12192000"/>
              <a:gd name="connsiteY136" fmla="*/ 99375 h 3034730"/>
              <a:gd name="connsiteX137" fmla="*/ 11864184 w 12192000"/>
              <a:gd name="connsiteY137" fmla="*/ 78880 h 3034730"/>
              <a:gd name="connsiteX138" fmla="*/ 11976386 w 12192000"/>
              <a:gd name="connsiteY138" fmla="*/ 34889 h 3034730"/>
              <a:gd name="connsiteX139" fmla="*/ 12053274 w 12192000"/>
              <a:gd name="connsiteY139" fmla="*/ 219 h 3034730"/>
              <a:gd name="connsiteX0" fmla="*/ 12053274 w 12192000"/>
              <a:gd name="connsiteY0" fmla="*/ 219 h 3034730"/>
              <a:gd name="connsiteX1" fmla="*/ 12090320 w 12192000"/>
              <a:gd name="connsiteY1" fmla="*/ 20165 h 3034730"/>
              <a:gd name="connsiteX2" fmla="*/ 12179872 w 12192000"/>
              <a:gd name="connsiteY2" fmla="*/ 17423 h 3034730"/>
              <a:gd name="connsiteX3" fmla="*/ 12192000 w 12192000"/>
              <a:gd name="connsiteY3" fmla="*/ 6015 h 3034730"/>
              <a:gd name="connsiteX4" fmla="*/ 12192000 w 12192000"/>
              <a:gd name="connsiteY4" fmla="*/ 3034730 h 3034730"/>
              <a:gd name="connsiteX5" fmla="*/ 0 w 12192000"/>
              <a:gd name="connsiteY5" fmla="*/ 3034730 h 3034730"/>
              <a:gd name="connsiteX6" fmla="*/ 0 w 12192000"/>
              <a:gd name="connsiteY6" fmla="*/ 1455893 h 3034730"/>
              <a:gd name="connsiteX7" fmla="*/ 1262 w 12192000"/>
              <a:gd name="connsiteY7" fmla="*/ 1455434 h 3034730"/>
              <a:gd name="connsiteX8" fmla="*/ 80954 w 12192000"/>
              <a:gd name="connsiteY8" fmla="*/ 1398709 h 3034730"/>
              <a:gd name="connsiteX9" fmla="*/ 292225 w 12192000"/>
              <a:gd name="connsiteY9" fmla="*/ 1384960 h 3034730"/>
              <a:gd name="connsiteX10" fmla="*/ 363775 w 12192000"/>
              <a:gd name="connsiteY10" fmla="*/ 1320009 h 3034730"/>
              <a:gd name="connsiteX11" fmla="*/ 592426 w 12192000"/>
              <a:gd name="connsiteY11" fmla="*/ 1269402 h 3034730"/>
              <a:gd name="connsiteX12" fmla="*/ 922282 w 12192000"/>
              <a:gd name="connsiteY12" fmla="*/ 1438131 h 3034730"/>
              <a:gd name="connsiteX13" fmla="*/ 1045058 w 12192000"/>
              <a:gd name="connsiteY13" fmla="*/ 1397114 h 3034730"/>
              <a:gd name="connsiteX14" fmla="*/ 1089622 w 12192000"/>
              <a:gd name="connsiteY14" fmla="*/ 1349798 h 3034730"/>
              <a:gd name="connsiteX15" fmla="*/ 1108310 w 12192000"/>
              <a:gd name="connsiteY15" fmla="*/ 1344459 h 3034730"/>
              <a:gd name="connsiteX16" fmla="*/ 1153729 w 12192000"/>
              <a:gd name="connsiteY16" fmla="*/ 1377352 h 3034730"/>
              <a:gd name="connsiteX17" fmla="*/ 1205648 w 12192000"/>
              <a:gd name="connsiteY17" fmla="*/ 1368884 h 3034730"/>
              <a:gd name="connsiteX18" fmla="*/ 1276507 w 12192000"/>
              <a:gd name="connsiteY18" fmla="*/ 1412521 h 3034730"/>
              <a:gd name="connsiteX19" fmla="*/ 1484434 w 12192000"/>
              <a:gd name="connsiteY19" fmla="*/ 1397913 h 3034730"/>
              <a:gd name="connsiteX20" fmla="*/ 1551462 w 12192000"/>
              <a:gd name="connsiteY20" fmla="*/ 1444019 h 3034730"/>
              <a:gd name="connsiteX21" fmla="*/ 1578891 w 12192000"/>
              <a:gd name="connsiteY21" fmla="*/ 1450899 h 3034730"/>
              <a:gd name="connsiteX22" fmla="*/ 1629211 w 12192000"/>
              <a:gd name="connsiteY22" fmla="*/ 1496905 h 3034730"/>
              <a:gd name="connsiteX23" fmla="*/ 1761368 w 12192000"/>
              <a:gd name="connsiteY23" fmla="*/ 1385440 h 3034730"/>
              <a:gd name="connsiteX24" fmla="*/ 1963498 w 12192000"/>
              <a:gd name="connsiteY24" fmla="*/ 1382242 h 3034730"/>
              <a:gd name="connsiteX25" fmla="*/ 2135835 w 12192000"/>
              <a:gd name="connsiteY25" fmla="*/ 1290559 h 3034730"/>
              <a:gd name="connsiteX26" fmla="*/ 2245597 w 12192000"/>
              <a:gd name="connsiteY26" fmla="*/ 1291110 h 3034730"/>
              <a:gd name="connsiteX27" fmla="*/ 2283213 w 12192000"/>
              <a:gd name="connsiteY27" fmla="*/ 1335248 h 3034730"/>
              <a:gd name="connsiteX28" fmla="*/ 2554835 w 12192000"/>
              <a:gd name="connsiteY28" fmla="*/ 1292500 h 3034730"/>
              <a:gd name="connsiteX29" fmla="*/ 2624709 w 12192000"/>
              <a:gd name="connsiteY29" fmla="*/ 1302340 h 3034730"/>
              <a:gd name="connsiteX30" fmla="*/ 2685203 w 12192000"/>
              <a:gd name="connsiteY30" fmla="*/ 1268613 h 3034730"/>
              <a:gd name="connsiteX31" fmla="*/ 2797140 w 12192000"/>
              <a:gd name="connsiteY31" fmla="*/ 1307684 h 3034730"/>
              <a:gd name="connsiteX32" fmla="*/ 2949904 w 12192000"/>
              <a:gd name="connsiteY32" fmla="*/ 1285619 h 3034730"/>
              <a:gd name="connsiteX33" fmla="*/ 3041599 w 12192000"/>
              <a:gd name="connsiteY33" fmla="*/ 1280473 h 3034730"/>
              <a:gd name="connsiteX34" fmla="*/ 3076895 w 12192000"/>
              <a:gd name="connsiteY34" fmla="*/ 1291170 h 3034730"/>
              <a:gd name="connsiteX35" fmla="*/ 3125873 w 12192000"/>
              <a:gd name="connsiteY35" fmla="*/ 1297603 h 3034730"/>
              <a:gd name="connsiteX36" fmla="*/ 3212670 w 12192000"/>
              <a:gd name="connsiteY36" fmla="*/ 1318749 h 3034730"/>
              <a:gd name="connsiteX37" fmla="*/ 3328662 w 12192000"/>
              <a:gd name="connsiteY37" fmla="*/ 1330129 h 3034730"/>
              <a:gd name="connsiteX38" fmla="*/ 3411155 w 12192000"/>
              <a:gd name="connsiteY38" fmla="*/ 1284392 h 3034730"/>
              <a:gd name="connsiteX39" fmla="*/ 3418924 w 12192000"/>
              <a:gd name="connsiteY39" fmla="*/ 1293512 h 3034730"/>
              <a:gd name="connsiteX40" fmla="*/ 3476827 w 12192000"/>
              <a:gd name="connsiteY40" fmla="*/ 1288294 h 3034730"/>
              <a:gd name="connsiteX41" fmla="*/ 3676933 w 12192000"/>
              <a:gd name="connsiteY41" fmla="*/ 1204893 h 3034730"/>
              <a:gd name="connsiteX42" fmla="*/ 3790165 w 12192000"/>
              <a:gd name="connsiteY42" fmla="*/ 1196496 h 3034730"/>
              <a:gd name="connsiteX43" fmla="*/ 3830794 w 12192000"/>
              <a:gd name="connsiteY43" fmla="*/ 1204017 h 3034730"/>
              <a:gd name="connsiteX44" fmla="*/ 3898840 w 12192000"/>
              <a:gd name="connsiteY44" fmla="*/ 1215965 h 3034730"/>
              <a:gd name="connsiteX45" fmla="*/ 3950784 w 12192000"/>
              <a:gd name="connsiteY45" fmla="*/ 1250756 h 3034730"/>
              <a:gd name="connsiteX46" fmla="*/ 4007250 w 12192000"/>
              <a:gd name="connsiteY46" fmla="*/ 1250499 h 3034730"/>
              <a:gd name="connsiteX47" fmla="*/ 4018961 w 12192000"/>
              <a:gd name="connsiteY47" fmla="*/ 1216994 h 3034730"/>
              <a:gd name="connsiteX48" fmla="*/ 4079819 w 12192000"/>
              <a:gd name="connsiteY48" fmla="*/ 1227574 h 3034730"/>
              <a:gd name="connsiteX49" fmla="*/ 4172291 w 12192000"/>
              <a:gd name="connsiteY49" fmla="*/ 1247294 h 3034730"/>
              <a:gd name="connsiteX50" fmla="*/ 4225262 w 12192000"/>
              <a:gd name="connsiteY50" fmla="*/ 1250029 h 3034730"/>
              <a:gd name="connsiteX51" fmla="*/ 4370346 w 12192000"/>
              <a:gd name="connsiteY51" fmla="*/ 1266882 h 3034730"/>
              <a:gd name="connsiteX52" fmla="*/ 4515963 w 12192000"/>
              <a:gd name="connsiteY52" fmla="*/ 1290912 h 3034730"/>
              <a:gd name="connsiteX53" fmla="*/ 4588639 w 12192000"/>
              <a:gd name="connsiteY53" fmla="*/ 1342808 h 3034730"/>
              <a:gd name="connsiteX54" fmla="*/ 4596973 w 12192000"/>
              <a:gd name="connsiteY54" fmla="*/ 1344279 h 3034730"/>
              <a:gd name="connsiteX55" fmla="*/ 4618216 w 12192000"/>
              <a:gd name="connsiteY55" fmla="*/ 1338270 h 3034730"/>
              <a:gd name="connsiteX56" fmla="*/ 4625954 w 12192000"/>
              <a:gd name="connsiteY56" fmla="*/ 1334357 h 3034730"/>
              <a:gd name="connsiteX57" fmla="*/ 4637810 w 12192000"/>
              <a:gd name="connsiteY57" fmla="*/ 1332150 h 3034730"/>
              <a:gd name="connsiteX58" fmla="*/ 4638182 w 12192000"/>
              <a:gd name="connsiteY58" fmla="*/ 1332622 h 3034730"/>
              <a:gd name="connsiteX59" fmla="*/ 4649133 w 12192000"/>
              <a:gd name="connsiteY59" fmla="*/ 1329525 h 3034730"/>
              <a:gd name="connsiteX60" fmla="*/ 4701697 w 12192000"/>
              <a:gd name="connsiteY60" fmla="*/ 1307716 h 3034730"/>
              <a:gd name="connsiteX61" fmla="*/ 4781030 w 12192000"/>
              <a:gd name="connsiteY61" fmla="*/ 1344260 h 3034730"/>
              <a:gd name="connsiteX62" fmla="*/ 4812019 w 12192000"/>
              <a:gd name="connsiteY62" fmla="*/ 1347319 h 3034730"/>
              <a:gd name="connsiteX63" fmla="*/ 4828995 w 12192000"/>
              <a:gd name="connsiteY63" fmla="*/ 1351764 h 3034730"/>
              <a:gd name="connsiteX64" fmla="*/ 4830324 w 12192000"/>
              <a:gd name="connsiteY64" fmla="*/ 1353855 h 3034730"/>
              <a:gd name="connsiteX65" fmla="*/ 4880675 w 12192000"/>
              <a:gd name="connsiteY65" fmla="*/ 1332684 h 3034730"/>
              <a:gd name="connsiteX66" fmla="*/ 4888002 w 12192000"/>
              <a:gd name="connsiteY66" fmla="*/ 1334108 h 3034730"/>
              <a:gd name="connsiteX67" fmla="*/ 4920000 w 12192000"/>
              <a:gd name="connsiteY67" fmla="*/ 1314889 h 3034730"/>
              <a:gd name="connsiteX68" fmla="*/ 4936970 w 12192000"/>
              <a:gd name="connsiteY68" fmla="*/ 1307850 h 3034730"/>
              <a:gd name="connsiteX69" fmla="*/ 4940860 w 12192000"/>
              <a:gd name="connsiteY69" fmla="*/ 1299898 h 3034730"/>
              <a:gd name="connsiteX70" fmla="*/ 4966368 w 12192000"/>
              <a:gd name="connsiteY70" fmla="*/ 1292534 h 3034730"/>
              <a:gd name="connsiteX71" fmla="*/ 4969638 w 12192000"/>
              <a:gd name="connsiteY71" fmla="*/ 1293938 h 3034730"/>
              <a:gd name="connsiteX72" fmla="*/ 5226148 w 12192000"/>
              <a:gd name="connsiteY72" fmla="*/ 1226342 h 3034730"/>
              <a:gd name="connsiteX73" fmla="*/ 5404202 w 12192000"/>
              <a:gd name="connsiteY73" fmla="*/ 1111681 h 3034730"/>
              <a:gd name="connsiteX74" fmla="*/ 5524873 w 12192000"/>
              <a:gd name="connsiteY74" fmla="*/ 1097146 h 3034730"/>
              <a:gd name="connsiteX75" fmla="*/ 5571647 w 12192000"/>
              <a:gd name="connsiteY75" fmla="*/ 1135778 h 3034730"/>
              <a:gd name="connsiteX76" fmla="*/ 5864828 w 12192000"/>
              <a:gd name="connsiteY76" fmla="*/ 1056037 h 3034730"/>
              <a:gd name="connsiteX77" fmla="*/ 5942819 w 12192000"/>
              <a:gd name="connsiteY77" fmla="*/ 1056200 h 3034730"/>
              <a:gd name="connsiteX78" fmla="*/ 6005130 w 12192000"/>
              <a:gd name="connsiteY78" fmla="*/ 1014420 h 3034730"/>
              <a:gd name="connsiteX79" fmla="*/ 6035074 w 12192000"/>
              <a:gd name="connsiteY79" fmla="*/ 1024211 h 3034730"/>
              <a:gd name="connsiteX80" fmla="*/ 6040306 w 12192000"/>
              <a:gd name="connsiteY80" fmla="*/ 1026359 h 3034730"/>
              <a:gd name="connsiteX81" fmla="*/ 6059736 w 12192000"/>
              <a:gd name="connsiteY81" fmla="*/ 1024948 h 3034730"/>
              <a:gd name="connsiteX82" fmla="*/ 6067105 w 12192000"/>
              <a:gd name="connsiteY82" fmla="*/ 1037061 h 3034730"/>
              <a:gd name="connsiteX83" fmla="*/ 6097704 w 12192000"/>
              <a:gd name="connsiteY83" fmla="*/ 1043902 h 3034730"/>
              <a:gd name="connsiteX84" fmla="*/ 6132939 w 12192000"/>
              <a:gd name="connsiteY84" fmla="*/ 1037812 h 3034730"/>
              <a:gd name="connsiteX85" fmla="*/ 6298074 w 12192000"/>
              <a:gd name="connsiteY85" fmla="*/ 994926 h 3034730"/>
              <a:gd name="connsiteX86" fmla="*/ 6398189 w 12192000"/>
              <a:gd name="connsiteY86" fmla="*/ 977221 h 3034730"/>
              <a:gd name="connsiteX87" fmla="*/ 6438292 w 12192000"/>
              <a:gd name="connsiteY87" fmla="*/ 982986 h 3034730"/>
              <a:gd name="connsiteX88" fmla="*/ 6492901 w 12192000"/>
              <a:gd name="connsiteY88" fmla="*/ 982640 h 3034730"/>
              <a:gd name="connsiteX89" fmla="*/ 6590880 w 12192000"/>
              <a:gd name="connsiteY89" fmla="*/ 991699 h 3034730"/>
              <a:gd name="connsiteX90" fmla="*/ 6719732 w 12192000"/>
              <a:gd name="connsiteY90" fmla="*/ 987056 h 3034730"/>
              <a:gd name="connsiteX91" fmla="*/ 6804733 w 12192000"/>
              <a:gd name="connsiteY91" fmla="*/ 930333 h 3034730"/>
              <a:gd name="connsiteX92" fmla="*/ 6814394 w 12192000"/>
              <a:gd name="connsiteY92" fmla="*/ 938315 h 3034730"/>
              <a:gd name="connsiteX93" fmla="*/ 6877373 w 12192000"/>
              <a:gd name="connsiteY93" fmla="*/ 925183 h 3034730"/>
              <a:gd name="connsiteX94" fmla="*/ 7048861 w 12192000"/>
              <a:gd name="connsiteY94" fmla="*/ 846673 h 3034730"/>
              <a:gd name="connsiteX95" fmla="*/ 7210341 w 12192000"/>
              <a:gd name="connsiteY95" fmla="*/ 791032 h 3034730"/>
              <a:gd name="connsiteX96" fmla="*/ 7255911 w 12192000"/>
              <a:gd name="connsiteY96" fmla="*/ 792913 h 3034730"/>
              <a:gd name="connsiteX97" fmla="*/ 7332151 w 12192000"/>
              <a:gd name="connsiteY97" fmla="*/ 795421 h 3034730"/>
              <a:gd name="connsiteX98" fmla="*/ 7399867 w 12192000"/>
              <a:gd name="connsiteY98" fmla="*/ 797410 h 3034730"/>
              <a:gd name="connsiteX99" fmla="*/ 7455528 w 12192000"/>
              <a:gd name="connsiteY99" fmla="*/ 814796 h 3034730"/>
              <a:gd name="connsiteX100" fmla="*/ 7464265 w 12192000"/>
              <a:gd name="connsiteY100" fmla="*/ 779938 h 3034730"/>
              <a:gd name="connsiteX101" fmla="*/ 7532439 w 12192000"/>
              <a:gd name="connsiteY101" fmla="*/ 782076 h 3034730"/>
              <a:gd name="connsiteX102" fmla="*/ 7636477 w 12192000"/>
              <a:gd name="connsiteY102" fmla="*/ 788938 h 3034730"/>
              <a:gd name="connsiteX103" fmla="*/ 7695017 w 12192000"/>
              <a:gd name="connsiteY103" fmla="*/ 784375 h 3034730"/>
              <a:gd name="connsiteX104" fmla="*/ 7856510 w 12192000"/>
              <a:gd name="connsiteY104" fmla="*/ 781165 h 3034730"/>
              <a:gd name="connsiteX105" fmla="*/ 8000425 w 12192000"/>
              <a:gd name="connsiteY105" fmla="*/ 797703 h 3034730"/>
              <a:gd name="connsiteX106" fmla="*/ 8122842 w 12192000"/>
              <a:gd name="connsiteY106" fmla="*/ 827094 h 3034730"/>
              <a:gd name="connsiteX107" fmla="*/ 8256063 w 12192000"/>
              <a:gd name="connsiteY107" fmla="*/ 825948 h 3034730"/>
              <a:gd name="connsiteX108" fmla="*/ 8279361 w 12192000"/>
              <a:gd name="connsiteY108" fmla="*/ 831590 h 3034730"/>
              <a:gd name="connsiteX109" fmla="*/ 8308574 w 12192000"/>
              <a:gd name="connsiteY109" fmla="*/ 820928 h 3034730"/>
              <a:gd name="connsiteX110" fmla="*/ 8425361 w 12192000"/>
              <a:gd name="connsiteY110" fmla="*/ 776344 h 3034730"/>
              <a:gd name="connsiteX111" fmla="*/ 8514569 w 12192000"/>
              <a:gd name="connsiteY111" fmla="*/ 724729 h 3034730"/>
              <a:gd name="connsiteX112" fmla="*/ 8637020 w 12192000"/>
              <a:gd name="connsiteY112" fmla="*/ 729742 h 3034730"/>
              <a:gd name="connsiteX113" fmla="*/ 8707913 w 12192000"/>
              <a:gd name="connsiteY113" fmla="*/ 709631 h 3034730"/>
              <a:gd name="connsiteX114" fmla="*/ 8837330 w 12192000"/>
              <a:gd name="connsiteY114" fmla="*/ 673082 h 3034730"/>
              <a:gd name="connsiteX115" fmla="*/ 8976426 w 12192000"/>
              <a:gd name="connsiteY115" fmla="*/ 629547 h 3034730"/>
              <a:gd name="connsiteX116" fmla="*/ 9071558 w 12192000"/>
              <a:gd name="connsiteY116" fmla="*/ 623787 h 3034730"/>
              <a:gd name="connsiteX117" fmla="*/ 9198035 w 12192000"/>
              <a:gd name="connsiteY117" fmla="*/ 548814 h 3034730"/>
              <a:gd name="connsiteX118" fmla="*/ 9262491 w 12192000"/>
              <a:gd name="connsiteY118" fmla="*/ 519293 h 3034730"/>
              <a:gd name="connsiteX119" fmla="*/ 9365508 w 12192000"/>
              <a:gd name="connsiteY119" fmla="*/ 489381 h 3034730"/>
              <a:gd name="connsiteX120" fmla="*/ 9396419 w 12192000"/>
              <a:gd name="connsiteY120" fmla="*/ 477440 h 3034730"/>
              <a:gd name="connsiteX121" fmla="*/ 9730507 w 12192000"/>
              <a:gd name="connsiteY121" fmla="*/ 422365 h 3034730"/>
              <a:gd name="connsiteX122" fmla="*/ 9898786 w 12192000"/>
              <a:gd name="connsiteY122" fmla="*/ 373843 h 3034730"/>
              <a:gd name="connsiteX123" fmla="*/ 10109592 w 12192000"/>
              <a:gd name="connsiteY123" fmla="*/ 353841 h 3034730"/>
              <a:gd name="connsiteX124" fmla="*/ 10166359 w 12192000"/>
              <a:gd name="connsiteY124" fmla="*/ 302357 h 3034730"/>
              <a:gd name="connsiteX125" fmla="*/ 10198649 w 12192000"/>
              <a:gd name="connsiteY125" fmla="*/ 298184 h 3034730"/>
              <a:gd name="connsiteX126" fmla="*/ 10252414 w 12192000"/>
              <a:gd name="connsiteY126" fmla="*/ 295650 h 3034730"/>
              <a:gd name="connsiteX127" fmla="*/ 10330562 w 12192000"/>
              <a:gd name="connsiteY127" fmla="*/ 263831 h 3034730"/>
              <a:gd name="connsiteX128" fmla="*/ 10494218 w 12192000"/>
              <a:gd name="connsiteY128" fmla="*/ 241267 h 3034730"/>
              <a:gd name="connsiteX129" fmla="*/ 10756358 w 12192000"/>
              <a:gd name="connsiteY129" fmla="*/ 119095 h 3034730"/>
              <a:gd name="connsiteX130" fmla="*/ 11012232 w 12192000"/>
              <a:gd name="connsiteY130" fmla="*/ 91325 h 3034730"/>
              <a:gd name="connsiteX131" fmla="*/ 11099682 w 12192000"/>
              <a:gd name="connsiteY131" fmla="*/ 78082 h 3034730"/>
              <a:gd name="connsiteX132" fmla="*/ 11245495 w 12192000"/>
              <a:gd name="connsiteY132" fmla="*/ 132087 h 3034730"/>
              <a:gd name="connsiteX133" fmla="*/ 11429655 w 12192000"/>
              <a:gd name="connsiteY133" fmla="*/ 140156 h 3034730"/>
              <a:gd name="connsiteX134" fmla="*/ 11594025 w 12192000"/>
              <a:gd name="connsiteY134" fmla="*/ 82714 h 3034730"/>
              <a:gd name="connsiteX135" fmla="*/ 11634593 w 12192000"/>
              <a:gd name="connsiteY135" fmla="*/ 86302 h 3034730"/>
              <a:gd name="connsiteX136" fmla="*/ 11690562 w 12192000"/>
              <a:gd name="connsiteY136" fmla="*/ 99375 h 3034730"/>
              <a:gd name="connsiteX137" fmla="*/ 11864184 w 12192000"/>
              <a:gd name="connsiteY137" fmla="*/ 78880 h 3034730"/>
              <a:gd name="connsiteX138" fmla="*/ 11976386 w 12192000"/>
              <a:gd name="connsiteY138" fmla="*/ 34889 h 3034730"/>
              <a:gd name="connsiteX139" fmla="*/ 12053274 w 12192000"/>
              <a:gd name="connsiteY139" fmla="*/ 219 h 3034730"/>
              <a:gd name="connsiteX0" fmla="*/ 12053274 w 12192000"/>
              <a:gd name="connsiteY0" fmla="*/ 219 h 3034730"/>
              <a:gd name="connsiteX1" fmla="*/ 12090320 w 12192000"/>
              <a:gd name="connsiteY1" fmla="*/ 20165 h 3034730"/>
              <a:gd name="connsiteX2" fmla="*/ 12179872 w 12192000"/>
              <a:gd name="connsiteY2" fmla="*/ 17423 h 3034730"/>
              <a:gd name="connsiteX3" fmla="*/ 12192000 w 12192000"/>
              <a:gd name="connsiteY3" fmla="*/ 6015 h 3034730"/>
              <a:gd name="connsiteX4" fmla="*/ 12192000 w 12192000"/>
              <a:gd name="connsiteY4" fmla="*/ 3034730 h 3034730"/>
              <a:gd name="connsiteX5" fmla="*/ 0 w 12192000"/>
              <a:gd name="connsiteY5" fmla="*/ 3034730 h 3034730"/>
              <a:gd name="connsiteX6" fmla="*/ 0 w 12192000"/>
              <a:gd name="connsiteY6" fmla="*/ 1455893 h 3034730"/>
              <a:gd name="connsiteX7" fmla="*/ 1262 w 12192000"/>
              <a:gd name="connsiteY7" fmla="*/ 1455434 h 3034730"/>
              <a:gd name="connsiteX8" fmla="*/ 80954 w 12192000"/>
              <a:gd name="connsiteY8" fmla="*/ 1398709 h 3034730"/>
              <a:gd name="connsiteX9" fmla="*/ 292225 w 12192000"/>
              <a:gd name="connsiteY9" fmla="*/ 1384960 h 3034730"/>
              <a:gd name="connsiteX10" fmla="*/ 363775 w 12192000"/>
              <a:gd name="connsiteY10" fmla="*/ 1320009 h 3034730"/>
              <a:gd name="connsiteX11" fmla="*/ 592426 w 12192000"/>
              <a:gd name="connsiteY11" fmla="*/ 1269402 h 3034730"/>
              <a:gd name="connsiteX12" fmla="*/ 922282 w 12192000"/>
              <a:gd name="connsiteY12" fmla="*/ 1438131 h 3034730"/>
              <a:gd name="connsiteX13" fmla="*/ 1045058 w 12192000"/>
              <a:gd name="connsiteY13" fmla="*/ 1397114 h 3034730"/>
              <a:gd name="connsiteX14" fmla="*/ 1089622 w 12192000"/>
              <a:gd name="connsiteY14" fmla="*/ 1349798 h 3034730"/>
              <a:gd name="connsiteX15" fmla="*/ 1108310 w 12192000"/>
              <a:gd name="connsiteY15" fmla="*/ 1344459 h 3034730"/>
              <a:gd name="connsiteX16" fmla="*/ 1153729 w 12192000"/>
              <a:gd name="connsiteY16" fmla="*/ 1377352 h 3034730"/>
              <a:gd name="connsiteX17" fmla="*/ 1205648 w 12192000"/>
              <a:gd name="connsiteY17" fmla="*/ 1368884 h 3034730"/>
              <a:gd name="connsiteX18" fmla="*/ 1276507 w 12192000"/>
              <a:gd name="connsiteY18" fmla="*/ 1412521 h 3034730"/>
              <a:gd name="connsiteX19" fmla="*/ 1484434 w 12192000"/>
              <a:gd name="connsiteY19" fmla="*/ 1397913 h 3034730"/>
              <a:gd name="connsiteX20" fmla="*/ 1551462 w 12192000"/>
              <a:gd name="connsiteY20" fmla="*/ 1444019 h 3034730"/>
              <a:gd name="connsiteX21" fmla="*/ 1578891 w 12192000"/>
              <a:gd name="connsiteY21" fmla="*/ 1450899 h 3034730"/>
              <a:gd name="connsiteX22" fmla="*/ 1629211 w 12192000"/>
              <a:gd name="connsiteY22" fmla="*/ 1496905 h 3034730"/>
              <a:gd name="connsiteX23" fmla="*/ 1761368 w 12192000"/>
              <a:gd name="connsiteY23" fmla="*/ 1385440 h 3034730"/>
              <a:gd name="connsiteX24" fmla="*/ 1963498 w 12192000"/>
              <a:gd name="connsiteY24" fmla="*/ 1382242 h 3034730"/>
              <a:gd name="connsiteX25" fmla="*/ 2135835 w 12192000"/>
              <a:gd name="connsiteY25" fmla="*/ 1290559 h 3034730"/>
              <a:gd name="connsiteX26" fmla="*/ 2245597 w 12192000"/>
              <a:gd name="connsiteY26" fmla="*/ 1291110 h 3034730"/>
              <a:gd name="connsiteX27" fmla="*/ 2283213 w 12192000"/>
              <a:gd name="connsiteY27" fmla="*/ 1335248 h 3034730"/>
              <a:gd name="connsiteX28" fmla="*/ 2554835 w 12192000"/>
              <a:gd name="connsiteY28" fmla="*/ 1292500 h 3034730"/>
              <a:gd name="connsiteX29" fmla="*/ 2624709 w 12192000"/>
              <a:gd name="connsiteY29" fmla="*/ 1302340 h 3034730"/>
              <a:gd name="connsiteX30" fmla="*/ 2685203 w 12192000"/>
              <a:gd name="connsiteY30" fmla="*/ 1268613 h 3034730"/>
              <a:gd name="connsiteX31" fmla="*/ 2797140 w 12192000"/>
              <a:gd name="connsiteY31" fmla="*/ 1307684 h 3034730"/>
              <a:gd name="connsiteX32" fmla="*/ 2949904 w 12192000"/>
              <a:gd name="connsiteY32" fmla="*/ 1285619 h 3034730"/>
              <a:gd name="connsiteX33" fmla="*/ 3041599 w 12192000"/>
              <a:gd name="connsiteY33" fmla="*/ 1280473 h 3034730"/>
              <a:gd name="connsiteX34" fmla="*/ 3076895 w 12192000"/>
              <a:gd name="connsiteY34" fmla="*/ 1291170 h 3034730"/>
              <a:gd name="connsiteX35" fmla="*/ 3125873 w 12192000"/>
              <a:gd name="connsiteY35" fmla="*/ 1297603 h 3034730"/>
              <a:gd name="connsiteX36" fmla="*/ 3212670 w 12192000"/>
              <a:gd name="connsiteY36" fmla="*/ 1318749 h 3034730"/>
              <a:gd name="connsiteX37" fmla="*/ 3328662 w 12192000"/>
              <a:gd name="connsiteY37" fmla="*/ 1330129 h 3034730"/>
              <a:gd name="connsiteX38" fmla="*/ 3411155 w 12192000"/>
              <a:gd name="connsiteY38" fmla="*/ 1284392 h 3034730"/>
              <a:gd name="connsiteX39" fmla="*/ 3418924 w 12192000"/>
              <a:gd name="connsiteY39" fmla="*/ 1293512 h 3034730"/>
              <a:gd name="connsiteX40" fmla="*/ 3476827 w 12192000"/>
              <a:gd name="connsiteY40" fmla="*/ 1288294 h 3034730"/>
              <a:gd name="connsiteX41" fmla="*/ 3676933 w 12192000"/>
              <a:gd name="connsiteY41" fmla="*/ 1204893 h 3034730"/>
              <a:gd name="connsiteX42" fmla="*/ 3790165 w 12192000"/>
              <a:gd name="connsiteY42" fmla="*/ 1196496 h 3034730"/>
              <a:gd name="connsiteX43" fmla="*/ 3830794 w 12192000"/>
              <a:gd name="connsiteY43" fmla="*/ 1204017 h 3034730"/>
              <a:gd name="connsiteX44" fmla="*/ 3898840 w 12192000"/>
              <a:gd name="connsiteY44" fmla="*/ 1215965 h 3034730"/>
              <a:gd name="connsiteX45" fmla="*/ 3950784 w 12192000"/>
              <a:gd name="connsiteY45" fmla="*/ 1250756 h 3034730"/>
              <a:gd name="connsiteX46" fmla="*/ 4007250 w 12192000"/>
              <a:gd name="connsiteY46" fmla="*/ 1250499 h 3034730"/>
              <a:gd name="connsiteX47" fmla="*/ 4018961 w 12192000"/>
              <a:gd name="connsiteY47" fmla="*/ 1216994 h 3034730"/>
              <a:gd name="connsiteX48" fmla="*/ 4079819 w 12192000"/>
              <a:gd name="connsiteY48" fmla="*/ 1227574 h 3034730"/>
              <a:gd name="connsiteX49" fmla="*/ 4172291 w 12192000"/>
              <a:gd name="connsiteY49" fmla="*/ 1247294 h 3034730"/>
              <a:gd name="connsiteX50" fmla="*/ 4225262 w 12192000"/>
              <a:gd name="connsiteY50" fmla="*/ 1250029 h 3034730"/>
              <a:gd name="connsiteX51" fmla="*/ 4370346 w 12192000"/>
              <a:gd name="connsiteY51" fmla="*/ 1266882 h 3034730"/>
              <a:gd name="connsiteX52" fmla="*/ 4515963 w 12192000"/>
              <a:gd name="connsiteY52" fmla="*/ 1290912 h 3034730"/>
              <a:gd name="connsiteX53" fmla="*/ 4588639 w 12192000"/>
              <a:gd name="connsiteY53" fmla="*/ 1342808 h 3034730"/>
              <a:gd name="connsiteX54" fmla="*/ 4596973 w 12192000"/>
              <a:gd name="connsiteY54" fmla="*/ 1344279 h 3034730"/>
              <a:gd name="connsiteX55" fmla="*/ 4618216 w 12192000"/>
              <a:gd name="connsiteY55" fmla="*/ 1338270 h 3034730"/>
              <a:gd name="connsiteX56" fmla="*/ 4625954 w 12192000"/>
              <a:gd name="connsiteY56" fmla="*/ 1334357 h 3034730"/>
              <a:gd name="connsiteX57" fmla="*/ 4637810 w 12192000"/>
              <a:gd name="connsiteY57" fmla="*/ 1332150 h 3034730"/>
              <a:gd name="connsiteX58" fmla="*/ 4638182 w 12192000"/>
              <a:gd name="connsiteY58" fmla="*/ 1332622 h 3034730"/>
              <a:gd name="connsiteX59" fmla="*/ 4649133 w 12192000"/>
              <a:gd name="connsiteY59" fmla="*/ 1329525 h 3034730"/>
              <a:gd name="connsiteX60" fmla="*/ 4701697 w 12192000"/>
              <a:gd name="connsiteY60" fmla="*/ 1307716 h 3034730"/>
              <a:gd name="connsiteX61" fmla="*/ 4781030 w 12192000"/>
              <a:gd name="connsiteY61" fmla="*/ 1344260 h 3034730"/>
              <a:gd name="connsiteX62" fmla="*/ 4812019 w 12192000"/>
              <a:gd name="connsiteY62" fmla="*/ 1347319 h 3034730"/>
              <a:gd name="connsiteX63" fmla="*/ 4828995 w 12192000"/>
              <a:gd name="connsiteY63" fmla="*/ 1351764 h 3034730"/>
              <a:gd name="connsiteX64" fmla="*/ 4830324 w 12192000"/>
              <a:gd name="connsiteY64" fmla="*/ 1353855 h 3034730"/>
              <a:gd name="connsiteX65" fmla="*/ 4880675 w 12192000"/>
              <a:gd name="connsiteY65" fmla="*/ 1332684 h 3034730"/>
              <a:gd name="connsiteX66" fmla="*/ 4888002 w 12192000"/>
              <a:gd name="connsiteY66" fmla="*/ 1334108 h 3034730"/>
              <a:gd name="connsiteX67" fmla="*/ 4920000 w 12192000"/>
              <a:gd name="connsiteY67" fmla="*/ 1314889 h 3034730"/>
              <a:gd name="connsiteX68" fmla="*/ 4936970 w 12192000"/>
              <a:gd name="connsiteY68" fmla="*/ 1307850 h 3034730"/>
              <a:gd name="connsiteX69" fmla="*/ 4940860 w 12192000"/>
              <a:gd name="connsiteY69" fmla="*/ 1299898 h 3034730"/>
              <a:gd name="connsiteX70" fmla="*/ 4966368 w 12192000"/>
              <a:gd name="connsiteY70" fmla="*/ 1292534 h 3034730"/>
              <a:gd name="connsiteX71" fmla="*/ 4969638 w 12192000"/>
              <a:gd name="connsiteY71" fmla="*/ 1293938 h 3034730"/>
              <a:gd name="connsiteX72" fmla="*/ 5226148 w 12192000"/>
              <a:gd name="connsiteY72" fmla="*/ 1226342 h 3034730"/>
              <a:gd name="connsiteX73" fmla="*/ 5404202 w 12192000"/>
              <a:gd name="connsiteY73" fmla="*/ 1111681 h 3034730"/>
              <a:gd name="connsiteX74" fmla="*/ 5524873 w 12192000"/>
              <a:gd name="connsiteY74" fmla="*/ 1097146 h 3034730"/>
              <a:gd name="connsiteX75" fmla="*/ 5571647 w 12192000"/>
              <a:gd name="connsiteY75" fmla="*/ 1135778 h 3034730"/>
              <a:gd name="connsiteX76" fmla="*/ 5864828 w 12192000"/>
              <a:gd name="connsiteY76" fmla="*/ 1056037 h 3034730"/>
              <a:gd name="connsiteX77" fmla="*/ 5942819 w 12192000"/>
              <a:gd name="connsiteY77" fmla="*/ 1056200 h 3034730"/>
              <a:gd name="connsiteX78" fmla="*/ 6005130 w 12192000"/>
              <a:gd name="connsiteY78" fmla="*/ 1014420 h 3034730"/>
              <a:gd name="connsiteX79" fmla="*/ 6035074 w 12192000"/>
              <a:gd name="connsiteY79" fmla="*/ 1024211 h 3034730"/>
              <a:gd name="connsiteX80" fmla="*/ 6040306 w 12192000"/>
              <a:gd name="connsiteY80" fmla="*/ 1026359 h 3034730"/>
              <a:gd name="connsiteX81" fmla="*/ 6059736 w 12192000"/>
              <a:gd name="connsiteY81" fmla="*/ 1024948 h 3034730"/>
              <a:gd name="connsiteX82" fmla="*/ 6067105 w 12192000"/>
              <a:gd name="connsiteY82" fmla="*/ 1037061 h 3034730"/>
              <a:gd name="connsiteX83" fmla="*/ 6097704 w 12192000"/>
              <a:gd name="connsiteY83" fmla="*/ 1043902 h 3034730"/>
              <a:gd name="connsiteX84" fmla="*/ 6132939 w 12192000"/>
              <a:gd name="connsiteY84" fmla="*/ 1037812 h 3034730"/>
              <a:gd name="connsiteX85" fmla="*/ 6298074 w 12192000"/>
              <a:gd name="connsiteY85" fmla="*/ 994926 h 3034730"/>
              <a:gd name="connsiteX86" fmla="*/ 6398189 w 12192000"/>
              <a:gd name="connsiteY86" fmla="*/ 977221 h 3034730"/>
              <a:gd name="connsiteX87" fmla="*/ 6438292 w 12192000"/>
              <a:gd name="connsiteY87" fmla="*/ 982986 h 3034730"/>
              <a:gd name="connsiteX88" fmla="*/ 6492901 w 12192000"/>
              <a:gd name="connsiteY88" fmla="*/ 982640 h 3034730"/>
              <a:gd name="connsiteX89" fmla="*/ 6590880 w 12192000"/>
              <a:gd name="connsiteY89" fmla="*/ 991699 h 3034730"/>
              <a:gd name="connsiteX90" fmla="*/ 6719732 w 12192000"/>
              <a:gd name="connsiteY90" fmla="*/ 987056 h 3034730"/>
              <a:gd name="connsiteX91" fmla="*/ 6804733 w 12192000"/>
              <a:gd name="connsiteY91" fmla="*/ 930333 h 3034730"/>
              <a:gd name="connsiteX92" fmla="*/ 6814394 w 12192000"/>
              <a:gd name="connsiteY92" fmla="*/ 938315 h 3034730"/>
              <a:gd name="connsiteX93" fmla="*/ 6877373 w 12192000"/>
              <a:gd name="connsiteY93" fmla="*/ 925183 h 3034730"/>
              <a:gd name="connsiteX94" fmla="*/ 7048861 w 12192000"/>
              <a:gd name="connsiteY94" fmla="*/ 846673 h 3034730"/>
              <a:gd name="connsiteX95" fmla="*/ 7210341 w 12192000"/>
              <a:gd name="connsiteY95" fmla="*/ 791032 h 3034730"/>
              <a:gd name="connsiteX96" fmla="*/ 7255911 w 12192000"/>
              <a:gd name="connsiteY96" fmla="*/ 792913 h 3034730"/>
              <a:gd name="connsiteX97" fmla="*/ 7332151 w 12192000"/>
              <a:gd name="connsiteY97" fmla="*/ 795421 h 3034730"/>
              <a:gd name="connsiteX98" fmla="*/ 7399867 w 12192000"/>
              <a:gd name="connsiteY98" fmla="*/ 797410 h 3034730"/>
              <a:gd name="connsiteX99" fmla="*/ 7455528 w 12192000"/>
              <a:gd name="connsiteY99" fmla="*/ 814796 h 3034730"/>
              <a:gd name="connsiteX100" fmla="*/ 7464265 w 12192000"/>
              <a:gd name="connsiteY100" fmla="*/ 779938 h 3034730"/>
              <a:gd name="connsiteX101" fmla="*/ 7532439 w 12192000"/>
              <a:gd name="connsiteY101" fmla="*/ 782076 h 3034730"/>
              <a:gd name="connsiteX102" fmla="*/ 7636477 w 12192000"/>
              <a:gd name="connsiteY102" fmla="*/ 788938 h 3034730"/>
              <a:gd name="connsiteX103" fmla="*/ 7695017 w 12192000"/>
              <a:gd name="connsiteY103" fmla="*/ 784375 h 3034730"/>
              <a:gd name="connsiteX104" fmla="*/ 7856510 w 12192000"/>
              <a:gd name="connsiteY104" fmla="*/ 781165 h 3034730"/>
              <a:gd name="connsiteX105" fmla="*/ 8000425 w 12192000"/>
              <a:gd name="connsiteY105" fmla="*/ 797703 h 3034730"/>
              <a:gd name="connsiteX106" fmla="*/ 8122842 w 12192000"/>
              <a:gd name="connsiteY106" fmla="*/ 827094 h 3034730"/>
              <a:gd name="connsiteX107" fmla="*/ 8256063 w 12192000"/>
              <a:gd name="connsiteY107" fmla="*/ 825948 h 3034730"/>
              <a:gd name="connsiteX108" fmla="*/ 8279361 w 12192000"/>
              <a:gd name="connsiteY108" fmla="*/ 831590 h 3034730"/>
              <a:gd name="connsiteX109" fmla="*/ 8308574 w 12192000"/>
              <a:gd name="connsiteY109" fmla="*/ 820928 h 3034730"/>
              <a:gd name="connsiteX110" fmla="*/ 8425361 w 12192000"/>
              <a:gd name="connsiteY110" fmla="*/ 776344 h 3034730"/>
              <a:gd name="connsiteX111" fmla="*/ 8514569 w 12192000"/>
              <a:gd name="connsiteY111" fmla="*/ 724729 h 3034730"/>
              <a:gd name="connsiteX112" fmla="*/ 8637020 w 12192000"/>
              <a:gd name="connsiteY112" fmla="*/ 729742 h 3034730"/>
              <a:gd name="connsiteX113" fmla="*/ 8707913 w 12192000"/>
              <a:gd name="connsiteY113" fmla="*/ 709631 h 3034730"/>
              <a:gd name="connsiteX114" fmla="*/ 8837330 w 12192000"/>
              <a:gd name="connsiteY114" fmla="*/ 673082 h 3034730"/>
              <a:gd name="connsiteX115" fmla="*/ 8976426 w 12192000"/>
              <a:gd name="connsiteY115" fmla="*/ 629547 h 3034730"/>
              <a:gd name="connsiteX116" fmla="*/ 9071558 w 12192000"/>
              <a:gd name="connsiteY116" fmla="*/ 623787 h 3034730"/>
              <a:gd name="connsiteX117" fmla="*/ 9198035 w 12192000"/>
              <a:gd name="connsiteY117" fmla="*/ 548814 h 3034730"/>
              <a:gd name="connsiteX118" fmla="*/ 9262491 w 12192000"/>
              <a:gd name="connsiteY118" fmla="*/ 519293 h 3034730"/>
              <a:gd name="connsiteX119" fmla="*/ 9365508 w 12192000"/>
              <a:gd name="connsiteY119" fmla="*/ 489381 h 3034730"/>
              <a:gd name="connsiteX120" fmla="*/ 9396419 w 12192000"/>
              <a:gd name="connsiteY120" fmla="*/ 477440 h 3034730"/>
              <a:gd name="connsiteX121" fmla="*/ 9730507 w 12192000"/>
              <a:gd name="connsiteY121" fmla="*/ 422365 h 3034730"/>
              <a:gd name="connsiteX122" fmla="*/ 9898786 w 12192000"/>
              <a:gd name="connsiteY122" fmla="*/ 373843 h 3034730"/>
              <a:gd name="connsiteX123" fmla="*/ 10109592 w 12192000"/>
              <a:gd name="connsiteY123" fmla="*/ 353841 h 3034730"/>
              <a:gd name="connsiteX124" fmla="*/ 10166359 w 12192000"/>
              <a:gd name="connsiteY124" fmla="*/ 302357 h 3034730"/>
              <a:gd name="connsiteX125" fmla="*/ 10198649 w 12192000"/>
              <a:gd name="connsiteY125" fmla="*/ 298184 h 3034730"/>
              <a:gd name="connsiteX126" fmla="*/ 10252414 w 12192000"/>
              <a:gd name="connsiteY126" fmla="*/ 295650 h 3034730"/>
              <a:gd name="connsiteX127" fmla="*/ 10330562 w 12192000"/>
              <a:gd name="connsiteY127" fmla="*/ 263831 h 3034730"/>
              <a:gd name="connsiteX128" fmla="*/ 10494218 w 12192000"/>
              <a:gd name="connsiteY128" fmla="*/ 241267 h 3034730"/>
              <a:gd name="connsiteX129" fmla="*/ 10756358 w 12192000"/>
              <a:gd name="connsiteY129" fmla="*/ 119095 h 3034730"/>
              <a:gd name="connsiteX130" fmla="*/ 11012232 w 12192000"/>
              <a:gd name="connsiteY130" fmla="*/ 91325 h 3034730"/>
              <a:gd name="connsiteX131" fmla="*/ 11099682 w 12192000"/>
              <a:gd name="connsiteY131" fmla="*/ 78082 h 3034730"/>
              <a:gd name="connsiteX132" fmla="*/ 11245495 w 12192000"/>
              <a:gd name="connsiteY132" fmla="*/ 132087 h 3034730"/>
              <a:gd name="connsiteX133" fmla="*/ 11429655 w 12192000"/>
              <a:gd name="connsiteY133" fmla="*/ 140156 h 3034730"/>
              <a:gd name="connsiteX134" fmla="*/ 11594025 w 12192000"/>
              <a:gd name="connsiteY134" fmla="*/ 82714 h 3034730"/>
              <a:gd name="connsiteX135" fmla="*/ 11634593 w 12192000"/>
              <a:gd name="connsiteY135" fmla="*/ 86302 h 3034730"/>
              <a:gd name="connsiteX136" fmla="*/ 11690562 w 12192000"/>
              <a:gd name="connsiteY136" fmla="*/ 99375 h 3034730"/>
              <a:gd name="connsiteX137" fmla="*/ 11864184 w 12192000"/>
              <a:gd name="connsiteY137" fmla="*/ 78880 h 3034730"/>
              <a:gd name="connsiteX138" fmla="*/ 11976386 w 12192000"/>
              <a:gd name="connsiteY138" fmla="*/ 34889 h 3034730"/>
              <a:gd name="connsiteX139" fmla="*/ 12053274 w 12192000"/>
              <a:gd name="connsiteY139" fmla="*/ 219 h 3034730"/>
              <a:gd name="connsiteX0" fmla="*/ 12053274 w 12192000"/>
              <a:gd name="connsiteY0" fmla="*/ 219 h 3034730"/>
              <a:gd name="connsiteX1" fmla="*/ 12090320 w 12192000"/>
              <a:gd name="connsiteY1" fmla="*/ 20165 h 3034730"/>
              <a:gd name="connsiteX2" fmla="*/ 12179872 w 12192000"/>
              <a:gd name="connsiteY2" fmla="*/ 17423 h 3034730"/>
              <a:gd name="connsiteX3" fmla="*/ 12192000 w 12192000"/>
              <a:gd name="connsiteY3" fmla="*/ 6015 h 3034730"/>
              <a:gd name="connsiteX4" fmla="*/ 12192000 w 12192000"/>
              <a:gd name="connsiteY4" fmla="*/ 3034730 h 3034730"/>
              <a:gd name="connsiteX5" fmla="*/ 0 w 12192000"/>
              <a:gd name="connsiteY5" fmla="*/ 3034730 h 3034730"/>
              <a:gd name="connsiteX6" fmla="*/ 0 w 12192000"/>
              <a:gd name="connsiteY6" fmla="*/ 1455893 h 3034730"/>
              <a:gd name="connsiteX7" fmla="*/ 1262 w 12192000"/>
              <a:gd name="connsiteY7" fmla="*/ 1455434 h 3034730"/>
              <a:gd name="connsiteX8" fmla="*/ 80954 w 12192000"/>
              <a:gd name="connsiteY8" fmla="*/ 1398709 h 3034730"/>
              <a:gd name="connsiteX9" fmla="*/ 292225 w 12192000"/>
              <a:gd name="connsiteY9" fmla="*/ 1384960 h 3034730"/>
              <a:gd name="connsiteX10" fmla="*/ 363775 w 12192000"/>
              <a:gd name="connsiteY10" fmla="*/ 1320009 h 3034730"/>
              <a:gd name="connsiteX11" fmla="*/ 592426 w 12192000"/>
              <a:gd name="connsiteY11" fmla="*/ 1269402 h 3034730"/>
              <a:gd name="connsiteX12" fmla="*/ 922282 w 12192000"/>
              <a:gd name="connsiteY12" fmla="*/ 1438131 h 3034730"/>
              <a:gd name="connsiteX13" fmla="*/ 1045058 w 12192000"/>
              <a:gd name="connsiteY13" fmla="*/ 1397114 h 3034730"/>
              <a:gd name="connsiteX14" fmla="*/ 1089622 w 12192000"/>
              <a:gd name="connsiteY14" fmla="*/ 1349798 h 3034730"/>
              <a:gd name="connsiteX15" fmla="*/ 1108310 w 12192000"/>
              <a:gd name="connsiteY15" fmla="*/ 1344459 h 3034730"/>
              <a:gd name="connsiteX16" fmla="*/ 1153729 w 12192000"/>
              <a:gd name="connsiteY16" fmla="*/ 1377352 h 3034730"/>
              <a:gd name="connsiteX17" fmla="*/ 1205648 w 12192000"/>
              <a:gd name="connsiteY17" fmla="*/ 1368884 h 3034730"/>
              <a:gd name="connsiteX18" fmla="*/ 1276507 w 12192000"/>
              <a:gd name="connsiteY18" fmla="*/ 1412521 h 3034730"/>
              <a:gd name="connsiteX19" fmla="*/ 1484434 w 12192000"/>
              <a:gd name="connsiteY19" fmla="*/ 1397913 h 3034730"/>
              <a:gd name="connsiteX20" fmla="*/ 1551462 w 12192000"/>
              <a:gd name="connsiteY20" fmla="*/ 1444019 h 3034730"/>
              <a:gd name="connsiteX21" fmla="*/ 1578891 w 12192000"/>
              <a:gd name="connsiteY21" fmla="*/ 1450899 h 3034730"/>
              <a:gd name="connsiteX22" fmla="*/ 1629211 w 12192000"/>
              <a:gd name="connsiteY22" fmla="*/ 1496905 h 3034730"/>
              <a:gd name="connsiteX23" fmla="*/ 1761368 w 12192000"/>
              <a:gd name="connsiteY23" fmla="*/ 1385440 h 3034730"/>
              <a:gd name="connsiteX24" fmla="*/ 1963498 w 12192000"/>
              <a:gd name="connsiteY24" fmla="*/ 1382242 h 3034730"/>
              <a:gd name="connsiteX25" fmla="*/ 2135835 w 12192000"/>
              <a:gd name="connsiteY25" fmla="*/ 1290559 h 3034730"/>
              <a:gd name="connsiteX26" fmla="*/ 2245597 w 12192000"/>
              <a:gd name="connsiteY26" fmla="*/ 1291110 h 3034730"/>
              <a:gd name="connsiteX27" fmla="*/ 2283213 w 12192000"/>
              <a:gd name="connsiteY27" fmla="*/ 1335248 h 3034730"/>
              <a:gd name="connsiteX28" fmla="*/ 2554835 w 12192000"/>
              <a:gd name="connsiteY28" fmla="*/ 1292500 h 3034730"/>
              <a:gd name="connsiteX29" fmla="*/ 2624709 w 12192000"/>
              <a:gd name="connsiteY29" fmla="*/ 1302340 h 3034730"/>
              <a:gd name="connsiteX30" fmla="*/ 2685203 w 12192000"/>
              <a:gd name="connsiteY30" fmla="*/ 1268613 h 3034730"/>
              <a:gd name="connsiteX31" fmla="*/ 2797140 w 12192000"/>
              <a:gd name="connsiteY31" fmla="*/ 1307684 h 3034730"/>
              <a:gd name="connsiteX32" fmla="*/ 2949904 w 12192000"/>
              <a:gd name="connsiteY32" fmla="*/ 1285619 h 3034730"/>
              <a:gd name="connsiteX33" fmla="*/ 3041599 w 12192000"/>
              <a:gd name="connsiteY33" fmla="*/ 1280473 h 3034730"/>
              <a:gd name="connsiteX34" fmla="*/ 3076895 w 12192000"/>
              <a:gd name="connsiteY34" fmla="*/ 1291170 h 3034730"/>
              <a:gd name="connsiteX35" fmla="*/ 3125873 w 12192000"/>
              <a:gd name="connsiteY35" fmla="*/ 1297603 h 3034730"/>
              <a:gd name="connsiteX36" fmla="*/ 3212670 w 12192000"/>
              <a:gd name="connsiteY36" fmla="*/ 1318749 h 3034730"/>
              <a:gd name="connsiteX37" fmla="*/ 3328662 w 12192000"/>
              <a:gd name="connsiteY37" fmla="*/ 1330129 h 3034730"/>
              <a:gd name="connsiteX38" fmla="*/ 3411155 w 12192000"/>
              <a:gd name="connsiteY38" fmla="*/ 1284392 h 3034730"/>
              <a:gd name="connsiteX39" fmla="*/ 3418924 w 12192000"/>
              <a:gd name="connsiteY39" fmla="*/ 1293512 h 3034730"/>
              <a:gd name="connsiteX40" fmla="*/ 3476827 w 12192000"/>
              <a:gd name="connsiteY40" fmla="*/ 1288294 h 3034730"/>
              <a:gd name="connsiteX41" fmla="*/ 3676933 w 12192000"/>
              <a:gd name="connsiteY41" fmla="*/ 1204893 h 3034730"/>
              <a:gd name="connsiteX42" fmla="*/ 3790165 w 12192000"/>
              <a:gd name="connsiteY42" fmla="*/ 1196496 h 3034730"/>
              <a:gd name="connsiteX43" fmla="*/ 3830794 w 12192000"/>
              <a:gd name="connsiteY43" fmla="*/ 1204017 h 3034730"/>
              <a:gd name="connsiteX44" fmla="*/ 3898840 w 12192000"/>
              <a:gd name="connsiteY44" fmla="*/ 1215965 h 3034730"/>
              <a:gd name="connsiteX45" fmla="*/ 3950784 w 12192000"/>
              <a:gd name="connsiteY45" fmla="*/ 1250756 h 3034730"/>
              <a:gd name="connsiteX46" fmla="*/ 4007250 w 12192000"/>
              <a:gd name="connsiteY46" fmla="*/ 1250499 h 3034730"/>
              <a:gd name="connsiteX47" fmla="*/ 4018961 w 12192000"/>
              <a:gd name="connsiteY47" fmla="*/ 1216994 h 3034730"/>
              <a:gd name="connsiteX48" fmla="*/ 4079819 w 12192000"/>
              <a:gd name="connsiteY48" fmla="*/ 1227574 h 3034730"/>
              <a:gd name="connsiteX49" fmla="*/ 4172291 w 12192000"/>
              <a:gd name="connsiteY49" fmla="*/ 1247294 h 3034730"/>
              <a:gd name="connsiteX50" fmla="*/ 4225262 w 12192000"/>
              <a:gd name="connsiteY50" fmla="*/ 1250029 h 3034730"/>
              <a:gd name="connsiteX51" fmla="*/ 4370346 w 12192000"/>
              <a:gd name="connsiteY51" fmla="*/ 1266882 h 3034730"/>
              <a:gd name="connsiteX52" fmla="*/ 4515963 w 12192000"/>
              <a:gd name="connsiteY52" fmla="*/ 1290912 h 3034730"/>
              <a:gd name="connsiteX53" fmla="*/ 4588639 w 12192000"/>
              <a:gd name="connsiteY53" fmla="*/ 1342808 h 3034730"/>
              <a:gd name="connsiteX54" fmla="*/ 4596973 w 12192000"/>
              <a:gd name="connsiteY54" fmla="*/ 1344279 h 3034730"/>
              <a:gd name="connsiteX55" fmla="*/ 4618216 w 12192000"/>
              <a:gd name="connsiteY55" fmla="*/ 1338270 h 3034730"/>
              <a:gd name="connsiteX56" fmla="*/ 4625954 w 12192000"/>
              <a:gd name="connsiteY56" fmla="*/ 1334357 h 3034730"/>
              <a:gd name="connsiteX57" fmla="*/ 4637810 w 12192000"/>
              <a:gd name="connsiteY57" fmla="*/ 1332150 h 3034730"/>
              <a:gd name="connsiteX58" fmla="*/ 4638182 w 12192000"/>
              <a:gd name="connsiteY58" fmla="*/ 1332622 h 3034730"/>
              <a:gd name="connsiteX59" fmla="*/ 4649133 w 12192000"/>
              <a:gd name="connsiteY59" fmla="*/ 1329525 h 3034730"/>
              <a:gd name="connsiteX60" fmla="*/ 4701697 w 12192000"/>
              <a:gd name="connsiteY60" fmla="*/ 1307716 h 3034730"/>
              <a:gd name="connsiteX61" fmla="*/ 4781030 w 12192000"/>
              <a:gd name="connsiteY61" fmla="*/ 1344260 h 3034730"/>
              <a:gd name="connsiteX62" fmla="*/ 4812019 w 12192000"/>
              <a:gd name="connsiteY62" fmla="*/ 1347319 h 3034730"/>
              <a:gd name="connsiteX63" fmla="*/ 4828995 w 12192000"/>
              <a:gd name="connsiteY63" fmla="*/ 1351764 h 3034730"/>
              <a:gd name="connsiteX64" fmla="*/ 4830324 w 12192000"/>
              <a:gd name="connsiteY64" fmla="*/ 1353855 h 3034730"/>
              <a:gd name="connsiteX65" fmla="*/ 4880675 w 12192000"/>
              <a:gd name="connsiteY65" fmla="*/ 1332684 h 3034730"/>
              <a:gd name="connsiteX66" fmla="*/ 4888002 w 12192000"/>
              <a:gd name="connsiteY66" fmla="*/ 1334108 h 3034730"/>
              <a:gd name="connsiteX67" fmla="*/ 4920000 w 12192000"/>
              <a:gd name="connsiteY67" fmla="*/ 1314889 h 3034730"/>
              <a:gd name="connsiteX68" fmla="*/ 4936970 w 12192000"/>
              <a:gd name="connsiteY68" fmla="*/ 1307850 h 3034730"/>
              <a:gd name="connsiteX69" fmla="*/ 4940860 w 12192000"/>
              <a:gd name="connsiteY69" fmla="*/ 1299898 h 3034730"/>
              <a:gd name="connsiteX70" fmla="*/ 4966368 w 12192000"/>
              <a:gd name="connsiteY70" fmla="*/ 1292534 h 3034730"/>
              <a:gd name="connsiteX71" fmla="*/ 4969638 w 12192000"/>
              <a:gd name="connsiteY71" fmla="*/ 1293938 h 3034730"/>
              <a:gd name="connsiteX72" fmla="*/ 5226148 w 12192000"/>
              <a:gd name="connsiteY72" fmla="*/ 1226342 h 3034730"/>
              <a:gd name="connsiteX73" fmla="*/ 5404202 w 12192000"/>
              <a:gd name="connsiteY73" fmla="*/ 1111681 h 3034730"/>
              <a:gd name="connsiteX74" fmla="*/ 5524873 w 12192000"/>
              <a:gd name="connsiteY74" fmla="*/ 1097146 h 3034730"/>
              <a:gd name="connsiteX75" fmla="*/ 5571647 w 12192000"/>
              <a:gd name="connsiteY75" fmla="*/ 1135778 h 3034730"/>
              <a:gd name="connsiteX76" fmla="*/ 5864828 w 12192000"/>
              <a:gd name="connsiteY76" fmla="*/ 1056037 h 3034730"/>
              <a:gd name="connsiteX77" fmla="*/ 5942819 w 12192000"/>
              <a:gd name="connsiteY77" fmla="*/ 1056200 h 3034730"/>
              <a:gd name="connsiteX78" fmla="*/ 6005130 w 12192000"/>
              <a:gd name="connsiteY78" fmla="*/ 1014420 h 3034730"/>
              <a:gd name="connsiteX79" fmla="*/ 6035074 w 12192000"/>
              <a:gd name="connsiteY79" fmla="*/ 1024211 h 3034730"/>
              <a:gd name="connsiteX80" fmla="*/ 6040306 w 12192000"/>
              <a:gd name="connsiteY80" fmla="*/ 1026359 h 3034730"/>
              <a:gd name="connsiteX81" fmla="*/ 6059736 w 12192000"/>
              <a:gd name="connsiteY81" fmla="*/ 1024948 h 3034730"/>
              <a:gd name="connsiteX82" fmla="*/ 6067105 w 12192000"/>
              <a:gd name="connsiteY82" fmla="*/ 1037061 h 3034730"/>
              <a:gd name="connsiteX83" fmla="*/ 6097704 w 12192000"/>
              <a:gd name="connsiteY83" fmla="*/ 1043902 h 3034730"/>
              <a:gd name="connsiteX84" fmla="*/ 6132939 w 12192000"/>
              <a:gd name="connsiteY84" fmla="*/ 1037812 h 3034730"/>
              <a:gd name="connsiteX85" fmla="*/ 6298074 w 12192000"/>
              <a:gd name="connsiteY85" fmla="*/ 994926 h 3034730"/>
              <a:gd name="connsiteX86" fmla="*/ 6398189 w 12192000"/>
              <a:gd name="connsiteY86" fmla="*/ 977221 h 3034730"/>
              <a:gd name="connsiteX87" fmla="*/ 6438292 w 12192000"/>
              <a:gd name="connsiteY87" fmla="*/ 982986 h 3034730"/>
              <a:gd name="connsiteX88" fmla="*/ 6492901 w 12192000"/>
              <a:gd name="connsiteY88" fmla="*/ 982640 h 3034730"/>
              <a:gd name="connsiteX89" fmla="*/ 6590880 w 12192000"/>
              <a:gd name="connsiteY89" fmla="*/ 991699 h 3034730"/>
              <a:gd name="connsiteX90" fmla="*/ 6719732 w 12192000"/>
              <a:gd name="connsiteY90" fmla="*/ 987056 h 3034730"/>
              <a:gd name="connsiteX91" fmla="*/ 6804733 w 12192000"/>
              <a:gd name="connsiteY91" fmla="*/ 930333 h 3034730"/>
              <a:gd name="connsiteX92" fmla="*/ 6814394 w 12192000"/>
              <a:gd name="connsiteY92" fmla="*/ 938315 h 3034730"/>
              <a:gd name="connsiteX93" fmla="*/ 6877373 w 12192000"/>
              <a:gd name="connsiteY93" fmla="*/ 925183 h 3034730"/>
              <a:gd name="connsiteX94" fmla="*/ 7048861 w 12192000"/>
              <a:gd name="connsiteY94" fmla="*/ 846673 h 3034730"/>
              <a:gd name="connsiteX95" fmla="*/ 7210341 w 12192000"/>
              <a:gd name="connsiteY95" fmla="*/ 791032 h 3034730"/>
              <a:gd name="connsiteX96" fmla="*/ 7255911 w 12192000"/>
              <a:gd name="connsiteY96" fmla="*/ 792913 h 3034730"/>
              <a:gd name="connsiteX97" fmla="*/ 7332151 w 12192000"/>
              <a:gd name="connsiteY97" fmla="*/ 795421 h 3034730"/>
              <a:gd name="connsiteX98" fmla="*/ 7399867 w 12192000"/>
              <a:gd name="connsiteY98" fmla="*/ 797410 h 3034730"/>
              <a:gd name="connsiteX99" fmla="*/ 7455528 w 12192000"/>
              <a:gd name="connsiteY99" fmla="*/ 814796 h 3034730"/>
              <a:gd name="connsiteX100" fmla="*/ 7464265 w 12192000"/>
              <a:gd name="connsiteY100" fmla="*/ 779938 h 3034730"/>
              <a:gd name="connsiteX101" fmla="*/ 7532439 w 12192000"/>
              <a:gd name="connsiteY101" fmla="*/ 782076 h 3034730"/>
              <a:gd name="connsiteX102" fmla="*/ 7636477 w 12192000"/>
              <a:gd name="connsiteY102" fmla="*/ 788938 h 3034730"/>
              <a:gd name="connsiteX103" fmla="*/ 7695017 w 12192000"/>
              <a:gd name="connsiteY103" fmla="*/ 784375 h 3034730"/>
              <a:gd name="connsiteX104" fmla="*/ 7856510 w 12192000"/>
              <a:gd name="connsiteY104" fmla="*/ 781165 h 3034730"/>
              <a:gd name="connsiteX105" fmla="*/ 8000425 w 12192000"/>
              <a:gd name="connsiteY105" fmla="*/ 797703 h 3034730"/>
              <a:gd name="connsiteX106" fmla="*/ 8122842 w 12192000"/>
              <a:gd name="connsiteY106" fmla="*/ 827094 h 3034730"/>
              <a:gd name="connsiteX107" fmla="*/ 8256063 w 12192000"/>
              <a:gd name="connsiteY107" fmla="*/ 825948 h 3034730"/>
              <a:gd name="connsiteX108" fmla="*/ 8279361 w 12192000"/>
              <a:gd name="connsiteY108" fmla="*/ 831590 h 3034730"/>
              <a:gd name="connsiteX109" fmla="*/ 8308574 w 12192000"/>
              <a:gd name="connsiteY109" fmla="*/ 820928 h 3034730"/>
              <a:gd name="connsiteX110" fmla="*/ 8425361 w 12192000"/>
              <a:gd name="connsiteY110" fmla="*/ 776344 h 3034730"/>
              <a:gd name="connsiteX111" fmla="*/ 8514569 w 12192000"/>
              <a:gd name="connsiteY111" fmla="*/ 724729 h 3034730"/>
              <a:gd name="connsiteX112" fmla="*/ 8637020 w 12192000"/>
              <a:gd name="connsiteY112" fmla="*/ 729742 h 3034730"/>
              <a:gd name="connsiteX113" fmla="*/ 8707913 w 12192000"/>
              <a:gd name="connsiteY113" fmla="*/ 709631 h 3034730"/>
              <a:gd name="connsiteX114" fmla="*/ 8837330 w 12192000"/>
              <a:gd name="connsiteY114" fmla="*/ 673082 h 3034730"/>
              <a:gd name="connsiteX115" fmla="*/ 8976426 w 12192000"/>
              <a:gd name="connsiteY115" fmla="*/ 629547 h 3034730"/>
              <a:gd name="connsiteX116" fmla="*/ 9071558 w 12192000"/>
              <a:gd name="connsiteY116" fmla="*/ 623787 h 3034730"/>
              <a:gd name="connsiteX117" fmla="*/ 9198035 w 12192000"/>
              <a:gd name="connsiteY117" fmla="*/ 548814 h 3034730"/>
              <a:gd name="connsiteX118" fmla="*/ 9262491 w 12192000"/>
              <a:gd name="connsiteY118" fmla="*/ 519293 h 3034730"/>
              <a:gd name="connsiteX119" fmla="*/ 9365508 w 12192000"/>
              <a:gd name="connsiteY119" fmla="*/ 489381 h 3034730"/>
              <a:gd name="connsiteX120" fmla="*/ 9396419 w 12192000"/>
              <a:gd name="connsiteY120" fmla="*/ 477440 h 3034730"/>
              <a:gd name="connsiteX121" fmla="*/ 9730507 w 12192000"/>
              <a:gd name="connsiteY121" fmla="*/ 422365 h 3034730"/>
              <a:gd name="connsiteX122" fmla="*/ 9898786 w 12192000"/>
              <a:gd name="connsiteY122" fmla="*/ 373843 h 3034730"/>
              <a:gd name="connsiteX123" fmla="*/ 10109592 w 12192000"/>
              <a:gd name="connsiteY123" fmla="*/ 353841 h 3034730"/>
              <a:gd name="connsiteX124" fmla="*/ 10166359 w 12192000"/>
              <a:gd name="connsiteY124" fmla="*/ 302357 h 3034730"/>
              <a:gd name="connsiteX125" fmla="*/ 10198649 w 12192000"/>
              <a:gd name="connsiteY125" fmla="*/ 298184 h 3034730"/>
              <a:gd name="connsiteX126" fmla="*/ 10252414 w 12192000"/>
              <a:gd name="connsiteY126" fmla="*/ 295650 h 3034730"/>
              <a:gd name="connsiteX127" fmla="*/ 10330562 w 12192000"/>
              <a:gd name="connsiteY127" fmla="*/ 263831 h 3034730"/>
              <a:gd name="connsiteX128" fmla="*/ 10494218 w 12192000"/>
              <a:gd name="connsiteY128" fmla="*/ 241267 h 3034730"/>
              <a:gd name="connsiteX129" fmla="*/ 10756358 w 12192000"/>
              <a:gd name="connsiteY129" fmla="*/ 119095 h 3034730"/>
              <a:gd name="connsiteX130" fmla="*/ 11012232 w 12192000"/>
              <a:gd name="connsiteY130" fmla="*/ 91325 h 3034730"/>
              <a:gd name="connsiteX131" fmla="*/ 11099682 w 12192000"/>
              <a:gd name="connsiteY131" fmla="*/ 78082 h 3034730"/>
              <a:gd name="connsiteX132" fmla="*/ 11245495 w 12192000"/>
              <a:gd name="connsiteY132" fmla="*/ 132087 h 3034730"/>
              <a:gd name="connsiteX133" fmla="*/ 11429655 w 12192000"/>
              <a:gd name="connsiteY133" fmla="*/ 140156 h 3034730"/>
              <a:gd name="connsiteX134" fmla="*/ 11594025 w 12192000"/>
              <a:gd name="connsiteY134" fmla="*/ 82714 h 3034730"/>
              <a:gd name="connsiteX135" fmla="*/ 11634593 w 12192000"/>
              <a:gd name="connsiteY135" fmla="*/ 86302 h 3034730"/>
              <a:gd name="connsiteX136" fmla="*/ 11690562 w 12192000"/>
              <a:gd name="connsiteY136" fmla="*/ 99375 h 3034730"/>
              <a:gd name="connsiteX137" fmla="*/ 11864184 w 12192000"/>
              <a:gd name="connsiteY137" fmla="*/ 78880 h 3034730"/>
              <a:gd name="connsiteX138" fmla="*/ 11976386 w 12192000"/>
              <a:gd name="connsiteY138" fmla="*/ 34889 h 3034730"/>
              <a:gd name="connsiteX139" fmla="*/ 12053274 w 12192000"/>
              <a:gd name="connsiteY139" fmla="*/ 219 h 3034730"/>
              <a:gd name="connsiteX0" fmla="*/ 12053274 w 12192000"/>
              <a:gd name="connsiteY0" fmla="*/ 219 h 3034730"/>
              <a:gd name="connsiteX1" fmla="*/ 12090320 w 12192000"/>
              <a:gd name="connsiteY1" fmla="*/ 20165 h 3034730"/>
              <a:gd name="connsiteX2" fmla="*/ 12179872 w 12192000"/>
              <a:gd name="connsiteY2" fmla="*/ 17423 h 3034730"/>
              <a:gd name="connsiteX3" fmla="*/ 12192000 w 12192000"/>
              <a:gd name="connsiteY3" fmla="*/ 6015 h 3034730"/>
              <a:gd name="connsiteX4" fmla="*/ 12192000 w 12192000"/>
              <a:gd name="connsiteY4" fmla="*/ 3034730 h 3034730"/>
              <a:gd name="connsiteX5" fmla="*/ 0 w 12192000"/>
              <a:gd name="connsiteY5" fmla="*/ 3034730 h 3034730"/>
              <a:gd name="connsiteX6" fmla="*/ 0 w 12192000"/>
              <a:gd name="connsiteY6" fmla="*/ 1455893 h 3034730"/>
              <a:gd name="connsiteX7" fmla="*/ 1262 w 12192000"/>
              <a:gd name="connsiteY7" fmla="*/ 1455434 h 3034730"/>
              <a:gd name="connsiteX8" fmla="*/ 80954 w 12192000"/>
              <a:gd name="connsiteY8" fmla="*/ 1398709 h 3034730"/>
              <a:gd name="connsiteX9" fmla="*/ 292225 w 12192000"/>
              <a:gd name="connsiteY9" fmla="*/ 1384960 h 3034730"/>
              <a:gd name="connsiteX10" fmla="*/ 363775 w 12192000"/>
              <a:gd name="connsiteY10" fmla="*/ 1320009 h 3034730"/>
              <a:gd name="connsiteX11" fmla="*/ 592426 w 12192000"/>
              <a:gd name="connsiteY11" fmla="*/ 1269402 h 3034730"/>
              <a:gd name="connsiteX12" fmla="*/ 922282 w 12192000"/>
              <a:gd name="connsiteY12" fmla="*/ 1438131 h 3034730"/>
              <a:gd name="connsiteX13" fmla="*/ 1045058 w 12192000"/>
              <a:gd name="connsiteY13" fmla="*/ 1397114 h 3034730"/>
              <a:gd name="connsiteX14" fmla="*/ 1089622 w 12192000"/>
              <a:gd name="connsiteY14" fmla="*/ 1349798 h 3034730"/>
              <a:gd name="connsiteX15" fmla="*/ 1108310 w 12192000"/>
              <a:gd name="connsiteY15" fmla="*/ 1344459 h 3034730"/>
              <a:gd name="connsiteX16" fmla="*/ 1153729 w 12192000"/>
              <a:gd name="connsiteY16" fmla="*/ 1377352 h 3034730"/>
              <a:gd name="connsiteX17" fmla="*/ 1205648 w 12192000"/>
              <a:gd name="connsiteY17" fmla="*/ 1368884 h 3034730"/>
              <a:gd name="connsiteX18" fmla="*/ 1276507 w 12192000"/>
              <a:gd name="connsiteY18" fmla="*/ 1412521 h 3034730"/>
              <a:gd name="connsiteX19" fmla="*/ 1484434 w 12192000"/>
              <a:gd name="connsiteY19" fmla="*/ 1397913 h 3034730"/>
              <a:gd name="connsiteX20" fmla="*/ 1551462 w 12192000"/>
              <a:gd name="connsiteY20" fmla="*/ 1444019 h 3034730"/>
              <a:gd name="connsiteX21" fmla="*/ 1578891 w 12192000"/>
              <a:gd name="connsiteY21" fmla="*/ 1450899 h 3034730"/>
              <a:gd name="connsiteX22" fmla="*/ 1629211 w 12192000"/>
              <a:gd name="connsiteY22" fmla="*/ 1496905 h 3034730"/>
              <a:gd name="connsiteX23" fmla="*/ 1761368 w 12192000"/>
              <a:gd name="connsiteY23" fmla="*/ 1385440 h 3034730"/>
              <a:gd name="connsiteX24" fmla="*/ 1963498 w 12192000"/>
              <a:gd name="connsiteY24" fmla="*/ 1382242 h 3034730"/>
              <a:gd name="connsiteX25" fmla="*/ 2135835 w 12192000"/>
              <a:gd name="connsiteY25" fmla="*/ 1290559 h 3034730"/>
              <a:gd name="connsiteX26" fmla="*/ 2245597 w 12192000"/>
              <a:gd name="connsiteY26" fmla="*/ 1291110 h 3034730"/>
              <a:gd name="connsiteX27" fmla="*/ 2283213 w 12192000"/>
              <a:gd name="connsiteY27" fmla="*/ 1335248 h 3034730"/>
              <a:gd name="connsiteX28" fmla="*/ 2554835 w 12192000"/>
              <a:gd name="connsiteY28" fmla="*/ 1292500 h 3034730"/>
              <a:gd name="connsiteX29" fmla="*/ 2624709 w 12192000"/>
              <a:gd name="connsiteY29" fmla="*/ 1302340 h 3034730"/>
              <a:gd name="connsiteX30" fmla="*/ 2685203 w 12192000"/>
              <a:gd name="connsiteY30" fmla="*/ 1268613 h 3034730"/>
              <a:gd name="connsiteX31" fmla="*/ 2797140 w 12192000"/>
              <a:gd name="connsiteY31" fmla="*/ 1307684 h 3034730"/>
              <a:gd name="connsiteX32" fmla="*/ 2949904 w 12192000"/>
              <a:gd name="connsiteY32" fmla="*/ 1285619 h 3034730"/>
              <a:gd name="connsiteX33" fmla="*/ 3041599 w 12192000"/>
              <a:gd name="connsiteY33" fmla="*/ 1280473 h 3034730"/>
              <a:gd name="connsiteX34" fmla="*/ 3076895 w 12192000"/>
              <a:gd name="connsiteY34" fmla="*/ 1291170 h 3034730"/>
              <a:gd name="connsiteX35" fmla="*/ 3125873 w 12192000"/>
              <a:gd name="connsiteY35" fmla="*/ 1297603 h 3034730"/>
              <a:gd name="connsiteX36" fmla="*/ 3212670 w 12192000"/>
              <a:gd name="connsiteY36" fmla="*/ 1318749 h 3034730"/>
              <a:gd name="connsiteX37" fmla="*/ 3328662 w 12192000"/>
              <a:gd name="connsiteY37" fmla="*/ 1330129 h 3034730"/>
              <a:gd name="connsiteX38" fmla="*/ 3411155 w 12192000"/>
              <a:gd name="connsiteY38" fmla="*/ 1284392 h 3034730"/>
              <a:gd name="connsiteX39" fmla="*/ 3418924 w 12192000"/>
              <a:gd name="connsiteY39" fmla="*/ 1293512 h 3034730"/>
              <a:gd name="connsiteX40" fmla="*/ 3476827 w 12192000"/>
              <a:gd name="connsiteY40" fmla="*/ 1288294 h 3034730"/>
              <a:gd name="connsiteX41" fmla="*/ 3676933 w 12192000"/>
              <a:gd name="connsiteY41" fmla="*/ 1204893 h 3034730"/>
              <a:gd name="connsiteX42" fmla="*/ 3790165 w 12192000"/>
              <a:gd name="connsiteY42" fmla="*/ 1196496 h 3034730"/>
              <a:gd name="connsiteX43" fmla="*/ 3830794 w 12192000"/>
              <a:gd name="connsiteY43" fmla="*/ 1204017 h 3034730"/>
              <a:gd name="connsiteX44" fmla="*/ 3898840 w 12192000"/>
              <a:gd name="connsiteY44" fmla="*/ 1215965 h 3034730"/>
              <a:gd name="connsiteX45" fmla="*/ 3950784 w 12192000"/>
              <a:gd name="connsiteY45" fmla="*/ 1250756 h 3034730"/>
              <a:gd name="connsiteX46" fmla="*/ 4007250 w 12192000"/>
              <a:gd name="connsiteY46" fmla="*/ 1250499 h 3034730"/>
              <a:gd name="connsiteX47" fmla="*/ 4018961 w 12192000"/>
              <a:gd name="connsiteY47" fmla="*/ 1216994 h 3034730"/>
              <a:gd name="connsiteX48" fmla="*/ 4079819 w 12192000"/>
              <a:gd name="connsiteY48" fmla="*/ 1227574 h 3034730"/>
              <a:gd name="connsiteX49" fmla="*/ 4172291 w 12192000"/>
              <a:gd name="connsiteY49" fmla="*/ 1247294 h 3034730"/>
              <a:gd name="connsiteX50" fmla="*/ 4225262 w 12192000"/>
              <a:gd name="connsiteY50" fmla="*/ 1250029 h 3034730"/>
              <a:gd name="connsiteX51" fmla="*/ 4370346 w 12192000"/>
              <a:gd name="connsiteY51" fmla="*/ 1266882 h 3034730"/>
              <a:gd name="connsiteX52" fmla="*/ 4515963 w 12192000"/>
              <a:gd name="connsiteY52" fmla="*/ 1290912 h 3034730"/>
              <a:gd name="connsiteX53" fmla="*/ 4588639 w 12192000"/>
              <a:gd name="connsiteY53" fmla="*/ 1342808 h 3034730"/>
              <a:gd name="connsiteX54" fmla="*/ 4596973 w 12192000"/>
              <a:gd name="connsiteY54" fmla="*/ 1344279 h 3034730"/>
              <a:gd name="connsiteX55" fmla="*/ 4618216 w 12192000"/>
              <a:gd name="connsiteY55" fmla="*/ 1338270 h 3034730"/>
              <a:gd name="connsiteX56" fmla="*/ 4625954 w 12192000"/>
              <a:gd name="connsiteY56" fmla="*/ 1334357 h 3034730"/>
              <a:gd name="connsiteX57" fmla="*/ 4637810 w 12192000"/>
              <a:gd name="connsiteY57" fmla="*/ 1332150 h 3034730"/>
              <a:gd name="connsiteX58" fmla="*/ 4638182 w 12192000"/>
              <a:gd name="connsiteY58" fmla="*/ 1332622 h 3034730"/>
              <a:gd name="connsiteX59" fmla="*/ 4649133 w 12192000"/>
              <a:gd name="connsiteY59" fmla="*/ 1329525 h 3034730"/>
              <a:gd name="connsiteX60" fmla="*/ 4701697 w 12192000"/>
              <a:gd name="connsiteY60" fmla="*/ 1307716 h 3034730"/>
              <a:gd name="connsiteX61" fmla="*/ 4781030 w 12192000"/>
              <a:gd name="connsiteY61" fmla="*/ 1344260 h 3034730"/>
              <a:gd name="connsiteX62" fmla="*/ 4812019 w 12192000"/>
              <a:gd name="connsiteY62" fmla="*/ 1347319 h 3034730"/>
              <a:gd name="connsiteX63" fmla="*/ 4828995 w 12192000"/>
              <a:gd name="connsiteY63" fmla="*/ 1351764 h 3034730"/>
              <a:gd name="connsiteX64" fmla="*/ 4830324 w 12192000"/>
              <a:gd name="connsiteY64" fmla="*/ 1353855 h 3034730"/>
              <a:gd name="connsiteX65" fmla="*/ 4880675 w 12192000"/>
              <a:gd name="connsiteY65" fmla="*/ 1332684 h 3034730"/>
              <a:gd name="connsiteX66" fmla="*/ 4888002 w 12192000"/>
              <a:gd name="connsiteY66" fmla="*/ 1334108 h 3034730"/>
              <a:gd name="connsiteX67" fmla="*/ 4920000 w 12192000"/>
              <a:gd name="connsiteY67" fmla="*/ 1314889 h 3034730"/>
              <a:gd name="connsiteX68" fmla="*/ 4936970 w 12192000"/>
              <a:gd name="connsiteY68" fmla="*/ 1307850 h 3034730"/>
              <a:gd name="connsiteX69" fmla="*/ 4940860 w 12192000"/>
              <a:gd name="connsiteY69" fmla="*/ 1299898 h 3034730"/>
              <a:gd name="connsiteX70" fmla="*/ 4966368 w 12192000"/>
              <a:gd name="connsiteY70" fmla="*/ 1292534 h 3034730"/>
              <a:gd name="connsiteX71" fmla="*/ 4969638 w 12192000"/>
              <a:gd name="connsiteY71" fmla="*/ 1293938 h 3034730"/>
              <a:gd name="connsiteX72" fmla="*/ 5226148 w 12192000"/>
              <a:gd name="connsiteY72" fmla="*/ 1226342 h 3034730"/>
              <a:gd name="connsiteX73" fmla="*/ 5404202 w 12192000"/>
              <a:gd name="connsiteY73" fmla="*/ 1111681 h 3034730"/>
              <a:gd name="connsiteX74" fmla="*/ 5524873 w 12192000"/>
              <a:gd name="connsiteY74" fmla="*/ 1097146 h 3034730"/>
              <a:gd name="connsiteX75" fmla="*/ 5571647 w 12192000"/>
              <a:gd name="connsiteY75" fmla="*/ 1135778 h 3034730"/>
              <a:gd name="connsiteX76" fmla="*/ 5864828 w 12192000"/>
              <a:gd name="connsiteY76" fmla="*/ 1056037 h 3034730"/>
              <a:gd name="connsiteX77" fmla="*/ 5942819 w 12192000"/>
              <a:gd name="connsiteY77" fmla="*/ 1056200 h 3034730"/>
              <a:gd name="connsiteX78" fmla="*/ 6005130 w 12192000"/>
              <a:gd name="connsiteY78" fmla="*/ 1014420 h 3034730"/>
              <a:gd name="connsiteX79" fmla="*/ 6035074 w 12192000"/>
              <a:gd name="connsiteY79" fmla="*/ 1024211 h 3034730"/>
              <a:gd name="connsiteX80" fmla="*/ 6040306 w 12192000"/>
              <a:gd name="connsiteY80" fmla="*/ 1026359 h 3034730"/>
              <a:gd name="connsiteX81" fmla="*/ 6059736 w 12192000"/>
              <a:gd name="connsiteY81" fmla="*/ 1024948 h 3034730"/>
              <a:gd name="connsiteX82" fmla="*/ 6067105 w 12192000"/>
              <a:gd name="connsiteY82" fmla="*/ 1037061 h 3034730"/>
              <a:gd name="connsiteX83" fmla="*/ 6097704 w 12192000"/>
              <a:gd name="connsiteY83" fmla="*/ 1043902 h 3034730"/>
              <a:gd name="connsiteX84" fmla="*/ 6132939 w 12192000"/>
              <a:gd name="connsiteY84" fmla="*/ 1037812 h 3034730"/>
              <a:gd name="connsiteX85" fmla="*/ 6298074 w 12192000"/>
              <a:gd name="connsiteY85" fmla="*/ 994926 h 3034730"/>
              <a:gd name="connsiteX86" fmla="*/ 6398189 w 12192000"/>
              <a:gd name="connsiteY86" fmla="*/ 977221 h 3034730"/>
              <a:gd name="connsiteX87" fmla="*/ 6438292 w 12192000"/>
              <a:gd name="connsiteY87" fmla="*/ 982986 h 3034730"/>
              <a:gd name="connsiteX88" fmla="*/ 6492901 w 12192000"/>
              <a:gd name="connsiteY88" fmla="*/ 982640 h 3034730"/>
              <a:gd name="connsiteX89" fmla="*/ 6590880 w 12192000"/>
              <a:gd name="connsiteY89" fmla="*/ 991699 h 3034730"/>
              <a:gd name="connsiteX90" fmla="*/ 6719732 w 12192000"/>
              <a:gd name="connsiteY90" fmla="*/ 987056 h 3034730"/>
              <a:gd name="connsiteX91" fmla="*/ 6804733 w 12192000"/>
              <a:gd name="connsiteY91" fmla="*/ 930333 h 3034730"/>
              <a:gd name="connsiteX92" fmla="*/ 6814394 w 12192000"/>
              <a:gd name="connsiteY92" fmla="*/ 938315 h 3034730"/>
              <a:gd name="connsiteX93" fmla="*/ 6877373 w 12192000"/>
              <a:gd name="connsiteY93" fmla="*/ 925183 h 3034730"/>
              <a:gd name="connsiteX94" fmla="*/ 7048861 w 12192000"/>
              <a:gd name="connsiteY94" fmla="*/ 846673 h 3034730"/>
              <a:gd name="connsiteX95" fmla="*/ 7210341 w 12192000"/>
              <a:gd name="connsiteY95" fmla="*/ 791032 h 3034730"/>
              <a:gd name="connsiteX96" fmla="*/ 7255911 w 12192000"/>
              <a:gd name="connsiteY96" fmla="*/ 792913 h 3034730"/>
              <a:gd name="connsiteX97" fmla="*/ 7332151 w 12192000"/>
              <a:gd name="connsiteY97" fmla="*/ 795421 h 3034730"/>
              <a:gd name="connsiteX98" fmla="*/ 7399867 w 12192000"/>
              <a:gd name="connsiteY98" fmla="*/ 797410 h 3034730"/>
              <a:gd name="connsiteX99" fmla="*/ 7455528 w 12192000"/>
              <a:gd name="connsiteY99" fmla="*/ 814796 h 3034730"/>
              <a:gd name="connsiteX100" fmla="*/ 7464265 w 12192000"/>
              <a:gd name="connsiteY100" fmla="*/ 779938 h 3034730"/>
              <a:gd name="connsiteX101" fmla="*/ 7532439 w 12192000"/>
              <a:gd name="connsiteY101" fmla="*/ 782076 h 3034730"/>
              <a:gd name="connsiteX102" fmla="*/ 7636477 w 12192000"/>
              <a:gd name="connsiteY102" fmla="*/ 788938 h 3034730"/>
              <a:gd name="connsiteX103" fmla="*/ 7695017 w 12192000"/>
              <a:gd name="connsiteY103" fmla="*/ 784375 h 3034730"/>
              <a:gd name="connsiteX104" fmla="*/ 7856510 w 12192000"/>
              <a:gd name="connsiteY104" fmla="*/ 781165 h 3034730"/>
              <a:gd name="connsiteX105" fmla="*/ 8000425 w 12192000"/>
              <a:gd name="connsiteY105" fmla="*/ 797703 h 3034730"/>
              <a:gd name="connsiteX106" fmla="*/ 8122842 w 12192000"/>
              <a:gd name="connsiteY106" fmla="*/ 827094 h 3034730"/>
              <a:gd name="connsiteX107" fmla="*/ 8256063 w 12192000"/>
              <a:gd name="connsiteY107" fmla="*/ 825948 h 3034730"/>
              <a:gd name="connsiteX108" fmla="*/ 8279361 w 12192000"/>
              <a:gd name="connsiteY108" fmla="*/ 831590 h 3034730"/>
              <a:gd name="connsiteX109" fmla="*/ 8308574 w 12192000"/>
              <a:gd name="connsiteY109" fmla="*/ 820928 h 3034730"/>
              <a:gd name="connsiteX110" fmla="*/ 8425361 w 12192000"/>
              <a:gd name="connsiteY110" fmla="*/ 776344 h 3034730"/>
              <a:gd name="connsiteX111" fmla="*/ 8514569 w 12192000"/>
              <a:gd name="connsiteY111" fmla="*/ 724729 h 3034730"/>
              <a:gd name="connsiteX112" fmla="*/ 8637020 w 12192000"/>
              <a:gd name="connsiteY112" fmla="*/ 729742 h 3034730"/>
              <a:gd name="connsiteX113" fmla="*/ 8707913 w 12192000"/>
              <a:gd name="connsiteY113" fmla="*/ 709631 h 3034730"/>
              <a:gd name="connsiteX114" fmla="*/ 8837330 w 12192000"/>
              <a:gd name="connsiteY114" fmla="*/ 673082 h 3034730"/>
              <a:gd name="connsiteX115" fmla="*/ 8976426 w 12192000"/>
              <a:gd name="connsiteY115" fmla="*/ 629547 h 3034730"/>
              <a:gd name="connsiteX116" fmla="*/ 9071558 w 12192000"/>
              <a:gd name="connsiteY116" fmla="*/ 623787 h 3034730"/>
              <a:gd name="connsiteX117" fmla="*/ 9198035 w 12192000"/>
              <a:gd name="connsiteY117" fmla="*/ 548814 h 3034730"/>
              <a:gd name="connsiteX118" fmla="*/ 9262491 w 12192000"/>
              <a:gd name="connsiteY118" fmla="*/ 519293 h 3034730"/>
              <a:gd name="connsiteX119" fmla="*/ 9365508 w 12192000"/>
              <a:gd name="connsiteY119" fmla="*/ 489381 h 3034730"/>
              <a:gd name="connsiteX120" fmla="*/ 9396419 w 12192000"/>
              <a:gd name="connsiteY120" fmla="*/ 477440 h 3034730"/>
              <a:gd name="connsiteX121" fmla="*/ 9730507 w 12192000"/>
              <a:gd name="connsiteY121" fmla="*/ 422365 h 3034730"/>
              <a:gd name="connsiteX122" fmla="*/ 9898786 w 12192000"/>
              <a:gd name="connsiteY122" fmla="*/ 373843 h 3034730"/>
              <a:gd name="connsiteX123" fmla="*/ 10109592 w 12192000"/>
              <a:gd name="connsiteY123" fmla="*/ 353841 h 3034730"/>
              <a:gd name="connsiteX124" fmla="*/ 10166359 w 12192000"/>
              <a:gd name="connsiteY124" fmla="*/ 302357 h 3034730"/>
              <a:gd name="connsiteX125" fmla="*/ 10198649 w 12192000"/>
              <a:gd name="connsiteY125" fmla="*/ 298184 h 3034730"/>
              <a:gd name="connsiteX126" fmla="*/ 10252414 w 12192000"/>
              <a:gd name="connsiteY126" fmla="*/ 295650 h 3034730"/>
              <a:gd name="connsiteX127" fmla="*/ 10330562 w 12192000"/>
              <a:gd name="connsiteY127" fmla="*/ 263831 h 3034730"/>
              <a:gd name="connsiteX128" fmla="*/ 10494218 w 12192000"/>
              <a:gd name="connsiteY128" fmla="*/ 241267 h 3034730"/>
              <a:gd name="connsiteX129" fmla="*/ 10756358 w 12192000"/>
              <a:gd name="connsiteY129" fmla="*/ 119095 h 3034730"/>
              <a:gd name="connsiteX130" fmla="*/ 11012232 w 12192000"/>
              <a:gd name="connsiteY130" fmla="*/ 91325 h 3034730"/>
              <a:gd name="connsiteX131" fmla="*/ 11099682 w 12192000"/>
              <a:gd name="connsiteY131" fmla="*/ 78082 h 3034730"/>
              <a:gd name="connsiteX132" fmla="*/ 11245495 w 12192000"/>
              <a:gd name="connsiteY132" fmla="*/ 132087 h 3034730"/>
              <a:gd name="connsiteX133" fmla="*/ 11429655 w 12192000"/>
              <a:gd name="connsiteY133" fmla="*/ 140156 h 3034730"/>
              <a:gd name="connsiteX134" fmla="*/ 11594025 w 12192000"/>
              <a:gd name="connsiteY134" fmla="*/ 82714 h 3034730"/>
              <a:gd name="connsiteX135" fmla="*/ 11634593 w 12192000"/>
              <a:gd name="connsiteY135" fmla="*/ 86302 h 3034730"/>
              <a:gd name="connsiteX136" fmla="*/ 11690562 w 12192000"/>
              <a:gd name="connsiteY136" fmla="*/ 99375 h 3034730"/>
              <a:gd name="connsiteX137" fmla="*/ 11864184 w 12192000"/>
              <a:gd name="connsiteY137" fmla="*/ 78880 h 3034730"/>
              <a:gd name="connsiteX138" fmla="*/ 11976386 w 12192000"/>
              <a:gd name="connsiteY138" fmla="*/ 34889 h 3034730"/>
              <a:gd name="connsiteX139" fmla="*/ 12053274 w 12192000"/>
              <a:gd name="connsiteY139" fmla="*/ 219 h 3034730"/>
              <a:gd name="connsiteX0" fmla="*/ 12053274 w 12192000"/>
              <a:gd name="connsiteY0" fmla="*/ 219 h 3034730"/>
              <a:gd name="connsiteX1" fmla="*/ 12090320 w 12192000"/>
              <a:gd name="connsiteY1" fmla="*/ 20165 h 3034730"/>
              <a:gd name="connsiteX2" fmla="*/ 12179872 w 12192000"/>
              <a:gd name="connsiteY2" fmla="*/ 17423 h 3034730"/>
              <a:gd name="connsiteX3" fmla="*/ 12192000 w 12192000"/>
              <a:gd name="connsiteY3" fmla="*/ 6015 h 3034730"/>
              <a:gd name="connsiteX4" fmla="*/ 12192000 w 12192000"/>
              <a:gd name="connsiteY4" fmla="*/ 3034730 h 3034730"/>
              <a:gd name="connsiteX5" fmla="*/ 0 w 12192000"/>
              <a:gd name="connsiteY5" fmla="*/ 3034730 h 3034730"/>
              <a:gd name="connsiteX6" fmla="*/ 0 w 12192000"/>
              <a:gd name="connsiteY6" fmla="*/ 1455893 h 3034730"/>
              <a:gd name="connsiteX7" fmla="*/ 1262 w 12192000"/>
              <a:gd name="connsiteY7" fmla="*/ 1455434 h 3034730"/>
              <a:gd name="connsiteX8" fmla="*/ 80954 w 12192000"/>
              <a:gd name="connsiteY8" fmla="*/ 1398709 h 3034730"/>
              <a:gd name="connsiteX9" fmla="*/ 292225 w 12192000"/>
              <a:gd name="connsiteY9" fmla="*/ 1384960 h 3034730"/>
              <a:gd name="connsiteX10" fmla="*/ 363775 w 12192000"/>
              <a:gd name="connsiteY10" fmla="*/ 1320009 h 3034730"/>
              <a:gd name="connsiteX11" fmla="*/ 592426 w 12192000"/>
              <a:gd name="connsiteY11" fmla="*/ 1269402 h 3034730"/>
              <a:gd name="connsiteX12" fmla="*/ 922282 w 12192000"/>
              <a:gd name="connsiteY12" fmla="*/ 1438131 h 3034730"/>
              <a:gd name="connsiteX13" fmla="*/ 1045058 w 12192000"/>
              <a:gd name="connsiteY13" fmla="*/ 1397114 h 3034730"/>
              <a:gd name="connsiteX14" fmla="*/ 1089622 w 12192000"/>
              <a:gd name="connsiteY14" fmla="*/ 1349798 h 3034730"/>
              <a:gd name="connsiteX15" fmla="*/ 1108310 w 12192000"/>
              <a:gd name="connsiteY15" fmla="*/ 1344459 h 3034730"/>
              <a:gd name="connsiteX16" fmla="*/ 1153729 w 12192000"/>
              <a:gd name="connsiteY16" fmla="*/ 1377352 h 3034730"/>
              <a:gd name="connsiteX17" fmla="*/ 1205648 w 12192000"/>
              <a:gd name="connsiteY17" fmla="*/ 1368884 h 3034730"/>
              <a:gd name="connsiteX18" fmla="*/ 1276507 w 12192000"/>
              <a:gd name="connsiteY18" fmla="*/ 1412521 h 3034730"/>
              <a:gd name="connsiteX19" fmla="*/ 1484434 w 12192000"/>
              <a:gd name="connsiteY19" fmla="*/ 1397913 h 3034730"/>
              <a:gd name="connsiteX20" fmla="*/ 1551462 w 12192000"/>
              <a:gd name="connsiteY20" fmla="*/ 1444019 h 3034730"/>
              <a:gd name="connsiteX21" fmla="*/ 1578891 w 12192000"/>
              <a:gd name="connsiteY21" fmla="*/ 1450899 h 3034730"/>
              <a:gd name="connsiteX22" fmla="*/ 1629211 w 12192000"/>
              <a:gd name="connsiteY22" fmla="*/ 1496905 h 3034730"/>
              <a:gd name="connsiteX23" fmla="*/ 1761368 w 12192000"/>
              <a:gd name="connsiteY23" fmla="*/ 1385440 h 3034730"/>
              <a:gd name="connsiteX24" fmla="*/ 1963498 w 12192000"/>
              <a:gd name="connsiteY24" fmla="*/ 1382242 h 3034730"/>
              <a:gd name="connsiteX25" fmla="*/ 2135835 w 12192000"/>
              <a:gd name="connsiteY25" fmla="*/ 1290559 h 3034730"/>
              <a:gd name="connsiteX26" fmla="*/ 2245597 w 12192000"/>
              <a:gd name="connsiteY26" fmla="*/ 1291110 h 3034730"/>
              <a:gd name="connsiteX27" fmla="*/ 2283213 w 12192000"/>
              <a:gd name="connsiteY27" fmla="*/ 1335248 h 3034730"/>
              <a:gd name="connsiteX28" fmla="*/ 2554835 w 12192000"/>
              <a:gd name="connsiteY28" fmla="*/ 1292500 h 3034730"/>
              <a:gd name="connsiteX29" fmla="*/ 2624709 w 12192000"/>
              <a:gd name="connsiteY29" fmla="*/ 1302340 h 3034730"/>
              <a:gd name="connsiteX30" fmla="*/ 2685203 w 12192000"/>
              <a:gd name="connsiteY30" fmla="*/ 1268613 h 3034730"/>
              <a:gd name="connsiteX31" fmla="*/ 2797140 w 12192000"/>
              <a:gd name="connsiteY31" fmla="*/ 1307684 h 3034730"/>
              <a:gd name="connsiteX32" fmla="*/ 2949904 w 12192000"/>
              <a:gd name="connsiteY32" fmla="*/ 1285619 h 3034730"/>
              <a:gd name="connsiteX33" fmla="*/ 3041599 w 12192000"/>
              <a:gd name="connsiteY33" fmla="*/ 1280473 h 3034730"/>
              <a:gd name="connsiteX34" fmla="*/ 3076895 w 12192000"/>
              <a:gd name="connsiteY34" fmla="*/ 1291170 h 3034730"/>
              <a:gd name="connsiteX35" fmla="*/ 3125873 w 12192000"/>
              <a:gd name="connsiteY35" fmla="*/ 1297603 h 3034730"/>
              <a:gd name="connsiteX36" fmla="*/ 3212670 w 12192000"/>
              <a:gd name="connsiteY36" fmla="*/ 1318749 h 3034730"/>
              <a:gd name="connsiteX37" fmla="*/ 3328662 w 12192000"/>
              <a:gd name="connsiteY37" fmla="*/ 1330129 h 3034730"/>
              <a:gd name="connsiteX38" fmla="*/ 3411155 w 12192000"/>
              <a:gd name="connsiteY38" fmla="*/ 1284392 h 3034730"/>
              <a:gd name="connsiteX39" fmla="*/ 3418924 w 12192000"/>
              <a:gd name="connsiteY39" fmla="*/ 1293512 h 3034730"/>
              <a:gd name="connsiteX40" fmla="*/ 3476827 w 12192000"/>
              <a:gd name="connsiteY40" fmla="*/ 1288294 h 3034730"/>
              <a:gd name="connsiteX41" fmla="*/ 3676933 w 12192000"/>
              <a:gd name="connsiteY41" fmla="*/ 1204893 h 3034730"/>
              <a:gd name="connsiteX42" fmla="*/ 3790165 w 12192000"/>
              <a:gd name="connsiteY42" fmla="*/ 1196496 h 3034730"/>
              <a:gd name="connsiteX43" fmla="*/ 3830794 w 12192000"/>
              <a:gd name="connsiteY43" fmla="*/ 1204017 h 3034730"/>
              <a:gd name="connsiteX44" fmla="*/ 3898840 w 12192000"/>
              <a:gd name="connsiteY44" fmla="*/ 1215965 h 3034730"/>
              <a:gd name="connsiteX45" fmla="*/ 3950784 w 12192000"/>
              <a:gd name="connsiteY45" fmla="*/ 1250756 h 3034730"/>
              <a:gd name="connsiteX46" fmla="*/ 4007250 w 12192000"/>
              <a:gd name="connsiteY46" fmla="*/ 1250499 h 3034730"/>
              <a:gd name="connsiteX47" fmla="*/ 4018961 w 12192000"/>
              <a:gd name="connsiteY47" fmla="*/ 1216994 h 3034730"/>
              <a:gd name="connsiteX48" fmla="*/ 4079819 w 12192000"/>
              <a:gd name="connsiteY48" fmla="*/ 1227574 h 3034730"/>
              <a:gd name="connsiteX49" fmla="*/ 4172291 w 12192000"/>
              <a:gd name="connsiteY49" fmla="*/ 1247294 h 3034730"/>
              <a:gd name="connsiteX50" fmla="*/ 4225262 w 12192000"/>
              <a:gd name="connsiteY50" fmla="*/ 1250029 h 3034730"/>
              <a:gd name="connsiteX51" fmla="*/ 4370346 w 12192000"/>
              <a:gd name="connsiteY51" fmla="*/ 1266882 h 3034730"/>
              <a:gd name="connsiteX52" fmla="*/ 4515963 w 12192000"/>
              <a:gd name="connsiteY52" fmla="*/ 1290912 h 3034730"/>
              <a:gd name="connsiteX53" fmla="*/ 4588639 w 12192000"/>
              <a:gd name="connsiteY53" fmla="*/ 1342808 h 3034730"/>
              <a:gd name="connsiteX54" fmla="*/ 4596973 w 12192000"/>
              <a:gd name="connsiteY54" fmla="*/ 1344279 h 3034730"/>
              <a:gd name="connsiteX55" fmla="*/ 4618216 w 12192000"/>
              <a:gd name="connsiteY55" fmla="*/ 1338270 h 3034730"/>
              <a:gd name="connsiteX56" fmla="*/ 4625954 w 12192000"/>
              <a:gd name="connsiteY56" fmla="*/ 1334357 h 3034730"/>
              <a:gd name="connsiteX57" fmla="*/ 4637810 w 12192000"/>
              <a:gd name="connsiteY57" fmla="*/ 1332150 h 3034730"/>
              <a:gd name="connsiteX58" fmla="*/ 4638182 w 12192000"/>
              <a:gd name="connsiteY58" fmla="*/ 1332622 h 3034730"/>
              <a:gd name="connsiteX59" fmla="*/ 4649133 w 12192000"/>
              <a:gd name="connsiteY59" fmla="*/ 1329525 h 3034730"/>
              <a:gd name="connsiteX60" fmla="*/ 4701697 w 12192000"/>
              <a:gd name="connsiteY60" fmla="*/ 1307716 h 3034730"/>
              <a:gd name="connsiteX61" fmla="*/ 4781030 w 12192000"/>
              <a:gd name="connsiteY61" fmla="*/ 1344260 h 3034730"/>
              <a:gd name="connsiteX62" fmla="*/ 4812019 w 12192000"/>
              <a:gd name="connsiteY62" fmla="*/ 1347319 h 3034730"/>
              <a:gd name="connsiteX63" fmla="*/ 4828995 w 12192000"/>
              <a:gd name="connsiteY63" fmla="*/ 1351764 h 3034730"/>
              <a:gd name="connsiteX64" fmla="*/ 4830324 w 12192000"/>
              <a:gd name="connsiteY64" fmla="*/ 1353855 h 3034730"/>
              <a:gd name="connsiteX65" fmla="*/ 4880675 w 12192000"/>
              <a:gd name="connsiteY65" fmla="*/ 1332684 h 3034730"/>
              <a:gd name="connsiteX66" fmla="*/ 4888002 w 12192000"/>
              <a:gd name="connsiteY66" fmla="*/ 1334108 h 3034730"/>
              <a:gd name="connsiteX67" fmla="*/ 4920000 w 12192000"/>
              <a:gd name="connsiteY67" fmla="*/ 1314889 h 3034730"/>
              <a:gd name="connsiteX68" fmla="*/ 4936970 w 12192000"/>
              <a:gd name="connsiteY68" fmla="*/ 1307850 h 3034730"/>
              <a:gd name="connsiteX69" fmla="*/ 4940860 w 12192000"/>
              <a:gd name="connsiteY69" fmla="*/ 1299898 h 3034730"/>
              <a:gd name="connsiteX70" fmla="*/ 4966368 w 12192000"/>
              <a:gd name="connsiteY70" fmla="*/ 1292534 h 3034730"/>
              <a:gd name="connsiteX71" fmla="*/ 4969638 w 12192000"/>
              <a:gd name="connsiteY71" fmla="*/ 1293938 h 3034730"/>
              <a:gd name="connsiteX72" fmla="*/ 5226148 w 12192000"/>
              <a:gd name="connsiteY72" fmla="*/ 1226342 h 3034730"/>
              <a:gd name="connsiteX73" fmla="*/ 5404202 w 12192000"/>
              <a:gd name="connsiteY73" fmla="*/ 1111681 h 3034730"/>
              <a:gd name="connsiteX74" fmla="*/ 5524873 w 12192000"/>
              <a:gd name="connsiteY74" fmla="*/ 1097146 h 3034730"/>
              <a:gd name="connsiteX75" fmla="*/ 5571647 w 12192000"/>
              <a:gd name="connsiteY75" fmla="*/ 1135778 h 3034730"/>
              <a:gd name="connsiteX76" fmla="*/ 5864828 w 12192000"/>
              <a:gd name="connsiteY76" fmla="*/ 1056037 h 3034730"/>
              <a:gd name="connsiteX77" fmla="*/ 5942819 w 12192000"/>
              <a:gd name="connsiteY77" fmla="*/ 1056200 h 3034730"/>
              <a:gd name="connsiteX78" fmla="*/ 6005130 w 12192000"/>
              <a:gd name="connsiteY78" fmla="*/ 1014420 h 3034730"/>
              <a:gd name="connsiteX79" fmla="*/ 6035074 w 12192000"/>
              <a:gd name="connsiteY79" fmla="*/ 1024211 h 3034730"/>
              <a:gd name="connsiteX80" fmla="*/ 6040306 w 12192000"/>
              <a:gd name="connsiteY80" fmla="*/ 1026359 h 3034730"/>
              <a:gd name="connsiteX81" fmla="*/ 6059736 w 12192000"/>
              <a:gd name="connsiteY81" fmla="*/ 1024948 h 3034730"/>
              <a:gd name="connsiteX82" fmla="*/ 6067105 w 12192000"/>
              <a:gd name="connsiteY82" fmla="*/ 1037061 h 3034730"/>
              <a:gd name="connsiteX83" fmla="*/ 6097704 w 12192000"/>
              <a:gd name="connsiteY83" fmla="*/ 1043902 h 3034730"/>
              <a:gd name="connsiteX84" fmla="*/ 6132939 w 12192000"/>
              <a:gd name="connsiteY84" fmla="*/ 1037812 h 3034730"/>
              <a:gd name="connsiteX85" fmla="*/ 6298074 w 12192000"/>
              <a:gd name="connsiteY85" fmla="*/ 994926 h 3034730"/>
              <a:gd name="connsiteX86" fmla="*/ 6398189 w 12192000"/>
              <a:gd name="connsiteY86" fmla="*/ 977221 h 3034730"/>
              <a:gd name="connsiteX87" fmla="*/ 6438292 w 12192000"/>
              <a:gd name="connsiteY87" fmla="*/ 982986 h 3034730"/>
              <a:gd name="connsiteX88" fmla="*/ 6492901 w 12192000"/>
              <a:gd name="connsiteY88" fmla="*/ 982640 h 3034730"/>
              <a:gd name="connsiteX89" fmla="*/ 6590880 w 12192000"/>
              <a:gd name="connsiteY89" fmla="*/ 991699 h 3034730"/>
              <a:gd name="connsiteX90" fmla="*/ 6719732 w 12192000"/>
              <a:gd name="connsiteY90" fmla="*/ 987056 h 3034730"/>
              <a:gd name="connsiteX91" fmla="*/ 6804733 w 12192000"/>
              <a:gd name="connsiteY91" fmla="*/ 930333 h 3034730"/>
              <a:gd name="connsiteX92" fmla="*/ 6814394 w 12192000"/>
              <a:gd name="connsiteY92" fmla="*/ 938315 h 3034730"/>
              <a:gd name="connsiteX93" fmla="*/ 6877373 w 12192000"/>
              <a:gd name="connsiteY93" fmla="*/ 925183 h 3034730"/>
              <a:gd name="connsiteX94" fmla="*/ 7048861 w 12192000"/>
              <a:gd name="connsiteY94" fmla="*/ 846673 h 3034730"/>
              <a:gd name="connsiteX95" fmla="*/ 7210341 w 12192000"/>
              <a:gd name="connsiteY95" fmla="*/ 791032 h 3034730"/>
              <a:gd name="connsiteX96" fmla="*/ 7255911 w 12192000"/>
              <a:gd name="connsiteY96" fmla="*/ 792913 h 3034730"/>
              <a:gd name="connsiteX97" fmla="*/ 7332151 w 12192000"/>
              <a:gd name="connsiteY97" fmla="*/ 795421 h 3034730"/>
              <a:gd name="connsiteX98" fmla="*/ 7399867 w 12192000"/>
              <a:gd name="connsiteY98" fmla="*/ 797410 h 3034730"/>
              <a:gd name="connsiteX99" fmla="*/ 7455528 w 12192000"/>
              <a:gd name="connsiteY99" fmla="*/ 814796 h 3034730"/>
              <a:gd name="connsiteX100" fmla="*/ 7464265 w 12192000"/>
              <a:gd name="connsiteY100" fmla="*/ 779938 h 3034730"/>
              <a:gd name="connsiteX101" fmla="*/ 7532439 w 12192000"/>
              <a:gd name="connsiteY101" fmla="*/ 782076 h 3034730"/>
              <a:gd name="connsiteX102" fmla="*/ 7636477 w 12192000"/>
              <a:gd name="connsiteY102" fmla="*/ 788938 h 3034730"/>
              <a:gd name="connsiteX103" fmla="*/ 7695017 w 12192000"/>
              <a:gd name="connsiteY103" fmla="*/ 784375 h 3034730"/>
              <a:gd name="connsiteX104" fmla="*/ 7856510 w 12192000"/>
              <a:gd name="connsiteY104" fmla="*/ 781165 h 3034730"/>
              <a:gd name="connsiteX105" fmla="*/ 8000425 w 12192000"/>
              <a:gd name="connsiteY105" fmla="*/ 797703 h 3034730"/>
              <a:gd name="connsiteX106" fmla="*/ 8122842 w 12192000"/>
              <a:gd name="connsiteY106" fmla="*/ 827094 h 3034730"/>
              <a:gd name="connsiteX107" fmla="*/ 8256063 w 12192000"/>
              <a:gd name="connsiteY107" fmla="*/ 825948 h 3034730"/>
              <a:gd name="connsiteX108" fmla="*/ 8279361 w 12192000"/>
              <a:gd name="connsiteY108" fmla="*/ 831590 h 3034730"/>
              <a:gd name="connsiteX109" fmla="*/ 8308574 w 12192000"/>
              <a:gd name="connsiteY109" fmla="*/ 820928 h 3034730"/>
              <a:gd name="connsiteX110" fmla="*/ 8425361 w 12192000"/>
              <a:gd name="connsiteY110" fmla="*/ 776344 h 3034730"/>
              <a:gd name="connsiteX111" fmla="*/ 8514569 w 12192000"/>
              <a:gd name="connsiteY111" fmla="*/ 724729 h 3034730"/>
              <a:gd name="connsiteX112" fmla="*/ 8637020 w 12192000"/>
              <a:gd name="connsiteY112" fmla="*/ 729742 h 3034730"/>
              <a:gd name="connsiteX113" fmla="*/ 8707913 w 12192000"/>
              <a:gd name="connsiteY113" fmla="*/ 709631 h 3034730"/>
              <a:gd name="connsiteX114" fmla="*/ 8837330 w 12192000"/>
              <a:gd name="connsiteY114" fmla="*/ 673082 h 3034730"/>
              <a:gd name="connsiteX115" fmla="*/ 8976426 w 12192000"/>
              <a:gd name="connsiteY115" fmla="*/ 629547 h 3034730"/>
              <a:gd name="connsiteX116" fmla="*/ 9071558 w 12192000"/>
              <a:gd name="connsiteY116" fmla="*/ 623787 h 3034730"/>
              <a:gd name="connsiteX117" fmla="*/ 9198035 w 12192000"/>
              <a:gd name="connsiteY117" fmla="*/ 548814 h 3034730"/>
              <a:gd name="connsiteX118" fmla="*/ 9262491 w 12192000"/>
              <a:gd name="connsiteY118" fmla="*/ 519293 h 3034730"/>
              <a:gd name="connsiteX119" fmla="*/ 9365508 w 12192000"/>
              <a:gd name="connsiteY119" fmla="*/ 489381 h 3034730"/>
              <a:gd name="connsiteX120" fmla="*/ 9396419 w 12192000"/>
              <a:gd name="connsiteY120" fmla="*/ 477440 h 3034730"/>
              <a:gd name="connsiteX121" fmla="*/ 9730507 w 12192000"/>
              <a:gd name="connsiteY121" fmla="*/ 422365 h 3034730"/>
              <a:gd name="connsiteX122" fmla="*/ 9898786 w 12192000"/>
              <a:gd name="connsiteY122" fmla="*/ 373843 h 3034730"/>
              <a:gd name="connsiteX123" fmla="*/ 10109592 w 12192000"/>
              <a:gd name="connsiteY123" fmla="*/ 353841 h 3034730"/>
              <a:gd name="connsiteX124" fmla="*/ 10166359 w 12192000"/>
              <a:gd name="connsiteY124" fmla="*/ 302357 h 3034730"/>
              <a:gd name="connsiteX125" fmla="*/ 10198649 w 12192000"/>
              <a:gd name="connsiteY125" fmla="*/ 298184 h 3034730"/>
              <a:gd name="connsiteX126" fmla="*/ 10252414 w 12192000"/>
              <a:gd name="connsiteY126" fmla="*/ 295650 h 3034730"/>
              <a:gd name="connsiteX127" fmla="*/ 10330562 w 12192000"/>
              <a:gd name="connsiteY127" fmla="*/ 263831 h 3034730"/>
              <a:gd name="connsiteX128" fmla="*/ 10538668 w 12192000"/>
              <a:gd name="connsiteY128" fmla="*/ 215867 h 3034730"/>
              <a:gd name="connsiteX129" fmla="*/ 10756358 w 12192000"/>
              <a:gd name="connsiteY129" fmla="*/ 119095 h 3034730"/>
              <a:gd name="connsiteX130" fmla="*/ 11012232 w 12192000"/>
              <a:gd name="connsiteY130" fmla="*/ 91325 h 3034730"/>
              <a:gd name="connsiteX131" fmla="*/ 11099682 w 12192000"/>
              <a:gd name="connsiteY131" fmla="*/ 78082 h 3034730"/>
              <a:gd name="connsiteX132" fmla="*/ 11245495 w 12192000"/>
              <a:gd name="connsiteY132" fmla="*/ 132087 h 3034730"/>
              <a:gd name="connsiteX133" fmla="*/ 11429655 w 12192000"/>
              <a:gd name="connsiteY133" fmla="*/ 140156 h 3034730"/>
              <a:gd name="connsiteX134" fmla="*/ 11594025 w 12192000"/>
              <a:gd name="connsiteY134" fmla="*/ 82714 h 3034730"/>
              <a:gd name="connsiteX135" fmla="*/ 11634593 w 12192000"/>
              <a:gd name="connsiteY135" fmla="*/ 86302 h 3034730"/>
              <a:gd name="connsiteX136" fmla="*/ 11690562 w 12192000"/>
              <a:gd name="connsiteY136" fmla="*/ 99375 h 3034730"/>
              <a:gd name="connsiteX137" fmla="*/ 11864184 w 12192000"/>
              <a:gd name="connsiteY137" fmla="*/ 78880 h 3034730"/>
              <a:gd name="connsiteX138" fmla="*/ 11976386 w 12192000"/>
              <a:gd name="connsiteY138" fmla="*/ 34889 h 3034730"/>
              <a:gd name="connsiteX139" fmla="*/ 12053274 w 12192000"/>
              <a:gd name="connsiteY139" fmla="*/ 219 h 3034730"/>
              <a:gd name="connsiteX0" fmla="*/ 12053274 w 12192000"/>
              <a:gd name="connsiteY0" fmla="*/ 219 h 3034730"/>
              <a:gd name="connsiteX1" fmla="*/ 12090320 w 12192000"/>
              <a:gd name="connsiteY1" fmla="*/ 20165 h 3034730"/>
              <a:gd name="connsiteX2" fmla="*/ 12179872 w 12192000"/>
              <a:gd name="connsiteY2" fmla="*/ 17423 h 3034730"/>
              <a:gd name="connsiteX3" fmla="*/ 12192000 w 12192000"/>
              <a:gd name="connsiteY3" fmla="*/ 6015 h 3034730"/>
              <a:gd name="connsiteX4" fmla="*/ 12192000 w 12192000"/>
              <a:gd name="connsiteY4" fmla="*/ 3034730 h 3034730"/>
              <a:gd name="connsiteX5" fmla="*/ 0 w 12192000"/>
              <a:gd name="connsiteY5" fmla="*/ 3034730 h 3034730"/>
              <a:gd name="connsiteX6" fmla="*/ 0 w 12192000"/>
              <a:gd name="connsiteY6" fmla="*/ 1455893 h 3034730"/>
              <a:gd name="connsiteX7" fmla="*/ 1262 w 12192000"/>
              <a:gd name="connsiteY7" fmla="*/ 1455434 h 3034730"/>
              <a:gd name="connsiteX8" fmla="*/ 80954 w 12192000"/>
              <a:gd name="connsiteY8" fmla="*/ 1398709 h 3034730"/>
              <a:gd name="connsiteX9" fmla="*/ 292225 w 12192000"/>
              <a:gd name="connsiteY9" fmla="*/ 1384960 h 3034730"/>
              <a:gd name="connsiteX10" fmla="*/ 363775 w 12192000"/>
              <a:gd name="connsiteY10" fmla="*/ 1320009 h 3034730"/>
              <a:gd name="connsiteX11" fmla="*/ 592426 w 12192000"/>
              <a:gd name="connsiteY11" fmla="*/ 1269402 h 3034730"/>
              <a:gd name="connsiteX12" fmla="*/ 922282 w 12192000"/>
              <a:gd name="connsiteY12" fmla="*/ 1438131 h 3034730"/>
              <a:gd name="connsiteX13" fmla="*/ 1045058 w 12192000"/>
              <a:gd name="connsiteY13" fmla="*/ 1397114 h 3034730"/>
              <a:gd name="connsiteX14" fmla="*/ 1089622 w 12192000"/>
              <a:gd name="connsiteY14" fmla="*/ 1349798 h 3034730"/>
              <a:gd name="connsiteX15" fmla="*/ 1108310 w 12192000"/>
              <a:gd name="connsiteY15" fmla="*/ 1344459 h 3034730"/>
              <a:gd name="connsiteX16" fmla="*/ 1153729 w 12192000"/>
              <a:gd name="connsiteY16" fmla="*/ 1377352 h 3034730"/>
              <a:gd name="connsiteX17" fmla="*/ 1205648 w 12192000"/>
              <a:gd name="connsiteY17" fmla="*/ 1368884 h 3034730"/>
              <a:gd name="connsiteX18" fmla="*/ 1276507 w 12192000"/>
              <a:gd name="connsiteY18" fmla="*/ 1412521 h 3034730"/>
              <a:gd name="connsiteX19" fmla="*/ 1484434 w 12192000"/>
              <a:gd name="connsiteY19" fmla="*/ 1397913 h 3034730"/>
              <a:gd name="connsiteX20" fmla="*/ 1551462 w 12192000"/>
              <a:gd name="connsiteY20" fmla="*/ 1444019 h 3034730"/>
              <a:gd name="connsiteX21" fmla="*/ 1578891 w 12192000"/>
              <a:gd name="connsiteY21" fmla="*/ 1450899 h 3034730"/>
              <a:gd name="connsiteX22" fmla="*/ 1629211 w 12192000"/>
              <a:gd name="connsiteY22" fmla="*/ 1496905 h 3034730"/>
              <a:gd name="connsiteX23" fmla="*/ 1761368 w 12192000"/>
              <a:gd name="connsiteY23" fmla="*/ 1385440 h 3034730"/>
              <a:gd name="connsiteX24" fmla="*/ 1963498 w 12192000"/>
              <a:gd name="connsiteY24" fmla="*/ 1382242 h 3034730"/>
              <a:gd name="connsiteX25" fmla="*/ 2135835 w 12192000"/>
              <a:gd name="connsiteY25" fmla="*/ 1290559 h 3034730"/>
              <a:gd name="connsiteX26" fmla="*/ 2245597 w 12192000"/>
              <a:gd name="connsiteY26" fmla="*/ 1291110 h 3034730"/>
              <a:gd name="connsiteX27" fmla="*/ 2283213 w 12192000"/>
              <a:gd name="connsiteY27" fmla="*/ 1335248 h 3034730"/>
              <a:gd name="connsiteX28" fmla="*/ 2554835 w 12192000"/>
              <a:gd name="connsiteY28" fmla="*/ 1292500 h 3034730"/>
              <a:gd name="connsiteX29" fmla="*/ 2624709 w 12192000"/>
              <a:gd name="connsiteY29" fmla="*/ 1302340 h 3034730"/>
              <a:gd name="connsiteX30" fmla="*/ 2685203 w 12192000"/>
              <a:gd name="connsiteY30" fmla="*/ 1268613 h 3034730"/>
              <a:gd name="connsiteX31" fmla="*/ 2797140 w 12192000"/>
              <a:gd name="connsiteY31" fmla="*/ 1307684 h 3034730"/>
              <a:gd name="connsiteX32" fmla="*/ 2949904 w 12192000"/>
              <a:gd name="connsiteY32" fmla="*/ 1285619 h 3034730"/>
              <a:gd name="connsiteX33" fmla="*/ 3041599 w 12192000"/>
              <a:gd name="connsiteY33" fmla="*/ 1280473 h 3034730"/>
              <a:gd name="connsiteX34" fmla="*/ 3076895 w 12192000"/>
              <a:gd name="connsiteY34" fmla="*/ 1291170 h 3034730"/>
              <a:gd name="connsiteX35" fmla="*/ 3125873 w 12192000"/>
              <a:gd name="connsiteY35" fmla="*/ 1297603 h 3034730"/>
              <a:gd name="connsiteX36" fmla="*/ 3212670 w 12192000"/>
              <a:gd name="connsiteY36" fmla="*/ 1318749 h 3034730"/>
              <a:gd name="connsiteX37" fmla="*/ 3328662 w 12192000"/>
              <a:gd name="connsiteY37" fmla="*/ 1330129 h 3034730"/>
              <a:gd name="connsiteX38" fmla="*/ 3411155 w 12192000"/>
              <a:gd name="connsiteY38" fmla="*/ 1284392 h 3034730"/>
              <a:gd name="connsiteX39" fmla="*/ 3418924 w 12192000"/>
              <a:gd name="connsiteY39" fmla="*/ 1293512 h 3034730"/>
              <a:gd name="connsiteX40" fmla="*/ 3476827 w 12192000"/>
              <a:gd name="connsiteY40" fmla="*/ 1288294 h 3034730"/>
              <a:gd name="connsiteX41" fmla="*/ 3676933 w 12192000"/>
              <a:gd name="connsiteY41" fmla="*/ 1204893 h 3034730"/>
              <a:gd name="connsiteX42" fmla="*/ 3790165 w 12192000"/>
              <a:gd name="connsiteY42" fmla="*/ 1196496 h 3034730"/>
              <a:gd name="connsiteX43" fmla="*/ 3830794 w 12192000"/>
              <a:gd name="connsiteY43" fmla="*/ 1204017 h 3034730"/>
              <a:gd name="connsiteX44" fmla="*/ 3898840 w 12192000"/>
              <a:gd name="connsiteY44" fmla="*/ 1215965 h 3034730"/>
              <a:gd name="connsiteX45" fmla="*/ 3950784 w 12192000"/>
              <a:gd name="connsiteY45" fmla="*/ 1250756 h 3034730"/>
              <a:gd name="connsiteX46" fmla="*/ 4007250 w 12192000"/>
              <a:gd name="connsiteY46" fmla="*/ 1250499 h 3034730"/>
              <a:gd name="connsiteX47" fmla="*/ 4018961 w 12192000"/>
              <a:gd name="connsiteY47" fmla="*/ 1216994 h 3034730"/>
              <a:gd name="connsiteX48" fmla="*/ 4079819 w 12192000"/>
              <a:gd name="connsiteY48" fmla="*/ 1227574 h 3034730"/>
              <a:gd name="connsiteX49" fmla="*/ 4172291 w 12192000"/>
              <a:gd name="connsiteY49" fmla="*/ 1247294 h 3034730"/>
              <a:gd name="connsiteX50" fmla="*/ 4225262 w 12192000"/>
              <a:gd name="connsiteY50" fmla="*/ 1250029 h 3034730"/>
              <a:gd name="connsiteX51" fmla="*/ 4370346 w 12192000"/>
              <a:gd name="connsiteY51" fmla="*/ 1266882 h 3034730"/>
              <a:gd name="connsiteX52" fmla="*/ 4515963 w 12192000"/>
              <a:gd name="connsiteY52" fmla="*/ 1290912 h 3034730"/>
              <a:gd name="connsiteX53" fmla="*/ 4588639 w 12192000"/>
              <a:gd name="connsiteY53" fmla="*/ 1342808 h 3034730"/>
              <a:gd name="connsiteX54" fmla="*/ 4596973 w 12192000"/>
              <a:gd name="connsiteY54" fmla="*/ 1344279 h 3034730"/>
              <a:gd name="connsiteX55" fmla="*/ 4618216 w 12192000"/>
              <a:gd name="connsiteY55" fmla="*/ 1338270 h 3034730"/>
              <a:gd name="connsiteX56" fmla="*/ 4625954 w 12192000"/>
              <a:gd name="connsiteY56" fmla="*/ 1334357 h 3034730"/>
              <a:gd name="connsiteX57" fmla="*/ 4637810 w 12192000"/>
              <a:gd name="connsiteY57" fmla="*/ 1332150 h 3034730"/>
              <a:gd name="connsiteX58" fmla="*/ 4638182 w 12192000"/>
              <a:gd name="connsiteY58" fmla="*/ 1332622 h 3034730"/>
              <a:gd name="connsiteX59" fmla="*/ 4649133 w 12192000"/>
              <a:gd name="connsiteY59" fmla="*/ 1329525 h 3034730"/>
              <a:gd name="connsiteX60" fmla="*/ 4701697 w 12192000"/>
              <a:gd name="connsiteY60" fmla="*/ 1307716 h 3034730"/>
              <a:gd name="connsiteX61" fmla="*/ 4781030 w 12192000"/>
              <a:gd name="connsiteY61" fmla="*/ 1344260 h 3034730"/>
              <a:gd name="connsiteX62" fmla="*/ 4812019 w 12192000"/>
              <a:gd name="connsiteY62" fmla="*/ 1347319 h 3034730"/>
              <a:gd name="connsiteX63" fmla="*/ 4828995 w 12192000"/>
              <a:gd name="connsiteY63" fmla="*/ 1351764 h 3034730"/>
              <a:gd name="connsiteX64" fmla="*/ 4830324 w 12192000"/>
              <a:gd name="connsiteY64" fmla="*/ 1353855 h 3034730"/>
              <a:gd name="connsiteX65" fmla="*/ 4880675 w 12192000"/>
              <a:gd name="connsiteY65" fmla="*/ 1332684 h 3034730"/>
              <a:gd name="connsiteX66" fmla="*/ 4888002 w 12192000"/>
              <a:gd name="connsiteY66" fmla="*/ 1334108 h 3034730"/>
              <a:gd name="connsiteX67" fmla="*/ 4920000 w 12192000"/>
              <a:gd name="connsiteY67" fmla="*/ 1314889 h 3034730"/>
              <a:gd name="connsiteX68" fmla="*/ 4936970 w 12192000"/>
              <a:gd name="connsiteY68" fmla="*/ 1307850 h 3034730"/>
              <a:gd name="connsiteX69" fmla="*/ 4940860 w 12192000"/>
              <a:gd name="connsiteY69" fmla="*/ 1299898 h 3034730"/>
              <a:gd name="connsiteX70" fmla="*/ 4966368 w 12192000"/>
              <a:gd name="connsiteY70" fmla="*/ 1292534 h 3034730"/>
              <a:gd name="connsiteX71" fmla="*/ 4969638 w 12192000"/>
              <a:gd name="connsiteY71" fmla="*/ 1293938 h 3034730"/>
              <a:gd name="connsiteX72" fmla="*/ 5226148 w 12192000"/>
              <a:gd name="connsiteY72" fmla="*/ 1226342 h 3034730"/>
              <a:gd name="connsiteX73" fmla="*/ 5404202 w 12192000"/>
              <a:gd name="connsiteY73" fmla="*/ 1111681 h 3034730"/>
              <a:gd name="connsiteX74" fmla="*/ 5524873 w 12192000"/>
              <a:gd name="connsiteY74" fmla="*/ 1097146 h 3034730"/>
              <a:gd name="connsiteX75" fmla="*/ 5571647 w 12192000"/>
              <a:gd name="connsiteY75" fmla="*/ 1135778 h 3034730"/>
              <a:gd name="connsiteX76" fmla="*/ 5864828 w 12192000"/>
              <a:gd name="connsiteY76" fmla="*/ 1056037 h 3034730"/>
              <a:gd name="connsiteX77" fmla="*/ 5942819 w 12192000"/>
              <a:gd name="connsiteY77" fmla="*/ 1056200 h 3034730"/>
              <a:gd name="connsiteX78" fmla="*/ 6005130 w 12192000"/>
              <a:gd name="connsiteY78" fmla="*/ 1014420 h 3034730"/>
              <a:gd name="connsiteX79" fmla="*/ 6035074 w 12192000"/>
              <a:gd name="connsiteY79" fmla="*/ 1024211 h 3034730"/>
              <a:gd name="connsiteX80" fmla="*/ 6040306 w 12192000"/>
              <a:gd name="connsiteY80" fmla="*/ 1026359 h 3034730"/>
              <a:gd name="connsiteX81" fmla="*/ 6059736 w 12192000"/>
              <a:gd name="connsiteY81" fmla="*/ 1024948 h 3034730"/>
              <a:gd name="connsiteX82" fmla="*/ 6067105 w 12192000"/>
              <a:gd name="connsiteY82" fmla="*/ 1037061 h 3034730"/>
              <a:gd name="connsiteX83" fmla="*/ 6097704 w 12192000"/>
              <a:gd name="connsiteY83" fmla="*/ 1043902 h 3034730"/>
              <a:gd name="connsiteX84" fmla="*/ 6132939 w 12192000"/>
              <a:gd name="connsiteY84" fmla="*/ 1037812 h 3034730"/>
              <a:gd name="connsiteX85" fmla="*/ 6298074 w 12192000"/>
              <a:gd name="connsiteY85" fmla="*/ 994926 h 3034730"/>
              <a:gd name="connsiteX86" fmla="*/ 6398189 w 12192000"/>
              <a:gd name="connsiteY86" fmla="*/ 977221 h 3034730"/>
              <a:gd name="connsiteX87" fmla="*/ 6438292 w 12192000"/>
              <a:gd name="connsiteY87" fmla="*/ 982986 h 3034730"/>
              <a:gd name="connsiteX88" fmla="*/ 6492901 w 12192000"/>
              <a:gd name="connsiteY88" fmla="*/ 982640 h 3034730"/>
              <a:gd name="connsiteX89" fmla="*/ 6590880 w 12192000"/>
              <a:gd name="connsiteY89" fmla="*/ 991699 h 3034730"/>
              <a:gd name="connsiteX90" fmla="*/ 6719732 w 12192000"/>
              <a:gd name="connsiteY90" fmla="*/ 987056 h 3034730"/>
              <a:gd name="connsiteX91" fmla="*/ 6804733 w 12192000"/>
              <a:gd name="connsiteY91" fmla="*/ 930333 h 3034730"/>
              <a:gd name="connsiteX92" fmla="*/ 6814394 w 12192000"/>
              <a:gd name="connsiteY92" fmla="*/ 938315 h 3034730"/>
              <a:gd name="connsiteX93" fmla="*/ 6877373 w 12192000"/>
              <a:gd name="connsiteY93" fmla="*/ 925183 h 3034730"/>
              <a:gd name="connsiteX94" fmla="*/ 7048861 w 12192000"/>
              <a:gd name="connsiteY94" fmla="*/ 846673 h 3034730"/>
              <a:gd name="connsiteX95" fmla="*/ 7210341 w 12192000"/>
              <a:gd name="connsiteY95" fmla="*/ 791032 h 3034730"/>
              <a:gd name="connsiteX96" fmla="*/ 7255911 w 12192000"/>
              <a:gd name="connsiteY96" fmla="*/ 792913 h 3034730"/>
              <a:gd name="connsiteX97" fmla="*/ 7332151 w 12192000"/>
              <a:gd name="connsiteY97" fmla="*/ 795421 h 3034730"/>
              <a:gd name="connsiteX98" fmla="*/ 7399867 w 12192000"/>
              <a:gd name="connsiteY98" fmla="*/ 797410 h 3034730"/>
              <a:gd name="connsiteX99" fmla="*/ 7455528 w 12192000"/>
              <a:gd name="connsiteY99" fmla="*/ 814796 h 3034730"/>
              <a:gd name="connsiteX100" fmla="*/ 7464265 w 12192000"/>
              <a:gd name="connsiteY100" fmla="*/ 779938 h 3034730"/>
              <a:gd name="connsiteX101" fmla="*/ 7532439 w 12192000"/>
              <a:gd name="connsiteY101" fmla="*/ 782076 h 3034730"/>
              <a:gd name="connsiteX102" fmla="*/ 7636477 w 12192000"/>
              <a:gd name="connsiteY102" fmla="*/ 788938 h 3034730"/>
              <a:gd name="connsiteX103" fmla="*/ 7695017 w 12192000"/>
              <a:gd name="connsiteY103" fmla="*/ 784375 h 3034730"/>
              <a:gd name="connsiteX104" fmla="*/ 7856510 w 12192000"/>
              <a:gd name="connsiteY104" fmla="*/ 781165 h 3034730"/>
              <a:gd name="connsiteX105" fmla="*/ 8000425 w 12192000"/>
              <a:gd name="connsiteY105" fmla="*/ 797703 h 3034730"/>
              <a:gd name="connsiteX106" fmla="*/ 8122842 w 12192000"/>
              <a:gd name="connsiteY106" fmla="*/ 827094 h 3034730"/>
              <a:gd name="connsiteX107" fmla="*/ 8256063 w 12192000"/>
              <a:gd name="connsiteY107" fmla="*/ 825948 h 3034730"/>
              <a:gd name="connsiteX108" fmla="*/ 8279361 w 12192000"/>
              <a:gd name="connsiteY108" fmla="*/ 831590 h 3034730"/>
              <a:gd name="connsiteX109" fmla="*/ 8308574 w 12192000"/>
              <a:gd name="connsiteY109" fmla="*/ 820928 h 3034730"/>
              <a:gd name="connsiteX110" fmla="*/ 8425361 w 12192000"/>
              <a:gd name="connsiteY110" fmla="*/ 776344 h 3034730"/>
              <a:gd name="connsiteX111" fmla="*/ 8514569 w 12192000"/>
              <a:gd name="connsiteY111" fmla="*/ 724729 h 3034730"/>
              <a:gd name="connsiteX112" fmla="*/ 8637020 w 12192000"/>
              <a:gd name="connsiteY112" fmla="*/ 729742 h 3034730"/>
              <a:gd name="connsiteX113" fmla="*/ 8707913 w 12192000"/>
              <a:gd name="connsiteY113" fmla="*/ 709631 h 3034730"/>
              <a:gd name="connsiteX114" fmla="*/ 8837330 w 12192000"/>
              <a:gd name="connsiteY114" fmla="*/ 673082 h 3034730"/>
              <a:gd name="connsiteX115" fmla="*/ 8976426 w 12192000"/>
              <a:gd name="connsiteY115" fmla="*/ 629547 h 3034730"/>
              <a:gd name="connsiteX116" fmla="*/ 9071558 w 12192000"/>
              <a:gd name="connsiteY116" fmla="*/ 623787 h 3034730"/>
              <a:gd name="connsiteX117" fmla="*/ 9198035 w 12192000"/>
              <a:gd name="connsiteY117" fmla="*/ 548814 h 3034730"/>
              <a:gd name="connsiteX118" fmla="*/ 9262491 w 12192000"/>
              <a:gd name="connsiteY118" fmla="*/ 519293 h 3034730"/>
              <a:gd name="connsiteX119" fmla="*/ 9365508 w 12192000"/>
              <a:gd name="connsiteY119" fmla="*/ 489381 h 3034730"/>
              <a:gd name="connsiteX120" fmla="*/ 9396419 w 12192000"/>
              <a:gd name="connsiteY120" fmla="*/ 477440 h 3034730"/>
              <a:gd name="connsiteX121" fmla="*/ 9730507 w 12192000"/>
              <a:gd name="connsiteY121" fmla="*/ 422365 h 3034730"/>
              <a:gd name="connsiteX122" fmla="*/ 9898786 w 12192000"/>
              <a:gd name="connsiteY122" fmla="*/ 373843 h 3034730"/>
              <a:gd name="connsiteX123" fmla="*/ 10109592 w 12192000"/>
              <a:gd name="connsiteY123" fmla="*/ 353841 h 3034730"/>
              <a:gd name="connsiteX124" fmla="*/ 10166359 w 12192000"/>
              <a:gd name="connsiteY124" fmla="*/ 302357 h 3034730"/>
              <a:gd name="connsiteX125" fmla="*/ 10198649 w 12192000"/>
              <a:gd name="connsiteY125" fmla="*/ 298184 h 3034730"/>
              <a:gd name="connsiteX126" fmla="*/ 10252414 w 12192000"/>
              <a:gd name="connsiteY126" fmla="*/ 295650 h 3034730"/>
              <a:gd name="connsiteX127" fmla="*/ 10330562 w 12192000"/>
              <a:gd name="connsiteY127" fmla="*/ 263831 h 3034730"/>
              <a:gd name="connsiteX128" fmla="*/ 10538668 w 12192000"/>
              <a:gd name="connsiteY128" fmla="*/ 215867 h 3034730"/>
              <a:gd name="connsiteX129" fmla="*/ 10756358 w 12192000"/>
              <a:gd name="connsiteY129" fmla="*/ 119095 h 3034730"/>
              <a:gd name="connsiteX130" fmla="*/ 11012232 w 12192000"/>
              <a:gd name="connsiteY130" fmla="*/ 91325 h 3034730"/>
              <a:gd name="connsiteX131" fmla="*/ 11099682 w 12192000"/>
              <a:gd name="connsiteY131" fmla="*/ 78082 h 3034730"/>
              <a:gd name="connsiteX132" fmla="*/ 11245495 w 12192000"/>
              <a:gd name="connsiteY132" fmla="*/ 132087 h 3034730"/>
              <a:gd name="connsiteX133" fmla="*/ 11429655 w 12192000"/>
              <a:gd name="connsiteY133" fmla="*/ 140156 h 3034730"/>
              <a:gd name="connsiteX134" fmla="*/ 11594025 w 12192000"/>
              <a:gd name="connsiteY134" fmla="*/ 82714 h 3034730"/>
              <a:gd name="connsiteX135" fmla="*/ 11634593 w 12192000"/>
              <a:gd name="connsiteY135" fmla="*/ 86302 h 3034730"/>
              <a:gd name="connsiteX136" fmla="*/ 11690562 w 12192000"/>
              <a:gd name="connsiteY136" fmla="*/ 99375 h 3034730"/>
              <a:gd name="connsiteX137" fmla="*/ 11864184 w 12192000"/>
              <a:gd name="connsiteY137" fmla="*/ 78880 h 3034730"/>
              <a:gd name="connsiteX138" fmla="*/ 11976386 w 12192000"/>
              <a:gd name="connsiteY138" fmla="*/ 34889 h 3034730"/>
              <a:gd name="connsiteX139" fmla="*/ 12053274 w 12192000"/>
              <a:gd name="connsiteY139" fmla="*/ 219 h 3034730"/>
              <a:gd name="connsiteX0" fmla="*/ 12053274 w 12192000"/>
              <a:gd name="connsiteY0" fmla="*/ 219 h 3034730"/>
              <a:gd name="connsiteX1" fmla="*/ 12090320 w 12192000"/>
              <a:gd name="connsiteY1" fmla="*/ 20165 h 3034730"/>
              <a:gd name="connsiteX2" fmla="*/ 12179872 w 12192000"/>
              <a:gd name="connsiteY2" fmla="*/ 17423 h 3034730"/>
              <a:gd name="connsiteX3" fmla="*/ 12192000 w 12192000"/>
              <a:gd name="connsiteY3" fmla="*/ 6015 h 3034730"/>
              <a:gd name="connsiteX4" fmla="*/ 12192000 w 12192000"/>
              <a:gd name="connsiteY4" fmla="*/ 3034730 h 3034730"/>
              <a:gd name="connsiteX5" fmla="*/ 0 w 12192000"/>
              <a:gd name="connsiteY5" fmla="*/ 3034730 h 3034730"/>
              <a:gd name="connsiteX6" fmla="*/ 0 w 12192000"/>
              <a:gd name="connsiteY6" fmla="*/ 1455893 h 3034730"/>
              <a:gd name="connsiteX7" fmla="*/ 1262 w 12192000"/>
              <a:gd name="connsiteY7" fmla="*/ 1455434 h 3034730"/>
              <a:gd name="connsiteX8" fmla="*/ 80954 w 12192000"/>
              <a:gd name="connsiteY8" fmla="*/ 1398709 h 3034730"/>
              <a:gd name="connsiteX9" fmla="*/ 292225 w 12192000"/>
              <a:gd name="connsiteY9" fmla="*/ 1384960 h 3034730"/>
              <a:gd name="connsiteX10" fmla="*/ 363775 w 12192000"/>
              <a:gd name="connsiteY10" fmla="*/ 1320009 h 3034730"/>
              <a:gd name="connsiteX11" fmla="*/ 592426 w 12192000"/>
              <a:gd name="connsiteY11" fmla="*/ 1269402 h 3034730"/>
              <a:gd name="connsiteX12" fmla="*/ 922282 w 12192000"/>
              <a:gd name="connsiteY12" fmla="*/ 1438131 h 3034730"/>
              <a:gd name="connsiteX13" fmla="*/ 1045058 w 12192000"/>
              <a:gd name="connsiteY13" fmla="*/ 1397114 h 3034730"/>
              <a:gd name="connsiteX14" fmla="*/ 1089622 w 12192000"/>
              <a:gd name="connsiteY14" fmla="*/ 1349798 h 3034730"/>
              <a:gd name="connsiteX15" fmla="*/ 1108310 w 12192000"/>
              <a:gd name="connsiteY15" fmla="*/ 1344459 h 3034730"/>
              <a:gd name="connsiteX16" fmla="*/ 1153729 w 12192000"/>
              <a:gd name="connsiteY16" fmla="*/ 1377352 h 3034730"/>
              <a:gd name="connsiteX17" fmla="*/ 1205648 w 12192000"/>
              <a:gd name="connsiteY17" fmla="*/ 1368884 h 3034730"/>
              <a:gd name="connsiteX18" fmla="*/ 1276507 w 12192000"/>
              <a:gd name="connsiteY18" fmla="*/ 1412521 h 3034730"/>
              <a:gd name="connsiteX19" fmla="*/ 1484434 w 12192000"/>
              <a:gd name="connsiteY19" fmla="*/ 1397913 h 3034730"/>
              <a:gd name="connsiteX20" fmla="*/ 1551462 w 12192000"/>
              <a:gd name="connsiteY20" fmla="*/ 1444019 h 3034730"/>
              <a:gd name="connsiteX21" fmla="*/ 1578891 w 12192000"/>
              <a:gd name="connsiteY21" fmla="*/ 1450899 h 3034730"/>
              <a:gd name="connsiteX22" fmla="*/ 1629211 w 12192000"/>
              <a:gd name="connsiteY22" fmla="*/ 1496905 h 3034730"/>
              <a:gd name="connsiteX23" fmla="*/ 1761368 w 12192000"/>
              <a:gd name="connsiteY23" fmla="*/ 1385440 h 3034730"/>
              <a:gd name="connsiteX24" fmla="*/ 1963498 w 12192000"/>
              <a:gd name="connsiteY24" fmla="*/ 1382242 h 3034730"/>
              <a:gd name="connsiteX25" fmla="*/ 2135835 w 12192000"/>
              <a:gd name="connsiteY25" fmla="*/ 1290559 h 3034730"/>
              <a:gd name="connsiteX26" fmla="*/ 2245597 w 12192000"/>
              <a:gd name="connsiteY26" fmla="*/ 1291110 h 3034730"/>
              <a:gd name="connsiteX27" fmla="*/ 2283213 w 12192000"/>
              <a:gd name="connsiteY27" fmla="*/ 1335248 h 3034730"/>
              <a:gd name="connsiteX28" fmla="*/ 2554835 w 12192000"/>
              <a:gd name="connsiteY28" fmla="*/ 1292500 h 3034730"/>
              <a:gd name="connsiteX29" fmla="*/ 2624709 w 12192000"/>
              <a:gd name="connsiteY29" fmla="*/ 1302340 h 3034730"/>
              <a:gd name="connsiteX30" fmla="*/ 2685203 w 12192000"/>
              <a:gd name="connsiteY30" fmla="*/ 1268613 h 3034730"/>
              <a:gd name="connsiteX31" fmla="*/ 2797140 w 12192000"/>
              <a:gd name="connsiteY31" fmla="*/ 1307684 h 3034730"/>
              <a:gd name="connsiteX32" fmla="*/ 2949904 w 12192000"/>
              <a:gd name="connsiteY32" fmla="*/ 1285619 h 3034730"/>
              <a:gd name="connsiteX33" fmla="*/ 3041599 w 12192000"/>
              <a:gd name="connsiteY33" fmla="*/ 1280473 h 3034730"/>
              <a:gd name="connsiteX34" fmla="*/ 3076895 w 12192000"/>
              <a:gd name="connsiteY34" fmla="*/ 1291170 h 3034730"/>
              <a:gd name="connsiteX35" fmla="*/ 3125873 w 12192000"/>
              <a:gd name="connsiteY35" fmla="*/ 1297603 h 3034730"/>
              <a:gd name="connsiteX36" fmla="*/ 3212670 w 12192000"/>
              <a:gd name="connsiteY36" fmla="*/ 1318749 h 3034730"/>
              <a:gd name="connsiteX37" fmla="*/ 3328662 w 12192000"/>
              <a:gd name="connsiteY37" fmla="*/ 1330129 h 3034730"/>
              <a:gd name="connsiteX38" fmla="*/ 3411155 w 12192000"/>
              <a:gd name="connsiteY38" fmla="*/ 1284392 h 3034730"/>
              <a:gd name="connsiteX39" fmla="*/ 3418924 w 12192000"/>
              <a:gd name="connsiteY39" fmla="*/ 1293512 h 3034730"/>
              <a:gd name="connsiteX40" fmla="*/ 3476827 w 12192000"/>
              <a:gd name="connsiteY40" fmla="*/ 1288294 h 3034730"/>
              <a:gd name="connsiteX41" fmla="*/ 3676933 w 12192000"/>
              <a:gd name="connsiteY41" fmla="*/ 1204893 h 3034730"/>
              <a:gd name="connsiteX42" fmla="*/ 3790165 w 12192000"/>
              <a:gd name="connsiteY42" fmla="*/ 1196496 h 3034730"/>
              <a:gd name="connsiteX43" fmla="*/ 3830794 w 12192000"/>
              <a:gd name="connsiteY43" fmla="*/ 1204017 h 3034730"/>
              <a:gd name="connsiteX44" fmla="*/ 3898840 w 12192000"/>
              <a:gd name="connsiteY44" fmla="*/ 1215965 h 3034730"/>
              <a:gd name="connsiteX45" fmla="*/ 3950784 w 12192000"/>
              <a:gd name="connsiteY45" fmla="*/ 1250756 h 3034730"/>
              <a:gd name="connsiteX46" fmla="*/ 4007250 w 12192000"/>
              <a:gd name="connsiteY46" fmla="*/ 1250499 h 3034730"/>
              <a:gd name="connsiteX47" fmla="*/ 4018961 w 12192000"/>
              <a:gd name="connsiteY47" fmla="*/ 1216994 h 3034730"/>
              <a:gd name="connsiteX48" fmla="*/ 4079819 w 12192000"/>
              <a:gd name="connsiteY48" fmla="*/ 1227574 h 3034730"/>
              <a:gd name="connsiteX49" fmla="*/ 4172291 w 12192000"/>
              <a:gd name="connsiteY49" fmla="*/ 1247294 h 3034730"/>
              <a:gd name="connsiteX50" fmla="*/ 4225262 w 12192000"/>
              <a:gd name="connsiteY50" fmla="*/ 1250029 h 3034730"/>
              <a:gd name="connsiteX51" fmla="*/ 4370346 w 12192000"/>
              <a:gd name="connsiteY51" fmla="*/ 1266882 h 3034730"/>
              <a:gd name="connsiteX52" fmla="*/ 4515963 w 12192000"/>
              <a:gd name="connsiteY52" fmla="*/ 1290912 h 3034730"/>
              <a:gd name="connsiteX53" fmla="*/ 4588639 w 12192000"/>
              <a:gd name="connsiteY53" fmla="*/ 1342808 h 3034730"/>
              <a:gd name="connsiteX54" fmla="*/ 4596973 w 12192000"/>
              <a:gd name="connsiteY54" fmla="*/ 1344279 h 3034730"/>
              <a:gd name="connsiteX55" fmla="*/ 4618216 w 12192000"/>
              <a:gd name="connsiteY55" fmla="*/ 1338270 h 3034730"/>
              <a:gd name="connsiteX56" fmla="*/ 4625954 w 12192000"/>
              <a:gd name="connsiteY56" fmla="*/ 1334357 h 3034730"/>
              <a:gd name="connsiteX57" fmla="*/ 4637810 w 12192000"/>
              <a:gd name="connsiteY57" fmla="*/ 1332150 h 3034730"/>
              <a:gd name="connsiteX58" fmla="*/ 4638182 w 12192000"/>
              <a:gd name="connsiteY58" fmla="*/ 1332622 h 3034730"/>
              <a:gd name="connsiteX59" fmla="*/ 4649133 w 12192000"/>
              <a:gd name="connsiteY59" fmla="*/ 1329525 h 3034730"/>
              <a:gd name="connsiteX60" fmla="*/ 4701697 w 12192000"/>
              <a:gd name="connsiteY60" fmla="*/ 1307716 h 3034730"/>
              <a:gd name="connsiteX61" fmla="*/ 4781030 w 12192000"/>
              <a:gd name="connsiteY61" fmla="*/ 1344260 h 3034730"/>
              <a:gd name="connsiteX62" fmla="*/ 4812019 w 12192000"/>
              <a:gd name="connsiteY62" fmla="*/ 1347319 h 3034730"/>
              <a:gd name="connsiteX63" fmla="*/ 4828995 w 12192000"/>
              <a:gd name="connsiteY63" fmla="*/ 1351764 h 3034730"/>
              <a:gd name="connsiteX64" fmla="*/ 4830324 w 12192000"/>
              <a:gd name="connsiteY64" fmla="*/ 1353855 h 3034730"/>
              <a:gd name="connsiteX65" fmla="*/ 4880675 w 12192000"/>
              <a:gd name="connsiteY65" fmla="*/ 1332684 h 3034730"/>
              <a:gd name="connsiteX66" fmla="*/ 4888002 w 12192000"/>
              <a:gd name="connsiteY66" fmla="*/ 1334108 h 3034730"/>
              <a:gd name="connsiteX67" fmla="*/ 4920000 w 12192000"/>
              <a:gd name="connsiteY67" fmla="*/ 1314889 h 3034730"/>
              <a:gd name="connsiteX68" fmla="*/ 4936970 w 12192000"/>
              <a:gd name="connsiteY68" fmla="*/ 1307850 h 3034730"/>
              <a:gd name="connsiteX69" fmla="*/ 4940860 w 12192000"/>
              <a:gd name="connsiteY69" fmla="*/ 1299898 h 3034730"/>
              <a:gd name="connsiteX70" fmla="*/ 4966368 w 12192000"/>
              <a:gd name="connsiteY70" fmla="*/ 1292534 h 3034730"/>
              <a:gd name="connsiteX71" fmla="*/ 4969638 w 12192000"/>
              <a:gd name="connsiteY71" fmla="*/ 1293938 h 3034730"/>
              <a:gd name="connsiteX72" fmla="*/ 5226148 w 12192000"/>
              <a:gd name="connsiteY72" fmla="*/ 1226342 h 3034730"/>
              <a:gd name="connsiteX73" fmla="*/ 5404202 w 12192000"/>
              <a:gd name="connsiteY73" fmla="*/ 1111681 h 3034730"/>
              <a:gd name="connsiteX74" fmla="*/ 5524873 w 12192000"/>
              <a:gd name="connsiteY74" fmla="*/ 1097146 h 3034730"/>
              <a:gd name="connsiteX75" fmla="*/ 5571647 w 12192000"/>
              <a:gd name="connsiteY75" fmla="*/ 1135778 h 3034730"/>
              <a:gd name="connsiteX76" fmla="*/ 5864828 w 12192000"/>
              <a:gd name="connsiteY76" fmla="*/ 1056037 h 3034730"/>
              <a:gd name="connsiteX77" fmla="*/ 5942819 w 12192000"/>
              <a:gd name="connsiteY77" fmla="*/ 1056200 h 3034730"/>
              <a:gd name="connsiteX78" fmla="*/ 6005130 w 12192000"/>
              <a:gd name="connsiteY78" fmla="*/ 1014420 h 3034730"/>
              <a:gd name="connsiteX79" fmla="*/ 6035074 w 12192000"/>
              <a:gd name="connsiteY79" fmla="*/ 1024211 h 3034730"/>
              <a:gd name="connsiteX80" fmla="*/ 6040306 w 12192000"/>
              <a:gd name="connsiteY80" fmla="*/ 1026359 h 3034730"/>
              <a:gd name="connsiteX81" fmla="*/ 6059736 w 12192000"/>
              <a:gd name="connsiteY81" fmla="*/ 1024948 h 3034730"/>
              <a:gd name="connsiteX82" fmla="*/ 6067105 w 12192000"/>
              <a:gd name="connsiteY82" fmla="*/ 1037061 h 3034730"/>
              <a:gd name="connsiteX83" fmla="*/ 6097704 w 12192000"/>
              <a:gd name="connsiteY83" fmla="*/ 1043902 h 3034730"/>
              <a:gd name="connsiteX84" fmla="*/ 6132939 w 12192000"/>
              <a:gd name="connsiteY84" fmla="*/ 1037812 h 3034730"/>
              <a:gd name="connsiteX85" fmla="*/ 6298074 w 12192000"/>
              <a:gd name="connsiteY85" fmla="*/ 994926 h 3034730"/>
              <a:gd name="connsiteX86" fmla="*/ 6398189 w 12192000"/>
              <a:gd name="connsiteY86" fmla="*/ 977221 h 3034730"/>
              <a:gd name="connsiteX87" fmla="*/ 6438292 w 12192000"/>
              <a:gd name="connsiteY87" fmla="*/ 982986 h 3034730"/>
              <a:gd name="connsiteX88" fmla="*/ 6492901 w 12192000"/>
              <a:gd name="connsiteY88" fmla="*/ 982640 h 3034730"/>
              <a:gd name="connsiteX89" fmla="*/ 6590880 w 12192000"/>
              <a:gd name="connsiteY89" fmla="*/ 991699 h 3034730"/>
              <a:gd name="connsiteX90" fmla="*/ 6719732 w 12192000"/>
              <a:gd name="connsiteY90" fmla="*/ 987056 h 3034730"/>
              <a:gd name="connsiteX91" fmla="*/ 6804733 w 12192000"/>
              <a:gd name="connsiteY91" fmla="*/ 930333 h 3034730"/>
              <a:gd name="connsiteX92" fmla="*/ 6814394 w 12192000"/>
              <a:gd name="connsiteY92" fmla="*/ 938315 h 3034730"/>
              <a:gd name="connsiteX93" fmla="*/ 6877373 w 12192000"/>
              <a:gd name="connsiteY93" fmla="*/ 925183 h 3034730"/>
              <a:gd name="connsiteX94" fmla="*/ 7048861 w 12192000"/>
              <a:gd name="connsiteY94" fmla="*/ 846673 h 3034730"/>
              <a:gd name="connsiteX95" fmla="*/ 7210341 w 12192000"/>
              <a:gd name="connsiteY95" fmla="*/ 791032 h 3034730"/>
              <a:gd name="connsiteX96" fmla="*/ 7255911 w 12192000"/>
              <a:gd name="connsiteY96" fmla="*/ 792913 h 3034730"/>
              <a:gd name="connsiteX97" fmla="*/ 7332151 w 12192000"/>
              <a:gd name="connsiteY97" fmla="*/ 795421 h 3034730"/>
              <a:gd name="connsiteX98" fmla="*/ 7399867 w 12192000"/>
              <a:gd name="connsiteY98" fmla="*/ 797410 h 3034730"/>
              <a:gd name="connsiteX99" fmla="*/ 7455528 w 12192000"/>
              <a:gd name="connsiteY99" fmla="*/ 814796 h 3034730"/>
              <a:gd name="connsiteX100" fmla="*/ 7464265 w 12192000"/>
              <a:gd name="connsiteY100" fmla="*/ 779938 h 3034730"/>
              <a:gd name="connsiteX101" fmla="*/ 7532439 w 12192000"/>
              <a:gd name="connsiteY101" fmla="*/ 782076 h 3034730"/>
              <a:gd name="connsiteX102" fmla="*/ 7636477 w 12192000"/>
              <a:gd name="connsiteY102" fmla="*/ 788938 h 3034730"/>
              <a:gd name="connsiteX103" fmla="*/ 7695017 w 12192000"/>
              <a:gd name="connsiteY103" fmla="*/ 784375 h 3034730"/>
              <a:gd name="connsiteX104" fmla="*/ 7856510 w 12192000"/>
              <a:gd name="connsiteY104" fmla="*/ 781165 h 3034730"/>
              <a:gd name="connsiteX105" fmla="*/ 8000425 w 12192000"/>
              <a:gd name="connsiteY105" fmla="*/ 797703 h 3034730"/>
              <a:gd name="connsiteX106" fmla="*/ 8122842 w 12192000"/>
              <a:gd name="connsiteY106" fmla="*/ 827094 h 3034730"/>
              <a:gd name="connsiteX107" fmla="*/ 8256063 w 12192000"/>
              <a:gd name="connsiteY107" fmla="*/ 825948 h 3034730"/>
              <a:gd name="connsiteX108" fmla="*/ 8279361 w 12192000"/>
              <a:gd name="connsiteY108" fmla="*/ 831590 h 3034730"/>
              <a:gd name="connsiteX109" fmla="*/ 8308574 w 12192000"/>
              <a:gd name="connsiteY109" fmla="*/ 820928 h 3034730"/>
              <a:gd name="connsiteX110" fmla="*/ 8425361 w 12192000"/>
              <a:gd name="connsiteY110" fmla="*/ 776344 h 3034730"/>
              <a:gd name="connsiteX111" fmla="*/ 8514569 w 12192000"/>
              <a:gd name="connsiteY111" fmla="*/ 724729 h 3034730"/>
              <a:gd name="connsiteX112" fmla="*/ 8637020 w 12192000"/>
              <a:gd name="connsiteY112" fmla="*/ 729742 h 3034730"/>
              <a:gd name="connsiteX113" fmla="*/ 8707913 w 12192000"/>
              <a:gd name="connsiteY113" fmla="*/ 709631 h 3034730"/>
              <a:gd name="connsiteX114" fmla="*/ 8837330 w 12192000"/>
              <a:gd name="connsiteY114" fmla="*/ 673082 h 3034730"/>
              <a:gd name="connsiteX115" fmla="*/ 8976426 w 12192000"/>
              <a:gd name="connsiteY115" fmla="*/ 629547 h 3034730"/>
              <a:gd name="connsiteX116" fmla="*/ 9071558 w 12192000"/>
              <a:gd name="connsiteY116" fmla="*/ 623787 h 3034730"/>
              <a:gd name="connsiteX117" fmla="*/ 9198035 w 12192000"/>
              <a:gd name="connsiteY117" fmla="*/ 548814 h 3034730"/>
              <a:gd name="connsiteX118" fmla="*/ 9262491 w 12192000"/>
              <a:gd name="connsiteY118" fmla="*/ 519293 h 3034730"/>
              <a:gd name="connsiteX119" fmla="*/ 9365508 w 12192000"/>
              <a:gd name="connsiteY119" fmla="*/ 489381 h 3034730"/>
              <a:gd name="connsiteX120" fmla="*/ 9396419 w 12192000"/>
              <a:gd name="connsiteY120" fmla="*/ 477440 h 3034730"/>
              <a:gd name="connsiteX121" fmla="*/ 9730507 w 12192000"/>
              <a:gd name="connsiteY121" fmla="*/ 422365 h 3034730"/>
              <a:gd name="connsiteX122" fmla="*/ 9898786 w 12192000"/>
              <a:gd name="connsiteY122" fmla="*/ 373843 h 3034730"/>
              <a:gd name="connsiteX123" fmla="*/ 10109592 w 12192000"/>
              <a:gd name="connsiteY123" fmla="*/ 353841 h 3034730"/>
              <a:gd name="connsiteX124" fmla="*/ 10166359 w 12192000"/>
              <a:gd name="connsiteY124" fmla="*/ 302357 h 3034730"/>
              <a:gd name="connsiteX125" fmla="*/ 10198649 w 12192000"/>
              <a:gd name="connsiteY125" fmla="*/ 298184 h 3034730"/>
              <a:gd name="connsiteX126" fmla="*/ 10252414 w 12192000"/>
              <a:gd name="connsiteY126" fmla="*/ 295650 h 3034730"/>
              <a:gd name="connsiteX127" fmla="*/ 10330562 w 12192000"/>
              <a:gd name="connsiteY127" fmla="*/ 263831 h 3034730"/>
              <a:gd name="connsiteX128" fmla="*/ 10538668 w 12192000"/>
              <a:gd name="connsiteY128" fmla="*/ 215867 h 3034730"/>
              <a:gd name="connsiteX129" fmla="*/ 10756358 w 12192000"/>
              <a:gd name="connsiteY129" fmla="*/ 119095 h 3034730"/>
              <a:gd name="connsiteX130" fmla="*/ 11012232 w 12192000"/>
              <a:gd name="connsiteY130" fmla="*/ 91325 h 3034730"/>
              <a:gd name="connsiteX131" fmla="*/ 11099682 w 12192000"/>
              <a:gd name="connsiteY131" fmla="*/ 78082 h 3034730"/>
              <a:gd name="connsiteX132" fmla="*/ 11245495 w 12192000"/>
              <a:gd name="connsiteY132" fmla="*/ 132087 h 3034730"/>
              <a:gd name="connsiteX133" fmla="*/ 11429655 w 12192000"/>
              <a:gd name="connsiteY133" fmla="*/ 140156 h 3034730"/>
              <a:gd name="connsiteX134" fmla="*/ 11594025 w 12192000"/>
              <a:gd name="connsiteY134" fmla="*/ 82714 h 3034730"/>
              <a:gd name="connsiteX135" fmla="*/ 11634593 w 12192000"/>
              <a:gd name="connsiteY135" fmla="*/ 86302 h 3034730"/>
              <a:gd name="connsiteX136" fmla="*/ 11690562 w 12192000"/>
              <a:gd name="connsiteY136" fmla="*/ 99375 h 3034730"/>
              <a:gd name="connsiteX137" fmla="*/ 11864184 w 12192000"/>
              <a:gd name="connsiteY137" fmla="*/ 78880 h 3034730"/>
              <a:gd name="connsiteX138" fmla="*/ 11976386 w 12192000"/>
              <a:gd name="connsiteY138" fmla="*/ 34889 h 3034730"/>
              <a:gd name="connsiteX139" fmla="*/ 12053274 w 12192000"/>
              <a:gd name="connsiteY139" fmla="*/ 219 h 3034730"/>
              <a:gd name="connsiteX0" fmla="*/ 12053274 w 12192000"/>
              <a:gd name="connsiteY0" fmla="*/ 219 h 3034730"/>
              <a:gd name="connsiteX1" fmla="*/ 12090320 w 12192000"/>
              <a:gd name="connsiteY1" fmla="*/ 20165 h 3034730"/>
              <a:gd name="connsiteX2" fmla="*/ 12179872 w 12192000"/>
              <a:gd name="connsiteY2" fmla="*/ 17423 h 3034730"/>
              <a:gd name="connsiteX3" fmla="*/ 12192000 w 12192000"/>
              <a:gd name="connsiteY3" fmla="*/ 6015 h 3034730"/>
              <a:gd name="connsiteX4" fmla="*/ 12192000 w 12192000"/>
              <a:gd name="connsiteY4" fmla="*/ 3034730 h 3034730"/>
              <a:gd name="connsiteX5" fmla="*/ 0 w 12192000"/>
              <a:gd name="connsiteY5" fmla="*/ 3034730 h 3034730"/>
              <a:gd name="connsiteX6" fmla="*/ 0 w 12192000"/>
              <a:gd name="connsiteY6" fmla="*/ 1455893 h 3034730"/>
              <a:gd name="connsiteX7" fmla="*/ 1262 w 12192000"/>
              <a:gd name="connsiteY7" fmla="*/ 1455434 h 3034730"/>
              <a:gd name="connsiteX8" fmla="*/ 80954 w 12192000"/>
              <a:gd name="connsiteY8" fmla="*/ 1398709 h 3034730"/>
              <a:gd name="connsiteX9" fmla="*/ 292225 w 12192000"/>
              <a:gd name="connsiteY9" fmla="*/ 1384960 h 3034730"/>
              <a:gd name="connsiteX10" fmla="*/ 363775 w 12192000"/>
              <a:gd name="connsiteY10" fmla="*/ 1320009 h 3034730"/>
              <a:gd name="connsiteX11" fmla="*/ 592426 w 12192000"/>
              <a:gd name="connsiteY11" fmla="*/ 1269402 h 3034730"/>
              <a:gd name="connsiteX12" fmla="*/ 922282 w 12192000"/>
              <a:gd name="connsiteY12" fmla="*/ 1438131 h 3034730"/>
              <a:gd name="connsiteX13" fmla="*/ 1045058 w 12192000"/>
              <a:gd name="connsiteY13" fmla="*/ 1397114 h 3034730"/>
              <a:gd name="connsiteX14" fmla="*/ 1089622 w 12192000"/>
              <a:gd name="connsiteY14" fmla="*/ 1349798 h 3034730"/>
              <a:gd name="connsiteX15" fmla="*/ 1108310 w 12192000"/>
              <a:gd name="connsiteY15" fmla="*/ 1344459 h 3034730"/>
              <a:gd name="connsiteX16" fmla="*/ 1153729 w 12192000"/>
              <a:gd name="connsiteY16" fmla="*/ 1377352 h 3034730"/>
              <a:gd name="connsiteX17" fmla="*/ 1205648 w 12192000"/>
              <a:gd name="connsiteY17" fmla="*/ 1368884 h 3034730"/>
              <a:gd name="connsiteX18" fmla="*/ 1276507 w 12192000"/>
              <a:gd name="connsiteY18" fmla="*/ 1412521 h 3034730"/>
              <a:gd name="connsiteX19" fmla="*/ 1484434 w 12192000"/>
              <a:gd name="connsiteY19" fmla="*/ 1397913 h 3034730"/>
              <a:gd name="connsiteX20" fmla="*/ 1551462 w 12192000"/>
              <a:gd name="connsiteY20" fmla="*/ 1444019 h 3034730"/>
              <a:gd name="connsiteX21" fmla="*/ 1578891 w 12192000"/>
              <a:gd name="connsiteY21" fmla="*/ 1450899 h 3034730"/>
              <a:gd name="connsiteX22" fmla="*/ 1629211 w 12192000"/>
              <a:gd name="connsiteY22" fmla="*/ 1496905 h 3034730"/>
              <a:gd name="connsiteX23" fmla="*/ 1761368 w 12192000"/>
              <a:gd name="connsiteY23" fmla="*/ 1385440 h 3034730"/>
              <a:gd name="connsiteX24" fmla="*/ 1963498 w 12192000"/>
              <a:gd name="connsiteY24" fmla="*/ 1382242 h 3034730"/>
              <a:gd name="connsiteX25" fmla="*/ 2135835 w 12192000"/>
              <a:gd name="connsiteY25" fmla="*/ 1290559 h 3034730"/>
              <a:gd name="connsiteX26" fmla="*/ 2245597 w 12192000"/>
              <a:gd name="connsiteY26" fmla="*/ 1291110 h 3034730"/>
              <a:gd name="connsiteX27" fmla="*/ 2283213 w 12192000"/>
              <a:gd name="connsiteY27" fmla="*/ 1335248 h 3034730"/>
              <a:gd name="connsiteX28" fmla="*/ 2554835 w 12192000"/>
              <a:gd name="connsiteY28" fmla="*/ 1292500 h 3034730"/>
              <a:gd name="connsiteX29" fmla="*/ 2624709 w 12192000"/>
              <a:gd name="connsiteY29" fmla="*/ 1302340 h 3034730"/>
              <a:gd name="connsiteX30" fmla="*/ 2685203 w 12192000"/>
              <a:gd name="connsiteY30" fmla="*/ 1268613 h 3034730"/>
              <a:gd name="connsiteX31" fmla="*/ 2797140 w 12192000"/>
              <a:gd name="connsiteY31" fmla="*/ 1307684 h 3034730"/>
              <a:gd name="connsiteX32" fmla="*/ 2949904 w 12192000"/>
              <a:gd name="connsiteY32" fmla="*/ 1285619 h 3034730"/>
              <a:gd name="connsiteX33" fmla="*/ 3041599 w 12192000"/>
              <a:gd name="connsiteY33" fmla="*/ 1280473 h 3034730"/>
              <a:gd name="connsiteX34" fmla="*/ 3076895 w 12192000"/>
              <a:gd name="connsiteY34" fmla="*/ 1291170 h 3034730"/>
              <a:gd name="connsiteX35" fmla="*/ 3125873 w 12192000"/>
              <a:gd name="connsiteY35" fmla="*/ 1297603 h 3034730"/>
              <a:gd name="connsiteX36" fmla="*/ 3212670 w 12192000"/>
              <a:gd name="connsiteY36" fmla="*/ 1318749 h 3034730"/>
              <a:gd name="connsiteX37" fmla="*/ 3328662 w 12192000"/>
              <a:gd name="connsiteY37" fmla="*/ 1330129 h 3034730"/>
              <a:gd name="connsiteX38" fmla="*/ 3411155 w 12192000"/>
              <a:gd name="connsiteY38" fmla="*/ 1284392 h 3034730"/>
              <a:gd name="connsiteX39" fmla="*/ 3418924 w 12192000"/>
              <a:gd name="connsiteY39" fmla="*/ 1293512 h 3034730"/>
              <a:gd name="connsiteX40" fmla="*/ 3476827 w 12192000"/>
              <a:gd name="connsiteY40" fmla="*/ 1288294 h 3034730"/>
              <a:gd name="connsiteX41" fmla="*/ 3676933 w 12192000"/>
              <a:gd name="connsiteY41" fmla="*/ 1204893 h 3034730"/>
              <a:gd name="connsiteX42" fmla="*/ 3790165 w 12192000"/>
              <a:gd name="connsiteY42" fmla="*/ 1196496 h 3034730"/>
              <a:gd name="connsiteX43" fmla="*/ 3830794 w 12192000"/>
              <a:gd name="connsiteY43" fmla="*/ 1204017 h 3034730"/>
              <a:gd name="connsiteX44" fmla="*/ 3898840 w 12192000"/>
              <a:gd name="connsiteY44" fmla="*/ 1215965 h 3034730"/>
              <a:gd name="connsiteX45" fmla="*/ 3950784 w 12192000"/>
              <a:gd name="connsiteY45" fmla="*/ 1250756 h 3034730"/>
              <a:gd name="connsiteX46" fmla="*/ 4007250 w 12192000"/>
              <a:gd name="connsiteY46" fmla="*/ 1250499 h 3034730"/>
              <a:gd name="connsiteX47" fmla="*/ 4018961 w 12192000"/>
              <a:gd name="connsiteY47" fmla="*/ 1216994 h 3034730"/>
              <a:gd name="connsiteX48" fmla="*/ 4079819 w 12192000"/>
              <a:gd name="connsiteY48" fmla="*/ 1227574 h 3034730"/>
              <a:gd name="connsiteX49" fmla="*/ 4172291 w 12192000"/>
              <a:gd name="connsiteY49" fmla="*/ 1247294 h 3034730"/>
              <a:gd name="connsiteX50" fmla="*/ 4225262 w 12192000"/>
              <a:gd name="connsiteY50" fmla="*/ 1250029 h 3034730"/>
              <a:gd name="connsiteX51" fmla="*/ 4370346 w 12192000"/>
              <a:gd name="connsiteY51" fmla="*/ 1266882 h 3034730"/>
              <a:gd name="connsiteX52" fmla="*/ 4515963 w 12192000"/>
              <a:gd name="connsiteY52" fmla="*/ 1290912 h 3034730"/>
              <a:gd name="connsiteX53" fmla="*/ 4588639 w 12192000"/>
              <a:gd name="connsiteY53" fmla="*/ 1342808 h 3034730"/>
              <a:gd name="connsiteX54" fmla="*/ 4596973 w 12192000"/>
              <a:gd name="connsiteY54" fmla="*/ 1344279 h 3034730"/>
              <a:gd name="connsiteX55" fmla="*/ 4618216 w 12192000"/>
              <a:gd name="connsiteY55" fmla="*/ 1338270 h 3034730"/>
              <a:gd name="connsiteX56" fmla="*/ 4625954 w 12192000"/>
              <a:gd name="connsiteY56" fmla="*/ 1334357 h 3034730"/>
              <a:gd name="connsiteX57" fmla="*/ 4637810 w 12192000"/>
              <a:gd name="connsiteY57" fmla="*/ 1332150 h 3034730"/>
              <a:gd name="connsiteX58" fmla="*/ 4638182 w 12192000"/>
              <a:gd name="connsiteY58" fmla="*/ 1332622 h 3034730"/>
              <a:gd name="connsiteX59" fmla="*/ 4649133 w 12192000"/>
              <a:gd name="connsiteY59" fmla="*/ 1329525 h 3034730"/>
              <a:gd name="connsiteX60" fmla="*/ 4701697 w 12192000"/>
              <a:gd name="connsiteY60" fmla="*/ 1307716 h 3034730"/>
              <a:gd name="connsiteX61" fmla="*/ 4781030 w 12192000"/>
              <a:gd name="connsiteY61" fmla="*/ 1344260 h 3034730"/>
              <a:gd name="connsiteX62" fmla="*/ 4812019 w 12192000"/>
              <a:gd name="connsiteY62" fmla="*/ 1347319 h 3034730"/>
              <a:gd name="connsiteX63" fmla="*/ 4828995 w 12192000"/>
              <a:gd name="connsiteY63" fmla="*/ 1351764 h 3034730"/>
              <a:gd name="connsiteX64" fmla="*/ 4830324 w 12192000"/>
              <a:gd name="connsiteY64" fmla="*/ 1353855 h 3034730"/>
              <a:gd name="connsiteX65" fmla="*/ 4880675 w 12192000"/>
              <a:gd name="connsiteY65" fmla="*/ 1332684 h 3034730"/>
              <a:gd name="connsiteX66" fmla="*/ 4888002 w 12192000"/>
              <a:gd name="connsiteY66" fmla="*/ 1334108 h 3034730"/>
              <a:gd name="connsiteX67" fmla="*/ 4920000 w 12192000"/>
              <a:gd name="connsiteY67" fmla="*/ 1314889 h 3034730"/>
              <a:gd name="connsiteX68" fmla="*/ 4936970 w 12192000"/>
              <a:gd name="connsiteY68" fmla="*/ 1307850 h 3034730"/>
              <a:gd name="connsiteX69" fmla="*/ 4940860 w 12192000"/>
              <a:gd name="connsiteY69" fmla="*/ 1299898 h 3034730"/>
              <a:gd name="connsiteX70" fmla="*/ 4966368 w 12192000"/>
              <a:gd name="connsiteY70" fmla="*/ 1292534 h 3034730"/>
              <a:gd name="connsiteX71" fmla="*/ 4969638 w 12192000"/>
              <a:gd name="connsiteY71" fmla="*/ 1293938 h 3034730"/>
              <a:gd name="connsiteX72" fmla="*/ 5226148 w 12192000"/>
              <a:gd name="connsiteY72" fmla="*/ 1226342 h 3034730"/>
              <a:gd name="connsiteX73" fmla="*/ 5404202 w 12192000"/>
              <a:gd name="connsiteY73" fmla="*/ 1111681 h 3034730"/>
              <a:gd name="connsiteX74" fmla="*/ 5524873 w 12192000"/>
              <a:gd name="connsiteY74" fmla="*/ 1097146 h 3034730"/>
              <a:gd name="connsiteX75" fmla="*/ 5571647 w 12192000"/>
              <a:gd name="connsiteY75" fmla="*/ 1135778 h 3034730"/>
              <a:gd name="connsiteX76" fmla="*/ 5864828 w 12192000"/>
              <a:gd name="connsiteY76" fmla="*/ 1056037 h 3034730"/>
              <a:gd name="connsiteX77" fmla="*/ 5942819 w 12192000"/>
              <a:gd name="connsiteY77" fmla="*/ 1056200 h 3034730"/>
              <a:gd name="connsiteX78" fmla="*/ 6005130 w 12192000"/>
              <a:gd name="connsiteY78" fmla="*/ 1014420 h 3034730"/>
              <a:gd name="connsiteX79" fmla="*/ 6035074 w 12192000"/>
              <a:gd name="connsiteY79" fmla="*/ 1024211 h 3034730"/>
              <a:gd name="connsiteX80" fmla="*/ 6040306 w 12192000"/>
              <a:gd name="connsiteY80" fmla="*/ 1026359 h 3034730"/>
              <a:gd name="connsiteX81" fmla="*/ 6059736 w 12192000"/>
              <a:gd name="connsiteY81" fmla="*/ 1024948 h 3034730"/>
              <a:gd name="connsiteX82" fmla="*/ 6067105 w 12192000"/>
              <a:gd name="connsiteY82" fmla="*/ 1037061 h 3034730"/>
              <a:gd name="connsiteX83" fmla="*/ 6097704 w 12192000"/>
              <a:gd name="connsiteY83" fmla="*/ 1043902 h 3034730"/>
              <a:gd name="connsiteX84" fmla="*/ 6132939 w 12192000"/>
              <a:gd name="connsiteY84" fmla="*/ 1037812 h 3034730"/>
              <a:gd name="connsiteX85" fmla="*/ 6298074 w 12192000"/>
              <a:gd name="connsiteY85" fmla="*/ 994926 h 3034730"/>
              <a:gd name="connsiteX86" fmla="*/ 6398189 w 12192000"/>
              <a:gd name="connsiteY86" fmla="*/ 977221 h 3034730"/>
              <a:gd name="connsiteX87" fmla="*/ 6438292 w 12192000"/>
              <a:gd name="connsiteY87" fmla="*/ 982986 h 3034730"/>
              <a:gd name="connsiteX88" fmla="*/ 6492901 w 12192000"/>
              <a:gd name="connsiteY88" fmla="*/ 982640 h 3034730"/>
              <a:gd name="connsiteX89" fmla="*/ 6590880 w 12192000"/>
              <a:gd name="connsiteY89" fmla="*/ 991699 h 3034730"/>
              <a:gd name="connsiteX90" fmla="*/ 6719732 w 12192000"/>
              <a:gd name="connsiteY90" fmla="*/ 987056 h 3034730"/>
              <a:gd name="connsiteX91" fmla="*/ 6804733 w 12192000"/>
              <a:gd name="connsiteY91" fmla="*/ 930333 h 3034730"/>
              <a:gd name="connsiteX92" fmla="*/ 6814394 w 12192000"/>
              <a:gd name="connsiteY92" fmla="*/ 938315 h 3034730"/>
              <a:gd name="connsiteX93" fmla="*/ 6877373 w 12192000"/>
              <a:gd name="connsiteY93" fmla="*/ 925183 h 3034730"/>
              <a:gd name="connsiteX94" fmla="*/ 7048861 w 12192000"/>
              <a:gd name="connsiteY94" fmla="*/ 846673 h 3034730"/>
              <a:gd name="connsiteX95" fmla="*/ 7210341 w 12192000"/>
              <a:gd name="connsiteY95" fmla="*/ 791032 h 3034730"/>
              <a:gd name="connsiteX96" fmla="*/ 7255911 w 12192000"/>
              <a:gd name="connsiteY96" fmla="*/ 792913 h 3034730"/>
              <a:gd name="connsiteX97" fmla="*/ 7332151 w 12192000"/>
              <a:gd name="connsiteY97" fmla="*/ 795421 h 3034730"/>
              <a:gd name="connsiteX98" fmla="*/ 7399867 w 12192000"/>
              <a:gd name="connsiteY98" fmla="*/ 797410 h 3034730"/>
              <a:gd name="connsiteX99" fmla="*/ 7455528 w 12192000"/>
              <a:gd name="connsiteY99" fmla="*/ 814796 h 3034730"/>
              <a:gd name="connsiteX100" fmla="*/ 7464265 w 12192000"/>
              <a:gd name="connsiteY100" fmla="*/ 779938 h 3034730"/>
              <a:gd name="connsiteX101" fmla="*/ 7532439 w 12192000"/>
              <a:gd name="connsiteY101" fmla="*/ 782076 h 3034730"/>
              <a:gd name="connsiteX102" fmla="*/ 7636477 w 12192000"/>
              <a:gd name="connsiteY102" fmla="*/ 788938 h 3034730"/>
              <a:gd name="connsiteX103" fmla="*/ 7695017 w 12192000"/>
              <a:gd name="connsiteY103" fmla="*/ 784375 h 3034730"/>
              <a:gd name="connsiteX104" fmla="*/ 7856510 w 12192000"/>
              <a:gd name="connsiteY104" fmla="*/ 781165 h 3034730"/>
              <a:gd name="connsiteX105" fmla="*/ 8000425 w 12192000"/>
              <a:gd name="connsiteY105" fmla="*/ 797703 h 3034730"/>
              <a:gd name="connsiteX106" fmla="*/ 8122842 w 12192000"/>
              <a:gd name="connsiteY106" fmla="*/ 827094 h 3034730"/>
              <a:gd name="connsiteX107" fmla="*/ 8256063 w 12192000"/>
              <a:gd name="connsiteY107" fmla="*/ 825948 h 3034730"/>
              <a:gd name="connsiteX108" fmla="*/ 8279361 w 12192000"/>
              <a:gd name="connsiteY108" fmla="*/ 831590 h 3034730"/>
              <a:gd name="connsiteX109" fmla="*/ 8308574 w 12192000"/>
              <a:gd name="connsiteY109" fmla="*/ 820928 h 3034730"/>
              <a:gd name="connsiteX110" fmla="*/ 8425361 w 12192000"/>
              <a:gd name="connsiteY110" fmla="*/ 776344 h 3034730"/>
              <a:gd name="connsiteX111" fmla="*/ 8514569 w 12192000"/>
              <a:gd name="connsiteY111" fmla="*/ 724729 h 3034730"/>
              <a:gd name="connsiteX112" fmla="*/ 8637020 w 12192000"/>
              <a:gd name="connsiteY112" fmla="*/ 729742 h 3034730"/>
              <a:gd name="connsiteX113" fmla="*/ 8707913 w 12192000"/>
              <a:gd name="connsiteY113" fmla="*/ 709631 h 3034730"/>
              <a:gd name="connsiteX114" fmla="*/ 8837330 w 12192000"/>
              <a:gd name="connsiteY114" fmla="*/ 673082 h 3034730"/>
              <a:gd name="connsiteX115" fmla="*/ 8976426 w 12192000"/>
              <a:gd name="connsiteY115" fmla="*/ 629547 h 3034730"/>
              <a:gd name="connsiteX116" fmla="*/ 9071558 w 12192000"/>
              <a:gd name="connsiteY116" fmla="*/ 623787 h 3034730"/>
              <a:gd name="connsiteX117" fmla="*/ 9198035 w 12192000"/>
              <a:gd name="connsiteY117" fmla="*/ 548814 h 3034730"/>
              <a:gd name="connsiteX118" fmla="*/ 9262491 w 12192000"/>
              <a:gd name="connsiteY118" fmla="*/ 519293 h 3034730"/>
              <a:gd name="connsiteX119" fmla="*/ 9365508 w 12192000"/>
              <a:gd name="connsiteY119" fmla="*/ 489381 h 3034730"/>
              <a:gd name="connsiteX120" fmla="*/ 9396419 w 12192000"/>
              <a:gd name="connsiteY120" fmla="*/ 477440 h 3034730"/>
              <a:gd name="connsiteX121" fmla="*/ 9730507 w 12192000"/>
              <a:gd name="connsiteY121" fmla="*/ 422365 h 3034730"/>
              <a:gd name="connsiteX122" fmla="*/ 9898786 w 12192000"/>
              <a:gd name="connsiteY122" fmla="*/ 373843 h 3034730"/>
              <a:gd name="connsiteX123" fmla="*/ 10058792 w 12192000"/>
              <a:gd name="connsiteY123" fmla="*/ 341141 h 3034730"/>
              <a:gd name="connsiteX124" fmla="*/ 10166359 w 12192000"/>
              <a:gd name="connsiteY124" fmla="*/ 302357 h 3034730"/>
              <a:gd name="connsiteX125" fmla="*/ 10198649 w 12192000"/>
              <a:gd name="connsiteY125" fmla="*/ 298184 h 3034730"/>
              <a:gd name="connsiteX126" fmla="*/ 10252414 w 12192000"/>
              <a:gd name="connsiteY126" fmla="*/ 295650 h 3034730"/>
              <a:gd name="connsiteX127" fmla="*/ 10330562 w 12192000"/>
              <a:gd name="connsiteY127" fmla="*/ 263831 h 3034730"/>
              <a:gd name="connsiteX128" fmla="*/ 10538668 w 12192000"/>
              <a:gd name="connsiteY128" fmla="*/ 215867 h 3034730"/>
              <a:gd name="connsiteX129" fmla="*/ 10756358 w 12192000"/>
              <a:gd name="connsiteY129" fmla="*/ 119095 h 3034730"/>
              <a:gd name="connsiteX130" fmla="*/ 11012232 w 12192000"/>
              <a:gd name="connsiteY130" fmla="*/ 91325 h 3034730"/>
              <a:gd name="connsiteX131" fmla="*/ 11099682 w 12192000"/>
              <a:gd name="connsiteY131" fmla="*/ 78082 h 3034730"/>
              <a:gd name="connsiteX132" fmla="*/ 11245495 w 12192000"/>
              <a:gd name="connsiteY132" fmla="*/ 132087 h 3034730"/>
              <a:gd name="connsiteX133" fmla="*/ 11429655 w 12192000"/>
              <a:gd name="connsiteY133" fmla="*/ 140156 h 3034730"/>
              <a:gd name="connsiteX134" fmla="*/ 11594025 w 12192000"/>
              <a:gd name="connsiteY134" fmla="*/ 82714 h 3034730"/>
              <a:gd name="connsiteX135" fmla="*/ 11634593 w 12192000"/>
              <a:gd name="connsiteY135" fmla="*/ 86302 h 3034730"/>
              <a:gd name="connsiteX136" fmla="*/ 11690562 w 12192000"/>
              <a:gd name="connsiteY136" fmla="*/ 99375 h 3034730"/>
              <a:gd name="connsiteX137" fmla="*/ 11864184 w 12192000"/>
              <a:gd name="connsiteY137" fmla="*/ 78880 h 3034730"/>
              <a:gd name="connsiteX138" fmla="*/ 11976386 w 12192000"/>
              <a:gd name="connsiteY138" fmla="*/ 34889 h 3034730"/>
              <a:gd name="connsiteX139" fmla="*/ 12053274 w 12192000"/>
              <a:gd name="connsiteY139" fmla="*/ 219 h 3034730"/>
              <a:gd name="connsiteX0" fmla="*/ 12053274 w 12192000"/>
              <a:gd name="connsiteY0" fmla="*/ 219 h 3034730"/>
              <a:gd name="connsiteX1" fmla="*/ 12090320 w 12192000"/>
              <a:gd name="connsiteY1" fmla="*/ 20165 h 3034730"/>
              <a:gd name="connsiteX2" fmla="*/ 12179872 w 12192000"/>
              <a:gd name="connsiteY2" fmla="*/ 17423 h 3034730"/>
              <a:gd name="connsiteX3" fmla="*/ 12192000 w 12192000"/>
              <a:gd name="connsiteY3" fmla="*/ 6015 h 3034730"/>
              <a:gd name="connsiteX4" fmla="*/ 12192000 w 12192000"/>
              <a:gd name="connsiteY4" fmla="*/ 3034730 h 3034730"/>
              <a:gd name="connsiteX5" fmla="*/ 0 w 12192000"/>
              <a:gd name="connsiteY5" fmla="*/ 3034730 h 3034730"/>
              <a:gd name="connsiteX6" fmla="*/ 0 w 12192000"/>
              <a:gd name="connsiteY6" fmla="*/ 1455893 h 3034730"/>
              <a:gd name="connsiteX7" fmla="*/ 1262 w 12192000"/>
              <a:gd name="connsiteY7" fmla="*/ 1455434 h 3034730"/>
              <a:gd name="connsiteX8" fmla="*/ 80954 w 12192000"/>
              <a:gd name="connsiteY8" fmla="*/ 1398709 h 3034730"/>
              <a:gd name="connsiteX9" fmla="*/ 292225 w 12192000"/>
              <a:gd name="connsiteY9" fmla="*/ 1384960 h 3034730"/>
              <a:gd name="connsiteX10" fmla="*/ 363775 w 12192000"/>
              <a:gd name="connsiteY10" fmla="*/ 1320009 h 3034730"/>
              <a:gd name="connsiteX11" fmla="*/ 592426 w 12192000"/>
              <a:gd name="connsiteY11" fmla="*/ 1269402 h 3034730"/>
              <a:gd name="connsiteX12" fmla="*/ 922282 w 12192000"/>
              <a:gd name="connsiteY12" fmla="*/ 1438131 h 3034730"/>
              <a:gd name="connsiteX13" fmla="*/ 1045058 w 12192000"/>
              <a:gd name="connsiteY13" fmla="*/ 1397114 h 3034730"/>
              <a:gd name="connsiteX14" fmla="*/ 1089622 w 12192000"/>
              <a:gd name="connsiteY14" fmla="*/ 1349798 h 3034730"/>
              <a:gd name="connsiteX15" fmla="*/ 1108310 w 12192000"/>
              <a:gd name="connsiteY15" fmla="*/ 1344459 h 3034730"/>
              <a:gd name="connsiteX16" fmla="*/ 1153729 w 12192000"/>
              <a:gd name="connsiteY16" fmla="*/ 1377352 h 3034730"/>
              <a:gd name="connsiteX17" fmla="*/ 1205648 w 12192000"/>
              <a:gd name="connsiteY17" fmla="*/ 1368884 h 3034730"/>
              <a:gd name="connsiteX18" fmla="*/ 1276507 w 12192000"/>
              <a:gd name="connsiteY18" fmla="*/ 1412521 h 3034730"/>
              <a:gd name="connsiteX19" fmla="*/ 1484434 w 12192000"/>
              <a:gd name="connsiteY19" fmla="*/ 1397913 h 3034730"/>
              <a:gd name="connsiteX20" fmla="*/ 1551462 w 12192000"/>
              <a:gd name="connsiteY20" fmla="*/ 1444019 h 3034730"/>
              <a:gd name="connsiteX21" fmla="*/ 1578891 w 12192000"/>
              <a:gd name="connsiteY21" fmla="*/ 1450899 h 3034730"/>
              <a:gd name="connsiteX22" fmla="*/ 1629211 w 12192000"/>
              <a:gd name="connsiteY22" fmla="*/ 1496905 h 3034730"/>
              <a:gd name="connsiteX23" fmla="*/ 1761368 w 12192000"/>
              <a:gd name="connsiteY23" fmla="*/ 1385440 h 3034730"/>
              <a:gd name="connsiteX24" fmla="*/ 1963498 w 12192000"/>
              <a:gd name="connsiteY24" fmla="*/ 1382242 h 3034730"/>
              <a:gd name="connsiteX25" fmla="*/ 2135835 w 12192000"/>
              <a:gd name="connsiteY25" fmla="*/ 1290559 h 3034730"/>
              <a:gd name="connsiteX26" fmla="*/ 2245597 w 12192000"/>
              <a:gd name="connsiteY26" fmla="*/ 1291110 h 3034730"/>
              <a:gd name="connsiteX27" fmla="*/ 2283213 w 12192000"/>
              <a:gd name="connsiteY27" fmla="*/ 1335248 h 3034730"/>
              <a:gd name="connsiteX28" fmla="*/ 2554835 w 12192000"/>
              <a:gd name="connsiteY28" fmla="*/ 1292500 h 3034730"/>
              <a:gd name="connsiteX29" fmla="*/ 2624709 w 12192000"/>
              <a:gd name="connsiteY29" fmla="*/ 1302340 h 3034730"/>
              <a:gd name="connsiteX30" fmla="*/ 2685203 w 12192000"/>
              <a:gd name="connsiteY30" fmla="*/ 1268613 h 3034730"/>
              <a:gd name="connsiteX31" fmla="*/ 2797140 w 12192000"/>
              <a:gd name="connsiteY31" fmla="*/ 1307684 h 3034730"/>
              <a:gd name="connsiteX32" fmla="*/ 2949904 w 12192000"/>
              <a:gd name="connsiteY32" fmla="*/ 1285619 h 3034730"/>
              <a:gd name="connsiteX33" fmla="*/ 3041599 w 12192000"/>
              <a:gd name="connsiteY33" fmla="*/ 1280473 h 3034730"/>
              <a:gd name="connsiteX34" fmla="*/ 3076895 w 12192000"/>
              <a:gd name="connsiteY34" fmla="*/ 1291170 h 3034730"/>
              <a:gd name="connsiteX35" fmla="*/ 3125873 w 12192000"/>
              <a:gd name="connsiteY35" fmla="*/ 1297603 h 3034730"/>
              <a:gd name="connsiteX36" fmla="*/ 3212670 w 12192000"/>
              <a:gd name="connsiteY36" fmla="*/ 1318749 h 3034730"/>
              <a:gd name="connsiteX37" fmla="*/ 3328662 w 12192000"/>
              <a:gd name="connsiteY37" fmla="*/ 1330129 h 3034730"/>
              <a:gd name="connsiteX38" fmla="*/ 3411155 w 12192000"/>
              <a:gd name="connsiteY38" fmla="*/ 1284392 h 3034730"/>
              <a:gd name="connsiteX39" fmla="*/ 3418924 w 12192000"/>
              <a:gd name="connsiteY39" fmla="*/ 1293512 h 3034730"/>
              <a:gd name="connsiteX40" fmla="*/ 3476827 w 12192000"/>
              <a:gd name="connsiteY40" fmla="*/ 1288294 h 3034730"/>
              <a:gd name="connsiteX41" fmla="*/ 3676933 w 12192000"/>
              <a:gd name="connsiteY41" fmla="*/ 1204893 h 3034730"/>
              <a:gd name="connsiteX42" fmla="*/ 3790165 w 12192000"/>
              <a:gd name="connsiteY42" fmla="*/ 1196496 h 3034730"/>
              <a:gd name="connsiteX43" fmla="*/ 3830794 w 12192000"/>
              <a:gd name="connsiteY43" fmla="*/ 1204017 h 3034730"/>
              <a:gd name="connsiteX44" fmla="*/ 3898840 w 12192000"/>
              <a:gd name="connsiteY44" fmla="*/ 1215965 h 3034730"/>
              <a:gd name="connsiteX45" fmla="*/ 3950784 w 12192000"/>
              <a:gd name="connsiteY45" fmla="*/ 1250756 h 3034730"/>
              <a:gd name="connsiteX46" fmla="*/ 4007250 w 12192000"/>
              <a:gd name="connsiteY46" fmla="*/ 1250499 h 3034730"/>
              <a:gd name="connsiteX47" fmla="*/ 4018961 w 12192000"/>
              <a:gd name="connsiteY47" fmla="*/ 1216994 h 3034730"/>
              <a:gd name="connsiteX48" fmla="*/ 4079819 w 12192000"/>
              <a:gd name="connsiteY48" fmla="*/ 1227574 h 3034730"/>
              <a:gd name="connsiteX49" fmla="*/ 4172291 w 12192000"/>
              <a:gd name="connsiteY49" fmla="*/ 1247294 h 3034730"/>
              <a:gd name="connsiteX50" fmla="*/ 4225262 w 12192000"/>
              <a:gd name="connsiteY50" fmla="*/ 1250029 h 3034730"/>
              <a:gd name="connsiteX51" fmla="*/ 4370346 w 12192000"/>
              <a:gd name="connsiteY51" fmla="*/ 1266882 h 3034730"/>
              <a:gd name="connsiteX52" fmla="*/ 4515963 w 12192000"/>
              <a:gd name="connsiteY52" fmla="*/ 1290912 h 3034730"/>
              <a:gd name="connsiteX53" fmla="*/ 4588639 w 12192000"/>
              <a:gd name="connsiteY53" fmla="*/ 1342808 h 3034730"/>
              <a:gd name="connsiteX54" fmla="*/ 4596973 w 12192000"/>
              <a:gd name="connsiteY54" fmla="*/ 1344279 h 3034730"/>
              <a:gd name="connsiteX55" fmla="*/ 4618216 w 12192000"/>
              <a:gd name="connsiteY55" fmla="*/ 1338270 h 3034730"/>
              <a:gd name="connsiteX56" fmla="*/ 4625954 w 12192000"/>
              <a:gd name="connsiteY56" fmla="*/ 1334357 h 3034730"/>
              <a:gd name="connsiteX57" fmla="*/ 4637810 w 12192000"/>
              <a:gd name="connsiteY57" fmla="*/ 1332150 h 3034730"/>
              <a:gd name="connsiteX58" fmla="*/ 4638182 w 12192000"/>
              <a:gd name="connsiteY58" fmla="*/ 1332622 h 3034730"/>
              <a:gd name="connsiteX59" fmla="*/ 4649133 w 12192000"/>
              <a:gd name="connsiteY59" fmla="*/ 1329525 h 3034730"/>
              <a:gd name="connsiteX60" fmla="*/ 4701697 w 12192000"/>
              <a:gd name="connsiteY60" fmla="*/ 1307716 h 3034730"/>
              <a:gd name="connsiteX61" fmla="*/ 4781030 w 12192000"/>
              <a:gd name="connsiteY61" fmla="*/ 1344260 h 3034730"/>
              <a:gd name="connsiteX62" fmla="*/ 4812019 w 12192000"/>
              <a:gd name="connsiteY62" fmla="*/ 1347319 h 3034730"/>
              <a:gd name="connsiteX63" fmla="*/ 4828995 w 12192000"/>
              <a:gd name="connsiteY63" fmla="*/ 1351764 h 3034730"/>
              <a:gd name="connsiteX64" fmla="*/ 4830324 w 12192000"/>
              <a:gd name="connsiteY64" fmla="*/ 1353855 h 3034730"/>
              <a:gd name="connsiteX65" fmla="*/ 4880675 w 12192000"/>
              <a:gd name="connsiteY65" fmla="*/ 1332684 h 3034730"/>
              <a:gd name="connsiteX66" fmla="*/ 4888002 w 12192000"/>
              <a:gd name="connsiteY66" fmla="*/ 1334108 h 3034730"/>
              <a:gd name="connsiteX67" fmla="*/ 4920000 w 12192000"/>
              <a:gd name="connsiteY67" fmla="*/ 1314889 h 3034730"/>
              <a:gd name="connsiteX68" fmla="*/ 4936970 w 12192000"/>
              <a:gd name="connsiteY68" fmla="*/ 1307850 h 3034730"/>
              <a:gd name="connsiteX69" fmla="*/ 4940860 w 12192000"/>
              <a:gd name="connsiteY69" fmla="*/ 1299898 h 3034730"/>
              <a:gd name="connsiteX70" fmla="*/ 4966368 w 12192000"/>
              <a:gd name="connsiteY70" fmla="*/ 1292534 h 3034730"/>
              <a:gd name="connsiteX71" fmla="*/ 4969638 w 12192000"/>
              <a:gd name="connsiteY71" fmla="*/ 1293938 h 3034730"/>
              <a:gd name="connsiteX72" fmla="*/ 5226148 w 12192000"/>
              <a:gd name="connsiteY72" fmla="*/ 1226342 h 3034730"/>
              <a:gd name="connsiteX73" fmla="*/ 5404202 w 12192000"/>
              <a:gd name="connsiteY73" fmla="*/ 1111681 h 3034730"/>
              <a:gd name="connsiteX74" fmla="*/ 5524873 w 12192000"/>
              <a:gd name="connsiteY74" fmla="*/ 1097146 h 3034730"/>
              <a:gd name="connsiteX75" fmla="*/ 5571647 w 12192000"/>
              <a:gd name="connsiteY75" fmla="*/ 1135778 h 3034730"/>
              <a:gd name="connsiteX76" fmla="*/ 5864828 w 12192000"/>
              <a:gd name="connsiteY76" fmla="*/ 1056037 h 3034730"/>
              <a:gd name="connsiteX77" fmla="*/ 5942819 w 12192000"/>
              <a:gd name="connsiteY77" fmla="*/ 1056200 h 3034730"/>
              <a:gd name="connsiteX78" fmla="*/ 6005130 w 12192000"/>
              <a:gd name="connsiteY78" fmla="*/ 1014420 h 3034730"/>
              <a:gd name="connsiteX79" fmla="*/ 6035074 w 12192000"/>
              <a:gd name="connsiteY79" fmla="*/ 1024211 h 3034730"/>
              <a:gd name="connsiteX80" fmla="*/ 6040306 w 12192000"/>
              <a:gd name="connsiteY80" fmla="*/ 1026359 h 3034730"/>
              <a:gd name="connsiteX81" fmla="*/ 6059736 w 12192000"/>
              <a:gd name="connsiteY81" fmla="*/ 1024948 h 3034730"/>
              <a:gd name="connsiteX82" fmla="*/ 6067105 w 12192000"/>
              <a:gd name="connsiteY82" fmla="*/ 1037061 h 3034730"/>
              <a:gd name="connsiteX83" fmla="*/ 6097704 w 12192000"/>
              <a:gd name="connsiteY83" fmla="*/ 1043902 h 3034730"/>
              <a:gd name="connsiteX84" fmla="*/ 6132939 w 12192000"/>
              <a:gd name="connsiteY84" fmla="*/ 1037812 h 3034730"/>
              <a:gd name="connsiteX85" fmla="*/ 6298074 w 12192000"/>
              <a:gd name="connsiteY85" fmla="*/ 994926 h 3034730"/>
              <a:gd name="connsiteX86" fmla="*/ 6398189 w 12192000"/>
              <a:gd name="connsiteY86" fmla="*/ 977221 h 3034730"/>
              <a:gd name="connsiteX87" fmla="*/ 6438292 w 12192000"/>
              <a:gd name="connsiteY87" fmla="*/ 982986 h 3034730"/>
              <a:gd name="connsiteX88" fmla="*/ 6492901 w 12192000"/>
              <a:gd name="connsiteY88" fmla="*/ 982640 h 3034730"/>
              <a:gd name="connsiteX89" fmla="*/ 6590880 w 12192000"/>
              <a:gd name="connsiteY89" fmla="*/ 991699 h 3034730"/>
              <a:gd name="connsiteX90" fmla="*/ 6719732 w 12192000"/>
              <a:gd name="connsiteY90" fmla="*/ 987056 h 3034730"/>
              <a:gd name="connsiteX91" fmla="*/ 6804733 w 12192000"/>
              <a:gd name="connsiteY91" fmla="*/ 930333 h 3034730"/>
              <a:gd name="connsiteX92" fmla="*/ 6814394 w 12192000"/>
              <a:gd name="connsiteY92" fmla="*/ 938315 h 3034730"/>
              <a:gd name="connsiteX93" fmla="*/ 6877373 w 12192000"/>
              <a:gd name="connsiteY93" fmla="*/ 925183 h 3034730"/>
              <a:gd name="connsiteX94" fmla="*/ 7048861 w 12192000"/>
              <a:gd name="connsiteY94" fmla="*/ 846673 h 3034730"/>
              <a:gd name="connsiteX95" fmla="*/ 7210341 w 12192000"/>
              <a:gd name="connsiteY95" fmla="*/ 791032 h 3034730"/>
              <a:gd name="connsiteX96" fmla="*/ 7255911 w 12192000"/>
              <a:gd name="connsiteY96" fmla="*/ 792913 h 3034730"/>
              <a:gd name="connsiteX97" fmla="*/ 7332151 w 12192000"/>
              <a:gd name="connsiteY97" fmla="*/ 795421 h 3034730"/>
              <a:gd name="connsiteX98" fmla="*/ 7399867 w 12192000"/>
              <a:gd name="connsiteY98" fmla="*/ 797410 h 3034730"/>
              <a:gd name="connsiteX99" fmla="*/ 7455528 w 12192000"/>
              <a:gd name="connsiteY99" fmla="*/ 814796 h 3034730"/>
              <a:gd name="connsiteX100" fmla="*/ 7464265 w 12192000"/>
              <a:gd name="connsiteY100" fmla="*/ 779938 h 3034730"/>
              <a:gd name="connsiteX101" fmla="*/ 7532439 w 12192000"/>
              <a:gd name="connsiteY101" fmla="*/ 782076 h 3034730"/>
              <a:gd name="connsiteX102" fmla="*/ 7636477 w 12192000"/>
              <a:gd name="connsiteY102" fmla="*/ 788938 h 3034730"/>
              <a:gd name="connsiteX103" fmla="*/ 7695017 w 12192000"/>
              <a:gd name="connsiteY103" fmla="*/ 784375 h 3034730"/>
              <a:gd name="connsiteX104" fmla="*/ 7856510 w 12192000"/>
              <a:gd name="connsiteY104" fmla="*/ 781165 h 3034730"/>
              <a:gd name="connsiteX105" fmla="*/ 8000425 w 12192000"/>
              <a:gd name="connsiteY105" fmla="*/ 797703 h 3034730"/>
              <a:gd name="connsiteX106" fmla="*/ 8122842 w 12192000"/>
              <a:gd name="connsiteY106" fmla="*/ 827094 h 3034730"/>
              <a:gd name="connsiteX107" fmla="*/ 8256063 w 12192000"/>
              <a:gd name="connsiteY107" fmla="*/ 825948 h 3034730"/>
              <a:gd name="connsiteX108" fmla="*/ 8279361 w 12192000"/>
              <a:gd name="connsiteY108" fmla="*/ 831590 h 3034730"/>
              <a:gd name="connsiteX109" fmla="*/ 8308574 w 12192000"/>
              <a:gd name="connsiteY109" fmla="*/ 820928 h 3034730"/>
              <a:gd name="connsiteX110" fmla="*/ 8425361 w 12192000"/>
              <a:gd name="connsiteY110" fmla="*/ 776344 h 3034730"/>
              <a:gd name="connsiteX111" fmla="*/ 8514569 w 12192000"/>
              <a:gd name="connsiteY111" fmla="*/ 724729 h 3034730"/>
              <a:gd name="connsiteX112" fmla="*/ 8637020 w 12192000"/>
              <a:gd name="connsiteY112" fmla="*/ 729742 h 3034730"/>
              <a:gd name="connsiteX113" fmla="*/ 8707913 w 12192000"/>
              <a:gd name="connsiteY113" fmla="*/ 709631 h 3034730"/>
              <a:gd name="connsiteX114" fmla="*/ 8837330 w 12192000"/>
              <a:gd name="connsiteY114" fmla="*/ 673082 h 3034730"/>
              <a:gd name="connsiteX115" fmla="*/ 8976426 w 12192000"/>
              <a:gd name="connsiteY115" fmla="*/ 629547 h 3034730"/>
              <a:gd name="connsiteX116" fmla="*/ 9071558 w 12192000"/>
              <a:gd name="connsiteY116" fmla="*/ 623787 h 3034730"/>
              <a:gd name="connsiteX117" fmla="*/ 9198035 w 12192000"/>
              <a:gd name="connsiteY117" fmla="*/ 548814 h 3034730"/>
              <a:gd name="connsiteX118" fmla="*/ 9262491 w 12192000"/>
              <a:gd name="connsiteY118" fmla="*/ 519293 h 3034730"/>
              <a:gd name="connsiteX119" fmla="*/ 9365508 w 12192000"/>
              <a:gd name="connsiteY119" fmla="*/ 489381 h 3034730"/>
              <a:gd name="connsiteX120" fmla="*/ 9396419 w 12192000"/>
              <a:gd name="connsiteY120" fmla="*/ 477440 h 3034730"/>
              <a:gd name="connsiteX121" fmla="*/ 9730507 w 12192000"/>
              <a:gd name="connsiteY121" fmla="*/ 422365 h 3034730"/>
              <a:gd name="connsiteX122" fmla="*/ 9898786 w 12192000"/>
              <a:gd name="connsiteY122" fmla="*/ 373843 h 3034730"/>
              <a:gd name="connsiteX123" fmla="*/ 10058792 w 12192000"/>
              <a:gd name="connsiteY123" fmla="*/ 341141 h 3034730"/>
              <a:gd name="connsiteX124" fmla="*/ 10166359 w 12192000"/>
              <a:gd name="connsiteY124" fmla="*/ 302357 h 3034730"/>
              <a:gd name="connsiteX125" fmla="*/ 10198649 w 12192000"/>
              <a:gd name="connsiteY125" fmla="*/ 298184 h 3034730"/>
              <a:gd name="connsiteX126" fmla="*/ 10252414 w 12192000"/>
              <a:gd name="connsiteY126" fmla="*/ 295650 h 3034730"/>
              <a:gd name="connsiteX127" fmla="*/ 10330562 w 12192000"/>
              <a:gd name="connsiteY127" fmla="*/ 263831 h 3034730"/>
              <a:gd name="connsiteX128" fmla="*/ 10538668 w 12192000"/>
              <a:gd name="connsiteY128" fmla="*/ 215867 h 3034730"/>
              <a:gd name="connsiteX129" fmla="*/ 10756358 w 12192000"/>
              <a:gd name="connsiteY129" fmla="*/ 119095 h 3034730"/>
              <a:gd name="connsiteX130" fmla="*/ 11012232 w 12192000"/>
              <a:gd name="connsiteY130" fmla="*/ 91325 h 3034730"/>
              <a:gd name="connsiteX131" fmla="*/ 11099682 w 12192000"/>
              <a:gd name="connsiteY131" fmla="*/ 78082 h 3034730"/>
              <a:gd name="connsiteX132" fmla="*/ 11245495 w 12192000"/>
              <a:gd name="connsiteY132" fmla="*/ 132087 h 3034730"/>
              <a:gd name="connsiteX133" fmla="*/ 11429655 w 12192000"/>
              <a:gd name="connsiteY133" fmla="*/ 140156 h 3034730"/>
              <a:gd name="connsiteX134" fmla="*/ 11594025 w 12192000"/>
              <a:gd name="connsiteY134" fmla="*/ 82714 h 3034730"/>
              <a:gd name="connsiteX135" fmla="*/ 11634593 w 12192000"/>
              <a:gd name="connsiteY135" fmla="*/ 86302 h 3034730"/>
              <a:gd name="connsiteX136" fmla="*/ 11690562 w 12192000"/>
              <a:gd name="connsiteY136" fmla="*/ 99375 h 3034730"/>
              <a:gd name="connsiteX137" fmla="*/ 11864184 w 12192000"/>
              <a:gd name="connsiteY137" fmla="*/ 78880 h 3034730"/>
              <a:gd name="connsiteX138" fmla="*/ 11976386 w 12192000"/>
              <a:gd name="connsiteY138" fmla="*/ 34889 h 3034730"/>
              <a:gd name="connsiteX139" fmla="*/ 12053274 w 12192000"/>
              <a:gd name="connsiteY139" fmla="*/ 219 h 3034730"/>
              <a:gd name="connsiteX0" fmla="*/ 12053274 w 12192000"/>
              <a:gd name="connsiteY0" fmla="*/ 219 h 3034730"/>
              <a:gd name="connsiteX1" fmla="*/ 12090320 w 12192000"/>
              <a:gd name="connsiteY1" fmla="*/ 20165 h 3034730"/>
              <a:gd name="connsiteX2" fmla="*/ 12179872 w 12192000"/>
              <a:gd name="connsiteY2" fmla="*/ 17423 h 3034730"/>
              <a:gd name="connsiteX3" fmla="*/ 12192000 w 12192000"/>
              <a:gd name="connsiteY3" fmla="*/ 6015 h 3034730"/>
              <a:gd name="connsiteX4" fmla="*/ 12192000 w 12192000"/>
              <a:gd name="connsiteY4" fmla="*/ 3034730 h 3034730"/>
              <a:gd name="connsiteX5" fmla="*/ 0 w 12192000"/>
              <a:gd name="connsiteY5" fmla="*/ 3034730 h 3034730"/>
              <a:gd name="connsiteX6" fmla="*/ 0 w 12192000"/>
              <a:gd name="connsiteY6" fmla="*/ 1455893 h 3034730"/>
              <a:gd name="connsiteX7" fmla="*/ 1262 w 12192000"/>
              <a:gd name="connsiteY7" fmla="*/ 1455434 h 3034730"/>
              <a:gd name="connsiteX8" fmla="*/ 80954 w 12192000"/>
              <a:gd name="connsiteY8" fmla="*/ 1398709 h 3034730"/>
              <a:gd name="connsiteX9" fmla="*/ 292225 w 12192000"/>
              <a:gd name="connsiteY9" fmla="*/ 1384960 h 3034730"/>
              <a:gd name="connsiteX10" fmla="*/ 363775 w 12192000"/>
              <a:gd name="connsiteY10" fmla="*/ 1320009 h 3034730"/>
              <a:gd name="connsiteX11" fmla="*/ 592426 w 12192000"/>
              <a:gd name="connsiteY11" fmla="*/ 1269402 h 3034730"/>
              <a:gd name="connsiteX12" fmla="*/ 922282 w 12192000"/>
              <a:gd name="connsiteY12" fmla="*/ 1438131 h 3034730"/>
              <a:gd name="connsiteX13" fmla="*/ 1045058 w 12192000"/>
              <a:gd name="connsiteY13" fmla="*/ 1397114 h 3034730"/>
              <a:gd name="connsiteX14" fmla="*/ 1089622 w 12192000"/>
              <a:gd name="connsiteY14" fmla="*/ 1349798 h 3034730"/>
              <a:gd name="connsiteX15" fmla="*/ 1108310 w 12192000"/>
              <a:gd name="connsiteY15" fmla="*/ 1344459 h 3034730"/>
              <a:gd name="connsiteX16" fmla="*/ 1153729 w 12192000"/>
              <a:gd name="connsiteY16" fmla="*/ 1377352 h 3034730"/>
              <a:gd name="connsiteX17" fmla="*/ 1205648 w 12192000"/>
              <a:gd name="connsiteY17" fmla="*/ 1368884 h 3034730"/>
              <a:gd name="connsiteX18" fmla="*/ 1276507 w 12192000"/>
              <a:gd name="connsiteY18" fmla="*/ 1412521 h 3034730"/>
              <a:gd name="connsiteX19" fmla="*/ 1484434 w 12192000"/>
              <a:gd name="connsiteY19" fmla="*/ 1397913 h 3034730"/>
              <a:gd name="connsiteX20" fmla="*/ 1551462 w 12192000"/>
              <a:gd name="connsiteY20" fmla="*/ 1444019 h 3034730"/>
              <a:gd name="connsiteX21" fmla="*/ 1578891 w 12192000"/>
              <a:gd name="connsiteY21" fmla="*/ 1450899 h 3034730"/>
              <a:gd name="connsiteX22" fmla="*/ 1629211 w 12192000"/>
              <a:gd name="connsiteY22" fmla="*/ 1496905 h 3034730"/>
              <a:gd name="connsiteX23" fmla="*/ 1761368 w 12192000"/>
              <a:gd name="connsiteY23" fmla="*/ 1385440 h 3034730"/>
              <a:gd name="connsiteX24" fmla="*/ 1963498 w 12192000"/>
              <a:gd name="connsiteY24" fmla="*/ 1382242 h 3034730"/>
              <a:gd name="connsiteX25" fmla="*/ 2135835 w 12192000"/>
              <a:gd name="connsiteY25" fmla="*/ 1290559 h 3034730"/>
              <a:gd name="connsiteX26" fmla="*/ 2245597 w 12192000"/>
              <a:gd name="connsiteY26" fmla="*/ 1291110 h 3034730"/>
              <a:gd name="connsiteX27" fmla="*/ 2283213 w 12192000"/>
              <a:gd name="connsiteY27" fmla="*/ 1335248 h 3034730"/>
              <a:gd name="connsiteX28" fmla="*/ 2554835 w 12192000"/>
              <a:gd name="connsiteY28" fmla="*/ 1292500 h 3034730"/>
              <a:gd name="connsiteX29" fmla="*/ 2624709 w 12192000"/>
              <a:gd name="connsiteY29" fmla="*/ 1302340 h 3034730"/>
              <a:gd name="connsiteX30" fmla="*/ 2685203 w 12192000"/>
              <a:gd name="connsiteY30" fmla="*/ 1268613 h 3034730"/>
              <a:gd name="connsiteX31" fmla="*/ 2797140 w 12192000"/>
              <a:gd name="connsiteY31" fmla="*/ 1307684 h 3034730"/>
              <a:gd name="connsiteX32" fmla="*/ 2949904 w 12192000"/>
              <a:gd name="connsiteY32" fmla="*/ 1285619 h 3034730"/>
              <a:gd name="connsiteX33" fmla="*/ 3041599 w 12192000"/>
              <a:gd name="connsiteY33" fmla="*/ 1280473 h 3034730"/>
              <a:gd name="connsiteX34" fmla="*/ 3076895 w 12192000"/>
              <a:gd name="connsiteY34" fmla="*/ 1291170 h 3034730"/>
              <a:gd name="connsiteX35" fmla="*/ 3125873 w 12192000"/>
              <a:gd name="connsiteY35" fmla="*/ 1297603 h 3034730"/>
              <a:gd name="connsiteX36" fmla="*/ 3212670 w 12192000"/>
              <a:gd name="connsiteY36" fmla="*/ 1318749 h 3034730"/>
              <a:gd name="connsiteX37" fmla="*/ 3328662 w 12192000"/>
              <a:gd name="connsiteY37" fmla="*/ 1330129 h 3034730"/>
              <a:gd name="connsiteX38" fmla="*/ 3411155 w 12192000"/>
              <a:gd name="connsiteY38" fmla="*/ 1284392 h 3034730"/>
              <a:gd name="connsiteX39" fmla="*/ 3418924 w 12192000"/>
              <a:gd name="connsiteY39" fmla="*/ 1293512 h 3034730"/>
              <a:gd name="connsiteX40" fmla="*/ 3476827 w 12192000"/>
              <a:gd name="connsiteY40" fmla="*/ 1288294 h 3034730"/>
              <a:gd name="connsiteX41" fmla="*/ 3676933 w 12192000"/>
              <a:gd name="connsiteY41" fmla="*/ 1204893 h 3034730"/>
              <a:gd name="connsiteX42" fmla="*/ 3790165 w 12192000"/>
              <a:gd name="connsiteY42" fmla="*/ 1196496 h 3034730"/>
              <a:gd name="connsiteX43" fmla="*/ 3830794 w 12192000"/>
              <a:gd name="connsiteY43" fmla="*/ 1204017 h 3034730"/>
              <a:gd name="connsiteX44" fmla="*/ 3898840 w 12192000"/>
              <a:gd name="connsiteY44" fmla="*/ 1215965 h 3034730"/>
              <a:gd name="connsiteX45" fmla="*/ 3950784 w 12192000"/>
              <a:gd name="connsiteY45" fmla="*/ 1250756 h 3034730"/>
              <a:gd name="connsiteX46" fmla="*/ 4007250 w 12192000"/>
              <a:gd name="connsiteY46" fmla="*/ 1250499 h 3034730"/>
              <a:gd name="connsiteX47" fmla="*/ 4018961 w 12192000"/>
              <a:gd name="connsiteY47" fmla="*/ 1216994 h 3034730"/>
              <a:gd name="connsiteX48" fmla="*/ 4079819 w 12192000"/>
              <a:gd name="connsiteY48" fmla="*/ 1227574 h 3034730"/>
              <a:gd name="connsiteX49" fmla="*/ 4172291 w 12192000"/>
              <a:gd name="connsiteY49" fmla="*/ 1247294 h 3034730"/>
              <a:gd name="connsiteX50" fmla="*/ 4225262 w 12192000"/>
              <a:gd name="connsiteY50" fmla="*/ 1250029 h 3034730"/>
              <a:gd name="connsiteX51" fmla="*/ 4370346 w 12192000"/>
              <a:gd name="connsiteY51" fmla="*/ 1266882 h 3034730"/>
              <a:gd name="connsiteX52" fmla="*/ 4515963 w 12192000"/>
              <a:gd name="connsiteY52" fmla="*/ 1290912 h 3034730"/>
              <a:gd name="connsiteX53" fmla="*/ 4588639 w 12192000"/>
              <a:gd name="connsiteY53" fmla="*/ 1342808 h 3034730"/>
              <a:gd name="connsiteX54" fmla="*/ 4596973 w 12192000"/>
              <a:gd name="connsiteY54" fmla="*/ 1344279 h 3034730"/>
              <a:gd name="connsiteX55" fmla="*/ 4618216 w 12192000"/>
              <a:gd name="connsiteY55" fmla="*/ 1338270 h 3034730"/>
              <a:gd name="connsiteX56" fmla="*/ 4625954 w 12192000"/>
              <a:gd name="connsiteY56" fmla="*/ 1334357 h 3034730"/>
              <a:gd name="connsiteX57" fmla="*/ 4637810 w 12192000"/>
              <a:gd name="connsiteY57" fmla="*/ 1332150 h 3034730"/>
              <a:gd name="connsiteX58" fmla="*/ 4638182 w 12192000"/>
              <a:gd name="connsiteY58" fmla="*/ 1332622 h 3034730"/>
              <a:gd name="connsiteX59" fmla="*/ 4649133 w 12192000"/>
              <a:gd name="connsiteY59" fmla="*/ 1329525 h 3034730"/>
              <a:gd name="connsiteX60" fmla="*/ 4701697 w 12192000"/>
              <a:gd name="connsiteY60" fmla="*/ 1307716 h 3034730"/>
              <a:gd name="connsiteX61" fmla="*/ 4781030 w 12192000"/>
              <a:gd name="connsiteY61" fmla="*/ 1344260 h 3034730"/>
              <a:gd name="connsiteX62" fmla="*/ 4812019 w 12192000"/>
              <a:gd name="connsiteY62" fmla="*/ 1347319 h 3034730"/>
              <a:gd name="connsiteX63" fmla="*/ 4828995 w 12192000"/>
              <a:gd name="connsiteY63" fmla="*/ 1351764 h 3034730"/>
              <a:gd name="connsiteX64" fmla="*/ 4830324 w 12192000"/>
              <a:gd name="connsiteY64" fmla="*/ 1353855 h 3034730"/>
              <a:gd name="connsiteX65" fmla="*/ 4880675 w 12192000"/>
              <a:gd name="connsiteY65" fmla="*/ 1332684 h 3034730"/>
              <a:gd name="connsiteX66" fmla="*/ 4888002 w 12192000"/>
              <a:gd name="connsiteY66" fmla="*/ 1334108 h 3034730"/>
              <a:gd name="connsiteX67" fmla="*/ 4920000 w 12192000"/>
              <a:gd name="connsiteY67" fmla="*/ 1314889 h 3034730"/>
              <a:gd name="connsiteX68" fmla="*/ 4936970 w 12192000"/>
              <a:gd name="connsiteY68" fmla="*/ 1307850 h 3034730"/>
              <a:gd name="connsiteX69" fmla="*/ 4940860 w 12192000"/>
              <a:gd name="connsiteY69" fmla="*/ 1299898 h 3034730"/>
              <a:gd name="connsiteX70" fmla="*/ 4966368 w 12192000"/>
              <a:gd name="connsiteY70" fmla="*/ 1292534 h 3034730"/>
              <a:gd name="connsiteX71" fmla="*/ 4969638 w 12192000"/>
              <a:gd name="connsiteY71" fmla="*/ 1293938 h 3034730"/>
              <a:gd name="connsiteX72" fmla="*/ 5226148 w 12192000"/>
              <a:gd name="connsiteY72" fmla="*/ 1226342 h 3034730"/>
              <a:gd name="connsiteX73" fmla="*/ 5404202 w 12192000"/>
              <a:gd name="connsiteY73" fmla="*/ 1111681 h 3034730"/>
              <a:gd name="connsiteX74" fmla="*/ 5524873 w 12192000"/>
              <a:gd name="connsiteY74" fmla="*/ 1097146 h 3034730"/>
              <a:gd name="connsiteX75" fmla="*/ 5571647 w 12192000"/>
              <a:gd name="connsiteY75" fmla="*/ 1135778 h 3034730"/>
              <a:gd name="connsiteX76" fmla="*/ 5864828 w 12192000"/>
              <a:gd name="connsiteY76" fmla="*/ 1056037 h 3034730"/>
              <a:gd name="connsiteX77" fmla="*/ 5942819 w 12192000"/>
              <a:gd name="connsiteY77" fmla="*/ 1056200 h 3034730"/>
              <a:gd name="connsiteX78" fmla="*/ 6005130 w 12192000"/>
              <a:gd name="connsiteY78" fmla="*/ 1014420 h 3034730"/>
              <a:gd name="connsiteX79" fmla="*/ 6035074 w 12192000"/>
              <a:gd name="connsiteY79" fmla="*/ 1024211 h 3034730"/>
              <a:gd name="connsiteX80" fmla="*/ 6040306 w 12192000"/>
              <a:gd name="connsiteY80" fmla="*/ 1026359 h 3034730"/>
              <a:gd name="connsiteX81" fmla="*/ 6059736 w 12192000"/>
              <a:gd name="connsiteY81" fmla="*/ 1024948 h 3034730"/>
              <a:gd name="connsiteX82" fmla="*/ 6067105 w 12192000"/>
              <a:gd name="connsiteY82" fmla="*/ 1037061 h 3034730"/>
              <a:gd name="connsiteX83" fmla="*/ 6097704 w 12192000"/>
              <a:gd name="connsiteY83" fmla="*/ 1043902 h 3034730"/>
              <a:gd name="connsiteX84" fmla="*/ 6132939 w 12192000"/>
              <a:gd name="connsiteY84" fmla="*/ 1037812 h 3034730"/>
              <a:gd name="connsiteX85" fmla="*/ 6298074 w 12192000"/>
              <a:gd name="connsiteY85" fmla="*/ 994926 h 3034730"/>
              <a:gd name="connsiteX86" fmla="*/ 6398189 w 12192000"/>
              <a:gd name="connsiteY86" fmla="*/ 977221 h 3034730"/>
              <a:gd name="connsiteX87" fmla="*/ 6438292 w 12192000"/>
              <a:gd name="connsiteY87" fmla="*/ 982986 h 3034730"/>
              <a:gd name="connsiteX88" fmla="*/ 6492901 w 12192000"/>
              <a:gd name="connsiteY88" fmla="*/ 982640 h 3034730"/>
              <a:gd name="connsiteX89" fmla="*/ 6590880 w 12192000"/>
              <a:gd name="connsiteY89" fmla="*/ 991699 h 3034730"/>
              <a:gd name="connsiteX90" fmla="*/ 6719732 w 12192000"/>
              <a:gd name="connsiteY90" fmla="*/ 987056 h 3034730"/>
              <a:gd name="connsiteX91" fmla="*/ 6804733 w 12192000"/>
              <a:gd name="connsiteY91" fmla="*/ 930333 h 3034730"/>
              <a:gd name="connsiteX92" fmla="*/ 6814394 w 12192000"/>
              <a:gd name="connsiteY92" fmla="*/ 938315 h 3034730"/>
              <a:gd name="connsiteX93" fmla="*/ 6877373 w 12192000"/>
              <a:gd name="connsiteY93" fmla="*/ 925183 h 3034730"/>
              <a:gd name="connsiteX94" fmla="*/ 7048861 w 12192000"/>
              <a:gd name="connsiteY94" fmla="*/ 846673 h 3034730"/>
              <a:gd name="connsiteX95" fmla="*/ 7210341 w 12192000"/>
              <a:gd name="connsiteY95" fmla="*/ 791032 h 3034730"/>
              <a:gd name="connsiteX96" fmla="*/ 7255911 w 12192000"/>
              <a:gd name="connsiteY96" fmla="*/ 792913 h 3034730"/>
              <a:gd name="connsiteX97" fmla="*/ 7332151 w 12192000"/>
              <a:gd name="connsiteY97" fmla="*/ 795421 h 3034730"/>
              <a:gd name="connsiteX98" fmla="*/ 7399867 w 12192000"/>
              <a:gd name="connsiteY98" fmla="*/ 797410 h 3034730"/>
              <a:gd name="connsiteX99" fmla="*/ 7455528 w 12192000"/>
              <a:gd name="connsiteY99" fmla="*/ 814796 h 3034730"/>
              <a:gd name="connsiteX100" fmla="*/ 7464265 w 12192000"/>
              <a:gd name="connsiteY100" fmla="*/ 779938 h 3034730"/>
              <a:gd name="connsiteX101" fmla="*/ 7532439 w 12192000"/>
              <a:gd name="connsiteY101" fmla="*/ 782076 h 3034730"/>
              <a:gd name="connsiteX102" fmla="*/ 7636477 w 12192000"/>
              <a:gd name="connsiteY102" fmla="*/ 788938 h 3034730"/>
              <a:gd name="connsiteX103" fmla="*/ 7695017 w 12192000"/>
              <a:gd name="connsiteY103" fmla="*/ 784375 h 3034730"/>
              <a:gd name="connsiteX104" fmla="*/ 7856510 w 12192000"/>
              <a:gd name="connsiteY104" fmla="*/ 781165 h 3034730"/>
              <a:gd name="connsiteX105" fmla="*/ 8000425 w 12192000"/>
              <a:gd name="connsiteY105" fmla="*/ 797703 h 3034730"/>
              <a:gd name="connsiteX106" fmla="*/ 8122842 w 12192000"/>
              <a:gd name="connsiteY106" fmla="*/ 827094 h 3034730"/>
              <a:gd name="connsiteX107" fmla="*/ 8256063 w 12192000"/>
              <a:gd name="connsiteY107" fmla="*/ 825948 h 3034730"/>
              <a:gd name="connsiteX108" fmla="*/ 8279361 w 12192000"/>
              <a:gd name="connsiteY108" fmla="*/ 831590 h 3034730"/>
              <a:gd name="connsiteX109" fmla="*/ 8308574 w 12192000"/>
              <a:gd name="connsiteY109" fmla="*/ 820928 h 3034730"/>
              <a:gd name="connsiteX110" fmla="*/ 8425361 w 12192000"/>
              <a:gd name="connsiteY110" fmla="*/ 776344 h 3034730"/>
              <a:gd name="connsiteX111" fmla="*/ 8514569 w 12192000"/>
              <a:gd name="connsiteY111" fmla="*/ 724729 h 3034730"/>
              <a:gd name="connsiteX112" fmla="*/ 8637020 w 12192000"/>
              <a:gd name="connsiteY112" fmla="*/ 729742 h 3034730"/>
              <a:gd name="connsiteX113" fmla="*/ 8707913 w 12192000"/>
              <a:gd name="connsiteY113" fmla="*/ 709631 h 3034730"/>
              <a:gd name="connsiteX114" fmla="*/ 8837330 w 12192000"/>
              <a:gd name="connsiteY114" fmla="*/ 673082 h 3034730"/>
              <a:gd name="connsiteX115" fmla="*/ 8976426 w 12192000"/>
              <a:gd name="connsiteY115" fmla="*/ 629547 h 3034730"/>
              <a:gd name="connsiteX116" fmla="*/ 9071558 w 12192000"/>
              <a:gd name="connsiteY116" fmla="*/ 623787 h 3034730"/>
              <a:gd name="connsiteX117" fmla="*/ 9198035 w 12192000"/>
              <a:gd name="connsiteY117" fmla="*/ 548814 h 3034730"/>
              <a:gd name="connsiteX118" fmla="*/ 9262491 w 12192000"/>
              <a:gd name="connsiteY118" fmla="*/ 519293 h 3034730"/>
              <a:gd name="connsiteX119" fmla="*/ 9365508 w 12192000"/>
              <a:gd name="connsiteY119" fmla="*/ 489381 h 3034730"/>
              <a:gd name="connsiteX120" fmla="*/ 9396419 w 12192000"/>
              <a:gd name="connsiteY120" fmla="*/ 477440 h 3034730"/>
              <a:gd name="connsiteX121" fmla="*/ 9730507 w 12192000"/>
              <a:gd name="connsiteY121" fmla="*/ 422365 h 3034730"/>
              <a:gd name="connsiteX122" fmla="*/ 9898786 w 12192000"/>
              <a:gd name="connsiteY122" fmla="*/ 373843 h 3034730"/>
              <a:gd name="connsiteX123" fmla="*/ 10058792 w 12192000"/>
              <a:gd name="connsiteY123" fmla="*/ 341141 h 3034730"/>
              <a:gd name="connsiteX124" fmla="*/ 10166359 w 12192000"/>
              <a:gd name="connsiteY124" fmla="*/ 302357 h 3034730"/>
              <a:gd name="connsiteX125" fmla="*/ 10198649 w 12192000"/>
              <a:gd name="connsiteY125" fmla="*/ 298184 h 3034730"/>
              <a:gd name="connsiteX126" fmla="*/ 10252414 w 12192000"/>
              <a:gd name="connsiteY126" fmla="*/ 295650 h 3034730"/>
              <a:gd name="connsiteX127" fmla="*/ 10330562 w 12192000"/>
              <a:gd name="connsiteY127" fmla="*/ 263831 h 3034730"/>
              <a:gd name="connsiteX128" fmla="*/ 10538668 w 12192000"/>
              <a:gd name="connsiteY128" fmla="*/ 215867 h 3034730"/>
              <a:gd name="connsiteX129" fmla="*/ 10756358 w 12192000"/>
              <a:gd name="connsiteY129" fmla="*/ 119095 h 3034730"/>
              <a:gd name="connsiteX130" fmla="*/ 11012232 w 12192000"/>
              <a:gd name="connsiteY130" fmla="*/ 91325 h 3034730"/>
              <a:gd name="connsiteX131" fmla="*/ 11099682 w 12192000"/>
              <a:gd name="connsiteY131" fmla="*/ 78082 h 3034730"/>
              <a:gd name="connsiteX132" fmla="*/ 11245495 w 12192000"/>
              <a:gd name="connsiteY132" fmla="*/ 132087 h 3034730"/>
              <a:gd name="connsiteX133" fmla="*/ 11429655 w 12192000"/>
              <a:gd name="connsiteY133" fmla="*/ 140156 h 3034730"/>
              <a:gd name="connsiteX134" fmla="*/ 11594025 w 12192000"/>
              <a:gd name="connsiteY134" fmla="*/ 82714 h 3034730"/>
              <a:gd name="connsiteX135" fmla="*/ 11634593 w 12192000"/>
              <a:gd name="connsiteY135" fmla="*/ 86302 h 3034730"/>
              <a:gd name="connsiteX136" fmla="*/ 11690562 w 12192000"/>
              <a:gd name="connsiteY136" fmla="*/ 99375 h 3034730"/>
              <a:gd name="connsiteX137" fmla="*/ 11864184 w 12192000"/>
              <a:gd name="connsiteY137" fmla="*/ 78880 h 3034730"/>
              <a:gd name="connsiteX138" fmla="*/ 12053274 w 12192000"/>
              <a:gd name="connsiteY138" fmla="*/ 219 h 3034730"/>
              <a:gd name="connsiteX0" fmla="*/ 12053274 w 12192000"/>
              <a:gd name="connsiteY0" fmla="*/ 219 h 3034730"/>
              <a:gd name="connsiteX1" fmla="*/ 12090320 w 12192000"/>
              <a:gd name="connsiteY1" fmla="*/ 20165 h 3034730"/>
              <a:gd name="connsiteX2" fmla="*/ 12179872 w 12192000"/>
              <a:gd name="connsiteY2" fmla="*/ 17423 h 3034730"/>
              <a:gd name="connsiteX3" fmla="*/ 12192000 w 12192000"/>
              <a:gd name="connsiteY3" fmla="*/ 6015 h 3034730"/>
              <a:gd name="connsiteX4" fmla="*/ 12192000 w 12192000"/>
              <a:gd name="connsiteY4" fmla="*/ 3034730 h 3034730"/>
              <a:gd name="connsiteX5" fmla="*/ 0 w 12192000"/>
              <a:gd name="connsiteY5" fmla="*/ 3034730 h 3034730"/>
              <a:gd name="connsiteX6" fmla="*/ 0 w 12192000"/>
              <a:gd name="connsiteY6" fmla="*/ 1455893 h 3034730"/>
              <a:gd name="connsiteX7" fmla="*/ 1262 w 12192000"/>
              <a:gd name="connsiteY7" fmla="*/ 1455434 h 3034730"/>
              <a:gd name="connsiteX8" fmla="*/ 80954 w 12192000"/>
              <a:gd name="connsiteY8" fmla="*/ 1398709 h 3034730"/>
              <a:gd name="connsiteX9" fmla="*/ 292225 w 12192000"/>
              <a:gd name="connsiteY9" fmla="*/ 1384960 h 3034730"/>
              <a:gd name="connsiteX10" fmla="*/ 363775 w 12192000"/>
              <a:gd name="connsiteY10" fmla="*/ 1320009 h 3034730"/>
              <a:gd name="connsiteX11" fmla="*/ 592426 w 12192000"/>
              <a:gd name="connsiteY11" fmla="*/ 1269402 h 3034730"/>
              <a:gd name="connsiteX12" fmla="*/ 922282 w 12192000"/>
              <a:gd name="connsiteY12" fmla="*/ 1438131 h 3034730"/>
              <a:gd name="connsiteX13" fmla="*/ 1045058 w 12192000"/>
              <a:gd name="connsiteY13" fmla="*/ 1397114 h 3034730"/>
              <a:gd name="connsiteX14" fmla="*/ 1089622 w 12192000"/>
              <a:gd name="connsiteY14" fmla="*/ 1349798 h 3034730"/>
              <a:gd name="connsiteX15" fmla="*/ 1108310 w 12192000"/>
              <a:gd name="connsiteY15" fmla="*/ 1344459 h 3034730"/>
              <a:gd name="connsiteX16" fmla="*/ 1153729 w 12192000"/>
              <a:gd name="connsiteY16" fmla="*/ 1377352 h 3034730"/>
              <a:gd name="connsiteX17" fmla="*/ 1205648 w 12192000"/>
              <a:gd name="connsiteY17" fmla="*/ 1368884 h 3034730"/>
              <a:gd name="connsiteX18" fmla="*/ 1276507 w 12192000"/>
              <a:gd name="connsiteY18" fmla="*/ 1412521 h 3034730"/>
              <a:gd name="connsiteX19" fmla="*/ 1484434 w 12192000"/>
              <a:gd name="connsiteY19" fmla="*/ 1397913 h 3034730"/>
              <a:gd name="connsiteX20" fmla="*/ 1551462 w 12192000"/>
              <a:gd name="connsiteY20" fmla="*/ 1444019 h 3034730"/>
              <a:gd name="connsiteX21" fmla="*/ 1578891 w 12192000"/>
              <a:gd name="connsiteY21" fmla="*/ 1450899 h 3034730"/>
              <a:gd name="connsiteX22" fmla="*/ 1629211 w 12192000"/>
              <a:gd name="connsiteY22" fmla="*/ 1496905 h 3034730"/>
              <a:gd name="connsiteX23" fmla="*/ 1761368 w 12192000"/>
              <a:gd name="connsiteY23" fmla="*/ 1385440 h 3034730"/>
              <a:gd name="connsiteX24" fmla="*/ 1963498 w 12192000"/>
              <a:gd name="connsiteY24" fmla="*/ 1382242 h 3034730"/>
              <a:gd name="connsiteX25" fmla="*/ 2135835 w 12192000"/>
              <a:gd name="connsiteY25" fmla="*/ 1290559 h 3034730"/>
              <a:gd name="connsiteX26" fmla="*/ 2245597 w 12192000"/>
              <a:gd name="connsiteY26" fmla="*/ 1291110 h 3034730"/>
              <a:gd name="connsiteX27" fmla="*/ 2283213 w 12192000"/>
              <a:gd name="connsiteY27" fmla="*/ 1335248 h 3034730"/>
              <a:gd name="connsiteX28" fmla="*/ 2554835 w 12192000"/>
              <a:gd name="connsiteY28" fmla="*/ 1292500 h 3034730"/>
              <a:gd name="connsiteX29" fmla="*/ 2624709 w 12192000"/>
              <a:gd name="connsiteY29" fmla="*/ 1302340 h 3034730"/>
              <a:gd name="connsiteX30" fmla="*/ 2685203 w 12192000"/>
              <a:gd name="connsiteY30" fmla="*/ 1268613 h 3034730"/>
              <a:gd name="connsiteX31" fmla="*/ 2797140 w 12192000"/>
              <a:gd name="connsiteY31" fmla="*/ 1307684 h 3034730"/>
              <a:gd name="connsiteX32" fmla="*/ 2949904 w 12192000"/>
              <a:gd name="connsiteY32" fmla="*/ 1285619 h 3034730"/>
              <a:gd name="connsiteX33" fmla="*/ 3041599 w 12192000"/>
              <a:gd name="connsiteY33" fmla="*/ 1280473 h 3034730"/>
              <a:gd name="connsiteX34" fmla="*/ 3076895 w 12192000"/>
              <a:gd name="connsiteY34" fmla="*/ 1291170 h 3034730"/>
              <a:gd name="connsiteX35" fmla="*/ 3125873 w 12192000"/>
              <a:gd name="connsiteY35" fmla="*/ 1297603 h 3034730"/>
              <a:gd name="connsiteX36" fmla="*/ 3212670 w 12192000"/>
              <a:gd name="connsiteY36" fmla="*/ 1318749 h 3034730"/>
              <a:gd name="connsiteX37" fmla="*/ 3328662 w 12192000"/>
              <a:gd name="connsiteY37" fmla="*/ 1330129 h 3034730"/>
              <a:gd name="connsiteX38" fmla="*/ 3411155 w 12192000"/>
              <a:gd name="connsiteY38" fmla="*/ 1284392 h 3034730"/>
              <a:gd name="connsiteX39" fmla="*/ 3418924 w 12192000"/>
              <a:gd name="connsiteY39" fmla="*/ 1293512 h 3034730"/>
              <a:gd name="connsiteX40" fmla="*/ 3476827 w 12192000"/>
              <a:gd name="connsiteY40" fmla="*/ 1288294 h 3034730"/>
              <a:gd name="connsiteX41" fmla="*/ 3676933 w 12192000"/>
              <a:gd name="connsiteY41" fmla="*/ 1204893 h 3034730"/>
              <a:gd name="connsiteX42" fmla="*/ 3790165 w 12192000"/>
              <a:gd name="connsiteY42" fmla="*/ 1196496 h 3034730"/>
              <a:gd name="connsiteX43" fmla="*/ 3830794 w 12192000"/>
              <a:gd name="connsiteY43" fmla="*/ 1204017 h 3034730"/>
              <a:gd name="connsiteX44" fmla="*/ 3898840 w 12192000"/>
              <a:gd name="connsiteY44" fmla="*/ 1215965 h 3034730"/>
              <a:gd name="connsiteX45" fmla="*/ 3950784 w 12192000"/>
              <a:gd name="connsiteY45" fmla="*/ 1250756 h 3034730"/>
              <a:gd name="connsiteX46" fmla="*/ 4007250 w 12192000"/>
              <a:gd name="connsiteY46" fmla="*/ 1250499 h 3034730"/>
              <a:gd name="connsiteX47" fmla="*/ 4018961 w 12192000"/>
              <a:gd name="connsiteY47" fmla="*/ 1216994 h 3034730"/>
              <a:gd name="connsiteX48" fmla="*/ 4079819 w 12192000"/>
              <a:gd name="connsiteY48" fmla="*/ 1227574 h 3034730"/>
              <a:gd name="connsiteX49" fmla="*/ 4172291 w 12192000"/>
              <a:gd name="connsiteY49" fmla="*/ 1247294 h 3034730"/>
              <a:gd name="connsiteX50" fmla="*/ 4225262 w 12192000"/>
              <a:gd name="connsiteY50" fmla="*/ 1250029 h 3034730"/>
              <a:gd name="connsiteX51" fmla="*/ 4370346 w 12192000"/>
              <a:gd name="connsiteY51" fmla="*/ 1266882 h 3034730"/>
              <a:gd name="connsiteX52" fmla="*/ 4515963 w 12192000"/>
              <a:gd name="connsiteY52" fmla="*/ 1290912 h 3034730"/>
              <a:gd name="connsiteX53" fmla="*/ 4588639 w 12192000"/>
              <a:gd name="connsiteY53" fmla="*/ 1342808 h 3034730"/>
              <a:gd name="connsiteX54" fmla="*/ 4596973 w 12192000"/>
              <a:gd name="connsiteY54" fmla="*/ 1344279 h 3034730"/>
              <a:gd name="connsiteX55" fmla="*/ 4618216 w 12192000"/>
              <a:gd name="connsiteY55" fmla="*/ 1338270 h 3034730"/>
              <a:gd name="connsiteX56" fmla="*/ 4625954 w 12192000"/>
              <a:gd name="connsiteY56" fmla="*/ 1334357 h 3034730"/>
              <a:gd name="connsiteX57" fmla="*/ 4637810 w 12192000"/>
              <a:gd name="connsiteY57" fmla="*/ 1332150 h 3034730"/>
              <a:gd name="connsiteX58" fmla="*/ 4638182 w 12192000"/>
              <a:gd name="connsiteY58" fmla="*/ 1332622 h 3034730"/>
              <a:gd name="connsiteX59" fmla="*/ 4649133 w 12192000"/>
              <a:gd name="connsiteY59" fmla="*/ 1329525 h 3034730"/>
              <a:gd name="connsiteX60" fmla="*/ 4701697 w 12192000"/>
              <a:gd name="connsiteY60" fmla="*/ 1307716 h 3034730"/>
              <a:gd name="connsiteX61" fmla="*/ 4781030 w 12192000"/>
              <a:gd name="connsiteY61" fmla="*/ 1344260 h 3034730"/>
              <a:gd name="connsiteX62" fmla="*/ 4812019 w 12192000"/>
              <a:gd name="connsiteY62" fmla="*/ 1347319 h 3034730"/>
              <a:gd name="connsiteX63" fmla="*/ 4828995 w 12192000"/>
              <a:gd name="connsiteY63" fmla="*/ 1351764 h 3034730"/>
              <a:gd name="connsiteX64" fmla="*/ 4830324 w 12192000"/>
              <a:gd name="connsiteY64" fmla="*/ 1353855 h 3034730"/>
              <a:gd name="connsiteX65" fmla="*/ 4880675 w 12192000"/>
              <a:gd name="connsiteY65" fmla="*/ 1332684 h 3034730"/>
              <a:gd name="connsiteX66" fmla="*/ 4888002 w 12192000"/>
              <a:gd name="connsiteY66" fmla="*/ 1334108 h 3034730"/>
              <a:gd name="connsiteX67" fmla="*/ 4920000 w 12192000"/>
              <a:gd name="connsiteY67" fmla="*/ 1314889 h 3034730"/>
              <a:gd name="connsiteX68" fmla="*/ 4936970 w 12192000"/>
              <a:gd name="connsiteY68" fmla="*/ 1307850 h 3034730"/>
              <a:gd name="connsiteX69" fmla="*/ 4940860 w 12192000"/>
              <a:gd name="connsiteY69" fmla="*/ 1299898 h 3034730"/>
              <a:gd name="connsiteX70" fmla="*/ 4966368 w 12192000"/>
              <a:gd name="connsiteY70" fmla="*/ 1292534 h 3034730"/>
              <a:gd name="connsiteX71" fmla="*/ 4969638 w 12192000"/>
              <a:gd name="connsiteY71" fmla="*/ 1293938 h 3034730"/>
              <a:gd name="connsiteX72" fmla="*/ 5226148 w 12192000"/>
              <a:gd name="connsiteY72" fmla="*/ 1226342 h 3034730"/>
              <a:gd name="connsiteX73" fmla="*/ 5404202 w 12192000"/>
              <a:gd name="connsiteY73" fmla="*/ 1111681 h 3034730"/>
              <a:gd name="connsiteX74" fmla="*/ 5524873 w 12192000"/>
              <a:gd name="connsiteY74" fmla="*/ 1097146 h 3034730"/>
              <a:gd name="connsiteX75" fmla="*/ 5571647 w 12192000"/>
              <a:gd name="connsiteY75" fmla="*/ 1135778 h 3034730"/>
              <a:gd name="connsiteX76" fmla="*/ 5864828 w 12192000"/>
              <a:gd name="connsiteY76" fmla="*/ 1056037 h 3034730"/>
              <a:gd name="connsiteX77" fmla="*/ 5942819 w 12192000"/>
              <a:gd name="connsiteY77" fmla="*/ 1056200 h 3034730"/>
              <a:gd name="connsiteX78" fmla="*/ 6005130 w 12192000"/>
              <a:gd name="connsiteY78" fmla="*/ 1014420 h 3034730"/>
              <a:gd name="connsiteX79" fmla="*/ 6035074 w 12192000"/>
              <a:gd name="connsiteY79" fmla="*/ 1024211 h 3034730"/>
              <a:gd name="connsiteX80" fmla="*/ 6040306 w 12192000"/>
              <a:gd name="connsiteY80" fmla="*/ 1026359 h 3034730"/>
              <a:gd name="connsiteX81" fmla="*/ 6059736 w 12192000"/>
              <a:gd name="connsiteY81" fmla="*/ 1024948 h 3034730"/>
              <a:gd name="connsiteX82" fmla="*/ 6067105 w 12192000"/>
              <a:gd name="connsiteY82" fmla="*/ 1037061 h 3034730"/>
              <a:gd name="connsiteX83" fmla="*/ 6097704 w 12192000"/>
              <a:gd name="connsiteY83" fmla="*/ 1043902 h 3034730"/>
              <a:gd name="connsiteX84" fmla="*/ 6132939 w 12192000"/>
              <a:gd name="connsiteY84" fmla="*/ 1037812 h 3034730"/>
              <a:gd name="connsiteX85" fmla="*/ 6298074 w 12192000"/>
              <a:gd name="connsiteY85" fmla="*/ 994926 h 3034730"/>
              <a:gd name="connsiteX86" fmla="*/ 6398189 w 12192000"/>
              <a:gd name="connsiteY86" fmla="*/ 977221 h 3034730"/>
              <a:gd name="connsiteX87" fmla="*/ 6438292 w 12192000"/>
              <a:gd name="connsiteY87" fmla="*/ 982986 h 3034730"/>
              <a:gd name="connsiteX88" fmla="*/ 6492901 w 12192000"/>
              <a:gd name="connsiteY88" fmla="*/ 982640 h 3034730"/>
              <a:gd name="connsiteX89" fmla="*/ 6590880 w 12192000"/>
              <a:gd name="connsiteY89" fmla="*/ 991699 h 3034730"/>
              <a:gd name="connsiteX90" fmla="*/ 6719732 w 12192000"/>
              <a:gd name="connsiteY90" fmla="*/ 987056 h 3034730"/>
              <a:gd name="connsiteX91" fmla="*/ 6804733 w 12192000"/>
              <a:gd name="connsiteY91" fmla="*/ 930333 h 3034730"/>
              <a:gd name="connsiteX92" fmla="*/ 6814394 w 12192000"/>
              <a:gd name="connsiteY92" fmla="*/ 938315 h 3034730"/>
              <a:gd name="connsiteX93" fmla="*/ 6877373 w 12192000"/>
              <a:gd name="connsiteY93" fmla="*/ 925183 h 3034730"/>
              <a:gd name="connsiteX94" fmla="*/ 7048861 w 12192000"/>
              <a:gd name="connsiteY94" fmla="*/ 846673 h 3034730"/>
              <a:gd name="connsiteX95" fmla="*/ 7210341 w 12192000"/>
              <a:gd name="connsiteY95" fmla="*/ 791032 h 3034730"/>
              <a:gd name="connsiteX96" fmla="*/ 7255911 w 12192000"/>
              <a:gd name="connsiteY96" fmla="*/ 792913 h 3034730"/>
              <a:gd name="connsiteX97" fmla="*/ 7332151 w 12192000"/>
              <a:gd name="connsiteY97" fmla="*/ 795421 h 3034730"/>
              <a:gd name="connsiteX98" fmla="*/ 7399867 w 12192000"/>
              <a:gd name="connsiteY98" fmla="*/ 797410 h 3034730"/>
              <a:gd name="connsiteX99" fmla="*/ 7455528 w 12192000"/>
              <a:gd name="connsiteY99" fmla="*/ 814796 h 3034730"/>
              <a:gd name="connsiteX100" fmla="*/ 7464265 w 12192000"/>
              <a:gd name="connsiteY100" fmla="*/ 779938 h 3034730"/>
              <a:gd name="connsiteX101" fmla="*/ 7532439 w 12192000"/>
              <a:gd name="connsiteY101" fmla="*/ 782076 h 3034730"/>
              <a:gd name="connsiteX102" fmla="*/ 7636477 w 12192000"/>
              <a:gd name="connsiteY102" fmla="*/ 788938 h 3034730"/>
              <a:gd name="connsiteX103" fmla="*/ 7695017 w 12192000"/>
              <a:gd name="connsiteY103" fmla="*/ 784375 h 3034730"/>
              <a:gd name="connsiteX104" fmla="*/ 7856510 w 12192000"/>
              <a:gd name="connsiteY104" fmla="*/ 781165 h 3034730"/>
              <a:gd name="connsiteX105" fmla="*/ 8000425 w 12192000"/>
              <a:gd name="connsiteY105" fmla="*/ 797703 h 3034730"/>
              <a:gd name="connsiteX106" fmla="*/ 8122842 w 12192000"/>
              <a:gd name="connsiteY106" fmla="*/ 827094 h 3034730"/>
              <a:gd name="connsiteX107" fmla="*/ 8256063 w 12192000"/>
              <a:gd name="connsiteY107" fmla="*/ 825948 h 3034730"/>
              <a:gd name="connsiteX108" fmla="*/ 8279361 w 12192000"/>
              <a:gd name="connsiteY108" fmla="*/ 831590 h 3034730"/>
              <a:gd name="connsiteX109" fmla="*/ 8308574 w 12192000"/>
              <a:gd name="connsiteY109" fmla="*/ 820928 h 3034730"/>
              <a:gd name="connsiteX110" fmla="*/ 8425361 w 12192000"/>
              <a:gd name="connsiteY110" fmla="*/ 776344 h 3034730"/>
              <a:gd name="connsiteX111" fmla="*/ 8514569 w 12192000"/>
              <a:gd name="connsiteY111" fmla="*/ 724729 h 3034730"/>
              <a:gd name="connsiteX112" fmla="*/ 8637020 w 12192000"/>
              <a:gd name="connsiteY112" fmla="*/ 729742 h 3034730"/>
              <a:gd name="connsiteX113" fmla="*/ 8707913 w 12192000"/>
              <a:gd name="connsiteY113" fmla="*/ 709631 h 3034730"/>
              <a:gd name="connsiteX114" fmla="*/ 8837330 w 12192000"/>
              <a:gd name="connsiteY114" fmla="*/ 673082 h 3034730"/>
              <a:gd name="connsiteX115" fmla="*/ 8976426 w 12192000"/>
              <a:gd name="connsiteY115" fmla="*/ 629547 h 3034730"/>
              <a:gd name="connsiteX116" fmla="*/ 9071558 w 12192000"/>
              <a:gd name="connsiteY116" fmla="*/ 623787 h 3034730"/>
              <a:gd name="connsiteX117" fmla="*/ 9198035 w 12192000"/>
              <a:gd name="connsiteY117" fmla="*/ 548814 h 3034730"/>
              <a:gd name="connsiteX118" fmla="*/ 9262491 w 12192000"/>
              <a:gd name="connsiteY118" fmla="*/ 519293 h 3034730"/>
              <a:gd name="connsiteX119" fmla="*/ 9365508 w 12192000"/>
              <a:gd name="connsiteY119" fmla="*/ 489381 h 3034730"/>
              <a:gd name="connsiteX120" fmla="*/ 9396419 w 12192000"/>
              <a:gd name="connsiteY120" fmla="*/ 477440 h 3034730"/>
              <a:gd name="connsiteX121" fmla="*/ 9730507 w 12192000"/>
              <a:gd name="connsiteY121" fmla="*/ 422365 h 3034730"/>
              <a:gd name="connsiteX122" fmla="*/ 9898786 w 12192000"/>
              <a:gd name="connsiteY122" fmla="*/ 373843 h 3034730"/>
              <a:gd name="connsiteX123" fmla="*/ 10058792 w 12192000"/>
              <a:gd name="connsiteY123" fmla="*/ 341141 h 3034730"/>
              <a:gd name="connsiteX124" fmla="*/ 10166359 w 12192000"/>
              <a:gd name="connsiteY124" fmla="*/ 302357 h 3034730"/>
              <a:gd name="connsiteX125" fmla="*/ 10198649 w 12192000"/>
              <a:gd name="connsiteY125" fmla="*/ 298184 h 3034730"/>
              <a:gd name="connsiteX126" fmla="*/ 10252414 w 12192000"/>
              <a:gd name="connsiteY126" fmla="*/ 295650 h 3034730"/>
              <a:gd name="connsiteX127" fmla="*/ 10330562 w 12192000"/>
              <a:gd name="connsiteY127" fmla="*/ 263831 h 3034730"/>
              <a:gd name="connsiteX128" fmla="*/ 10538668 w 12192000"/>
              <a:gd name="connsiteY128" fmla="*/ 215867 h 3034730"/>
              <a:gd name="connsiteX129" fmla="*/ 10756358 w 12192000"/>
              <a:gd name="connsiteY129" fmla="*/ 119095 h 3034730"/>
              <a:gd name="connsiteX130" fmla="*/ 11012232 w 12192000"/>
              <a:gd name="connsiteY130" fmla="*/ 91325 h 3034730"/>
              <a:gd name="connsiteX131" fmla="*/ 11099682 w 12192000"/>
              <a:gd name="connsiteY131" fmla="*/ 78082 h 3034730"/>
              <a:gd name="connsiteX132" fmla="*/ 11245495 w 12192000"/>
              <a:gd name="connsiteY132" fmla="*/ 132087 h 3034730"/>
              <a:gd name="connsiteX133" fmla="*/ 11429655 w 12192000"/>
              <a:gd name="connsiteY133" fmla="*/ 140156 h 3034730"/>
              <a:gd name="connsiteX134" fmla="*/ 11594025 w 12192000"/>
              <a:gd name="connsiteY134" fmla="*/ 82714 h 3034730"/>
              <a:gd name="connsiteX135" fmla="*/ 11634593 w 12192000"/>
              <a:gd name="connsiteY135" fmla="*/ 86302 h 3034730"/>
              <a:gd name="connsiteX136" fmla="*/ 11690562 w 12192000"/>
              <a:gd name="connsiteY136" fmla="*/ 99375 h 3034730"/>
              <a:gd name="connsiteX137" fmla="*/ 11876884 w 12192000"/>
              <a:gd name="connsiteY137" fmla="*/ 59830 h 3034730"/>
              <a:gd name="connsiteX138" fmla="*/ 12053274 w 12192000"/>
              <a:gd name="connsiteY138" fmla="*/ 219 h 3034730"/>
              <a:gd name="connsiteX0" fmla="*/ 12053274 w 12192000"/>
              <a:gd name="connsiteY0" fmla="*/ 219 h 3034730"/>
              <a:gd name="connsiteX1" fmla="*/ 12090320 w 12192000"/>
              <a:gd name="connsiteY1" fmla="*/ 20165 h 3034730"/>
              <a:gd name="connsiteX2" fmla="*/ 12179872 w 12192000"/>
              <a:gd name="connsiteY2" fmla="*/ 17423 h 3034730"/>
              <a:gd name="connsiteX3" fmla="*/ 12192000 w 12192000"/>
              <a:gd name="connsiteY3" fmla="*/ 6015 h 3034730"/>
              <a:gd name="connsiteX4" fmla="*/ 12192000 w 12192000"/>
              <a:gd name="connsiteY4" fmla="*/ 3034730 h 3034730"/>
              <a:gd name="connsiteX5" fmla="*/ 0 w 12192000"/>
              <a:gd name="connsiteY5" fmla="*/ 3034730 h 3034730"/>
              <a:gd name="connsiteX6" fmla="*/ 0 w 12192000"/>
              <a:gd name="connsiteY6" fmla="*/ 1455893 h 3034730"/>
              <a:gd name="connsiteX7" fmla="*/ 1262 w 12192000"/>
              <a:gd name="connsiteY7" fmla="*/ 1455434 h 3034730"/>
              <a:gd name="connsiteX8" fmla="*/ 80954 w 12192000"/>
              <a:gd name="connsiteY8" fmla="*/ 1398709 h 3034730"/>
              <a:gd name="connsiteX9" fmla="*/ 292225 w 12192000"/>
              <a:gd name="connsiteY9" fmla="*/ 1384960 h 3034730"/>
              <a:gd name="connsiteX10" fmla="*/ 363775 w 12192000"/>
              <a:gd name="connsiteY10" fmla="*/ 1320009 h 3034730"/>
              <a:gd name="connsiteX11" fmla="*/ 592426 w 12192000"/>
              <a:gd name="connsiteY11" fmla="*/ 1269402 h 3034730"/>
              <a:gd name="connsiteX12" fmla="*/ 922282 w 12192000"/>
              <a:gd name="connsiteY12" fmla="*/ 1438131 h 3034730"/>
              <a:gd name="connsiteX13" fmla="*/ 1045058 w 12192000"/>
              <a:gd name="connsiteY13" fmla="*/ 1397114 h 3034730"/>
              <a:gd name="connsiteX14" fmla="*/ 1089622 w 12192000"/>
              <a:gd name="connsiteY14" fmla="*/ 1349798 h 3034730"/>
              <a:gd name="connsiteX15" fmla="*/ 1108310 w 12192000"/>
              <a:gd name="connsiteY15" fmla="*/ 1344459 h 3034730"/>
              <a:gd name="connsiteX16" fmla="*/ 1153729 w 12192000"/>
              <a:gd name="connsiteY16" fmla="*/ 1377352 h 3034730"/>
              <a:gd name="connsiteX17" fmla="*/ 1205648 w 12192000"/>
              <a:gd name="connsiteY17" fmla="*/ 1368884 h 3034730"/>
              <a:gd name="connsiteX18" fmla="*/ 1276507 w 12192000"/>
              <a:gd name="connsiteY18" fmla="*/ 1412521 h 3034730"/>
              <a:gd name="connsiteX19" fmla="*/ 1484434 w 12192000"/>
              <a:gd name="connsiteY19" fmla="*/ 1397913 h 3034730"/>
              <a:gd name="connsiteX20" fmla="*/ 1551462 w 12192000"/>
              <a:gd name="connsiteY20" fmla="*/ 1444019 h 3034730"/>
              <a:gd name="connsiteX21" fmla="*/ 1578891 w 12192000"/>
              <a:gd name="connsiteY21" fmla="*/ 1450899 h 3034730"/>
              <a:gd name="connsiteX22" fmla="*/ 1629211 w 12192000"/>
              <a:gd name="connsiteY22" fmla="*/ 1496905 h 3034730"/>
              <a:gd name="connsiteX23" fmla="*/ 1761368 w 12192000"/>
              <a:gd name="connsiteY23" fmla="*/ 1385440 h 3034730"/>
              <a:gd name="connsiteX24" fmla="*/ 1963498 w 12192000"/>
              <a:gd name="connsiteY24" fmla="*/ 1382242 h 3034730"/>
              <a:gd name="connsiteX25" fmla="*/ 2135835 w 12192000"/>
              <a:gd name="connsiteY25" fmla="*/ 1290559 h 3034730"/>
              <a:gd name="connsiteX26" fmla="*/ 2245597 w 12192000"/>
              <a:gd name="connsiteY26" fmla="*/ 1291110 h 3034730"/>
              <a:gd name="connsiteX27" fmla="*/ 2283213 w 12192000"/>
              <a:gd name="connsiteY27" fmla="*/ 1335248 h 3034730"/>
              <a:gd name="connsiteX28" fmla="*/ 2554835 w 12192000"/>
              <a:gd name="connsiteY28" fmla="*/ 1292500 h 3034730"/>
              <a:gd name="connsiteX29" fmla="*/ 2624709 w 12192000"/>
              <a:gd name="connsiteY29" fmla="*/ 1302340 h 3034730"/>
              <a:gd name="connsiteX30" fmla="*/ 2685203 w 12192000"/>
              <a:gd name="connsiteY30" fmla="*/ 1268613 h 3034730"/>
              <a:gd name="connsiteX31" fmla="*/ 2797140 w 12192000"/>
              <a:gd name="connsiteY31" fmla="*/ 1307684 h 3034730"/>
              <a:gd name="connsiteX32" fmla="*/ 2949904 w 12192000"/>
              <a:gd name="connsiteY32" fmla="*/ 1285619 h 3034730"/>
              <a:gd name="connsiteX33" fmla="*/ 3041599 w 12192000"/>
              <a:gd name="connsiteY33" fmla="*/ 1280473 h 3034730"/>
              <a:gd name="connsiteX34" fmla="*/ 3076895 w 12192000"/>
              <a:gd name="connsiteY34" fmla="*/ 1291170 h 3034730"/>
              <a:gd name="connsiteX35" fmla="*/ 3125873 w 12192000"/>
              <a:gd name="connsiteY35" fmla="*/ 1297603 h 3034730"/>
              <a:gd name="connsiteX36" fmla="*/ 3212670 w 12192000"/>
              <a:gd name="connsiteY36" fmla="*/ 1318749 h 3034730"/>
              <a:gd name="connsiteX37" fmla="*/ 3328662 w 12192000"/>
              <a:gd name="connsiteY37" fmla="*/ 1330129 h 3034730"/>
              <a:gd name="connsiteX38" fmla="*/ 3411155 w 12192000"/>
              <a:gd name="connsiteY38" fmla="*/ 1284392 h 3034730"/>
              <a:gd name="connsiteX39" fmla="*/ 3418924 w 12192000"/>
              <a:gd name="connsiteY39" fmla="*/ 1293512 h 3034730"/>
              <a:gd name="connsiteX40" fmla="*/ 3476827 w 12192000"/>
              <a:gd name="connsiteY40" fmla="*/ 1288294 h 3034730"/>
              <a:gd name="connsiteX41" fmla="*/ 3676933 w 12192000"/>
              <a:gd name="connsiteY41" fmla="*/ 1204893 h 3034730"/>
              <a:gd name="connsiteX42" fmla="*/ 3790165 w 12192000"/>
              <a:gd name="connsiteY42" fmla="*/ 1196496 h 3034730"/>
              <a:gd name="connsiteX43" fmla="*/ 3830794 w 12192000"/>
              <a:gd name="connsiteY43" fmla="*/ 1204017 h 3034730"/>
              <a:gd name="connsiteX44" fmla="*/ 3898840 w 12192000"/>
              <a:gd name="connsiteY44" fmla="*/ 1215965 h 3034730"/>
              <a:gd name="connsiteX45" fmla="*/ 3950784 w 12192000"/>
              <a:gd name="connsiteY45" fmla="*/ 1250756 h 3034730"/>
              <a:gd name="connsiteX46" fmla="*/ 4007250 w 12192000"/>
              <a:gd name="connsiteY46" fmla="*/ 1250499 h 3034730"/>
              <a:gd name="connsiteX47" fmla="*/ 4018961 w 12192000"/>
              <a:gd name="connsiteY47" fmla="*/ 1216994 h 3034730"/>
              <a:gd name="connsiteX48" fmla="*/ 4079819 w 12192000"/>
              <a:gd name="connsiteY48" fmla="*/ 1227574 h 3034730"/>
              <a:gd name="connsiteX49" fmla="*/ 4172291 w 12192000"/>
              <a:gd name="connsiteY49" fmla="*/ 1247294 h 3034730"/>
              <a:gd name="connsiteX50" fmla="*/ 4225262 w 12192000"/>
              <a:gd name="connsiteY50" fmla="*/ 1250029 h 3034730"/>
              <a:gd name="connsiteX51" fmla="*/ 4370346 w 12192000"/>
              <a:gd name="connsiteY51" fmla="*/ 1266882 h 3034730"/>
              <a:gd name="connsiteX52" fmla="*/ 4515963 w 12192000"/>
              <a:gd name="connsiteY52" fmla="*/ 1290912 h 3034730"/>
              <a:gd name="connsiteX53" fmla="*/ 4588639 w 12192000"/>
              <a:gd name="connsiteY53" fmla="*/ 1342808 h 3034730"/>
              <a:gd name="connsiteX54" fmla="*/ 4596973 w 12192000"/>
              <a:gd name="connsiteY54" fmla="*/ 1344279 h 3034730"/>
              <a:gd name="connsiteX55" fmla="*/ 4618216 w 12192000"/>
              <a:gd name="connsiteY55" fmla="*/ 1338270 h 3034730"/>
              <a:gd name="connsiteX56" fmla="*/ 4625954 w 12192000"/>
              <a:gd name="connsiteY56" fmla="*/ 1334357 h 3034730"/>
              <a:gd name="connsiteX57" fmla="*/ 4637810 w 12192000"/>
              <a:gd name="connsiteY57" fmla="*/ 1332150 h 3034730"/>
              <a:gd name="connsiteX58" fmla="*/ 4638182 w 12192000"/>
              <a:gd name="connsiteY58" fmla="*/ 1332622 h 3034730"/>
              <a:gd name="connsiteX59" fmla="*/ 4649133 w 12192000"/>
              <a:gd name="connsiteY59" fmla="*/ 1329525 h 3034730"/>
              <a:gd name="connsiteX60" fmla="*/ 4701697 w 12192000"/>
              <a:gd name="connsiteY60" fmla="*/ 1307716 h 3034730"/>
              <a:gd name="connsiteX61" fmla="*/ 4781030 w 12192000"/>
              <a:gd name="connsiteY61" fmla="*/ 1344260 h 3034730"/>
              <a:gd name="connsiteX62" fmla="*/ 4812019 w 12192000"/>
              <a:gd name="connsiteY62" fmla="*/ 1347319 h 3034730"/>
              <a:gd name="connsiteX63" fmla="*/ 4828995 w 12192000"/>
              <a:gd name="connsiteY63" fmla="*/ 1351764 h 3034730"/>
              <a:gd name="connsiteX64" fmla="*/ 4830324 w 12192000"/>
              <a:gd name="connsiteY64" fmla="*/ 1353855 h 3034730"/>
              <a:gd name="connsiteX65" fmla="*/ 4880675 w 12192000"/>
              <a:gd name="connsiteY65" fmla="*/ 1332684 h 3034730"/>
              <a:gd name="connsiteX66" fmla="*/ 4888002 w 12192000"/>
              <a:gd name="connsiteY66" fmla="*/ 1334108 h 3034730"/>
              <a:gd name="connsiteX67" fmla="*/ 4920000 w 12192000"/>
              <a:gd name="connsiteY67" fmla="*/ 1314889 h 3034730"/>
              <a:gd name="connsiteX68" fmla="*/ 4936970 w 12192000"/>
              <a:gd name="connsiteY68" fmla="*/ 1307850 h 3034730"/>
              <a:gd name="connsiteX69" fmla="*/ 4940860 w 12192000"/>
              <a:gd name="connsiteY69" fmla="*/ 1299898 h 3034730"/>
              <a:gd name="connsiteX70" fmla="*/ 4966368 w 12192000"/>
              <a:gd name="connsiteY70" fmla="*/ 1292534 h 3034730"/>
              <a:gd name="connsiteX71" fmla="*/ 4969638 w 12192000"/>
              <a:gd name="connsiteY71" fmla="*/ 1293938 h 3034730"/>
              <a:gd name="connsiteX72" fmla="*/ 5226148 w 12192000"/>
              <a:gd name="connsiteY72" fmla="*/ 1226342 h 3034730"/>
              <a:gd name="connsiteX73" fmla="*/ 5404202 w 12192000"/>
              <a:gd name="connsiteY73" fmla="*/ 1111681 h 3034730"/>
              <a:gd name="connsiteX74" fmla="*/ 5524873 w 12192000"/>
              <a:gd name="connsiteY74" fmla="*/ 1097146 h 3034730"/>
              <a:gd name="connsiteX75" fmla="*/ 5571647 w 12192000"/>
              <a:gd name="connsiteY75" fmla="*/ 1135778 h 3034730"/>
              <a:gd name="connsiteX76" fmla="*/ 5864828 w 12192000"/>
              <a:gd name="connsiteY76" fmla="*/ 1056037 h 3034730"/>
              <a:gd name="connsiteX77" fmla="*/ 5942819 w 12192000"/>
              <a:gd name="connsiteY77" fmla="*/ 1056200 h 3034730"/>
              <a:gd name="connsiteX78" fmla="*/ 6005130 w 12192000"/>
              <a:gd name="connsiteY78" fmla="*/ 1014420 h 3034730"/>
              <a:gd name="connsiteX79" fmla="*/ 6035074 w 12192000"/>
              <a:gd name="connsiteY79" fmla="*/ 1024211 h 3034730"/>
              <a:gd name="connsiteX80" fmla="*/ 6040306 w 12192000"/>
              <a:gd name="connsiteY80" fmla="*/ 1026359 h 3034730"/>
              <a:gd name="connsiteX81" fmla="*/ 6059736 w 12192000"/>
              <a:gd name="connsiteY81" fmla="*/ 1024948 h 3034730"/>
              <a:gd name="connsiteX82" fmla="*/ 6067105 w 12192000"/>
              <a:gd name="connsiteY82" fmla="*/ 1037061 h 3034730"/>
              <a:gd name="connsiteX83" fmla="*/ 6097704 w 12192000"/>
              <a:gd name="connsiteY83" fmla="*/ 1043902 h 3034730"/>
              <a:gd name="connsiteX84" fmla="*/ 6132939 w 12192000"/>
              <a:gd name="connsiteY84" fmla="*/ 1037812 h 3034730"/>
              <a:gd name="connsiteX85" fmla="*/ 6298074 w 12192000"/>
              <a:gd name="connsiteY85" fmla="*/ 994926 h 3034730"/>
              <a:gd name="connsiteX86" fmla="*/ 6398189 w 12192000"/>
              <a:gd name="connsiteY86" fmla="*/ 977221 h 3034730"/>
              <a:gd name="connsiteX87" fmla="*/ 6438292 w 12192000"/>
              <a:gd name="connsiteY87" fmla="*/ 982986 h 3034730"/>
              <a:gd name="connsiteX88" fmla="*/ 6492901 w 12192000"/>
              <a:gd name="connsiteY88" fmla="*/ 982640 h 3034730"/>
              <a:gd name="connsiteX89" fmla="*/ 6590880 w 12192000"/>
              <a:gd name="connsiteY89" fmla="*/ 991699 h 3034730"/>
              <a:gd name="connsiteX90" fmla="*/ 6719732 w 12192000"/>
              <a:gd name="connsiteY90" fmla="*/ 987056 h 3034730"/>
              <a:gd name="connsiteX91" fmla="*/ 6804733 w 12192000"/>
              <a:gd name="connsiteY91" fmla="*/ 930333 h 3034730"/>
              <a:gd name="connsiteX92" fmla="*/ 6814394 w 12192000"/>
              <a:gd name="connsiteY92" fmla="*/ 938315 h 3034730"/>
              <a:gd name="connsiteX93" fmla="*/ 6877373 w 12192000"/>
              <a:gd name="connsiteY93" fmla="*/ 925183 h 3034730"/>
              <a:gd name="connsiteX94" fmla="*/ 7048861 w 12192000"/>
              <a:gd name="connsiteY94" fmla="*/ 846673 h 3034730"/>
              <a:gd name="connsiteX95" fmla="*/ 7210341 w 12192000"/>
              <a:gd name="connsiteY95" fmla="*/ 791032 h 3034730"/>
              <a:gd name="connsiteX96" fmla="*/ 7255911 w 12192000"/>
              <a:gd name="connsiteY96" fmla="*/ 792913 h 3034730"/>
              <a:gd name="connsiteX97" fmla="*/ 7332151 w 12192000"/>
              <a:gd name="connsiteY97" fmla="*/ 795421 h 3034730"/>
              <a:gd name="connsiteX98" fmla="*/ 7399867 w 12192000"/>
              <a:gd name="connsiteY98" fmla="*/ 797410 h 3034730"/>
              <a:gd name="connsiteX99" fmla="*/ 7455528 w 12192000"/>
              <a:gd name="connsiteY99" fmla="*/ 814796 h 3034730"/>
              <a:gd name="connsiteX100" fmla="*/ 7464265 w 12192000"/>
              <a:gd name="connsiteY100" fmla="*/ 779938 h 3034730"/>
              <a:gd name="connsiteX101" fmla="*/ 7532439 w 12192000"/>
              <a:gd name="connsiteY101" fmla="*/ 782076 h 3034730"/>
              <a:gd name="connsiteX102" fmla="*/ 7636477 w 12192000"/>
              <a:gd name="connsiteY102" fmla="*/ 788938 h 3034730"/>
              <a:gd name="connsiteX103" fmla="*/ 7695017 w 12192000"/>
              <a:gd name="connsiteY103" fmla="*/ 784375 h 3034730"/>
              <a:gd name="connsiteX104" fmla="*/ 7856510 w 12192000"/>
              <a:gd name="connsiteY104" fmla="*/ 781165 h 3034730"/>
              <a:gd name="connsiteX105" fmla="*/ 8000425 w 12192000"/>
              <a:gd name="connsiteY105" fmla="*/ 797703 h 3034730"/>
              <a:gd name="connsiteX106" fmla="*/ 8122842 w 12192000"/>
              <a:gd name="connsiteY106" fmla="*/ 827094 h 3034730"/>
              <a:gd name="connsiteX107" fmla="*/ 8256063 w 12192000"/>
              <a:gd name="connsiteY107" fmla="*/ 825948 h 3034730"/>
              <a:gd name="connsiteX108" fmla="*/ 8279361 w 12192000"/>
              <a:gd name="connsiteY108" fmla="*/ 831590 h 3034730"/>
              <a:gd name="connsiteX109" fmla="*/ 8308574 w 12192000"/>
              <a:gd name="connsiteY109" fmla="*/ 820928 h 3034730"/>
              <a:gd name="connsiteX110" fmla="*/ 8425361 w 12192000"/>
              <a:gd name="connsiteY110" fmla="*/ 776344 h 3034730"/>
              <a:gd name="connsiteX111" fmla="*/ 8514569 w 12192000"/>
              <a:gd name="connsiteY111" fmla="*/ 724729 h 3034730"/>
              <a:gd name="connsiteX112" fmla="*/ 8637020 w 12192000"/>
              <a:gd name="connsiteY112" fmla="*/ 729742 h 3034730"/>
              <a:gd name="connsiteX113" fmla="*/ 8707913 w 12192000"/>
              <a:gd name="connsiteY113" fmla="*/ 709631 h 3034730"/>
              <a:gd name="connsiteX114" fmla="*/ 8837330 w 12192000"/>
              <a:gd name="connsiteY114" fmla="*/ 673082 h 3034730"/>
              <a:gd name="connsiteX115" fmla="*/ 8976426 w 12192000"/>
              <a:gd name="connsiteY115" fmla="*/ 629547 h 3034730"/>
              <a:gd name="connsiteX116" fmla="*/ 9071558 w 12192000"/>
              <a:gd name="connsiteY116" fmla="*/ 623787 h 3034730"/>
              <a:gd name="connsiteX117" fmla="*/ 9198035 w 12192000"/>
              <a:gd name="connsiteY117" fmla="*/ 548814 h 3034730"/>
              <a:gd name="connsiteX118" fmla="*/ 9262491 w 12192000"/>
              <a:gd name="connsiteY118" fmla="*/ 519293 h 3034730"/>
              <a:gd name="connsiteX119" fmla="*/ 9365508 w 12192000"/>
              <a:gd name="connsiteY119" fmla="*/ 489381 h 3034730"/>
              <a:gd name="connsiteX120" fmla="*/ 9396419 w 12192000"/>
              <a:gd name="connsiteY120" fmla="*/ 477440 h 3034730"/>
              <a:gd name="connsiteX121" fmla="*/ 9730507 w 12192000"/>
              <a:gd name="connsiteY121" fmla="*/ 422365 h 3034730"/>
              <a:gd name="connsiteX122" fmla="*/ 9898786 w 12192000"/>
              <a:gd name="connsiteY122" fmla="*/ 373843 h 3034730"/>
              <a:gd name="connsiteX123" fmla="*/ 10058792 w 12192000"/>
              <a:gd name="connsiteY123" fmla="*/ 341141 h 3034730"/>
              <a:gd name="connsiteX124" fmla="*/ 10166359 w 12192000"/>
              <a:gd name="connsiteY124" fmla="*/ 302357 h 3034730"/>
              <a:gd name="connsiteX125" fmla="*/ 10198649 w 12192000"/>
              <a:gd name="connsiteY125" fmla="*/ 298184 h 3034730"/>
              <a:gd name="connsiteX126" fmla="*/ 10252414 w 12192000"/>
              <a:gd name="connsiteY126" fmla="*/ 295650 h 3034730"/>
              <a:gd name="connsiteX127" fmla="*/ 10330562 w 12192000"/>
              <a:gd name="connsiteY127" fmla="*/ 263831 h 3034730"/>
              <a:gd name="connsiteX128" fmla="*/ 10538668 w 12192000"/>
              <a:gd name="connsiteY128" fmla="*/ 215867 h 3034730"/>
              <a:gd name="connsiteX129" fmla="*/ 10756358 w 12192000"/>
              <a:gd name="connsiteY129" fmla="*/ 119095 h 3034730"/>
              <a:gd name="connsiteX130" fmla="*/ 11012232 w 12192000"/>
              <a:gd name="connsiteY130" fmla="*/ 91325 h 3034730"/>
              <a:gd name="connsiteX131" fmla="*/ 11099682 w 12192000"/>
              <a:gd name="connsiteY131" fmla="*/ 78082 h 3034730"/>
              <a:gd name="connsiteX132" fmla="*/ 11245495 w 12192000"/>
              <a:gd name="connsiteY132" fmla="*/ 132087 h 3034730"/>
              <a:gd name="connsiteX133" fmla="*/ 11429655 w 12192000"/>
              <a:gd name="connsiteY133" fmla="*/ 121106 h 3034730"/>
              <a:gd name="connsiteX134" fmla="*/ 11594025 w 12192000"/>
              <a:gd name="connsiteY134" fmla="*/ 82714 h 3034730"/>
              <a:gd name="connsiteX135" fmla="*/ 11634593 w 12192000"/>
              <a:gd name="connsiteY135" fmla="*/ 86302 h 3034730"/>
              <a:gd name="connsiteX136" fmla="*/ 11690562 w 12192000"/>
              <a:gd name="connsiteY136" fmla="*/ 99375 h 3034730"/>
              <a:gd name="connsiteX137" fmla="*/ 11876884 w 12192000"/>
              <a:gd name="connsiteY137" fmla="*/ 59830 h 3034730"/>
              <a:gd name="connsiteX138" fmla="*/ 12053274 w 12192000"/>
              <a:gd name="connsiteY138" fmla="*/ 219 h 3034730"/>
              <a:gd name="connsiteX0" fmla="*/ 12053274 w 12192000"/>
              <a:gd name="connsiteY0" fmla="*/ 219 h 3034730"/>
              <a:gd name="connsiteX1" fmla="*/ 12090320 w 12192000"/>
              <a:gd name="connsiteY1" fmla="*/ 20165 h 3034730"/>
              <a:gd name="connsiteX2" fmla="*/ 12179872 w 12192000"/>
              <a:gd name="connsiteY2" fmla="*/ 17423 h 3034730"/>
              <a:gd name="connsiteX3" fmla="*/ 12192000 w 12192000"/>
              <a:gd name="connsiteY3" fmla="*/ 6015 h 3034730"/>
              <a:gd name="connsiteX4" fmla="*/ 12192000 w 12192000"/>
              <a:gd name="connsiteY4" fmla="*/ 3034730 h 3034730"/>
              <a:gd name="connsiteX5" fmla="*/ 0 w 12192000"/>
              <a:gd name="connsiteY5" fmla="*/ 3034730 h 3034730"/>
              <a:gd name="connsiteX6" fmla="*/ 0 w 12192000"/>
              <a:gd name="connsiteY6" fmla="*/ 1455893 h 3034730"/>
              <a:gd name="connsiteX7" fmla="*/ 1262 w 12192000"/>
              <a:gd name="connsiteY7" fmla="*/ 1455434 h 3034730"/>
              <a:gd name="connsiteX8" fmla="*/ 80954 w 12192000"/>
              <a:gd name="connsiteY8" fmla="*/ 1398709 h 3034730"/>
              <a:gd name="connsiteX9" fmla="*/ 292225 w 12192000"/>
              <a:gd name="connsiteY9" fmla="*/ 1384960 h 3034730"/>
              <a:gd name="connsiteX10" fmla="*/ 363775 w 12192000"/>
              <a:gd name="connsiteY10" fmla="*/ 1320009 h 3034730"/>
              <a:gd name="connsiteX11" fmla="*/ 592426 w 12192000"/>
              <a:gd name="connsiteY11" fmla="*/ 1269402 h 3034730"/>
              <a:gd name="connsiteX12" fmla="*/ 922282 w 12192000"/>
              <a:gd name="connsiteY12" fmla="*/ 1438131 h 3034730"/>
              <a:gd name="connsiteX13" fmla="*/ 1045058 w 12192000"/>
              <a:gd name="connsiteY13" fmla="*/ 1397114 h 3034730"/>
              <a:gd name="connsiteX14" fmla="*/ 1089622 w 12192000"/>
              <a:gd name="connsiteY14" fmla="*/ 1349798 h 3034730"/>
              <a:gd name="connsiteX15" fmla="*/ 1108310 w 12192000"/>
              <a:gd name="connsiteY15" fmla="*/ 1344459 h 3034730"/>
              <a:gd name="connsiteX16" fmla="*/ 1153729 w 12192000"/>
              <a:gd name="connsiteY16" fmla="*/ 1377352 h 3034730"/>
              <a:gd name="connsiteX17" fmla="*/ 1205648 w 12192000"/>
              <a:gd name="connsiteY17" fmla="*/ 1368884 h 3034730"/>
              <a:gd name="connsiteX18" fmla="*/ 1276507 w 12192000"/>
              <a:gd name="connsiteY18" fmla="*/ 1412521 h 3034730"/>
              <a:gd name="connsiteX19" fmla="*/ 1484434 w 12192000"/>
              <a:gd name="connsiteY19" fmla="*/ 1397913 h 3034730"/>
              <a:gd name="connsiteX20" fmla="*/ 1551462 w 12192000"/>
              <a:gd name="connsiteY20" fmla="*/ 1444019 h 3034730"/>
              <a:gd name="connsiteX21" fmla="*/ 1578891 w 12192000"/>
              <a:gd name="connsiteY21" fmla="*/ 1450899 h 3034730"/>
              <a:gd name="connsiteX22" fmla="*/ 1629211 w 12192000"/>
              <a:gd name="connsiteY22" fmla="*/ 1496905 h 3034730"/>
              <a:gd name="connsiteX23" fmla="*/ 1761368 w 12192000"/>
              <a:gd name="connsiteY23" fmla="*/ 1385440 h 3034730"/>
              <a:gd name="connsiteX24" fmla="*/ 1963498 w 12192000"/>
              <a:gd name="connsiteY24" fmla="*/ 1382242 h 3034730"/>
              <a:gd name="connsiteX25" fmla="*/ 2135835 w 12192000"/>
              <a:gd name="connsiteY25" fmla="*/ 1290559 h 3034730"/>
              <a:gd name="connsiteX26" fmla="*/ 2245597 w 12192000"/>
              <a:gd name="connsiteY26" fmla="*/ 1291110 h 3034730"/>
              <a:gd name="connsiteX27" fmla="*/ 2283213 w 12192000"/>
              <a:gd name="connsiteY27" fmla="*/ 1335248 h 3034730"/>
              <a:gd name="connsiteX28" fmla="*/ 2554835 w 12192000"/>
              <a:gd name="connsiteY28" fmla="*/ 1292500 h 3034730"/>
              <a:gd name="connsiteX29" fmla="*/ 2624709 w 12192000"/>
              <a:gd name="connsiteY29" fmla="*/ 1302340 h 3034730"/>
              <a:gd name="connsiteX30" fmla="*/ 2685203 w 12192000"/>
              <a:gd name="connsiteY30" fmla="*/ 1268613 h 3034730"/>
              <a:gd name="connsiteX31" fmla="*/ 2797140 w 12192000"/>
              <a:gd name="connsiteY31" fmla="*/ 1307684 h 3034730"/>
              <a:gd name="connsiteX32" fmla="*/ 2949904 w 12192000"/>
              <a:gd name="connsiteY32" fmla="*/ 1285619 h 3034730"/>
              <a:gd name="connsiteX33" fmla="*/ 3041599 w 12192000"/>
              <a:gd name="connsiteY33" fmla="*/ 1280473 h 3034730"/>
              <a:gd name="connsiteX34" fmla="*/ 3076895 w 12192000"/>
              <a:gd name="connsiteY34" fmla="*/ 1291170 h 3034730"/>
              <a:gd name="connsiteX35" fmla="*/ 3125873 w 12192000"/>
              <a:gd name="connsiteY35" fmla="*/ 1297603 h 3034730"/>
              <a:gd name="connsiteX36" fmla="*/ 3212670 w 12192000"/>
              <a:gd name="connsiteY36" fmla="*/ 1318749 h 3034730"/>
              <a:gd name="connsiteX37" fmla="*/ 3328662 w 12192000"/>
              <a:gd name="connsiteY37" fmla="*/ 1330129 h 3034730"/>
              <a:gd name="connsiteX38" fmla="*/ 3411155 w 12192000"/>
              <a:gd name="connsiteY38" fmla="*/ 1284392 h 3034730"/>
              <a:gd name="connsiteX39" fmla="*/ 3418924 w 12192000"/>
              <a:gd name="connsiteY39" fmla="*/ 1293512 h 3034730"/>
              <a:gd name="connsiteX40" fmla="*/ 3476827 w 12192000"/>
              <a:gd name="connsiteY40" fmla="*/ 1288294 h 3034730"/>
              <a:gd name="connsiteX41" fmla="*/ 3676933 w 12192000"/>
              <a:gd name="connsiteY41" fmla="*/ 1204893 h 3034730"/>
              <a:gd name="connsiteX42" fmla="*/ 3790165 w 12192000"/>
              <a:gd name="connsiteY42" fmla="*/ 1196496 h 3034730"/>
              <a:gd name="connsiteX43" fmla="*/ 3830794 w 12192000"/>
              <a:gd name="connsiteY43" fmla="*/ 1204017 h 3034730"/>
              <a:gd name="connsiteX44" fmla="*/ 3898840 w 12192000"/>
              <a:gd name="connsiteY44" fmla="*/ 1215965 h 3034730"/>
              <a:gd name="connsiteX45" fmla="*/ 3950784 w 12192000"/>
              <a:gd name="connsiteY45" fmla="*/ 1250756 h 3034730"/>
              <a:gd name="connsiteX46" fmla="*/ 4007250 w 12192000"/>
              <a:gd name="connsiteY46" fmla="*/ 1250499 h 3034730"/>
              <a:gd name="connsiteX47" fmla="*/ 4018961 w 12192000"/>
              <a:gd name="connsiteY47" fmla="*/ 1216994 h 3034730"/>
              <a:gd name="connsiteX48" fmla="*/ 4079819 w 12192000"/>
              <a:gd name="connsiteY48" fmla="*/ 1227574 h 3034730"/>
              <a:gd name="connsiteX49" fmla="*/ 4172291 w 12192000"/>
              <a:gd name="connsiteY49" fmla="*/ 1247294 h 3034730"/>
              <a:gd name="connsiteX50" fmla="*/ 4225262 w 12192000"/>
              <a:gd name="connsiteY50" fmla="*/ 1250029 h 3034730"/>
              <a:gd name="connsiteX51" fmla="*/ 4370346 w 12192000"/>
              <a:gd name="connsiteY51" fmla="*/ 1266882 h 3034730"/>
              <a:gd name="connsiteX52" fmla="*/ 4515963 w 12192000"/>
              <a:gd name="connsiteY52" fmla="*/ 1290912 h 3034730"/>
              <a:gd name="connsiteX53" fmla="*/ 4588639 w 12192000"/>
              <a:gd name="connsiteY53" fmla="*/ 1342808 h 3034730"/>
              <a:gd name="connsiteX54" fmla="*/ 4596973 w 12192000"/>
              <a:gd name="connsiteY54" fmla="*/ 1344279 h 3034730"/>
              <a:gd name="connsiteX55" fmla="*/ 4618216 w 12192000"/>
              <a:gd name="connsiteY55" fmla="*/ 1338270 h 3034730"/>
              <a:gd name="connsiteX56" fmla="*/ 4625954 w 12192000"/>
              <a:gd name="connsiteY56" fmla="*/ 1334357 h 3034730"/>
              <a:gd name="connsiteX57" fmla="*/ 4637810 w 12192000"/>
              <a:gd name="connsiteY57" fmla="*/ 1332150 h 3034730"/>
              <a:gd name="connsiteX58" fmla="*/ 4638182 w 12192000"/>
              <a:gd name="connsiteY58" fmla="*/ 1332622 h 3034730"/>
              <a:gd name="connsiteX59" fmla="*/ 4649133 w 12192000"/>
              <a:gd name="connsiteY59" fmla="*/ 1329525 h 3034730"/>
              <a:gd name="connsiteX60" fmla="*/ 4701697 w 12192000"/>
              <a:gd name="connsiteY60" fmla="*/ 1307716 h 3034730"/>
              <a:gd name="connsiteX61" fmla="*/ 4781030 w 12192000"/>
              <a:gd name="connsiteY61" fmla="*/ 1344260 h 3034730"/>
              <a:gd name="connsiteX62" fmla="*/ 4812019 w 12192000"/>
              <a:gd name="connsiteY62" fmla="*/ 1347319 h 3034730"/>
              <a:gd name="connsiteX63" fmla="*/ 4828995 w 12192000"/>
              <a:gd name="connsiteY63" fmla="*/ 1351764 h 3034730"/>
              <a:gd name="connsiteX64" fmla="*/ 4830324 w 12192000"/>
              <a:gd name="connsiteY64" fmla="*/ 1353855 h 3034730"/>
              <a:gd name="connsiteX65" fmla="*/ 4880675 w 12192000"/>
              <a:gd name="connsiteY65" fmla="*/ 1332684 h 3034730"/>
              <a:gd name="connsiteX66" fmla="*/ 4888002 w 12192000"/>
              <a:gd name="connsiteY66" fmla="*/ 1334108 h 3034730"/>
              <a:gd name="connsiteX67" fmla="*/ 4920000 w 12192000"/>
              <a:gd name="connsiteY67" fmla="*/ 1314889 h 3034730"/>
              <a:gd name="connsiteX68" fmla="*/ 4936970 w 12192000"/>
              <a:gd name="connsiteY68" fmla="*/ 1307850 h 3034730"/>
              <a:gd name="connsiteX69" fmla="*/ 4940860 w 12192000"/>
              <a:gd name="connsiteY69" fmla="*/ 1299898 h 3034730"/>
              <a:gd name="connsiteX70" fmla="*/ 4966368 w 12192000"/>
              <a:gd name="connsiteY70" fmla="*/ 1292534 h 3034730"/>
              <a:gd name="connsiteX71" fmla="*/ 4969638 w 12192000"/>
              <a:gd name="connsiteY71" fmla="*/ 1293938 h 3034730"/>
              <a:gd name="connsiteX72" fmla="*/ 5226148 w 12192000"/>
              <a:gd name="connsiteY72" fmla="*/ 1226342 h 3034730"/>
              <a:gd name="connsiteX73" fmla="*/ 5404202 w 12192000"/>
              <a:gd name="connsiteY73" fmla="*/ 1111681 h 3034730"/>
              <a:gd name="connsiteX74" fmla="*/ 5524873 w 12192000"/>
              <a:gd name="connsiteY74" fmla="*/ 1097146 h 3034730"/>
              <a:gd name="connsiteX75" fmla="*/ 5571647 w 12192000"/>
              <a:gd name="connsiteY75" fmla="*/ 1135778 h 3034730"/>
              <a:gd name="connsiteX76" fmla="*/ 5864828 w 12192000"/>
              <a:gd name="connsiteY76" fmla="*/ 1056037 h 3034730"/>
              <a:gd name="connsiteX77" fmla="*/ 5942819 w 12192000"/>
              <a:gd name="connsiteY77" fmla="*/ 1056200 h 3034730"/>
              <a:gd name="connsiteX78" fmla="*/ 6005130 w 12192000"/>
              <a:gd name="connsiteY78" fmla="*/ 1014420 h 3034730"/>
              <a:gd name="connsiteX79" fmla="*/ 6035074 w 12192000"/>
              <a:gd name="connsiteY79" fmla="*/ 1024211 h 3034730"/>
              <a:gd name="connsiteX80" fmla="*/ 6040306 w 12192000"/>
              <a:gd name="connsiteY80" fmla="*/ 1026359 h 3034730"/>
              <a:gd name="connsiteX81" fmla="*/ 6059736 w 12192000"/>
              <a:gd name="connsiteY81" fmla="*/ 1024948 h 3034730"/>
              <a:gd name="connsiteX82" fmla="*/ 6067105 w 12192000"/>
              <a:gd name="connsiteY82" fmla="*/ 1037061 h 3034730"/>
              <a:gd name="connsiteX83" fmla="*/ 6097704 w 12192000"/>
              <a:gd name="connsiteY83" fmla="*/ 1043902 h 3034730"/>
              <a:gd name="connsiteX84" fmla="*/ 6132939 w 12192000"/>
              <a:gd name="connsiteY84" fmla="*/ 1037812 h 3034730"/>
              <a:gd name="connsiteX85" fmla="*/ 6298074 w 12192000"/>
              <a:gd name="connsiteY85" fmla="*/ 994926 h 3034730"/>
              <a:gd name="connsiteX86" fmla="*/ 6398189 w 12192000"/>
              <a:gd name="connsiteY86" fmla="*/ 977221 h 3034730"/>
              <a:gd name="connsiteX87" fmla="*/ 6438292 w 12192000"/>
              <a:gd name="connsiteY87" fmla="*/ 982986 h 3034730"/>
              <a:gd name="connsiteX88" fmla="*/ 6492901 w 12192000"/>
              <a:gd name="connsiteY88" fmla="*/ 982640 h 3034730"/>
              <a:gd name="connsiteX89" fmla="*/ 6590880 w 12192000"/>
              <a:gd name="connsiteY89" fmla="*/ 991699 h 3034730"/>
              <a:gd name="connsiteX90" fmla="*/ 6719732 w 12192000"/>
              <a:gd name="connsiteY90" fmla="*/ 987056 h 3034730"/>
              <a:gd name="connsiteX91" fmla="*/ 6804733 w 12192000"/>
              <a:gd name="connsiteY91" fmla="*/ 930333 h 3034730"/>
              <a:gd name="connsiteX92" fmla="*/ 6814394 w 12192000"/>
              <a:gd name="connsiteY92" fmla="*/ 938315 h 3034730"/>
              <a:gd name="connsiteX93" fmla="*/ 6877373 w 12192000"/>
              <a:gd name="connsiteY93" fmla="*/ 925183 h 3034730"/>
              <a:gd name="connsiteX94" fmla="*/ 7048861 w 12192000"/>
              <a:gd name="connsiteY94" fmla="*/ 846673 h 3034730"/>
              <a:gd name="connsiteX95" fmla="*/ 7210341 w 12192000"/>
              <a:gd name="connsiteY95" fmla="*/ 791032 h 3034730"/>
              <a:gd name="connsiteX96" fmla="*/ 7255911 w 12192000"/>
              <a:gd name="connsiteY96" fmla="*/ 792913 h 3034730"/>
              <a:gd name="connsiteX97" fmla="*/ 7332151 w 12192000"/>
              <a:gd name="connsiteY97" fmla="*/ 795421 h 3034730"/>
              <a:gd name="connsiteX98" fmla="*/ 7399867 w 12192000"/>
              <a:gd name="connsiteY98" fmla="*/ 797410 h 3034730"/>
              <a:gd name="connsiteX99" fmla="*/ 7455528 w 12192000"/>
              <a:gd name="connsiteY99" fmla="*/ 814796 h 3034730"/>
              <a:gd name="connsiteX100" fmla="*/ 7464265 w 12192000"/>
              <a:gd name="connsiteY100" fmla="*/ 779938 h 3034730"/>
              <a:gd name="connsiteX101" fmla="*/ 7532439 w 12192000"/>
              <a:gd name="connsiteY101" fmla="*/ 782076 h 3034730"/>
              <a:gd name="connsiteX102" fmla="*/ 7636477 w 12192000"/>
              <a:gd name="connsiteY102" fmla="*/ 788938 h 3034730"/>
              <a:gd name="connsiteX103" fmla="*/ 7695017 w 12192000"/>
              <a:gd name="connsiteY103" fmla="*/ 784375 h 3034730"/>
              <a:gd name="connsiteX104" fmla="*/ 7856510 w 12192000"/>
              <a:gd name="connsiteY104" fmla="*/ 781165 h 3034730"/>
              <a:gd name="connsiteX105" fmla="*/ 8000425 w 12192000"/>
              <a:gd name="connsiteY105" fmla="*/ 797703 h 3034730"/>
              <a:gd name="connsiteX106" fmla="*/ 8122842 w 12192000"/>
              <a:gd name="connsiteY106" fmla="*/ 827094 h 3034730"/>
              <a:gd name="connsiteX107" fmla="*/ 8256063 w 12192000"/>
              <a:gd name="connsiteY107" fmla="*/ 825948 h 3034730"/>
              <a:gd name="connsiteX108" fmla="*/ 8279361 w 12192000"/>
              <a:gd name="connsiteY108" fmla="*/ 831590 h 3034730"/>
              <a:gd name="connsiteX109" fmla="*/ 8308574 w 12192000"/>
              <a:gd name="connsiteY109" fmla="*/ 820928 h 3034730"/>
              <a:gd name="connsiteX110" fmla="*/ 8425361 w 12192000"/>
              <a:gd name="connsiteY110" fmla="*/ 776344 h 3034730"/>
              <a:gd name="connsiteX111" fmla="*/ 8514569 w 12192000"/>
              <a:gd name="connsiteY111" fmla="*/ 724729 h 3034730"/>
              <a:gd name="connsiteX112" fmla="*/ 8637020 w 12192000"/>
              <a:gd name="connsiteY112" fmla="*/ 729742 h 3034730"/>
              <a:gd name="connsiteX113" fmla="*/ 8707913 w 12192000"/>
              <a:gd name="connsiteY113" fmla="*/ 709631 h 3034730"/>
              <a:gd name="connsiteX114" fmla="*/ 8837330 w 12192000"/>
              <a:gd name="connsiteY114" fmla="*/ 673082 h 3034730"/>
              <a:gd name="connsiteX115" fmla="*/ 8976426 w 12192000"/>
              <a:gd name="connsiteY115" fmla="*/ 629547 h 3034730"/>
              <a:gd name="connsiteX116" fmla="*/ 9071558 w 12192000"/>
              <a:gd name="connsiteY116" fmla="*/ 623787 h 3034730"/>
              <a:gd name="connsiteX117" fmla="*/ 9198035 w 12192000"/>
              <a:gd name="connsiteY117" fmla="*/ 548814 h 3034730"/>
              <a:gd name="connsiteX118" fmla="*/ 9262491 w 12192000"/>
              <a:gd name="connsiteY118" fmla="*/ 519293 h 3034730"/>
              <a:gd name="connsiteX119" fmla="*/ 9365508 w 12192000"/>
              <a:gd name="connsiteY119" fmla="*/ 489381 h 3034730"/>
              <a:gd name="connsiteX120" fmla="*/ 9396419 w 12192000"/>
              <a:gd name="connsiteY120" fmla="*/ 477440 h 3034730"/>
              <a:gd name="connsiteX121" fmla="*/ 9730507 w 12192000"/>
              <a:gd name="connsiteY121" fmla="*/ 422365 h 3034730"/>
              <a:gd name="connsiteX122" fmla="*/ 9898786 w 12192000"/>
              <a:gd name="connsiteY122" fmla="*/ 373843 h 3034730"/>
              <a:gd name="connsiteX123" fmla="*/ 10058792 w 12192000"/>
              <a:gd name="connsiteY123" fmla="*/ 341141 h 3034730"/>
              <a:gd name="connsiteX124" fmla="*/ 10166359 w 12192000"/>
              <a:gd name="connsiteY124" fmla="*/ 302357 h 3034730"/>
              <a:gd name="connsiteX125" fmla="*/ 10198649 w 12192000"/>
              <a:gd name="connsiteY125" fmla="*/ 298184 h 3034730"/>
              <a:gd name="connsiteX126" fmla="*/ 10252414 w 12192000"/>
              <a:gd name="connsiteY126" fmla="*/ 295650 h 3034730"/>
              <a:gd name="connsiteX127" fmla="*/ 10330562 w 12192000"/>
              <a:gd name="connsiteY127" fmla="*/ 263831 h 3034730"/>
              <a:gd name="connsiteX128" fmla="*/ 10538668 w 12192000"/>
              <a:gd name="connsiteY128" fmla="*/ 215867 h 3034730"/>
              <a:gd name="connsiteX129" fmla="*/ 10756358 w 12192000"/>
              <a:gd name="connsiteY129" fmla="*/ 119095 h 3034730"/>
              <a:gd name="connsiteX130" fmla="*/ 10980482 w 12192000"/>
              <a:gd name="connsiteY130" fmla="*/ 104025 h 3034730"/>
              <a:gd name="connsiteX131" fmla="*/ 11099682 w 12192000"/>
              <a:gd name="connsiteY131" fmla="*/ 78082 h 3034730"/>
              <a:gd name="connsiteX132" fmla="*/ 11245495 w 12192000"/>
              <a:gd name="connsiteY132" fmla="*/ 132087 h 3034730"/>
              <a:gd name="connsiteX133" fmla="*/ 11429655 w 12192000"/>
              <a:gd name="connsiteY133" fmla="*/ 121106 h 3034730"/>
              <a:gd name="connsiteX134" fmla="*/ 11594025 w 12192000"/>
              <a:gd name="connsiteY134" fmla="*/ 82714 h 3034730"/>
              <a:gd name="connsiteX135" fmla="*/ 11634593 w 12192000"/>
              <a:gd name="connsiteY135" fmla="*/ 86302 h 3034730"/>
              <a:gd name="connsiteX136" fmla="*/ 11690562 w 12192000"/>
              <a:gd name="connsiteY136" fmla="*/ 99375 h 3034730"/>
              <a:gd name="connsiteX137" fmla="*/ 11876884 w 12192000"/>
              <a:gd name="connsiteY137" fmla="*/ 59830 h 3034730"/>
              <a:gd name="connsiteX138" fmla="*/ 12053274 w 12192000"/>
              <a:gd name="connsiteY138" fmla="*/ 219 h 3034730"/>
              <a:gd name="connsiteX0" fmla="*/ 12053274 w 12192000"/>
              <a:gd name="connsiteY0" fmla="*/ 219 h 3034730"/>
              <a:gd name="connsiteX1" fmla="*/ 12090320 w 12192000"/>
              <a:gd name="connsiteY1" fmla="*/ 20165 h 3034730"/>
              <a:gd name="connsiteX2" fmla="*/ 12179872 w 12192000"/>
              <a:gd name="connsiteY2" fmla="*/ 17423 h 3034730"/>
              <a:gd name="connsiteX3" fmla="*/ 12192000 w 12192000"/>
              <a:gd name="connsiteY3" fmla="*/ 6015 h 3034730"/>
              <a:gd name="connsiteX4" fmla="*/ 12192000 w 12192000"/>
              <a:gd name="connsiteY4" fmla="*/ 3034730 h 3034730"/>
              <a:gd name="connsiteX5" fmla="*/ 0 w 12192000"/>
              <a:gd name="connsiteY5" fmla="*/ 3034730 h 3034730"/>
              <a:gd name="connsiteX6" fmla="*/ 0 w 12192000"/>
              <a:gd name="connsiteY6" fmla="*/ 1455893 h 3034730"/>
              <a:gd name="connsiteX7" fmla="*/ 1262 w 12192000"/>
              <a:gd name="connsiteY7" fmla="*/ 1455434 h 3034730"/>
              <a:gd name="connsiteX8" fmla="*/ 80954 w 12192000"/>
              <a:gd name="connsiteY8" fmla="*/ 1398709 h 3034730"/>
              <a:gd name="connsiteX9" fmla="*/ 292225 w 12192000"/>
              <a:gd name="connsiteY9" fmla="*/ 1384960 h 3034730"/>
              <a:gd name="connsiteX10" fmla="*/ 363775 w 12192000"/>
              <a:gd name="connsiteY10" fmla="*/ 1320009 h 3034730"/>
              <a:gd name="connsiteX11" fmla="*/ 592426 w 12192000"/>
              <a:gd name="connsiteY11" fmla="*/ 1269402 h 3034730"/>
              <a:gd name="connsiteX12" fmla="*/ 922282 w 12192000"/>
              <a:gd name="connsiteY12" fmla="*/ 1438131 h 3034730"/>
              <a:gd name="connsiteX13" fmla="*/ 1045058 w 12192000"/>
              <a:gd name="connsiteY13" fmla="*/ 1397114 h 3034730"/>
              <a:gd name="connsiteX14" fmla="*/ 1089622 w 12192000"/>
              <a:gd name="connsiteY14" fmla="*/ 1349798 h 3034730"/>
              <a:gd name="connsiteX15" fmla="*/ 1108310 w 12192000"/>
              <a:gd name="connsiteY15" fmla="*/ 1344459 h 3034730"/>
              <a:gd name="connsiteX16" fmla="*/ 1153729 w 12192000"/>
              <a:gd name="connsiteY16" fmla="*/ 1377352 h 3034730"/>
              <a:gd name="connsiteX17" fmla="*/ 1205648 w 12192000"/>
              <a:gd name="connsiteY17" fmla="*/ 1368884 h 3034730"/>
              <a:gd name="connsiteX18" fmla="*/ 1276507 w 12192000"/>
              <a:gd name="connsiteY18" fmla="*/ 1412521 h 3034730"/>
              <a:gd name="connsiteX19" fmla="*/ 1484434 w 12192000"/>
              <a:gd name="connsiteY19" fmla="*/ 1397913 h 3034730"/>
              <a:gd name="connsiteX20" fmla="*/ 1551462 w 12192000"/>
              <a:gd name="connsiteY20" fmla="*/ 1444019 h 3034730"/>
              <a:gd name="connsiteX21" fmla="*/ 1578891 w 12192000"/>
              <a:gd name="connsiteY21" fmla="*/ 1450899 h 3034730"/>
              <a:gd name="connsiteX22" fmla="*/ 1629211 w 12192000"/>
              <a:gd name="connsiteY22" fmla="*/ 1496905 h 3034730"/>
              <a:gd name="connsiteX23" fmla="*/ 1761368 w 12192000"/>
              <a:gd name="connsiteY23" fmla="*/ 1385440 h 3034730"/>
              <a:gd name="connsiteX24" fmla="*/ 1963498 w 12192000"/>
              <a:gd name="connsiteY24" fmla="*/ 1382242 h 3034730"/>
              <a:gd name="connsiteX25" fmla="*/ 2135835 w 12192000"/>
              <a:gd name="connsiteY25" fmla="*/ 1290559 h 3034730"/>
              <a:gd name="connsiteX26" fmla="*/ 2245597 w 12192000"/>
              <a:gd name="connsiteY26" fmla="*/ 1291110 h 3034730"/>
              <a:gd name="connsiteX27" fmla="*/ 2283213 w 12192000"/>
              <a:gd name="connsiteY27" fmla="*/ 1335248 h 3034730"/>
              <a:gd name="connsiteX28" fmla="*/ 2554835 w 12192000"/>
              <a:gd name="connsiteY28" fmla="*/ 1292500 h 3034730"/>
              <a:gd name="connsiteX29" fmla="*/ 2624709 w 12192000"/>
              <a:gd name="connsiteY29" fmla="*/ 1302340 h 3034730"/>
              <a:gd name="connsiteX30" fmla="*/ 2685203 w 12192000"/>
              <a:gd name="connsiteY30" fmla="*/ 1268613 h 3034730"/>
              <a:gd name="connsiteX31" fmla="*/ 2797140 w 12192000"/>
              <a:gd name="connsiteY31" fmla="*/ 1307684 h 3034730"/>
              <a:gd name="connsiteX32" fmla="*/ 2949904 w 12192000"/>
              <a:gd name="connsiteY32" fmla="*/ 1285619 h 3034730"/>
              <a:gd name="connsiteX33" fmla="*/ 3041599 w 12192000"/>
              <a:gd name="connsiteY33" fmla="*/ 1280473 h 3034730"/>
              <a:gd name="connsiteX34" fmla="*/ 3076895 w 12192000"/>
              <a:gd name="connsiteY34" fmla="*/ 1291170 h 3034730"/>
              <a:gd name="connsiteX35" fmla="*/ 3125873 w 12192000"/>
              <a:gd name="connsiteY35" fmla="*/ 1297603 h 3034730"/>
              <a:gd name="connsiteX36" fmla="*/ 3212670 w 12192000"/>
              <a:gd name="connsiteY36" fmla="*/ 1318749 h 3034730"/>
              <a:gd name="connsiteX37" fmla="*/ 3328662 w 12192000"/>
              <a:gd name="connsiteY37" fmla="*/ 1330129 h 3034730"/>
              <a:gd name="connsiteX38" fmla="*/ 3411155 w 12192000"/>
              <a:gd name="connsiteY38" fmla="*/ 1284392 h 3034730"/>
              <a:gd name="connsiteX39" fmla="*/ 3418924 w 12192000"/>
              <a:gd name="connsiteY39" fmla="*/ 1293512 h 3034730"/>
              <a:gd name="connsiteX40" fmla="*/ 3476827 w 12192000"/>
              <a:gd name="connsiteY40" fmla="*/ 1288294 h 3034730"/>
              <a:gd name="connsiteX41" fmla="*/ 3676933 w 12192000"/>
              <a:gd name="connsiteY41" fmla="*/ 1204893 h 3034730"/>
              <a:gd name="connsiteX42" fmla="*/ 3790165 w 12192000"/>
              <a:gd name="connsiteY42" fmla="*/ 1196496 h 3034730"/>
              <a:gd name="connsiteX43" fmla="*/ 3830794 w 12192000"/>
              <a:gd name="connsiteY43" fmla="*/ 1204017 h 3034730"/>
              <a:gd name="connsiteX44" fmla="*/ 3898840 w 12192000"/>
              <a:gd name="connsiteY44" fmla="*/ 1215965 h 3034730"/>
              <a:gd name="connsiteX45" fmla="*/ 3950784 w 12192000"/>
              <a:gd name="connsiteY45" fmla="*/ 1250756 h 3034730"/>
              <a:gd name="connsiteX46" fmla="*/ 4007250 w 12192000"/>
              <a:gd name="connsiteY46" fmla="*/ 1250499 h 3034730"/>
              <a:gd name="connsiteX47" fmla="*/ 4018961 w 12192000"/>
              <a:gd name="connsiteY47" fmla="*/ 1216994 h 3034730"/>
              <a:gd name="connsiteX48" fmla="*/ 4079819 w 12192000"/>
              <a:gd name="connsiteY48" fmla="*/ 1227574 h 3034730"/>
              <a:gd name="connsiteX49" fmla="*/ 4172291 w 12192000"/>
              <a:gd name="connsiteY49" fmla="*/ 1247294 h 3034730"/>
              <a:gd name="connsiteX50" fmla="*/ 4225262 w 12192000"/>
              <a:gd name="connsiteY50" fmla="*/ 1250029 h 3034730"/>
              <a:gd name="connsiteX51" fmla="*/ 4370346 w 12192000"/>
              <a:gd name="connsiteY51" fmla="*/ 1266882 h 3034730"/>
              <a:gd name="connsiteX52" fmla="*/ 4515963 w 12192000"/>
              <a:gd name="connsiteY52" fmla="*/ 1290912 h 3034730"/>
              <a:gd name="connsiteX53" fmla="*/ 4588639 w 12192000"/>
              <a:gd name="connsiteY53" fmla="*/ 1342808 h 3034730"/>
              <a:gd name="connsiteX54" fmla="*/ 4596973 w 12192000"/>
              <a:gd name="connsiteY54" fmla="*/ 1344279 h 3034730"/>
              <a:gd name="connsiteX55" fmla="*/ 4618216 w 12192000"/>
              <a:gd name="connsiteY55" fmla="*/ 1338270 h 3034730"/>
              <a:gd name="connsiteX56" fmla="*/ 4625954 w 12192000"/>
              <a:gd name="connsiteY56" fmla="*/ 1334357 h 3034730"/>
              <a:gd name="connsiteX57" fmla="*/ 4637810 w 12192000"/>
              <a:gd name="connsiteY57" fmla="*/ 1332150 h 3034730"/>
              <a:gd name="connsiteX58" fmla="*/ 4638182 w 12192000"/>
              <a:gd name="connsiteY58" fmla="*/ 1332622 h 3034730"/>
              <a:gd name="connsiteX59" fmla="*/ 4649133 w 12192000"/>
              <a:gd name="connsiteY59" fmla="*/ 1329525 h 3034730"/>
              <a:gd name="connsiteX60" fmla="*/ 4701697 w 12192000"/>
              <a:gd name="connsiteY60" fmla="*/ 1307716 h 3034730"/>
              <a:gd name="connsiteX61" fmla="*/ 4781030 w 12192000"/>
              <a:gd name="connsiteY61" fmla="*/ 1344260 h 3034730"/>
              <a:gd name="connsiteX62" fmla="*/ 4812019 w 12192000"/>
              <a:gd name="connsiteY62" fmla="*/ 1347319 h 3034730"/>
              <a:gd name="connsiteX63" fmla="*/ 4828995 w 12192000"/>
              <a:gd name="connsiteY63" fmla="*/ 1351764 h 3034730"/>
              <a:gd name="connsiteX64" fmla="*/ 4830324 w 12192000"/>
              <a:gd name="connsiteY64" fmla="*/ 1353855 h 3034730"/>
              <a:gd name="connsiteX65" fmla="*/ 4880675 w 12192000"/>
              <a:gd name="connsiteY65" fmla="*/ 1332684 h 3034730"/>
              <a:gd name="connsiteX66" fmla="*/ 4888002 w 12192000"/>
              <a:gd name="connsiteY66" fmla="*/ 1334108 h 3034730"/>
              <a:gd name="connsiteX67" fmla="*/ 4920000 w 12192000"/>
              <a:gd name="connsiteY67" fmla="*/ 1314889 h 3034730"/>
              <a:gd name="connsiteX68" fmla="*/ 4936970 w 12192000"/>
              <a:gd name="connsiteY68" fmla="*/ 1307850 h 3034730"/>
              <a:gd name="connsiteX69" fmla="*/ 4940860 w 12192000"/>
              <a:gd name="connsiteY69" fmla="*/ 1299898 h 3034730"/>
              <a:gd name="connsiteX70" fmla="*/ 4966368 w 12192000"/>
              <a:gd name="connsiteY70" fmla="*/ 1292534 h 3034730"/>
              <a:gd name="connsiteX71" fmla="*/ 4969638 w 12192000"/>
              <a:gd name="connsiteY71" fmla="*/ 1293938 h 3034730"/>
              <a:gd name="connsiteX72" fmla="*/ 5226148 w 12192000"/>
              <a:gd name="connsiteY72" fmla="*/ 1226342 h 3034730"/>
              <a:gd name="connsiteX73" fmla="*/ 5404202 w 12192000"/>
              <a:gd name="connsiteY73" fmla="*/ 1111681 h 3034730"/>
              <a:gd name="connsiteX74" fmla="*/ 5524873 w 12192000"/>
              <a:gd name="connsiteY74" fmla="*/ 1097146 h 3034730"/>
              <a:gd name="connsiteX75" fmla="*/ 5571647 w 12192000"/>
              <a:gd name="connsiteY75" fmla="*/ 1135778 h 3034730"/>
              <a:gd name="connsiteX76" fmla="*/ 5864828 w 12192000"/>
              <a:gd name="connsiteY76" fmla="*/ 1056037 h 3034730"/>
              <a:gd name="connsiteX77" fmla="*/ 5942819 w 12192000"/>
              <a:gd name="connsiteY77" fmla="*/ 1056200 h 3034730"/>
              <a:gd name="connsiteX78" fmla="*/ 6005130 w 12192000"/>
              <a:gd name="connsiteY78" fmla="*/ 1014420 h 3034730"/>
              <a:gd name="connsiteX79" fmla="*/ 6035074 w 12192000"/>
              <a:gd name="connsiteY79" fmla="*/ 1024211 h 3034730"/>
              <a:gd name="connsiteX80" fmla="*/ 6040306 w 12192000"/>
              <a:gd name="connsiteY80" fmla="*/ 1026359 h 3034730"/>
              <a:gd name="connsiteX81" fmla="*/ 6059736 w 12192000"/>
              <a:gd name="connsiteY81" fmla="*/ 1024948 h 3034730"/>
              <a:gd name="connsiteX82" fmla="*/ 6067105 w 12192000"/>
              <a:gd name="connsiteY82" fmla="*/ 1037061 h 3034730"/>
              <a:gd name="connsiteX83" fmla="*/ 6097704 w 12192000"/>
              <a:gd name="connsiteY83" fmla="*/ 1043902 h 3034730"/>
              <a:gd name="connsiteX84" fmla="*/ 6132939 w 12192000"/>
              <a:gd name="connsiteY84" fmla="*/ 1037812 h 3034730"/>
              <a:gd name="connsiteX85" fmla="*/ 6298074 w 12192000"/>
              <a:gd name="connsiteY85" fmla="*/ 994926 h 3034730"/>
              <a:gd name="connsiteX86" fmla="*/ 6398189 w 12192000"/>
              <a:gd name="connsiteY86" fmla="*/ 977221 h 3034730"/>
              <a:gd name="connsiteX87" fmla="*/ 6438292 w 12192000"/>
              <a:gd name="connsiteY87" fmla="*/ 982986 h 3034730"/>
              <a:gd name="connsiteX88" fmla="*/ 6492901 w 12192000"/>
              <a:gd name="connsiteY88" fmla="*/ 982640 h 3034730"/>
              <a:gd name="connsiteX89" fmla="*/ 6590880 w 12192000"/>
              <a:gd name="connsiteY89" fmla="*/ 991699 h 3034730"/>
              <a:gd name="connsiteX90" fmla="*/ 6719732 w 12192000"/>
              <a:gd name="connsiteY90" fmla="*/ 987056 h 3034730"/>
              <a:gd name="connsiteX91" fmla="*/ 6804733 w 12192000"/>
              <a:gd name="connsiteY91" fmla="*/ 930333 h 3034730"/>
              <a:gd name="connsiteX92" fmla="*/ 6814394 w 12192000"/>
              <a:gd name="connsiteY92" fmla="*/ 938315 h 3034730"/>
              <a:gd name="connsiteX93" fmla="*/ 6877373 w 12192000"/>
              <a:gd name="connsiteY93" fmla="*/ 925183 h 3034730"/>
              <a:gd name="connsiteX94" fmla="*/ 7048861 w 12192000"/>
              <a:gd name="connsiteY94" fmla="*/ 846673 h 3034730"/>
              <a:gd name="connsiteX95" fmla="*/ 7210341 w 12192000"/>
              <a:gd name="connsiteY95" fmla="*/ 791032 h 3034730"/>
              <a:gd name="connsiteX96" fmla="*/ 7255911 w 12192000"/>
              <a:gd name="connsiteY96" fmla="*/ 792913 h 3034730"/>
              <a:gd name="connsiteX97" fmla="*/ 7332151 w 12192000"/>
              <a:gd name="connsiteY97" fmla="*/ 795421 h 3034730"/>
              <a:gd name="connsiteX98" fmla="*/ 7399867 w 12192000"/>
              <a:gd name="connsiteY98" fmla="*/ 797410 h 3034730"/>
              <a:gd name="connsiteX99" fmla="*/ 7455528 w 12192000"/>
              <a:gd name="connsiteY99" fmla="*/ 814796 h 3034730"/>
              <a:gd name="connsiteX100" fmla="*/ 7464265 w 12192000"/>
              <a:gd name="connsiteY100" fmla="*/ 779938 h 3034730"/>
              <a:gd name="connsiteX101" fmla="*/ 7532439 w 12192000"/>
              <a:gd name="connsiteY101" fmla="*/ 782076 h 3034730"/>
              <a:gd name="connsiteX102" fmla="*/ 7636477 w 12192000"/>
              <a:gd name="connsiteY102" fmla="*/ 788938 h 3034730"/>
              <a:gd name="connsiteX103" fmla="*/ 7695017 w 12192000"/>
              <a:gd name="connsiteY103" fmla="*/ 784375 h 3034730"/>
              <a:gd name="connsiteX104" fmla="*/ 7856510 w 12192000"/>
              <a:gd name="connsiteY104" fmla="*/ 781165 h 3034730"/>
              <a:gd name="connsiteX105" fmla="*/ 8000425 w 12192000"/>
              <a:gd name="connsiteY105" fmla="*/ 797703 h 3034730"/>
              <a:gd name="connsiteX106" fmla="*/ 8122842 w 12192000"/>
              <a:gd name="connsiteY106" fmla="*/ 827094 h 3034730"/>
              <a:gd name="connsiteX107" fmla="*/ 8256063 w 12192000"/>
              <a:gd name="connsiteY107" fmla="*/ 825948 h 3034730"/>
              <a:gd name="connsiteX108" fmla="*/ 8279361 w 12192000"/>
              <a:gd name="connsiteY108" fmla="*/ 831590 h 3034730"/>
              <a:gd name="connsiteX109" fmla="*/ 8308574 w 12192000"/>
              <a:gd name="connsiteY109" fmla="*/ 820928 h 3034730"/>
              <a:gd name="connsiteX110" fmla="*/ 8425361 w 12192000"/>
              <a:gd name="connsiteY110" fmla="*/ 776344 h 3034730"/>
              <a:gd name="connsiteX111" fmla="*/ 8514569 w 12192000"/>
              <a:gd name="connsiteY111" fmla="*/ 724729 h 3034730"/>
              <a:gd name="connsiteX112" fmla="*/ 8637020 w 12192000"/>
              <a:gd name="connsiteY112" fmla="*/ 729742 h 3034730"/>
              <a:gd name="connsiteX113" fmla="*/ 8707913 w 12192000"/>
              <a:gd name="connsiteY113" fmla="*/ 709631 h 3034730"/>
              <a:gd name="connsiteX114" fmla="*/ 8837330 w 12192000"/>
              <a:gd name="connsiteY114" fmla="*/ 673082 h 3034730"/>
              <a:gd name="connsiteX115" fmla="*/ 8976426 w 12192000"/>
              <a:gd name="connsiteY115" fmla="*/ 629547 h 3034730"/>
              <a:gd name="connsiteX116" fmla="*/ 9071558 w 12192000"/>
              <a:gd name="connsiteY116" fmla="*/ 623787 h 3034730"/>
              <a:gd name="connsiteX117" fmla="*/ 9198035 w 12192000"/>
              <a:gd name="connsiteY117" fmla="*/ 548814 h 3034730"/>
              <a:gd name="connsiteX118" fmla="*/ 9262491 w 12192000"/>
              <a:gd name="connsiteY118" fmla="*/ 519293 h 3034730"/>
              <a:gd name="connsiteX119" fmla="*/ 9365508 w 12192000"/>
              <a:gd name="connsiteY119" fmla="*/ 489381 h 3034730"/>
              <a:gd name="connsiteX120" fmla="*/ 9396419 w 12192000"/>
              <a:gd name="connsiteY120" fmla="*/ 477440 h 3034730"/>
              <a:gd name="connsiteX121" fmla="*/ 9730507 w 12192000"/>
              <a:gd name="connsiteY121" fmla="*/ 422365 h 3034730"/>
              <a:gd name="connsiteX122" fmla="*/ 9898786 w 12192000"/>
              <a:gd name="connsiteY122" fmla="*/ 373843 h 3034730"/>
              <a:gd name="connsiteX123" fmla="*/ 10058792 w 12192000"/>
              <a:gd name="connsiteY123" fmla="*/ 341141 h 3034730"/>
              <a:gd name="connsiteX124" fmla="*/ 10166359 w 12192000"/>
              <a:gd name="connsiteY124" fmla="*/ 302357 h 3034730"/>
              <a:gd name="connsiteX125" fmla="*/ 10198649 w 12192000"/>
              <a:gd name="connsiteY125" fmla="*/ 298184 h 3034730"/>
              <a:gd name="connsiteX126" fmla="*/ 10252414 w 12192000"/>
              <a:gd name="connsiteY126" fmla="*/ 295650 h 3034730"/>
              <a:gd name="connsiteX127" fmla="*/ 10330562 w 12192000"/>
              <a:gd name="connsiteY127" fmla="*/ 263831 h 3034730"/>
              <a:gd name="connsiteX128" fmla="*/ 10538668 w 12192000"/>
              <a:gd name="connsiteY128" fmla="*/ 215867 h 3034730"/>
              <a:gd name="connsiteX129" fmla="*/ 10756358 w 12192000"/>
              <a:gd name="connsiteY129" fmla="*/ 119095 h 3034730"/>
              <a:gd name="connsiteX130" fmla="*/ 10980482 w 12192000"/>
              <a:gd name="connsiteY130" fmla="*/ 104025 h 3034730"/>
              <a:gd name="connsiteX131" fmla="*/ 11112382 w 12192000"/>
              <a:gd name="connsiteY131" fmla="*/ 109832 h 3034730"/>
              <a:gd name="connsiteX132" fmla="*/ 11245495 w 12192000"/>
              <a:gd name="connsiteY132" fmla="*/ 132087 h 3034730"/>
              <a:gd name="connsiteX133" fmla="*/ 11429655 w 12192000"/>
              <a:gd name="connsiteY133" fmla="*/ 121106 h 3034730"/>
              <a:gd name="connsiteX134" fmla="*/ 11594025 w 12192000"/>
              <a:gd name="connsiteY134" fmla="*/ 82714 h 3034730"/>
              <a:gd name="connsiteX135" fmla="*/ 11634593 w 12192000"/>
              <a:gd name="connsiteY135" fmla="*/ 86302 h 3034730"/>
              <a:gd name="connsiteX136" fmla="*/ 11690562 w 12192000"/>
              <a:gd name="connsiteY136" fmla="*/ 99375 h 3034730"/>
              <a:gd name="connsiteX137" fmla="*/ 11876884 w 12192000"/>
              <a:gd name="connsiteY137" fmla="*/ 59830 h 3034730"/>
              <a:gd name="connsiteX138" fmla="*/ 12053274 w 12192000"/>
              <a:gd name="connsiteY138" fmla="*/ 219 h 3034730"/>
              <a:gd name="connsiteX0" fmla="*/ 12053274 w 12192000"/>
              <a:gd name="connsiteY0" fmla="*/ 219 h 3034730"/>
              <a:gd name="connsiteX1" fmla="*/ 12090320 w 12192000"/>
              <a:gd name="connsiteY1" fmla="*/ 20165 h 3034730"/>
              <a:gd name="connsiteX2" fmla="*/ 12179872 w 12192000"/>
              <a:gd name="connsiteY2" fmla="*/ 17423 h 3034730"/>
              <a:gd name="connsiteX3" fmla="*/ 12192000 w 12192000"/>
              <a:gd name="connsiteY3" fmla="*/ 6015 h 3034730"/>
              <a:gd name="connsiteX4" fmla="*/ 12192000 w 12192000"/>
              <a:gd name="connsiteY4" fmla="*/ 3034730 h 3034730"/>
              <a:gd name="connsiteX5" fmla="*/ 0 w 12192000"/>
              <a:gd name="connsiteY5" fmla="*/ 3034730 h 3034730"/>
              <a:gd name="connsiteX6" fmla="*/ 0 w 12192000"/>
              <a:gd name="connsiteY6" fmla="*/ 1455893 h 3034730"/>
              <a:gd name="connsiteX7" fmla="*/ 1262 w 12192000"/>
              <a:gd name="connsiteY7" fmla="*/ 1455434 h 3034730"/>
              <a:gd name="connsiteX8" fmla="*/ 80954 w 12192000"/>
              <a:gd name="connsiteY8" fmla="*/ 1398709 h 3034730"/>
              <a:gd name="connsiteX9" fmla="*/ 292225 w 12192000"/>
              <a:gd name="connsiteY9" fmla="*/ 1384960 h 3034730"/>
              <a:gd name="connsiteX10" fmla="*/ 363775 w 12192000"/>
              <a:gd name="connsiteY10" fmla="*/ 1320009 h 3034730"/>
              <a:gd name="connsiteX11" fmla="*/ 592426 w 12192000"/>
              <a:gd name="connsiteY11" fmla="*/ 1269402 h 3034730"/>
              <a:gd name="connsiteX12" fmla="*/ 922282 w 12192000"/>
              <a:gd name="connsiteY12" fmla="*/ 1438131 h 3034730"/>
              <a:gd name="connsiteX13" fmla="*/ 1045058 w 12192000"/>
              <a:gd name="connsiteY13" fmla="*/ 1397114 h 3034730"/>
              <a:gd name="connsiteX14" fmla="*/ 1089622 w 12192000"/>
              <a:gd name="connsiteY14" fmla="*/ 1349798 h 3034730"/>
              <a:gd name="connsiteX15" fmla="*/ 1108310 w 12192000"/>
              <a:gd name="connsiteY15" fmla="*/ 1344459 h 3034730"/>
              <a:gd name="connsiteX16" fmla="*/ 1153729 w 12192000"/>
              <a:gd name="connsiteY16" fmla="*/ 1377352 h 3034730"/>
              <a:gd name="connsiteX17" fmla="*/ 1205648 w 12192000"/>
              <a:gd name="connsiteY17" fmla="*/ 1368884 h 3034730"/>
              <a:gd name="connsiteX18" fmla="*/ 1276507 w 12192000"/>
              <a:gd name="connsiteY18" fmla="*/ 1412521 h 3034730"/>
              <a:gd name="connsiteX19" fmla="*/ 1484434 w 12192000"/>
              <a:gd name="connsiteY19" fmla="*/ 1397913 h 3034730"/>
              <a:gd name="connsiteX20" fmla="*/ 1551462 w 12192000"/>
              <a:gd name="connsiteY20" fmla="*/ 1444019 h 3034730"/>
              <a:gd name="connsiteX21" fmla="*/ 1578891 w 12192000"/>
              <a:gd name="connsiteY21" fmla="*/ 1450899 h 3034730"/>
              <a:gd name="connsiteX22" fmla="*/ 1629211 w 12192000"/>
              <a:gd name="connsiteY22" fmla="*/ 1496905 h 3034730"/>
              <a:gd name="connsiteX23" fmla="*/ 1761368 w 12192000"/>
              <a:gd name="connsiteY23" fmla="*/ 1385440 h 3034730"/>
              <a:gd name="connsiteX24" fmla="*/ 1963498 w 12192000"/>
              <a:gd name="connsiteY24" fmla="*/ 1382242 h 3034730"/>
              <a:gd name="connsiteX25" fmla="*/ 2135835 w 12192000"/>
              <a:gd name="connsiteY25" fmla="*/ 1290559 h 3034730"/>
              <a:gd name="connsiteX26" fmla="*/ 2245597 w 12192000"/>
              <a:gd name="connsiteY26" fmla="*/ 1291110 h 3034730"/>
              <a:gd name="connsiteX27" fmla="*/ 2283213 w 12192000"/>
              <a:gd name="connsiteY27" fmla="*/ 1335248 h 3034730"/>
              <a:gd name="connsiteX28" fmla="*/ 2554835 w 12192000"/>
              <a:gd name="connsiteY28" fmla="*/ 1292500 h 3034730"/>
              <a:gd name="connsiteX29" fmla="*/ 2624709 w 12192000"/>
              <a:gd name="connsiteY29" fmla="*/ 1302340 h 3034730"/>
              <a:gd name="connsiteX30" fmla="*/ 2685203 w 12192000"/>
              <a:gd name="connsiteY30" fmla="*/ 1268613 h 3034730"/>
              <a:gd name="connsiteX31" fmla="*/ 2797140 w 12192000"/>
              <a:gd name="connsiteY31" fmla="*/ 1307684 h 3034730"/>
              <a:gd name="connsiteX32" fmla="*/ 2949904 w 12192000"/>
              <a:gd name="connsiteY32" fmla="*/ 1285619 h 3034730"/>
              <a:gd name="connsiteX33" fmla="*/ 3041599 w 12192000"/>
              <a:gd name="connsiteY33" fmla="*/ 1280473 h 3034730"/>
              <a:gd name="connsiteX34" fmla="*/ 3076895 w 12192000"/>
              <a:gd name="connsiteY34" fmla="*/ 1291170 h 3034730"/>
              <a:gd name="connsiteX35" fmla="*/ 3125873 w 12192000"/>
              <a:gd name="connsiteY35" fmla="*/ 1297603 h 3034730"/>
              <a:gd name="connsiteX36" fmla="*/ 3212670 w 12192000"/>
              <a:gd name="connsiteY36" fmla="*/ 1318749 h 3034730"/>
              <a:gd name="connsiteX37" fmla="*/ 3328662 w 12192000"/>
              <a:gd name="connsiteY37" fmla="*/ 1330129 h 3034730"/>
              <a:gd name="connsiteX38" fmla="*/ 3411155 w 12192000"/>
              <a:gd name="connsiteY38" fmla="*/ 1284392 h 3034730"/>
              <a:gd name="connsiteX39" fmla="*/ 3418924 w 12192000"/>
              <a:gd name="connsiteY39" fmla="*/ 1293512 h 3034730"/>
              <a:gd name="connsiteX40" fmla="*/ 3476827 w 12192000"/>
              <a:gd name="connsiteY40" fmla="*/ 1288294 h 3034730"/>
              <a:gd name="connsiteX41" fmla="*/ 3676933 w 12192000"/>
              <a:gd name="connsiteY41" fmla="*/ 1204893 h 3034730"/>
              <a:gd name="connsiteX42" fmla="*/ 3790165 w 12192000"/>
              <a:gd name="connsiteY42" fmla="*/ 1196496 h 3034730"/>
              <a:gd name="connsiteX43" fmla="*/ 3830794 w 12192000"/>
              <a:gd name="connsiteY43" fmla="*/ 1204017 h 3034730"/>
              <a:gd name="connsiteX44" fmla="*/ 3898840 w 12192000"/>
              <a:gd name="connsiteY44" fmla="*/ 1215965 h 3034730"/>
              <a:gd name="connsiteX45" fmla="*/ 3950784 w 12192000"/>
              <a:gd name="connsiteY45" fmla="*/ 1250756 h 3034730"/>
              <a:gd name="connsiteX46" fmla="*/ 4007250 w 12192000"/>
              <a:gd name="connsiteY46" fmla="*/ 1250499 h 3034730"/>
              <a:gd name="connsiteX47" fmla="*/ 4018961 w 12192000"/>
              <a:gd name="connsiteY47" fmla="*/ 1216994 h 3034730"/>
              <a:gd name="connsiteX48" fmla="*/ 4079819 w 12192000"/>
              <a:gd name="connsiteY48" fmla="*/ 1227574 h 3034730"/>
              <a:gd name="connsiteX49" fmla="*/ 4172291 w 12192000"/>
              <a:gd name="connsiteY49" fmla="*/ 1247294 h 3034730"/>
              <a:gd name="connsiteX50" fmla="*/ 4225262 w 12192000"/>
              <a:gd name="connsiteY50" fmla="*/ 1250029 h 3034730"/>
              <a:gd name="connsiteX51" fmla="*/ 4370346 w 12192000"/>
              <a:gd name="connsiteY51" fmla="*/ 1266882 h 3034730"/>
              <a:gd name="connsiteX52" fmla="*/ 4515963 w 12192000"/>
              <a:gd name="connsiteY52" fmla="*/ 1290912 h 3034730"/>
              <a:gd name="connsiteX53" fmla="*/ 4588639 w 12192000"/>
              <a:gd name="connsiteY53" fmla="*/ 1342808 h 3034730"/>
              <a:gd name="connsiteX54" fmla="*/ 4596973 w 12192000"/>
              <a:gd name="connsiteY54" fmla="*/ 1344279 h 3034730"/>
              <a:gd name="connsiteX55" fmla="*/ 4618216 w 12192000"/>
              <a:gd name="connsiteY55" fmla="*/ 1338270 h 3034730"/>
              <a:gd name="connsiteX56" fmla="*/ 4625954 w 12192000"/>
              <a:gd name="connsiteY56" fmla="*/ 1334357 h 3034730"/>
              <a:gd name="connsiteX57" fmla="*/ 4637810 w 12192000"/>
              <a:gd name="connsiteY57" fmla="*/ 1332150 h 3034730"/>
              <a:gd name="connsiteX58" fmla="*/ 4638182 w 12192000"/>
              <a:gd name="connsiteY58" fmla="*/ 1332622 h 3034730"/>
              <a:gd name="connsiteX59" fmla="*/ 4649133 w 12192000"/>
              <a:gd name="connsiteY59" fmla="*/ 1329525 h 3034730"/>
              <a:gd name="connsiteX60" fmla="*/ 4701697 w 12192000"/>
              <a:gd name="connsiteY60" fmla="*/ 1307716 h 3034730"/>
              <a:gd name="connsiteX61" fmla="*/ 4781030 w 12192000"/>
              <a:gd name="connsiteY61" fmla="*/ 1344260 h 3034730"/>
              <a:gd name="connsiteX62" fmla="*/ 4812019 w 12192000"/>
              <a:gd name="connsiteY62" fmla="*/ 1347319 h 3034730"/>
              <a:gd name="connsiteX63" fmla="*/ 4828995 w 12192000"/>
              <a:gd name="connsiteY63" fmla="*/ 1351764 h 3034730"/>
              <a:gd name="connsiteX64" fmla="*/ 4830324 w 12192000"/>
              <a:gd name="connsiteY64" fmla="*/ 1353855 h 3034730"/>
              <a:gd name="connsiteX65" fmla="*/ 4880675 w 12192000"/>
              <a:gd name="connsiteY65" fmla="*/ 1332684 h 3034730"/>
              <a:gd name="connsiteX66" fmla="*/ 4888002 w 12192000"/>
              <a:gd name="connsiteY66" fmla="*/ 1334108 h 3034730"/>
              <a:gd name="connsiteX67" fmla="*/ 4920000 w 12192000"/>
              <a:gd name="connsiteY67" fmla="*/ 1314889 h 3034730"/>
              <a:gd name="connsiteX68" fmla="*/ 4936970 w 12192000"/>
              <a:gd name="connsiteY68" fmla="*/ 1307850 h 3034730"/>
              <a:gd name="connsiteX69" fmla="*/ 4940860 w 12192000"/>
              <a:gd name="connsiteY69" fmla="*/ 1299898 h 3034730"/>
              <a:gd name="connsiteX70" fmla="*/ 4966368 w 12192000"/>
              <a:gd name="connsiteY70" fmla="*/ 1292534 h 3034730"/>
              <a:gd name="connsiteX71" fmla="*/ 4969638 w 12192000"/>
              <a:gd name="connsiteY71" fmla="*/ 1293938 h 3034730"/>
              <a:gd name="connsiteX72" fmla="*/ 5226148 w 12192000"/>
              <a:gd name="connsiteY72" fmla="*/ 1226342 h 3034730"/>
              <a:gd name="connsiteX73" fmla="*/ 5404202 w 12192000"/>
              <a:gd name="connsiteY73" fmla="*/ 1111681 h 3034730"/>
              <a:gd name="connsiteX74" fmla="*/ 5524873 w 12192000"/>
              <a:gd name="connsiteY74" fmla="*/ 1097146 h 3034730"/>
              <a:gd name="connsiteX75" fmla="*/ 5571647 w 12192000"/>
              <a:gd name="connsiteY75" fmla="*/ 1135778 h 3034730"/>
              <a:gd name="connsiteX76" fmla="*/ 5864828 w 12192000"/>
              <a:gd name="connsiteY76" fmla="*/ 1056037 h 3034730"/>
              <a:gd name="connsiteX77" fmla="*/ 5942819 w 12192000"/>
              <a:gd name="connsiteY77" fmla="*/ 1056200 h 3034730"/>
              <a:gd name="connsiteX78" fmla="*/ 6005130 w 12192000"/>
              <a:gd name="connsiteY78" fmla="*/ 1014420 h 3034730"/>
              <a:gd name="connsiteX79" fmla="*/ 6035074 w 12192000"/>
              <a:gd name="connsiteY79" fmla="*/ 1024211 h 3034730"/>
              <a:gd name="connsiteX80" fmla="*/ 6040306 w 12192000"/>
              <a:gd name="connsiteY80" fmla="*/ 1026359 h 3034730"/>
              <a:gd name="connsiteX81" fmla="*/ 6059736 w 12192000"/>
              <a:gd name="connsiteY81" fmla="*/ 1024948 h 3034730"/>
              <a:gd name="connsiteX82" fmla="*/ 6067105 w 12192000"/>
              <a:gd name="connsiteY82" fmla="*/ 1037061 h 3034730"/>
              <a:gd name="connsiteX83" fmla="*/ 6097704 w 12192000"/>
              <a:gd name="connsiteY83" fmla="*/ 1043902 h 3034730"/>
              <a:gd name="connsiteX84" fmla="*/ 6132939 w 12192000"/>
              <a:gd name="connsiteY84" fmla="*/ 1037812 h 3034730"/>
              <a:gd name="connsiteX85" fmla="*/ 6298074 w 12192000"/>
              <a:gd name="connsiteY85" fmla="*/ 994926 h 3034730"/>
              <a:gd name="connsiteX86" fmla="*/ 6398189 w 12192000"/>
              <a:gd name="connsiteY86" fmla="*/ 977221 h 3034730"/>
              <a:gd name="connsiteX87" fmla="*/ 6438292 w 12192000"/>
              <a:gd name="connsiteY87" fmla="*/ 982986 h 3034730"/>
              <a:gd name="connsiteX88" fmla="*/ 6492901 w 12192000"/>
              <a:gd name="connsiteY88" fmla="*/ 982640 h 3034730"/>
              <a:gd name="connsiteX89" fmla="*/ 6590880 w 12192000"/>
              <a:gd name="connsiteY89" fmla="*/ 991699 h 3034730"/>
              <a:gd name="connsiteX90" fmla="*/ 6719732 w 12192000"/>
              <a:gd name="connsiteY90" fmla="*/ 987056 h 3034730"/>
              <a:gd name="connsiteX91" fmla="*/ 6804733 w 12192000"/>
              <a:gd name="connsiteY91" fmla="*/ 930333 h 3034730"/>
              <a:gd name="connsiteX92" fmla="*/ 6814394 w 12192000"/>
              <a:gd name="connsiteY92" fmla="*/ 938315 h 3034730"/>
              <a:gd name="connsiteX93" fmla="*/ 6877373 w 12192000"/>
              <a:gd name="connsiteY93" fmla="*/ 925183 h 3034730"/>
              <a:gd name="connsiteX94" fmla="*/ 7048861 w 12192000"/>
              <a:gd name="connsiteY94" fmla="*/ 846673 h 3034730"/>
              <a:gd name="connsiteX95" fmla="*/ 7210341 w 12192000"/>
              <a:gd name="connsiteY95" fmla="*/ 791032 h 3034730"/>
              <a:gd name="connsiteX96" fmla="*/ 7255911 w 12192000"/>
              <a:gd name="connsiteY96" fmla="*/ 792913 h 3034730"/>
              <a:gd name="connsiteX97" fmla="*/ 7332151 w 12192000"/>
              <a:gd name="connsiteY97" fmla="*/ 795421 h 3034730"/>
              <a:gd name="connsiteX98" fmla="*/ 7399867 w 12192000"/>
              <a:gd name="connsiteY98" fmla="*/ 797410 h 3034730"/>
              <a:gd name="connsiteX99" fmla="*/ 7455528 w 12192000"/>
              <a:gd name="connsiteY99" fmla="*/ 814796 h 3034730"/>
              <a:gd name="connsiteX100" fmla="*/ 7532439 w 12192000"/>
              <a:gd name="connsiteY100" fmla="*/ 782076 h 3034730"/>
              <a:gd name="connsiteX101" fmla="*/ 7636477 w 12192000"/>
              <a:gd name="connsiteY101" fmla="*/ 788938 h 3034730"/>
              <a:gd name="connsiteX102" fmla="*/ 7695017 w 12192000"/>
              <a:gd name="connsiteY102" fmla="*/ 784375 h 3034730"/>
              <a:gd name="connsiteX103" fmla="*/ 7856510 w 12192000"/>
              <a:gd name="connsiteY103" fmla="*/ 781165 h 3034730"/>
              <a:gd name="connsiteX104" fmla="*/ 8000425 w 12192000"/>
              <a:gd name="connsiteY104" fmla="*/ 797703 h 3034730"/>
              <a:gd name="connsiteX105" fmla="*/ 8122842 w 12192000"/>
              <a:gd name="connsiteY105" fmla="*/ 827094 h 3034730"/>
              <a:gd name="connsiteX106" fmla="*/ 8256063 w 12192000"/>
              <a:gd name="connsiteY106" fmla="*/ 825948 h 3034730"/>
              <a:gd name="connsiteX107" fmla="*/ 8279361 w 12192000"/>
              <a:gd name="connsiteY107" fmla="*/ 831590 h 3034730"/>
              <a:gd name="connsiteX108" fmla="*/ 8308574 w 12192000"/>
              <a:gd name="connsiteY108" fmla="*/ 820928 h 3034730"/>
              <a:gd name="connsiteX109" fmla="*/ 8425361 w 12192000"/>
              <a:gd name="connsiteY109" fmla="*/ 776344 h 3034730"/>
              <a:gd name="connsiteX110" fmla="*/ 8514569 w 12192000"/>
              <a:gd name="connsiteY110" fmla="*/ 724729 h 3034730"/>
              <a:gd name="connsiteX111" fmla="*/ 8637020 w 12192000"/>
              <a:gd name="connsiteY111" fmla="*/ 729742 h 3034730"/>
              <a:gd name="connsiteX112" fmla="*/ 8707913 w 12192000"/>
              <a:gd name="connsiteY112" fmla="*/ 709631 h 3034730"/>
              <a:gd name="connsiteX113" fmla="*/ 8837330 w 12192000"/>
              <a:gd name="connsiteY113" fmla="*/ 673082 h 3034730"/>
              <a:gd name="connsiteX114" fmla="*/ 8976426 w 12192000"/>
              <a:gd name="connsiteY114" fmla="*/ 629547 h 3034730"/>
              <a:gd name="connsiteX115" fmla="*/ 9071558 w 12192000"/>
              <a:gd name="connsiteY115" fmla="*/ 623787 h 3034730"/>
              <a:gd name="connsiteX116" fmla="*/ 9198035 w 12192000"/>
              <a:gd name="connsiteY116" fmla="*/ 548814 h 3034730"/>
              <a:gd name="connsiteX117" fmla="*/ 9262491 w 12192000"/>
              <a:gd name="connsiteY117" fmla="*/ 519293 h 3034730"/>
              <a:gd name="connsiteX118" fmla="*/ 9365508 w 12192000"/>
              <a:gd name="connsiteY118" fmla="*/ 489381 h 3034730"/>
              <a:gd name="connsiteX119" fmla="*/ 9396419 w 12192000"/>
              <a:gd name="connsiteY119" fmla="*/ 477440 h 3034730"/>
              <a:gd name="connsiteX120" fmla="*/ 9730507 w 12192000"/>
              <a:gd name="connsiteY120" fmla="*/ 422365 h 3034730"/>
              <a:gd name="connsiteX121" fmla="*/ 9898786 w 12192000"/>
              <a:gd name="connsiteY121" fmla="*/ 373843 h 3034730"/>
              <a:gd name="connsiteX122" fmla="*/ 10058792 w 12192000"/>
              <a:gd name="connsiteY122" fmla="*/ 341141 h 3034730"/>
              <a:gd name="connsiteX123" fmla="*/ 10166359 w 12192000"/>
              <a:gd name="connsiteY123" fmla="*/ 302357 h 3034730"/>
              <a:gd name="connsiteX124" fmla="*/ 10198649 w 12192000"/>
              <a:gd name="connsiteY124" fmla="*/ 298184 h 3034730"/>
              <a:gd name="connsiteX125" fmla="*/ 10252414 w 12192000"/>
              <a:gd name="connsiteY125" fmla="*/ 295650 h 3034730"/>
              <a:gd name="connsiteX126" fmla="*/ 10330562 w 12192000"/>
              <a:gd name="connsiteY126" fmla="*/ 263831 h 3034730"/>
              <a:gd name="connsiteX127" fmla="*/ 10538668 w 12192000"/>
              <a:gd name="connsiteY127" fmla="*/ 215867 h 3034730"/>
              <a:gd name="connsiteX128" fmla="*/ 10756358 w 12192000"/>
              <a:gd name="connsiteY128" fmla="*/ 119095 h 3034730"/>
              <a:gd name="connsiteX129" fmla="*/ 10980482 w 12192000"/>
              <a:gd name="connsiteY129" fmla="*/ 104025 h 3034730"/>
              <a:gd name="connsiteX130" fmla="*/ 11112382 w 12192000"/>
              <a:gd name="connsiteY130" fmla="*/ 109832 h 3034730"/>
              <a:gd name="connsiteX131" fmla="*/ 11245495 w 12192000"/>
              <a:gd name="connsiteY131" fmla="*/ 132087 h 3034730"/>
              <a:gd name="connsiteX132" fmla="*/ 11429655 w 12192000"/>
              <a:gd name="connsiteY132" fmla="*/ 121106 h 3034730"/>
              <a:gd name="connsiteX133" fmla="*/ 11594025 w 12192000"/>
              <a:gd name="connsiteY133" fmla="*/ 82714 h 3034730"/>
              <a:gd name="connsiteX134" fmla="*/ 11634593 w 12192000"/>
              <a:gd name="connsiteY134" fmla="*/ 86302 h 3034730"/>
              <a:gd name="connsiteX135" fmla="*/ 11690562 w 12192000"/>
              <a:gd name="connsiteY135" fmla="*/ 99375 h 3034730"/>
              <a:gd name="connsiteX136" fmla="*/ 11876884 w 12192000"/>
              <a:gd name="connsiteY136" fmla="*/ 59830 h 3034730"/>
              <a:gd name="connsiteX137" fmla="*/ 12053274 w 12192000"/>
              <a:gd name="connsiteY137" fmla="*/ 219 h 3034730"/>
              <a:gd name="connsiteX0" fmla="*/ 12053274 w 12192000"/>
              <a:gd name="connsiteY0" fmla="*/ 219 h 3034730"/>
              <a:gd name="connsiteX1" fmla="*/ 12090320 w 12192000"/>
              <a:gd name="connsiteY1" fmla="*/ 20165 h 3034730"/>
              <a:gd name="connsiteX2" fmla="*/ 12179872 w 12192000"/>
              <a:gd name="connsiteY2" fmla="*/ 17423 h 3034730"/>
              <a:gd name="connsiteX3" fmla="*/ 12192000 w 12192000"/>
              <a:gd name="connsiteY3" fmla="*/ 6015 h 3034730"/>
              <a:gd name="connsiteX4" fmla="*/ 12192000 w 12192000"/>
              <a:gd name="connsiteY4" fmla="*/ 3034730 h 3034730"/>
              <a:gd name="connsiteX5" fmla="*/ 0 w 12192000"/>
              <a:gd name="connsiteY5" fmla="*/ 3034730 h 3034730"/>
              <a:gd name="connsiteX6" fmla="*/ 0 w 12192000"/>
              <a:gd name="connsiteY6" fmla="*/ 1455893 h 3034730"/>
              <a:gd name="connsiteX7" fmla="*/ 1262 w 12192000"/>
              <a:gd name="connsiteY7" fmla="*/ 1455434 h 3034730"/>
              <a:gd name="connsiteX8" fmla="*/ 80954 w 12192000"/>
              <a:gd name="connsiteY8" fmla="*/ 1398709 h 3034730"/>
              <a:gd name="connsiteX9" fmla="*/ 292225 w 12192000"/>
              <a:gd name="connsiteY9" fmla="*/ 1384960 h 3034730"/>
              <a:gd name="connsiteX10" fmla="*/ 363775 w 12192000"/>
              <a:gd name="connsiteY10" fmla="*/ 1320009 h 3034730"/>
              <a:gd name="connsiteX11" fmla="*/ 592426 w 12192000"/>
              <a:gd name="connsiteY11" fmla="*/ 1269402 h 3034730"/>
              <a:gd name="connsiteX12" fmla="*/ 922282 w 12192000"/>
              <a:gd name="connsiteY12" fmla="*/ 1438131 h 3034730"/>
              <a:gd name="connsiteX13" fmla="*/ 1045058 w 12192000"/>
              <a:gd name="connsiteY13" fmla="*/ 1397114 h 3034730"/>
              <a:gd name="connsiteX14" fmla="*/ 1089622 w 12192000"/>
              <a:gd name="connsiteY14" fmla="*/ 1349798 h 3034730"/>
              <a:gd name="connsiteX15" fmla="*/ 1108310 w 12192000"/>
              <a:gd name="connsiteY15" fmla="*/ 1344459 h 3034730"/>
              <a:gd name="connsiteX16" fmla="*/ 1153729 w 12192000"/>
              <a:gd name="connsiteY16" fmla="*/ 1377352 h 3034730"/>
              <a:gd name="connsiteX17" fmla="*/ 1205648 w 12192000"/>
              <a:gd name="connsiteY17" fmla="*/ 1368884 h 3034730"/>
              <a:gd name="connsiteX18" fmla="*/ 1276507 w 12192000"/>
              <a:gd name="connsiteY18" fmla="*/ 1412521 h 3034730"/>
              <a:gd name="connsiteX19" fmla="*/ 1484434 w 12192000"/>
              <a:gd name="connsiteY19" fmla="*/ 1397913 h 3034730"/>
              <a:gd name="connsiteX20" fmla="*/ 1551462 w 12192000"/>
              <a:gd name="connsiteY20" fmla="*/ 1444019 h 3034730"/>
              <a:gd name="connsiteX21" fmla="*/ 1578891 w 12192000"/>
              <a:gd name="connsiteY21" fmla="*/ 1450899 h 3034730"/>
              <a:gd name="connsiteX22" fmla="*/ 1629211 w 12192000"/>
              <a:gd name="connsiteY22" fmla="*/ 1496905 h 3034730"/>
              <a:gd name="connsiteX23" fmla="*/ 1761368 w 12192000"/>
              <a:gd name="connsiteY23" fmla="*/ 1385440 h 3034730"/>
              <a:gd name="connsiteX24" fmla="*/ 1963498 w 12192000"/>
              <a:gd name="connsiteY24" fmla="*/ 1382242 h 3034730"/>
              <a:gd name="connsiteX25" fmla="*/ 2135835 w 12192000"/>
              <a:gd name="connsiteY25" fmla="*/ 1290559 h 3034730"/>
              <a:gd name="connsiteX26" fmla="*/ 2245597 w 12192000"/>
              <a:gd name="connsiteY26" fmla="*/ 1291110 h 3034730"/>
              <a:gd name="connsiteX27" fmla="*/ 2283213 w 12192000"/>
              <a:gd name="connsiteY27" fmla="*/ 1335248 h 3034730"/>
              <a:gd name="connsiteX28" fmla="*/ 2554835 w 12192000"/>
              <a:gd name="connsiteY28" fmla="*/ 1292500 h 3034730"/>
              <a:gd name="connsiteX29" fmla="*/ 2624709 w 12192000"/>
              <a:gd name="connsiteY29" fmla="*/ 1302340 h 3034730"/>
              <a:gd name="connsiteX30" fmla="*/ 2685203 w 12192000"/>
              <a:gd name="connsiteY30" fmla="*/ 1268613 h 3034730"/>
              <a:gd name="connsiteX31" fmla="*/ 2797140 w 12192000"/>
              <a:gd name="connsiteY31" fmla="*/ 1307684 h 3034730"/>
              <a:gd name="connsiteX32" fmla="*/ 2949904 w 12192000"/>
              <a:gd name="connsiteY32" fmla="*/ 1285619 h 3034730"/>
              <a:gd name="connsiteX33" fmla="*/ 3041599 w 12192000"/>
              <a:gd name="connsiteY33" fmla="*/ 1280473 h 3034730"/>
              <a:gd name="connsiteX34" fmla="*/ 3076895 w 12192000"/>
              <a:gd name="connsiteY34" fmla="*/ 1291170 h 3034730"/>
              <a:gd name="connsiteX35" fmla="*/ 3125873 w 12192000"/>
              <a:gd name="connsiteY35" fmla="*/ 1297603 h 3034730"/>
              <a:gd name="connsiteX36" fmla="*/ 3212670 w 12192000"/>
              <a:gd name="connsiteY36" fmla="*/ 1318749 h 3034730"/>
              <a:gd name="connsiteX37" fmla="*/ 3328662 w 12192000"/>
              <a:gd name="connsiteY37" fmla="*/ 1330129 h 3034730"/>
              <a:gd name="connsiteX38" fmla="*/ 3411155 w 12192000"/>
              <a:gd name="connsiteY38" fmla="*/ 1284392 h 3034730"/>
              <a:gd name="connsiteX39" fmla="*/ 3418924 w 12192000"/>
              <a:gd name="connsiteY39" fmla="*/ 1293512 h 3034730"/>
              <a:gd name="connsiteX40" fmla="*/ 3476827 w 12192000"/>
              <a:gd name="connsiteY40" fmla="*/ 1288294 h 3034730"/>
              <a:gd name="connsiteX41" fmla="*/ 3676933 w 12192000"/>
              <a:gd name="connsiteY41" fmla="*/ 1204893 h 3034730"/>
              <a:gd name="connsiteX42" fmla="*/ 3790165 w 12192000"/>
              <a:gd name="connsiteY42" fmla="*/ 1196496 h 3034730"/>
              <a:gd name="connsiteX43" fmla="*/ 3830794 w 12192000"/>
              <a:gd name="connsiteY43" fmla="*/ 1204017 h 3034730"/>
              <a:gd name="connsiteX44" fmla="*/ 3898840 w 12192000"/>
              <a:gd name="connsiteY44" fmla="*/ 1215965 h 3034730"/>
              <a:gd name="connsiteX45" fmla="*/ 3950784 w 12192000"/>
              <a:gd name="connsiteY45" fmla="*/ 1250756 h 3034730"/>
              <a:gd name="connsiteX46" fmla="*/ 4007250 w 12192000"/>
              <a:gd name="connsiteY46" fmla="*/ 1250499 h 3034730"/>
              <a:gd name="connsiteX47" fmla="*/ 4018961 w 12192000"/>
              <a:gd name="connsiteY47" fmla="*/ 1216994 h 3034730"/>
              <a:gd name="connsiteX48" fmla="*/ 4079819 w 12192000"/>
              <a:gd name="connsiteY48" fmla="*/ 1227574 h 3034730"/>
              <a:gd name="connsiteX49" fmla="*/ 4172291 w 12192000"/>
              <a:gd name="connsiteY49" fmla="*/ 1247294 h 3034730"/>
              <a:gd name="connsiteX50" fmla="*/ 4225262 w 12192000"/>
              <a:gd name="connsiteY50" fmla="*/ 1250029 h 3034730"/>
              <a:gd name="connsiteX51" fmla="*/ 4370346 w 12192000"/>
              <a:gd name="connsiteY51" fmla="*/ 1266882 h 3034730"/>
              <a:gd name="connsiteX52" fmla="*/ 4515963 w 12192000"/>
              <a:gd name="connsiteY52" fmla="*/ 1290912 h 3034730"/>
              <a:gd name="connsiteX53" fmla="*/ 4588639 w 12192000"/>
              <a:gd name="connsiteY53" fmla="*/ 1342808 h 3034730"/>
              <a:gd name="connsiteX54" fmla="*/ 4596973 w 12192000"/>
              <a:gd name="connsiteY54" fmla="*/ 1344279 h 3034730"/>
              <a:gd name="connsiteX55" fmla="*/ 4618216 w 12192000"/>
              <a:gd name="connsiteY55" fmla="*/ 1338270 h 3034730"/>
              <a:gd name="connsiteX56" fmla="*/ 4625954 w 12192000"/>
              <a:gd name="connsiteY56" fmla="*/ 1334357 h 3034730"/>
              <a:gd name="connsiteX57" fmla="*/ 4637810 w 12192000"/>
              <a:gd name="connsiteY57" fmla="*/ 1332150 h 3034730"/>
              <a:gd name="connsiteX58" fmla="*/ 4638182 w 12192000"/>
              <a:gd name="connsiteY58" fmla="*/ 1332622 h 3034730"/>
              <a:gd name="connsiteX59" fmla="*/ 4649133 w 12192000"/>
              <a:gd name="connsiteY59" fmla="*/ 1329525 h 3034730"/>
              <a:gd name="connsiteX60" fmla="*/ 4701697 w 12192000"/>
              <a:gd name="connsiteY60" fmla="*/ 1307716 h 3034730"/>
              <a:gd name="connsiteX61" fmla="*/ 4781030 w 12192000"/>
              <a:gd name="connsiteY61" fmla="*/ 1344260 h 3034730"/>
              <a:gd name="connsiteX62" fmla="*/ 4812019 w 12192000"/>
              <a:gd name="connsiteY62" fmla="*/ 1347319 h 3034730"/>
              <a:gd name="connsiteX63" fmla="*/ 4828995 w 12192000"/>
              <a:gd name="connsiteY63" fmla="*/ 1351764 h 3034730"/>
              <a:gd name="connsiteX64" fmla="*/ 4830324 w 12192000"/>
              <a:gd name="connsiteY64" fmla="*/ 1353855 h 3034730"/>
              <a:gd name="connsiteX65" fmla="*/ 4880675 w 12192000"/>
              <a:gd name="connsiteY65" fmla="*/ 1332684 h 3034730"/>
              <a:gd name="connsiteX66" fmla="*/ 4888002 w 12192000"/>
              <a:gd name="connsiteY66" fmla="*/ 1334108 h 3034730"/>
              <a:gd name="connsiteX67" fmla="*/ 4920000 w 12192000"/>
              <a:gd name="connsiteY67" fmla="*/ 1314889 h 3034730"/>
              <a:gd name="connsiteX68" fmla="*/ 4936970 w 12192000"/>
              <a:gd name="connsiteY68" fmla="*/ 1307850 h 3034730"/>
              <a:gd name="connsiteX69" fmla="*/ 4940860 w 12192000"/>
              <a:gd name="connsiteY69" fmla="*/ 1299898 h 3034730"/>
              <a:gd name="connsiteX70" fmla="*/ 4966368 w 12192000"/>
              <a:gd name="connsiteY70" fmla="*/ 1292534 h 3034730"/>
              <a:gd name="connsiteX71" fmla="*/ 4969638 w 12192000"/>
              <a:gd name="connsiteY71" fmla="*/ 1293938 h 3034730"/>
              <a:gd name="connsiteX72" fmla="*/ 5226148 w 12192000"/>
              <a:gd name="connsiteY72" fmla="*/ 1226342 h 3034730"/>
              <a:gd name="connsiteX73" fmla="*/ 5404202 w 12192000"/>
              <a:gd name="connsiteY73" fmla="*/ 1111681 h 3034730"/>
              <a:gd name="connsiteX74" fmla="*/ 5524873 w 12192000"/>
              <a:gd name="connsiteY74" fmla="*/ 1097146 h 3034730"/>
              <a:gd name="connsiteX75" fmla="*/ 5571647 w 12192000"/>
              <a:gd name="connsiteY75" fmla="*/ 1135778 h 3034730"/>
              <a:gd name="connsiteX76" fmla="*/ 5864828 w 12192000"/>
              <a:gd name="connsiteY76" fmla="*/ 1056037 h 3034730"/>
              <a:gd name="connsiteX77" fmla="*/ 5942819 w 12192000"/>
              <a:gd name="connsiteY77" fmla="*/ 1056200 h 3034730"/>
              <a:gd name="connsiteX78" fmla="*/ 6005130 w 12192000"/>
              <a:gd name="connsiteY78" fmla="*/ 1014420 h 3034730"/>
              <a:gd name="connsiteX79" fmla="*/ 6035074 w 12192000"/>
              <a:gd name="connsiteY79" fmla="*/ 1024211 h 3034730"/>
              <a:gd name="connsiteX80" fmla="*/ 6040306 w 12192000"/>
              <a:gd name="connsiteY80" fmla="*/ 1026359 h 3034730"/>
              <a:gd name="connsiteX81" fmla="*/ 6059736 w 12192000"/>
              <a:gd name="connsiteY81" fmla="*/ 1024948 h 3034730"/>
              <a:gd name="connsiteX82" fmla="*/ 6067105 w 12192000"/>
              <a:gd name="connsiteY82" fmla="*/ 1037061 h 3034730"/>
              <a:gd name="connsiteX83" fmla="*/ 6097704 w 12192000"/>
              <a:gd name="connsiteY83" fmla="*/ 1043902 h 3034730"/>
              <a:gd name="connsiteX84" fmla="*/ 6132939 w 12192000"/>
              <a:gd name="connsiteY84" fmla="*/ 1037812 h 3034730"/>
              <a:gd name="connsiteX85" fmla="*/ 6298074 w 12192000"/>
              <a:gd name="connsiteY85" fmla="*/ 994926 h 3034730"/>
              <a:gd name="connsiteX86" fmla="*/ 6398189 w 12192000"/>
              <a:gd name="connsiteY86" fmla="*/ 977221 h 3034730"/>
              <a:gd name="connsiteX87" fmla="*/ 6438292 w 12192000"/>
              <a:gd name="connsiteY87" fmla="*/ 982986 h 3034730"/>
              <a:gd name="connsiteX88" fmla="*/ 6492901 w 12192000"/>
              <a:gd name="connsiteY88" fmla="*/ 982640 h 3034730"/>
              <a:gd name="connsiteX89" fmla="*/ 6590880 w 12192000"/>
              <a:gd name="connsiteY89" fmla="*/ 991699 h 3034730"/>
              <a:gd name="connsiteX90" fmla="*/ 6719732 w 12192000"/>
              <a:gd name="connsiteY90" fmla="*/ 987056 h 3034730"/>
              <a:gd name="connsiteX91" fmla="*/ 6804733 w 12192000"/>
              <a:gd name="connsiteY91" fmla="*/ 930333 h 3034730"/>
              <a:gd name="connsiteX92" fmla="*/ 6814394 w 12192000"/>
              <a:gd name="connsiteY92" fmla="*/ 938315 h 3034730"/>
              <a:gd name="connsiteX93" fmla="*/ 6877373 w 12192000"/>
              <a:gd name="connsiteY93" fmla="*/ 925183 h 3034730"/>
              <a:gd name="connsiteX94" fmla="*/ 7048861 w 12192000"/>
              <a:gd name="connsiteY94" fmla="*/ 846673 h 3034730"/>
              <a:gd name="connsiteX95" fmla="*/ 7210341 w 12192000"/>
              <a:gd name="connsiteY95" fmla="*/ 791032 h 3034730"/>
              <a:gd name="connsiteX96" fmla="*/ 7255911 w 12192000"/>
              <a:gd name="connsiteY96" fmla="*/ 792913 h 3034730"/>
              <a:gd name="connsiteX97" fmla="*/ 7332151 w 12192000"/>
              <a:gd name="connsiteY97" fmla="*/ 795421 h 3034730"/>
              <a:gd name="connsiteX98" fmla="*/ 7399867 w 12192000"/>
              <a:gd name="connsiteY98" fmla="*/ 797410 h 3034730"/>
              <a:gd name="connsiteX99" fmla="*/ 7461878 w 12192000"/>
              <a:gd name="connsiteY99" fmla="*/ 783046 h 3034730"/>
              <a:gd name="connsiteX100" fmla="*/ 7532439 w 12192000"/>
              <a:gd name="connsiteY100" fmla="*/ 782076 h 3034730"/>
              <a:gd name="connsiteX101" fmla="*/ 7636477 w 12192000"/>
              <a:gd name="connsiteY101" fmla="*/ 788938 h 3034730"/>
              <a:gd name="connsiteX102" fmla="*/ 7695017 w 12192000"/>
              <a:gd name="connsiteY102" fmla="*/ 784375 h 3034730"/>
              <a:gd name="connsiteX103" fmla="*/ 7856510 w 12192000"/>
              <a:gd name="connsiteY103" fmla="*/ 781165 h 3034730"/>
              <a:gd name="connsiteX104" fmla="*/ 8000425 w 12192000"/>
              <a:gd name="connsiteY104" fmla="*/ 797703 h 3034730"/>
              <a:gd name="connsiteX105" fmla="*/ 8122842 w 12192000"/>
              <a:gd name="connsiteY105" fmla="*/ 827094 h 3034730"/>
              <a:gd name="connsiteX106" fmla="*/ 8256063 w 12192000"/>
              <a:gd name="connsiteY106" fmla="*/ 825948 h 3034730"/>
              <a:gd name="connsiteX107" fmla="*/ 8279361 w 12192000"/>
              <a:gd name="connsiteY107" fmla="*/ 831590 h 3034730"/>
              <a:gd name="connsiteX108" fmla="*/ 8308574 w 12192000"/>
              <a:gd name="connsiteY108" fmla="*/ 820928 h 3034730"/>
              <a:gd name="connsiteX109" fmla="*/ 8425361 w 12192000"/>
              <a:gd name="connsiteY109" fmla="*/ 776344 h 3034730"/>
              <a:gd name="connsiteX110" fmla="*/ 8514569 w 12192000"/>
              <a:gd name="connsiteY110" fmla="*/ 724729 h 3034730"/>
              <a:gd name="connsiteX111" fmla="*/ 8637020 w 12192000"/>
              <a:gd name="connsiteY111" fmla="*/ 729742 h 3034730"/>
              <a:gd name="connsiteX112" fmla="*/ 8707913 w 12192000"/>
              <a:gd name="connsiteY112" fmla="*/ 709631 h 3034730"/>
              <a:gd name="connsiteX113" fmla="*/ 8837330 w 12192000"/>
              <a:gd name="connsiteY113" fmla="*/ 673082 h 3034730"/>
              <a:gd name="connsiteX114" fmla="*/ 8976426 w 12192000"/>
              <a:gd name="connsiteY114" fmla="*/ 629547 h 3034730"/>
              <a:gd name="connsiteX115" fmla="*/ 9071558 w 12192000"/>
              <a:gd name="connsiteY115" fmla="*/ 623787 h 3034730"/>
              <a:gd name="connsiteX116" fmla="*/ 9198035 w 12192000"/>
              <a:gd name="connsiteY116" fmla="*/ 548814 h 3034730"/>
              <a:gd name="connsiteX117" fmla="*/ 9262491 w 12192000"/>
              <a:gd name="connsiteY117" fmla="*/ 519293 h 3034730"/>
              <a:gd name="connsiteX118" fmla="*/ 9365508 w 12192000"/>
              <a:gd name="connsiteY118" fmla="*/ 489381 h 3034730"/>
              <a:gd name="connsiteX119" fmla="*/ 9396419 w 12192000"/>
              <a:gd name="connsiteY119" fmla="*/ 477440 h 3034730"/>
              <a:gd name="connsiteX120" fmla="*/ 9730507 w 12192000"/>
              <a:gd name="connsiteY120" fmla="*/ 422365 h 3034730"/>
              <a:gd name="connsiteX121" fmla="*/ 9898786 w 12192000"/>
              <a:gd name="connsiteY121" fmla="*/ 373843 h 3034730"/>
              <a:gd name="connsiteX122" fmla="*/ 10058792 w 12192000"/>
              <a:gd name="connsiteY122" fmla="*/ 341141 h 3034730"/>
              <a:gd name="connsiteX123" fmla="*/ 10166359 w 12192000"/>
              <a:gd name="connsiteY123" fmla="*/ 302357 h 3034730"/>
              <a:gd name="connsiteX124" fmla="*/ 10198649 w 12192000"/>
              <a:gd name="connsiteY124" fmla="*/ 298184 h 3034730"/>
              <a:gd name="connsiteX125" fmla="*/ 10252414 w 12192000"/>
              <a:gd name="connsiteY125" fmla="*/ 295650 h 3034730"/>
              <a:gd name="connsiteX126" fmla="*/ 10330562 w 12192000"/>
              <a:gd name="connsiteY126" fmla="*/ 263831 h 3034730"/>
              <a:gd name="connsiteX127" fmla="*/ 10538668 w 12192000"/>
              <a:gd name="connsiteY127" fmla="*/ 215867 h 3034730"/>
              <a:gd name="connsiteX128" fmla="*/ 10756358 w 12192000"/>
              <a:gd name="connsiteY128" fmla="*/ 119095 h 3034730"/>
              <a:gd name="connsiteX129" fmla="*/ 10980482 w 12192000"/>
              <a:gd name="connsiteY129" fmla="*/ 104025 h 3034730"/>
              <a:gd name="connsiteX130" fmla="*/ 11112382 w 12192000"/>
              <a:gd name="connsiteY130" fmla="*/ 109832 h 3034730"/>
              <a:gd name="connsiteX131" fmla="*/ 11245495 w 12192000"/>
              <a:gd name="connsiteY131" fmla="*/ 132087 h 3034730"/>
              <a:gd name="connsiteX132" fmla="*/ 11429655 w 12192000"/>
              <a:gd name="connsiteY132" fmla="*/ 121106 h 3034730"/>
              <a:gd name="connsiteX133" fmla="*/ 11594025 w 12192000"/>
              <a:gd name="connsiteY133" fmla="*/ 82714 h 3034730"/>
              <a:gd name="connsiteX134" fmla="*/ 11634593 w 12192000"/>
              <a:gd name="connsiteY134" fmla="*/ 86302 h 3034730"/>
              <a:gd name="connsiteX135" fmla="*/ 11690562 w 12192000"/>
              <a:gd name="connsiteY135" fmla="*/ 99375 h 3034730"/>
              <a:gd name="connsiteX136" fmla="*/ 11876884 w 12192000"/>
              <a:gd name="connsiteY136" fmla="*/ 59830 h 3034730"/>
              <a:gd name="connsiteX137" fmla="*/ 12053274 w 12192000"/>
              <a:gd name="connsiteY137" fmla="*/ 219 h 3034730"/>
              <a:gd name="connsiteX0" fmla="*/ 12053274 w 12192000"/>
              <a:gd name="connsiteY0" fmla="*/ 219 h 3034730"/>
              <a:gd name="connsiteX1" fmla="*/ 12090320 w 12192000"/>
              <a:gd name="connsiteY1" fmla="*/ 20165 h 3034730"/>
              <a:gd name="connsiteX2" fmla="*/ 12179872 w 12192000"/>
              <a:gd name="connsiteY2" fmla="*/ 17423 h 3034730"/>
              <a:gd name="connsiteX3" fmla="*/ 12192000 w 12192000"/>
              <a:gd name="connsiteY3" fmla="*/ 6015 h 3034730"/>
              <a:gd name="connsiteX4" fmla="*/ 12192000 w 12192000"/>
              <a:gd name="connsiteY4" fmla="*/ 3034730 h 3034730"/>
              <a:gd name="connsiteX5" fmla="*/ 0 w 12192000"/>
              <a:gd name="connsiteY5" fmla="*/ 3034730 h 3034730"/>
              <a:gd name="connsiteX6" fmla="*/ 0 w 12192000"/>
              <a:gd name="connsiteY6" fmla="*/ 1455893 h 3034730"/>
              <a:gd name="connsiteX7" fmla="*/ 1262 w 12192000"/>
              <a:gd name="connsiteY7" fmla="*/ 1455434 h 3034730"/>
              <a:gd name="connsiteX8" fmla="*/ 80954 w 12192000"/>
              <a:gd name="connsiteY8" fmla="*/ 1398709 h 3034730"/>
              <a:gd name="connsiteX9" fmla="*/ 292225 w 12192000"/>
              <a:gd name="connsiteY9" fmla="*/ 1384960 h 3034730"/>
              <a:gd name="connsiteX10" fmla="*/ 363775 w 12192000"/>
              <a:gd name="connsiteY10" fmla="*/ 1320009 h 3034730"/>
              <a:gd name="connsiteX11" fmla="*/ 592426 w 12192000"/>
              <a:gd name="connsiteY11" fmla="*/ 1269402 h 3034730"/>
              <a:gd name="connsiteX12" fmla="*/ 922282 w 12192000"/>
              <a:gd name="connsiteY12" fmla="*/ 1438131 h 3034730"/>
              <a:gd name="connsiteX13" fmla="*/ 1045058 w 12192000"/>
              <a:gd name="connsiteY13" fmla="*/ 1397114 h 3034730"/>
              <a:gd name="connsiteX14" fmla="*/ 1089622 w 12192000"/>
              <a:gd name="connsiteY14" fmla="*/ 1349798 h 3034730"/>
              <a:gd name="connsiteX15" fmla="*/ 1108310 w 12192000"/>
              <a:gd name="connsiteY15" fmla="*/ 1344459 h 3034730"/>
              <a:gd name="connsiteX16" fmla="*/ 1153729 w 12192000"/>
              <a:gd name="connsiteY16" fmla="*/ 1377352 h 3034730"/>
              <a:gd name="connsiteX17" fmla="*/ 1205648 w 12192000"/>
              <a:gd name="connsiteY17" fmla="*/ 1368884 h 3034730"/>
              <a:gd name="connsiteX18" fmla="*/ 1276507 w 12192000"/>
              <a:gd name="connsiteY18" fmla="*/ 1412521 h 3034730"/>
              <a:gd name="connsiteX19" fmla="*/ 1484434 w 12192000"/>
              <a:gd name="connsiteY19" fmla="*/ 1397913 h 3034730"/>
              <a:gd name="connsiteX20" fmla="*/ 1551462 w 12192000"/>
              <a:gd name="connsiteY20" fmla="*/ 1444019 h 3034730"/>
              <a:gd name="connsiteX21" fmla="*/ 1578891 w 12192000"/>
              <a:gd name="connsiteY21" fmla="*/ 1450899 h 3034730"/>
              <a:gd name="connsiteX22" fmla="*/ 1629211 w 12192000"/>
              <a:gd name="connsiteY22" fmla="*/ 1496905 h 3034730"/>
              <a:gd name="connsiteX23" fmla="*/ 1761368 w 12192000"/>
              <a:gd name="connsiteY23" fmla="*/ 1385440 h 3034730"/>
              <a:gd name="connsiteX24" fmla="*/ 1963498 w 12192000"/>
              <a:gd name="connsiteY24" fmla="*/ 1382242 h 3034730"/>
              <a:gd name="connsiteX25" fmla="*/ 2135835 w 12192000"/>
              <a:gd name="connsiteY25" fmla="*/ 1290559 h 3034730"/>
              <a:gd name="connsiteX26" fmla="*/ 2245597 w 12192000"/>
              <a:gd name="connsiteY26" fmla="*/ 1291110 h 3034730"/>
              <a:gd name="connsiteX27" fmla="*/ 2283213 w 12192000"/>
              <a:gd name="connsiteY27" fmla="*/ 1335248 h 3034730"/>
              <a:gd name="connsiteX28" fmla="*/ 2554835 w 12192000"/>
              <a:gd name="connsiteY28" fmla="*/ 1292500 h 3034730"/>
              <a:gd name="connsiteX29" fmla="*/ 2624709 w 12192000"/>
              <a:gd name="connsiteY29" fmla="*/ 1302340 h 3034730"/>
              <a:gd name="connsiteX30" fmla="*/ 2685203 w 12192000"/>
              <a:gd name="connsiteY30" fmla="*/ 1268613 h 3034730"/>
              <a:gd name="connsiteX31" fmla="*/ 2797140 w 12192000"/>
              <a:gd name="connsiteY31" fmla="*/ 1307684 h 3034730"/>
              <a:gd name="connsiteX32" fmla="*/ 2949904 w 12192000"/>
              <a:gd name="connsiteY32" fmla="*/ 1285619 h 3034730"/>
              <a:gd name="connsiteX33" fmla="*/ 3041599 w 12192000"/>
              <a:gd name="connsiteY33" fmla="*/ 1280473 h 3034730"/>
              <a:gd name="connsiteX34" fmla="*/ 3076895 w 12192000"/>
              <a:gd name="connsiteY34" fmla="*/ 1291170 h 3034730"/>
              <a:gd name="connsiteX35" fmla="*/ 3125873 w 12192000"/>
              <a:gd name="connsiteY35" fmla="*/ 1297603 h 3034730"/>
              <a:gd name="connsiteX36" fmla="*/ 3212670 w 12192000"/>
              <a:gd name="connsiteY36" fmla="*/ 1318749 h 3034730"/>
              <a:gd name="connsiteX37" fmla="*/ 3328662 w 12192000"/>
              <a:gd name="connsiteY37" fmla="*/ 1330129 h 3034730"/>
              <a:gd name="connsiteX38" fmla="*/ 3411155 w 12192000"/>
              <a:gd name="connsiteY38" fmla="*/ 1284392 h 3034730"/>
              <a:gd name="connsiteX39" fmla="*/ 3418924 w 12192000"/>
              <a:gd name="connsiteY39" fmla="*/ 1293512 h 3034730"/>
              <a:gd name="connsiteX40" fmla="*/ 3476827 w 12192000"/>
              <a:gd name="connsiteY40" fmla="*/ 1288294 h 3034730"/>
              <a:gd name="connsiteX41" fmla="*/ 3676933 w 12192000"/>
              <a:gd name="connsiteY41" fmla="*/ 1204893 h 3034730"/>
              <a:gd name="connsiteX42" fmla="*/ 3790165 w 12192000"/>
              <a:gd name="connsiteY42" fmla="*/ 1196496 h 3034730"/>
              <a:gd name="connsiteX43" fmla="*/ 3830794 w 12192000"/>
              <a:gd name="connsiteY43" fmla="*/ 1204017 h 3034730"/>
              <a:gd name="connsiteX44" fmla="*/ 3898840 w 12192000"/>
              <a:gd name="connsiteY44" fmla="*/ 1215965 h 3034730"/>
              <a:gd name="connsiteX45" fmla="*/ 3950784 w 12192000"/>
              <a:gd name="connsiteY45" fmla="*/ 1250756 h 3034730"/>
              <a:gd name="connsiteX46" fmla="*/ 4007250 w 12192000"/>
              <a:gd name="connsiteY46" fmla="*/ 1250499 h 3034730"/>
              <a:gd name="connsiteX47" fmla="*/ 4018961 w 12192000"/>
              <a:gd name="connsiteY47" fmla="*/ 1216994 h 3034730"/>
              <a:gd name="connsiteX48" fmla="*/ 4079819 w 12192000"/>
              <a:gd name="connsiteY48" fmla="*/ 1227574 h 3034730"/>
              <a:gd name="connsiteX49" fmla="*/ 4172291 w 12192000"/>
              <a:gd name="connsiteY49" fmla="*/ 1247294 h 3034730"/>
              <a:gd name="connsiteX50" fmla="*/ 4225262 w 12192000"/>
              <a:gd name="connsiteY50" fmla="*/ 1250029 h 3034730"/>
              <a:gd name="connsiteX51" fmla="*/ 4370346 w 12192000"/>
              <a:gd name="connsiteY51" fmla="*/ 1266882 h 3034730"/>
              <a:gd name="connsiteX52" fmla="*/ 4515963 w 12192000"/>
              <a:gd name="connsiteY52" fmla="*/ 1290912 h 3034730"/>
              <a:gd name="connsiteX53" fmla="*/ 4588639 w 12192000"/>
              <a:gd name="connsiteY53" fmla="*/ 1342808 h 3034730"/>
              <a:gd name="connsiteX54" fmla="*/ 4596973 w 12192000"/>
              <a:gd name="connsiteY54" fmla="*/ 1344279 h 3034730"/>
              <a:gd name="connsiteX55" fmla="*/ 4618216 w 12192000"/>
              <a:gd name="connsiteY55" fmla="*/ 1338270 h 3034730"/>
              <a:gd name="connsiteX56" fmla="*/ 4625954 w 12192000"/>
              <a:gd name="connsiteY56" fmla="*/ 1334357 h 3034730"/>
              <a:gd name="connsiteX57" fmla="*/ 4637810 w 12192000"/>
              <a:gd name="connsiteY57" fmla="*/ 1332150 h 3034730"/>
              <a:gd name="connsiteX58" fmla="*/ 4638182 w 12192000"/>
              <a:gd name="connsiteY58" fmla="*/ 1332622 h 3034730"/>
              <a:gd name="connsiteX59" fmla="*/ 4649133 w 12192000"/>
              <a:gd name="connsiteY59" fmla="*/ 1329525 h 3034730"/>
              <a:gd name="connsiteX60" fmla="*/ 4701697 w 12192000"/>
              <a:gd name="connsiteY60" fmla="*/ 1307716 h 3034730"/>
              <a:gd name="connsiteX61" fmla="*/ 4781030 w 12192000"/>
              <a:gd name="connsiteY61" fmla="*/ 1344260 h 3034730"/>
              <a:gd name="connsiteX62" fmla="*/ 4812019 w 12192000"/>
              <a:gd name="connsiteY62" fmla="*/ 1347319 h 3034730"/>
              <a:gd name="connsiteX63" fmla="*/ 4828995 w 12192000"/>
              <a:gd name="connsiteY63" fmla="*/ 1351764 h 3034730"/>
              <a:gd name="connsiteX64" fmla="*/ 4830324 w 12192000"/>
              <a:gd name="connsiteY64" fmla="*/ 1353855 h 3034730"/>
              <a:gd name="connsiteX65" fmla="*/ 4880675 w 12192000"/>
              <a:gd name="connsiteY65" fmla="*/ 1332684 h 3034730"/>
              <a:gd name="connsiteX66" fmla="*/ 4888002 w 12192000"/>
              <a:gd name="connsiteY66" fmla="*/ 1334108 h 3034730"/>
              <a:gd name="connsiteX67" fmla="*/ 4920000 w 12192000"/>
              <a:gd name="connsiteY67" fmla="*/ 1314889 h 3034730"/>
              <a:gd name="connsiteX68" fmla="*/ 4936970 w 12192000"/>
              <a:gd name="connsiteY68" fmla="*/ 1307850 h 3034730"/>
              <a:gd name="connsiteX69" fmla="*/ 4940860 w 12192000"/>
              <a:gd name="connsiteY69" fmla="*/ 1299898 h 3034730"/>
              <a:gd name="connsiteX70" fmla="*/ 4966368 w 12192000"/>
              <a:gd name="connsiteY70" fmla="*/ 1292534 h 3034730"/>
              <a:gd name="connsiteX71" fmla="*/ 4969638 w 12192000"/>
              <a:gd name="connsiteY71" fmla="*/ 1293938 h 3034730"/>
              <a:gd name="connsiteX72" fmla="*/ 5226148 w 12192000"/>
              <a:gd name="connsiteY72" fmla="*/ 1226342 h 3034730"/>
              <a:gd name="connsiteX73" fmla="*/ 5404202 w 12192000"/>
              <a:gd name="connsiteY73" fmla="*/ 1111681 h 3034730"/>
              <a:gd name="connsiteX74" fmla="*/ 5524873 w 12192000"/>
              <a:gd name="connsiteY74" fmla="*/ 1097146 h 3034730"/>
              <a:gd name="connsiteX75" fmla="*/ 5571647 w 12192000"/>
              <a:gd name="connsiteY75" fmla="*/ 1135778 h 3034730"/>
              <a:gd name="connsiteX76" fmla="*/ 5864828 w 12192000"/>
              <a:gd name="connsiteY76" fmla="*/ 1056037 h 3034730"/>
              <a:gd name="connsiteX77" fmla="*/ 5942819 w 12192000"/>
              <a:gd name="connsiteY77" fmla="*/ 1056200 h 3034730"/>
              <a:gd name="connsiteX78" fmla="*/ 6005130 w 12192000"/>
              <a:gd name="connsiteY78" fmla="*/ 1014420 h 3034730"/>
              <a:gd name="connsiteX79" fmla="*/ 6035074 w 12192000"/>
              <a:gd name="connsiteY79" fmla="*/ 1024211 h 3034730"/>
              <a:gd name="connsiteX80" fmla="*/ 6040306 w 12192000"/>
              <a:gd name="connsiteY80" fmla="*/ 1026359 h 3034730"/>
              <a:gd name="connsiteX81" fmla="*/ 6059736 w 12192000"/>
              <a:gd name="connsiteY81" fmla="*/ 1024948 h 3034730"/>
              <a:gd name="connsiteX82" fmla="*/ 6067105 w 12192000"/>
              <a:gd name="connsiteY82" fmla="*/ 1037061 h 3034730"/>
              <a:gd name="connsiteX83" fmla="*/ 6097704 w 12192000"/>
              <a:gd name="connsiteY83" fmla="*/ 1043902 h 3034730"/>
              <a:gd name="connsiteX84" fmla="*/ 6132939 w 12192000"/>
              <a:gd name="connsiteY84" fmla="*/ 1037812 h 3034730"/>
              <a:gd name="connsiteX85" fmla="*/ 6298074 w 12192000"/>
              <a:gd name="connsiteY85" fmla="*/ 994926 h 3034730"/>
              <a:gd name="connsiteX86" fmla="*/ 6398189 w 12192000"/>
              <a:gd name="connsiteY86" fmla="*/ 977221 h 3034730"/>
              <a:gd name="connsiteX87" fmla="*/ 6438292 w 12192000"/>
              <a:gd name="connsiteY87" fmla="*/ 982986 h 3034730"/>
              <a:gd name="connsiteX88" fmla="*/ 6492901 w 12192000"/>
              <a:gd name="connsiteY88" fmla="*/ 982640 h 3034730"/>
              <a:gd name="connsiteX89" fmla="*/ 6590880 w 12192000"/>
              <a:gd name="connsiteY89" fmla="*/ 991699 h 3034730"/>
              <a:gd name="connsiteX90" fmla="*/ 6719732 w 12192000"/>
              <a:gd name="connsiteY90" fmla="*/ 987056 h 3034730"/>
              <a:gd name="connsiteX91" fmla="*/ 6804733 w 12192000"/>
              <a:gd name="connsiteY91" fmla="*/ 930333 h 3034730"/>
              <a:gd name="connsiteX92" fmla="*/ 6814394 w 12192000"/>
              <a:gd name="connsiteY92" fmla="*/ 938315 h 3034730"/>
              <a:gd name="connsiteX93" fmla="*/ 6877373 w 12192000"/>
              <a:gd name="connsiteY93" fmla="*/ 925183 h 3034730"/>
              <a:gd name="connsiteX94" fmla="*/ 7048861 w 12192000"/>
              <a:gd name="connsiteY94" fmla="*/ 846673 h 3034730"/>
              <a:gd name="connsiteX95" fmla="*/ 7210341 w 12192000"/>
              <a:gd name="connsiteY95" fmla="*/ 791032 h 3034730"/>
              <a:gd name="connsiteX96" fmla="*/ 7255911 w 12192000"/>
              <a:gd name="connsiteY96" fmla="*/ 792913 h 3034730"/>
              <a:gd name="connsiteX97" fmla="*/ 7332151 w 12192000"/>
              <a:gd name="connsiteY97" fmla="*/ 795421 h 3034730"/>
              <a:gd name="connsiteX98" fmla="*/ 7399867 w 12192000"/>
              <a:gd name="connsiteY98" fmla="*/ 797410 h 3034730"/>
              <a:gd name="connsiteX99" fmla="*/ 7461878 w 12192000"/>
              <a:gd name="connsiteY99" fmla="*/ 783046 h 3034730"/>
              <a:gd name="connsiteX100" fmla="*/ 7532439 w 12192000"/>
              <a:gd name="connsiteY100" fmla="*/ 782076 h 3034730"/>
              <a:gd name="connsiteX101" fmla="*/ 7636477 w 12192000"/>
              <a:gd name="connsiteY101" fmla="*/ 788938 h 3034730"/>
              <a:gd name="connsiteX102" fmla="*/ 7695017 w 12192000"/>
              <a:gd name="connsiteY102" fmla="*/ 784375 h 3034730"/>
              <a:gd name="connsiteX103" fmla="*/ 7856510 w 12192000"/>
              <a:gd name="connsiteY103" fmla="*/ 781165 h 3034730"/>
              <a:gd name="connsiteX104" fmla="*/ 8000425 w 12192000"/>
              <a:gd name="connsiteY104" fmla="*/ 797703 h 3034730"/>
              <a:gd name="connsiteX105" fmla="*/ 8256063 w 12192000"/>
              <a:gd name="connsiteY105" fmla="*/ 825948 h 3034730"/>
              <a:gd name="connsiteX106" fmla="*/ 8279361 w 12192000"/>
              <a:gd name="connsiteY106" fmla="*/ 831590 h 3034730"/>
              <a:gd name="connsiteX107" fmla="*/ 8308574 w 12192000"/>
              <a:gd name="connsiteY107" fmla="*/ 820928 h 3034730"/>
              <a:gd name="connsiteX108" fmla="*/ 8425361 w 12192000"/>
              <a:gd name="connsiteY108" fmla="*/ 776344 h 3034730"/>
              <a:gd name="connsiteX109" fmla="*/ 8514569 w 12192000"/>
              <a:gd name="connsiteY109" fmla="*/ 724729 h 3034730"/>
              <a:gd name="connsiteX110" fmla="*/ 8637020 w 12192000"/>
              <a:gd name="connsiteY110" fmla="*/ 729742 h 3034730"/>
              <a:gd name="connsiteX111" fmla="*/ 8707913 w 12192000"/>
              <a:gd name="connsiteY111" fmla="*/ 709631 h 3034730"/>
              <a:gd name="connsiteX112" fmla="*/ 8837330 w 12192000"/>
              <a:gd name="connsiteY112" fmla="*/ 673082 h 3034730"/>
              <a:gd name="connsiteX113" fmla="*/ 8976426 w 12192000"/>
              <a:gd name="connsiteY113" fmla="*/ 629547 h 3034730"/>
              <a:gd name="connsiteX114" fmla="*/ 9071558 w 12192000"/>
              <a:gd name="connsiteY114" fmla="*/ 623787 h 3034730"/>
              <a:gd name="connsiteX115" fmla="*/ 9198035 w 12192000"/>
              <a:gd name="connsiteY115" fmla="*/ 548814 h 3034730"/>
              <a:gd name="connsiteX116" fmla="*/ 9262491 w 12192000"/>
              <a:gd name="connsiteY116" fmla="*/ 519293 h 3034730"/>
              <a:gd name="connsiteX117" fmla="*/ 9365508 w 12192000"/>
              <a:gd name="connsiteY117" fmla="*/ 489381 h 3034730"/>
              <a:gd name="connsiteX118" fmla="*/ 9396419 w 12192000"/>
              <a:gd name="connsiteY118" fmla="*/ 477440 h 3034730"/>
              <a:gd name="connsiteX119" fmla="*/ 9730507 w 12192000"/>
              <a:gd name="connsiteY119" fmla="*/ 422365 h 3034730"/>
              <a:gd name="connsiteX120" fmla="*/ 9898786 w 12192000"/>
              <a:gd name="connsiteY120" fmla="*/ 373843 h 3034730"/>
              <a:gd name="connsiteX121" fmla="*/ 10058792 w 12192000"/>
              <a:gd name="connsiteY121" fmla="*/ 341141 h 3034730"/>
              <a:gd name="connsiteX122" fmla="*/ 10166359 w 12192000"/>
              <a:gd name="connsiteY122" fmla="*/ 302357 h 3034730"/>
              <a:gd name="connsiteX123" fmla="*/ 10198649 w 12192000"/>
              <a:gd name="connsiteY123" fmla="*/ 298184 h 3034730"/>
              <a:gd name="connsiteX124" fmla="*/ 10252414 w 12192000"/>
              <a:gd name="connsiteY124" fmla="*/ 295650 h 3034730"/>
              <a:gd name="connsiteX125" fmla="*/ 10330562 w 12192000"/>
              <a:gd name="connsiteY125" fmla="*/ 263831 h 3034730"/>
              <a:gd name="connsiteX126" fmla="*/ 10538668 w 12192000"/>
              <a:gd name="connsiteY126" fmla="*/ 215867 h 3034730"/>
              <a:gd name="connsiteX127" fmla="*/ 10756358 w 12192000"/>
              <a:gd name="connsiteY127" fmla="*/ 119095 h 3034730"/>
              <a:gd name="connsiteX128" fmla="*/ 10980482 w 12192000"/>
              <a:gd name="connsiteY128" fmla="*/ 104025 h 3034730"/>
              <a:gd name="connsiteX129" fmla="*/ 11112382 w 12192000"/>
              <a:gd name="connsiteY129" fmla="*/ 109832 h 3034730"/>
              <a:gd name="connsiteX130" fmla="*/ 11245495 w 12192000"/>
              <a:gd name="connsiteY130" fmla="*/ 132087 h 3034730"/>
              <a:gd name="connsiteX131" fmla="*/ 11429655 w 12192000"/>
              <a:gd name="connsiteY131" fmla="*/ 121106 h 3034730"/>
              <a:gd name="connsiteX132" fmla="*/ 11594025 w 12192000"/>
              <a:gd name="connsiteY132" fmla="*/ 82714 h 3034730"/>
              <a:gd name="connsiteX133" fmla="*/ 11634593 w 12192000"/>
              <a:gd name="connsiteY133" fmla="*/ 86302 h 3034730"/>
              <a:gd name="connsiteX134" fmla="*/ 11690562 w 12192000"/>
              <a:gd name="connsiteY134" fmla="*/ 99375 h 3034730"/>
              <a:gd name="connsiteX135" fmla="*/ 11876884 w 12192000"/>
              <a:gd name="connsiteY135" fmla="*/ 59830 h 3034730"/>
              <a:gd name="connsiteX136" fmla="*/ 12053274 w 12192000"/>
              <a:gd name="connsiteY136" fmla="*/ 219 h 3034730"/>
              <a:gd name="connsiteX0" fmla="*/ 12053274 w 12192000"/>
              <a:gd name="connsiteY0" fmla="*/ 219 h 3034730"/>
              <a:gd name="connsiteX1" fmla="*/ 12090320 w 12192000"/>
              <a:gd name="connsiteY1" fmla="*/ 20165 h 3034730"/>
              <a:gd name="connsiteX2" fmla="*/ 12179872 w 12192000"/>
              <a:gd name="connsiteY2" fmla="*/ 17423 h 3034730"/>
              <a:gd name="connsiteX3" fmla="*/ 12192000 w 12192000"/>
              <a:gd name="connsiteY3" fmla="*/ 6015 h 3034730"/>
              <a:gd name="connsiteX4" fmla="*/ 12192000 w 12192000"/>
              <a:gd name="connsiteY4" fmla="*/ 3034730 h 3034730"/>
              <a:gd name="connsiteX5" fmla="*/ 0 w 12192000"/>
              <a:gd name="connsiteY5" fmla="*/ 3034730 h 3034730"/>
              <a:gd name="connsiteX6" fmla="*/ 0 w 12192000"/>
              <a:gd name="connsiteY6" fmla="*/ 1455893 h 3034730"/>
              <a:gd name="connsiteX7" fmla="*/ 1262 w 12192000"/>
              <a:gd name="connsiteY7" fmla="*/ 1455434 h 3034730"/>
              <a:gd name="connsiteX8" fmla="*/ 80954 w 12192000"/>
              <a:gd name="connsiteY8" fmla="*/ 1398709 h 3034730"/>
              <a:gd name="connsiteX9" fmla="*/ 292225 w 12192000"/>
              <a:gd name="connsiteY9" fmla="*/ 1384960 h 3034730"/>
              <a:gd name="connsiteX10" fmla="*/ 363775 w 12192000"/>
              <a:gd name="connsiteY10" fmla="*/ 1320009 h 3034730"/>
              <a:gd name="connsiteX11" fmla="*/ 592426 w 12192000"/>
              <a:gd name="connsiteY11" fmla="*/ 1269402 h 3034730"/>
              <a:gd name="connsiteX12" fmla="*/ 922282 w 12192000"/>
              <a:gd name="connsiteY12" fmla="*/ 1438131 h 3034730"/>
              <a:gd name="connsiteX13" fmla="*/ 1045058 w 12192000"/>
              <a:gd name="connsiteY13" fmla="*/ 1397114 h 3034730"/>
              <a:gd name="connsiteX14" fmla="*/ 1089622 w 12192000"/>
              <a:gd name="connsiteY14" fmla="*/ 1349798 h 3034730"/>
              <a:gd name="connsiteX15" fmla="*/ 1108310 w 12192000"/>
              <a:gd name="connsiteY15" fmla="*/ 1344459 h 3034730"/>
              <a:gd name="connsiteX16" fmla="*/ 1153729 w 12192000"/>
              <a:gd name="connsiteY16" fmla="*/ 1377352 h 3034730"/>
              <a:gd name="connsiteX17" fmla="*/ 1205648 w 12192000"/>
              <a:gd name="connsiteY17" fmla="*/ 1368884 h 3034730"/>
              <a:gd name="connsiteX18" fmla="*/ 1276507 w 12192000"/>
              <a:gd name="connsiteY18" fmla="*/ 1412521 h 3034730"/>
              <a:gd name="connsiteX19" fmla="*/ 1484434 w 12192000"/>
              <a:gd name="connsiteY19" fmla="*/ 1397913 h 3034730"/>
              <a:gd name="connsiteX20" fmla="*/ 1551462 w 12192000"/>
              <a:gd name="connsiteY20" fmla="*/ 1444019 h 3034730"/>
              <a:gd name="connsiteX21" fmla="*/ 1578891 w 12192000"/>
              <a:gd name="connsiteY21" fmla="*/ 1450899 h 3034730"/>
              <a:gd name="connsiteX22" fmla="*/ 1629211 w 12192000"/>
              <a:gd name="connsiteY22" fmla="*/ 1496905 h 3034730"/>
              <a:gd name="connsiteX23" fmla="*/ 1761368 w 12192000"/>
              <a:gd name="connsiteY23" fmla="*/ 1385440 h 3034730"/>
              <a:gd name="connsiteX24" fmla="*/ 1963498 w 12192000"/>
              <a:gd name="connsiteY24" fmla="*/ 1382242 h 3034730"/>
              <a:gd name="connsiteX25" fmla="*/ 2135835 w 12192000"/>
              <a:gd name="connsiteY25" fmla="*/ 1290559 h 3034730"/>
              <a:gd name="connsiteX26" fmla="*/ 2245597 w 12192000"/>
              <a:gd name="connsiteY26" fmla="*/ 1291110 h 3034730"/>
              <a:gd name="connsiteX27" fmla="*/ 2283213 w 12192000"/>
              <a:gd name="connsiteY27" fmla="*/ 1335248 h 3034730"/>
              <a:gd name="connsiteX28" fmla="*/ 2554835 w 12192000"/>
              <a:gd name="connsiteY28" fmla="*/ 1292500 h 3034730"/>
              <a:gd name="connsiteX29" fmla="*/ 2624709 w 12192000"/>
              <a:gd name="connsiteY29" fmla="*/ 1302340 h 3034730"/>
              <a:gd name="connsiteX30" fmla="*/ 2685203 w 12192000"/>
              <a:gd name="connsiteY30" fmla="*/ 1268613 h 3034730"/>
              <a:gd name="connsiteX31" fmla="*/ 2797140 w 12192000"/>
              <a:gd name="connsiteY31" fmla="*/ 1307684 h 3034730"/>
              <a:gd name="connsiteX32" fmla="*/ 2949904 w 12192000"/>
              <a:gd name="connsiteY32" fmla="*/ 1285619 h 3034730"/>
              <a:gd name="connsiteX33" fmla="*/ 3041599 w 12192000"/>
              <a:gd name="connsiteY33" fmla="*/ 1280473 h 3034730"/>
              <a:gd name="connsiteX34" fmla="*/ 3076895 w 12192000"/>
              <a:gd name="connsiteY34" fmla="*/ 1291170 h 3034730"/>
              <a:gd name="connsiteX35" fmla="*/ 3125873 w 12192000"/>
              <a:gd name="connsiteY35" fmla="*/ 1297603 h 3034730"/>
              <a:gd name="connsiteX36" fmla="*/ 3212670 w 12192000"/>
              <a:gd name="connsiteY36" fmla="*/ 1318749 h 3034730"/>
              <a:gd name="connsiteX37" fmla="*/ 3328662 w 12192000"/>
              <a:gd name="connsiteY37" fmla="*/ 1330129 h 3034730"/>
              <a:gd name="connsiteX38" fmla="*/ 3411155 w 12192000"/>
              <a:gd name="connsiteY38" fmla="*/ 1284392 h 3034730"/>
              <a:gd name="connsiteX39" fmla="*/ 3418924 w 12192000"/>
              <a:gd name="connsiteY39" fmla="*/ 1293512 h 3034730"/>
              <a:gd name="connsiteX40" fmla="*/ 3476827 w 12192000"/>
              <a:gd name="connsiteY40" fmla="*/ 1288294 h 3034730"/>
              <a:gd name="connsiteX41" fmla="*/ 3676933 w 12192000"/>
              <a:gd name="connsiteY41" fmla="*/ 1204893 h 3034730"/>
              <a:gd name="connsiteX42" fmla="*/ 3790165 w 12192000"/>
              <a:gd name="connsiteY42" fmla="*/ 1196496 h 3034730"/>
              <a:gd name="connsiteX43" fmla="*/ 3830794 w 12192000"/>
              <a:gd name="connsiteY43" fmla="*/ 1204017 h 3034730"/>
              <a:gd name="connsiteX44" fmla="*/ 3898840 w 12192000"/>
              <a:gd name="connsiteY44" fmla="*/ 1215965 h 3034730"/>
              <a:gd name="connsiteX45" fmla="*/ 3950784 w 12192000"/>
              <a:gd name="connsiteY45" fmla="*/ 1250756 h 3034730"/>
              <a:gd name="connsiteX46" fmla="*/ 4007250 w 12192000"/>
              <a:gd name="connsiteY46" fmla="*/ 1250499 h 3034730"/>
              <a:gd name="connsiteX47" fmla="*/ 4018961 w 12192000"/>
              <a:gd name="connsiteY47" fmla="*/ 1216994 h 3034730"/>
              <a:gd name="connsiteX48" fmla="*/ 4079819 w 12192000"/>
              <a:gd name="connsiteY48" fmla="*/ 1227574 h 3034730"/>
              <a:gd name="connsiteX49" fmla="*/ 4172291 w 12192000"/>
              <a:gd name="connsiteY49" fmla="*/ 1247294 h 3034730"/>
              <a:gd name="connsiteX50" fmla="*/ 4225262 w 12192000"/>
              <a:gd name="connsiteY50" fmla="*/ 1250029 h 3034730"/>
              <a:gd name="connsiteX51" fmla="*/ 4370346 w 12192000"/>
              <a:gd name="connsiteY51" fmla="*/ 1266882 h 3034730"/>
              <a:gd name="connsiteX52" fmla="*/ 4515963 w 12192000"/>
              <a:gd name="connsiteY52" fmla="*/ 1290912 h 3034730"/>
              <a:gd name="connsiteX53" fmla="*/ 4588639 w 12192000"/>
              <a:gd name="connsiteY53" fmla="*/ 1342808 h 3034730"/>
              <a:gd name="connsiteX54" fmla="*/ 4596973 w 12192000"/>
              <a:gd name="connsiteY54" fmla="*/ 1344279 h 3034730"/>
              <a:gd name="connsiteX55" fmla="*/ 4618216 w 12192000"/>
              <a:gd name="connsiteY55" fmla="*/ 1338270 h 3034730"/>
              <a:gd name="connsiteX56" fmla="*/ 4625954 w 12192000"/>
              <a:gd name="connsiteY56" fmla="*/ 1334357 h 3034730"/>
              <a:gd name="connsiteX57" fmla="*/ 4637810 w 12192000"/>
              <a:gd name="connsiteY57" fmla="*/ 1332150 h 3034730"/>
              <a:gd name="connsiteX58" fmla="*/ 4638182 w 12192000"/>
              <a:gd name="connsiteY58" fmla="*/ 1332622 h 3034730"/>
              <a:gd name="connsiteX59" fmla="*/ 4649133 w 12192000"/>
              <a:gd name="connsiteY59" fmla="*/ 1329525 h 3034730"/>
              <a:gd name="connsiteX60" fmla="*/ 4701697 w 12192000"/>
              <a:gd name="connsiteY60" fmla="*/ 1307716 h 3034730"/>
              <a:gd name="connsiteX61" fmla="*/ 4781030 w 12192000"/>
              <a:gd name="connsiteY61" fmla="*/ 1344260 h 3034730"/>
              <a:gd name="connsiteX62" fmla="*/ 4812019 w 12192000"/>
              <a:gd name="connsiteY62" fmla="*/ 1347319 h 3034730"/>
              <a:gd name="connsiteX63" fmla="*/ 4828995 w 12192000"/>
              <a:gd name="connsiteY63" fmla="*/ 1351764 h 3034730"/>
              <a:gd name="connsiteX64" fmla="*/ 4830324 w 12192000"/>
              <a:gd name="connsiteY64" fmla="*/ 1353855 h 3034730"/>
              <a:gd name="connsiteX65" fmla="*/ 4880675 w 12192000"/>
              <a:gd name="connsiteY65" fmla="*/ 1332684 h 3034730"/>
              <a:gd name="connsiteX66" fmla="*/ 4888002 w 12192000"/>
              <a:gd name="connsiteY66" fmla="*/ 1334108 h 3034730"/>
              <a:gd name="connsiteX67" fmla="*/ 4920000 w 12192000"/>
              <a:gd name="connsiteY67" fmla="*/ 1314889 h 3034730"/>
              <a:gd name="connsiteX68" fmla="*/ 4936970 w 12192000"/>
              <a:gd name="connsiteY68" fmla="*/ 1307850 h 3034730"/>
              <a:gd name="connsiteX69" fmla="*/ 4940860 w 12192000"/>
              <a:gd name="connsiteY69" fmla="*/ 1299898 h 3034730"/>
              <a:gd name="connsiteX70" fmla="*/ 4966368 w 12192000"/>
              <a:gd name="connsiteY70" fmla="*/ 1292534 h 3034730"/>
              <a:gd name="connsiteX71" fmla="*/ 4969638 w 12192000"/>
              <a:gd name="connsiteY71" fmla="*/ 1293938 h 3034730"/>
              <a:gd name="connsiteX72" fmla="*/ 5226148 w 12192000"/>
              <a:gd name="connsiteY72" fmla="*/ 1226342 h 3034730"/>
              <a:gd name="connsiteX73" fmla="*/ 5404202 w 12192000"/>
              <a:gd name="connsiteY73" fmla="*/ 1111681 h 3034730"/>
              <a:gd name="connsiteX74" fmla="*/ 5524873 w 12192000"/>
              <a:gd name="connsiteY74" fmla="*/ 1097146 h 3034730"/>
              <a:gd name="connsiteX75" fmla="*/ 5571647 w 12192000"/>
              <a:gd name="connsiteY75" fmla="*/ 1135778 h 3034730"/>
              <a:gd name="connsiteX76" fmla="*/ 5864828 w 12192000"/>
              <a:gd name="connsiteY76" fmla="*/ 1056037 h 3034730"/>
              <a:gd name="connsiteX77" fmla="*/ 5942819 w 12192000"/>
              <a:gd name="connsiteY77" fmla="*/ 1056200 h 3034730"/>
              <a:gd name="connsiteX78" fmla="*/ 6005130 w 12192000"/>
              <a:gd name="connsiteY78" fmla="*/ 1014420 h 3034730"/>
              <a:gd name="connsiteX79" fmla="*/ 6035074 w 12192000"/>
              <a:gd name="connsiteY79" fmla="*/ 1024211 h 3034730"/>
              <a:gd name="connsiteX80" fmla="*/ 6040306 w 12192000"/>
              <a:gd name="connsiteY80" fmla="*/ 1026359 h 3034730"/>
              <a:gd name="connsiteX81" fmla="*/ 6059736 w 12192000"/>
              <a:gd name="connsiteY81" fmla="*/ 1024948 h 3034730"/>
              <a:gd name="connsiteX82" fmla="*/ 6067105 w 12192000"/>
              <a:gd name="connsiteY82" fmla="*/ 1037061 h 3034730"/>
              <a:gd name="connsiteX83" fmla="*/ 6097704 w 12192000"/>
              <a:gd name="connsiteY83" fmla="*/ 1043902 h 3034730"/>
              <a:gd name="connsiteX84" fmla="*/ 6132939 w 12192000"/>
              <a:gd name="connsiteY84" fmla="*/ 1037812 h 3034730"/>
              <a:gd name="connsiteX85" fmla="*/ 6298074 w 12192000"/>
              <a:gd name="connsiteY85" fmla="*/ 994926 h 3034730"/>
              <a:gd name="connsiteX86" fmla="*/ 6398189 w 12192000"/>
              <a:gd name="connsiteY86" fmla="*/ 977221 h 3034730"/>
              <a:gd name="connsiteX87" fmla="*/ 6438292 w 12192000"/>
              <a:gd name="connsiteY87" fmla="*/ 982986 h 3034730"/>
              <a:gd name="connsiteX88" fmla="*/ 6492901 w 12192000"/>
              <a:gd name="connsiteY88" fmla="*/ 982640 h 3034730"/>
              <a:gd name="connsiteX89" fmla="*/ 6590880 w 12192000"/>
              <a:gd name="connsiteY89" fmla="*/ 991699 h 3034730"/>
              <a:gd name="connsiteX90" fmla="*/ 6719732 w 12192000"/>
              <a:gd name="connsiteY90" fmla="*/ 987056 h 3034730"/>
              <a:gd name="connsiteX91" fmla="*/ 6804733 w 12192000"/>
              <a:gd name="connsiteY91" fmla="*/ 930333 h 3034730"/>
              <a:gd name="connsiteX92" fmla="*/ 6814394 w 12192000"/>
              <a:gd name="connsiteY92" fmla="*/ 938315 h 3034730"/>
              <a:gd name="connsiteX93" fmla="*/ 6877373 w 12192000"/>
              <a:gd name="connsiteY93" fmla="*/ 925183 h 3034730"/>
              <a:gd name="connsiteX94" fmla="*/ 7048861 w 12192000"/>
              <a:gd name="connsiteY94" fmla="*/ 846673 h 3034730"/>
              <a:gd name="connsiteX95" fmla="*/ 7210341 w 12192000"/>
              <a:gd name="connsiteY95" fmla="*/ 791032 h 3034730"/>
              <a:gd name="connsiteX96" fmla="*/ 7255911 w 12192000"/>
              <a:gd name="connsiteY96" fmla="*/ 792913 h 3034730"/>
              <a:gd name="connsiteX97" fmla="*/ 7332151 w 12192000"/>
              <a:gd name="connsiteY97" fmla="*/ 795421 h 3034730"/>
              <a:gd name="connsiteX98" fmla="*/ 7399867 w 12192000"/>
              <a:gd name="connsiteY98" fmla="*/ 797410 h 3034730"/>
              <a:gd name="connsiteX99" fmla="*/ 7461878 w 12192000"/>
              <a:gd name="connsiteY99" fmla="*/ 783046 h 3034730"/>
              <a:gd name="connsiteX100" fmla="*/ 7532439 w 12192000"/>
              <a:gd name="connsiteY100" fmla="*/ 782076 h 3034730"/>
              <a:gd name="connsiteX101" fmla="*/ 7636477 w 12192000"/>
              <a:gd name="connsiteY101" fmla="*/ 788938 h 3034730"/>
              <a:gd name="connsiteX102" fmla="*/ 7695017 w 12192000"/>
              <a:gd name="connsiteY102" fmla="*/ 784375 h 3034730"/>
              <a:gd name="connsiteX103" fmla="*/ 7856510 w 12192000"/>
              <a:gd name="connsiteY103" fmla="*/ 781165 h 3034730"/>
              <a:gd name="connsiteX104" fmla="*/ 8000425 w 12192000"/>
              <a:gd name="connsiteY104" fmla="*/ 797703 h 3034730"/>
              <a:gd name="connsiteX105" fmla="*/ 8256063 w 12192000"/>
              <a:gd name="connsiteY105" fmla="*/ 825948 h 3034730"/>
              <a:gd name="connsiteX106" fmla="*/ 8279361 w 12192000"/>
              <a:gd name="connsiteY106" fmla="*/ 831590 h 3034730"/>
              <a:gd name="connsiteX107" fmla="*/ 8308574 w 12192000"/>
              <a:gd name="connsiteY107" fmla="*/ 820928 h 3034730"/>
              <a:gd name="connsiteX108" fmla="*/ 8425361 w 12192000"/>
              <a:gd name="connsiteY108" fmla="*/ 776344 h 3034730"/>
              <a:gd name="connsiteX109" fmla="*/ 8514569 w 12192000"/>
              <a:gd name="connsiteY109" fmla="*/ 750129 h 3034730"/>
              <a:gd name="connsiteX110" fmla="*/ 8637020 w 12192000"/>
              <a:gd name="connsiteY110" fmla="*/ 729742 h 3034730"/>
              <a:gd name="connsiteX111" fmla="*/ 8707913 w 12192000"/>
              <a:gd name="connsiteY111" fmla="*/ 709631 h 3034730"/>
              <a:gd name="connsiteX112" fmla="*/ 8837330 w 12192000"/>
              <a:gd name="connsiteY112" fmla="*/ 673082 h 3034730"/>
              <a:gd name="connsiteX113" fmla="*/ 8976426 w 12192000"/>
              <a:gd name="connsiteY113" fmla="*/ 629547 h 3034730"/>
              <a:gd name="connsiteX114" fmla="*/ 9071558 w 12192000"/>
              <a:gd name="connsiteY114" fmla="*/ 623787 h 3034730"/>
              <a:gd name="connsiteX115" fmla="*/ 9198035 w 12192000"/>
              <a:gd name="connsiteY115" fmla="*/ 548814 h 3034730"/>
              <a:gd name="connsiteX116" fmla="*/ 9262491 w 12192000"/>
              <a:gd name="connsiteY116" fmla="*/ 519293 h 3034730"/>
              <a:gd name="connsiteX117" fmla="*/ 9365508 w 12192000"/>
              <a:gd name="connsiteY117" fmla="*/ 489381 h 3034730"/>
              <a:gd name="connsiteX118" fmla="*/ 9396419 w 12192000"/>
              <a:gd name="connsiteY118" fmla="*/ 477440 h 3034730"/>
              <a:gd name="connsiteX119" fmla="*/ 9730507 w 12192000"/>
              <a:gd name="connsiteY119" fmla="*/ 422365 h 3034730"/>
              <a:gd name="connsiteX120" fmla="*/ 9898786 w 12192000"/>
              <a:gd name="connsiteY120" fmla="*/ 373843 h 3034730"/>
              <a:gd name="connsiteX121" fmla="*/ 10058792 w 12192000"/>
              <a:gd name="connsiteY121" fmla="*/ 341141 h 3034730"/>
              <a:gd name="connsiteX122" fmla="*/ 10166359 w 12192000"/>
              <a:gd name="connsiteY122" fmla="*/ 302357 h 3034730"/>
              <a:gd name="connsiteX123" fmla="*/ 10198649 w 12192000"/>
              <a:gd name="connsiteY123" fmla="*/ 298184 h 3034730"/>
              <a:gd name="connsiteX124" fmla="*/ 10252414 w 12192000"/>
              <a:gd name="connsiteY124" fmla="*/ 295650 h 3034730"/>
              <a:gd name="connsiteX125" fmla="*/ 10330562 w 12192000"/>
              <a:gd name="connsiteY125" fmla="*/ 263831 h 3034730"/>
              <a:gd name="connsiteX126" fmla="*/ 10538668 w 12192000"/>
              <a:gd name="connsiteY126" fmla="*/ 215867 h 3034730"/>
              <a:gd name="connsiteX127" fmla="*/ 10756358 w 12192000"/>
              <a:gd name="connsiteY127" fmla="*/ 119095 h 3034730"/>
              <a:gd name="connsiteX128" fmla="*/ 10980482 w 12192000"/>
              <a:gd name="connsiteY128" fmla="*/ 104025 h 3034730"/>
              <a:gd name="connsiteX129" fmla="*/ 11112382 w 12192000"/>
              <a:gd name="connsiteY129" fmla="*/ 109832 h 3034730"/>
              <a:gd name="connsiteX130" fmla="*/ 11245495 w 12192000"/>
              <a:gd name="connsiteY130" fmla="*/ 132087 h 3034730"/>
              <a:gd name="connsiteX131" fmla="*/ 11429655 w 12192000"/>
              <a:gd name="connsiteY131" fmla="*/ 121106 h 3034730"/>
              <a:gd name="connsiteX132" fmla="*/ 11594025 w 12192000"/>
              <a:gd name="connsiteY132" fmla="*/ 82714 h 3034730"/>
              <a:gd name="connsiteX133" fmla="*/ 11634593 w 12192000"/>
              <a:gd name="connsiteY133" fmla="*/ 86302 h 3034730"/>
              <a:gd name="connsiteX134" fmla="*/ 11690562 w 12192000"/>
              <a:gd name="connsiteY134" fmla="*/ 99375 h 3034730"/>
              <a:gd name="connsiteX135" fmla="*/ 11876884 w 12192000"/>
              <a:gd name="connsiteY135" fmla="*/ 59830 h 3034730"/>
              <a:gd name="connsiteX136" fmla="*/ 12053274 w 12192000"/>
              <a:gd name="connsiteY136" fmla="*/ 219 h 3034730"/>
              <a:gd name="connsiteX0" fmla="*/ 12053274 w 12192000"/>
              <a:gd name="connsiteY0" fmla="*/ 219 h 3034730"/>
              <a:gd name="connsiteX1" fmla="*/ 12090320 w 12192000"/>
              <a:gd name="connsiteY1" fmla="*/ 20165 h 3034730"/>
              <a:gd name="connsiteX2" fmla="*/ 12179872 w 12192000"/>
              <a:gd name="connsiteY2" fmla="*/ 17423 h 3034730"/>
              <a:gd name="connsiteX3" fmla="*/ 12192000 w 12192000"/>
              <a:gd name="connsiteY3" fmla="*/ 6015 h 3034730"/>
              <a:gd name="connsiteX4" fmla="*/ 12192000 w 12192000"/>
              <a:gd name="connsiteY4" fmla="*/ 3034730 h 3034730"/>
              <a:gd name="connsiteX5" fmla="*/ 0 w 12192000"/>
              <a:gd name="connsiteY5" fmla="*/ 3034730 h 3034730"/>
              <a:gd name="connsiteX6" fmla="*/ 0 w 12192000"/>
              <a:gd name="connsiteY6" fmla="*/ 1455893 h 3034730"/>
              <a:gd name="connsiteX7" fmla="*/ 1262 w 12192000"/>
              <a:gd name="connsiteY7" fmla="*/ 1455434 h 3034730"/>
              <a:gd name="connsiteX8" fmla="*/ 80954 w 12192000"/>
              <a:gd name="connsiteY8" fmla="*/ 1398709 h 3034730"/>
              <a:gd name="connsiteX9" fmla="*/ 292225 w 12192000"/>
              <a:gd name="connsiteY9" fmla="*/ 1384960 h 3034730"/>
              <a:gd name="connsiteX10" fmla="*/ 363775 w 12192000"/>
              <a:gd name="connsiteY10" fmla="*/ 1320009 h 3034730"/>
              <a:gd name="connsiteX11" fmla="*/ 636876 w 12192000"/>
              <a:gd name="connsiteY11" fmla="*/ 1313852 h 3034730"/>
              <a:gd name="connsiteX12" fmla="*/ 922282 w 12192000"/>
              <a:gd name="connsiteY12" fmla="*/ 1438131 h 3034730"/>
              <a:gd name="connsiteX13" fmla="*/ 1045058 w 12192000"/>
              <a:gd name="connsiteY13" fmla="*/ 1397114 h 3034730"/>
              <a:gd name="connsiteX14" fmla="*/ 1089622 w 12192000"/>
              <a:gd name="connsiteY14" fmla="*/ 1349798 h 3034730"/>
              <a:gd name="connsiteX15" fmla="*/ 1108310 w 12192000"/>
              <a:gd name="connsiteY15" fmla="*/ 1344459 h 3034730"/>
              <a:gd name="connsiteX16" fmla="*/ 1153729 w 12192000"/>
              <a:gd name="connsiteY16" fmla="*/ 1377352 h 3034730"/>
              <a:gd name="connsiteX17" fmla="*/ 1205648 w 12192000"/>
              <a:gd name="connsiteY17" fmla="*/ 1368884 h 3034730"/>
              <a:gd name="connsiteX18" fmla="*/ 1276507 w 12192000"/>
              <a:gd name="connsiteY18" fmla="*/ 1412521 h 3034730"/>
              <a:gd name="connsiteX19" fmla="*/ 1484434 w 12192000"/>
              <a:gd name="connsiteY19" fmla="*/ 1397913 h 3034730"/>
              <a:gd name="connsiteX20" fmla="*/ 1551462 w 12192000"/>
              <a:gd name="connsiteY20" fmla="*/ 1444019 h 3034730"/>
              <a:gd name="connsiteX21" fmla="*/ 1578891 w 12192000"/>
              <a:gd name="connsiteY21" fmla="*/ 1450899 h 3034730"/>
              <a:gd name="connsiteX22" fmla="*/ 1629211 w 12192000"/>
              <a:gd name="connsiteY22" fmla="*/ 1496905 h 3034730"/>
              <a:gd name="connsiteX23" fmla="*/ 1761368 w 12192000"/>
              <a:gd name="connsiteY23" fmla="*/ 1385440 h 3034730"/>
              <a:gd name="connsiteX24" fmla="*/ 1963498 w 12192000"/>
              <a:gd name="connsiteY24" fmla="*/ 1382242 h 3034730"/>
              <a:gd name="connsiteX25" fmla="*/ 2135835 w 12192000"/>
              <a:gd name="connsiteY25" fmla="*/ 1290559 h 3034730"/>
              <a:gd name="connsiteX26" fmla="*/ 2245597 w 12192000"/>
              <a:gd name="connsiteY26" fmla="*/ 1291110 h 3034730"/>
              <a:gd name="connsiteX27" fmla="*/ 2283213 w 12192000"/>
              <a:gd name="connsiteY27" fmla="*/ 1335248 h 3034730"/>
              <a:gd name="connsiteX28" fmla="*/ 2554835 w 12192000"/>
              <a:gd name="connsiteY28" fmla="*/ 1292500 h 3034730"/>
              <a:gd name="connsiteX29" fmla="*/ 2624709 w 12192000"/>
              <a:gd name="connsiteY29" fmla="*/ 1302340 h 3034730"/>
              <a:gd name="connsiteX30" fmla="*/ 2685203 w 12192000"/>
              <a:gd name="connsiteY30" fmla="*/ 1268613 h 3034730"/>
              <a:gd name="connsiteX31" fmla="*/ 2797140 w 12192000"/>
              <a:gd name="connsiteY31" fmla="*/ 1307684 h 3034730"/>
              <a:gd name="connsiteX32" fmla="*/ 2949904 w 12192000"/>
              <a:gd name="connsiteY32" fmla="*/ 1285619 h 3034730"/>
              <a:gd name="connsiteX33" fmla="*/ 3041599 w 12192000"/>
              <a:gd name="connsiteY33" fmla="*/ 1280473 h 3034730"/>
              <a:gd name="connsiteX34" fmla="*/ 3076895 w 12192000"/>
              <a:gd name="connsiteY34" fmla="*/ 1291170 h 3034730"/>
              <a:gd name="connsiteX35" fmla="*/ 3125873 w 12192000"/>
              <a:gd name="connsiteY35" fmla="*/ 1297603 h 3034730"/>
              <a:gd name="connsiteX36" fmla="*/ 3212670 w 12192000"/>
              <a:gd name="connsiteY36" fmla="*/ 1318749 h 3034730"/>
              <a:gd name="connsiteX37" fmla="*/ 3328662 w 12192000"/>
              <a:gd name="connsiteY37" fmla="*/ 1330129 h 3034730"/>
              <a:gd name="connsiteX38" fmla="*/ 3411155 w 12192000"/>
              <a:gd name="connsiteY38" fmla="*/ 1284392 h 3034730"/>
              <a:gd name="connsiteX39" fmla="*/ 3418924 w 12192000"/>
              <a:gd name="connsiteY39" fmla="*/ 1293512 h 3034730"/>
              <a:gd name="connsiteX40" fmla="*/ 3476827 w 12192000"/>
              <a:gd name="connsiteY40" fmla="*/ 1288294 h 3034730"/>
              <a:gd name="connsiteX41" fmla="*/ 3676933 w 12192000"/>
              <a:gd name="connsiteY41" fmla="*/ 1204893 h 3034730"/>
              <a:gd name="connsiteX42" fmla="*/ 3790165 w 12192000"/>
              <a:gd name="connsiteY42" fmla="*/ 1196496 h 3034730"/>
              <a:gd name="connsiteX43" fmla="*/ 3830794 w 12192000"/>
              <a:gd name="connsiteY43" fmla="*/ 1204017 h 3034730"/>
              <a:gd name="connsiteX44" fmla="*/ 3898840 w 12192000"/>
              <a:gd name="connsiteY44" fmla="*/ 1215965 h 3034730"/>
              <a:gd name="connsiteX45" fmla="*/ 3950784 w 12192000"/>
              <a:gd name="connsiteY45" fmla="*/ 1250756 h 3034730"/>
              <a:gd name="connsiteX46" fmla="*/ 4007250 w 12192000"/>
              <a:gd name="connsiteY46" fmla="*/ 1250499 h 3034730"/>
              <a:gd name="connsiteX47" fmla="*/ 4018961 w 12192000"/>
              <a:gd name="connsiteY47" fmla="*/ 1216994 h 3034730"/>
              <a:gd name="connsiteX48" fmla="*/ 4079819 w 12192000"/>
              <a:gd name="connsiteY48" fmla="*/ 1227574 h 3034730"/>
              <a:gd name="connsiteX49" fmla="*/ 4172291 w 12192000"/>
              <a:gd name="connsiteY49" fmla="*/ 1247294 h 3034730"/>
              <a:gd name="connsiteX50" fmla="*/ 4225262 w 12192000"/>
              <a:gd name="connsiteY50" fmla="*/ 1250029 h 3034730"/>
              <a:gd name="connsiteX51" fmla="*/ 4370346 w 12192000"/>
              <a:gd name="connsiteY51" fmla="*/ 1266882 h 3034730"/>
              <a:gd name="connsiteX52" fmla="*/ 4515963 w 12192000"/>
              <a:gd name="connsiteY52" fmla="*/ 1290912 h 3034730"/>
              <a:gd name="connsiteX53" fmla="*/ 4588639 w 12192000"/>
              <a:gd name="connsiteY53" fmla="*/ 1342808 h 3034730"/>
              <a:gd name="connsiteX54" fmla="*/ 4596973 w 12192000"/>
              <a:gd name="connsiteY54" fmla="*/ 1344279 h 3034730"/>
              <a:gd name="connsiteX55" fmla="*/ 4618216 w 12192000"/>
              <a:gd name="connsiteY55" fmla="*/ 1338270 h 3034730"/>
              <a:gd name="connsiteX56" fmla="*/ 4625954 w 12192000"/>
              <a:gd name="connsiteY56" fmla="*/ 1334357 h 3034730"/>
              <a:gd name="connsiteX57" fmla="*/ 4637810 w 12192000"/>
              <a:gd name="connsiteY57" fmla="*/ 1332150 h 3034730"/>
              <a:gd name="connsiteX58" fmla="*/ 4638182 w 12192000"/>
              <a:gd name="connsiteY58" fmla="*/ 1332622 h 3034730"/>
              <a:gd name="connsiteX59" fmla="*/ 4649133 w 12192000"/>
              <a:gd name="connsiteY59" fmla="*/ 1329525 h 3034730"/>
              <a:gd name="connsiteX60" fmla="*/ 4701697 w 12192000"/>
              <a:gd name="connsiteY60" fmla="*/ 1307716 h 3034730"/>
              <a:gd name="connsiteX61" fmla="*/ 4781030 w 12192000"/>
              <a:gd name="connsiteY61" fmla="*/ 1344260 h 3034730"/>
              <a:gd name="connsiteX62" fmla="*/ 4812019 w 12192000"/>
              <a:gd name="connsiteY62" fmla="*/ 1347319 h 3034730"/>
              <a:gd name="connsiteX63" fmla="*/ 4828995 w 12192000"/>
              <a:gd name="connsiteY63" fmla="*/ 1351764 h 3034730"/>
              <a:gd name="connsiteX64" fmla="*/ 4830324 w 12192000"/>
              <a:gd name="connsiteY64" fmla="*/ 1353855 h 3034730"/>
              <a:gd name="connsiteX65" fmla="*/ 4880675 w 12192000"/>
              <a:gd name="connsiteY65" fmla="*/ 1332684 h 3034730"/>
              <a:gd name="connsiteX66" fmla="*/ 4888002 w 12192000"/>
              <a:gd name="connsiteY66" fmla="*/ 1334108 h 3034730"/>
              <a:gd name="connsiteX67" fmla="*/ 4920000 w 12192000"/>
              <a:gd name="connsiteY67" fmla="*/ 1314889 h 3034730"/>
              <a:gd name="connsiteX68" fmla="*/ 4936970 w 12192000"/>
              <a:gd name="connsiteY68" fmla="*/ 1307850 h 3034730"/>
              <a:gd name="connsiteX69" fmla="*/ 4940860 w 12192000"/>
              <a:gd name="connsiteY69" fmla="*/ 1299898 h 3034730"/>
              <a:gd name="connsiteX70" fmla="*/ 4966368 w 12192000"/>
              <a:gd name="connsiteY70" fmla="*/ 1292534 h 3034730"/>
              <a:gd name="connsiteX71" fmla="*/ 4969638 w 12192000"/>
              <a:gd name="connsiteY71" fmla="*/ 1293938 h 3034730"/>
              <a:gd name="connsiteX72" fmla="*/ 5226148 w 12192000"/>
              <a:gd name="connsiteY72" fmla="*/ 1226342 h 3034730"/>
              <a:gd name="connsiteX73" fmla="*/ 5404202 w 12192000"/>
              <a:gd name="connsiteY73" fmla="*/ 1111681 h 3034730"/>
              <a:gd name="connsiteX74" fmla="*/ 5524873 w 12192000"/>
              <a:gd name="connsiteY74" fmla="*/ 1097146 h 3034730"/>
              <a:gd name="connsiteX75" fmla="*/ 5571647 w 12192000"/>
              <a:gd name="connsiteY75" fmla="*/ 1135778 h 3034730"/>
              <a:gd name="connsiteX76" fmla="*/ 5864828 w 12192000"/>
              <a:gd name="connsiteY76" fmla="*/ 1056037 h 3034730"/>
              <a:gd name="connsiteX77" fmla="*/ 5942819 w 12192000"/>
              <a:gd name="connsiteY77" fmla="*/ 1056200 h 3034730"/>
              <a:gd name="connsiteX78" fmla="*/ 6005130 w 12192000"/>
              <a:gd name="connsiteY78" fmla="*/ 1014420 h 3034730"/>
              <a:gd name="connsiteX79" fmla="*/ 6035074 w 12192000"/>
              <a:gd name="connsiteY79" fmla="*/ 1024211 h 3034730"/>
              <a:gd name="connsiteX80" fmla="*/ 6040306 w 12192000"/>
              <a:gd name="connsiteY80" fmla="*/ 1026359 h 3034730"/>
              <a:gd name="connsiteX81" fmla="*/ 6059736 w 12192000"/>
              <a:gd name="connsiteY81" fmla="*/ 1024948 h 3034730"/>
              <a:gd name="connsiteX82" fmla="*/ 6067105 w 12192000"/>
              <a:gd name="connsiteY82" fmla="*/ 1037061 h 3034730"/>
              <a:gd name="connsiteX83" fmla="*/ 6097704 w 12192000"/>
              <a:gd name="connsiteY83" fmla="*/ 1043902 h 3034730"/>
              <a:gd name="connsiteX84" fmla="*/ 6132939 w 12192000"/>
              <a:gd name="connsiteY84" fmla="*/ 1037812 h 3034730"/>
              <a:gd name="connsiteX85" fmla="*/ 6298074 w 12192000"/>
              <a:gd name="connsiteY85" fmla="*/ 994926 h 3034730"/>
              <a:gd name="connsiteX86" fmla="*/ 6398189 w 12192000"/>
              <a:gd name="connsiteY86" fmla="*/ 977221 h 3034730"/>
              <a:gd name="connsiteX87" fmla="*/ 6438292 w 12192000"/>
              <a:gd name="connsiteY87" fmla="*/ 982986 h 3034730"/>
              <a:gd name="connsiteX88" fmla="*/ 6492901 w 12192000"/>
              <a:gd name="connsiteY88" fmla="*/ 982640 h 3034730"/>
              <a:gd name="connsiteX89" fmla="*/ 6590880 w 12192000"/>
              <a:gd name="connsiteY89" fmla="*/ 991699 h 3034730"/>
              <a:gd name="connsiteX90" fmla="*/ 6719732 w 12192000"/>
              <a:gd name="connsiteY90" fmla="*/ 987056 h 3034730"/>
              <a:gd name="connsiteX91" fmla="*/ 6804733 w 12192000"/>
              <a:gd name="connsiteY91" fmla="*/ 930333 h 3034730"/>
              <a:gd name="connsiteX92" fmla="*/ 6814394 w 12192000"/>
              <a:gd name="connsiteY92" fmla="*/ 938315 h 3034730"/>
              <a:gd name="connsiteX93" fmla="*/ 6877373 w 12192000"/>
              <a:gd name="connsiteY93" fmla="*/ 925183 h 3034730"/>
              <a:gd name="connsiteX94" fmla="*/ 7048861 w 12192000"/>
              <a:gd name="connsiteY94" fmla="*/ 846673 h 3034730"/>
              <a:gd name="connsiteX95" fmla="*/ 7210341 w 12192000"/>
              <a:gd name="connsiteY95" fmla="*/ 791032 h 3034730"/>
              <a:gd name="connsiteX96" fmla="*/ 7255911 w 12192000"/>
              <a:gd name="connsiteY96" fmla="*/ 792913 h 3034730"/>
              <a:gd name="connsiteX97" fmla="*/ 7332151 w 12192000"/>
              <a:gd name="connsiteY97" fmla="*/ 795421 h 3034730"/>
              <a:gd name="connsiteX98" fmla="*/ 7399867 w 12192000"/>
              <a:gd name="connsiteY98" fmla="*/ 797410 h 3034730"/>
              <a:gd name="connsiteX99" fmla="*/ 7461878 w 12192000"/>
              <a:gd name="connsiteY99" fmla="*/ 783046 h 3034730"/>
              <a:gd name="connsiteX100" fmla="*/ 7532439 w 12192000"/>
              <a:gd name="connsiteY100" fmla="*/ 782076 h 3034730"/>
              <a:gd name="connsiteX101" fmla="*/ 7636477 w 12192000"/>
              <a:gd name="connsiteY101" fmla="*/ 788938 h 3034730"/>
              <a:gd name="connsiteX102" fmla="*/ 7695017 w 12192000"/>
              <a:gd name="connsiteY102" fmla="*/ 784375 h 3034730"/>
              <a:gd name="connsiteX103" fmla="*/ 7856510 w 12192000"/>
              <a:gd name="connsiteY103" fmla="*/ 781165 h 3034730"/>
              <a:gd name="connsiteX104" fmla="*/ 8000425 w 12192000"/>
              <a:gd name="connsiteY104" fmla="*/ 797703 h 3034730"/>
              <a:gd name="connsiteX105" fmla="*/ 8256063 w 12192000"/>
              <a:gd name="connsiteY105" fmla="*/ 825948 h 3034730"/>
              <a:gd name="connsiteX106" fmla="*/ 8279361 w 12192000"/>
              <a:gd name="connsiteY106" fmla="*/ 831590 h 3034730"/>
              <a:gd name="connsiteX107" fmla="*/ 8308574 w 12192000"/>
              <a:gd name="connsiteY107" fmla="*/ 820928 h 3034730"/>
              <a:gd name="connsiteX108" fmla="*/ 8425361 w 12192000"/>
              <a:gd name="connsiteY108" fmla="*/ 776344 h 3034730"/>
              <a:gd name="connsiteX109" fmla="*/ 8514569 w 12192000"/>
              <a:gd name="connsiteY109" fmla="*/ 750129 h 3034730"/>
              <a:gd name="connsiteX110" fmla="*/ 8637020 w 12192000"/>
              <a:gd name="connsiteY110" fmla="*/ 729742 h 3034730"/>
              <a:gd name="connsiteX111" fmla="*/ 8707913 w 12192000"/>
              <a:gd name="connsiteY111" fmla="*/ 709631 h 3034730"/>
              <a:gd name="connsiteX112" fmla="*/ 8837330 w 12192000"/>
              <a:gd name="connsiteY112" fmla="*/ 673082 h 3034730"/>
              <a:gd name="connsiteX113" fmla="*/ 8976426 w 12192000"/>
              <a:gd name="connsiteY113" fmla="*/ 629547 h 3034730"/>
              <a:gd name="connsiteX114" fmla="*/ 9071558 w 12192000"/>
              <a:gd name="connsiteY114" fmla="*/ 623787 h 3034730"/>
              <a:gd name="connsiteX115" fmla="*/ 9198035 w 12192000"/>
              <a:gd name="connsiteY115" fmla="*/ 548814 h 3034730"/>
              <a:gd name="connsiteX116" fmla="*/ 9262491 w 12192000"/>
              <a:gd name="connsiteY116" fmla="*/ 519293 h 3034730"/>
              <a:gd name="connsiteX117" fmla="*/ 9365508 w 12192000"/>
              <a:gd name="connsiteY117" fmla="*/ 489381 h 3034730"/>
              <a:gd name="connsiteX118" fmla="*/ 9396419 w 12192000"/>
              <a:gd name="connsiteY118" fmla="*/ 477440 h 3034730"/>
              <a:gd name="connsiteX119" fmla="*/ 9730507 w 12192000"/>
              <a:gd name="connsiteY119" fmla="*/ 422365 h 3034730"/>
              <a:gd name="connsiteX120" fmla="*/ 9898786 w 12192000"/>
              <a:gd name="connsiteY120" fmla="*/ 373843 h 3034730"/>
              <a:gd name="connsiteX121" fmla="*/ 10058792 w 12192000"/>
              <a:gd name="connsiteY121" fmla="*/ 341141 h 3034730"/>
              <a:gd name="connsiteX122" fmla="*/ 10166359 w 12192000"/>
              <a:gd name="connsiteY122" fmla="*/ 302357 h 3034730"/>
              <a:gd name="connsiteX123" fmla="*/ 10198649 w 12192000"/>
              <a:gd name="connsiteY123" fmla="*/ 298184 h 3034730"/>
              <a:gd name="connsiteX124" fmla="*/ 10252414 w 12192000"/>
              <a:gd name="connsiteY124" fmla="*/ 295650 h 3034730"/>
              <a:gd name="connsiteX125" fmla="*/ 10330562 w 12192000"/>
              <a:gd name="connsiteY125" fmla="*/ 263831 h 3034730"/>
              <a:gd name="connsiteX126" fmla="*/ 10538668 w 12192000"/>
              <a:gd name="connsiteY126" fmla="*/ 215867 h 3034730"/>
              <a:gd name="connsiteX127" fmla="*/ 10756358 w 12192000"/>
              <a:gd name="connsiteY127" fmla="*/ 119095 h 3034730"/>
              <a:gd name="connsiteX128" fmla="*/ 10980482 w 12192000"/>
              <a:gd name="connsiteY128" fmla="*/ 104025 h 3034730"/>
              <a:gd name="connsiteX129" fmla="*/ 11112382 w 12192000"/>
              <a:gd name="connsiteY129" fmla="*/ 109832 h 3034730"/>
              <a:gd name="connsiteX130" fmla="*/ 11245495 w 12192000"/>
              <a:gd name="connsiteY130" fmla="*/ 132087 h 3034730"/>
              <a:gd name="connsiteX131" fmla="*/ 11429655 w 12192000"/>
              <a:gd name="connsiteY131" fmla="*/ 121106 h 3034730"/>
              <a:gd name="connsiteX132" fmla="*/ 11594025 w 12192000"/>
              <a:gd name="connsiteY132" fmla="*/ 82714 h 3034730"/>
              <a:gd name="connsiteX133" fmla="*/ 11634593 w 12192000"/>
              <a:gd name="connsiteY133" fmla="*/ 86302 h 3034730"/>
              <a:gd name="connsiteX134" fmla="*/ 11690562 w 12192000"/>
              <a:gd name="connsiteY134" fmla="*/ 99375 h 3034730"/>
              <a:gd name="connsiteX135" fmla="*/ 11876884 w 12192000"/>
              <a:gd name="connsiteY135" fmla="*/ 59830 h 3034730"/>
              <a:gd name="connsiteX136" fmla="*/ 12053274 w 12192000"/>
              <a:gd name="connsiteY136" fmla="*/ 219 h 3034730"/>
              <a:gd name="connsiteX0" fmla="*/ 12053274 w 12192000"/>
              <a:gd name="connsiteY0" fmla="*/ 219 h 3034730"/>
              <a:gd name="connsiteX1" fmla="*/ 12090320 w 12192000"/>
              <a:gd name="connsiteY1" fmla="*/ 20165 h 3034730"/>
              <a:gd name="connsiteX2" fmla="*/ 12179872 w 12192000"/>
              <a:gd name="connsiteY2" fmla="*/ 17423 h 3034730"/>
              <a:gd name="connsiteX3" fmla="*/ 12192000 w 12192000"/>
              <a:gd name="connsiteY3" fmla="*/ 6015 h 3034730"/>
              <a:gd name="connsiteX4" fmla="*/ 12192000 w 12192000"/>
              <a:gd name="connsiteY4" fmla="*/ 3034730 h 3034730"/>
              <a:gd name="connsiteX5" fmla="*/ 0 w 12192000"/>
              <a:gd name="connsiteY5" fmla="*/ 3034730 h 3034730"/>
              <a:gd name="connsiteX6" fmla="*/ 0 w 12192000"/>
              <a:gd name="connsiteY6" fmla="*/ 1455893 h 3034730"/>
              <a:gd name="connsiteX7" fmla="*/ 1262 w 12192000"/>
              <a:gd name="connsiteY7" fmla="*/ 1455434 h 3034730"/>
              <a:gd name="connsiteX8" fmla="*/ 80954 w 12192000"/>
              <a:gd name="connsiteY8" fmla="*/ 1398709 h 3034730"/>
              <a:gd name="connsiteX9" fmla="*/ 292225 w 12192000"/>
              <a:gd name="connsiteY9" fmla="*/ 1384960 h 3034730"/>
              <a:gd name="connsiteX10" fmla="*/ 363775 w 12192000"/>
              <a:gd name="connsiteY10" fmla="*/ 1320009 h 3034730"/>
              <a:gd name="connsiteX11" fmla="*/ 636876 w 12192000"/>
              <a:gd name="connsiteY11" fmla="*/ 1313852 h 3034730"/>
              <a:gd name="connsiteX12" fmla="*/ 922282 w 12192000"/>
              <a:gd name="connsiteY12" fmla="*/ 1438131 h 3034730"/>
              <a:gd name="connsiteX13" fmla="*/ 1045058 w 12192000"/>
              <a:gd name="connsiteY13" fmla="*/ 1397114 h 3034730"/>
              <a:gd name="connsiteX14" fmla="*/ 1089622 w 12192000"/>
              <a:gd name="connsiteY14" fmla="*/ 1349798 h 3034730"/>
              <a:gd name="connsiteX15" fmla="*/ 1108310 w 12192000"/>
              <a:gd name="connsiteY15" fmla="*/ 1344459 h 3034730"/>
              <a:gd name="connsiteX16" fmla="*/ 1153729 w 12192000"/>
              <a:gd name="connsiteY16" fmla="*/ 1377352 h 3034730"/>
              <a:gd name="connsiteX17" fmla="*/ 1205648 w 12192000"/>
              <a:gd name="connsiteY17" fmla="*/ 1368884 h 3034730"/>
              <a:gd name="connsiteX18" fmla="*/ 1276507 w 12192000"/>
              <a:gd name="connsiteY18" fmla="*/ 1412521 h 3034730"/>
              <a:gd name="connsiteX19" fmla="*/ 1484434 w 12192000"/>
              <a:gd name="connsiteY19" fmla="*/ 1397913 h 3034730"/>
              <a:gd name="connsiteX20" fmla="*/ 1551462 w 12192000"/>
              <a:gd name="connsiteY20" fmla="*/ 1444019 h 3034730"/>
              <a:gd name="connsiteX21" fmla="*/ 1578891 w 12192000"/>
              <a:gd name="connsiteY21" fmla="*/ 1450899 h 3034730"/>
              <a:gd name="connsiteX22" fmla="*/ 1629211 w 12192000"/>
              <a:gd name="connsiteY22" fmla="*/ 1496905 h 3034730"/>
              <a:gd name="connsiteX23" fmla="*/ 1761368 w 12192000"/>
              <a:gd name="connsiteY23" fmla="*/ 1385440 h 3034730"/>
              <a:gd name="connsiteX24" fmla="*/ 1963498 w 12192000"/>
              <a:gd name="connsiteY24" fmla="*/ 1382242 h 3034730"/>
              <a:gd name="connsiteX25" fmla="*/ 2135835 w 12192000"/>
              <a:gd name="connsiteY25" fmla="*/ 1290559 h 3034730"/>
              <a:gd name="connsiteX26" fmla="*/ 2245597 w 12192000"/>
              <a:gd name="connsiteY26" fmla="*/ 1291110 h 3034730"/>
              <a:gd name="connsiteX27" fmla="*/ 2283213 w 12192000"/>
              <a:gd name="connsiteY27" fmla="*/ 1335248 h 3034730"/>
              <a:gd name="connsiteX28" fmla="*/ 2554835 w 12192000"/>
              <a:gd name="connsiteY28" fmla="*/ 1292500 h 3034730"/>
              <a:gd name="connsiteX29" fmla="*/ 2624709 w 12192000"/>
              <a:gd name="connsiteY29" fmla="*/ 1302340 h 3034730"/>
              <a:gd name="connsiteX30" fmla="*/ 2685203 w 12192000"/>
              <a:gd name="connsiteY30" fmla="*/ 1268613 h 3034730"/>
              <a:gd name="connsiteX31" fmla="*/ 2797140 w 12192000"/>
              <a:gd name="connsiteY31" fmla="*/ 1307684 h 3034730"/>
              <a:gd name="connsiteX32" fmla="*/ 2949904 w 12192000"/>
              <a:gd name="connsiteY32" fmla="*/ 1285619 h 3034730"/>
              <a:gd name="connsiteX33" fmla="*/ 3041599 w 12192000"/>
              <a:gd name="connsiteY33" fmla="*/ 1280473 h 3034730"/>
              <a:gd name="connsiteX34" fmla="*/ 3076895 w 12192000"/>
              <a:gd name="connsiteY34" fmla="*/ 1291170 h 3034730"/>
              <a:gd name="connsiteX35" fmla="*/ 3125873 w 12192000"/>
              <a:gd name="connsiteY35" fmla="*/ 1297603 h 3034730"/>
              <a:gd name="connsiteX36" fmla="*/ 3212670 w 12192000"/>
              <a:gd name="connsiteY36" fmla="*/ 1318749 h 3034730"/>
              <a:gd name="connsiteX37" fmla="*/ 3328662 w 12192000"/>
              <a:gd name="connsiteY37" fmla="*/ 1330129 h 3034730"/>
              <a:gd name="connsiteX38" fmla="*/ 3411155 w 12192000"/>
              <a:gd name="connsiteY38" fmla="*/ 1284392 h 3034730"/>
              <a:gd name="connsiteX39" fmla="*/ 3418924 w 12192000"/>
              <a:gd name="connsiteY39" fmla="*/ 1293512 h 3034730"/>
              <a:gd name="connsiteX40" fmla="*/ 3476827 w 12192000"/>
              <a:gd name="connsiteY40" fmla="*/ 1288294 h 3034730"/>
              <a:gd name="connsiteX41" fmla="*/ 3676933 w 12192000"/>
              <a:gd name="connsiteY41" fmla="*/ 1204893 h 3034730"/>
              <a:gd name="connsiteX42" fmla="*/ 3790165 w 12192000"/>
              <a:gd name="connsiteY42" fmla="*/ 1196496 h 3034730"/>
              <a:gd name="connsiteX43" fmla="*/ 3830794 w 12192000"/>
              <a:gd name="connsiteY43" fmla="*/ 1204017 h 3034730"/>
              <a:gd name="connsiteX44" fmla="*/ 3898840 w 12192000"/>
              <a:gd name="connsiteY44" fmla="*/ 1215965 h 3034730"/>
              <a:gd name="connsiteX45" fmla="*/ 3950784 w 12192000"/>
              <a:gd name="connsiteY45" fmla="*/ 1250756 h 3034730"/>
              <a:gd name="connsiteX46" fmla="*/ 4007250 w 12192000"/>
              <a:gd name="connsiteY46" fmla="*/ 1250499 h 3034730"/>
              <a:gd name="connsiteX47" fmla="*/ 4018961 w 12192000"/>
              <a:gd name="connsiteY47" fmla="*/ 1216994 h 3034730"/>
              <a:gd name="connsiteX48" fmla="*/ 4079819 w 12192000"/>
              <a:gd name="connsiteY48" fmla="*/ 1227574 h 3034730"/>
              <a:gd name="connsiteX49" fmla="*/ 4172291 w 12192000"/>
              <a:gd name="connsiteY49" fmla="*/ 1247294 h 3034730"/>
              <a:gd name="connsiteX50" fmla="*/ 4225262 w 12192000"/>
              <a:gd name="connsiteY50" fmla="*/ 1250029 h 3034730"/>
              <a:gd name="connsiteX51" fmla="*/ 4370346 w 12192000"/>
              <a:gd name="connsiteY51" fmla="*/ 1266882 h 3034730"/>
              <a:gd name="connsiteX52" fmla="*/ 4515963 w 12192000"/>
              <a:gd name="connsiteY52" fmla="*/ 1290912 h 3034730"/>
              <a:gd name="connsiteX53" fmla="*/ 4588639 w 12192000"/>
              <a:gd name="connsiteY53" fmla="*/ 1342808 h 3034730"/>
              <a:gd name="connsiteX54" fmla="*/ 4596973 w 12192000"/>
              <a:gd name="connsiteY54" fmla="*/ 1344279 h 3034730"/>
              <a:gd name="connsiteX55" fmla="*/ 4618216 w 12192000"/>
              <a:gd name="connsiteY55" fmla="*/ 1338270 h 3034730"/>
              <a:gd name="connsiteX56" fmla="*/ 4625954 w 12192000"/>
              <a:gd name="connsiteY56" fmla="*/ 1334357 h 3034730"/>
              <a:gd name="connsiteX57" fmla="*/ 4637810 w 12192000"/>
              <a:gd name="connsiteY57" fmla="*/ 1332150 h 3034730"/>
              <a:gd name="connsiteX58" fmla="*/ 4638182 w 12192000"/>
              <a:gd name="connsiteY58" fmla="*/ 1332622 h 3034730"/>
              <a:gd name="connsiteX59" fmla="*/ 4649133 w 12192000"/>
              <a:gd name="connsiteY59" fmla="*/ 1329525 h 3034730"/>
              <a:gd name="connsiteX60" fmla="*/ 4701697 w 12192000"/>
              <a:gd name="connsiteY60" fmla="*/ 1307716 h 3034730"/>
              <a:gd name="connsiteX61" fmla="*/ 4781030 w 12192000"/>
              <a:gd name="connsiteY61" fmla="*/ 1344260 h 3034730"/>
              <a:gd name="connsiteX62" fmla="*/ 4812019 w 12192000"/>
              <a:gd name="connsiteY62" fmla="*/ 1347319 h 3034730"/>
              <a:gd name="connsiteX63" fmla="*/ 4828995 w 12192000"/>
              <a:gd name="connsiteY63" fmla="*/ 1351764 h 3034730"/>
              <a:gd name="connsiteX64" fmla="*/ 4830324 w 12192000"/>
              <a:gd name="connsiteY64" fmla="*/ 1353855 h 3034730"/>
              <a:gd name="connsiteX65" fmla="*/ 4880675 w 12192000"/>
              <a:gd name="connsiteY65" fmla="*/ 1332684 h 3034730"/>
              <a:gd name="connsiteX66" fmla="*/ 4888002 w 12192000"/>
              <a:gd name="connsiteY66" fmla="*/ 1334108 h 3034730"/>
              <a:gd name="connsiteX67" fmla="*/ 4920000 w 12192000"/>
              <a:gd name="connsiteY67" fmla="*/ 1314889 h 3034730"/>
              <a:gd name="connsiteX68" fmla="*/ 4936970 w 12192000"/>
              <a:gd name="connsiteY68" fmla="*/ 1307850 h 3034730"/>
              <a:gd name="connsiteX69" fmla="*/ 4940860 w 12192000"/>
              <a:gd name="connsiteY69" fmla="*/ 1299898 h 3034730"/>
              <a:gd name="connsiteX70" fmla="*/ 4966368 w 12192000"/>
              <a:gd name="connsiteY70" fmla="*/ 1292534 h 3034730"/>
              <a:gd name="connsiteX71" fmla="*/ 4969638 w 12192000"/>
              <a:gd name="connsiteY71" fmla="*/ 1293938 h 3034730"/>
              <a:gd name="connsiteX72" fmla="*/ 5226148 w 12192000"/>
              <a:gd name="connsiteY72" fmla="*/ 1226342 h 3034730"/>
              <a:gd name="connsiteX73" fmla="*/ 5404202 w 12192000"/>
              <a:gd name="connsiteY73" fmla="*/ 1111681 h 3034730"/>
              <a:gd name="connsiteX74" fmla="*/ 5524873 w 12192000"/>
              <a:gd name="connsiteY74" fmla="*/ 1097146 h 3034730"/>
              <a:gd name="connsiteX75" fmla="*/ 5571647 w 12192000"/>
              <a:gd name="connsiteY75" fmla="*/ 1135778 h 3034730"/>
              <a:gd name="connsiteX76" fmla="*/ 5864828 w 12192000"/>
              <a:gd name="connsiteY76" fmla="*/ 1056037 h 3034730"/>
              <a:gd name="connsiteX77" fmla="*/ 5942819 w 12192000"/>
              <a:gd name="connsiteY77" fmla="*/ 1056200 h 3034730"/>
              <a:gd name="connsiteX78" fmla="*/ 6005130 w 12192000"/>
              <a:gd name="connsiteY78" fmla="*/ 1014420 h 3034730"/>
              <a:gd name="connsiteX79" fmla="*/ 6035074 w 12192000"/>
              <a:gd name="connsiteY79" fmla="*/ 1024211 h 3034730"/>
              <a:gd name="connsiteX80" fmla="*/ 6040306 w 12192000"/>
              <a:gd name="connsiteY80" fmla="*/ 1026359 h 3034730"/>
              <a:gd name="connsiteX81" fmla="*/ 6059736 w 12192000"/>
              <a:gd name="connsiteY81" fmla="*/ 1024948 h 3034730"/>
              <a:gd name="connsiteX82" fmla="*/ 6067105 w 12192000"/>
              <a:gd name="connsiteY82" fmla="*/ 1037061 h 3034730"/>
              <a:gd name="connsiteX83" fmla="*/ 6097704 w 12192000"/>
              <a:gd name="connsiteY83" fmla="*/ 1043902 h 3034730"/>
              <a:gd name="connsiteX84" fmla="*/ 6132939 w 12192000"/>
              <a:gd name="connsiteY84" fmla="*/ 1037812 h 3034730"/>
              <a:gd name="connsiteX85" fmla="*/ 6298074 w 12192000"/>
              <a:gd name="connsiteY85" fmla="*/ 994926 h 3034730"/>
              <a:gd name="connsiteX86" fmla="*/ 6398189 w 12192000"/>
              <a:gd name="connsiteY86" fmla="*/ 977221 h 3034730"/>
              <a:gd name="connsiteX87" fmla="*/ 6438292 w 12192000"/>
              <a:gd name="connsiteY87" fmla="*/ 982986 h 3034730"/>
              <a:gd name="connsiteX88" fmla="*/ 6492901 w 12192000"/>
              <a:gd name="connsiteY88" fmla="*/ 982640 h 3034730"/>
              <a:gd name="connsiteX89" fmla="*/ 6590880 w 12192000"/>
              <a:gd name="connsiteY89" fmla="*/ 991699 h 3034730"/>
              <a:gd name="connsiteX90" fmla="*/ 6719732 w 12192000"/>
              <a:gd name="connsiteY90" fmla="*/ 987056 h 3034730"/>
              <a:gd name="connsiteX91" fmla="*/ 6804733 w 12192000"/>
              <a:gd name="connsiteY91" fmla="*/ 930333 h 3034730"/>
              <a:gd name="connsiteX92" fmla="*/ 6814394 w 12192000"/>
              <a:gd name="connsiteY92" fmla="*/ 938315 h 3034730"/>
              <a:gd name="connsiteX93" fmla="*/ 6877373 w 12192000"/>
              <a:gd name="connsiteY93" fmla="*/ 925183 h 3034730"/>
              <a:gd name="connsiteX94" fmla="*/ 7048861 w 12192000"/>
              <a:gd name="connsiteY94" fmla="*/ 846673 h 3034730"/>
              <a:gd name="connsiteX95" fmla="*/ 7210341 w 12192000"/>
              <a:gd name="connsiteY95" fmla="*/ 791032 h 3034730"/>
              <a:gd name="connsiteX96" fmla="*/ 7255911 w 12192000"/>
              <a:gd name="connsiteY96" fmla="*/ 792913 h 3034730"/>
              <a:gd name="connsiteX97" fmla="*/ 7332151 w 12192000"/>
              <a:gd name="connsiteY97" fmla="*/ 795421 h 3034730"/>
              <a:gd name="connsiteX98" fmla="*/ 7399867 w 12192000"/>
              <a:gd name="connsiteY98" fmla="*/ 797410 h 3034730"/>
              <a:gd name="connsiteX99" fmla="*/ 7461878 w 12192000"/>
              <a:gd name="connsiteY99" fmla="*/ 783046 h 3034730"/>
              <a:gd name="connsiteX100" fmla="*/ 7532439 w 12192000"/>
              <a:gd name="connsiteY100" fmla="*/ 782076 h 3034730"/>
              <a:gd name="connsiteX101" fmla="*/ 7636477 w 12192000"/>
              <a:gd name="connsiteY101" fmla="*/ 788938 h 3034730"/>
              <a:gd name="connsiteX102" fmla="*/ 7695017 w 12192000"/>
              <a:gd name="connsiteY102" fmla="*/ 784375 h 3034730"/>
              <a:gd name="connsiteX103" fmla="*/ 7856510 w 12192000"/>
              <a:gd name="connsiteY103" fmla="*/ 781165 h 3034730"/>
              <a:gd name="connsiteX104" fmla="*/ 8000425 w 12192000"/>
              <a:gd name="connsiteY104" fmla="*/ 797703 h 3034730"/>
              <a:gd name="connsiteX105" fmla="*/ 8256063 w 12192000"/>
              <a:gd name="connsiteY105" fmla="*/ 825948 h 3034730"/>
              <a:gd name="connsiteX106" fmla="*/ 8279361 w 12192000"/>
              <a:gd name="connsiteY106" fmla="*/ 831590 h 3034730"/>
              <a:gd name="connsiteX107" fmla="*/ 8308574 w 12192000"/>
              <a:gd name="connsiteY107" fmla="*/ 820928 h 3034730"/>
              <a:gd name="connsiteX108" fmla="*/ 8425361 w 12192000"/>
              <a:gd name="connsiteY108" fmla="*/ 776344 h 3034730"/>
              <a:gd name="connsiteX109" fmla="*/ 8514569 w 12192000"/>
              <a:gd name="connsiteY109" fmla="*/ 750129 h 3034730"/>
              <a:gd name="connsiteX110" fmla="*/ 8637020 w 12192000"/>
              <a:gd name="connsiteY110" fmla="*/ 729742 h 3034730"/>
              <a:gd name="connsiteX111" fmla="*/ 8707913 w 12192000"/>
              <a:gd name="connsiteY111" fmla="*/ 709631 h 3034730"/>
              <a:gd name="connsiteX112" fmla="*/ 8837330 w 12192000"/>
              <a:gd name="connsiteY112" fmla="*/ 673082 h 3034730"/>
              <a:gd name="connsiteX113" fmla="*/ 8976426 w 12192000"/>
              <a:gd name="connsiteY113" fmla="*/ 629547 h 3034730"/>
              <a:gd name="connsiteX114" fmla="*/ 9071558 w 12192000"/>
              <a:gd name="connsiteY114" fmla="*/ 623787 h 3034730"/>
              <a:gd name="connsiteX115" fmla="*/ 9198035 w 12192000"/>
              <a:gd name="connsiteY115" fmla="*/ 548814 h 3034730"/>
              <a:gd name="connsiteX116" fmla="*/ 9262491 w 12192000"/>
              <a:gd name="connsiteY116" fmla="*/ 519293 h 3034730"/>
              <a:gd name="connsiteX117" fmla="*/ 9365508 w 12192000"/>
              <a:gd name="connsiteY117" fmla="*/ 489381 h 3034730"/>
              <a:gd name="connsiteX118" fmla="*/ 9396419 w 12192000"/>
              <a:gd name="connsiteY118" fmla="*/ 477440 h 3034730"/>
              <a:gd name="connsiteX119" fmla="*/ 9730507 w 12192000"/>
              <a:gd name="connsiteY119" fmla="*/ 422365 h 3034730"/>
              <a:gd name="connsiteX120" fmla="*/ 9898786 w 12192000"/>
              <a:gd name="connsiteY120" fmla="*/ 373843 h 3034730"/>
              <a:gd name="connsiteX121" fmla="*/ 10058792 w 12192000"/>
              <a:gd name="connsiteY121" fmla="*/ 341141 h 3034730"/>
              <a:gd name="connsiteX122" fmla="*/ 10166359 w 12192000"/>
              <a:gd name="connsiteY122" fmla="*/ 302357 h 3034730"/>
              <a:gd name="connsiteX123" fmla="*/ 10198649 w 12192000"/>
              <a:gd name="connsiteY123" fmla="*/ 298184 h 3034730"/>
              <a:gd name="connsiteX124" fmla="*/ 10252414 w 12192000"/>
              <a:gd name="connsiteY124" fmla="*/ 295650 h 3034730"/>
              <a:gd name="connsiteX125" fmla="*/ 10330562 w 12192000"/>
              <a:gd name="connsiteY125" fmla="*/ 263831 h 3034730"/>
              <a:gd name="connsiteX126" fmla="*/ 10538668 w 12192000"/>
              <a:gd name="connsiteY126" fmla="*/ 215867 h 3034730"/>
              <a:gd name="connsiteX127" fmla="*/ 10756358 w 12192000"/>
              <a:gd name="connsiteY127" fmla="*/ 119095 h 3034730"/>
              <a:gd name="connsiteX128" fmla="*/ 10980482 w 12192000"/>
              <a:gd name="connsiteY128" fmla="*/ 104025 h 3034730"/>
              <a:gd name="connsiteX129" fmla="*/ 11112382 w 12192000"/>
              <a:gd name="connsiteY129" fmla="*/ 109832 h 3034730"/>
              <a:gd name="connsiteX130" fmla="*/ 11245495 w 12192000"/>
              <a:gd name="connsiteY130" fmla="*/ 132087 h 3034730"/>
              <a:gd name="connsiteX131" fmla="*/ 11429655 w 12192000"/>
              <a:gd name="connsiteY131" fmla="*/ 121106 h 3034730"/>
              <a:gd name="connsiteX132" fmla="*/ 11594025 w 12192000"/>
              <a:gd name="connsiteY132" fmla="*/ 82714 h 3034730"/>
              <a:gd name="connsiteX133" fmla="*/ 11634593 w 12192000"/>
              <a:gd name="connsiteY133" fmla="*/ 86302 h 3034730"/>
              <a:gd name="connsiteX134" fmla="*/ 11690562 w 12192000"/>
              <a:gd name="connsiteY134" fmla="*/ 99375 h 3034730"/>
              <a:gd name="connsiteX135" fmla="*/ 11876884 w 12192000"/>
              <a:gd name="connsiteY135" fmla="*/ 59830 h 3034730"/>
              <a:gd name="connsiteX136" fmla="*/ 12053274 w 12192000"/>
              <a:gd name="connsiteY136" fmla="*/ 219 h 3034730"/>
              <a:gd name="connsiteX0" fmla="*/ 12053274 w 12192000"/>
              <a:gd name="connsiteY0" fmla="*/ 219 h 3034730"/>
              <a:gd name="connsiteX1" fmla="*/ 12090320 w 12192000"/>
              <a:gd name="connsiteY1" fmla="*/ 20165 h 3034730"/>
              <a:gd name="connsiteX2" fmla="*/ 12179872 w 12192000"/>
              <a:gd name="connsiteY2" fmla="*/ 17423 h 3034730"/>
              <a:gd name="connsiteX3" fmla="*/ 12192000 w 12192000"/>
              <a:gd name="connsiteY3" fmla="*/ 6015 h 3034730"/>
              <a:gd name="connsiteX4" fmla="*/ 12192000 w 12192000"/>
              <a:gd name="connsiteY4" fmla="*/ 3034730 h 3034730"/>
              <a:gd name="connsiteX5" fmla="*/ 0 w 12192000"/>
              <a:gd name="connsiteY5" fmla="*/ 3034730 h 3034730"/>
              <a:gd name="connsiteX6" fmla="*/ 0 w 12192000"/>
              <a:gd name="connsiteY6" fmla="*/ 1455893 h 3034730"/>
              <a:gd name="connsiteX7" fmla="*/ 1262 w 12192000"/>
              <a:gd name="connsiteY7" fmla="*/ 1455434 h 3034730"/>
              <a:gd name="connsiteX8" fmla="*/ 80954 w 12192000"/>
              <a:gd name="connsiteY8" fmla="*/ 1398709 h 3034730"/>
              <a:gd name="connsiteX9" fmla="*/ 292225 w 12192000"/>
              <a:gd name="connsiteY9" fmla="*/ 1384960 h 3034730"/>
              <a:gd name="connsiteX10" fmla="*/ 363775 w 12192000"/>
              <a:gd name="connsiteY10" fmla="*/ 1320009 h 3034730"/>
              <a:gd name="connsiteX11" fmla="*/ 636876 w 12192000"/>
              <a:gd name="connsiteY11" fmla="*/ 1313852 h 3034730"/>
              <a:gd name="connsiteX12" fmla="*/ 896882 w 12192000"/>
              <a:gd name="connsiteY12" fmla="*/ 1380981 h 3034730"/>
              <a:gd name="connsiteX13" fmla="*/ 1045058 w 12192000"/>
              <a:gd name="connsiteY13" fmla="*/ 1397114 h 3034730"/>
              <a:gd name="connsiteX14" fmla="*/ 1089622 w 12192000"/>
              <a:gd name="connsiteY14" fmla="*/ 1349798 h 3034730"/>
              <a:gd name="connsiteX15" fmla="*/ 1108310 w 12192000"/>
              <a:gd name="connsiteY15" fmla="*/ 1344459 h 3034730"/>
              <a:gd name="connsiteX16" fmla="*/ 1153729 w 12192000"/>
              <a:gd name="connsiteY16" fmla="*/ 1377352 h 3034730"/>
              <a:gd name="connsiteX17" fmla="*/ 1205648 w 12192000"/>
              <a:gd name="connsiteY17" fmla="*/ 1368884 h 3034730"/>
              <a:gd name="connsiteX18" fmla="*/ 1276507 w 12192000"/>
              <a:gd name="connsiteY18" fmla="*/ 1412521 h 3034730"/>
              <a:gd name="connsiteX19" fmla="*/ 1484434 w 12192000"/>
              <a:gd name="connsiteY19" fmla="*/ 1397913 h 3034730"/>
              <a:gd name="connsiteX20" fmla="*/ 1551462 w 12192000"/>
              <a:gd name="connsiteY20" fmla="*/ 1444019 h 3034730"/>
              <a:gd name="connsiteX21" fmla="*/ 1578891 w 12192000"/>
              <a:gd name="connsiteY21" fmla="*/ 1450899 h 3034730"/>
              <a:gd name="connsiteX22" fmla="*/ 1629211 w 12192000"/>
              <a:gd name="connsiteY22" fmla="*/ 1496905 h 3034730"/>
              <a:gd name="connsiteX23" fmla="*/ 1761368 w 12192000"/>
              <a:gd name="connsiteY23" fmla="*/ 1385440 h 3034730"/>
              <a:gd name="connsiteX24" fmla="*/ 1963498 w 12192000"/>
              <a:gd name="connsiteY24" fmla="*/ 1382242 h 3034730"/>
              <a:gd name="connsiteX25" fmla="*/ 2135835 w 12192000"/>
              <a:gd name="connsiteY25" fmla="*/ 1290559 h 3034730"/>
              <a:gd name="connsiteX26" fmla="*/ 2245597 w 12192000"/>
              <a:gd name="connsiteY26" fmla="*/ 1291110 h 3034730"/>
              <a:gd name="connsiteX27" fmla="*/ 2283213 w 12192000"/>
              <a:gd name="connsiteY27" fmla="*/ 1335248 h 3034730"/>
              <a:gd name="connsiteX28" fmla="*/ 2554835 w 12192000"/>
              <a:gd name="connsiteY28" fmla="*/ 1292500 h 3034730"/>
              <a:gd name="connsiteX29" fmla="*/ 2624709 w 12192000"/>
              <a:gd name="connsiteY29" fmla="*/ 1302340 h 3034730"/>
              <a:gd name="connsiteX30" fmla="*/ 2685203 w 12192000"/>
              <a:gd name="connsiteY30" fmla="*/ 1268613 h 3034730"/>
              <a:gd name="connsiteX31" fmla="*/ 2797140 w 12192000"/>
              <a:gd name="connsiteY31" fmla="*/ 1307684 h 3034730"/>
              <a:gd name="connsiteX32" fmla="*/ 2949904 w 12192000"/>
              <a:gd name="connsiteY32" fmla="*/ 1285619 h 3034730"/>
              <a:gd name="connsiteX33" fmla="*/ 3041599 w 12192000"/>
              <a:gd name="connsiteY33" fmla="*/ 1280473 h 3034730"/>
              <a:gd name="connsiteX34" fmla="*/ 3076895 w 12192000"/>
              <a:gd name="connsiteY34" fmla="*/ 1291170 h 3034730"/>
              <a:gd name="connsiteX35" fmla="*/ 3125873 w 12192000"/>
              <a:gd name="connsiteY35" fmla="*/ 1297603 h 3034730"/>
              <a:gd name="connsiteX36" fmla="*/ 3212670 w 12192000"/>
              <a:gd name="connsiteY36" fmla="*/ 1318749 h 3034730"/>
              <a:gd name="connsiteX37" fmla="*/ 3328662 w 12192000"/>
              <a:gd name="connsiteY37" fmla="*/ 1330129 h 3034730"/>
              <a:gd name="connsiteX38" fmla="*/ 3411155 w 12192000"/>
              <a:gd name="connsiteY38" fmla="*/ 1284392 h 3034730"/>
              <a:gd name="connsiteX39" fmla="*/ 3418924 w 12192000"/>
              <a:gd name="connsiteY39" fmla="*/ 1293512 h 3034730"/>
              <a:gd name="connsiteX40" fmla="*/ 3476827 w 12192000"/>
              <a:gd name="connsiteY40" fmla="*/ 1288294 h 3034730"/>
              <a:gd name="connsiteX41" fmla="*/ 3676933 w 12192000"/>
              <a:gd name="connsiteY41" fmla="*/ 1204893 h 3034730"/>
              <a:gd name="connsiteX42" fmla="*/ 3790165 w 12192000"/>
              <a:gd name="connsiteY42" fmla="*/ 1196496 h 3034730"/>
              <a:gd name="connsiteX43" fmla="*/ 3830794 w 12192000"/>
              <a:gd name="connsiteY43" fmla="*/ 1204017 h 3034730"/>
              <a:gd name="connsiteX44" fmla="*/ 3898840 w 12192000"/>
              <a:gd name="connsiteY44" fmla="*/ 1215965 h 3034730"/>
              <a:gd name="connsiteX45" fmla="*/ 3950784 w 12192000"/>
              <a:gd name="connsiteY45" fmla="*/ 1250756 h 3034730"/>
              <a:gd name="connsiteX46" fmla="*/ 4007250 w 12192000"/>
              <a:gd name="connsiteY46" fmla="*/ 1250499 h 3034730"/>
              <a:gd name="connsiteX47" fmla="*/ 4018961 w 12192000"/>
              <a:gd name="connsiteY47" fmla="*/ 1216994 h 3034730"/>
              <a:gd name="connsiteX48" fmla="*/ 4079819 w 12192000"/>
              <a:gd name="connsiteY48" fmla="*/ 1227574 h 3034730"/>
              <a:gd name="connsiteX49" fmla="*/ 4172291 w 12192000"/>
              <a:gd name="connsiteY49" fmla="*/ 1247294 h 3034730"/>
              <a:gd name="connsiteX50" fmla="*/ 4225262 w 12192000"/>
              <a:gd name="connsiteY50" fmla="*/ 1250029 h 3034730"/>
              <a:gd name="connsiteX51" fmla="*/ 4370346 w 12192000"/>
              <a:gd name="connsiteY51" fmla="*/ 1266882 h 3034730"/>
              <a:gd name="connsiteX52" fmla="*/ 4515963 w 12192000"/>
              <a:gd name="connsiteY52" fmla="*/ 1290912 h 3034730"/>
              <a:gd name="connsiteX53" fmla="*/ 4588639 w 12192000"/>
              <a:gd name="connsiteY53" fmla="*/ 1342808 h 3034730"/>
              <a:gd name="connsiteX54" fmla="*/ 4596973 w 12192000"/>
              <a:gd name="connsiteY54" fmla="*/ 1344279 h 3034730"/>
              <a:gd name="connsiteX55" fmla="*/ 4618216 w 12192000"/>
              <a:gd name="connsiteY55" fmla="*/ 1338270 h 3034730"/>
              <a:gd name="connsiteX56" fmla="*/ 4625954 w 12192000"/>
              <a:gd name="connsiteY56" fmla="*/ 1334357 h 3034730"/>
              <a:gd name="connsiteX57" fmla="*/ 4637810 w 12192000"/>
              <a:gd name="connsiteY57" fmla="*/ 1332150 h 3034730"/>
              <a:gd name="connsiteX58" fmla="*/ 4638182 w 12192000"/>
              <a:gd name="connsiteY58" fmla="*/ 1332622 h 3034730"/>
              <a:gd name="connsiteX59" fmla="*/ 4649133 w 12192000"/>
              <a:gd name="connsiteY59" fmla="*/ 1329525 h 3034730"/>
              <a:gd name="connsiteX60" fmla="*/ 4701697 w 12192000"/>
              <a:gd name="connsiteY60" fmla="*/ 1307716 h 3034730"/>
              <a:gd name="connsiteX61" fmla="*/ 4781030 w 12192000"/>
              <a:gd name="connsiteY61" fmla="*/ 1344260 h 3034730"/>
              <a:gd name="connsiteX62" fmla="*/ 4812019 w 12192000"/>
              <a:gd name="connsiteY62" fmla="*/ 1347319 h 3034730"/>
              <a:gd name="connsiteX63" fmla="*/ 4828995 w 12192000"/>
              <a:gd name="connsiteY63" fmla="*/ 1351764 h 3034730"/>
              <a:gd name="connsiteX64" fmla="*/ 4830324 w 12192000"/>
              <a:gd name="connsiteY64" fmla="*/ 1353855 h 3034730"/>
              <a:gd name="connsiteX65" fmla="*/ 4880675 w 12192000"/>
              <a:gd name="connsiteY65" fmla="*/ 1332684 h 3034730"/>
              <a:gd name="connsiteX66" fmla="*/ 4888002 w 12192000"/>
              <a:gd name="connsiteY66" fmla="*/ 1334108 h 3034730"/>
              <a:gd name="connsiteX67" fmla="*/ 4920000 w 12192000"/>
              <a:gd name="connsiteY67" fmla="*/ 1314889 h 3034730"/>
              <a:gd name="connsiteX68" fmla="*/ 4936970 w 12192000"/>
              <a:gd name="connsiteY68" fmla="*/ 1307850 h 3034730"/>
              <a:gd name="connsiteX69" fmla="*/ 4940860 w 12192000"/>
              <a:gd name="connsiteY69" fmla="*/ 1299898 h 3034730"/>
              <a:gd name="connsiteX70" fmla="*/ 4966368 w 12192000"/>
              <a:gd name="connsiteY70" fmla="*/ 1292534 h 3034730"/>
              <a:gd name="connsiteX71" fmla="*/ 4969638 w 12192000"/>
              <a:gd name="connsiteY71" fmla="*/ 1293938 h 3034730"/>
              <a:gd name="connsiteX72" fmla="*/ 5226148 w 12192000"/>
              <a:gd name="connsiteY72" fmla="*/ 1226342 h 3034730"/>
              <a:gd name="connsiteX73" fmla="*/ 5404202 w 12192000"/>
              <a:gd name="connsiteY73" fmla="*/ 1111681 h 3034730"/>
              <a:gd name="connsiteX74" fmla="*/ 5524873 w 12192000"/>
              <a:gd name="connsiteY74" fmla="*/ 1097146 h 3034730"/>
              <a:gd name="connsiteX75" fmla="*/ 5571647 w 12192000"/>
              <a:gd name="connsiteY75" fmla="*/ 1135778 h 3034730"/>
              <a:gd name="connsiteX76" fmla="*/ 5864828 w 12192000"/>
              <a:gd name="connsiteY76" fmla="*/ 1056037 h 3034730"/>
              <a:gd name="connsiteX77" fmla="*/ 5942819 w 12192000"/>
              <a:gd name="connsiteY77" fmla="*/ 1056200 h 3034730"/>
              <a:gd name="connsiteX78" fmla="*/ 6005130 w 12192000"/>
              <a:gd name="connsiteY78" fmla="*/ 1014420 h 3034730"/>
              <a:gd name="connsiteX79" fmla="*/ 6035074 w 12192000"/>
              <a:gd name="connsiteY79" fmla="*/ 1024211 h 3034730"/>
              <a:gd name="connsiteX80" fmla="*/ 6040306 w 12192000"/>
              <a:gd name="connsiteY80" fmla="*/ 1026359 h 3034730"/>
              <a:gd name="connsiteX81" fmla="*/ 6059736 w 12192000"/>
              <a:gd name="connsiteY81" fmla="*/ 1024948 h 3034730"/>
              <a:gd name="connsiteX82" fmla="*/ 6067105 w 12192000"/>
              <a:gd name="connsiteY82" fmla="*/ 1037061 h 3034730"/>
              <a:gd name="connsiteX83" fmla="*/ 6097704 w 12192000"/>
              <a:gd name="connsiteY83" fmla="*/ 1043902 h 3034730"/>
              <a:gd name="connsiteX84" fmla="*/ 6132939 w 12192000"/>
              <a:gd name="connsiteY84" fmla="*/ 1037812 h 3034730"/>
              <a:gd name="connsiteX85" fmla="*/ 6298074 w 12192000"/>
              <a:gd name="connsiteY85" fmla="*/ 994926 h 3034730"/>
              <a:gd name="connsiteX86" fmla="*/ 6398189 w 12192000"/>
              <a:gd name="connsiteY86" fmla="*/ 977221 h 3034730"/>
              <a:gd name="connsiteX87" fmla="*/ 6438292 w 12192000"/>
              <a:gd name="connsiteY87" fmla="*/ 982986 h 3034730"/>
              <a:gd name="connsiteX88" fmla="*/ 6492901 w 12192000"/>
              <a:gd name="connsiteY88" fmla="*/ 982640 h 3034730"/>
              <a:gd name="connsiteX89" fmla="*/ 6590880 w 12192000"/>
              <a:gd name="connsiteY89" fmla="*/ 991699 h 3034730"/>
              <a:gd name="connsiteX90" fmla="*/ 6719732 w 12192000"/>
              <a:gd name="connsiteY90" fmla="*/ 987056 h 3034730"/>
              <a:gd name="connsiteX91" fmla="*/ 6804733 w 12192000"/>
              <a:gd name="connsiteY91" fmla="*/ 930333 h 3034730"/>
              <a:gd name="connsiteX92" fmla="*/ 6814394 w 12192000"/>
              <a:gd name="connsiteY92" fmla="*/ 938315 h 3034730"/>
              <a:gd name="connsiteX93" fmla="*/ 6877373 w 12192000"/>
              <a:gd name="connsiteY93" fmla="*/ 925183 h 3034730"/>
              <a:gd name="connsiteX94" fmla="*/ 7048861 w 12192000"/>
              <a:gd name="connsiteY94" fmla="*/ 846673 h 3034730"/>
              <a:gd name="connsiteX95" fmla="*/ 7210341 w 12192000"/>
              <a:gd name="connsiteY95" fmla="*/ 791032 h 3034730"/>
              <a:gd name="connsiteX96" fmla="*/ 7255911 w 12192000"/>
              <a:gd name="connsiteY96" fmla="*/ 792913 h 3034730"/>
              <a:gd name="connsiteX97" fmla="*/ 7332151 w 12192000"/>
              <a:gd name="connsiteY97" fmla="*/ 795421 h 3034730"/>
              <a:gd name="connsiteX98" fmla="*/ 7399867 w 12192000"/>
              <a:gd name="connsiteY98" fmla="*/ 797410 h 3034730"/>
              <a:gd name="connsiteX99" fmla="*/ 7461878 w 12192000"/>
              <a:gd name="connsiteY99" fmla="*/ 783046 h 3034730"/>
              <a:gd name="connsiteX100" fmla="*/ 7532439 w 12192000"/>
              <a:gd name="connsiteY100" fmla="*/ 782076 h 3034730"/>
              <a:gd name="connsiteX101" fmla="*/ 7636477 w 12192000"/>
              <a:gd name="connsiteY101" fmla="*/ 788938 h 3034730"/>
              <a:gd name="connsiteX102" fmla="*/ 7695017 w 12192000"/>
              <a:gd name="connsiteY102" fmla="*/ 784375 h 3034730"/>
              <a:gd name="connsiteX103" fmla="*/ 7856510 w 12192000"/>
              <a:gd name="connsiteY103" fmla="*/ 781165 h 3034730"/>
              <a:gd name="connsiteX104" fmla="*/ 8000425 w 12192000"/>
              <a:gd name="connsiteY104" fmla="*/ 797703 h 3034730"/>
              <a:gd name="connsiteX105" fmla="*/ 8256063 w 12192000"/>
              <a:gd name="connsiteY105" fmla="*/ 825948 h 3034730"/>
              <a:gd name="connsiteX106" fmla="*/ 8279361 w 12192000"/>
              <a:gd name="connsiteY106" fmla="*/ 831590 h 3034730"/>
              <a:gd name="connsiteX107" fmla="*/ 8308574 w 12192000"/>
              <a:gd name="connsiteY107" fmla="*/ 820928 h 3034730"/>
              <a:gd name="connsiteX108" fmla="*/ 8425361 w 12192000"/>
              <a:gd name="connsiteY108" fmla="*/ 776344 h 3034730"/>
              <a:gd name="connsiteX109" fmla="*/ 8514569 w 12192000"/>
              <a:gd name="connsiteY109" fmla="*/ 750129 h 3034730"/>
              <a:gd name="connsiteX110" fmla="*/ 8637020 w 12192000"/>
              <a:gd name="connsiteY110" fmla="*/ 729742 h 3034730"/>
              <a:gd name="connsiteX111" fmla="*/ 8707913 w 12192000"/>
              <a:gd name="connsiteY111" fmla="*/ 709631 h 3034730"/>
              <a:gd name="connsiteX112" fmla="*/ 8837330 w 12192000"/>
              <a:gd name="connsiteY112" fmla="*/ 673082 h 3034730"/>
              <a:gd name="connsiteX113" fmla="*/ 8976426 w 12192000"/>
              <a:gd name="connsiteY113" fmla="*/ 629547 h 3034730"/>
              <a:gd name="connsiteX114" fmla="*/ 9071558 w 12192000"/>
              <a:gd name="connsiteY114" fmla="*/ 623787 h 3034730"/>
              <a:gd name="connsiteX115" fmla="*/ 9198035 w 12192000"/>
              <a:gd name="connsiteY115" fmla="*/ 548814 h 3034730"/>
              <a:gd name="connsiteX116" fmla="*/ 9262491 w 12192000"/>
              <a:gd name="connsiteY116" fmla="*/ 519293 h 3034730"/>
              <a:gd name="connsiteX117" fmla="*/ 9365508 w 12192000"/>
              <a:gd name="connsiteY117" fmla="*/ 489381 h 3034730"/>
              <a:gd name="connsiteX118" fmla="*/ 9396419 w 12192000"/>
              <a:gd name="connsiteY118" fmla="*/ 477440 h 3034730"/>
              <a:gd name="connsiteX119" fmla="*/ 9730507 w 12192000"/>
              <a:gd name="connsiteY119" fmla="*/ 422365 h 3034730"/>
              <a:gd name="connsiteX120" fmla="*/ 9898786 w 12192000"/>
              <a:gd name="connsiteY120" fmla="*/ 373843 h 3034730"/>
              <a:gd name="connsiteX121" fmla="*/ 10058792 w 12192000"/>
              <a:gd name="connsiteY121" fmla="*/ 341141 h 3034730"/>
              <a:gd name="connsiteX122" fmla="*/ 10166359 w 12192000"/>
              <a:gd name="connsiteY122" fmla="*/ 302357 h 3034730"/>
              <a:gd name="connsiteX123" fmla="*/ 10198649 w 12192000"/>
              <a:gd name="connsiteY123" fmla="*/ 298184 h 3034730"/>
              <a:gd name="connsiteX124" fmla="*/ 10252414 w 12192000"/>
              <a:gd name="connsiteY124" fmla="*/ 295650 h 3034730"/>
              <a:gd name="connsiteX125" fmla="*/ 10330562 w 12192000"/>
              <a:gd name="connsiteY125" fmla="*/ 263831 h 3034730"/>
              <a:gd name="connsiteX126" fmla="*/ 10538668 w 12192000"/>
              <a:gd name="connsiteY126" fmla="*/ 215867 h 3034730"/>
              <a:gd name="connsiteX127" fmla="*/ 10756358 w 12192000"/>
              <a:gd name="connsiteY127" fmla="*/ 119095 h 3034730"/>
              <a:gd name="connsiteX128" fmla="*/ 10980482 w 12192000"/>
              <a:gd name="connsiteY128" fmla="*/ 104025 h 3034730"/>
              <a:gd name="connsiteX129" fmla="*/ 11112382 w 12192000"/>
              <a:gd name="connsiteY129" fmla="*/ 109832 h 3034730"/>
              <a:gd name="connsiteX130" fmla="*/ 11245495 w 12192000"/>
              <a:gd name="connsiteY130" fmla="*/ 132087 h 3034730"/>
              <a:gd name="connsiteX131" fmla="*/ 11429655 w 12192000"/>
              <a:gd name="connsiteY131" fmla="*/ 121106 h 3034730"/>
              <a:gd name="connsiteX132" fmla="*/ 11594025 w 12192000"/>
              <a:gd name="connsiteY132" fmla="*/ 82714 h 3034730"/>
              <a:gd name="connsiteX133" fmla="*/ 11634593 w 12192000"/>
              <a:gd name="connsiteY133" fmla="*/ 86302 h 3034730"/>
              <a:gd name="connsiteX134" fmla="*/ 11690562 w 12192000"/>
              <a:gd name="connsiteY134" fmla="*/ 99375 h 3034730"/>
              <a:gd name="connsiteX135" fmla="*/ 11876884 w 12192000"/>
              <a:gd name="connsiteY135" fmla="*/ 59830 h 3034730"/>
              <a:gd name="connsiteX136" fmla="*/ 12053274 w 12192000"/>
              <a:gd name="connsiteY136" fmla="*/ 219 h 3034730"/>
              <a:gd name="connsiteX0" fmla="*/ 12053274 w 12192000"/>
              <a:gd name="connsiteY0" fmla="*/ 219 h 3034730"/>
              <a:gd name="connsiteX1" fmla="*/ 12090320 w 12192000"/>
              <a:gd name="connsiteY1" fmla="*/ 20165 h 3034730"/>
              <a:gd name="connsiteX2" fmla="*/ 12179872 w 12192000"/>
              <a:gd name="connsiteY2" fmla="*/ 17423 h 3034730"/>
              <a:gd name="connsiteX3" fmla="*/ 12192000 w 12192000"/>
              <a:gd name="connsiteY3" fmla="*/ 6015 h 3034730"/>
              <a:gd name="connsiteX4" fmla="*/ 12192000 w 12192000"/>
              <a:gd name="connsiteY4" fmla="*/ 3034730 h 3034730"/>
              <a:gd name="connsiteX5" fmla="*/ 0 w 12192000"/>
              <a:gd name="connsiteY5" fmla="*/ 3034730 h 3034730"/>
              <a:gd name="connsiteX6" fmla="*/ 0 w 12192000"/>
              <a:gd name="connsiteY6" fmla="*/ 1455893 h 3034730"/>
              <a:gd name="connsiteX7" fmla="*/ 1262 w 12192000"/>
              <a:gd name="connsiteY7" fmla="*/ 1455434 h 3034730"/>
              <a:gd name="connsiteX8" fmla="*/ 80954 w 12192000"/>
              <a:gd name="connsiteY8" fmla="*/ 1398709 h 3034730"/>
              <a:gd name="connsiteX9" fmla="*/ 292225 w 12192000"/>
              <a:gd name="connsiteY9" fmla="*/ 1384960 h 3034730"/>
              <a:gd name="connsiteX10" fmla="*/ 439975 w 12192000"/>
              <a:gd name="connsiteY10" fmla="*/ 1332709 h 3034730"/>
              <a:gd name="connsiteX11" fmla="*/ 636876 w 12192000"/>
              <a:gd name="connsiteY11" fmla="*/ 1313852 h 3034730"/>
              <a:gd name="connsiteX12" fmla="*/ 896882 w 12192000"/>
              <a:gd name="connsiteY12" fmla="*/ 1380981 h 3034730"/>
              <a:gd name="connsiteX13" fmla="*/ 1045058 w 12192000"/>
              <a:gd name="connsiteY13" fmla="*/ 1397114 h 3034730"/>
              <a:gd name="connsiteX14" fmla="*/ 1089622 w 12192000"/>
              <a:gd name="connsiteY14" fmla="*/ 1349798 h 3034730"/>
              <a:gd name="connsiteX15" fmla="*/ 1108310 w 12192000"/>
              <a:gd name="connsiteY15" fmla="*/ 1344459 h 3034730"/>
              <a:gd name="connsiteX16" fmla="*/ 1153729 w 12192000"/>
              <a:gd name="connsiteY16" fmla="*/ 1377352 h 3034730"/>
              <a:gd name="connsiteX17" fmla="*/ 1205648 w 12192000"/>
              <a:gd name="connsiteY17" fmla="*/ 1368884 h 3034730"/>
              <a:gd name="connsiteX18" fmla="*/ 1276507 w 12192000"/>
              <a:gd name="connsiteY18" fmla="*/ 1412521 h 3034730"/>
              <a:gd name="connsiteX19" fmla="*/ 1484434 w 12192000"/>
              <a:gd name="connsiteY19" fmla="*/ 1397913 h 3034730"/>
              <a:gd name="connsiteX20" fmla="*/ 1551462 w 12192000"/>
              <a:gd name="connsiteY20" fmla="*/ 1444019 h 3034730"/>
              <a:gd name="connsiteX21" fmla="*/ 1578891 w 12192000"/>
              <a:gd name="connsiteY21" fmla="*/ 1450899 h 3034730"/>
              <a:gd name="connsiteX22" fmla="*/ 1629211 w 12192000"/>
              <a:gd name="connsiteY22" fmla="*/ 1496905 h 3034730"/>
              <a:gd name="connsiteX23" fmla="*/ 1761368 w 12192000"/>
              <a:gd name="connsiteY23" fmla="*/ 1385440 h 3034730"/>
              <a:gd name="connsiteX24" fmla="*/ 1963498 w 12192000"/>
              <a:gd name="connsiteY24" fmla="*/ 1382242 h 3034730"/>
              <a:gd name="connsiteX25" fmla="*/ 2135835 w 12192000"/>
              <a:gd name="connsiteY25" fmla="*/ 1290559 h 3034730"/>
              <a:gd name="connsiteX26" fmla="*/ 2245597 w 12192000"/>
              <a:gd name="connsiteY26" fmla="*/ 1291110 h 3034730"/>
              <a:gd name="connsiteX27" fmla="*/ 2283213 w 12192000"/>
              <a:gd name="connsiteY27" fmla="*/ 1335248 h 3034730"/>
              <a:gd name="connsiteX28" fmla="*/ 2554835 w 12192000"/>
              <a:gd name="connsiteY28" fmla="*/ 1292500 h 3034730"/>
              <a:gd name="connsiteX29" fmla="*/ 2624709 w 12192000"/>
              <a:gd name="connsiteY29" fmla="*/ 1302340 h 3034730"/>
              <a:gd name="connsiteX30" fmla="*/ 2685203 w 12192000"/>
              <a:gd name="connsiteY30" fmla="*/ 1268613 h 3034730"/>
              <a:gd name="connsiteX31" fmla="*/ 2797140 w 12192000"/>
              <a:gd name="connsiteY31" fmla="*/ 1307684 h 3034730"/>
              <a:gd name="connsiteX32" fmla="*/ 2949904 w 12192000"/>
              <a:gd name="connsiteY32" fmla="*/ 1285619 h 3034730"/>
              <a:gd name="connsiteX33" fmla="*/ 3041599 w 12192000"/>
              <a:gd name="connsiteY33" fmla="*/ 1280473 h 3034730"/>
              <a:gd name="connsiteX34" fmla="*/ 3076895 w 12192000"/>
              <a:gd name="connsiteY34" fmla="*/ 1291170 h 3034730"/>
              <a:gd name="connsiteX35" fmla="*/ 3125873 w 12192000"/>
              <a:gd name="connsiteY35" fmla="*/ 1297603 h 3034730"/>
              <a:gd name="connsiteX36" fmla="*/ 3212670 w 12192000"/>
              <a:gd name="connsiteY36" fmla="*/ 1318749 h 3034730"/>
              <a:gd name="connsiteX37" fmla="*/ 3328662 w 12192000"/>
              <a:gd name="connsiteY37" fmla="*/ 1330129 h 3034730"/>
              <a:gd name="connsiteX38" fmla="*/ 3411155 w 12192000"/>
              <a:gd name="connsiteY38" fmla="*/ 1284392 h 3034730"/>
              <a:gd name="connsiteX39" fmla="*/ 3418924 w 12192000"/>
              <a:gd name="connsiteY39" fmla="*/ 1293512 h 3034730"/>
              <a:gd name="connsiteX40" fmla="*/ 3476827 w 12192000"/>
              <a:gd name="connsiteY40" fmla="*/ 1288294 h 3034730"/>
              <a:gd name="connsiteX41" fmla="*/ 3676933 w 12192000"/>
              <a:gd name="connsiteY41" fmla="*/ 1204893 h 3034730"/>
              <a:gd name="connsiteX42" fmla="*/ 3790165 w 12192000"/>
              <a:gd name="connsiteY42" fmla="*/ 1196496 h 3034730"/>
              <a:gd name="connsiteX43" fmla="*/ 3830794 w 12192000"/>
              <a:gd name="connsiteY43" fmla="*/ 1204017 h 3034730"/>
              <a:gd name="connsiteX44" fmla="*/ 3898840 w 12192000"/>
              <a:gd name="connsiteY44" fmla="*/ 1215965 h 3034730"/>
              <a:gd name="connsiteX45" fmla="*/ 3950784 w 12192000"/>
              <a:gd name="connsiteY45" fmla="*/ 1250756 h 3034730"/>
              <a:gd name="connsiteX46" fmla="*/ 4007250 w 12192000"/>
              <a:gd name="connsiteY46" fmla="*/ 1250499 h 3034730"/>
              <a:gd name="connsiteX47" fmla="*/ 4018961 w 12192000"/>
              <a:gd name="connsiteY47" fmla="*/ 1216994 h 3034730"/>
              <a:gd name="connsiteX48" fmla="*/ 4079819 w 12192000"/>
              <a:gd name="connsiteY48" fmla="*/ 1227574 h 3034730"/>
              <a:gd name="connsiteX49" fmla="*/ 4172291 w 12192000"/>
              <a:gd name="connsiteY49" fmla="*/ 1247294 h 3034730"/>
              <a:gd name="connsiteX50" fmla="*/ 4225262 w 12192000"/>
              <a:gd name="connsiteY50" fmla="*/ 1250029 h 3034730"/>
              <a:gd name="connsiteX51" fmla="*/ 4370346 w 12192000"/>
              <a:gd name="connsiteY51" fmla="*/ 1266882 h 3034730"/>
              <a:gd name="connsiteX52" fmla="*/ 4515963 w 12192000"/>
              <a:gd name="connsiteY52" fmla="*/ 1290912 h 3034730"/>
              <a:gd name="connsiteX53" fmla="*/ 4588639 w 12192000"/>
              <a:gd name="connsiteY53" fmla="*/ 1342808 h 3034730"/>
              <a:gd name="connsiteX54" fmla="*/ 4596973 w 12192000"/>
              <a:gd name="connsiteY54" fmla="*/ 1344279 h 3034730"/>
              <a:gd name="connsiteX55" fmla="*/ 4618216 w 12192000"/>
              <a:gd name="connsiteY55" fmla="*/ 1338270 h 3034730"/>
              <a:gd name="connsiteX56" fmla="*/ 4625954 w 12192000"/>
              <a:gd name="connsiteY56" fmla="*/ 1334357 h 3034730"/>
              <a:gd name="connsiteX57" fmla="*/ 4637810 w 12192000"/>
              <a:gd name="connsiteY57" fmla="*/ 1332150 h 3034730"/>
              <a:gd name="connsiteX58" fmla="*/ 4638182 w 12192000"/>
              <a:gd name="connsiteY58" fmla="*/ 1332622 h 3034730"/>
              <a:gd name="connsiteX59" fmla="*/ 4649133 w 12192000"/>
              <a:gd name="connsiteY59" fmla="*/ 1329525 h 3034730"/>
              <a:gd name="connsiteX60" fmla="*/ 4701697 w 12192000"/>
              <a:gd name="connsiteY60" fmla="*/ 1307716 h 3034730"/>
              <a:gd name="connsiteX61" fmla="*/ 4781030 w 12192000"/>
              <a:gd name="connsiteY61" fmla="*/ 1344260 h 3034730"/>
              <a:gd name="connsiteX62" fmla="*/ 4812019 w 12192000"/>
              <a:gd name="connsiteY62" fmla="*/ 1347319 h 3034730"/>
              <a:gd name="connsiteX63" fmla="*/ 4828995 w 12192000"/>
              <a:gd name="connsiteY63" fmla="*/ 1351764 h 3034730"/>
              <a:gd name="connsiteX64" fmla="*/ 4830324 w 12192000"/>
              <a:gd name="connsiteY64" fmla="*/ 1353855 h 3034730"/>
              <a:gd name="connsiteX65" fmla="*/ 4880675 w 12192000"/>
              <a:gd name="connsiteY65" fmla="*/ 1332684 h 3034730"/>
              <a:gd name="connsiteX66" fmla="*/ 4888002 w 12192000"/>
              <a:gd name="connsiteY66" fmla="*/ 1334108 h 3034730"/>
              <a:gd name="connsiteX67" fmla="*/ 4920000 w 12192000"/>
              <a:gd name="connsiteY67" fmla="*/ 1314889 h 3034730"/>
              <a:gd name="connsiteX68" fmla="*/ 4936970 w 12192000"/>
              <a:gd name="connsiteY68" fmla="*/ 1307850 h 3034730"/>
              <a:gd name="connsiteX69" fmla="*/ 4940860 w 12192000"/>
              <a:gd name="connsiteY69" fmla="*/ 1299898 h 3034730"/>
              <a:gd name="connsiteX70" fmla="*/ 4966368 w 12192000"/>
              <a:gd name="connsiteY70" fmla="*/ 1292534 h 3034730"/>
              <a:gd name="connsiteX71" fmla="*/ 4969638 w 12192000"/>
              <a:gd name="connsiteY71" fmla="*/ 1293938 h 3034730"/>
              <a:gd name="connsiteX72" fmla="*/ 5226148 w 12192000"/>
              <a:gd name="connsiteY72" fmla="*/ 1226342 h 3034730"/>
              <a:gd name="connsiteX73" fmla="*/ 5404202 w 12192000"/>
              <a:gd name="connsiteY73" fmla="*/ 1111681 h 3034730"/>
              <a:gd name="connsiteX74" fmla="*/ 5524873 w 12192000"/>
              <a:gd name="connsiteY74" fmla="*/ 1097146 h 3034730"/>
              <a:gd name="connsiteX75" fmla="*/ 5571647 w 12192000"/>
              <a:gd name="connsiteY75" fmla="*/ 1135778 h 3034730"/>
              <a:gd name="connsiteX76" fmla="*/ 5864828 w 12192000"/>
              <a:gd name="connsiteY76" fmla="*/ 1056037 h 3034730"/>
              <a:gd name="connsiteX77" fmla="*/ 5942819 w 12192000"/>
              <a:gd name="connsiteY77" fmla="*/ 1056200 h 3034730"/>
              <a:gd name="connsiteX78" fmla="*/ 6005130 w 12192000"/>
              <a:gd name="connsiteY78" fmla="*/ 1014420 h 3034730"/>
              <a:gd name="connsiteX79" fmla="*/ 6035074 w 12192000"/>
              <a:gd name="connsiteY79" fmla="*/ 1024211 h 3034730"/>
              <a:gd name="connsiteX80" fmla="*/ 6040306 w 12192000"/>
              <a:gd name="connsiteY80" fmla="*/ 1026359 h 3034730"/>
              <a:gd name="connsiteX81" fmla="*/ 6059736 w 12192000"/>
              <a:gd name="connsiteY81" fmla="*/ 1024948 h 3034730"/>
              <a:gd name="connsiteX82" fmla="*/ 6067105 w 12192000"/>
              <a:gd name="connsiteY82" fmla="*/ 1037061 h 3034730"/>
              <a:gd name="connsiteX83" fmla="*/ 6097704 w 12192000"/>
              <a:gd name="connsiteY83" fmla="*/ 1043902 h 3034730"/>
              <a:gd name="connsiteX84" fmla="*/ 6132939 w 12192000"/>
              <a:gd name="connsiteY84" fmla="*/ 1037812 h 3034730"/>
              <a:gd name="connsiteX85" fmla="*/ 6298074 w 12192000"/>
              <a:gd name="connsiteY85" fmla="*/ 994926 h 3034730"/>
              <a:gd name="connsiteX86" fmla="*/ 6398189 w 12192000"/>
              <a:gd name="connsiteY86" fmla="*/ 977221 h 3034730"/>
              <a:gd name="connsiteX87" fmla="*/ 6438292 w 12192000"/>
              <a:gd name="connsiteY87" fmla="*/ 982986 h 3034730"/>
              <a:gd name="connsiteX88" fmla="*/ 6492901 w 12192000"/>
              <a:gd name="connsiteY88" fmla="*/ 982640 h 3034730"/>
              <a:gd name="connsiteX89" fmla="*/ 6590880 w 12192000"/>
              <a:gd name="connsiteY89" fmla="*/ 991699 h 3034730"/>
              <a:gd name="connsiteX90" fmla="*/ 6719732 w 12192000"/>
              <a:gd name="connsiteY90" fmla="*/ 987056 h 3034730"/>
              <a:gd name="connsiteX91" fmla="*/ 6804733 w 12192000"/>
              <a:gd name="connsiteY91" fmla="*/ 930333 h 3034730"/>
              <a:gd name="connsiteX92" fmla="*/ 6814394 w 12192000"/>
              <a:gd name="connsiteY92" fmla="*/ 938315 h 3034730"/>
              <a:gd name="connsiteX93" fmla="*/ 6877373 w 12192000"/>
              <a:gd name="connsiteY93" fmla="*/ 925183 h 3034730"/>
              <a:gd name="connsiteX94" fmla="*/ 7048861 w 12192000"/>
              <a:gd name="connsiteY94" fmla="*/ 846673 h 3034730"/>
              <a:gd name="connsiteX95" fmla="*/ 7210341 w 12192000"/>
              <a:gd name="connsiteY95" fmla="*/ 791032 h 3034730"/>
              <a:gd name="connsiteX96" fmla="*/ 7255911 w 12192000"/>
              <a:gd name="connsiteY96" fmla="*/ 792913 h 3034730"/>
              <a:gd name="connsiteX97" fmla="*/ 7332151 w 12192000"/>
              <a:gd name="connsiteY97" fmla="*/ 795421 h 3034730"/>
              <a:gd name="connsiteX98" fmla="*/ 7399867 w 12192000"/>
              <a:gd name="connsiteY98" fmla="*/ 797410 h 3034730"/>
              <a:gd name="connsiteX99" fmla="*/ 7461878 w 12192000"/>
              <a:gd name="connsiteY99" fmla="*/ 783046 h 3034730"/>
              <a:gd name="connsiteX100" fmla="*/ 7532439 w 12192000"/>
              <a:gd name="connsiteY100" fmla="*/ 782076 h 3034730"/>
              <a:gd name="connsiteX101" fmla="*/ 7636477 w 12192000"/>
              <a:gd name="connsiteY101" fmla="*/ 788938 h 3034730"/>
              <a:gd name="connsiteX102" fmla="*/ 7695017 w 12192000"/>
              <a:gd name="connsiteY102" fmla="*/ 784375 h 3034730"/>
              <a:gd name="connsiteX103" fmla="*/ 7856510 w 12192000"/>
              <a:gd name="connsiteY103" fmla="*/ 781165 h 3034730"/>
              <a:gd name="connsiteX104" fmla="*/ 8000425 w 12192000"/>
              <a:gd name="connsiteY104" fmla="*/ 797703 h 3034730"/>
              <a:gd name="connsiteX105" fmla="*/ 8256063 w 12192000"/>
              <a:gd name="connsiteY105" fmla="*/ 825948 h 3034730"/>
              <a:gd name="connsiteX106" fmla="*/ 8279361 w 12192000"/>
              <a:gd name="connsiteY106" fmla="*/ 831590 h 3034730"/>
              <a:gd name="connsiteX107" fmla="*/ 8308574 w 12192000"/>
              <a:gd name="connsiteY107" fmla="*/ 820928 h 3034730"/>
              <a:gd name="connsiteX108" fmla="*/ 8425361 w 12192000"/>
              <a:gd name="connsiteY108" fmla="*/ 776344 h 3034730"/>
              <a:gd name="connsiteX109" fmla="*/ 8514569 w 12192000"/>
              <a:gd name="connsiteY109" fmla="*/ 750129 h 3034730"/>
              <a:gd name="connsiteX110" fmla="*/ 8637020 w 12192000"/>
              <a:gd name="connsiteY110" fmla="*/ 729742 h 3034730"/>
              <a:gd name="connsiteX111" fmla="*/ 8707913 w 12192000"/>
              <a:gd name="connsiteY111" fmla="*/ 709631 h 3034730"/>
              <a:gd name="connsiteX112" fmla="*/ 8837330 w 12192000"/>
              <a:gd name="connsiteY112" fmla="*/ 673082 h 3034730"/>
              <a:gd name="connsiteX113" fmla="*/ 8976426 w 12192000"/>
              <a:gd name="connsiteY113" fmla="*/ 629547 h 3034730"/>
              <a:gd name="connsiteX114" fmla="*/ 9071558 w 12192000"/>
              <a:gd name="connsiteY114" fmla="*/ 623787 h 3034730"/>
              <a:gd name="connsiteX115" fmla="*/ 9198035 w 12192000"/>
              <a:gd name="connsiteY115" fmla="*/ 548814 h 3034730"/>
              <a:gd name="connsiteX116" fmla="*/ 9262491 w 12192000"/>
              <a:gd name="connsiteY116" fmla="*/ 519293 h 3034730"/>
              <a:gd name="connsiteX117" fmla="*/ 9365508 w 12192000"/>
              <a:gd name="connsiteY117" fmla="*/ 489381 h 3034730"/>
              <a:gd name="connsiteX118" fmla="*/ 9396419 w 12192000"/>
              <a:gd name="connsiteY118" fmla="*/ 477440 h 3034730"/>
              <a:gd name="connsiteX119" fmla="*/ 9730507 w 12192000"/>
              <a:gd name="connsiteY119" fmla="*/ 422365 h 3034730"/>
              <a:gd name="connsiteX120" fmla="*/ 9898786 w 12192000"/>
              <a:gd name="connsiteY120" fmla="*/ 373843 h 3034730"/>
              <a:gd name="connsiteX121" fmla="*/ 10058792 w 12192000"/>
              <a:gd name="connsiteY121" fmla="*/ 341141 h 3034730"/>
              <a:gd name="connsiteX122" fmla="*/ 10166359 w 12192000"/>
              <a:gd name="connsiteY122" fmla="*/ 302357 h 3034730"/>
              <a:gd name="connsiteX123" fmla="*/ 10198649 w 12192000"/>
              <a:gd name="connsiteY123" fmla="*/ 298184 h 3034730"/>
              <a:gd name="connsiteX124" fmla="*/ 10252414 w 12192000"/>
              <a:gd name="connsiteY124" fmla="*/ 295650 h 3034730"/>
              <a:gd name="connsiteX125" fmla="*/ 10330562 w 12192000"/>
              <a:gd name="connsiteY125" fmla="*/ 263831 h 3034730"/>
              <a:gd name="connsiteX126" fmla="*/ 10538668 w 12192000"/>
              <a:gd name="connsiteY126" fmla="*/ 215867 h 3034730"/>
              <a:gd name="connsiteX127" fmla="*/ 10756358 w 12192000"/>
              <a:gd name="connsiteY127" fmla="*/ 119095 h 3034730"/>
              <a:gd name="connsiteX128" fmla="*/ 10980482 w 12192000"/>
              <a:gd name="connsiteY128" fmla="*/ 104025 h 3034730"/>
              <a:gd name="connsiteX129" fmla="*/ 11112382 w 12192000"/>
              <a:gd name="connsiteY129" fmla="*/ 109832 h 3034730"/>
              <a:gd name="connsiteX130" fmla="*/ 11245495 w 12192000"/>
              <a:gd name="connsiteY130" fmla="*/ 132087 h 3034730"/>
              <a:gd name="connsiteX131" fmla="*/ 11429655 w 12192000"/>
              <a:gd name="connsiteY131" fmla="*/ 121106 h 3034730"/>
              <a:gd name="connsiteX132" fmla="*/ 11594025 w 12192000"/>
              <a:gd name="connsiteY132" fmla="*/ 82714 h 3034730"/>
              <a:gd name="connsiteX133" fmla="*/ 11634593 w 12192000"/>
              <a:gd name="connsiteY133" fmla="*/ 86302 h 3034730"/>
              <a:gd name="connsiteX134" fmla="*/ 11690562 w 12192000"/>
              <a:gd name="connsiteY134" fmla="*/ 99375 h 3034730"/>
              <a:gd name="connsiteX135" fmla="*/ 11876884 w 12192000"/>
              <a:gd name="connsiteY135" fmla="*/ 59830 h 3034730"/>
              <a:gd name="connsiteX136" fmla="*/ 12053274 w 12192000"/>
              <a:gd name="connsiteY136" fmla="*/ 219 h 3034730"/>
              <a:gd name="connsiteX0" fmla="*/ 12053274 w 12192000"/>
              <a:gd name="connsiteY0" fmla="*/ 219 h 3034730"/>
              <a:gd name="connsiteX1" fmla="*/ 12090320 w 12192000"/>
              <a:gd name="connsiteY1" fmla="*/ 20165 h 3034730"/>
              <a:gd name="connsiteX2" fmla="*/ 12179872 w 12192000"/>
              <a:gd name="connsiteY2" fmla="*/ 17423 h 3034730"/>
              <a:gd name="connsiteX3" fmla="*/ 12192000 w 12192000"/>
              <a:gd name="connsiteY3" fmla="*/ 6015 h 3034730"/>
              <a:gd name="connsiteX4" fmla="*/ 12192000 w 12192000"/>
              <a:gd name="connsiteY4" fmla="*/ 3034730 h 3034730"/>
              <a:gd name="connsiteX5" fmla="*/ 0 w 12192000"/>
              <a:gd name="connsiteY5" fmla="*/ 3034730 h 3034730"/>
              <a:gd name="connsiteX6" fmla="*/ 0 w 12192000"/>
              <a:gd name="connsiteY6" fmla="*/ 1455893 h 3034730"/>
              <a:gd name="connsiteX7" fmla="*/ 1262 w 12192000"/>
              <a:gd name="connsiteY7" fmla="*/ 1455434 h 3034730"/>
              <a:gd name="connsiteX8" fmla="*/ 80954 w 12192000"/>
              <a:gd name="connsiteY8" fmla="*/ 1398709 h 3034730"/>
              <a:gd name="connsiteX9" fmla="*/ 273175 w 12192000"/>
              <a:gd name="connsiteY9" fmla="*/ 1378610 h 3034730"/>
              <a:gd name="connsiteX10" fmla="*/ 439975 w 12192000"/>
              <a:gd name="connsiteY10" fmla="*/ 1332709 h 3034730"/>
              <a:gd name="connsiteX11" fmla="*/ 636876 w 12192000"/>
              <a:gd name="connsiteY11" fmla="*/ 1313852 h 3034730"/>
              <a:gd name="connsiteX12" fmla="*/ 896882 w 12192000"/>
              <a:gd name="connsiteY12" fmla="*/ 1380981 h 3034730"/>
              <a:gd name="connsiteX13" fmla="*/ 1045058 w 12192000"/>
              <a:gd name="connsiteY13" fmla="*/ 1397114 h 3034730"/>
              <a:gd name="connsiteX14" fmla="*/ 1089622 w 12192000"/>
              <a:gd name="connsiteY14" fmla="*/ 1349798 h 3034730"/>
              <a:gd name="connsiteX15" fmla="*/ 1108310 w 12192000"/>
              <a:gd name="connsiteY15" fmla="*/ 1344459 h 3034730"/>
              <a:gd name="connsiteX16" fmla="*/ 1153729 w 12192000"/>
              <a:gd name="connsiteY16" fmla="*/ 1377352 h 3034730"/>
              <a:gd name="connsiteX17" fmla="*/ 1205648 w 12192000"/>
              <a:gd name="connsiteY17" fmla="*/ 1368884 h 3034730"/>
              <a:gd name="connsiteX18" fmla="*/ 1276507 w 12192000"/>
              <a:gd name="connsiteY18" fmla="*/ 1412521 h 3034730"/>
              <a:gd name="connsiteX19" fmla="*/ 1484434 w 12192000"/>
              <a:gd name="connsiteY19" fmla="*/ 1397913 h 3034730"/>
              <a:gd name="connsiteX20" fmla="*/ 1551462 w 12192000"/>
              <a:gd name="connsiteY20" fmla="*/ 1444019 h 3034730"/>
              <a:gd name="connsiteX21" fmla="*/ 1578891 w 12192000"/>
              <a:gd name="connsiteY21" fmla="*/ 1450899 h 3034730"/>
              <a:gd name="connsiteX22" fmla="*/ 1629211 w 12192000"/>
              <a:gd name="connsiteY22" fmla="*/ 1496905 h 3034730"/>
              <a:gd name="connsiteX23" fmla="*/ 1761368 w 12192000"/>
              <a:gd name="connsiteY23" fmla="*/ 1385440 h 3034730"/>
              <a:gd name="connsiteX24" fmla="*/ 1963498 w 12192000"/>
              <a:gd name="connsiteY24" fmla="*/ 1382242 h 3034730"/>
              <a:gd name="connsiteX25" fmla="*/ 2135835 w 12192000"/>
              <a:gd name="connsiteY25" fmla="*/ 1290559 h 3034730"/>
              <a:gd name="connsiteX26" fmla="*/ 2245597 w 12192000"/>
              <a:gd name="connsiteY26" fmla="*/ 1291110 h 3034730"/>
              <a:gd name="connsiteX27" fmla="*/ 2283213 w 12192000"/>
              <a:gd name="connsiteY27" fmla="*/ 1335248 h 3034730"/>
              <a:gd name="connsiteX28" fmla="*/ 2554835 w 12192000"/>
              <a:gd name="connsiteY28" fmla="*/ 1292500 h 3034730"/>
              <a:gd name="connsiteX29" fmla="*/ 2624709 w 12192000"/>
              <a:gd name="connsiteY29" fmla="*/ 1302340 h 3034730"/>
              <a:gd name="connsiteX30" fmla="*/ 2685203 w 12192000"/>
              <a:gd name="connsiteY30" fmla="*/ 1268613 h 3034730"/>
              <a:gd name="connsiteX31" fmla="*/ 2797140 w 12192000"/>
              <a:gd name="connsiteY31" fmla="*/ 1307684 h 3034730"/>
              <a:gd name="connsiteX32" fmla="*/ 2949904 w 12192000"/>
              <a:gd name="connsiteY32" fmla="*/ 1285619 h 3034730"/>
              <a:gd name="connsiteX33" fmla="*/ 3041599 w 12192000"/>
              <a:gd name="connsiteY33" fmla="*/ 1280473 h 3034730"/>
              <a:gd name="connsiteX34" fmla="*/ 3076895 w 12192000"/>
              <a:gd name="connsiteY34" fmla="*/ 1291170 h 3034730"/>
              <a:gd name="connsiteX35" fmla="*/ 3125873 w 12192000"/>
              <a:gd name="connsiteY35" fmla="*/ 1297603 h 3034730"/>
              <a:gd name="connsiteX36" fmla="*/ 3212670 w 12192000"/>
              <a:gd name="connsiteY36" fmla="*/ 1318749 h 3034730"/>
              <a:gd name="connsiteX37" fmla="*/ 3328662 w 12192000"/>
              <a:gd name="connsiteY37" fmla="*/ 1330129 h 3034730"/>
              <a:gd name="connsiteX38" fmla="*/ 3411155 w 12192000"/>
              <a:gd name="connsiteY38" fmla="*/ 1284392 h 3034730"/>
              <a:gd name="connsiteX39" fmla="*/ 3418924 w 12192000"/>
              <a:gd name="connsiteY39" fmla="*/ 1293512 h 3034730"/>
              <a:gd name="connsiteX40" fmla="*/ 3476827 w 12192000"/>
              <a:gd name="connsiteY40" fmla="*/ 1288294 h 3034730"/>
              <a:gd name="connsiteX41" fmla="*/ 3676933 w 12192000"/>
              <a:gd name="connsiteY41" fmla="*/ 1204893 h 3034730"/>
              <a:gd name="connsiteX42" fmla="*/ 3790165 w 12192000"/>
              <a:gd name="connsiteY42" fmla="*/ 1196496 h 3034730"/>
              <a:gd name="connsiteX43" fmla="*/ 3830794 w 12192000"/>
              <a:gd name="connsiteY43" fmla="*/ 1204017 h 3034730"/>
              <a:gd name="connsiteX44" fmla="*/ 3898840 w 12192000"/>
              <a:gd name="connsiteY44" fmla="*/ 1215965 h 3034730"/>
              <a:gd name="connsiteX45" fmla="*/ 3950784 w 12192000"/>
              <a:gd name="connsiteY45" fmla="*/ 1250756 h 3034730"/>
              <a:gd name="connsiteX46" fmla="*/ 4007250 w 12192000"/>
              <a:gd name="connsiteY46" fmla="*/ 1250499 h 3034730"/>
              <a:gd name="connsiteX47" fmla="*/ 4018961 w 12192000"/>
              <a:gd name="connsiteY47" fmla="*/ 1216994 h 3034730"/>
              <a:gd name="connsiteX48" fmla="*/ 4079819 w 12192000"/>
              <a:gd name="connsiteY48" fmla="*/ 1227574 h 3034730"/>
              <a:gd name="connsiteX49" fmla="*/ 4172291 w 12192000"/>
              <a:gd name="connsiteY49" fmla="*/ 1247294 h 3034730"/>
              <a:gd name="connsiteX50" fmla="*/ 4225262 w 12192000"/>
              <a:gd name="connsiteY50" fmla="*/ 1250029 h 3034730"/>
              <a:gd name="connsiteX51" fmla="*/ 4370346 w 12192000"/>
              <a:gd name="connsiteY51" fmla="*/ 1266882 h 3034730"/>
              <a:gd name="connsiteX52" fmla="*/ 4515963 w 12192000"/>
              <a:gd name="connsiteY52" fmla="*/ 1290912 h 3034730"/>
              <a:gd name="connsiteX53" fmla="*/ 4588639 w 12192000"/>
              <a:gd name="connsiteY53" fmla="*/ 1342808 h 3034730"/>
              <a:gd name="connsiteX54" fmla="*/ 4596973 w 12192000"/>
              <a:gd name="connsiteY54" fmla="*/ 1344279 h 3034730"/>
              <a:gd name="connsiteX55" fmla="*/ 4618216 w 12192000"/>
              <a:gd name="connsiteY55" fmla="*/ 1338270 h 3034730"/>
              <a:gd name="connsiteX56" fmla="*/ 4625954 w 12192000"/>
              <a:gd name="connsiteY56" fmla="*/ 1334357 h 3034730"/>
              <a:gd name="connsiteX57" fmla="*/ 4637810 w 12192000"/>
              <a:gd name="connsiteY57" fmla="*/ 1332150 h 3034730"/>
              <a:gd name="connsiteX58" fmla="*/ 4638182 w 12192000"/>
              <a:gd name="connsiteY58" fmla="*/ 1332622 h 3034730"/>
              <a:gd name="connsiteX59" fmla="*/ 4649133 w 12192000"/>
              <a:gd name="connsiteY59" fmla="*/ 1329525 h 3034730"/>
              <a:gd name="connsiteX60" fmla="*/ 4701697 w 12192000"/>
              <a:gd name="connsiteY60" fmla="*/ 1307716 h 3034730"/>
              <a:gd name="connsiteX61" fmla="*/ 4781030 w 12192000"/>
              <a:gd name="connsiteY61" fmla="*/ 1344260 h 3034730"/>
              <a:gd name="connsiteX62" fmla="*/ 4812019 w 12192000"/>
              <a:gd name="connsiteY62" fmla="*/ 1347319 h 3034730"/>
              <a:gd name="connsiteX63" fmla="*/ 4828995 w 12192000"/>
              <a:gd name="connsiteY63" fmla="*/ 1351764 h 3034730"/>
              <a:gd name="connsiteX64" fmla="*/ 4830324 w 12192000"/>
              <a:gd name="connsiteY64" fmla="*/ 1353855 h 3034730"/>
              <a:gd name="connsiteX65" fmla="*/ 4880675 w 12192000"/>
              <a:gd name="connsiteY65" fmla="*/ 1332684 h 3034730"/>
              <a:gd name="connsiteX66" fmla="*/ 4888002 w 12192000"/>
              <a:gd name="connsiteY66" fmla="*/ 1334108 h 3034730"/>
              <a:gd name="connsiteX67" fmla="*/ 4920000 w 12192000"/>
              <a:gd name="connsiteY67" fmla="*/ 1314889 h 3034730"/>
              <a:gd name="connsiteX68" fmla="*/ 4936970 w 12192000"/>
              <a:gd name="connsiteY68" fmla="*/ 1307850 h 3034730"/>
              <a:gd name="connsiteX69" fmla="*/ 4940860 w 12192000"/>
              <a:gd name="connsiteY69" fmla="*/ 1299898 h 3034730"/>
              <a:gd name="connsiteX70" fmla="*/ 4966368 w 12192000"/>
              <a:gd name="connsiteY70" fmla="*/ 1292534 h 3034730"/>
              <a:gd name="connsiteX71" fmla="*/ 4969638 w 12192000"/>
              <a:gd name="connsiteY71" fmla="*/ 1293938 h 3034730"/>
              <a:gd name="connsiteX72" fmla="*/ 5226148 w 12192000"/>
              <a:gd name="connsiteY72" fmla="*/ 1226342 h 3034730"/>
              <a:gd name="connsiteX73" fmla="*/ 5404202 w 12192000"/>
              <a:gd name="connsiteY73" fmla="*/ 1111681 h 3034730"/>
              <a:gd name="connsiteX74" fmla="*/ 5524873 w 12192000"/>
              <a:gd name="connsiteY74" fmla="*/ 1097146 h 3034730"/>
              <a:gd name="connsiteX75" fmla="*/ 5571647 w 12192000"/>
              <a:gd name="connsiteY75" fmla="*/ 1135778 h 3034730"/>
              <a:gd name="connsiteX76" fmla="*/ 5864828 w 12192000"/>
              <a:gd name="connsiteY76" fmla="*/ 1056037 h 3034730"/>
              <a:gd name="connsiteX77" fmla="*/ 5942819 w 12192000"/>
              <a:gd name="connsiteY77" fmla="*/ 1056200 h 3034730"/>
              <a:gd name="connsiteX78" fmla="*/ 6005130 w 12192000"/>
              <a:gd name="connsiteY78" fmla="*/ 1014420 h 3034730"/>
              <a:gd name="connsiteX79" fmla="*/ 6035074 w 12192000"/>
              <a:gd name="connsiteY79" fmla="*/ 1024211 h 3034730"/>
              <a:gd name="connsiteX80" fmla="*/ 6040306 w 12192000"/>
              <a:gd name="connsiteY80" fmla="*/ 1026359 h 3034730"/>
              <a:gd name="connsiteX81" fmla="*/ 6059736 w 12192000"/>
              <a:gd name="connsiteY81" fmla="*/ 1024948 h 3034730"/>
              <a:gd name="connsiteX82" fmla="*/ 6067105 w 12192000"/>
              <a:gd name="connsiteY82" fmla="*/ 1037061 h 3034730"/>
              <a:gd name="connsiteX83" fmla="*/ 6097704 w 12192000"/>
              <a:gd name="connsiteY83" fmla="*/ 1043902 h 3034730"/>
              <a:gd name="connsiteX84" fmla="*/ 6132939 w 12192000"/>
              <a:gd name="connsiteY84" fmla="*/ 1037812 h 3034730"/>
              <a:gd name="connsiteX85" fmla="*/ 6298074 w 12192000"/>
              <a:gd name="connsiteY85" fmla="*/ 994926 h 3034730"/>
              <a:gd name="connsiteX86" fmla="*/ 6398189 w 12192000"/>
              <a:gd name="connsiteY86" fmla="*/ 977221 h 3034730"/>
              <a:gd name="connsiteX87" fmla="*/ 6438292 w 12192000"/>
              <a:gd name="connsiteY87" fmla="*/ 982986 h 3034730"/>
              <a:gd name="connsiteX88" fmla="*/ 6492901 w 12192000"/>
              <a:gd name="connsiteY88" fmla="*/ 982640 h 3034730"/>
              <a:gd name="connsiteX89" fmla="*/ 6590880 w 12192000"/>
              <a:gd name="connsiteY89" fmla="*/ 991699 h 3034730"/>
              <a:gd name="connsiteX90" fmla="*/ 6719732 w 12192000"/>
              <a:gd name="connsiteY90" fmla="*/ 987056 h 3034730"/>
              <a:gd name="connsiteX91" fmla="*/ 6804733 w 12192000"/>
              <a:gd name="connsiteY91" fmla="*/ 930333 h 3034730"/>
              <a:gd name="connsiteX92" fmla="*/ 6814394 w 12192000"/>
              <a:gd name="connsiteY92" fmla="*/ 938315 h 3034730"/>
              <a:gd name="connsiteX93" fmla="*/ 6877373 w 12192000"/>
              <a:gd name="connsiteY93" fmla="*/ 925183 h 3034730"/>
              <a:gd name="connsiteX94" fmla="*/ 7048861 w 12192000"/>
              <a:gd name="connsiteY94" fmla="*/ 846673 h 3034730"/>
              <a:gd name="connsiteX95" fmla="*/ 7210341 w 12192000"/>
              <a:gd name="connsiteY95" fmla="*/ 791032 h 3034730"/>
              <a:gd name="connsiteX96" fmla="*/ 7255911 w 12192000"/>
              <a:gd name="connsiteY96" fmla="*/ 792913 h 3034730"/>
              <a:gd name="connsiteX97" fmla="*/ 7332151 w 12192000"/>
              <a:gd name="connsiteY97" fmla="*/ 795421 h 3034730"/>
              <a:gd name="connsiteX98" fmla="*/ 7399867 w 12192000"/>
              <a:gd name="connsiteY98" fmla="*/ 797410 h 3034730"/>
              <a:gd name="connsiteX99" fmla="*/ 7461878 w 12192000"/>
              <a:gd name="connsiteY99" fmla="*/ 783046 h 3034730"/>
              <a:gd name="connsiteX100" fmla="*/ 7532439 w 12192000"/>
              <a:gd name="connsiteY100" fmla="*/ 782076 h 3034730"/>
              <a:gd name="connsiteX101" fmla="*/ 7636477 w 12192000"/>
              <a:gd name="connsiteY101" fmla="*/ 788938 h 3034730"/>
              <a:gd name="connsiteX102" fmla="*/ 7695017 w 12192000"/>
              <a:gd name="connsiteY102" fmla="*/ 784375 h 3034730"/>
              <a:gd name="connsiteX103" fmla="*/ 7856510 w 12192000"/>
              <a:gd name="connsiteY103" fmla="*/ 781165 h 3034730"/>
              <a:gd name="connsiteX104" fmla="*/ 8000425 w 12192000"/>
              <a:gd name="connsiteY104" fmla="*/ 797703 h 3034730"/>
              <a:gd name="connsiteX105" fmla="*/ 8256063 w 12192000"/>
              <a:gd name="connsiteY105" fmla="*/ 825948 h 3034730"/>
              <a:gd name="connsiteX106" fmla="*/ 8279361 w 12192000"/>
              <a:gd name="connsiteY106" fmla="*/ 831590 h 3034730"/>
              <a:gd name="connsiteX107" fmla="*/ 8308574 w 12192000"/>
              <a:gd name="connsiteY107" fmla="*/ 820928 h 3034730"/>
              <a:gd name="connsiteX108" fmla="*/ 8425361 w 12192000"/>
              <a:gd name="connsiteY108" fmla="*/ 776344 h 3034730"/>
              <a:gd name="connsiteX109" fmla="*/ 8514569 w 12192000"/>
              <a:gd name="connsiteY109" fmla="*/ 750129 h 3034730"/>
              <a:gd name="connsiteX110" fmla="*/ 8637020 w 12192000"/>
              <a:gd name="connsiteY110" fmla="*/ 729742 h 3034730"/>
              <a:gd name="connsiteX111" fmla="*/ 8707913 w 12192000"/>
              <a:gd name="connsiteY111" fmla="*/ 709631 h 3034730"/>
              <a:gd name="connsiteX112" fmla="*/ 8837330 w 12192000"/>
              <a:gd name="connsiteY112" fmla="*/ 673082 h 3034730"/>
              <a:gd name="connsiteX113" fmla="*/ 8976426 w 12192000"/>
              <a:gd name="connsiteY113" fmla="*/ 629547 h 3034730"/>
              <a:gd name="connsiteX114" fmla="*/ 9071558 w 12192000"/>
              <a:gd name="connsiteY114" fmla="*/ 623787 h 3034730"/>
              <a:gd name="connsiteX115" fmla="*/ 9198035 w 12192000"/>
              <a:gd name="connsiteY115" fmla="*/ 548814 h 3034730"/>
              <a:gd name="connsiteX116" fmla="*/ 9262491 w 12192000"/>
              <a:gd name="connsiteY116" fmla="*/ 519293 h 3034730"/>
              <a:gd name="connsiteX117" fmla="*/ 9365508 w 12192000"/>
              <a:gd name="connsiteY117" fmla="*/ 489381 h 3034730"/>
              <a:gd name="connsiteX118" fmla="*/ 9396419 w 12192000"/>
              <a:gd name="connsiteY118" fmla="*/ 477440 h 3034730"/>
              <a:gd name="connsiteX119" fmla="*/ 9730507 w 12192000"/>
              <a:gd name="connsiteY119" fmla="*/ 422365 h 3034730"/>
              <a:gd name="connsiteX120" fmla="*/ 9898786 w 12192000"/>
              <a:gd name="connsiteY120" fmla="*/ 373843 h 3034730"/>
              <a:gd name="connsiteX121" fmla="*/ 10058792 w 12192000"/>
              <a:gd name="connsiteY121" fmla="*/ 341141 h 3034730"/>
              <a:gd name="connsiteX122" fmla="*/ 10166359 w 12192000"/>
              <a:gd name="connsiteY122" fmla="*/ 302357 h 3034730"/>
              <a:gd name="connsiteX123" fmla="*/ 10198649 w 12192000"/>
              <a:gd name="connsiteY123" fmla="*/ 298184 h 3034730"/>
              <a:gd name="connsiteX124" fmla="*/ 10252414 w 12192000"/>
              <a:gd name="connsiteY124" fmla="*/ 295650 h 3034730"/>
              <a:gd name="connsiteX125" fmla="*/ 10330562 w 12192000"/>
              <a:gd name="connsiteY125" fmla="*/ 263831 h 3034730"/>
              <a:gd name="connsiteX126" fmla="*/ 10538668 w 12192000"/>
              <a:gd name="connsiteY126" fmla="*/ 215867 h 3034730"/>
              <a:gd name="connsiteX127" fmla="*/ 10756358 w 12192000"/>
              <a:gd name="connsiteY127" fmla="*/ 119095 h 3034730"/>
              <a:gd name="connsiteX128" fmla="*/ 10980482 w 12192000"/>
              <a:gd name="connsiteY128" fmla="*/ 104025 h 3034730"/>
              <a:gd name="connsiteX129" fmla="*/ 11112382 w 12192000"/>
              <a:gd name="connsiteY129" fmla="*/ 109832 h 3034730"/>
              <a:gd name="connsiteX130" fmla="*/ 11245495 w 12192000"/>
              <a:gd name="connsiteY130" fmla="*/ 132087 h 3034730"/>
              <a:gd name="connsiteX131" fmla="*/ 11429655 w 12192000"/>
              <a:gd name="connsiteY131" fmla="*/ 121106 h 3034730"/>
              <a:gd name="connsiteX132" fmla="*/ 11594025 w 12192000"/>
              <a:gd name="connsiteY132" fmla="*/ 82714 h 3034730"/>
              <a:gd name="connsiteX133" fmla="*/ 11634593 w 12192000"/>
              <a:gd name="connsiteY133" fmla="*/ 86302 h 3034730"/>
              <a:gd name="connsiteX134" fmla="*/ 11690562 w 12192000"/>
              <a:gd name="connsiteY134" fmla="*/ 99375 h 3034730"/>
              <a:gd name="connsiteX135" fmla="*/ 11876884 w 12192000"/>
              <a:gd name="connsiteY135" fmla="*/ 59830 h 3034730"/>
              <a:gd name="connsiteX136" fmla="*/ 12053274 w 12192000"/>
              <a:gd name="connsiteY136" fmla="*/ 219 h 3034730"/>
              <a:gd name="connsiteX0" fmla="*/ 12053274 w 12192000"/>
              <a:gd name="connsiteY0" fmla="*/ 219 h 3034730"/>
              <a:gd name="connsiteX1" fmla="*/ 12090320 w 12192000"/>
              <a:gd name="connsiteY1" fmla="*/ 20165 h 3034730"/>
              <a:gd name="connsiteX2" fmla="*/ 12179872 w 12192000"/>
              <a:gd name="connsiteY2" fmla="*/ 17423 h 3034730"/>
              <a:gd name="connsiteX3" fmla="*/ 12192000 w 12192000"/>
              <a:gd name="connsiteY3" fmla="*/ 6015 h 3034730"/>
              <a:gd name="connsiteX4" fmla="*/ 12192000 w 12192000"/>
              <a:gd name="connsiteY4" fmla="*/ 3034730 h 3034730"/>
              <a:gd name="connsiteX5" fmla="*/ 0 w 12192000"/>
              <a:gd name="connsiteY5" fmla="*/ 3034730 h 3034730"/>
              <a:gd name="connsiteX6" fmla="*/ 0 w 12192000"/>
              <a:gd name="connsiteY6" fmla="*/ 1455893 h 3034730"/>
              <a:gd name="connsiteX7" fmla="*/ 1262 w 12192000"/>
              <a:gd name="connsiteY7" fmla="*/ 1455434 h 3034730"/>
              <a:gd name="connsiteX8" fmla="*/ 80954 w 12192000"/>
              <a:gd name="connsiteY8" fmla="*/ 1398709 h 3034730"/>
              <a:gd name="connsiteX9" fmla="*/ 355725 w 12192000"/>
              <a:gd name="connsiteY9" fmla="*/ 1346860 h 3034730"/>
              <a:gd name="connsiteX10" fmla="*/ 439975 w 12192000"/>
              <a:gd name="connsiteY10" fmla="*/ 1332709 h 3034730"/>
              <a:gd name="connsiteX11" fmla="*/ 636876 w 12192000"/>
              <a:gd name="connsiteY11" fmla="*/ 1313852 h 3034730"/>
              <a:gd name="connsiteX12" fmla="*/ 896882 w 12192000"/>
              <a:gd name="connsiteY12" fmla="*/ 1380981 h 3034730"/>
              <a:gd name="connsiteX13" fmla="*/ 1045058 w 12192000"/>
              <a:gd name="connsiteY13" fmla="*/ 1397114 h 3034730"/>
              <a:gd name="connsiteX14" fmla="*/ 1089622 w 12192000"/>
              <a:gd name="connsiteY14" fmla="*/ 1349798 h 3034730"/>
              <a:gd name="connsiteX15" fmla="*/ 1108310 w 12192000"/>
              <a:gd name="connsiteY15" fmla="*/ 1344459 h 3034730"/>
              <a:gd name="connsiteX16" fmla="*/ 1153729 w 12192000"/>
              <a:gd name="connsiteY16" fmla="*/ 1377352 h 3034730"/>
              <a:gd name="connsiteX17" fmla="*/ 1205648 w 12192000"/>
              <a:gd name="connsiteY17" fmla="*/ 1368884 h 3034730"/>
              <a:gd name="connsiteX18" fmla="*/ 1276507 w 12192000"/>
              <a:gd name="connsiteY18" fmla="*/ 1412521 h 3034730"/>
              <a:gd name="connsiteX19" fmla="*/ 1484434 w 12192000"/>
              <a:gd name="connsiteY19" fmla="*/ 1397913 h 3034730"/>
              <a:gd name="connsiteX20" fmla="*/ 1551462 w 12192000"/>
              <a:gd name="connsiteY20" fmla="*/ 1444019 h 3034730"/>
              <a:gd name="connsiteX21" fmla="*/ 1578891 w 12192000"/>
              <a:gd name="connsiteY21" fmla="*/ 1450899 h 3034730"/>
              <a:gd name="connsiteX22" fmla="*/ 1629211 w 12192000"/>
              <a:gd name="connsiteY22" fmla="*/ 1496905 h 3034730"/>
              <a:gd name="connsiteX23" fmla="*/ 1761368 w 12192000"/>
              <a:gd name="connsiteY23" fmla="*/ 1385440 h 3034730"/>
              <a:gd name="connsiteX24" fmla="*/ 1963498 w 12192000"/>
              <a:gd name="connsiteY24" fmla="*/ 1382242 h 3034730"/>
              <a:gd name="connsiteX25" fmla="*/ 2135835 w 12192000"/>
              <a:gd name="connsiteY25" fmla="*/ 1290559 h 3034730"/>
              <a:gd name="connsiteX26" fmla="*/ 2245597 w 12192000"/>
              <a:gd name="connsiteY26" fmla="*/ 1291110 h 3034730"/>
              <a:gd name="connsiteX27" fmla="*/ 2283213 w 12192000"/>
              <a:gd name="connsiteY27" fmla="*/ 1335248 h 3034730"/>
              <a:gd name="connsiteX28" fmla="*/ 2554835 w 12192000"/>
              <a:gd name="connsiteY28" fmla="*/ 1292500 h 3034730"/>
              <a:gd name="connsiteX29" fmla="*/ 2624709 w 12192000"/>
              <a:gd name="connsiteY29" fmla="*/ 1302340 h 3034730"/>
              <a:gd name="connsiteX30" fmla="*/ 2685203 w 12192000"/>
              <a:gd name="connsiteY30" fmla="*/ 1268613 h 3034730"/>
              <a:gd name="connsiteX31" fmla="*/ 2797140 w 12192000"/>
              <a:gd name="connsiteY31" fmla="*/ 1307684 h 3034730"/>
              <a:gd name="connsiteX32" fmla="*/ 2949904 w 12192000"/>
              <a:gd name="connsiteY32" fmla="*/ 1285619 h 3034730"/>
              <a:gd name="connsiteX33" fmla="*/ 3041599 w 12192000"/>
              <a:gd name="connsiteY33" fmla="*/ 1280473 h 3034730"/>
              <a:gd name="connsiteX34" fmla="*/ 3076895 w 12192000"/>
              <a:gd name="connsiteY34" fmla="*/ 1291170 h 3034730"/>
              <a:gd name="connsiteX35" fmla="*/ 3125873 w 12192000"/>
              <a:gd name="connsiteY35" fmla="*/ 1297603 h 3034730"/>
              <a:gd name="connsiteX36" fmla="*/ 3212670 w 12192000"/>
              <a:gd name="connsiteY36" fmla="*/ 1318749 h 3034730"/>
              <a:gd name="connsiteX37" fmla="*/ 3328662 w 12192000"/>
              <a:gd name="connsiteY37" fmla="*/ 1330129 h 3034730"/>
              <a:gd name="connsiteX38" fmla="*/ 3411155 w 12192000"/>
              <a:gd name="connsiteY38" fmla="*/ 1284392 h 3034730"/>
              <a:gd name="connsiteX39" fmla="*/ 3418924 w 12192000"/>
              <a:gd name="connsiteY39" fmla="*/ 1293512 h 3034730"/>
              <a:gd name="connsiteX40" fmla="*/ 3476827 w 12192000"/>
              <a:gd name="connsiteY40" fmla="*/ 1288294 h 3034730"/>
              <a:gd name="connsiteX41" fmla="*/ 3676933 w 12192000"/>
              <a:gd name="connsiteY41" fmla="*/ 1204893 h 3034730"/>
              <a:gd name="connsiteX42" fmla="*/ 3790165 w 12192000"/>
              <a:gd name="connsiteY42" fmla="*/ 1196496 h 3034730"/>
              <a:gd name="connsiteX43" fmla="*/ 3830794 w 12192000"/>
              <a:gd name="connsiteY43" fmla="*/ 1204017 h 3034730"/>
              <a:gd name="connsiteX44" fmla="*/ 3898840 w 12192000"/>
              <a:gd name="connsiteY44" fmla="*/ 1215965 h 3034730"/>
              <a:gd name="connsiteX45" fmla="*/ 3950784 w 12192000"/>
              <a:gd name="connsiteY45" fmla="*/ 1250756 h 3034730"/>
              <a:gd name="connsiteX46" fmla="*/ 4007250 w 12192000"/>
              <a:gd name="connsiteY46" fmla="*/ 1250499 h 3034730"/>
              <a:gd name="connsiteX47" fmla="*/ 4018961 w 12192000"/>
              <a:gd name="connsiteY47" fmla="*/ 1216994 h 3034730"/>
              <a:gd name="connsiteX48" fmla="*/ 4079819 w 12192000"/>
              <a:gd name="connsiteY48" fmla="*/ 1227574 h 3034730"/>
              <a:gd name="connsiteX49" fmla="*/ 4172291 w 12192000"/>
              <a:gd name="connsiteY49" fmla="*/ 1247294 h 3034730"/>
              <a:gd name="connsiteX50" fmla="*/ 4225262 w 12192000"/>
              <a:gd name="connsiteY50" fmla="*/ 1250029 h 3034730"/>
              <a:gd name="connsiteX51" fmla="*/ 4370346 w 12192000"/>
              <a:gd name="connsiteY51" fmla="*/ 1266882 h 3034730"/>
              <a:gd name="connsiteX52" fmla="*/ 4515963 w 12192000"/>
              <a:gd name="connsiteY52" fmla="*/ 1290912 h 3034730"/>
              <a:gd name="connsiteX53" fmla="*/ 4588639 w 12192000"/>
              <a:gd name="connsiteY53" fmla="*/ 1342808 h 3034730"/>
              <a:gd name="connsiteX54" fmla="*/ 4596973 w 12192000"/>
              <a:gd name="connsiteY54" fmla="*/ 1344279 h 3034730"/>
              <a:gd name="connsiteX55" fmla="*/ 4618216 w 12192000"/>
              <a:gd name="connsiteY55" fmla="*/ 1338270 h 3034730"/>
              <a:gd name="connsiteX56" fmla="*/ 4625954 w 12192000"/>
              <a:gd name="connsiteY56" fmla="*/ 1334357 h 3034730"/>
              <a:gd name="connsiteX57" fmla="*/ 4637810 w 12192000"/>
              <a:gd name="connsiteY57" fmla="*/ 1332150 h 3034730"/>
              <a:gd name="connsiteX58" fmla="*/ 4638182 w 12192000"/>
              <a:gd name="connsiteY58" fmla="*/ 1332622 h 3034730"/>
              <a:gd name="connsiteX59" fmla="*/ 4649133 w 12192000"/>
              <a:gd name="connsiteY59" fmla="*/ 1329525 h 3034730"/>
              <a:gd name="connsiteX60" fmla="*/ 4701697 w 12192000"/>
              <a:gd name="connsiteY60" fmla="*/ 1307716 h 3034730"/>
              <a:gd name="connsiteX61" fmla="*/ 4781030 w 12192000"/>
              <a:gd name="connsiteY61" fmla="*/ 1344260 h 3034730"/>
              <a:gd name="connsiteX62" fmla="*/ 4812019 w 12192000"/>
              <a:gd name="connsiteY62" fmla="*/ 1347319 h 3034730"/>
              <a:gd name="connsiteX63" fmla="*/ 4828995 w 12192000"/>
              <a:gd name="connsiteY63" fmla="*/ 1351764 h 3034730"/>
              <a:gd name="connsiteX64" fmla="*/ 4830324 w 12192000"/>
              <a:gd name="connsiteY64" fmla="*/ 1353855 h 3034730"/>
              <a:gd name="connsiteX65" fmla="*/ 4880675 w 12192000"/>
              <a:gd name="connsiteY65" fmla="*/ 1332684 h 3034730"/>
              <a:gd name="connsiteX66" fmla="*/ 4888002 w 12192000"/>
              <a:gd name="connsiteY66" fmla="*/ 1334108 h 3034730"/>
              <a:gd name="connsiteX67" fmla="*/ 4920000 w 12192000"/>
              <a:gd name="connsiteY67" fmla="*/ 1314889 h 3034730"/>
              <a:gd name="connsiteX68" fmla="*/ 4936970 w 12192000"/>
              <a:gd name="connsiteY68" fmla="*/ 1307850 h 3034730"/>
              <a:gd name="connsiteX69" fmla="*/ 4940860 w 12192000"/>
              <a:gd name="connsiteY69" fmla="*/ 1299898 h 3034730"/>
              <a:gd name="connsiteX70" fmla="*/ 4966368 w 12192000"/>
              <a:gd name="connsiteY70" fmla="*/ 1292534 h 3034730"/>
              <a:gd name="connsiteX71" fmla="*/ 4969638 w 12192000"/>
              <a:gd name="connsiteY71" fmla="*/ 1293938 h 3034730"/>
              <a:gd name="connsiteX72" fmla="*/ 5226148 w 12192000"/>
              <a:gd name="connsiteY72" fmla="*/ 1226342 h 3034730"/>
              <a:gd name="connsiteX73" fmla="*/ 5404202 w 12192000"/>
              <a:gd name="connsiteY73" fmla="*/ 1111681 h 3034730"/>
              <a:gd name="connsiteX74" fmla="*/ 5524873 w 12192000"/>
              <a:gd name="connsiteY74" fmla="*/ 1097146 h 3034730"/>
              <a:gd name="connsiteX75" fmla="*/ 5571647 w 12192000"/>
              <a:gd name="connsiteY75" fmla="*/ 1135778 h 3034730"/>
              <a:gd name="connsiteX76" fmla="*/ 5864828 w 12192000"/>
              <a:gd name="connsiteY76" fmla="*/ 1056037 h 3034730"/>
              <a:gd name="connsiteX77" fmla="*/ 5942819 w 12192000"/>
              <a:gd name="connsiteY77" fmla="*/ 1056200 h 3034730"/>
              <a:gd name="connsiteX78" fmla="*/ 6005130 w 12192000"/>
              <a:gd name="connsiteY78" fmla="*/ 1014420 h 3034730"/>
              <a:gd name="connsiteX79" fmla="*/ 6035074 w 12192000"/>
              <a:gd name="connsiteY79" fmla="*/ 1024211 h 3034730"/>
              <a:gd name="connsiteX80" fmla="*/ 6040306 w 12192000"/>
              <a:gd name="connsiteY80" fmla="*/ 1026359 h 3034730"/>
              <a:gd name="connsiteX81" fmla="*/ 6059736 w 12192000"/>
              <a:gd name="connsiteY81" fmla="*/ 1024948 h 3034730"/>
              <a:gd name="connsiteX82" fmla="*/ 6067105 w 12192000"/>
              <a:gd name="connsiteY82" fmla="*/ 1037061 h 3034730"/>
              <a:gd name="connsiteX83" fmla="*/ 6097704 w 12192000"/>
              <a:gd name="connsiteY83" fmla="*/ 1043902 h 3034730"/>
              <a:gd name="connsiteX84" fmla="*/ 6132939 w 12192000"/>
              <a:gd name="connsiteY84" fmla="*/ 1037812 h 3034730"/>
              <a:gd name="connsiteX85" fmla="*/ 6298074 w 12192000"/>
              <a:gd name="connsiteY85" fmla="*/ 994926 h 3034730"/>
              <a:gd name="connsiteX86" fmla="*/ 6398189 w 12192000"/>
              <a:gd name="connsiteY86" fmla="*/ 977221 h 3034730"/>
              <a:gd name="connsiteX87" fmla="*/ 6438292 w 12192000"/>
              <a:gd name="connsiteY87" fmla="*/ 982986 h 3034730"/>
              <a:gd name="connsiteX88" fmla="*/ 6492901 w 12192000"/>
              <a:gd name="connsiteY88" fmla="*/ 982640 h 3034730"/>
              <a:gd name="connsiteX89" fmla="*/ 6590880 w 12192000"/>
              <a:gd name="connsiteY89" fmla="*/ 991699 h 3034730"/>
              <a:gd name="connsiteX90" fmla="*/ 6719732 w 12192000"/>
              <a:gd name="connsiteY90" fmla="*/ 987056 h 3034730"/>
              <a:gd name="connsiteX91" fmla="*/ 6804733 w 12192000"/>
              <a:gd name="connsiteY91" fmla="*/ 930333 h 3034730"/>
              <a:gd name="connsiteX92" fmla="*/ 6814394 w 12192000"/>
              <a:gd name="connsiteY92" fmla="*/ 938315 h 3034730"/>
              <a:gd name="connsiteX93" fmla="*/ 6877373 w 12192000"/>
              <a:gd name="connsiteY93" fmla="*/ 925183 h 3034730"/>
              <a:gd name="connsiteX94" fmla="*/ 7048861 w 12192000"/>
              <a:gd name="connsiteY94" fmla="*/ 846673 h 3034730"/>
              <a:gd name="connsiteX95" fmla="*/ 7210341 w 12192000"/>
              <a:gd name="connsiteY95" fmla="*/ 791032 h 3034730"/>
              <a:gd name="connsiteX96" fmla="*/ 7255911 w 12192000"/>
              <a:gd name="connsiteY96" fmla="*/ 792913 h 3034730"/>
              <a:gd name="connsiteX97" fmla="*/ 7332151 w 12192000"/>
              <a:gd name="connsiteY97" fmla="*/ 795421 h 3034730"/>
              <a:gd name="connsiteX98" fmla="*/ 7399867 w 12192000"/>
              <a:gd name="connsiteY98" fmla="*/ 797410 h 3034730"/>
              <a:gd name="connsiteX99" fmla="*/ 7461878 w 12192000"/>
              <a:gd name="connsiteY99" fmla="*/ 783046 h 3034730"/>
              <a:gd name="connsiteX100" fmla="*/ 7532439 w 12192000"/>
              <a:gd name="connsiteY100" fmla="*/ 782076 h 3034730"/>
              <a:gd name="connsiteX101" fmla="*/ 7636477 w 12192000"/>
              <a:gd name="connsiteY101" fmla="*/ 788938 h 3034730"/>
              <a:gd name="connsiteX102" fmla="*/ 7695017 w 12192000"/>
              <a:gd name="connsiteY102" fmla="*/ 784375 h 3034730"/>
              <a:gd name="connsiteX103" fmla="*/ 7856510 w 12192000"/>
              <a:gd name="connsiteY103" fmla="*/ 781165 h 3034730"/>
              <a:gd name="connsiteX104" fmla="*/ 8000425 w 12192000"/>
              <a:gd name="connsiteY104" fmla="*/ 797703 h 3034730"/>
              <a:gd name="connsiteX105" fmla="*/ 8256063 w 12192000"/>
              <a:gd name="connsiteY105" fmla="*/ 825948 h 3034730"/>
              <a:gd name="connsiteX106" fmla="*/ 8279361 w 12192000"/>
              <a:gd name="connsiteY106" fmla="*/ 831590 h 3034730"/>
              <a:gd name="connsiteX107" fmla="*/ 8308574 w 12192000"/>
              <a:gd name="connsiteY107" fmla="*/ 820928 h 3034730"/>
              <a:gd name="connsiteX108" fmla="*/ 8425361 w 12192000"/>
              <a:gd name="connsiteY108" fmla="*/ 776344 h 3034730"/>
              <a:gd name="connsiteX109" fmla="*/ 8514569 w 12192000"/>
              <a:gd name="connsiteY109" fmla="*/ 750129 h 3034730"/>
              <a:gd name="connsiteX110" fmla="*/ 8637020 w 12192000"/>
              <a:gd name="connsiteY110" fmla="*/ 729742 h 3034730"/>
              <a:gd name="connsiteX111" fmla="*/ 8707913 w 12192000"/>
              <a:gd name="connsiteY111" fmla="*/ 709631 h 3034730"/>
              <a:gd name="connsiteX112" fmla="*/ 8837330 w 12192000"/>
              <a:gd name="connsiteY112" fmla="*/ 673082 h 3034730"/>
              <a:gd name="connsiteX113" fmla="*/ 8976426 w 12192000"/>
              <a:gd name="connsiteY113" fmla="*/ 629547 h 3034730"/>
              <a:gd name="connsiteX114" fmla="*/ 9071558 w 12192000"/>
              <a:gd name="connsiteY114" fmla="*/ 623787 h 3034730"/>
              <a:gd name="connsiteX115" fmla="*/ 9198035 w 12192000"/>
              <a:gd name="connsiteY115" fmla="*/ 548814 h 3034730"/>
              <a:gd name="connsiteX116" fmla="*/ 9262491 w 12192000"/>
              <a:gd name="connsiteY116" fmla="*/ 519293 h 3034730"/>
              <a:gd name="connsiteX117" fmla="*/ 9365508 w 12192000"/>
              <a:gd name="connsiteY117" fmla="*/ 489381 h 3034730"/>
              <a:gd name="connsiteX118" fmla="*/ 9396419 w 12192000"/>
              <a:gd name="connsiteY118" fmla="*/ 477440 h 3034730"/>
              <a:gd name="connsiteX119" fmla="*/ 9730507 w 12192000"/>
              <a:gd name="connsiteY119" fmla="*/ 422365 h 3034730"/>
              <a:gd name="connsiteX120" fmla="*/ 9898786 w 12192000"/>
              <a:gd name="connsiteY120" fmla="*/ 373843 h 3034730"/>
              <a:gd name="connsiteX121" fmla="*/ 10058792 w 12192000"/>
              <a:gd name="connsiteY121" fmla="*/ 341141 h 3034730"/>
              <a:gd name="connsiteX122" fmla="*/ 10166359 w 12192000"/>
              <a:gd name="connsiteY122" fmla="*/ 302357 h 3034730"/>
              <a:gd name="connsiteX123" fmla="*/ 10198649 w 12192000"/>
              <a:gd name="connsiteY123" fmla="*/ 298184 h 3034730"/>
              <a:gd name="connsiteX124" fmla="*/ 10252414 w 12192000"/>
              <a:gd name="connsiteY124" fmla="*/ 295650 h 3034730"/>
              <a:gd name="connsiteX125" fmla="*/ 10330562 w 12192000"/>
              <a:gd name="connsiteY125" fmla="*/ 263831 h 3034730"/>
              <a:gd name="connsiteX126" fmla="*/ 10538668 w 12192000"/>
              <a:gd name="connsiteY126" fmla="*/ 215867 h 3034730"/>
              <a:gd name="connsiteX127" fmla="*/ 10756358 w 12192000"/>
              <a:gd name="connsiteY127" fmla="*/ 119095 h 3034730"/>
              <a:gd name="connsiteX128" fmla="*/ 10980482 w 12192000"/>
              <a:gd name="connsiteY128" fmla="*/ 104025 h 3034730"/>
              <a:gd name="connsiteX129" fmla="*/ 11112382 w 12192000"/>
              <a:gd name="connsiteY129" fmla="*/ 109832 h 3034730"/>
              <a:gd name="connsiteX130" fmla="*/ 11245495 w 12192000"/>
              <a:gd name="connsiteY130" fmla="*/ 132087 h 3034730"/>
              <a:gd name="connsiteX131" fmla="*/ 11429655 w 12192000"/>
              <a:gd name="connsiteY131" fmla="*/ 121106 h 3034730"/>
              <a:gd name="connsiteX132" fmla="*/ 11594025 w 12192000"/>
              <a:gd name="connsiteY132" fmla="*/ 82714 h 3034730"/>
              <a:gd name="connsiteX133" fmla="*/ 11634593 w 12192000"/>
              <a:gd name="connsiteY133" fmla="*/ 86302 h 3034730"/>
              <a:gd name="connsiteX134" fmla="*/ 11690562 w 12192000"/>
              <a:gd name="connsiteY134" fmla="*/ 99375 h 3034730"/>
              <a:gd name="connsiteX135" fmla="*/ 11876884 w 12192000"/>
              <a:gd name="connsiteY135" fmla="*/ 59830 h 3034730"/>
              <a:gd name="connsiteX136" fmla="*/ 12053274 w 12192000"/>
              <a:gd name="connsiteY136" fmla="*/ 219 h 3034730"/>
              <a:gd name="connsiteX0" fmla="*/ 12053274 w 12192000"/>
              <a:gd name="connsiteY0" fmla="*/ 219 h 3034730"/>
              <a:gd name="connsiteX1" fmla="*/ 12090320 w 12192000"/>
              <a:gd name="connsiteY1" fmla="*/ 20165 h 3034730"/>
              <a:gd name="connsiteX2" fmla="*/ 12179872 w 12192000"/>
              <a:gd name="connsiteY2" fmla="*/ 17423 h 3034730"/>
              <a:gd name="connsiteX3" fmla="*/ 12192000 w 12192000"/>
              <a:gd name="connsiteY3" fmla="*/ 6015 h 3034730"/>
              <a:gd name="connsiteX4" fmla="*/ 12192000 w 12192000"/>
              <a:gd name="connsiteY4" fmla="*/ 3034730 h 3034730"/>
              <a:gd name="connsiteX5" fmla="*/ 0 w 12192000"/>
              <a:gd name="connsiteY5" fmla="*/ 3034730 h 3034730"/>
              <a:gd name="connsiteX6" fmla="*/ 0 w 12192000"/>
              <a:gd name="connsiteY6" fmla="*/ 1455893 h 3034730"/>
              <a:gd name="connsiteX7" fmla="*/ 1262 w 12192000"/>
              <a:gd name="connsiteY7" fmla="*/ 1455434 h 3034730"/>
              <a:gd name="connsiteX8" fmla="*/ 80954 w 12192000"/>
              <a:gd name="connsiteY8" fmla="*/ 1398709 h 3034730"/>
              <a:gd name="connsiteX9" fmla="*/ 323975 w 12192000"/>
              <a:gd name="connsiteY9" fmla="*/ 1372260 h 3034730"/>
              <a:gd name="connsiteX10" fmla="*/ 439975 w 12192000"/>
              <a:gd name="connsiteY10" fmla="*/ 1332709 h 3034730"/>
              <a:gd name="connsiteX11" fmla="*/ 636876 w 12192000"/>
              <a:gd name="connsiteY11" fmla="*/ 1313852 h 3034730"/>
              <a:gd name="connsiteX12" fmla="*/ 896882 w 12192000"/>
              <a:gd name="connsiteY12" fmla="*/ 1380981 h 3034730"/>
              <a:gd name="connsiteX13" fmla="*/ 1045058 w 12192000"/>
              <a:gd name="connsiteY13" fmla="*/ 1397114 h 3034730"/>
              <a:gd name="connsiteX14" fmla="*/ 1089622 w 12192000"/>
              <a:gd name="connsiteY14" fmla="*/ 1349798 h 3034730"/>
              <a:gd name="connsiteX15" fmla="*/ 1108310 w 12192000"/>
              <a:gd name="connsiteY15" fmla="*/ 1344459 h 3034730"/>
              <a:gd name="connsiteX16" fmla="*/ 1153729 w 12192000"/>
              <a:gd name="connsiteY16" fmla="*/ 1377352 h 3034730"/>
              <a:gd name="connsiteX17" fmla="*/ 1205648 w 12192000"/>
              <a:gd name="connsiteY17" fmla="*/ 1368884 h 3034730"/>
              <a:gd name="connsiteX18" fmla="*/ 1276507 w 12192000"/>
              <a:gd name="connsiteY18" fmla="*/ 1412521 h 3034730"/>
              <a:gd name="connsiteX19" fmla="*/ 1484434 w 12192000"/>
              <a:gd name="connsiteY19" fmla="*/ 1397913 h 3034730"/>
              <a:gd name="connsiteX20" fmla="*/ 1551462 w 12192000"/>
              <a:gd name="connsiteY20" fmla="*/ 1444019 h 3034730"/>
              <a:gd name="connsiteX21" fmla="*/ 1578891 w 12192000"/>
              <a:gd name="connsiteY21" fmla="*/ 1450899 h 3034730"/>
              <a:gd name="connsiteX22" fmla="*/ 1629211 w 12192000"/>
              <a:gd name="connsiteY22" fmla="*/ 1496905 h 3034730"/>
              <a:gd name="connsiteX23" fmla="*/ 1761368 w 12192000"/>
              <a:gd name="connsiteY23" fmla="*/ 1385440 h 3034730"/>
              <a:gd name="connsiteX24" fmla="*/ 1963498 w 12192000"/>
              <a:gd name="connsiteY24" fmla="*/ 1382242 h 3034730"/>
              <a:gd name="connsiteX25" fmla="*/ 2135835 w 12192000"/>
              <a:gd name="connsiteY25" fmla="*/ 1290559 h 3034730"/>
              <a:gd name="connsiteX26" fmla="*/ 2245597 w 12192000"/>
              <a:gd name="connsiteY26" fmla="*/ 1291110 h 3034730"/>
              <a:gd name="connsiteX27" fmla="*/ 2283213 w 12192000"/>
              <a:gd name="connsiteY27" fmla="*/ 1335248 h 3034730"/>
              <a:gd name="connsiteX28" fmla="*/ 2554835 w 12192000"/>
              <a:gd name="connsiteY28" fmla="*/ 1292500 h 3034730"/>
              <a:gd name="connsiteX29" fmla="*/ 2624709 w 12192000"/>
              <a:gd name="connsiteY29" fmla="*/ 1302340 h 3034730"/>
              <a:gd name="connsiteX30" fmla="*/ 2685203 w 12192000"/>
              <a:gd name="connsiteY30" fmla="*/ 1268613 h 3034730"/>
              <a:gd name="connsiteX31" fmla="*/ 2797140 w 12192000"/>
              <a:gd name="connsiteY31" fmla="*/ 1307684 h 3034730"/>
              <a:gd name="connsiteX32" fmla="*/ 2949904 w 12192000"/>
              <a:gd name="connsiteY32" fmla="*/ 1285619 h 3034730"/>
              <a:gd name="connsiteX33" fmla="*/ 3041599 w 12192000"/>
              <a:gd name="connsiteY33" fmla="*/ 1280473 h 3034730"/>
              <a:gd name="connsiteX34" fmla="*/ 3076895 w 12192000"/>
              <a:gd name="connsiteY34" fmla="*/ 1291170 h 3034730"/>
              <a:gd name="connsiteX35" fmla="*/ 3125873 w 12192000"/>
              <a:gd name="connsiteY35" fmla="*/ 1297603 h 3034730"/>
              <a:gd name="connsiteX36" fmla="*/ 3212670 w 12192000"/>
              <a:gd name="connsiteY36" fmla="*/ 1318749 h 3034730"/>
              <a:gd name="connsiteX37" fmla="*/ 3328662 w 12192000"/>
              <a:gd name="connsiteY37" fmla="*/ 1330129 h 3034730"/>
              <a:gd name="connsiteX38" fmla="*/ 3411155 w 12192000"/>
              <a:gd name="connsiteY38" fmla="*/ 1284392 h 3034730"/>
              <a:gd name="connsiteX39" fmla="*/ 3418924 w 12192000"/>
              <a:gd name="connsiteY39" fmla="*/ 1293512 h 3034730"/>
              <a:gd name="connsiteX40" fmla="*/ 3476827 w 12192000"/>
              <a:gd name="connsiteY40" fmla="*/ 1288294 h 3034730"/>
              <a:gd name="connsiteX41" fmla="*/ 3676933 w 12192000"/>
              <a:gd name="connsiteY41" fmla="*/ 1204893 h 3034730"/>
              <a:gd name="connsiteX42" fmla="*/ 3790165 w 12192000"/>
              <a:gd name="connsiteY42" fmla="*/ 1196496 h 3034730"/>
              <a:gd name="connsiteX43" fmla="*/ 3830794 w 12192000"/>
              <a:gd name="connsiteY43" fmla="*/ 1204017 h 3034730"/>
              <a:gd name="connsiteX44" fmla="*/ 3898840 w 12192000"/>
              <a:gd name="connsiteY44" fmla="*/ 1215965 h 3034730"/>
              <a:gd name="connsiteX45" fmla="*/ 3950784 w 12192000"/>
              <a:gd name="connsiteY45" fmla="*/ 1250756 h 3034730"/>
              <a:gd name="connsiteX46" fmla="*/ 4007250 w 12192000"/>
              <a:gd name="connsiteY46" fmla="*/ 1250499 h 3034730"/>
              <a:gd name="connsiteX47" fmla="*/ 4018961 w 12192000"/>
              <a:gd name="connsiteY47" fmla="*/ 1216994 h 3034730"/>
              <a:gd name="connsiteX48" fmla="*/ 4079819 w 12192000"/>
              <a:gd name="connsiteY48" fmla="*/ 1227574 h 3034730"/>
              <a:gd name="connsiteX49" fmla="*/ 4172291 w 12192000"/>
              <a:gd name="connsiteY49" fmla="*/ 1247294 h 3034730"/>
              <a:gd name="connsiteX50" fmla="*/ 4225262 w 12192000"/>
              <a:gd name="connsiteY50" fmla="*/ 1250029 h 3034730"/>
              <a:gd name="connsiteX51" fmla="*/ 4370346 w 12192000"/>
              <a:gd name="connsiteY51" fmla="*/ 1266882 h 3034730"/>
              <a:gd name="connsiteX52" fmla="*/ 4515963 w 12192000"/>
              <a:gd name="connsiteY52" fmla="*/ 1290912 h 3034730"/>
              <a:gd name="connsiteX53" fmla="*/ 4588639 w 12192000"/>
              <a:gd name="connsiteY53" fmla="*/ 1342808 h 3034730"/>
              <a:gd name="connsiteX54" fmla="*/ 4596973 w 12192000"/>
              <a:gd name="connsiteY54" fmla="*/ 1344279 h 3034730"/>
              <a:gd name="connsiteX55" fmla="*/ 4618216 w 12192000"/>
              <a:gd name="connsiteY55" fmla="*/ 1338270 h 3034730"/>
              <a:gd name="connsiteX56" fmla="*/ 4625954 w 12192000"/>
              <a:gd name="connsiteY56" fmla="*/ 1334357 h 3034730"/>
              <a:gd name="connsiteX57" fmla="*/ 4637810 w 12192000"/>
              <a:gd name="connsiteY57" fmla="*/ 1332150 h 3034730"/>
              <a:gd name="connsiteX58" fmla="*/ 4638182 w 12192000"/>
              <a:gd name="connsiteY58" fmla="*/ 1332622 h 3034730"/>
              <a:gd name="connsiteX59" fmla="*/ 4649133 w 12192000"/>
              <a:gd name="connsiteY59" fmla="*/ 1329525 h 3034730"/>
              <a:gd name="connsiteX60" fmla="*/ 4701697 w 12192000"/>
              <a:gd name="connsiteY60" fmla="*/ 1307716 h 3034730"/>
              <a:gd name="connsiteX61" fmla="*/ 4781030 w 12192000"/>
              <a:gd name="connsiteY61" fmla="*/ 1344260 h 3034730"/>
              <a:gd name="connsiteX62" fmla="*/ 4812019 w 12192000"/>
              <a:gd name="connsiteY62" fmla="*/ 1347319 h 3034730"/>
              <a:gd name="connsiteX63" fmla="*/ 4828995 w 12192000"/>
              <a:gd name="connsiteY63" fmla="*/ 1351764 h 3034730"/>
              <a:gd name="connsiteX64" fmla="*/ 4830324 w 12192000"/>
              <a:gd name="connsiteY64" fmla="*/ 1353855 h 3034730"/>
              <a:gd name="connsiteX65" fmla="*/ 4880675 w 12192000"/>
              <a:gd name="connsiteY65" fmla="*/ 1332684 h 3034730"/>
              <a:gd name="connsiteX66" fmla="*/ 4888002 w 12192000"/>
              <a:gd name="connsiteY66" fmla="*/ 1334108 h 3034730"/>
              <a:gd name="connsiteX67" fmla="*/ 4920000 w 12192000"/>
              <a:gd name="connsiteY67" fmla="*/ 1314889 h 3034730"/>
              <a:gd name="connsiteX68" fmla="*/ 4936970 w 12192000"/>
              <a:gd name="connsiteY68" fmla="*/ 1307850 h 3034730"/>
              <a:gd name="connsiteX69" fmla="*/ 4940860 w 12192000"/>
              <a:gd name="connsiteY69" fmla="*/ 1299898 h 3034730"/>
              <a:gd name="connsiteX70" fmla="*/ 4966368 w 12192000"/>
              <a:gd name="connsiteY70" fmla="*/ 1292534 h 3034730"/>
              <a:gd name="connsiteX71" fmla="*/ 4969638 w 12192000"/>
              <a:gd name="connsiteY71" fmla="*/ 1293938 h 3034730"/>
              <a:gd name="connsiteX72" fmla="*/ 5226148 w 12192000"/>
              <a:gd name="connsiteY72" fmla="*/ 1226342 h 3034730"/>
              <a:gd name="connsiteX73" fmla="*/ 5404202 w 12192000"/>
              <a:gd name="connsiteY73" fmla="*/ 1111681 h 3034730"/>
              <a:gd name="connsiteX74" fmla="*/ 5524873 w 12192000"/>
              <a:gd name="connsiteY74" fmla="*/ 1097146 h 3034730"/>
              <a:gd name="connsiteX75" fmla="*/ 5571647 w 12192000"/>
              <a:gd name="connsiteY75" fmla="*/ 1135778 h 3034730"/>
              <a:gd name="connsiteX76" fmla="*/ 5864828 w 12192000"/>
              <a:gd name="connsiteY76" fmla="*/ 1056037 h 3034730"/>
              <a:gd name="connsiteX77" fmla="*/ 5942819 w 12192000"/>
              <a:gd name="connsiteY77" fmla="*/ 1056200 h 3034730"/>
              <a:gd name="connsiteX78" fmla="*/ 6005130 w 12192000"/>
              <a:gd name="connsiteY78" fmla="*/ 1014420 h 3034730"/>
              <a:gd name="connsiteX79" fmla="*/ 6035074 w 12192000"/>
              <a:gd name="connsiteY79" fmla="*/ 1024211 h 3034730"/>
              <a:gd name="connsiteX80" fmla="*/ 6040306 w 12192000"/>
              <a:gd name="connsiteY80" fmla="*/ 1026359 h 3034730"/>
              <a:gd name="connsiteX81" fmla="*/ 6059736 w 12192000"/>
              <a:gd name="connsiteY81" fmla="*/ 1024948 h 3034730"/>
              <a:gd name="connsiteX82" fmla="*/ 6067105 w 12192000"/>
              <a:gd name="connsiteY82" fmla="*/ 1037061 h 3034730"/>
              <a:gd name="connsiteX83" fmla="*/ 6097704 w 12192000"/>
              <a:gd name="connsiteY83" fmla="*/ 1043902 h 3034730"/>
              <a:gd name="connsiteX84" fmla="*/ 6132939 w 12192000"/>
              <a:gd name="connsiteY84" fmla="*/ 1037812 h 3034730"/>
              <a:gd name="connsiteX85" fmla="*/ 6298074 w 12192000"/>
              <a:gd name="connsiteY85" fmla="*/ 994926 h 3034730"/>
              <a:gd name="connsiteX86" fmla="*/ 6398189 w 12192000"/>
              <a:gd name="connsiteY86" fmla="*/ 977221 h 3034730"/>
              <a:gd name="connsiteX87" fmla="*/ 6438292 w 12192000"/>
              <a:gd name="connsiteY87" fmla="*/ 982986 h 3034730"/>
              <a:gd name="connsiteX88" fmla="*/ 6492901 w 12192000"/>
              <a:gd name="connsiteY88" fmla="*/ 982640 h 3034730"/>
              <a:gd name="connsiteX89" fmla="*/ 6590880 w 12192000"/>
              <a:gd name="connsiteY89" fmla="*/ 991699 h 3034730"/>
              <a:gd name="connsiteX90" fmla="*/ 6719732 w 12192000"/>
              <a:gd name="connsiteY90" fmla="*/ 987056 h 3034730"/>
              <a:gd name="connsiteX91" fmla="*/ 6804733 w 12192000"/>
              <a:gd name="connsiteY91" fmla="*/ 930333 h 3034730"/>
              <a:gd name="connsiteX92" fmla="*/ 6814394 w 12192000"/>
              <a:gd name="connsiteY92" fmla="*/ 938315 h 3034730"/>
              <a:gd name="connsiteX93" fmla="*/ 6877373 w 12192000"/>
              <a:gd name="connsiteY93" fmla="*/ 925183 h 3034730"/>
              <a:gd name="connsiteX94" fmla="*/ 7048861 w 12192000"/>
              <a:gd name="connsiteY94" fmla="*/ 846673 h 3034730"/>
              <a:gd name="connsiteX95" fmla="*/ 7210341 w 12192000"/>
              <a:gd name="connsiteY95" fmla="*/ 791032 h 3034730"/>
              <a:gd name="connsiteX96" fmla="*/ 7255911 w 12192000"/>
              <a:gd name="connsiteY96" fmla="*/ 792913 h 3034730"/>
              <a:gd name="connsiteX97" fmla="*/ 7332151 w 12192000"/>
              <a:gd name="connsiteY97" fmla="*/ 795421 h 3034730"/>
              <a:gd name="connsiteX98" fmla="*/ 7399867 w 12192000"/>
              <a:gd name="connsiteY98" fmla="*/ 797410 h 3034730"/>
              <a:gd name="connsiteX99" fmla="*/ 7461878 w 12192000"/>
              <a:gd name="connsiteY99" fmla="*/ 783046 h 3034730"/>
              <a:gd name="connsiteX100" fmla="*/ 7532439 w 12192000"/>
              <a:gd name="connsiteY100" fmla="*/ 782076 h 3034730"/>
              <a:gd name="connsiteX101" fmla="*/ 7636477 w 12192000"/>
              <a:gd name="connsiteY101" fmla="*/ 788938 h 3034730"/>
              <a:gd name="connsiteX102" fmla="*/ 7695017 w 12192000"/>
              <a:gd name="connsiteY102" fmla="*/ 784375 h 3034730"/>
              <a:gd name="connsiteX103" fmla="*/ 7856510 w 12192000"/>
              <a:gd name="connsiteY103" fmla="*/ 781165 h 3034730"/>
              <a:gd name="connsiteX104" fmla="*/ 8000425 w 12192000"/>
              <a:gd name="connsiteY104" fmla="*/ 797703 h 3034730"/>
              <a:gd name="connsiteX105" fmla="*/ 8256063 w 12192000"/>
              <a:gd name="connsiteY105" fmla="*/ 825948 h 3034730"/>
              <a:gd name="connsiteX106" fmla="*/ 8279361 w 12192000"/>
              <a:gd name="connsiteY106" fmla="*/ 831590 h 3034730"/>
              <a:gd name="connsiteX107" fmla="*/ 8308574 w 12192000"/>
              <a:gd name="connsiteY107" fmla="*/ 820928 h 3034730"/>
              <a:gd name="connsiteX108" fmla="*/ 8425361 w 12192000"/>
              <a:gd name="connsiteY108" fmla="*/ 776344 h 3034730"/>
              <a:gd name="connsiteX109" fmla="*/ 8514569 w 12192000"/>
              <a:gd name="connsiteY109" fmla="*/ 750129 h 3034730"/>
              <a:gd name="connsiteX110" fmla="*/ 8637020 w 12192000"/>
              <a:gd name="connsiteY110" fmla="*/ 729742 h 3034730"/>
              <a:gd name="connsiteX111" fmla="*/ 8707913 w 12192000"/>
              <a:gd name="connsiteY111" fmla="*/ 709631 h 3034730"/>
              <a:gd name="connsiteX112" fmla="*/ 8837330 w 12192000"/>
              <a:gd name="connsiteY112" fmla="*/ 673082 h 3034730"/>
              <a:gd name="connsiteX113" fmla="*/ 8976426 w 12192000"/>
              <a:gd name="connsiteY113" fmla="*/ 629547 h 3034730"/>
              <a:gd name="connsiteX114" fmla="*/ 9071558 w 12192000"/>
              <a:gd name="connsiteY114" fmla="*/ 623787 h 3034730"/>
              <a:gd name="connsiteX115" fmla="*/ 9198035 w 12192000"/>
              <a:gd name="connsiteY115" fmla="*/ 548814 h 3034730"/>
              <a:gd name="connsiteX116" fmla="*/ 9262491 w 12192000"/>
              <a:gd name="connsiteY116" fmla="*/ 519293 h 3034730"/>
              <a:gd name="connsiteX117" fmla="*/ 9365508 w 12192000"/>
              <a:gd name="connsiteY117" fmla="*/ 489381 h 3034730"/>
              <a:gd name="connsiteX118" fmla="*/ 9396419 w 12192000"/>
              <a:gd name="connsiteY118" fmla="*/ 477440 h 3034730"/>
              <a:gd name="connsiteX119" fmla="*/ 9730507 w 12192000"/>
              <a:gd name="connsiteY119" fmla="*/ 422365 h 3034730"/>
              <a:gd name="connsiteX120" fmla="*/ 9898786 w 12192000"/>
              <a:gd name="connsiteY120" fmla="*/ 373843 h 3034730"/>
              <a:gd name="connsiteX121" fmla="*/ 10058792 w 12192000"/>
              <a:gd name="connsiteY121" fmla="*/ 341141 h 3034730"/>
              <a:gd name="connsiteX122" fmla="*/ 10166359 w 12192000"/>
              <a:gd name="connsiteY122" fmla="*/ 302357 h 3034730"/>
              <a:gd name="connsiteX123" fmla="*/ 10198649 w 12192000"/>
              <a:gd name="connsiteY123" fmla="*/ 298184 h 3034730"/>
              <a:gd name="connsiteX124" fmla="*/ 10252414 w 12192000"/>
              <a:gd name="connsiteY124" fmla="*/ 295650 h 3034730"/>
              <a:gd name="connsiteX125" fmla="*/ 10330562 w 12192000"/>
              <a:gd name="connsiteY125" fmla="*/ 263831 h 3034730"/>
              <a:gd name="connsiteX126" fmla="*/ 10538668 w 12192000"/>
              <a:gd name="connsiteY126" fmla="*/ 215867 h 3034730"/>
              <a:gd name="connsiteX127" fmla="*/ 10756358 w 12192000"/>
              <a:gd name="connsiteY127" fmla="*/ 119095 h 3034730"/>
              <a:gd name="connsiteX128" fmla="*/ 10980482 w 12192000"/>
              <a:gd name="connsiteY128" fmla="*/ 104025 h 3034730"/>
              <a:gd name="connsiteX129" fmla="*/ 11112382 w 12192000"/>
              <a:gd name="connsiteY129" fmla="*/ 109832 h 3034730"/>
              <a:gd name="connsiteX130" fmla="*/ 11245495 w 12192000"/>
              <a:gd name="connsiteY130" fmla="*/ 132087 h 3034730"/>
              <a:gd name="connsiteX131" fmla="*/ 11429655 w 12192000"/>
              <a:gd name="connsiteY131" fmla="*/ 121106 h 3034730"/>
              <a:gd name="connsiteX132" fmla="*/ 11594025 w 12192000"/>
              <a:gd name="connsiteY132" fmla="*/ 82714 h 3034730"/>
              <a:gd name="connsiteX133" fmla="*/ 11634593 w 12192000"/>
              <a:gd name="connsiteY133" fmla="*/ 86302 h 3034730"/>
              <a:gd name="connsiteX134" fmla="*/ 11690562 w 12192000"/>
              <a:gd name="connsiteY134" fmla="*/ 99375 h 3034730"/>
              <a:gd name="connsiteX135" fmla="*/ 11876884 w 12192000"/>
              <a:gd name="connsiteY135" fmla="*/ 59830 h 3034730"/>
              <a:gd name="connsiteX136" fmla="*/ 12053274 w 12192000"/>
              <a:gd name="connsiteY136" fmla="*/ 219 h 3034730"/>
              <a:gd name="connsiteX0" fmla="*/ 12053274 w 12192000"/>
              <a:gd name="connsiteY0" fmla="*/ 219 h 3034730"/>
              <a:gd name="connsiteX1" fmla="*/ 12090320 w 12192000"/>
              <a:gd name="connsiteY1" fmla="*/ 20165 h 3034730"/>
              <a:gd name="connsiteX2" fmla="*/ 12179872 w 12192000"/>
              <a:gd name="connsiteY2" fmla="*/ 17423 h 3034730"/>
              <a:gd name="connsiteX3" fmla="*/ 12192000 w 12192000"/>
              <a:gd name="connsiteY3" fmla="*/ 6015 h 3034730"/>
              <a:gd name="connsiteX4" fmla="*/ 12192000 w 12192000"/>
              <a:gd name="connsiteY4" fmla="*/ 3034730 h 3034730"/>
              <a:gd name="connsiteX5" fmla="*/ 0 w 12192000"/>
              <a:gd name="connsiteY5" fmla="*/ 3034730 h 3034730"/>
              <a:gd name="connsiteX6" fmla="*/ 0 w 12192000"/>
              <a:gd name="connsiteY6" fmla="*/ 1455893 h 3034730"/>
              <a:gd name="connsiteX7" fmla="*/ 1262 w 12192000"/>
              <a:gd name="connsiteY7" fmla="*/ 1455434 h 3034730"/>
              <a:gd name="connsiteX8" fmla="*/ 80954 w 12192000"/>
              <a:gd name="connsiteY8" fmla="*/ 1398709 h 3034730"/>
              <a:gd name="connsiteX9" fmla="*/ 323975 w 12192000"/>
              <a:gd name="connsiteY9" fmla="*/ 1372260 h 3034730"/>
              <a:gd name="connsiteX10" fmla="*/ 439975 w 12192000"/>
              <a:gd name="connsiteY10" fmla="*/ 1332709 h 3034730"/>
              <a:gd name="connsiteX11" fmla="*/ 636876 w 12192000"/>
              <a:gd name="connsiteY11" fmla="*/ 1313852 h 3034730"/>
              <a:gd name="connsiteX12" fmla="*/ 896882 w 12192000"/>
              <a:gd name="connsiteY12" fmla="*/ 1380981 h 3034730"/>
              <a:gd name="connsiteX13" fmla="*/ 1045058 w 12192000"/>
              <a:gd name="connsiteY13" fmla="*/ 1397114 h 3034730"/>
              <a:gd name="connsiteX14" fmla="*/ 1089622 w 12192000"/>
              <a:gd name="connsiteY14" fmla="*/ 1349798 h 3034730"/>
              <a:gd name="connsiteX15" fmla="*/ 1108310 w 12192000"/>
              <a:gd name="connsiteY15" fmla="*/ 1344459 h 3034730"/>
              <a:gd name="connsiteX16" fmla="*/ 1153729 w 12192000"/>
              <a:gd name="connsiteY16" fmla="*/ 1377352 h 3034730"/>
              <a:gd name="connsiteX17" fmla="*/ 1205648 w 12192000"/>
              <a:gd name="connsiteY17" fmla="*/ 1368884 h 3034730"/>
              <a:gd name="connsiteX18" fmla="*/ 1276507 w 12192000"/>
              <a:gd name="connsiteY18" fmla="*/ 1412521 h 3034730"/>
              <a:gd name="connsiteX19" fmla="*/ 1484434 w 12192000"/>
              <a:gd name="connsiteY19" fmla="*/ 1397913 h 3034730"/>
              <a:gd name="connsiteX20" fmla="*/ 1551462 w 12192000"/>
              <a:gd name="connsiteY20" fmla="*/ 1444019 h 3034730"/>
              <a:gd name="connsiteX21" fmla="*/ 1578891 w 12192000"/>
              <a:gd name="connsiteY21" fmla="*/ 1450899 h 3034730"/>
              <a:gd name="connsiteX22" fmla="*/ 1629211 w 12192000"/>
              <a:gd name="connsiteY22" fmla="*/ 1496905 h 3034730"/>
              <a:gd name="connsiteX23" fmla="*/ 1761368 w 12192000"/>
              <a:gd name="connsiteY23" fmla="*/ 1385440 h 3034730"/>
              <a:gd name="connsiteX24" fmla="*/ 1963498 w 12192000"/>
              <a:gd name="connsiteY24" fmla="*/ 1382242 h 3034730"/>
              <a:gd name="connsiteX25" fmla="*/ 2135835 w 12192000"/>
              <a:gd name="connsiteY25" fmla="*/ 1290559 h 3034730"/>
              <a:gd name="connsiteX26" fmla="*/ 2245597 w 12192000"/>
              <a:gd name="connsiteY26" fmla="*/ 1291110 h 3034730"/>
              <a:gd name="connsiteX27" fmla="*/ 2283213 w 12192000"/>
              <a:gd name="connsiteY27" fmla="*/ 1335248 h 3034730"/>
              <a:gd name="connsiteX28" fmla="*/ 2554835 w 12192000"/>
              <a:gd name="connsiteY28" fmla="*/ 1292500 h 3034730"/>
              <a:gd name="connsiteX29" fmla="*/ 2624709 w 12192000"/>
              <a:gd name="connsiteY29" fmla="*/ 1302340 h 3034730"/>
              <a:gd name="connsiteX30" fmla="*/ 2685203 w 12192000"/>
              <a:gd name="connsiteY30" fmla="*/ 1268613 h 3034730"/>
              <a:gd name="connsiteX31" fmla="*/ 2797140 w 12192000"/>
              <a:gd name="connsiteY31" fmla="*/ 1307684 h 3034730"/>
              <a:gd name="connsiteX32" fmla="*/ 2949904 w 12192000"/>
              <a:gd name="connsiteY32" fmla="*/ 1285619 h 3034730"/>
              <a:gd name="connsiteX33" fmla="*/ 3041599 w 12192000"/>
              <a:gd name="connsiteY33" fmla="*/ 1280473 h 3034730"/>
              <a:gd name="connsiteX34" fmla="*/ 3076895 w 12192000"/>
              <a:gd name="connsiteY34" fmla="*/ 1291170 h 3034730"/>
              <a:gd name="connsiteX35" fmla="*/ 3125873 w 12192000"/>
              <a:gd name="connsiteY35" fmla="*/ 1297603 h 3034730"/>
              <a:gd name="connsiteX36" fmla="*/ 3212670 w 12192000"/>
              <a:gd name="connsiteY36" fmla="*/ 1318749 h 3034730"/>
              <a:gd name="connsiteX37" fmla="*/ 3328662 w 12192000"/>
              <a:gd name="connsiteY37" fmla="*/ 1330129 h 3034730"/>
              <a:gd name="connsiteX38" fmla="*/ 3411155 w 12192000"/>
              <a:gd name="connsiteY38" fmla="*/ 1284392 h 3034730"/>
              <a:gd name="connsiteX39" fmla="*/ 3418924 w 12192000"/>
              <a:gd name="connsiteY39" fmla="*/ 1293512 h 3034730"/>
              <a:gd name="connsiteX40" fmla="*/ 3476827 w 12192000"/>
              <a:gd name="connsiteY40" fmla="*/ 1288294 h 3034730"/>
              <a:gd name="connsiteX41" fmla="*/ 3676933 w 12192000"/>
              <a:gd name="connsiteY41" fmla="*/ 1204893 h 3034730"/>
              <a:gd name="connsiteX42" fmla="*/ 3790165 w 12192000"/>
              <a:gd name="connsiteY42" fmla="*/ 1196496 h 3034730"/>
              <a:gd name="connsiteX43" fmla="*/ 3830794 w 12192000"/>
              <a:gd name="connsiteY43" fmla="*/ 1204017 h 3034730"/>
              <a:gd name="connsiteX44" fmla="*/ 3898840 w 12192000"/>
              <a:gd name="connsiteY44" fmla="*/ 1215965 h 3034730"/>
              <a:gd name="connsiteX45" fmla="*/ 3950784 w 12192000"/>
              <a:gd name="connsiteY45" fmla="*/ 1250756 h 3034730"/>
              <a:gd name="connsiteX46" fmla="*/ 4007250 w 12192000"/>
              <a:gd name="connsiteY46" fmla="*/ 1250499 h 3034730"/>
              <a:gd name="connsiteX47" fmla="*/ 4018961 w 12192000"/>
              <a:gd name="connsiteY47" fmla="*/ 1216994 h 3034730"/>
              <a:gd name="connsiteX48" fmla="*/ 4079819 w 12192000"/>
              <a:gd name="connsiteY48" fmla="*/ 1227574 h 3034730"/>
              <a:gd name="connsiteX49" fmla="*/ 4172291 w 12192000"/>
              <a:gd name="connsiteY49" fmla="*/ 1247294 h 3034730"/>
              <a:gd name="connsiteX50" fmla="*/ 4225262 w 12192000"/>
              <a:gd name="connsiteY50" fmla="*/ 1250029 h 3034730"/>
              <a:gd name="connsiteX51" fmla="*/ 4370346 w 12192000"/>
              <a:gd name="connsiteY51" fmla="*/ 1266882 h 3034730"/>
              <a:gd name="connsiteX52" fmla="*/ 4515963 w 12192000"/>
              <a:gd name="connsiteY52" fmla="*/ 1290912 h 3034730"/>
              <a:gd name="connsiteX53" fmla="*/ 4588639 w 12192000"/>
              <a:gd name="connsiteY53" fmla="*/ 1342808 h 3034730"/>
              <a:gd name="connsiteX54" fmla="*/ 4596973 w 12192000"/>
              <a:gd name="connsiteY54" fmla="*/ 1344279 h 3034730"/>
              <a:gd name="connsiteX55" fmla="*/ 4618216 w 12192000"/>
              <a:gd name="connsiteY55" fmla="*/ 1338270 h 3034730"/>
              <a:gd name="connsiteX56" fmla="*/ 4625954 w 12192000"/>
              <a:gd name="connsiteY56" fmla="*/ 1334357 h 3034730"/>
              <a:gd name="connsiteX57" fmla="*/ 4637810 w 12192000"/>
              <a:gd name="connsiteY57" fmla="*/ 1332150 h 3034730"/>
              <a:gd name="connsiteX58" fmla="*/ 4638182 w 12192000"/>
              <a:gd name="connsiteY58" fmla="*/ 1332622 h 3034730"/>
              <a:gd name="connsiteX59" fmla="*/ 4649133 w 12192000"/>
              <a:gd name="connsiteY59" fmla="*/ 1329525 h 3034730"/>
              <a:gd name="connsiteX60" fmla="*/ 4701697 w 12192000"/>
              <a:gd name="connsiteY60" fmla="*/ 1307716 h 3034730"/>
              <a:gd name="connsiteX61" fmla="*/ 4781030 w 12192000"/>
              <a:gd name="connsiteY61" fmla="*/ 1344260 h 3034730"/>
              <a:gd name="connsiteX62" fmla="*/ 4812019 w 12192000"/>
              <a:gd name="connsiteY62" fmla="*/ 1347319 h 3034730"/>
              <a:gd name="connsiteX63" fmla="*/ 4828995 w 12192000"/>
              <a:gd name="connsiteY63" fmla="*/ 1351764 h 3034730"/>
              <a:gd name="connsiteX64" fmla="*/ 4830324 w 12192000"/>
              <a:gd name="connsiteY64" fmla="*/ 1353855 h 3034730"/>
              <a:gd name="connsiteX65" fmla="*/ 4880675 w 12192000"/>
              <a:gd name="connsiteY65" fmla="*/ 1332684 h 3034730"/>
              <a:gd name="connsiteX66" fmla="*/ 4888002 w 12192000"/>
              <a:gd name="connsiteY66" fmla="*/ 1334108 h 3034730"/>
              <a:gd name="connsiteX67" fmla="*/ 4920000 w 12192000"/>
              <a:gd name="connsiteY67" fmla="*/ 1314889 h 3034730"/>
              <a:gd name="connsiteX68" fmla="*/ 4936970 w 12192000"/>
              <a:gd name="connsiteY68" fmla="*/ 1307850 h 3034730"/>
              <a:gd name="connsiteX69" fmla="*/ 4940860 w 12192000"/>
              <a:gd name="connsiteY69" fmla="*/ 1299898 h 3034730"/>
              <a:gd name="connsiteX70" fmla="*/ 4966368 w 12192000"/>
              <a:gd name="connsiteY70" fmla="*/ 1292534 h 3034730"/>
              <a:gd name="connsiteX71" fmla="*/ 4969638 w 12192000"/>
              <a:gd name="connsiteY71" fmla="*/ 1293938 h 3034730"/>
              <a:gd name="connsiteX72" fmla="*/ 5226148 w 12192000"/>
              <a:gd name="connsiteY72" fmla="*/ 1226342 h 3034730"/>
              <a:gd name="connsiteX73" fmla="*/ 5404202 w 12192000"/>
              <a:gd name="connsiteY73" fmla="*/ 1111681 h 3034730"/>
              <a:gd name="connsiteX74" fmla="*/ 5524873 w 12192000"/>
              <a:gd name="connsiteY74" fmla="*/ 1097146 h 3034730"/>
              <a:gd name="connsiteX75" fmla="*/ 5571647 w 12192000"/>
              <a:gd name="connsiteY75" fmla="*/ 1135778 h 3034730"/>
              <a:gd name="connsiteX76" fmla="*/ 5864828 w 12192000"/>
              <a:gd name="connsiteY76" fmla="*/ 1056037 h 3034730"/>
              <a:gd name="connsiteX77" fmla="*/ 5942819 w 12192000"/>
              <a:gd name="connsiteY77" fmla="*/ 1056200 h 3034730"/>
              <a:gd name="connsiteX78" fmla="*/ 6005130 w 12192000"/>
              <a:gd name="connsiteY78" fmla="*/ 1014420 h 3034730"/>
              <a:gd name="connsiteX79" fmla="*/ 6035074 w 12192000"/>
              <a:gd name="connsiteY79" fmla="*/ 1024211 h 3034730"/>
              <a:gd name="connsiteX80" fmla="*/ 6040306 w 12192000"/>
              <a:gd name="connsiteY80" fmla="*/ 1026359 h 3034730"/>
              <a:gd name="connsiteX81" fmla="*/ 6059736 w 12192000"/>
              <a:gd name="connsiteY81" fmla="*/ 1024948 h 3034730"/>
              <a:gd name="connsiteX82" fmla="*/ 6067105 w 12192000"/>
              <a:gd name="connsiteY82" fmla="*/ 1037061 h 3034730"/>
              <a:gd name="connsiteX83" fmla="*/ 6097704 w 12192000"/>
              <a:gd name="connsiteY83" fmla="*/ 1043902 h 3034730"/>
              <a:gd name="connsiteX84" fmla="*/ 6132939 w 12192000"/>
              <a:gd name="connsiteY84" fmla="*/ 1037812 h 3034730"/>
              <a:gd name="connsiteX85" fmla="*/ 6298074 w 12192000"/>
              <a:gd name="connsiteY85" fmla="*/ 994926 h 3034730"/>
              <a:gd name="connsiteX86" fmla="*/ 6398189 w 12192000"/>
              <a:gd name="connsiteY86" fmla="*/ 977221 h 3034730"/>
              <a:gd name="connsiteX87" fmla="*/ 6438292 w 12192000"/>
              <a:gd name="connsiteY87" fmla="*/ 982986 h 3034730"/>
              <a:gd name="connsiteX88" fmla="*/ 6492901 w 12192000"/>
              <a:gd name="connsiteY88" fmla="*/ 982640 h 3034730"/>
              <a:gd name="connsiteX89" fmla="*/ 6590880 w 12192000"/>
              <a:gd name="connsiteY89" fmla="*/ 991699 h 3034730"/>
              <a:gd name="connsiteX90" fmla="*/ 6719732 w 12192000"/>
              <a:gd name="connsiteY90" fmla="*/ 987056 h 3034730"/>
              <a:gd name="connsiteX91" fmla="*/ 6804733 w 12192000"/>
              <a:gd name="connsiteY91" fmla="*/ 930333 h 3034730"/>
              <a:gd name="connsiteX92" fmla="*/ 6814394 w 12192000"/>
              <a:gd name="connsiteY92" fmla="*/ 938315 h 3034730"/>
              <a:gd name="connsiteX93" fmla="*/ 6877373 w 12192000"/>
              <a:gd name="connsiteY93" fmla="*/ 925183 h 3034730"/>
              <a:gd name="connsiteX94" fmla="*/ 7048861 w 12192000"/>
              <a:gd name="connsiteY94" fmla="*/ 846673 h 3034730"/>
              <a:gd name="connsiteX95" fmla="*/ 7210341 w 12192000"/>
              <a:gd name="connsiteY95" fmla="*/ 791032 h 3034730"/>
              <a:gd name="connsiteX96" fmla="*/ 7255911 w 12192000"/>
              <a:gd name="connsiteY96" fmla="*/ 792913 h 3034730"/>
              <a:gd name="connsiteX97" fmla="*/ 7332151 w 12192000"/>
              <a:gd name="connsiteY97" fmla="*/ 795421 h 3034730"/>
              <a:gd name="connsiteX98" fmla="*/ 7399867 w 12192000"/>
              <a:gd name="connsiteY98" fmla="*/ 797410 h 3034730"/>
              <a:gd name="connsiteX99" fmla="*/ 7461878 w 12192000"/>
              <a:gd name="connsiteY99" fmla="*/ 783046 h 3034730"/>
              <a:gd name="connsiteX100" fmla="*/ 7532439 w 12192000"/>
              <a:gd name="connsiteY100" fmla="*/ 782076 h 3034730"/>
              <a:gd name="connsiteX101" fmla="*/ 7636477 w 12192000"/>
              <a:gd name="connsiteY101" fmla="*/ 788938 h 3034730"/>
              <a:gd name="connsiteX102" fmla="*/ 7695017 w 12192000"/>
              <a:gd name="connsiteY102" fmla="*/ 784375 h 3034730"/>
              <a:gd name="connsiteX103" fmla="*/ 7856510 w 12192000"/>
              <a:gd name="connsiteY103" fmla="*/ 781165 h 3034730"/>
              <a:gd name="connsiteX104" fmla="*/ 8000425 w 12192000"/>
              <a:gd name="connsiteY104" fmla="*/ 797703 h 3034730"/>
              <a:gd name="connsiteX105" fmla="*/ 8256063 w 12192000"/>
              <a:gd name="connsiteY105" fmla="*/ 825948 h 3034730"/>
              <a:gd name="connsiteX106" fmla="*/ 8279361 w 12192000"/>
              <a:gd name="connsiteY106" fmla="*/ 831590 h 3034730"/>
              <a:gd name="connsiteX107" fmla="*/ 8308574 w 12192000"/>
              <a:gd name="connsiteY107" fmla="*/ 820928 h 3034730"/>
              <a:gd name="connsiteX108" fmla="*/ 8425361 w 12192000"/>
              <a:gd name="connsiteY108" fmla="*/ 776344 h 3034730"/>
              <a:gd name="connsiteX109" fmla="*/ 8514569 w 12192000"/>
              <a:gd name="connsiteY109" fmla="*/ 750129 h 3034730"/>
              <a:gd name="connsiteX110" fmla="*/ 8637020 w 12192000"/>
              <a:gd name="connsiteY110" fmla="*/ 729742 h 3034730"/>
              <a:gd name="connsiteX111" fmla="*/ 8707913 w 12192000"/>
              <a:gd name="connsiteY111" fmla="*/ 709631 h 3034730"/>
              <a:gd name="connsiteX112" fmla="*/ 8837330 w 12192000"/>
              <a:gd name="connsiteY112" fmla="*/ 673082 h 3034730"/>
              <a:gd name="connsiteX113" fmla="*/ 8976426 w 12192000"/>
              <a:gd name="connsiteY113" fmla="*/ 629547 h 3034730"/>
              <a:gd name="connsiteX114" fmla="*/ 9071558 w 12192000"/>
              <a:gd name="connsiteY114" fmla="*/ 623787 h 3034730"/>
              <a:gd name="connsiteX115" fmla="*/ 9262491 w 12192000"/>
              <a:gd name="connsiteY115" fmla="*/ 519293 h 3034730"/>
              <a:gd name="connsiteX116" fmla="*/ 9365508 w 12192000"/>
              <a:gd name="connsiteY116" fmla="*/ 489381 h 3034730"/>
              <a:gd name="connsiteX117" fmla="*/ 9396419 w 12192000"/>
              <a:gd name="connsiteY117" fmla="*/ 477440 h 3034730"/>
              <a:gd name="connsiteX118" fmla="*/ 9730507 w 12192000"/>
              <a:gd name="connsiteY118" fmla="*/ 422365 h 3034730"/>
              <a:gd name="connsiteX119" fmla="*/ 9898786 w 12192000"/>
              <a:gd name="connsiteY119" fmla="*/ 373843 h 3034730"/>
              <a:gd name="connsiteX120" fmla="*/ 10058792 w 12192000"/>
              <a:gd name="connsiteY120" fmla="*/ 341141 h 3034730"/>
              <a:gd name="connsiteX121" fmla="*/ 10166359 w 12192000"/>
              <a:gd name="connsiteY121" fmla="*/ 302357 h 3034730"/>
              <a:gd name="connsiteX122" fmla="*/ 10198649 w 12192000"/>
              <a:gd name="connsiteY122" fmla="*/ 298184 h 3034730"/>
              <a:gd name="connsiteX123" fmla="*/ 10252414 w 12192000"/>
              <a:gd name="connsiteY123" fmla="*/ 295650 h 3034730"/>
              <a:gd name="connsiteX124" fmla="*/ 10330562 w 12192000"/>
              <a:gd name="connsiteY124" fmla="*/ 263831 h 3034730"/>
              <a:gd name="connsiteX125" fmla="*/ 10538668 w 12192000"/>
              <a:gd name="connsiteY125" fmla="*/ 215867 h 3034730"/>
              <a:gd name="connsiteX126" fmla="*/ 10756358 w 12192000"/>
              <a:gd name="connsiteY126" fmla="*/ 119095 h 3034730"/>
              <a:gd name="connsiteX127" fmla="*/ 10980482 w 12192000"/>
              <a:gd name="connsiteY127" fmla="*/ 104025 h 3034730"/>
              <a:gd name="connsiteX128" fmla="*/ 11112382 w 12192000"/>
              <a:gd name="connsiteY128" fmla="*/ 109832 h 3034730"/>
              <a:gd name="connsiteX129" fmla="*/ 11245495 w 12192000"/>
              <a:gd name="connsiteY129" fmla="*/ 132087 h 3034730"/>
              <a:gd name="connsiteX130" fmla="*/ 11429655 w 12192000"/>
              <a:gd name="connsiteY130" fmla="*/ 121106 h 3034730"/>
              <a:gd name="connsiteX131" fmla="*/ 11594025 w 12192000"/>
              <a:gd name="connsiteY131" fmla="*/ 82714 h 3034730"/>
              <a:gd name="connsiteX132" fmla="*/ 11634593 w 12192000"/>
              <a:gd name="connsiteY132" fmla="*/ 86302 h 3034730"/>
              <a:gd name="connsiteX133" fmla="*/ 11690562 w 12192000"/>
              <a:gd name="connsiteY133" fmla="*/ 99375 h 3034730"/>
              <a:gd name="connsiteX134" fmla="*/ 11876884 w 12192000"/>
              <a:gd name="connsiteY134" fmla="*/ 59830 h 3034730"/>
              <a:gd name="connsiteX135" fmla="*/ 12053274 w 12192000"/>
              <a:gd name="connsiteY135" fmla="*/ 219 h 3034730"/>
              <a:gd name="connsiteX0" fmla="*/ 12053274 w 12192000"/>
              <a:gd name="connsiteY0" fmla="*/ 219 h 3034730"/>
              <a:gd name="connsiteX1" fmla="*/ 12090320 w 12192000"/>
              <a:gd name="connsiteY1" fmla="*/ 20165 h 3034730"/>
              <a:gd name="connsiteX2" fmla="*/ 12179872 w 12192000"/>
              <a:gd name="connsiteY2" fmla="*/ 17423 h 3034730"/>
              <a:gd name="connsiteX3" fmla="*/ 12192000 w 12192000"/>
              <a:gd name="connsiteY3" fmla="*/ 6015 h 3034730"/>
              <a:gd name="connsiteX4" fmla="*/ 12192000 w 12192000"/>
              <a:gd name="connsiteY4" fmla="*/ 3034730 h 3034730"/>
              <a:gd name="connsiteX5" fmla="*/ 0 w 12192000"/>
              <a:gd name="connsiteY5" fmla="*/ 3034730 h 3034730"/>
              <a:gd name="connsiteX6" fmla="*/ 0 w 12192000"/>
              <a:gd name="connsiteY6" fmla="*/ 1455893 h 3034730"/>
              <a:gd name="connsiteX7" fmla="*/ 1262 w 12192000"/>
              <a:gd name="connsiteY7" fmla="*/ 1455434 h 3034730"/>
              <a:gd name="connsiteX8" fmla="*/ 80954 w 12192000"/>
              <a:gd name="connsiteY8" fmla="*/ 1398709 h 3034730"/>
              <a:gd name="connsiteX9" fmla="*/ 323975 w 12192000"/>
              <a:gd name="connsiteY9" fmla="*/ 1372260 h 3034730"/>
              <a:gd name="connsiteX10" fmla="*/ 439975 w 12192000"/>
              <a:gd name="connsiteY10" fmla="*/ 1332709 h 3034730"/>
              <a:gd name="connsiteX11" fmla="*/ 636876 w 12192000"/>
              <a:gd name="connsiteY11" fmla="*/ 1313852 h 3034730"/>
              <a:gd name="connsiteX12" fmla="*/ 896882 w 12192000"/>
              <a:gd name="connsiteY12" fmla="*/ 1380981 h 3034730"/>
              <a:gd name="connsiteX13" fmla="*/ 1045058 w 12192000"/>
              <a:gd name="connsiteY13" fmla="*/ 1397114 h 3034730"/>
              <a:gd name="connsiteX14" fmla="*/ 1089622 w 12192000"/>
              <a:gd name="connsiteY14" fmla="*/ 1349798 h 3034730"/>
              <a:gd name="connsiteX15" fmla="*/ 1108310 w 12192000"/>
              <a:gd name="connsiteY15" fmla="*/ 1344459 h 3034730"/>
              <a:gd name="connsiteX16" fmla="*/ 1153729 w 12192000"/>
              <a:gd name="connsiteY16" fmla="*/ 1377352 h 3034730"/>
              <a:gd name="connsiteX17" fmla="*/ 1205648 w 12192000"/>
              <a:gd name="connsiteY17" fmla="*/ 1368884 h 3034730"/>
              <a:gd name="connsiteX18" fmla="*/ 1276507 w 12192000"/>
              <a:gd name="connsiteY18" fmla="*/ 1412521 h 3034730"/>
              <a:gd name="connsiteX19" fmla="*/ 1484434 w 12192000"/>
              <a:gd name="connsiteY19" fmla="*/ 1397913 h 3034730"/>
              <a:gd name="connsiteX20" fmla="*/ 1551462 w 12192000"/>
              <a:gd name="connsiteY20" fmla="*/ 1444019 h 3034730"/>
              <a:gd name="connsiteX21" fmla="*/ 1578891 w 12192000"/>
              <a:gd name="connsiteY21" fmla="*/ 1450899 h 3034730"/>
              <a:gd name="connsiteX22" fmla="*/ 1629211 w 12192000"/>
              <a:gd name="connsiteY22" fmla="*/ 1496905 h 3034730"/>
              <a:gd name="connsiteX23" fmla="*/ 1761368 w 12192000"/>
              <a:gd name="connsiteY23" fmla="*/ 1385440 h 3034730"/>
              <a:gd name="connsiteX24" fmla="*/ 1963498 w 12192000"/>
              <a:gd name="connsiteY24" fmla="*/ 1382242 h 3034730"/>
              <a:gd name="connsiteX25" fmla="*/ 2135835 w 12192000"/>
              <a:gd name="connsiteY25" fmla="*/ 1290559 h 3034730"/>
              <a:gd name="connsiteX26" fmla="*/ 2245597 w 12192000"/>
              <a:gd name="connsiteY26" fmla="*/ 1291110 h 3034730"/>
              <a:gd name="connsiteX27" fmla="*/ 2283213 w 12192000"/>
              <a:gd name="connsiteY27" fmla="*/ 1335248 h 3034730"/>
              <a:gd name="connsiteX28" fmla="*/ 2554835 w 12192000"/>
              <a:gd name="connsiteY28" fmla="*/ 1292500 h 3034730"/>
              <a:gd name="connsiteX29" fmla="*/ 2624709 w 12192000"/>
              <a:gd name="connsiteY29" fmla="*/ 1302340 h 3034730"/>
              <a:gd name="connsiteX30" fmla="*/ 2685203 w 12192000"/>
              <a:gd name="connsiteY30" fmla="*/ 1268613 h 3034730"/>
              <a:gd name="connsiteX31" fmla="*/ 2797140 w 12192000"/>
              <a:gd name="connsiteY31" fmla="*/ 1307684 h 3034730"/>
              <a:gd name="connsiteX32" fmla="*/ 2949904 w 12192000"/>
              <a:gd name="connsiteY32" fmla="*/ 1285619 h 3034730"/>
              <a:gd name="connsiteX33" fmla="*/ 3041599 w 12192000"/>
              <a:gd name="connsiteY33" fmla="*/ 1280473 h 3034730"/>
              <a:gd name="connsiteX34" fmla="*/ 3076895 w 12192000"/>
              <a:gd name="connsiteY34" fmla="*/ 1291170 h 3034730"/>
              <a:gd name="connsiteX35" fmla="*/ 3125873 w 12192000"/>
              <a:gd name="connsiteY35" fmla="*/ 1297603 h 3034730"/>
              <a:gd name="connsiteX36" fmla="*/ 3212670 w 12192000"/>
              <a:gd name="connsiteY36" fmla="*/ 1318749 h 3034730"/>
              <a:gd name="connsiteX37" fmla="*/ 3328662 w 12192000"/>
              <a:gd name="connsiteY37" fmla="*/ 1330129 h 3034730"/>
              <a:gd name="connsiteX38" fmla="*/ 3411155 w 12192000"/>
              <a:gd name="connsiteY38" fmla="*/ 1284392 h 3034730"/>
              <a:gd name="connsiteX39" fmla="*/ 3418924 w 12192000"/>
              <a:gd name="connsiteY39" fmla="*/ 1293512 h 3034730"/>
              <a:gd name="connsiteX40" fmla="*/ 3476827 w 12192000"/>
              <a:gd name="connsiteY40" fmla="*/ 1288294 h 3034730"/>
              <a:gd name="connsiteX41" fmla="*/ 3676933 w 12192000"/>
              <a:gd name="connsiteY41" fmla="*/ 1204893 h 3034730"/>
              <a:gd name="connsiteX42" fmla="*/ 3790165 w 12192000"/>
              <a:gd name="connsiteY42" fmla="*/ 1196496 h 3034730"/>
              <a:gd name="connsiteX43" fmla="*/ 3830794 w 12192000"/>
              <a:gd name="connsiteY43" fmla="*/ 1204017 h 3034730"/>
              <a:gd name="connsiteX44" fmla="*/ 3898840 w 12192000"/>
              <a:gd name="connsiteY44" fmla="*/ 1215965 h 3034730"/>
              <a:gd name="connsiteX45" fmla="*/ 3950784 w 12192000"/>
              <a:gd name="connsiteY45" fmla="*/ 1250756 h 3034730"/>
              <a:gd name="connsiteX46" fmla="*/ 4007250 w 12192000"/>
              <a:gd name="connsiteY46" fmla="*/ 1250499 h 3034730"/>
              <a:gd name="connsiteX47" fmla="*/ 4018961 w 12192000"/>
              <a:gd name="connsiteY47" fmla="*/ 1216994 h 3034730"/>
              <a:gd name="connsiteX48" fmla="*/ 4079819 w 12192000"/>
              <a:gd name="connsiteY48" fmla="*/ 1227574 h 3034730"/>
              <a:gd name="connsiteX49" fmla="*/ 4172291 w 12192000"/>
              <a:gd name="connsiteY49" fmla="*/ 1247294 h 3034730"/>
              <a:gd name="connsiteX50" fmla="*/ 4225262 w 12192000"/>
              <a:gd name="connsiteY50" fmla="*/ 1250029 h 3034730"/>
              <a:gd name="connsiteX51" fmla="*/ 4370346 w 12192000"/>
              <a:gd name="connsiteY51" fmla="*/ 1266882 h 3034730"/>
              <a:gd name="connsiteX52" fmla="*/ 4515963 w 12192000"/>
              <a:gd name="connsiteY52" fmla="*/ 1290912 h 3034730"/>
              <a:gd name="connsiteX53" fmla="*/ 4588639 w 12192000"/>
              <a:gd name="connsiteY53" fmla="*/ 1342808 h 3034730"/>
              <a:gd name="connsiteX54" fmla="*/ 4596973 w 12192000"/>
              <a:gd name="connsiteY54" fmla="*/ 1344279 h 3034730"/>
              <a:gd name="connsiteX55" fmla="*/ 4618216 w 12192000"/>
              <a:gd name="connsiteY55" fmla="*/ 1338270 h 3034730"/>
              <a:gd name="connsiteX56" fmla="*/ 4625954 w 12192000"/>
              <a:gd name="connsiteY56" fmla="*/ 1334357 h 3034730"/>
              <a:gd name="connsiteX57" fmla="*/ 4637810 w 12192000"/>
              <a:gd name="connsiteY57" fmla="*/ 1332150 h 3034730"/>
              <a:gd name="connsiteX58" fmla="*/ 4638182 w 12192000"/>
              <a:gd name="connsiteY58" fmla="*/ 1332622 h 3034730"/>
              <a:gd name="connsiteX59" fmla="*/ 4649133 w 12192000"/>
              <a:gd name="connsiteY59" fmla="*/ 1329525 h 3034730"/>
              <a:gd name="connsiteX60" fmla="*/ 4701697 w 12192000"/>
              <a:gd name="connsiteY60" fmla="*/ 1307716 h 3034730"/>
              <a:gd name="connsiteX61" fmla="*/ 4781030 w 12192000"/>
              <a:gd name="connsiteY61" fmla="*/ 1344260 h 3034730"/>
              <a:gd name="connsiteX62" fmla="*/ 4812019 w 12192000"/>
              <a:gd name="connsiteY62" fmla="*/ 1347319 h 3034730"/>
              <a:gd name="connsiteX63" fmla="*/ 4828995 w 12192000"/>
              <a:gd name="connsiteY63" fmla="*/ 1351764 h 3034730"/>
              <a:gd name="connsiteX64" fmla="*/ 4830324 w 12192000"/>
              <a:gd name="connsiteY64" fmla="*/ 1353855 h 3034730"/>
              <a:gd name="connsiteX65" fmla="*/ 4880675 w 12192000"/>
              <a:gd name="connsiteY65" fmla="*/ 1332684 h 3034730"/>
              <a:gd name="connsiteX66" fmla="*/ 4888002 w 12192000"/>
              <a:gd name="connsiteY66" fmla="*/ 1334108 h 3034730"/>
              <a:gd name="connsiteX67" fmla="*/ 4920000 w 12192000"/>
              <a:gd name="connsiteY67" fmla="*/ 1314889 h 3034730"/>
              <a:gd name="connsiteX68" fmla="*/ 4936970 w 12192000"/>
              <a:gd name="connsiteY68" fmla="*/ 1307850 h 3034730"/>
              <a:gd name="connsiteX69" fmla="*/ 4940860 w 12192000"/>
              <a:gd name="connsiteY69" fmla="*/ 1299898 h 3034730"/>
              <a:gd name="connsiteX70" fmla="*/ 4966368 w 12192000"/>
              <a:gd name="connsiteY70" fmla="*/ 1292534 h 3034730"/>
              <a:gd name="connsiteX71" fmla="*/ 4969638 w 12192000"/>
              <a:gd name="connsiteY71" fmla="*/ 1293938 h 3034730"/>
              <a:gd name="connsiteX72" fmla="*/ 5226148 w 12192000"/>
              <a:gd name="connsiteY72" fmla="*/ 1226342 h 3034730"/>
              <a:gd name="connsiteX73" fmla="*/ 5404202 w 12192000"/>
              <a:gd name="connsiteY73" fmla="*/ 1111681 h 3034730"/>
              <a:gd name="connsiteX74" fmla="*/ 5524873 w 12192000"/>
              <a:gd name="connsiteY74" fmla="*/ 1097146 h 3034730"/>
              <a:gd name="connsiteX75" fmla="*/ 5571647 w 12192000"/>
              <a:gd name="connsiteY75" fmla="*/ 1135778 h 3034730"/>
              <a:gd name="connsiteX76" fmla="*/ 5864828 w 12192000"/>
              <a:gd name="connsiteY76" fmla="*/ 1056037 h 3034730"/>
              <a:gd name="connsiteX77" fmla="*/ 5942819 w 12192000"/>
              <a:gd name="connsiteY77" fmla="*/ 1056200 h 3034730"/>
              <a:gd name="connsiteX78" fmla="*/ 6005130 w 12192000"/>
              <a:gd name="connsiteY78" fmla="*/ 1014420 h 3034730"/>
              <a:gd name="connsiteX79" fmla="*/ 6035074 w 12192000"/>
              <a:gd name="connsiteY79" fmla="*/ 1024211 h 3034730"/>
              <a:gd name="connsiteX80" fmla="*/ 6040306 w 12192000"/>
              <a:gd name="connsiteY80" fmla="*/ 1026359 h 3034730"/>
              <a:gd name="connsiteX81" fmla="*/ 6059736 w 12192000"/>
              <a:gd name="connsiteY81" fmla="*/ 1024948 h 3034730"/>
              <a:gd name="connsiteX82" fmla="*/ 6067105 w 12192000"/>
              <a:gd name="connsiteY82" fmla="*/ 1037061 h 3034730"/>
              <a:gd name="connsiteX83" fmla="*/ 6097704 w 12192000"/>
              <a:gd name="connsiteY83" fmla="*/ 1043902 h 3034730"/>
              <a:gd name="connsiteX84" fmla="*/ 6132939 w 12192000"/>
              <a:gd name="connsiteY84" fmla="*/ 1037812 h 3034730"/>
              <a:gd name="connsiteX85" fmla="*/ 6298074 w 12192000"/>
              <a:gd name="connsiteY85" fmla="*/ 994926 h 3034730"/>
              <a:gd name="connsiteX86" fmla="*/ 6398189 w 12192000"/>
              <a:gd name="connsiteY86" fmla="*/ 977221 h 3034730"/>
              <a:gd name="connsiteX87" fmla="*/ 6438292 w 12192000"/>
              <a:gd name="connsiteY87" fmla="*/ 982986 h 3034730"/>
              <a:gd name="connsiteX88" fmla="*/ 6492901 w 12192000"/>
              <a:gd name="connsiteY88" fmla="*/ 982640 h 3034730"/>
              <a:gd name="connsiteX89" fmla="*/ 6590880 w 12192000"/>
              <a:gd name="connsiteY89" fmla="*/ 991699 h 3034730"/>
              <a:gd name="connsiteX90" fmla="*/ 6719732 w 12192000"/>
              <a:gd name="connsiteY90" fmla="*/ 987056 h 3034730"/>
              <a:gd name="connsiteX91" fmla="*/ 6804733 w 12192000"/>
              <a:gd name="connsiteY91" fmla="*/ 930333 h 3034730"/>
              <a:gd name="connsiteX92" fmla="*/ 6814394 w 12192000"/>
              <a:gd name="connsiteY92" fmla="*/ 938315 h 3034730"/>
              <a:gd name="connsiteX93" fmla="*/ 6877373 w 12192000"/>
              <a:gd name="connsiteY93" fmla="*/ 925183 h 3034730"/>
              <a:gd name="connsiteX94" fmla="*/ 7048861 w 12192000"/>
              <a:gd name="connsiteY94" fmla="*/ 846673 h 3034730"/>
              <a:gd name="connsiteX95" fmla="*/ 7210341 w 12192000"/>
              <a:gd name="connsiteY95" fmla="*/ 791032 h 3034730"/>
              <a:gd name="connsiteX96" fmla="*/ 7255911 w 12192000"/>
              <a:gd name="connsiteY96" fmla="*/ 792913 h 3034730"/>
              <a:gd name="connsiteX97" fmla="*/ 7332151 w 12192000"/>
              <a:gd name="connsiteY97" fmla="*/ 795421 h 3034730"/>
              <a:gd name="connsiteX98" fmla="*/ 7399867 w 12192000"/>
              <a:gd name="connsiteY98" fmla="*/ 797410 h 3034730"/>
              <a:gd name="connsiteX99" fmla="*/ 7461878 w 12192000"/>
              <a:gd name="connsiteY99" fmla="*/ 783046 h 3034730"/>
              <a:gd name="connsiteX100" fmla="*/ 7532439 w 12192000"/>
              <a:gd name="connsiteY100" fmla="*/ 782076 h 3034730"/>
              <a:gd name="connsiteX101" fmla="*/ 7636477 w 12192000"/>
              <a:gd name="connsiteY101" fmla="*/ 788938 h 3034730"/>
              <a:gd name="connsiteX102" fmla="*/ 7695017 w 12192000"/>
              <a:gd name="connsiteY102" fmla="*/ 784375 h 3034730"/>
              <a:gd name="connsiteX103" fmla="*/ 7856510 w 12192000"/>
              <a:gd name="connsiteY103" fmla="*/ 781165 h 3034730"/>
              <a:gd name="connsiteX104" fmla="*/ 8000425 w 12192000"/>
              <a:gd name="connsiteY104" fmla="*/ 797703 h 3034730"/>
              <a:gd name="connsiteX105" fmla="*/ 8256063 w 12192000"/>
              <a:gd name="connsiteY105" fmla="*/ 825948 h 3034730"/>
              <a:gd name="connsiteX106" fmla="*/ 8279361 w 12192000"/>
              <a:gd name="connsiteY106" fmla="*/ 831590 h 3034730"/>
              <a:gd name="connsiteX107" fmla="*/ 8308574 w 12192000"/>
              <a:gd name="connsiteY107" fmla="*/ 820928 h 3034730"/>
              <a:gd name="connsiteX108" fmla="*/ 8425361 w 12192000"/>
              <a:gd name="connsiteY108" fmla="*/ 776344 h 3034730"/>
              <a:gd name="connsiteX109" fmla="*/ 8514569 w 12192000"/>
              <a:gd name="connsiteY109" fmla="*/ 750129 h 3034730"/>
              <a:gd name="connsiteX110" fmla="*/ 8637020 w 12192000"/>
              <a:gd name="connsiteY110" fmla="*/ 729742 h 3034730"/>
              <a:gd name="connsiteX111" fmla="*/ 8707913 w 12192000"/>
              <a:gd name="connsiteY111" fmla="*/ 709631 h 3034730"/>
              <a:gd name="connsiteX112" fmla="*/ 8837330 w 12192000"/>
              <a:gd name="connsiteY112" fmla="*/ 673082 h 3034730"/>
              <a:gd name="connsiteX113" fmla="*/ 8976426 w 12192000"/>
              <a:gd name="connsiteY113" fmla="*/ 629547 h 3034730"/>
              <a:gd name="connsiteX114" fmla="*/ 9071558 w 12192000"/>
              <a:gd name="connsiteY114" fmla="*/ 623787 h 3034730"/>
              <a:gd name="connsiteX115" fmla="*/ 9256141 w 12192000"/>
              <a:gd name="connsiteY115" fmla="*/ 551043 h 3034730"/>
              <a:gd name="connsiteX116" fmla="*/ 9365508 w 12192000"/>
              <a:gd name="connsiteY116" fmla="*/ 489381 h 3034730"/>
              <a:gd name="connsiteX117" fmla="*/ 9396419 w 12192000"/>
              <a:gd name="connsiteY117" fmla="*/ 477440 h 3034730"/>
              <a:gd name="connsiteX118" fmla="*/ 9730507 w 12192000"/>
              <a:gd name="connsiteY118" fmla="*/ 422365 h 3034730"/>
              <a:gd name="connsiteX119" fmla="*/ 9898786 w 12192000"/>
              <a:gd name="connsiteY119" fmla="*/ 373843 h 3034730"/>
              <a:gd name="connsiteX120" fmla="*/ 10058792 w 12192000"/>
              <a:gd name="connsiteY120" fmla="*/ 341141 h 3034730"/>
              <a:gd name="connsiteX121" fmla="*/ 10166359 w 12192000"/>
              <a:gd name="connsiteY121" fmla="*/ 302357 h 3034730"/>
              <a:gd name="connsiteX122" fmla="*/ 10198649 w 12192000"/>
              <a:gd name="connsiteY122" fmla="*/ 298184 h 3034730"/>
              <a:gd name="connsiteX123" fmla="*/ 10252414 w 12192000"/>
              <a:gd name="connsiteY123" fmla="*/ 295650 h 3034730"/>
              <a:gd name="connsiteX124" fmla="*/ 10330562 w 12192000"/>
              <a:gd name="connsiteY124" fmla="*/ 263831 h 3034730"/>
              <a:gd name="connsiteX125" fmla="*/ 10538668 w 12192000"/>
              <a:gd name="connsiteY125" fmla="*/ 215867 h 3034730"/>
              <a:gd name="connsiteX126" fmla="*/ 10756358 w 12192000"/>
              <a:gd name="connsiteY126" fmla="*/ 119095 h 3034730"/>
              <a:gd name="connsiteX127" fmla="*/ 10980482 w 12192000"/>
              <a:gd name="connsiteY127" fmla="*/ 104025 h 3034730"/>
              <a:gd name="connsiteX128" fmla="*/ 11112382 w 12192000"/>
              <a:gd name="connsiteY128" fmla="*/ 109832 h 3034730"/>
              <a:gd name="connsiteX129" fmla="*/ 11245495 w 12192000"/>
              <a:gd name="connsiteY129" fmla="*/ 132087 h 3034730"/>
              <a:gd name="connsiteX130" fmla="*/ 11429655 w 12192000"/>
              <a:gd name="connsiteY130" fmla="*/ 121106 h 3034730"/>
              <a:gd name="connsiteX131" fmla="*/ 11594025 w 12192000"/>
              <a:gd name="connsiteY131" fmla="*/ 82714 h 3034730"/>
              <a:gd name="connsiteX132" fmla="*/ 11634593 w 12192000"/>
              <a:gd name="connsiteY132" fmla="*/ 86302 h 3034730"/>
              <a:gd name="connsiteX133" fmla="*/ 11690562 w 12192000"/>
              <a:gd name="connsiteY133" fmla="*/ 99375 h 3034730"/>
              <a:gd name="connsiteX134" fmla="*/ 11876884 w 12192000"/>
              <a:gd name="connsiteY134" fmla="*/ 59830 h 3034730"/>
              <a:gd name="connsiteX135" fmla="*/ 12053274 w 12192000"/>
              <a:gd name="connsiteY135" fmla="*/ 219 h 3034730"/>
              <a:gd name="connsiteX0" fmla="*/ 12053274 w 12192000"/>
              <a:gd name="connsiteY0" fmla="*/ 219 h 3034730"/>
              <a:gd name="connsiteX1" fmla="*/ 12090320 w 12192000"/>
              <a:gd name="connsiteY1" fmla="*/ 20165 h 3034730"/>
              <a:gd name="connsiteX2" fmla="*/ 12179872 w 12192000"/>
              <a:gd name="connsiteY2" fmla="*/ 17423 h 3034730"/>
              <a:gd name="connsiteX3" fmla="*/ 12192000 w 12192000"/>
              <a:gd name="connsiteY3" fmla="*/ 6015 h 3034730"/>
              <a:gd name="connsiteX4" fmla="*/ 12192000 w 12192000"/>
              <a:gd name="connsiteY4" fmla="*/ 3034730 h 3034730"/>
              <a:gd name="connsiteX5" fmla="*/ 0 w 12192000"/>
              <a:gd name="connsiteY5" fmla="*/ 3034730 h 3034730"/>
              <a:gd name="connsiteX6" fmla="*/ 0 w 12192000"/>
              <a:gd name="connsiteY6" fmla="*/ 1455893 h 3034730"/>
              <a:gd name="connsiteX7" fmla="*/ 1262 w 12192000"/>
              <a:gd name="connsiteY7" fmla="*/ 1455434 h 3034730"/>
              <a:gd name="connsiteX8" fmla="*/ 80954 w 12192000"/>
              <a:gd name="connsiteY8" fmla="*/ 1398709 h 3034730"/>
              <a:gd name="connsiteX9" fmla="*/ 323975 w 12192000"/>
              <a:gd name="connsiteY9" fmla="*/ 1372260 h 3034730"/>
              <a:gd name="connsiteX10" fmla="*/ 439975 w 12192000"/>
              <a:gd name="connsiteY10" fmla="*/ 1332709 h 3034730"/>
              <a:gd name="connsiteX11" fmla="*/ 636876 w 12192000"/>
              <a:gd name="connsiteY11" fmla="*/ 1313852 h 3034730"/>
              <a:gd name="connsiteX12" fmla="*/ 896882 w 12192000"/>
              <a:gd name="connsiteY12" fmla="*/ 1380981 h 3034730"/>
              <a:gd name="connsiteX13" fmla="*/ 1045058 w 12192000"/>
              <a:gd name="connsiteY13" fmla="*/ 1397114 h 3034730"/>
              <a:gd name="connsiteX14" fmla="*/ 1089622 w 12192000"/>
              <a:gd name="connsiteY14" fmla="*/ 1349798 h 3034730"/>
              <a:gd name="connsiteX15" fmla="*/ 1108310 w 12192000"/>
              <a:gd name="connsiteY15" fmla="*/ 1344459 h 3034730"/>
              <a:gd name="connsiteX16" fmla="*/ 1153729 w 12192000"/>
              <a:gd name="connsiteY16" fmla="*/ 1377352 h 3034730"/>
              <a:gd name="connsiteX17" fmla="*/ 1205648 w 12192000"/>
              <a:gd name="connsiteY17" fmla="*/ 1368884 h 3034730"/>
              <a:gd name="connsiteX18" fmla="*/ 1276507 w 12192000"/>
              <a:gd name="connsiteY18" fmla="*/ 1412521 h 3034730"/>
              <a:gd name="connsiteX19" fmla="*/ 1484434 w 12192000"/>
              <a:gd name="connsiteY19" fmla="*/ 1397913 h 3034730"/>
              <a:gd name="connsiteX20" fmla="*/ 1551462 w 12192000"/>
              <a:gd name="connsiteY20" fmla="*/ 1444019 h 3034730"/>
              <a:gd name="connsiteX21" fmla="*/ 1578891 w 12192000"/>
              <a:gd name="connsiteY21" fmla="*/ 1450899 h 3034730"/>
              <a:gd name="connsiteX22" fmla="*/ 1629211 w 12192000"/>
              <a:gd name="connsiteY22" fmla="*/ 1496905 h 3034730"/>
              <a:gd name="connsiteX23" fmla="*/ 1761368 w 12192000"/>
              <a:gd name="connsiteY23" fmla="*/ 1385440 h 3034730"/>
              <a:gd name="connsiteX24" fmla="*/ 1963498 w 12192000"/>
              <a:gd name="connsiteY24" fmla="*/ 1382242 h 3034730"/>
              <a:gd name="connsiteX25" fmla="*/ 2135835 w 12192000"/>
              <a:gd name="connsiteY25" fmla="*/ 1290559 h 3034730"/>
              <a:gd name="connsiteX26" fmla="*/ 2245597 w 12192000"/>
              <a:gd name="connsiteY26" fmla="*/ 1291110 h 3034730"/>
              <a:gd name="connsiteX27" fmla="*/ 2283213 w 12192000"/>
              <a:gd name="connsiteY27" fmla="*/ 1335248 h 3034730"/>
              <a:gd name="connsiteX28" fmla="*/ 2554835 w 12192000"/>
              <a:gd name="connsiteY28" fmla="*/ 1292500 h 3034730"/>
              <a:gd name="connsiteX29" fmla="*/ 2624709 w 12192000"/>
              <a:gd name="connsiteY29" fmla="*/ 1302340 h 3034730"/>
              <a:gd name="connsiteX30" fmla="*/ 2685203 w 12192000"/>
              <a:gd name="connsiteY30" fmla="*/ 1268613 h 3034730"/>
              <a:gd name="connsiteX31" fmla="*/ 2797140 w 12192000"/>
              <a:gd name="connsiteY31" fmla="*/ 1307684 h 3034730"/>
              <a:gd name="connsiteX32" fmla="*/ 2949904 w 12192000"/>
              <a:gd name="connsiteY32" fmla="*/ 1285619 h 3034730"/>
              <a:gd name="connsiteX33" fmla="*/ 3041599 w 12192000"/>
              <a:gd name="connsiteY33" fmla="*/ 1280473 h 3034730"/>
              <a:gd name="connsiteX34" fmla="*/ 3076895 w 12192000"/>
              <a:gd name="connsiteY34" fmla="*/ 1291170 h 3034730"/>
              <a:gd name="connsiteX35" fmla="*/ 3125873 w 12192000"/>
              <a:gd name="connsiteY35" fmla="*/ 1297603 h 3034730"/>
              <a:gd name="connsiteX36" fmla="*/ 3212670 w 12192000"/>
              <a:gd name="connsiteY36" fmla="*/ 1318749 h 3034730"/>
              <a:gd name="connsiteX37" fmla="*/ 3328662 w 12192000"/>
              <a:gd name="connsiteY37" fmla="*/ 1330129 h 3034730"/>
              <a:gd name="connsiteX38" fmla="*/ 3411155 w 12192000"/>
              <a:gd name="connsiteY38" fmla="*/ 1284392 h 3034730"/>
              <a:gd name="connsiteX39" fmla="*/ 3418924 w 12192000"/>
              <a:gd name="connsiteY39" fmla="*/ 1293512 h 3034730"/>
              <a:gd name="connsiteX40" fmla="*/ 3476827 w 12192000"/>
              <a:gd name="connsiteY40" fmla="*/ 1288294 h 3034730"/>
              <a:gd name="connsiteX41" fmla="*/ 3676933 w 12192000"/>
              <a:gd name="connsiteY41" fmla="*/ 1204893 h 3034730"/>
              <a:gd name="connsiteX42" fmla="*/ 3790165 w 12192000"/>
              <a:gd name="connsiteY42" fmla="*/ 1196496 h 3034730"/>
              <a:gd name="connsiteX43" fmla="*/ 3830794 w 12192000"/>
              <a:gd name="connsiteY43" fmla="*/ 1204017 h 3034730"/>
              <a:gd name="connsiteX44" fmla="*/ 3898840 w 12192000"/>
              <a:gd name="connsiteY44" fmla="*/ 1215965 h 3034730"/>
              <a:gd name="connsiteX45" fmla="*/ 3950784 w 12192000"/>
              <a:gd name="connsiteY45" fmla="*/ 1250756 h 3034730"/>
              <a:gd name="connsiteX46" fmla="*/ 4007250 w 12192000"/>
              <a:gd name="connsiteY46" fmla="*/ 1250499 h 3034730"/>
              <a:gd name="connsiteX47" fmla="*/ 4018961 w 12192000"/>
              <a:gd name="connsiteY47" fmla="*/ 1216994 h 3034730"/>
              <a:gd name="connsiteX48" fmla="*/ 4079819 w 12192000"/>
              <a:gd name="connsiteY48" fmla="*/ 1227574 h 3034730"/>
              <a:gd name="connsiteX49" fmla="*/ 4172291 w 12192000"/>
              <a:gd name="connsiteY49" fmla="*/ 1247294 h 3034730"/>
              <a:gd name="connsiteX50" fmla="*/ 4225262 w 12192000"/>
              <a:gd name="connsiteY50" fmla="*/ 1250029 h 3034730"/>
              <a:gd name="connsiteX51" fmla="*/ 4370346 w 12192000"/>
              <a:gd name="connsiteY51" fmla="*/ 1266882 h 3034730"/>
              <a:gd name="connsiteX52" fmla="*/ 4515963 w 12192000"/>
              <a:gd name="connsiteY52" fmla="*/ 1290912 h 3034730"/>
              <a:gd name="connsiteX53" fmla="*/ 4588639 w 12192000"/>
              <a:gd name="connsiteY53" fmla="*/ 1342808 h 3034730"/>
              <a:gd name="connsiteX54" fmla="*/ 4596973 w 12192000"/>
              <a:gd name="connsiteY54" fmla="*/ 1344279 h 3034730"/>
              <a:gd name="connsiteX55" fmla="*/ 4618216 w 12192000"/>
              <a:gd name="connsiteY55" fmla="*/ 1338270 h 3034730"/>
              <a:gd name="connsiteX56" fmla="*/ 4625954 w 12192000"/>
              <a:gd name="connsiteY56" fmla="*/ 1334357 h 3034730"/>
              <a:gd name="connsiteX57" fmla="*/ 4637810 w 12192000"/>
              <a:gd name="connsiteY57" fmla="*/ 1332150 h 3034730"/>
              <a:gd name="connsiteX58" fmla="*/ 4638182 w 12192000"/>
              <a:gd name="connsiteY58" fmla="*/ 1332622 h 3034730"/>
              <a:gd name="connsiteX59" fmla="*/ 4649133 w 12192000"/>
              <a:gd name="connsiteY59" fmla="*/ 1329525 h 3034730"/>
              <a:gd name="connsiteX60" fmla="*/ 4701697 w 12192000"/>
              <a:gd name="connsiteY60" fmla="*/ 1307716 h 3034730"/>
              <a:gd name="connsiteX61" fmla="*/ 4781030 w 12192000"/>
              <a:gd name="connsiteY61" fmla="*/ 1344260 h 3034730"/>
              <a:gd name="connsiteX62" fmla="*/ 4812019 w 12192000"/>
              <a:gd name="connsiteY62" fmla="*/ 1347319 h 3034730"/>
              <a:gd name="connsiteX63" fmla="*/ 4828995 w 12192000"/>
              <a:gd name="connsiteY63" fmla="*/ 1351764 h 3034730"/>
              <a:gd name="connsiteX64" fmla="*/ 4830324 w 12192000"/>
              <a:gd name="connsiteY64" fmla="*/ 1353855 h 3034730"/>
              <a:gd name="connsiteX65" fmla="*/ 4880675 w 12192000"/>
              <a:gd name="connsiteY65" fmla="*/ 1332684 h 3034730"/>
              <a:gd name="connsiteX66" fmla="*/ 4888002 w 12192000"/>
              <a:gd name="connsiteY66" fmla="*/ 1334108 h 3034730"/>
              <a:gd name="connsiteX67" fmla="*/ 4920000 w 12192000"/>
              <a:gd name="connsiteY67" fmla="*/ 1314889 h 3034730"/>
              <a:gd name="connsiteX68" fmla="*/ 4936970 w 12192000"/>
              <a:gd name="connsiteY68" fmla="*/ 1307850 h 3034730"/>
              <a:gd name="connsiteX69" fmla="*/ 4940860 w 12192000"/>
              <a:gd name="connsiteY69" fmla="*/ 1299898 h 3034730"/>
              <a:gd name="connsiteX70" fmla="*/ 4966368 w 12192000"/>
              <a:gd name="connsiteY70" fmla="*/ 1292534 h 3034730"/>
              <a:gd name="connsiteX71" fmla="*/ 4969638 w 12192000"/>
              <a:gd name="connsiteY71" fmla="*/ 1293938 h 3034730"/>
              <a:gd name="connsiteX72" fmla="*/ 5226148 w 12192000"/>
              <a:gd name="connsiteY72" fmla="*/ 1226342 h 3034730"/>
              <a:gd name="connsiteX73" fmla="*/ 5404202 w 12192000"/>
              <a:gd name="connsiteY73" fmla="*/ 1111681 h 3034730"/>
              <a:gd name="connsiteX74" fmla="*/ 5524873 w 12192000"/>
              <a:gd name="connsiteY74" fmla="*/ 1097146 h 3034730"/>
              <a:gd name="connsiteX75" fmla="*/ 5571647 w 12192000"/>
              <a:gd name="connsiteY75" fmla="*/ 1135778 h 3034730"/>
              <a:gd name="connsiteX76" fmla="*/ 5864828 w 12192000"/>
              <a:gd name="connsiteY76" fmla="*/ 1056037 h 3034730"/>
              <a:gd name="connsiteX77" fmla="*/ 5942819 w 12192000"/>
              <a:gd name="connsiteY77" fmla="*/ 1056200 h 3034730"/>
              <a:gd name="connsiteX78" fmla="*/ 6005130 w 12192000"/>
              <a:gd name="connsiteY78" fmla="*/ 1014420 h 3034730"/>
              <a:gd name="connsiteX79" fmla="*/ 6035074 w 12192000"/>
              <a:gd name="connsiteY79" fmla="*/ 1024211 h 3034730"/>
              <a:gd name="connsiteX80" fmla="*/ 6040306 w 12192000"/>
              <a:gd name="connsiteY80" fmla="*/ 1026359 h 3034730"/>
              <a:gd name="connsiteX81" fmla="*/ 6059736 w 12192000"/>
              <a:gd name="connsiteY81" fmla="*/ 1024948 h 3034730"/>
              <a:gd name="connsiteX82" fmla="*/ 6067105 w 12192000"/>
              <a:gd name="connsiteY82" fmla="*/ 1037061 h 3034730"/>
              <a:gd name="connsiteX83" fmla="*/ 6097704 w 12192000"/>
              <a:gd name="connsiteY83" fmla="*/ 1043902 h 3034730"/>
              <a:gd name="connsiteX84" fmla="*/ 6132939 w 12192000"/>
              <a:gd name="connsiteY84" fmla="*/ 1037812 h 3034730"/>
              <a:gd name="connsiteX85" fmla="*/ 6298074 w 12192000"/>
              <a:gd name="connsiteY85" fmla="*/ 994926 h 3034730"/>
              <a:gd name="connsiteX86" fmla="*/ 6398189 w 12192000"/>
              <a:gd name="connsiteY86" fmla="*/ 977221 h 3034730"/>
              <a:gd name="connsiteX87" fmla="*/ 6438292 w 12192000"/>
              <a:gd name="connsiteY87" fmla="*/ 982986 h 3034730"/>
              <a:gd name="connsiteX88" fmla="*/ 6492901 w 12192000"/>
              <a:gd name="connsiteY88" fmla="*/ 982640 h 3034730"/>
              <a:gd name="connsiteX89" fmla="*/ 6590880 w 12192000"/>
              <a:gd name="connsiteY89" fmla="*/ 991699 h 3034730"/>
              <a:gd name="connsiteX90" fmla="*/ 6719732 w 12192000"/>
              <a:gd name="connsiteY90" fmla="*/ 987056 h 3034730"/>
              <a:gd name="connsiteX91" fmla="*/ 6804733 w 12192000"/>
              <a:gd name="connsiteY91" fmla="*/ 930333 h 3034730"/>
              <a:gd name="connsiteX92" fmla="*/ 6814394 w 12192000"/>
              <a:gd name="connsiteY92" fmla="*/ 938315 h 3034730"/>
              <a:gd name="connsiteX93" fmla="*/ 6877373 w 12192000"/>
              <a:gd name="connsiteY93" fmla="*/ 925183 h 3034730"/>
              <a:gd name="connsiteX94" fmla="*/ 7048861 w 12192000"/>
              <a:gd name="connsiteY94" fmla="*/ 846673 h 3034730"/>
              <a:gd name="connsiteX95" fmla="*/ 7210341 w 12192000"/>
              <a:gd name="connsiteY95" fmla="*/ 791032 h 3034730"/>
              <a:gd name="connsiteX96" fmla="*/ 7255911 w 12192000"/>
              <a:gd name="connsiteY96" fmla="*/ 792913 h 3034730"/>
              <a:gd name="connsiteX97" fmla="*/ 7332151 w 12192000"/>
              <a:gd name="connsiteY97" fmla="*/ 795421 h 3034730"/>
              <a:gd name="connsiteX98" fmla="*/ 7399867 w 12192000"/>
              <a:gd name="connsiteY98" fmla="*/ 797410 h 3034730"/>
              <a:gd name="connsiteX99" fmla="*/ 7461878 w 12192000"/>
              <a:gd name="connsiteY99" fmla="*/ 783046 h 3034730"/>
              <a:gd name="connsiteX100" fmla="*/ 7532439 w 12192000"/>
              <a:gd name="connsiteY100" fmla="*/ 782076 h 3034730"/>
              <a:gd name="connsiteX101" fmla="*/ 7636477 w 12192000"/>
              <a:gd name="connsiteY101" fmla="*/ 788938 h 3034730"/>
              <a:gd name="connsiteX102" fmla="*/ 7695017 w 12192000"/>
              <a:gd name="connsiteY102" fmla="*/ 784375 h 3034730"/>
              <a:gd name="connsiteX103" fmla="*/ 7856510 w 12192000"/>
              <a:gd name="connsiteY103" fmla="*/ 781165 h 3034730"/>
              <a:gd name="connsiteX104" fmla="*/ 8000425 w 12192000"/>
              <a:gd name="connsiteY104" fmla="*/ 797703 h 3034730"/>
              <a:gd name="connsiteX105" fmla="*/ 8256063 w 12192000"/>
              <a:gd name="connsiteY105" fmla="*/ 825948 h 3034730"/>
              <a:gd name="connsiteX106" fmla="*/ 8279361 w 12192000"/>
              <a:gd name="connsiteY106" fmla="*/ 831590 h 3034730"/>
              <a:gd name="connsiteX107" fmla="*/ 8308574 w 12192000"/>
              <a:gd name="connsiteY107" fmla="*/ 820928 h 3034730"/>
              <a:gd name="connsiteX108" fmla="*/ 8425361 w 12192000"/>
              <a:gd name="connsiteY108" fmla="*/ 776344 h 3034730"/>
              <a:gd name="connsiteX109" fmla="*/ 8514569 w 12192000"/>
              <a:gd name="connsiteY109" fmla="*/ 750129 h 3034730"/>
              <a:gd name="connsiteX110" fmla="*/ 8637020 w 12192000"/>
              <a:gd name="connsiteY110" fmla="*/ 729742 h 3034730"/>
              <a:gd name="connsiteX111" fmla="*/ 8707913 w 12192000"/>
              <a:gd name="connsiteY111" fmla="*/ 709631 h 3034730"/>
              <a:gd name="connsiteX112" fmla="*/ 8837330 w 12192000"/>
              <a:gd name="connsiteY112" fmla="*/ 673082 h 3034730"/>
              <a:gd name="connsiteX113" fmla="*/ 8976426 w 12192000"/>
              <a:gd name="connsiteY113" fmla="*/ 629547 h 3034730"/>
              <a:gd name="connsiteX114" fmla="*/ 9071558 w 12192000"/>
              <a:gd name="connsiteY114" fmla="*/ 623787 h 3034730"/>
              <a:gd name="connsiteX115" fmla="*/ 9256141 w 12192000"/>
              <a:gd name="connsiteY115" fmla="*/ 551043 h 3034730"/>
              <a:gd name="connsiteX116" fmla="*/ 9365508 w 12192000"/>
              <a:gd name="connsiteY116" fmla="*/ 489381 h 3034730"/>
              <a:gd name="connsiteX117" fmla="*/ 9396419 w 12192000"/>
              <a:gd name="connsiteY117" fmla="*/ 477440 h 3034730"/>
              <a:gd name="connsiteX118" fmla="*/ 9730507 w 12192000"/>
              <a:gd name="connsiteY118" fmla="*/ 422365 h 3034730"/>
              <a:gd name="connsiteX119" fmla="*/ 9898786 w 12192000"/>
              <a:gd name="connsiteY119" fmla="*/ 373843 h 3034730"/>
              <a:gd name="connsiteX120" fmla="*/ 10058792 w 12192000"/>
              <a:gd name="connsiteY120" fmla="*/ 341141 h 3034730"/>
              <a:gd name="connsiteX121" fmla="*/ 10166359 w 12192000"/>
              <a:gd name="connsiteY121" fmla="*/ 302357 h 3034730"/>
              <a:gd name="connsiteX122" fmla="*/ 10198649 w 12192000"/>
              <a:gd name="connsiteY122" fmla="*/ 298184 h 3034730"/>
              <a:gd name="connsiteX123" fmla="*/ 10252414 w 12192000"/>
              <a:gd name="connsiteY123" fmla="*/ 295650 h 3034730"/>
              <a:gd name="connsiteX124" fmla="*/ 10330562 w 12192000"/>
              <a:gd name="connsiteY124" fmla="*/ 263831 h 3034730"/>
              <a:gd name="connsiteX125" fmla="*/ 10538668 w 12192000"/>
              <a:gd name="connsiteY125" fmla="*/ 215867 h 3034730"/>
              <a:gd name="connsiteX126" fmla="*/ 10756358 w 12192000"/>
              <a:gd name="connsiteY126" fmla="*/ 119095 h 3034730"/>
              <a:gd name="connsiteX127" fmla="*/ 10980482 w 12192000"/>
              <a:gd name="connsiteY127" fmla="*/ 104025 h 3034730"/>
              <a:gd name="connsiteX128" fmla="*/ 11112382 w 12192000"/>
              <a:gd name="connsiteY128" fmla="*/ 109832 h 3034730"/>
              <a:gd name="connsiteX129" fmla="*/ 11245495 w 12192000"/>
              <a:gd name="connsiteY129" fmla="*/ 132087 h 3034730"/>
              <a:gd name="connsiteX130" fmla="*/ 11429655 w 12192000"/>
              <a:gd name="connsiteY130" fmla="*/ 121106 h 3034730"/>
              <a:gd name="connsiteX131" fmla="*/ 11594025 w 12192000"/>
              <a:gd name="connsiteY131" fmla="*/ 82714 h 3034730"/>
              <a:gd name="connsiteX132" fmla="*/ 11634593 w 12192000"/>
              <a:gd name="connsiteY132" fmla="*/ 86302 h 3034730"/>
              <a:gd name="connsiteX133" fmla="*/ 11690562 w 12192000"/>
              <a:gd name="connsiteY133" fmla="*/ 99375 h 3034730"/>
              <a:gd name="connsiteX134" fmla="*/ 11876884 w 12192000"/>
              <a:gd name="connsiteY134" fmla="*/ 59830 h 3034730"/>
              <a:gd name="connsiteX135" fmla="*/ 12053274 w 12192000"/>
              <a:gd name="connsiteY135" fmla="*/ 219 h 3034730"/>
              <a:gd name="connsiteX0" fmla="*/ 12053274 w 12192000"/>
              <a:gd name="connsiteY0" fmla="*/ 219 h 3034730"/>
              <a:gd name="connsiteX1" fmla="*/ 12090320 w 12192000"/>
              <a:gd name="connsiteY1" fmla="*/ 20165 h 3034730"/>
              <a:gd name="connsiteX2" fmla="*/ 12179872 w 12192000"/>
              <a:gd name="connsiteY2" fmla="*/ 17423 h 3034730"/>
              <a:gd name="connsiteX3" fmla="*/ 12192000 w 12192000"/>
              <a:gd name="connsiteY3" fmla="*/ 6015 h 3034730"/>
              <a:gd name="connsiteX4" fmla="*/ 12192000 w 12192000"/>
              <a:gd name="connsiteY4" fmla="*/ 3034730 h 3034730"/>
              <a:gd name="connsiteX5" fmla="*/ 0 w 12192000"/>
              <a:gd name="connsiteY5" fmla="*/ 3034730 h 3034730"/>
              <a:gd name="connsiteX6" fmla="*/ 0 w 12192000"/>
              <a:gd name="connsiteY6" fmla="*/ 1455893 h 3034730"/>
              <a:gd name="connsiteX7" fmla="*/ 1262 w 12192000"/>
              <a:gd name="connsiteY7" fmla="*/ 1455434 h 3034730"/>
              <a:gd name="connsiteX8" fmla="*/ 80954 w 12192000"/>
              <a:gd name="connsiteY8" fmla="*/ 1398709 h 3034730"/>
              <a:gd name="connsiteX9" fmla="*/ 323975 w 12192000"/>
              <a:gd name="connsiteY9" fmla="*/ 1372260 h 3034730"/>
              <a:gd name="connsiteX10" fmla="*/ 439975 w 12192000"/>
              <a:gd name="connsiteY10" fmla="*/ 1332709 h 3034730"/>
              <a:gd name="connsiteX11" fmla="*/ 636876 w 12192000"/>
              <a:gd name="connsiteY11" fmla="*/ 1313852 h 3034730"/>
              <a:gd name="connsiteX12" fmla="*/ 896882 w 12192000"/>
              <a:gd name="connsiteY12" fmla="*/ 1380981 h 3034730"/>
              <a:gd name="connsiteX13" fmla="*/ 1045058 w 12192000"/>
              <a:gd name="connsiteY13" fmla="*/ 1397114 h 3034730"/>
              <a:gd name="connsiteX14" fmla="*/ 1089622 w 12192000"/>
              <a:gd name="connsiteY14" fmla="*/ 1349798 h 3034730"/>
              <a:gd name="connsiteX15" fmla="*/ 1108310 w 12192000"/>
              <a:gd name="connsiteY15" fmla="*/ 1344459 h 3034730"/>
              <a:gd name="connsiteX16" fmla="*/ 1153729 w 12192000"/>
              <a:gd name="connsiteY16" fmla="*/ 1377352 h 3034730"/>
              <a:gd name="connsiteX17" fmla="*/ 1205648 w 12192000"/>
              <a:gd name="connsiteY17" fmla="*/ 1368884 h 3034730"/>
              <a:gd name="connsiteX18" fmla="*/ 1276507 w 12192000"/>
              <a:gd name="connsiteY18" fmla="*/ 1412521 h 3034730"/>
              <a:gd name="connsiteX19" fmla="*/ 1484434 w 12192000"/>
              <a:gd name="connsiteY19" fmla="*/ 1397913 h 3034730"/>
              <a:gd name="connsiteX20" fmla="*/ 1551462 w 12192000"/>
              <a:gd name="connsiteY20" fmla="*/ 1444019 h 3034730"/>
              <a:gd name="connsiteX21" fmla="*/ 1578891 w 12192000"/>
              <a:gd name="connsiteY21" fmla="*/ 1450899 h 3034730"/>
              <a:gd name="connsiteX22" fmla="*/ 1629211 w 12192000"/>
              <a:gd name="connsiteY22" fmla="*/ 1496905 h 3034730"/>
              <a:gd name="connsiteX23" fmla="*/ 1761368 w 12192000"/>
              <a:gd name="connsiteY23" fmla="*/ 1385440 h 3034730"/>
              <a:gd name="connsiteX24" fmla="*/ 1963498 w 12192000"/>
              <a:gd name="connsiteY24" fmla="*/ 1382242 h 3034730"/>
              <a:gd name="connsiteX25" fmla="*/ 2135835 w 12192000"/>
              <a:gd name="connsiteY25" fmla="*/ 1290559 h 3034730"/>
              <a:gd name="connsiteX26" fmla="*/ 2245597 w 12192000"/>
              <a:gd name="connsiteY26" fmla="*/ 1291110 h 3034730"/>
              <a:gd name="connsiteX27" fmla="*/ 2283213 w 12192000"/>
              <a:gd name="connsiteY27" fmla="*/ 1335248 h 3034730"/>
              <a:gd name="connsiteX28" fmla="*/ 2554835 w 12192000"/>
              <a:gd name="connsiteY28" fmla="*/ 1292500 h 3034730"/>
              <a:gd name="connsiteX29" fmla="*/ 2624709 w 12192000"/>
              <a:gd name="connsiteY29" fmla="*/ 1302340 h 3034730"/>
              <a:gd name="connsiteX30" fmla="*/ 2685203 w 12192000"/>
              <a:gd name="connsiteY30" fmla="*/ 1268613 h 3034730"/>
              <a:gd name="connsiteX31" fmla="*/ 2797140 w 12192000"/>
              <a:gd name="connsiteY31" fmla="*/ 1307684 h 3034730"/>
              <a:gd name="connsiteX32" fmla="*/ 2949904 w 12192000"/>
              <a:gd name="connsiteY32" fmla="*/ 1285619 h 3034730"/>
              <a:gd name="connsiteX33" fmla="*/ 3041599 w 12192000"/>
              <a:gd name="connsiteY33" fmla="*/ 1280473 h 3034730"/>
              <a:gd name="connsiteX34" fmla="*/ 3076895 w 12192000"/>
              <a:gd name="connsiteY34" fmla="*/ 1291170 h 3034730"/>
              <a:gd name="connsiteX35" fmla="*/ 3125873 w 12192000"/>
              <a:gd name="connsiteY35" fmla="*/ 1297603 h 3034730"/>
              <a:gd name="connsiteX36" fmla="*/ 3212670 w 12192000"/>
              <a:gd name="connsiteY36" fmla="*/ 1318749 h 3034730"/>
              <a:gd name="connsiteX37" fmla="*/ 3328662 w 12192000"/>
              <a:gd name="connsiteY37" fmla="*/ 1330129 h 3034730"/>
              <a:gd name="connsiteX38" fmla="*/ 3411155 w 12192000"/>
              <a:gd name="connsiteY38" fmla="*/ 1284392 h 3034730"/>
              <a:gd name="connsiteX39" fmla="*/ 3418924 w 12192000"/>
              <a:gd name="connsiteY39" fmla="*/ 1293512 h 3034730"/>
              <a:gd name="connsiteX40" fmla="*/ 3476827 w 12192000"/>
              <a:gd name="connsiteY40" fmla="*/ 1288294 h 3034730"/>
              <a:gd name="connsiteX41" fmla="*/ 3676933 w 12192000"/>
              <a:gd name="connsiteY41" fmla="*/ 1204893 h 3034730"/>
              <a:gd name="connsiteX42" fmla="*/ 3790165 w 12192000"/>
              <a:gd name="connsiteY42" fmla="*/ 1196496 h 3034730"/>
              <a:gd name="connsiteX43" fmla="*/ 3830794 w 12192000"/>
              <a:gd name="connsiteY43" fmla="*/ 1204017 h 3034730"/>
              <a:gd name="connsiteX44" fmla="*/ 3898840 w 12192000"/>
              <a:gd name="connsiteY44" fmla="*/ 1215965 h 3034730"/>
              <a:gd name="connsiteX45" fmla="*/ 3950784 w 12192000"/>
              <a:gd name="connsiteY45" fmla="*/ 1250756 h 3034730"/>
              <a:gd name="connsiteX46" fmla="*/ 4007250 w 12192000"/>
              <a:gd name="connsiteY46" fmla="*/ 1250499 h 3034730"/>
              <a:gd name="connsiteX47" fmla="*/ 4018961 w 12192000"/>
              <a:gd name="connsiteY47" fmla="*/ 1216994 h 3034730"/>
              <a:gd name="connsiteX48" fmla="*/ 4079819 w 12192000"/>
              <a:gd name="connsiteY48" fmla="*/ 1227574 h 3034730"/>
              <a:gd name="connsiteX49" fmla="*/ 4172291 w 12192000"/>
              <a:gd name="connsiteY49" fmla="*/ 1247294 h 3034730"/>
              <a:gd name="connsiteX50" fmla="*/ 4225262 w 12192000"/>
              <a:gd name="connsiteY50" fmla="*/ 1250029 h 3034730"/>
              <a:gd name="connsiteX51" fmla="*/ 4370346 w 12192000"/>
              <a:gd name="connsiteY51" fmla="*/ 1266882 h 3034730"/>
              <a:gd name="connsiteX52" fmla="*/ 4515963 w 12192000"/>
              <a:gd name="connsiteY52" fmla="*/ 1290912 h 3034730"/>
              <a:gd name="connsiteX53" fmla="*/ 4588639 w 12192000"/>
              <a:gd name="connsiteY53" fmla="*/ 1342808 h 3034730"/>
              <a:gd name="connsiteX54" fmla="*/ 4596973 w 12192000"/>
              <a:gd name="connsiteY54" fmla="*/ 1344279 h 3034730"/>
              <a:gd name="connsiteX55" fmla="*/ 4618216 w 12192000"/>
              <a:gd name="connsiteY55" fmla="*/ 1338270 h 3034730"/>
              <a:gd name="connsiteX56" fmla="*/ 4625954 w 12192000"/>
              <a:gd name="connsiteY56" fmla="*/ 1334357 h 3034730"/>
              <a:gd name="connsiteX57" fmla="*/ 4637810 w 12192000"/>
              <a:gd name="connsiteY57" fmla="*/ 1332150 h 3034730"/>
              <a:gd name="connsiteX58" fmla="*/ 4638182 w 12192000"/>
              <a:gd name="connsiteY58" fmla="*/ 1332622 h 3034730"/>
              <a:gd name="connsiteX59" fmla="*/ 4649133 w 12192000"/>
              <a:gd name="connsiteY59" fmla="*/ 1329525 h 3034730"/>
              <a:gd name="connsiteX60" fmla="*/ 4701697 w 12192000"/>
              <a:gd name="connsiteY60" fmla="*/ 1307716 h 3034730"/>
              <a:gd name="connsiteX61" fmla="*/ 4781030 w 12192000"/>
              <a:gd name="connsiteY61" fmla="*/ 1344260 h 3034730"/>
              <a:gd name="connsiteX62" fmla="*/ 4812019 w 12192000"/>
              <a:gd name="connsiteY62" fmla="*/ 1347319 h 3034730"/>
              <a:gd name="connsiteX63" fmla="*/ 4828995 w 12192000"/>
              <a:gd name="connsiteY63" fmla="*/ 1351764 h 3034730"/>
              <a:gd name="connsiteX64" fmla="*/ 4830324 w 12192000"/>
              <a:gd name="connsiteY64" fmla="*/ 1353855 h 3034730"/>
              <a:gd name="connsiteX65" fmla="*/ 4880675 w 12192000"/>
              <a:gd name="connsiteY65" fmla="*/ 1332684 h 3034730"/>
              <a:gd name="connsiteX66" fmla="*/ 4888002 w 12192000"/>
              <a:gd name="connsiteY66" fmla="*/ 1334108 h 3034730"/>
              <a:gd name="connsiteX67" fmla="*/ 4920000 w 12192000"/>
              <a:gd name="connsiteY67" fmla="*/ 1314889 h 3034730"/>
              <a:gd name="connsiteX68" fmla="*/ 4936970 w 12192000"/>
              <a:gd name="connsiteY68" fmla="*/ 1307850 h 3034730"/>
              <a:gd name="connsiteX69" fmla="*/ 4940860 w 12192000"/>
              <a:gd name="connsiteY69" fmla="*/ 1299898 h 3034730"/>
              <a:gd name="connsiteX70" fmla="*/ 4966368 w 12192000"/>
              <a:gd name="connsiteY70" fmla="*/ 1292534 h 3034730"/>
              <a:gd name="connsiteX71" fmla="*/ 4969638 w 12192000"/>
              <a:gd name="connsiteY71" fmla="*/ 1293938 h 3034730"/>
              <a:gd name="connsiteX72" fmla="*/ 5226148 w 12192000"/>
              <a:gd name="connsiteY72" fmla="*/ 1226342 h 3034730"/>
              <a:gd name="connsiteX73" fmla="*/ 5404202 w 12192000"/>
              <a:gd name="connsiteY73" fmla="*/ 1111681 h 3034730"/>
              <a:gd name="connsiteX74" fmla="*/ 5524873 w 12192000"/>
              <a:gd name="connsiteY74" fmla="*/ 1097146 h 3034730"/>
              <a:gd name="connsiteX75" fmla="*/ 5571647 w 12192000"/>
              <a:gd name="connsiteY75" fmla="*/ 1135778 h 3034730"/>
              <a:gd name="connsiteX76" fmla="*/ 5864828 w 12192000"/>
              <a:gd name="connsiteY76" fmla="*/ 1056037 h 3034730"/>
              <a:gd name="connsiteX77" fmla="*/ 5942819 w 12192000"/>
              <a:gd name="connsiteY77" fmla="*/ 1056200 h 3034730"/>
              <a:gd name="connsiteX78" fmla="*/ 6005130 w 12192000"/>
              <a:gd name="connsiteY78" fmla="*/ 1014420 h 3034730"/>
              <a:gd name="connsiteX79" fmla="*/ 6035074 w 12192000"/>
              <a:gd name="connsiteY79" fmla="*/ 1024211 h 3034730"/>
              <a:gd name="connsiteX80" fmla="*/ 6040306 w 12192000"/>
              <a:gd name="connsiteY80" fmla="*/ 1026359 h 3034730"/>
              <a:gd name="connsiteX81" fmla="*/ 6059736 w 12192000"/>
              <a:gd name="connsiteY81" fmla="*/ 1024948 h 3034730"/>
              <a:gd name="connsiteX82" fmla="*/ 6067105 w 12192000"/>
              <a:gd name="connsiteY82" fmla="*/ 1037061 h 3034730"/>
              <a:gd name="connsiteX83" fmla="*/ 6097704 w 12192000"/>
              <a:gd name="connsiteY83" fmla="*/ 1043902 h 3034730"/>
              <a:gd name="connsiteX84" fmla="*/ 6132939 w 12192000"/>
              <a:gd name="connsiteY84" fmla="*/ 1037812 h 3034730"/>
              <a:gd name="connsiteX85" fmla="*/ 6298074 w 12192000"/>
              <a:gd name="connsiteY85" fmla="*/ 994926 h 3034730"/>
              <a:gd name="connsiteX86" fmla="*/ 6398189 w 12192000"/>
              <a:gd name="connsiteY86" fmla="*/ 977221 h 3034730"/>
              <a:gd name="connsiteX87" fmla="*/ 6438292 w 12192000"/>
              <a:gd name="connsiteY87" fmla="*/ 982986 h 3034730"/>
              <a:gd name="connsiteX88" fmla="*/ 6492901 w 12192000"/>
              <a:gd name="connsiteY88" fmla="*/ 982640 h 3034730"/>
              <a:gd name="connsiteX89" fmla="*/ 6590880 w 12192000"/>
              <a:gd name="connsiteY89" fmla="*/ 991699 h 3034730"/>
              <a:gd name="connsiteX90" fmla="*/ 6719732 w 12192000"/>
              <a:gd name="connsiteY90" fmla="*/ 987056 h 3034730"/>
              <a:gd name="connsiteX91" fmla="*/ 6804733 w 12192000"/>
              <a:gd name="connsiteY91" fmla="*/ 930333 h 3034730"/>
              <a:gd name="connsiteX92" fmla="*/ 6814394 w 12192000"/>
              <a:gd name="connsiteY92" fmla="*/ 938315 h 3034730"/>
              <a:gd name="connsiteX93" fmla="*/ 6877373 w 12192000"/>
              <a:gd name="connsiteY93" fmla="*/ 925183 h 3034730"/>
              <a:gd name="connsiteX94" fmla="*/ 7048861 w 12192000"/>
              <a:gd name="connsiteY94" fmla="*/ 846673 h 3034730"/>
              <a:gd name="connsiteX95" fmla="*/ 7210341 w 12192000"/>
              <a:gd name="connsiteY95" fmla="*/ 791032 h 3034730"/>
              <a:gd name="connsiteX96" fmla="*/ 7255911 w 12192000"/>
              <a:gd name="connsiteY96" fmla="*/ 792913 h 3034730"/>
              <a:gd name="connsiteX97" fmla="*/ 7332151 w 12192000"/>
              <a:gd name="connsiteY97" fmla="*/ 795421 h 3034730"/>
              <a:gd name="connsiteX98" fmla="*/ 7399867 w 12192000"/>
              <a:gd name="connsiteY98" fmla="*/ 797410 h 3034730"/>
              <a:gd name="connsiteX99" fmla="*/ 7461878 w 12192000"/>
              <a:gd name="connsiteY99" fmla="*/ 783046 h 3034730"/>
              <a:gd name="connsiteX100" fmla="*/ 7532439 w 12192000"/>
              <a:gd name="connsiteY100" fmla="*/ 782076 h 3034730"/>
              <a:gd name="connsiteX101" fmla="*/ 7636477 w 12192000"/>
              <a:gd name="connsiteY101" fmla="*/ 788938 h 3034730"/>
              <a:gd name="connsiteX102" fmla="*/ 7695017 w 12192000"/>
              <a:gd name="connsiteY102" fmla="*/ 784375 h 3034730"/>
              <a:gd name="connsiteX103" fmla="*/ 7856510 w 12192000"/>
              <a:gd name="connsiteY103" fmla="*/ 781165 h 3034730"/>
              <a:gd name="connsiteX104" fmla="*/ 8000425 w 12192000"/>
              <a:gd name="connsiteY104" fmla="*/ 797703 h 3034730"/>
              <a:gd name="connsiteX105" fmla="*/ 8256063 w 12192000"/>
              <a:gd name="connsiteY105" fmla="*/ 825948 h 3034730"/>
              <a:gd name="connsiteX106" fmla="*/ 8279361 w 12192000"/>
              <a:gd name="connsiteY106" fmla="*/ 831590 h 3034730"/>
              <a:gd name="connsiteX107" fmla="*/ 8308574 w 12192000"/>
              <a:gd name="connsiteY107" fmla="*/ 820928 h 3034730"/>
              <a:gd name="connsiteX108" fmla="*/ 8425361 w 12192000"/>
              <a:gd name="connsiteY108" fmla="*/ 776344 h 3034730"/>
              <a:gd name="connsiteX109" fmla="*/ 8514569 w 12192000"/>
              <a:gd name="connsiteY109" fmla="*/ 750129 h 3034730"/>
              <a:gd name="connsiteX110" fmla="*/ 8637020 w 12192000"/>
              <a:gd name="connsiteY110" fmla="*/ 729742 h 3034730"/>
              <a:gd name="connsiteX111" fmla="*/ 8707913 w 12192000"/>
              <a:gd name="connsiteY111" fmla="*/ 709631 h 3034730"/>
              <a:gd name="connsiteX112" fmla="*/ 8837330 w 12192000"/>
              <a:gd name="connsiteY112" fmla="*/ 673082 h 3034730"/>
              <a:gd name="connsiteX113" fmla="*/ 8976426 w 12192000"/>
              <a:gd name="connsiteY113" fmla="*/ 629547 h 3034730"/>
              <a:gd name="connsiteX114" fmla="*/ 9071558 w 12192000"/>
              <a:gd name="connsiteY114" fmla="*/ 623787 h 3034730"/>
              <a:gd name="connsiteX115" fmla="*/ 9256141 w 12192000"/>
              <a:gd name="connsiteY115" fmla="*/ 551043 h 3034730"/>
              <a:gd name="connsiteX116" fmla="*/ 9365508 w 12192000"/>
              <a:gd name="connsiteY116" fmla="*/ 489381 h 3034730"/>
              <a:gd name="connsiteX117" fmla="*/ 9396419 w 12192000"/>
              <a:gd name="connsiteY117" fmla="*/ 477440 h 3034730"/>
              <a:gd name="connsiteX118" fmla="*/ 9730507 w 12192000"/>
              <a:gd name="connsiteY118" fmla="*/ 422365 h 3034730"/>
              <a:gd name="connsiteX119" fmla="*/ 9898786 w 12192000"/>
              <a:gd name="connsiteY119" fmla="*/ 373843 h 3034730"/>
              <a:gd name="connsiteX120" fmla="*/ 10058792 w 12192000"/>
              <a:gd name="connsiteY120" fmla="*/ 341141 h 3034730"/>
              <a:gd name="connsiteX121" fmla="*/ 10166359 w 12192000"/>
              <a:gd name="connsiteY121" fmla="*/ 302357 h 3034730"/>
              <a:gd name="connsiteX122" fmla="*/ 10198649 w 12192000"/>
              <a:gd name="connsiteY122" fmla="*/ 298184 h 3034730"/>
              <a:gd name="connsiteX123" fmla="*/ 10252414 w 12192000"/>
              <a:gd name="connsiteY123" fmla="*/ 295650 h 3034730"/>
              <a:gd name="connsiteX124" fmla="*/ 10330562 w 12192000"/>
              <a:gd name="connsiteY124" fmla="*/ 263831 h 3034730"/>
              <a:gd name="connsiteX125" fmla="*/ 10538668 w 12192000"/>
              <a:gd name="connsiteY125" fmla="*/ 215867 h 3034730"/>
              <a:gd name="connsiteX126" fmla="*/ 10756358 w 12192000"/>
              <a:gd name="connsiteY126" fmla="*/ 119095 h 3034730"/>
              <a:gd name="connsiteX127" fmla="*/ 10980482 w 12192000"/>
              <a:gd name="connsiteY127" fmla="*/ 104025 h 3034730"/>
              <a:gd name="connsiteX128" fmla="*/ 11112382 w 12192000"/>
              <a:gd name="connsiteY128" fmla="*/ 109832 h 3034730"/>
              <a:gd name="connsiteX129" fmla="*/ 11245495 w 12192000"/>
              <a:gd name="connsiteY129" fmla="*/ 132087 h 3034730"/>
              <a:gd name="connsiteX130" fmla="*/ 11429655 w 12192000"/>
              <a:gd name="connsiteY130" fmla="*/ 121106 h 3034730"/>
              <a:gd name="connsiteX131" fmla="*/ 11594025 w 12192000"/>
              <a:gd name="connsiteY131" fmla="*/ 82714 h 3034730"/>
              <a:gd name="connsiteX132" fmla="*/ 11634593 w 12192000"/>
              <a:gd name="connsiteY132" fmla="*/ 86302 h 3034730"/>
              <a:gd name="connsiteX133" fmla="*/ 11690562 w 12192000"/>
              <a:gd name="connsiteY133" fmla="*/ 99375 h 3034730"/>
              <a:gd name="connsiteX134" fmla="*/ 11876884 w 12192000"/>
              <a:gd name="connsiteY134" fmla="*/ 59830 h 3034730"/>
              <a:gd name="connsiteX135" fmla="*/ 12053274 w 12192000"/>
              <a:gd name="connsiteY135" fmla="*/ 219 h 30347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12192000" h="3034730">
                <a:moveTo>
                  <a:pt x="12053274" y="219"/>
                </a:moveTo>
                <a:cubicBezTo>
                  <a:pt x="12061544" y="-1148"/>
                  <a:pt x="12072850" y="3704"/>
                  <a:pt x="12090320" y="20165"/>
                </a:cubicBezTo>
                <a:cubicBezTo>
                  <a:pt x="12105447" y="28982"/>
                  <a:pt x="12142079" y="13653"/>
                  <a:pt x="12179872" y="17423"/>
                </a:cubicBezTo>
                <a:lnTo>
                  <a:pt x="12192000" y="6015"/>
                </a:lnTo>
                <a:lnTo>
                  <a:pt x="12192000" y="3034730"/>
                </a:lnTo>
                <a:lnTo>
                  <a:pt x="0" y="3034730"/>
                </a:lnTo>
                <a:lnTo>
                  <a:pt x="0" y="1455893"/>
                </a:lnTo>
                <a:lnTo>
                  <a:pt x="1262" y="1455434"/>
                </a:lnTo>
                <a:cubicBezTo>
                  <a:pt x="33499" y="1439295"/>
                  <a:pt x="61126" y="1420210"/>
                  <a:pt x="80954" y="1398709"/>
                </a:cubicBezTo>
                <a:cubicBezTo>
                  <a:pt x="156314" y="1364214"/>
                  <a:pt x="221776" y="1419663"/>
                  <a:pt x="323975" y="1372260"/>
                </a:cubicBezTo>
                <a:cubicBezTo>
                  <a:pt x="291854" y="1361899"/>
                  <a:pt x="423181" y="1312819"/>
                  <a:pt x="439975" y="1332709"/>
                </a:cubicBezTo>
                <a:cubicBezTo>
                  <a:pt x="531213" y="1337722"/>
                  <a:pt x="545609" y="1264178"/>
                  <a:pt x="636876" y="1313852"/>
                </a:cubicBezTo>
                <a:cubicBezTo>
                  <a:pt x="750023" y="1323571"/>
                  <a:pt x="801478" y="1340258"/>
                  <a:pt x="896882" y="1380981"/>
                </a:cubicBezTo>
                <a:cubicBezTo>
                  <a:pt x="939153" y="1372206"/>
                  <a:pt x="1005741" y="1415598"/>
                  <a:pt x="1045058" y="1397114"/>
                </a:cubicBezTo>
                <a:cubicBezTo>
                  <a:pt x="1061538" y="1383378"/>
                  <a:pt x="1073062" y="1382800"/>
                  <a:pt x="1089622" y="1349798"/>
                </a:cubicBezTo>
                <a:cubicBezTo>
                  <a:pt x="1094728" y="1370968"/>
                  <a:pt x="1101010" y="1355876"/>
                  <a:pt x="1108310" y="1344459"/>
                </a:cubicBezTo>
                <a:cubicBezTo>
                  <a:pt x="1120204" y="1352111"/>
                  <a:pt x="1142372" y="1378280"/>
                  <a:pt x="1153729" y="1377352"/>
                </a:cubicBezTo>
                <a:cubicBezTo>
                  <a:pt x="1168207" y="1326847"/>
                  <a:pt x="1182730" y="1399989"/>
                  <a:pt x="1205648" y="1368884"/>
                </a:cubicBezTo>
                <a:cubicBezTo>
                  <a:pt x="1220243" y="1382830"/>
                  <a:pt x="1253255" y="1443627"/>
                  <a:pt x="1276507" y="1412521"/>
                </a:cubicBezTo>
                <a:cubicBezTo>
                  <a:pt x="1344928" y="1433576"/>
                  <a:pt x="1421221" y="1421318"/>
                  <a:pt x="1484434" y="1397913"/>
                </a:cubicBezTo>
                <a:cubicBezTo>
                  <a:pt x="1498595" y="1426746"/>
                  <a:pt x="1556558" y="1387425"/>
                  <a:pt x="1551462" y="1444019"/>
                </a:cubicBezTo>
                <a:cubicBezTo>
                  <a:pt x="1572819" y="1437791"/>
                  <a:pt x="1585241" y="1413565"/>
                  <a:pt x="1578891" y="1450899"/>
                </a:cubicBezTo>
                <a:cubicBezTo>
                  <a:pt x="1607106" y="1446916"/>
                  <a:pt x="1593325" y="1504075"/>
                  <a:pt x="1629211" y="1496905"/>
                </a:cubicBezTo>
                <a:cubicBezTo>
                  <a:pt x="1621127" y="1406222"/>
                  <a:pt x="1726745" y="1451975"/>
                  <a:pt x="1761368" y="1385440"/>
                </a:cubicBezTo>
                <a:cubicBezTo>
                  <a:pt x="1829028" y="1423487"/>
                  <a:pt x="1890983" y="1379945"/>
                  <a:pt x="1963498" y="1382242"/>
                </a:cubicBezTo>
                <a:cubicBezTo>
                  <a:pt x="1996358" y="1446542"/>
                  <a:pt x="2119419" y="1356310"/>
                  <a:pt x="2135835" y="1290559"/>
                </a:cubicBezTo>
                <a:cubicBezTo>
                  <a:pt x="2138172" y="1365857"/>
                  <a:pt x="2295280" y="1192629"/>
                  <a:pt x="2245597" y="1291110"/>
                </a:cubicBezTo>
                <a:cubicBezTo>
                  <a:pt x="2270285" y="1282766"/>
                  <a:pt x="2296636" y="1310318"/>
                  <a:pt x="2283213" y="1335248"/>
                </a:cubicBezTo>
                <a:cubicBezTo>
                  <a:pt x="2357472" y="1278689"/>
                  <a:pt x="2470097" y="1321785"/>
                  <a:pt x="2554835" y="1292500"/>
                </a:cubicBezTo>
                <a:cubicBezTo>
                  <a:pt x="2602680" y="1345524"/>
                  <a:pt x="2576230" y="1295206"/>
                  <a:pt x="2624709" y="1302340"/>
                </a:cubicBezTo>
                <a:cubicBezTo>
                  <a:pt x="2610283" y="1251441"/>
                  <a:pt x="2683959" y="1327291"/>
                  <a:pt x="2685203" y="1268613"/>
                </a:cubicBezTo>
                <a:cubicBezTo>
                  <a:pt x="2720342" y="1281239"/>
                  <a:pt x="2750425" y="1321907"/>
                  <a:pt x="2797140" y="1307684"/>
                </a:cubicBezTo>
                <a:cubicBezTo>
                  <a:pt x="2834916" y="1274060"/>
                  <a:pt x="2903491" y="1330141"/>
                  <a:pt x="2949904" y="1285619"/>
                </a:cubicBezTo>
                <a:cubicBezTo>
                  <a:pt x="2967727" y="1273804"/>
                  <a:pt x="3027497" y="1265126"/>
                  <a:pt x="3041599" y="1280473"/>
                </a:cubicBezTo>
                <a:cubicBezTo>
                  <a:pt x="3054637" y="1282165"/>
                  <a:pt x="3068131" y="1273696"/>
                  <a:pt x="3076895" y="1291170"/>
                </a:cubicBezTo>
                <a:cubicBezTo>
                  <a:pt x="3090018" y="1311777"/>
                  <a:pt x="3127758" y="1270447"/>
                  <a:pt x="3125873" y="1297603"/>
                </a:cubicBezTo>
                <a:cubicBezTo>
                  <a:pt x="3152811" y="1269107"/>
                  <a:pt x="3184907" y="1311520"/>
                  <a:pt x="3212670" y="1318749"/>
                </a:cubicBezTo>
                <a:cubicBezTo>
                  <a:pt x="3233099" y="1291510"/>
                  <a:pt x="3271207" y="1333543"/>
                  <a:pt x="3328662" y="1330129"/>
                </a:cubicBezTo>
                <a:cubicBezTo>
                  <a:pt x="3350910" y="1298853"/>
                  <a:pt x="3367412" y="1328200"/>
                  <a:pt x="3411155" y="1284392"/>
                </a:cubicBezTo>
                <a:cubicBezTo>
                  <a:pt x="3413318" y="1287803"/>
                  <a:pt x="3415935" y="1290874"/>
                  <a:pt x="3418924" y="1293512"/>
                </a:cubicBezTo>
                <a:cubicBezTo>
                  <a:pt x="3436291" y="1308834"/>
                  <a:pt x="3462216" y="1306499"/>
                  <a:pt x="3476827" y="1288294"/>
                </a:cubicBezTo>
                <a:cubicBezTo>
                  <a:pt x="3547231" y="1228253"/>
                  <a:pt x="3614531" y="1222691"/>
                  <a:pt x="3676933" y="1204893"/>
                </a:cubicBezTo>
                <a:cubicBezTo>
                  <a:pt x="3747871" y="1190558"/>
                  <a:pt x="3704055" y="1255734"/>
                  <a:pt x="3790165" y="1196496"/>
                </a:cubicBezTo>
                <a:cubicBezTo>
                  <a:pt x="3800944" y="1216236"/>
                  <a:pt x="3812302" y="1216009"/>
                  <a:pt x="3830794" y="1204017"/>
                </a:cubicBezTo>
                <a:cubicBezTo>
                  <a:pt x="3865351" y="1198604"/>
                  <a:pt x="3865583" y="1251145"/>
                  <a:pt x="3898840" y="1215965"/>
                </a:cubicBezTo>
                <a:cubicBezTo>
                  <a:pt x="3894122" y="1244710"/>
                  <a:pt x="3965181" y="1219865"/>
                  <a:pt x="3950784" y="1250756"/>
                </a:cubicBezTo>
                <a:cubicBezTo>
                  <a:pt x="3974775" y="1273940"/>
                  <a:pt x="3983605" y="1230641"/>
                  <a:pt x="4007250" y="1250499"/>
                </a:cubicBezTo>
                <a:cubicBezTo>
                  <a:pt x="4032820" y="1253008"/>
                  <a:pt x="3991085" y="1222025"/>
                  <a:pt x="4018961" y="1216994"/>
                </a:cubicBezTo>
                <a:cubicBezTo>
                  <a:pt x="4053038" y="1215964"/>
                  <a:pt x="4050138" y="1164486"/>
                  <a:pt x="4079819" y="1227574"/>
                </a:cubicBezTo>
                <a:cubicBezTo>
                  <a:pt x="4114482" y="1208152"/>
                  <a:pt x="4122962" y="1237010"/>
                  <a:pt x="4172291" y="1247294"/>
                </a:cubicBezTo>
                <a:cubicBezTo>
                  <a:pt x="4191757" y="1228990"/>
                  <a:pt x="4208493" y="1235570"/>
                  <a:pt x="4225262" y="1250029"/>
                </a:cubicBezTo>
                <a:cubicBezTo>
                  <a:pt x="4272336" y="1241583"/>
                  <a:pt x="4316696" y="1261872"/>
                  <a:pt x="4370346" y="1266882"/>
                </a:cubicBezTo>
                <a:cubicBezTo>
                  <a:pt x="4426875" y="1243155"/>
                  <a:pt x="4458638" y="1285744"/>
                  <a:pt x="4515963" y="1290912"/>
                </a:cubicBezTo>
                <a:cubicBezTo>
                  <a:pt x="4563289" y="1249932"/>
                  <a:pt x="4558567" y="1326653"/>
                  <a:pt x="4588639" y="1342808"/>
                </a:cubicBezTo>
                <a:lnTo>
                  <a:pt x="4596973" y="1344279"/>
                </a:lnTo>
                <a:lnTo>
                  <a:pt x="4618216" y="1338270"/>
                </a:lnTo>
                <a:lnTo>
                  <a:pt x="4625954" y="1334357"/>
                </a:lnTo>
                <a:cubicBezTo>
                  <a:pt x="4631377" y="1332277"/>
                  <a:pt x="4635103" y="1331686"/>
                  <a:pt x="4637810" y="1332150"/>
                </a:cubicBezTo>
                <a:lnTo>
                  <a:pt x="4638182" y="1332622"/>
                </a:lnTo>
                <a:lnTo>
                  <a:pt x="4649133" y="1329525"/>
                </a:lnTo>
                <a:cubicBezTo>
                  <a:pt x="4667428" y="1323093"/>
                  <a:pt x="4685054" y="1315694"/>
                  <a:pt x="4701697" y="1307716"/>
                </a:cubicBezTo>
                <a:cubicBezTo>
                  <a:pt x="4720812" y="1334384"/>
                  <a:pt x="4779652" y="1287399"/>
                  <a:pt x="4781030" y="1344260"/>
                </a:cubicBezTo>
                <a:cubicBezTo>
                  <a:pt x="4803731" y="1335146"/>
                  <a:pt x="4814392" y="1309398"/>
                  <a:pt x="4812019" y="1347319"/>
                </a:cubicBezTo>
                <a:cubicBezTo>
                  <a:pt x="4819647" y="1345362"/>
                  <a:pt x="4824861" y="1347558"/>
                  <a:pt x="4828995" y="1351764"/>
                </a:cubicBezTo>
                <a:lnTo>
                  <a:pt x="4830324" y="1353855"/>
                </a:lnTo>
                <a:lnTo>
                  <a:pt x="4880675" y="1332684"/>
                </a:lnTo>
                <a:lnTo>
                  <a:pt x="4888002" y="1334108"/>
                </a:lnTo>
                <a:lnTo>
                  <a:pt x="4920000" y="1314889"/>
                </a:lnTo>
                <a:lnTo>
                  <a:pt x="4936970" y="1307850"/>
                </a:lnTo>
                <a:lnTo>
                  <a:pt x="4940860" y="1299898"/>
                </a:lnTo>
                <a:cubicBezTo>
                  <a:pt x="4945568" y="1294623"/>
                  <a:pt x="4952956" y="1291326"/>
                  <a:pt x="4966368" y="1292534"/>
                </a:cubicBezTo>
                <a:lnTo>
                  <a:pt x="4969638" y="1293938"/>
                </a:lnTo>
                <a:lnTo>
                  <a:pt x="5226148" y="1226342"/>
                </a:lnTo>
                <a:cubicBezTo>
                  <a:pt x="5270183" y="1285636"/>
                  <a:pt x="5394271" y="1179186"/>
                  <a:pt x="5404202" y="1111681"/>
                </a:cubicBezTo>
                <a:cubicBezTo>
                  <a:pt x="5416056" y="1186082"/>
                  <a:pt x="5567320" y="992591"/>
                  <a:pt x="5524873" y="1097146"/>
                </a:cubicBezTo>
                <a:cubicBezTo>
                  <a:pt x="5550971" y="1085474"/>
                  <a:pt x="5583323" y="1109194"/>
                  <a:pt x="5571647" y="1135778"/>
                </a:cubicBezTo>
                <a:cubicBezTo>
                  <a:pt x="5646268" y="1069449"/>
                  <a:pt x="5775331" y="1096741"/>
                  <a:pt x="5864828" y="1056037"/>
                </a:cubicBezTo>
                <a:cubicBezTo>
                  <a:pt x="5923939" y="1102083"/>
                  <a:pt x="5888670" y="1055782"/>
                  <a:pt x="5942819" y="1056200"/>
                </a:cubicBezTo>
                <a:cubicBezTo>
                  <a:pt x="5920691" y="1007672"/>
                  <a:pt x="6010997" y="1072820"/>
                  <a:pt x="6005130" y="1014420"/>
                </a:cubicBezTo>
                <a:cubicBezTo>
                  <a:pt x="6015170" y="1016345"/>
                  <a:pt x="6025081" y="1020053"/>
                  <a:pt x="6035074" y="1024211"/>
                </a:cubicBezTo>
                <a:lnTo>
                  <a:pt x="6040306" y="1026359"/>
                </a:lnTo>
                <a:lnTo>
                  <a:pt x="6059736" y="1024948"/>
                </a:lnTo>
                <a:lnTo>
                  <a:pt x="6067105" y="1037061"/>
                </a:lnTo>
                <a:lnTo>
                  <a:pt x="6097704" y="1043902"/>
                </a:lnTo>
                <a:cubicBezTo>
                  <a:pt x="6108871" y="1044531"/>
                  <a:pt x="6120546" y="1042945"/>
                  <a:pt x="6132939" y="1037812"/>
                </a:cubicBezTo>
                <a:cubicBezTo>
                  <a:pt x="6170300" y="999255"/>
                  <a:pt x="6252565" y="1045486"/>
                  <a:pt x="6298074" y="994926"/>
                </a:cubicBezTo>
                <a:cubicBezTo>
                  <a:pt x="6316200" y="980752"/>
                  <a:pt x="6380803" y="963928"/>
                  <a:pt x="6398189" y="977221"/>
                </a:cubicBezTo>
                <a:cubicBezTo>
                  <a:pt x="6412724" y="977108"/>
                  <a:pt x="6426507" y="966851"/>
                  <a:pt x="6438292" y="982986"/>
                </a:cubicBezTo>
                <a:cubicBezTo>
                  <a:pt x="6455252" y="1001633"/>
                  <a:pt x="6491623" y="955434"/>
                  <a:pt x="6492901" y="982640"/>
                </a:cubicBezTo>
                <a:cubicBezTo>
                  <a:pt x="6518987" y="950661"/>
                  <a:pt x="6559481" y="988339"/>
                  <a:pt x="6590880" y="991699"/>
                </a:cubicBezTo>
                <a:cubicBezTo>
                  <a:pt x="6609967" y="961861"/>
                  <a:pt x="6657023" y="998337"/>
                  <a:pt x="6719732" y="987056"/>
                </a:cubicBezTo>
                <a:cubicBezTo>
                  <a:pt x="6740321" y="952961"/>
                  <a:pt x="6762071" y="979817"/>
                  <a:pt x="6804733" y="930333"/>
                </a:cubicBezTo>
                <a:cubicBezTo>
                  <a:pt x="6807530" y="933420"/>
                  <a:pt x="6810783" y="936109"/>
                  <a:pt x="6814394" y="938315"/>
                </a:cubicBezTo>
                <a:cubicBezTo>
                  <a:pt x="6835366" y="951135"/>
                  <a:pt x="6863564" y="945256"/>
                  <a:pt x="6877373" y="925183"/>
                </a:cubicBezTo>
                <a:cubicBezTo>
                  <a:pt x="6947326" y="855926"/>
                  <a:pt x="6982490" y="872909"/>
                  <a:pt x="7048861" y="846673"/>
                </a:cubicBezTo>
                <a:cubicBezTo>
                  <a:pt x="7125038" y="822702"/>
                  <a:pt x="7123031" y="861650"/>
                  <a:pt x="7210341" y="791032"/>
                </a:cubicBezTo>
                <a:cubicBezTo>
                  <a:pt x="7224619" y="809141"/>
                  <a:pt x="7237072" y="807356"/>
                  <a:pt x="7255911" y="792913"/>
                </a:cubicBezTo>
                <a:cubicBezTo>
                  <a:pt x="7293215" y="782794"/>
                  <a:pt x="7299949" y="834902"/>
                  <a:pt x="7332151" y="795421"/>
                </a:cubicBezTo>
                <a:cubicBezTo>
                  <a:pt x="7330513" y="824595"/>
                  <a:pt x="7411876" y="764777"/>
                  <a:pt x="7399867" y="797410"/>
                </a:cubicBezTo>
                <a:cubicBezTo>
                  <a:pt x="7429086" y="817120"/>
                  <a:pt x="7433449" y="766588"/>
                  <a:pt x="7461878" y="783046"/>
                </a:cubicBezTo>
                <a:cubicBezTo>
                  <a:pt x="7483973" y="780490"/>
                  <a:pt x="7502281" y="786386"/>
                  <a:pt x="7532439" y="782076"/>
                </a:cubicBezTo>
                <a:cubicBezTo>
                  <a:pt x="7568131" y="758039"/>
                  <a:pt x="7581008" y="785511"/>
                  <a:pt x="7636477" y="788938"/>
                </a:cubicBezTo>
                <a:cubicBezTo>
                  <a:pt x="7655607" y="768101"/>
                  <a:pt x="7674808" y="772330"/>
                  <a:pt x="7695017" y="784375"/>
                </a:cubicBezTo>
                <a:cubicBezTo>
                  <a:pt x="7745700" y="769526"/>
                  <a:pt x="7796943" y="783564"/>
                  <a:pt x="7856510" y="781165"/>
                </a:cubicBezTo>
                <a:cubicBezTo>
                  <a:pt x="7915698" y="749852"/>
                  <a:pt x="7936799" y="800451"/>
                  <a:pt x="8000425" y="797703"/>
                </a:cubicBezTo>
                <a:lnTo>
                  <a:pt x="8256063" y="825948"/>
                </a:lnTo>
                <a:cubicBezTo>
                  <a:pt x="8262319" y="818075"/>
                  <a:pt x="8279457" y="822218"/>
                  <a:pt x="8279361" y="831590"/>
                </a:cubicBezTo>
                <a:cubicBezTo>
                  <a:pt x="8287212" y="827397"/>
                  <a:pt x="8304120" y="806669"/>
                  <a:pt x="8308574" y="820928"/>
                </a:cubicBezTo>
                <a:cubicBezTo>
                  <a:pt x="8350756" y="815776"/>
                  <a:pt x="8390979" y="800423"/>
                  <a:pt x="8425361" y="776344"/>
                </a:cubicBezTo>
                <a:cubicBezTo>
                  <a:pt x="8510267" y="788152"/>
                  <a:pt x="8455025" y="752703"/>
                  <a:pt x="8514569" y="750129"/>
                </a:cubicBezTo>
                <a:cubicBezTo>
                  <a:pt x="8566161" y="771186"/>
                  <a:pt x="8579736" y="719487"/>
                  <a:pt x="8637020" y="729742"/>
                </a:cubicBezTo>
                <a:cubicBezTo>
                  <a:pt x="8648049" y="679401"/>
                  <a:pt x="8688818" y="726404"/>
                  <a:pt x="8707913" y="709631"/>
                </a:cubicBezTo>
                <a:cubicBezTo>
                  <a:pt x="8750164" y="759444"/>
                  <a:pt x="8801920" y="677658"/>
                  <a:pt x="8837330" y="673082"/>
                </a:cubicBezTo>
                <a:cubicBezTo>
                  <a:pt x="8885539" y="654813"/>
                  <a:pt x="8958381" y="689033"/>
                  <a:pt x="8976426" y="629547"/>
                </a:cubicBezTo>
                <a:cubicBezTo>
                  <a:pt x="9018639" y="626623"/>
                  <a:pt x="9034623" y="637242"/>
                  <a:pt x="9071558" y="623787"/>
                </a:cubicBezTo>
                <a:cubicBezTo>
                  <a:pt x="9119236" y="605411"/>
                  <a:pt x="9207149" y="573444"/>
                  <a:pt x="9256141" y="551043"/>
                </a:cubicBezTo>
                <a:cubicBezTo>
                  <a:pt x="9283586" y="574338"/>
                  <a:pt x="9326294" y="493388"/>
                  <a:pt x="9365508" y="489381"/>
                </a:cubicBezTo>
                <a:cubicBezTo>
                  <a:pt x="9370443" y="469847"/>
                  <a:pt x="9379546" y="469554"/>
                  <a:pt x="9396419" y="477440"/>
                </a:cubicBezTo>
                <a:cubicBezTo>
                  <a:pt x="9522872" y="470104"/>
                  <a:pt x="9658139" y="432927"/>
                  <a:pt x="9730507" y="422365"/>
                </a:cubicBezTo>
                <a:cubicBezTo>
                  <a:pt x="9760291" y="420458"/>
                  <a:pt x="9828342" y="397427"/>
                  <a:pt x="9898786" y="373843"/>
                </a:cubicBezTo>
                <a:cubicBezTo>
                  <a:pt x="9925143" y="326643"/>
                  <a:pt x="10024041" y="347927"/>
                  <a:pt x="10058792" y="341141"/>
                </a:cubicBezTo>
                <a:cubicBezTo>
                  <a:pt x="10139978" y="324589"/>
                  <a:pt x="10173854" y="344476"/>
                  <a:pt x="10166359" y="302357"/>
                </a:cubicBezTo>
                <a:cubicBezTo>
                  <a:pt x="10172552" y="283898"/>
                  <a:pt x="10189750" y="282734"/>
                  <a:pt x="10198649" y="298184"/>
                </a:cubicBezTo>
                <a:cubicBezTo>
                  <a:pt x="10219042" y="292899"/>
                  <a:pt x="10230544" y="270753"/>
                  <a:pt x="10252414" y="295650"/>
                </a:cubicBezTo>
                <a:cubicBezTo>
                  <a:pt x="10280515" y="289369"/>
                  <a:pt x="10305704" y="224484"/>
                  <a:pt x="10330562" y="263831"/>
                </a:cubicBezTo>
                <a:cubicBezTo>
                  <a:pt x="10414692" y="249098"/>
                  <a:pt x="10482436" y="231081"/>
                  <a:pt x="10538668" y="215867"/>
                </a:cubicBezTo>
                <a:cubicBezTo>
                  <a:pt x="10623686" y="189414"/>
                  <a:pt x="10683259" y="170899"/>
                  <a:pt x="10756358" y="119095"/>
                </a:cubicBezTo>
                <a:cubicBezTo>
                  <a:pt x="10837507" y="108662"/>
                  <a:pt x="10902693" y="114078"/>
                  <a:pt x="10980482" y="104025"/>
                </a:cubicBezTo>
                <a:cubicBezTo>
                  <a:pt x="11015671" y="87646"/>
                  <a:pt x="11082746" y="148980"/>
                  <a:pt x="11112382" y="109832"/>
                </a:cubicBezTo>
                <a:cubicBezTo>
                  <a:pt x="11140904" y="150117"/>
                  <a:pt x="11197471" y="124588"/>
                  <a:pt x="11245495" y="132087"/>
                </a:cubicBezTo>
                <a:cubicBezTo>
                  <a:pt x="11300490" y="142433"/>
                  <a:pt x="11364158" y="129335"/>
                  <a:pt x="11429655" y="121106"/>
                </a:cubicBezTo>
                <a:cubicBezTo>
                  <a:pt x="11470677" y="67595"/>
                  <a:pt x="11554655" y="151904"/>
                  <a:pt x="11594025" y="82714"/>
                </a:cubicBezTo>
                <a:cubicBezTo>
                  <a:pt x="11607134" y="100444"/>
                  <a:pt x="11616515" y="90755"/>
                  <a:pt x="11634593" y="86302"/>
                </a:cubicBezTo>
                <a:cubicBezTo>
                  <a:pt x="11649565" y="118448"/>
                  <a:pt x="11673142" y="81494"/>
                  <a:pt x="11690562" y="99375"/>
                </a:cubicBezTo>
                <a:cubicBezTo>
                  <a:pt x="11742574" y="76055"/>
                  <a:pt x="11834230" y="64636"/>
                  <a:pt x="11876884" y="59830"/>
                </a:cubicBezTo>
                <a:cubicBezTo>
                  <a:pt x="11937336" y="43304"/>
                  <a:pt x="12015585" y="10005"/>
                  <a:pt x="12053274" y="219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19394" y="4207829"/>
            <a:ext cx="4900704" cy="1332673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l">
              <a:lnSpc>
                <a:spcPct val="90000"/>
              </a:lnSpc>
            </a:pPr>
            <a:r>
              <a:rPr lang="en-US" b="1" dirty="0">
                <a:latin typeface="Arial"/>
                <a:ea typeface="+mn-lt"/>
                <a:cs typeface="+mn-lt"/>
              </a:rPr>
              <a:t>- Andreas Rodrigues </a:t>
            </a:r>
            <a:endParaRPr lang="en-US">
              <a:latin typeface="Arial"/>
              <a:cs typeface="Arial"/>
            </a:endParaRPr>
          </a:p>
          <a:p>
            <a:pPr algn="l">
              <a:lnSpc>
                <a:spcPct val="90000"/>
              </a:lnSpc>
            </a:pPr>
            <a:r>
              <a:rPr lang="en-US" b="1" dirty="0">
                <a:latin typeface="Arial"/>
                <a:ea typeface="Batang"/>
                <a:cs typeface="Arial"/>
              </a:rPr>
              <a:t>- </a:t>
            </a:r>
            <a:r>
              <a:rPr lang="en-US" b="1" dirty="0">
                <a:latin typeface="Arial"/>
                <a:ea typeface="+mn-lt"/>
                <a:cs typeface="+mn-lt"/>
              </a:rPr>
              <a:t>Ewerton Lima</a:t>
            </a:r>
            <a:endParaRPr lang="en-US">
              <a:latin typeface="Arial"/>
              <a:cs typeface="Arial"/>
            </a:endParaRPr>
          </a:p>
          <a:p>
            <a:pPr algn="l">
              <a:lnSpc>
                <a:spcPct val="90000"/>
              </a:lnSpc>
            </a:pPr>
            <a:r>
              <a:rPr lang="en-US" b="1" dirty="0">
                <a:latin typeface="Arial"/>
                <a:ea typeface="Batang"/>
                <a:cs typeface="Arial"/>
              </a:rPr>
              <a:t>- </a:t>
            </a:r>
            <a:r>
              <a:rPr lang="en-US" b="1" dirty="0">
                <a:latin typeface="Arial"/>
                <a:ea typeface="+mn-lt"/>
                <a:cs typeface="+mn-lt"/>
              </a:rPr>
              <a:t>Matheus da Costa </a:t>
            </a:r>
            <a:r>
              <a:rPr lang="en-US" b="1" dirty="0" err="1">
                <a:latin typeface="Arial"/>
                <a:ea typeface="+mn-lt"/>
                <a:cs typeface="+mn-lt"/>
              </a:rPr>
              <a:t>Gregorin</a:t>
            </a:r>
            <a:endParaRPr lang="en-US" b="1" dirty="0">
              <a:latin typeface="Arial"/>
              <a:ea typeface="+mn-lt"/>
              <a:cs typeface="+mn-lt"/>
            </a:endParaRPr>
          </a:p>
          <a:p>
            <a:pPr algn="l">
              <a:lnSpc>
                <a:spcPct val="90000"/>
              </a:lnSpc>
            </a:pPr>
            <a:r>
              <a:rPr lang="en-US" b="1" dirty="0">
                <a:latin typeface="Arial"/>
                <a:ea typeface="Batang"/>
                <a:cs typeface="Arial"/>
              </a:rPr>
              <a:t>- </a:t>
            </a:r>
            <a:r>
              <a:rPr lang="en-US" b="1" dirty="0">
                <a:latin typeface="Arial"/>
                <a:ea typeface="+mn-lt"/>
                <a:cs typeface="+mn-lt"/>
              </a:rPr>
              <a:t>Vitoria Vieira Gomes</a:t>
            </a:r>
          </a:p>
          <a:p>
            <a:pPr algn="l">
              <a:lnSpc>
                <a:spcPct val="90000"/>
              </a:lnSpc>
            </a:pPr>
            <a:r>
              <a:rPr lang="en-US" b="1" dirty="0">
                <a:latin typeface="Arial"/>
                <a:ea typeface="+mn-lt"/>
                <a:cs typeface="+mn-lt"/>
              </a:rPr>
              <a:t>- William da Silva Matos</a:t>
            </a:r>
          </a:p>
          <a:p>
            <a:pPr algn="l">
              <a:lnSpc>
                <a:spcPct val="90000"/>
              </a:lnSpc>
            </a:pPr>
            <a:r>
              <a:rPr lang="en-US" b="1" dirty="0">
                <a:latin typeface="Arial"/>
                <a:ea typeface="+mn-lt"/>
                <a:cs typeface="+mn-lt"/>
              </a:rPr>
              <a:t>- Yucatan Mozart Oliveira</a:t>
            </a:r>
            <a:r>
              <a:rPr lang="en-US" sz="2400" b="1" dirty="0">
                <a:latin typeface="Arial"/>
                <a:ea typeface="+mn-lt"/>
                <a:cs typeface="+mn-lt"/>
              </a:rPr>
              <a:t> </a:t>
            </a:r>
            <a:endParaRPr lang="en-US" sz="2400">
              <a:latin typeface="Arial"/>
              <a:ea typeface="+mn-lt"/>
              <a:cs typeface="+mn-lt"/>
            </a:endParaRPr>
          </a:p>
        </p:txBody>
      </p:sp>
      <p:sp>
        <p:nvSpPr>
          <p:cNvPr id="176" name="Freeform: Shape 175">
            <a:extLst>
              <a:ext uri="{FF2B5EF4-FFF2-40B4-BE49-F238E27FC236}">
                <a16:creationId xmlns:a16="http://schemas.microsoft.com/office/drawing/2014/main" id="{9F48715D-317D-433A-8A66-24AD004FA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9134" y="1326776"/>
            <a:ext cx="4862985" cy="4236820"/>
          </a:xfrm>
          <a:custGeom>
            <a:avLst/>
            <a:gdLst>
              <a:gd name="connsiteX0" fmla="*/ 0 w 2400300"/>
              <a:gd name="connsiteY0" fmla="*/ 0 h 2400300"/>
              <a:gd name="connsiteX1" fmla="*/ 2400300 w 2400300"/>
              <a:gd name="connsiteY1" fmla="*/ 0 h 2400300"/>
              <a:gd name="connsiteX2" fmla="*/ 2400300 w 2400300"/>
              <a:gd name="connsiteY2" fmla="*/ 2400300 h 2400300"/>
              <a:gd name="connsiteX3" fmla="*/ 0 w 2400300"/>
              <a:gd name="connsiteY3" fmla="*/ 2400300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0300" h="2400300">
                <a:moveTo>
                  <a:pt x="0" y="0"/>
                </a:moveTo>
                <a:lnTo>
                  <a:pt x="2400300" y="0"/>
                </a:lnTo>
                <a:lnTo>
                  <a:pt x="2400300" y="2400300"/>
                </a:lnTo>
                <a:lnTo>
                  <a:pt x="0" y="2400300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  <a:effectLst>
            <a:outerShdw blurRad="25400" dist="12700" dir="3600000" algn="tl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8" name="Rectangle 6">
            <a:extLst>
              <a:ext uri="{FF2B5EF4-FFF2-40B4-BE49-F238E27FC236}">
                <a16:creationId xmlns:a16="http://schemas.microsoft.com/office/drawing/2014/main" id="{CCDA2796-9426-4BC2-84E6-81523C1100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55319" y="1001053"/>
            <a:ext cx="1367625" cy="428984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lnTo>
                  <a:pt x="2164992" y="12386"/>
                </a:lnTo>
                <a:cubicBezTo>
                  <a:pt x="2164717" y="43049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50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23">
            <a:extLst>
              <a:ext uri="{FF2B5EF4-FFF2-40B4-BE49-F238E27FC236}">
                <a16:creationId xmlns:a16="http://schemas.microsoft.com/office/drawing/2014/main" id="{467F9229-FD92-8986-5178-81ABE5760A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831" r="7540" b="-1"/>
          <a:stretch/>
        </p:blipFill>
        <p:spPr>
          <a:xfrm>
            <a:off x="1267012" y="1482165"/>
            <a:ext cx="4544241" cy="3920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DEB2E8C4-C3E7-4048-A43D-9859510CF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744" y="0"/>
            <a:ext cx="1286256" cy="68580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12490710" y="6342652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481710" y="6333652"/>
                <a:ext cx="18000" cy="18000"/>
              </a:xfrm>
              <a:prstGeom prst="rect">
                <a:avLst/>
              </a:prstGeom>
            </p:spPr>
          </p:pic>
        </mc:Fallback>
      </mc:AlternateContent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E91F5CA-B392-444C-88E3-BF5BAAEBD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081C744D-5AD1-7004-D76A-FDD886284CFA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 rotWithShape="1">
          <a:blip r:embed="rId5"/>
          <a:srcRect r="11999" b="-1"/>
          <a:stretch/>
        </p:blipFill>
        <p:spPr>
          <a:xfrm>
            <a:off x="20" y="2"/>
            <a:ext cx="12680808" cy="7145545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63F3677B-A97D-4CAD-A971-B22755F56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1"/>
            <a:ext cx="12192000" cy="4516342"/>
          </a:xfrm>
          <a:prstGeom prst="rect">
            <a:avLst/>
          </a:prstGeom>
          <a:gradFill>
            <a:gsLst>
              <a:gs pos="47000">
                <a:srgbClr val="000000">
                  <a:alpha val="22000"/>
                </a:srgbClr>
              </a:gs>
              <a:gs pos="0">
                <a:srgbClr val="000000">
                  <a:alpha val="0"/>
                </a:srgbClr>
              </a:gs>
              <a:gs pos="100000">
                <a:srgbClr val="000000">
                  <a:alpha val="43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7F10052-2158-1B9B-B3BF-81D9E478F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7236" y="5451646"/>
            <a:ext cx="8512448" cy="138437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b="1" dirty="0" err="1">
                <a:solidFill>
                  <a:schemeClr val="tx1"/>
                </a:solidFill>
                <a:ea typeface="Batang"/>
              </a:rPr>
              <a:t>Proximos</a:t>
            </a:r>
            <a:r>
              <a:rPr lang="en-US" sz="3600" b="1" dirty="0">
                <a:solidFill>
                  <a:schemeClr val="tx1"/>
                </a:solidFill>
                <a:ea typeface="Batang"/>
              </a:rPr>
              <a:t> </a:t>
            </a:r>
            <a:r>
              <a:rPr lang="en-US" sz="3600" b="1" dirty="0" err="1">
                <a:solidFill>
                  <a:schemeClr val="tx1"/>
                </a:solidFill>
                <a:ea typeface="Batang"/>
              </a:rPr>
              <a:t>passos</a:t>
            </a:r>
            <a:endParaRPr lang="en-US" sz="3600" b="1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9427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7">
            <a:extLst>
              <a:ext uri="{FF2B5EF4-FFF2-40B4-BE49-F238E27FC236}">
                <a16:creationId xmlns:a16="http://schemas.microsoft.com/office/drawing/2014/main" id="{DEB2E8C4-C3E7-4048-A43D-9859510CF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744" y="0"/>
            <a:ext cx="1286256" cy="68580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6" name="Ink 39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12490710" y="6342652"/>
              <a:ext cx="360" cy="360"/>
            </p14:xfrm>
          </p:contentPart>
        </mc:Choice>
        <mc:Fallback xmlns="">
          <p:pic>
            <p:nvPicPr>
              <p:cNvPr id="36" name="Ink 39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481710" y="6333652"/>
                <a:ext cx="18000" cy="18000"/>
              </a:xfrm>
              <a:prstGeom prst="rect">
                <a:avLst/>
              </a:prstGeom>
            </p:spPr>
          </p:pic>
        </mc:Fallback>
      </mc:AlternateContent>
      <p:sp useBgFill="1">
        <p:nvSpPr>
          <p:cNvPr id="37" name="Rectangle 41">
            <a:extLst>
              <a:ext uri="{FF2B5EF4-FFF2-40B4-BE49-F238E27FC236}">
                <a16:creationId xmlns:a16="http://schemas.microsoft.com/office/drawing/2014/main" id="{3C54F4CE-85F0-46ED-80DA-9518C9251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: Shape 43">
            <a:extLst>
              <a:ext uri="{FF2B5EF4-FFF2-40B4-BE49-F238E27FC236}">
                <a16:creationId xmlns:a16="http://schemas.microsoft.com/office/drawing/2014/main" id="{DADD1FCA-8ACB-4958-81DD-4CDD6D3E1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5440670" cy="6858000"/>
          </a:xfrm>
          <a:custGeom>
            <a:avLst/>
            <a:gdLst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9647 w 5734864"/>
              <a:gd name="connsiteY33" fmla="*/ 1936120 h 6858000"/>
              <a:gd name="connsiteX34" fmla="*/ 714660 w 5734864"/>
              <a:gd name="connsiteY34" fmla="*/ 1982709 h 6858000"/>
              <a:gd name="connsiteX35" fmla="*/ 710759 w 5734864"/>
              <a:gd name="connsiteY35" fmla="*/ 2013010 h 6858000"/>
              <a:gd name="connsiteX36" fmla="*/ 697927 w 5734864"/>
              <a:gd name="connsiteY36" fmla="*/ 2069833 h 6858000"/>
              <a:gd name="connsiteX37" fmla="*/ 693594 w 5734864"/>
              <a:gd name="connsiteY37" fmla="*/ 2103731 h 6858000"/>
              <a:gd name="connsiteX38" fmla="*/ 691109 w 5734864"/>
              <a:gd name="connsiteY38" fmla="*/ 2124027 h 6858000"/>
              <a:gd name="connsiteX39" fmla="*/ 676593 w 5734864"/>
              <a:gd name="connsiteY39" fmla="*/ 2176182 h 6858000"/>
              <a:gd name="connsiteX40" fmla="*/ 633227 w 5734864"/>
              <a:gd name="connsiteY40" fmla="*/ 2258036 h 6858000"/>
              <a:gd name="connsiteX41" fmla="*/ 625564 w 5734864"/>
              <a:gd name="connsiteY41" fmla="*/ 2284567 h 6858000"/>
              <a:gd name="connsiteX42" fmla="*/ 627074 w 5734864"/>
              <a:gd name="connsiteY42" fmla="*/ 2289605 h 6858000"/>
              <a:gd name="connsiteX43" fmla="*/ 614574 w 5734864"/>
              <a:gd name="connsiteY43" fmla="*/ 2308717 h 6858000"/>
              <a:gd name="connsiteX44" fmla="*/ 606890 w 5734864"/>
              <a:gd name="connsiteY44" fmla="*/ 2320662 h 6858000"/>
              <a:gd name="connsiteX45" fmla="*/ 605558 w 5734864"/>
              <a:gd name="connsiteY45" fmla="*/ 2327897 h 6858000"/>
              <a:gd name="connsiteX46" fmla="*/ 602202 w 5734864"/>
              <a:gd name="connsiteY46" fmla="*/ 2357749 h 6858000"/>
              <a:gd name="connsiteX47" fmla="*/ 600213 w 5734864"/>
              <a:gd name="connsiteY47" fmla="*/ 2364905 h 6858000"/>
              <a:gd name="connsiteX48" fmla="*/ 597160 w 5734864"/>
              <a:gd name="connsiteY48" fmla="*/ 2388351 h 6858000"/>
              <a:gd name="connsiteX49" fmla="*/ 597982 w 5734864"/>
              <a:gd name="connsiteY49" fmla="*/ 2402296 h 6858000"/>
              <a:gd name="connsiteX50" fmla="*/ 593150 w 5734864"/>
              <a:gd name="connsiteY50" fmla="*/ 2420015 h 6858000"/>
              <a:gd name="connsiteX51" fmla="*/ 592833 w 5734864"/>
              <a:gd name="connsiteY51" fmla="*/ 2422749 h 6858000"/>
              <a:gd name="connsiteX52" fmla="*/ 594479 w 5734864"/>
              <a:gd name="connsiteY52" fmla="*/ 2426002 h 6858000"/>
              <a:gd name="connsiteX53" fmla="*/ 591963 w 5734864"/>
              <a:gd name="connsiteY53" fmla="*/ 2431950 h 6858000"/>
              <a:gd name="connsiteX54" fmla="*/ 591544 w 5734864"/>
              <a:gd name="connsiteY54" fmla="*/ 2433897 h 6858000"/>
              <a:gd name="connsiteX55" fmla="*/ 589519 w 5734864"/>
              <a:gd name="connsiteY55" fmla="*/ 2451398 h 6858000"/>
              <a:gd name="connsiteX56" fmla="*/ 590037 w 5734864"/>
              <a:gd name="connsiteY56" fmla="*/ 2455536 h 6858000"/>
              <a:gd name="connsiteX57" fmla="*/ 588179 w 5734864"/>
              <a:gd name="connsiteY57" fmla="*/ 2462981 h 6858000"/>
              <a:gd name="connsiteX58" fmla="*/ 583434 w 5734864"/>
              <a:gd name="connsiteY58" fmla="*/ 2503991 h 6858000"/>
              <a:gd name="connsiteX59" fmla="*/ 567942 w 5734864"/>
              <a:gd name="connsiteY59" fmla="*/ 2652936 h 6858000"/>
              <a:gd name="connsiteX60" fmla="*/ 573869 w 5734864"/>
              <a:gd name="connsiteY60" fmla="*/ 2670188 h 6858000"/>
              <a:gd name="connsiteX61" fmla="*/ 575243 w 5734864"/>
              <a:gd name="connsiteY61" fmla="*/ 2688114 h 6858000"/>
              <a:gd name="connsiteX62" fmla="*/ 573824 w 5734864"/>
              <a:gd name="connsiteY62" fmla="*/ 2689856 h 6858000"/>
              <a:gd name="connsiteX63" fmla="*/ 570699 w 5734864"/>
              <a:gd name="connsiteY63" fmla="*/ 2709353 h 6858000"/>
              <a:gd name="connsiteX64" fmla="*/ 573192 w 5734864"/>
              <a:gd name="connsiteY64" fmla="*/ 2714527 h 6858000"/>
              <a:gd name="connsiteX65" fmla="*/ 572044 w 5734864"/>
              <a:gd name="connsiteY65" fmla="*/ 2728187 h 6858000"/>
              <a:gd name="connsiteX66" fmla="*/ 572465 w 5734864"/>
              <a:gd name="connsiteY66" fmla="*/ 2755863 h 6858000"/>
              <a:gd name="connsiteX67" fmla="*/ 570028 w 5734864"/>
              <a:gd name="connsiteY67" fmla="*/ 2760324 h 6858000"/>
              <a:gd name="connsiteX68" fmla="*/ 566748 w 5734864"/>
              <a:gd name="connsiteY68" fmla="*/ 2800948 h 6858000"/>
              <a:gd name="connsiteX69" fmla="*/ 565509 w 5734864"/>
              <a:gd name="connsiteY69" fmla="*/ 2801167 h 6858000"/>
              <a:gd name="connsiteX70" fmla="*/ 559367 w 5734864"/>
              <a:gd name="connsiteY70" fmla="*/ 2811129 h 6858000"/>
              <a:gd name="connsiteX71" fmla="*/ 550354 w 5734864"/>
              <a:gd name="connsiteY71" fmla="*/ 2830949 h 6858000"/>
              <a:gd name="connsiteX72" fmla="*/ 514795 w 5734864"/>
              <a:gd name="connsiteY72" fmla="*/ 2872433 h 6858000"/>
              <a:gd name="connsiteX73" fmla="*/ 509875 w 5734864"/>
              <a:gd name="connsiteY73" fmla="*/ 2923099 h 6858000"/>
              <a:gd name="connsiteX74" fmla="*/ 509577 w 5734864"/>
              <a:gd name="connsiteY74" fmla="*/ 2923197 h 6858000"/>
              <a:gd name="connsiteX75" fmla="*/ 507597 w 5734864"/>
              <a:gd name="connsiteY75" fmla="*/ 2931868 h 6858000"/>
              <a:gd name="connsiteX76" fmla="*/ 507379 w 5734864"/>
              <a:gd name="connsiteY76" fmla="*/ 2938322 h 6858000"/>
              <a:gd name="connsiteX77" fmla="*/ 504725 w 5734864"/>
              <a:gd name="connsiteY77" fmla="*/ 2954519 h 6858000"/>
              <a:gd name="connsiteX78" fmla="*/ 502018 w 5734864"/>
              <a:gd name="connsiteY78" fmla="*/ 2959643 h 6858000"/>
              <a:gd name="connsiteX79" fmla="*/ 498360 w 5734864"/>
              <a:gd name="connsiteY79" fmla="*/ 2961019 h 6858000"/>
              <a:gd name="connsiteX80" fmla="*/ 498483 w 5734864"/>
              <a:gd name="connsiteY80" fmla="*/ 2962590 h 6858000"/>
              <a:gd name="connsiteX81" fmla="*/ 484403 w 5734864"/>
              <a:gd name="connsiteY81" fmla="*/ 2990538 h 6858000"/>
              <a:gd name="connsiteX82" fmla="*/ 463075 w 5734864"/>
              <a:gd name="connsiteY82" fmla="*/ 3055956 h 6858000"/>
              <a:gd name="connsiteX83" fmla="*/ 455013 w 5734864"/>
              <a:gd name="connsiteY83" fmla="*/ 3094482 h 6858000"/>
              <a:gd name="connsiteX84" fmla="*/ 428391 w 5734864"/>
              <a:gd name="connsiteY84" fmla="*/ 3198850 h 6858000"/>
              <a:gd name="connsiteX85" fmla="*/ 401440 w 5734864"/>
              <a:gd name="connsiteY85" fmla="*/ 3307560 h 6858000"/>
              <a:gd name="connsiteX86" fmla="*/ 386076 w 5734864"/>
              <a:gd name="connsiteY86" fmla="*/ 3373943 h 6858000"/>
              <a:gd name="connsiteX87" fmla="*/ 374726 w 5734864"/>
              <a:gd name="connsiteY87" fmla="*/ 3381364 h 6858000"/>
              <a:gd name="connsiteX88" fmla="*/ 369145 w 5734864"/>
              <a:gd name="connsiteY88" fmla="*/ 3383729 h 6858000"/>
              <a:gd name="connsiteX89" fmla="*/ 364294 w 5734864"/>
              <a:gd name="connsiteY89" fmla="*/ 3414159 h 6858000"/>
              <a:gd name="connsiteX90" fmla="*/ 366450 w 5734864"/>
              <a:gd name="connsiteY90" fmla="*/ 3436925 h 6858000"/>
              <a:gd name="connsiteX91" fmla="*/ 351743 w 5734864"/>
              <a:gd name="connsiteY91" fmla="*/ 3521619 h 6858000"/>
              <a:gd name="connsiteX92" fmla="*/ 345784 w 5734864"/>
              <a:gd name="connsiteY92" fmla="*/ 3603757 h 6858000"/>
              <a:gd name="connsiteX93" fmla="*/ 344198 w 5734864"/>
              <a:gd name="connsiteY93" fmla="*/ 3652424 h 6858000"/>
              <a:gd name="connsiteX94" fmla="*/ 352450 w 5734864"/>
              <a:gd name="connsiteY94" fmla="*/ 3665222 h 6858000"/>
              <a:gd name="connsiteX95" fmla="*/ 342621 w 5734864"/>
              <a:gd name="connsiteY95" fmla="*/ 3700804 h 6858000"/>
              <a:gd name="connsiteX96" fmla="*/ 341514 w 5734864"/>
              <a:gd name="connsiteY96" fmla="*/ 3734774 h 6858000"/>
              <a:gd name="connsiteX97" fmla="*/ 340607 w 5734864"/>
              <a:gd name="connsiteY97" fmla="*/ 3785153 h 6858000"/>
              <a:gd name="connsiteX98" fmla="*/ 340707 w 5734864"/>
              <a:gd name="connsiteY98" fmla="*/ 3788177 h 6858000"/>
              <a:gd name="connsiteX99" fmla="*/ 340361 w 5734864"/>
              <a:gd name="connsiteY99" fmla="*/ 3798803 h 6858000"/>
              <a:gd name="connsiteX100" fmla="*/ 339642 w 5734864"/>
              <a:gd name="connsiteY100" fmla="*/ 3838750 h 6858000"/>
              <a:gd name="connsiteX101" fmla="*/ 360295 w 5734864"/>
              <a:gd name="connsiteY101" fmla="*/ 4015196 h 6858000"/>
              <a:gd name="connsiteX102" fmla="*/ 339043 w 5734864"/>
              <a:gd name="connsiteY102" fmla="*/ 4052778 h 6858000"/>
              <a:gd name="connsiteX103" fmla="*/ 339343 w 5734864"/>
              <a:gd name="connsiteY103" fmla="*/ 4096257 h 6858000"/>
              <a:gd name="connsiteX104" fmla="*/ 340786 w 5734864"/>
              <a:gd name="connsiteY104" fmla="*/ 4321136 h 6858000"/>
              <a:gd name="connsiteX105" fmla="*/ 343158 w 5734864"/>
              <a:gd name="connsiteY105" fmla="*/ 4429174 h 6858000"/>
              <a:gd name="connsiteX106" fmla="*/ 334599 w 5734864"/>
              <a:gd name="connsiteY106" fmla="*/ 4449938 h 6858000"/>
              <a:gd name="connsiteX107" fmla="*/ 332890 w 5734864"/>
              <a:gd name="connsiteY107" fmla="*/ 4453515 h 6858000"/>
              <a:gd name="connsiteX108" fmla="*/ 331105 w 5734864"/>
              <a:gd name="connsiteY108" fmla="*/ 4467941 h 6858000"/>
              <a:gd name="connsiteX109" fmla="*/ 324289 w 5734864"/>
              <a:gd name="connsiteY109" fmla="*/ 4471861 h 6858000"/>
              <a:gd name="connsiteX110" fmla="*/ 317079 w 5734864"/>
              <a:gd name="connsiteY110" fmla="*/ 4493468 h 6858000"/>
              <a:gd name="connsiteX111" fmla="*/ 315557 w 5734864"/>
              <a:gd name="connsiteY111" fmla="*/ 4520067 h 6858000"/>
              <a:gd name="connsiteX112" fmla="*/ 315240 w 5734864"/>
              <a:gd name="connsiteY112" fmla="*/ 4536872 h 6858000"/>
              <a:gd name="connsiteX113" fmla="*/ 316200 w 5734864"/>
              <a:gd name="connsiteY113" fmla="*/ 4538297 h 6858000"/>
              <a:gd name="connsiteX114" fmla="*/ 317507 w 5734864"/>
              <a:gd name="connsiteY114" fmla="*/ 4547582 h 6858000"/>
              <a:gd name="connsiteX115" fmla="*/ 323078 w 5734864"/>
              <a:gd name="connsiteY115" fmla="*/ 4592102 h 6858000"/>
              <a:gd name="connsiteX116" fmla="*/ 328722 w 5734864"/>
              <a:gd name="connsiteY116" fmla="*/ 4667914 h 6858000"/>
              <a:gd name="connsiteX117" fmla="*/ 335597 w 5734864"/>
              <a:gd name="connsiteY117" fmla="*/ 4695035 h 6858000"/>
              <a:gd name="connsiteX118" fmla="*/ 339485 w 5734864"/>
              <a:gd name="connsiteY118" fmla="*/ 4695979 h 6858000"/>
              <a:gd name="connsiteX119" fmla="*/ 341089 w 5734864"/>
              <a:gd name="connsiteY119" fmla="*/ 4704268 h 6858000"/>
              <a:gd name="connsiteX120" fmla="*/ 342177 w 5734864"/>
              <a:gd name="connsiteY120" fmla="*/ 4706060 h 6858000"/>
              <a:gd name="connsiteX121" fmla="*/ 347751 w 5734864"/>
              <a:gd name="connsiteY121" fmla="*/ 4716754 h 6858000"/>
              <a:gd name="connsiteX122" fmla="*/ 344125 w 5734864"/>
              <a:gd name="connsiteY122" fmla="*/ 4764669 h 6858000"/>
              <a:gd name="connsiteX123" fmla="*/ 340188 w 5734864"/>
              <a:gd name="connsiteY123" fmla="*/ 4779386 h 6858000"/>
              <a:gd name="connsiteX124" fmla="*/ 335146 w 5734864"/>
              <a:gd name="connsiteY124" fmla="*/ 4787491 h 6858000"/>
              <a:gd name="connsiteX125" fmla="*/ 319124 w 5734864"/>
              <a:gd name="connsiteY125" fmla="*/ 4843514 h 6858000"/>
              <a:gd name="connsiteX126" fmla="*/ 305956 w 5734864"/>
              <a:gd name="connsiteY126" fmla="*/ 4881505 h 6858000"/>
              <a:gd name="connsiteX127" fmla="*/ 301062 w 5734864"/>
              <a:gd name="connsiteY127" fmla="*/ 4889332 h 6858000"/>
              <a:gd name="connsiteX128" fmla="*/ 302141 w 5734864"/>
              <a:gd name="connsiteY128" fmla="*/ 4899400 h 6858000"/>
              <a:gd name="connsiteX129" fmla="*/ 304424 w 5734864"/>
              <a:gd name="connsiteY129" fmla="*/ 4902664 h 6858000"/>
              <a:gd name="connsiteX130" fmla="*/ 293123 w 5734864"/>
              <a:gd name="connsiteY130" fmla="*/ 4932769 h 6858000"/>
              <a:gd name="connsiteX131" fmla="*/ 292275 w 5734864"/>
              <a:gd name="connsiteY131" fmla="*/ 4936482 h 6858000"/>
              <a:gd name="connsiteX132" fmla="*/ 288304 w 5734864"/>
              <a:gd name="connsiteY132" fmla="*/ 4962325 h 6858000"/>
              <a:gd name="connsiteX133" fmla="*/ 287420 w 5734864"/>
              <a:gd name="connsiteY133" fmla="*/ 5042193 h 6858000"/>
              <a:gd name="connsiteX134" fmla="*/ 287020 w 5734864"/>
              <a:gd name="connsiteY134" fmla="*/ 5065655 h 6858000"/>
              <a:gd name="connsiteX135" fmla="*/ 288488 w 5734864"/>
              <a:gd name="connsiteY135" fmla="*/ 5082216 h 6858000"/>
              <a:gd name="connsiteX136" fmla="*/ 282763 w 5734864"/>
              <a:gd name="connsiteY136" fmla="*/ 5127114 h 6858000"/>
              <a:gd name="connsiteX137" fmla="*/ 269316 w 5734864"/>
              <a:gd name="connsiteY137" fmla="*/ 5202682 h 6858000"/>
              <a:gd name="connsiteX138" fmla="*/ 269174 w 5734864"/>
              <a:gd name="connsiteY138" fmla="*/ 5230835 h 6858000"/>
              <a:gd name="connsiteX139" fmla="*/ 272679 w 5734864"/>
              <a:gd name="connsiteY139" fmla="*/ 5232660 h 6858000"/>
              <a:gd name="connsiteX140" fmla="*/ 272160 w 5734864"/>
              <a:gd name="connsiteY140" fmla="*/ 5241150 h 6858000"/>
              <a:gd name="connsiteX141" fmla="*/ 272760 w 5734864"/>
              <a:gd name="connsiteY141" fmla="*/ 5243156 h 6858000"/>
              <a:gd name="connsiteX142" fmla="*/ 275462 w 5734864"/>
              <a:gd name="connsiteY142" fmla="*/ 5254919 h 6858000"/>
              <a:gd name="connsiteX143" fmla="*/ 262897 w 5734864"/>
              <a:gd name="connsiteY143" fmla="*/ 5286259 h 6858000"/>
              <a:gd name="connsiteX144" fmla="*/ 252761 w 5734864"/>
              <a:gd name="connsiteY144" fmla="*/ 5357801 h 6858000"/>
              <a:gd name="connsiteX145" fmla="*/ 242360 w 5734864"/>
              <a:gd name="connsiteY145" fmla="*/ 5460080 h 6858000"/>
              <a:gd name="connsiteX146" fmla="*/ 229880 w 5734864"/>
              <a:gd name="connsiteY146" fmla="*/ 5539714 h 6858000"/>
              <a:gd name="connsiteX147" fmla="*/ 204283 w 5734864"/>
              <a:gd name="connsiteY147" fmla="*/ 5639080 h 6858000"/>
              <a:gd name="connsiteX148" fmla="*/ 198948 w 5734864"/>
              <a:gd name="connsiteY148" fmla="*/ 5710958 h 6858000"/>
              <a:gd name="connsiteX149" fmla="*/ 192367 w 5734864"/>
              <a:gd name="connsiteY149" fmla="*/ 5719859 h 6858000"/>
              <a:gd name="connsiteX150" fmla="*/ 188035 w 5734864"/>
              <a:gd name="connsiteY150" fmla="*/ 5729935 h 6858000"/>
              <a:gd name="connsiteX151" fmla="*/ 188428 w 5734864"/>
              <a:gd name="connsiteY151" fmla="*/ 5731182 h 6858000"/>
              <a:gd name="connsiteX152" fmla="*/ 181635 w 5734864"/>
              <a:gd name="connsiteY152" fmla="*/ 5753538 h 6858000"/>
              <a:gd name="connsiteX153" fmla="*/ 169744 w 5734864"/>
              <a:gd name="connsiteY153" fmla="*/ 5796307 h 6858000"/>
              <a:gd name="connsiteX154" fmla="*/ 170351 w 5734864"/>
              <a:gd name="connsiteY154" fmla="*/ 5796644 h 6858000"/>
              <a:gd name="connsiteX155" fmla="*/ 171559 w 5734864"/>
              <a:gd name="connsiteY155" fmla="*/ 5803435 h 6858000"/>
              <a:gd name="connsiteX156" fmla="*/ 172284 w 5734864"/>
              <a:gd name="connsiteY156" fmla="*/ 5816391 h 6858000"/>
              <a:gd name="connsiteX157" fmla="*/ 182542 w 5734864"/>
              <a:gd name="connsiteY157" fmla="*/ 5846382 h 6858000"/>
              <a:gd name="connsiteX158" fmla="*/ 175877 w 5734864"/>
              <a:gd name="connsiteY158" fmla="*/ 5871336 h 6858000"/>
              <a:gd name="connsiteX159" fmla="*/ 174910 w 5734864"/>
              <a:gd name="connsiteY159" fmla="*/ 5876376 h 6858000"/>
              <a:gd name="connsiteX160" fmla="*/ 175047 w 5734864"/>
              <a:gd name="connsiteY160" fmla="*/ 5876483 h 6858000"/>
              <a:gd name="connsiteX161" fmla="*/ 174335 w 5734864"/>
              <a:gd name="connsiteY161" fmla="*/ 5881814 h 6858000"/>
              <a:gd name="connsiteX162" fmla="*/ 171273 w 5734864"/>
              <a:gd name="connsiteY162" fmla="*/ 5895339 h 6858000"/>
              <a:gd name="connsiteX163" fmla="*/ 171658 w 5734864"/>
              <a:gd name="connsiteY163" fmla="*/ 5898749 h 6858000"/>
              <a:gd name="connsiteX164" fmla="*/ 174658 w 5734864"/>
              <a:gd name="connsiteY164" fmla="*/ 5919558 h 6858000"/>
              <a:gd name="connsiteX165" fmla="*/ 169099 w 5734864"/>
              <a:gd name="connsiteY165" fmla="*/ 5984417 h 6858000"/>
              <a:gd name="connsiteX166" fmla="*/ 162007 w 5734864"/>
              <a:gd name="connsiteY166" fmla="*/ 6049043 h 6858000"/>
              <a:gd name="connsiteX167" fmla="*/ 156875 w 5734864"/>
              <a:gd name="connsiteY167" fmla="*/ 6114000 h 6858000"/>
              <a:gd name="connsiteX168" fmla="*/ 165441 w 5734864"/>
              <a:gd name="connsiteY168" fmla="*/ 6146938 h 6858000"/>
              <a:gd name="connsiteX169" fmla="*/ 165177 w 5734864"/>
              <a:gd name="connsiteY169" fmla="*/ 6150658 h 6858000"/>
              <a:gd name="connsiteX170" fmla="*/ 161772 w 5734864"/>
              <a:gd name="connsiteY170" fmla="*/ 6160011 h 6858000"/>
              <a:gd name="connsiteX171" fmla="*/ 160051 w 5734864"/>
              <a:gd name="connsiteY171" fmla="*/ 6163393 h 6858000"/>
              <a:gd name="connsiteX172" fmla="*/ 158473 w 5734864"/>
              <a:gd name="connsiteY172" fmla="*/ 6168628 h 6858000"/>
              <a:gd name="connsiteX173" fmla="*/ 158573 w 5734864"/>
              <a:gd name="connsiteY173" fmla="*/ 6168799 h 6858000"/>
              <a:gd name="connsiteX174" fmla="*/ 146463 w 5734864"/>
              <a:gd name="connsiteY174" fmla="*/ 6196671 h 6858000"/>
              <a:gd name="connsiteX175" fmla="*/ 150209 w 5734864"/>
              <a:gd name="connsiteY175" fmla="*/ 6232365 h 6858000"/>
              <a:gd name="connsiteX176" fmla="*/ 148544 w 5734864"/>
              <a:gd name="connsiteY176" fmla="*/ 6246162 h 6858000"/>
              <a:gd name="connsiteX177" fmla="*/ 148403 w 5734864"/>
              <a:gd name="connsiteY177" fmla="*/ 6253754 h 6858000"/>
              <a:gd name="connsiteX178" fmla="*/ 138880 w 5734864"/>
              <a:gd name="connsiteY178" fmla="*/ 6276449 h 6858000"/>
              <a:gd name="connsiteX179" fmla="*/ 138683 w 5734864"/>
              <a:gd name="connsiteY179" fmla="*/ 6279721 h 6858000"/>
              <a:gd name="connsiteX180" fmla="*/ 130721 w 5734864"/>
              <a:gd name="connsiteY180" fmla="*/ 6293675 h 6858000"/>
              <a:gd name="connsiteX181" fmla="*/ 120717 w 5734864"/>
              <a:gd name="connsiteY181" fmla="*/ 6313967 h 6858000"/>
              <a:gd name="connsiteX182" fmla="*/ 120841 w 5734864"/>
              <a:gd name="connsiteY182" fmla="*/ 6315437 h 6858000"/>
              <a:gd name="connsiteX183" fmla="*/ 115208 w 5734864"/>
              <a:gd name="connsiteY183" fmla="*/ 6324024 h 6858000"/>
              <a:gd name="connsiteX184" fmla="*/ 101217 w 5734864"/>
              <a:gd name="connsiteY184" fmla="*/ 6365923 h 6858000"/>
              <a:gd name="connsiteX185" fmla="*/ 74946 w 5734864"/>
              <a:gd name="connsiteY185" fmla="*/ 6556817 h 6858000"/>
              <a:gd name="connsiteX186" fmla="*/ 16001 w 5734864"/>
              <a:gd name="connsiteY186" fmla="*/ 6808678 h 6858000"/>
              <a:gd name="connsiteX187" fmla="*/ 0 w 5734864"/>
              <a:gd name="connsiteY187" fmla="*/ 6858000 h 6858000"/>
              <a:gd name="connsiteX188" fmla="*/ 5734864 w 5734864"/>
              <a:gd name="connsiteY188" fmla="*/ 685800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4660 w 5734864"/>
              <a:gd name="connsiteY33" fmla="*/ 1982709 h 6858000"/>
              <a:gd name="connsiteX34" fmla="*/ 710759 w 5734864"/>
              <a:gd name="connsiteY34" fmla="*/ 2013010 h 6858000"/>
              <a:gd name="connsiteX35" fmla="*/ 697927 w 5734864"/>
              <a:gd name="connsiteY35" fmla="*/ 2069833 h 6858000"/>
              <a:gd name="connsiteX36" fmla="*/ 693594 w 5734864"/>
              <a:gd name="connsiteY36" fmla="*/ 2103731 h 6858000"/>
              <a:gd name="connsiteX37" fmla="*/ 691109 w 5734864"/>
              <a:gd name="connsiteY37" fmla="*/ 2124027 h 6858000"/>
              <a:gd name="connsiteX38" fmla="*/ 676593 w 5734864"/>
              <a:gd name="connsiteY38" fmla="*/ 2176182 h 6858000"/>
              <a:gd name="connsiteX39" fmla="*/ 633227 w 5734864"/>
              <a:gd name="connsiteY39" fmla="*/ 2258036 h 6858000"/>
              <a:gd name="connsiteX40" fmla="*/ 625564 w 5734864"/>
              <a:gd name="connsiteY40" fmla="*/ 2284567 h 6858000"/>
              <a:gd name="connsiteX41" fmla="*/ 627074 w 5734864"/>
              <a:gd name="connsiteY41" fmla="*/ 2289605 h 6858000"/>
              <a:gd name="connsiteX42" fmla="*/ 614574 w 5734864"/>
              <a:gd name="connsiteY42" fmla="*/ 2308717 h 6858000"/>
              <a:gd name="connsiteX43" fmla="*/ 606890 w 5734864"/>
              <a:gd name="connsiteY43" fmla="*/ 2320662 h 6858000"/>
              <a:gd name="connsiteX44" fmla="*/ 605558 w 5734864"/>
              <a:gd name="connsiteY44" fmla="*/ 2327897 h 6858000"/>
              <a:gd name="connsiteX45" fmla="*/ 602202 w 5734864"/>
              <a:gd name="connsiteY45" fmla="*/ 2357749 h 6858000"/>
              <a:gd name="connsiteX46" fmla="*/ 600213 w 5734864"/>
              <a:gd name="connsiteY46" fmla="*/ 2364905 h 6858000"/>
              <a:gd name="connsiteX47" fmla="*/ 597160 w 5734864"/>
              <a:gd name="connsiteY47" fmla="*/ 2388351 h 6858000"/>
              <a:gd name="connsiteX48" fmla="*/ 597982 w 5734864"/>
              <a:gd name="connsiteY48" fmla="*/ 2402296 h 6858000"/>
              <a:gd name="connsiteX49" fmla="*/ 593150 w 5734864"/>
              <a:gd name="connsiteY49" fmla="*/ 2420015 h 6858000"/>
              <a:gd name="connsiteX50" fmla="*/ 592833 w 5734864"/>
              <a:gd name="connsiteY50" fmla="*/ 2422749 h 6858000"/>
              <a:gd name="connsiteX51" fmla="*/ 594479 w 5734864"/>
              <a:gd name="connsiteY51" fmla="*/ 2426002 h 6858000"/>
              <a:gd name="connsiteX52" fmla="*/ 591963 w 5734864"/>
              <a:gd name="connsiteY52" fmla="*/ 2431950 h 6858000"/>
              <a:gd name="connsiteX53" fmla="*/ 591544 w 5734864"/>
              <a:gd name="connsiteY53" fmla="*/ 2433897 h 6858000"/>
              <a:gd name="connsiteX54" fmla="*/ 589519 w 5734864"/>
              <a:gd name="connsiteY54" fmla="*/ 2451398 h 6858000"/>
              <a:gd name="connsiteX55" fmla="*/ 590037 w 5734864"/>
              <a:gd name="connsiteY55" fmla="*/ 2455536 h 6858000"/>
              <a:gd name="connsiteX56" fmla="*/ 588179 w 5734864"/>
              <a:gd name="connsiteY56" fmla="*/ 2462981 h 6858000"/>
              <a:gd name="connsiteX57" fmla="*/ 583434 w 5734864"/>
              <a:gd name="connsiteY57" fmla="*/ 2503991 h 6858000"/>
              <a:gd name="connsiteX58" fmla="*/ 567942 w 5734864"/>
              <a:gd name="connsiteY58" fmla="*/ 2652936 h 6858000"/>
              <a:gd name="connsiteX59" fmla="*/ 573869 w 5734864"/>
              <a:gd name="connsiteY59" fmla="*/ 2670188 h 6858000"/>
              <a:gd name="connsiteX60" fmla="*/ 575243 w 5734864"/>
              <a:gd name="connsiteY60" fmla="*/ 2688114 h 6858000"/>
              <a:gd name="connsiteX61" fmla="*/ 573824 w 5734864"/>
              <a:gd name="connsiteY61" fmla="*/ 2689856 h 6858000"/>
              <a:gd name="connsiteX62" fmla="*/ 570699 w 5734864"/>
              <a:gd name="connsiteY62" fmla="*/ 2709353 h 6858000"/>
              <a:gd name="connsiteX63" fmla="*/ 573192 w 5734864"/>
              <a:gd name="connsiteY63" fmla="*/ 2714527 h 6858000"/>
              <a:gd name="connsiteX64" fmla="*/ 572044 w 5734864"/>
              <a:gd name="connsiteY64" fmla="*/ 2728187 h 6858000"/>
              <a:gd name="connsiteX65" fmla="*/ 572465 w 5734864"/>
              <a:gd name="connsiteY65" fmla="*/ 2755863 h 6858000"/>
              <a:gd name="connsiteX66" fmla="*/ 570028 w 5734864"/>
              <a:gd name="connsiteY66" fmla="*/ 2760324 h 6858000"/>
              <a:gd name="connsiteX67" fmla="*/ 566748 w 5734864"/>
              <a:gd name="connsiteY67" fmla="*/ 2800948 h 6858000"/>
              <a:gd name="connsiteX68" fmla="*/ 565509 w 5734864"/>
              <a:gd name="connsiteY68" fmla="*/ 2801167 h 6858000"/>
              <a:gd name="connsiteX69" fmla="*/ 559367 w 5734864"/>
              <a:gd name="connsiteY69" fmla="*/ 2811129 h 6858000"/>
              <a:gd name="connsiteX70" fmla="*/ 550354 w 5734864"/>
              <a:gd name="connsiteY70" fmla="*/ 2830949 h 6858000"/>
              <a:gd name="connsiteX71" fmla="*/ 514795 w 5734864"/>
              <a:gd name="connsiteY71" fmla="*/ 2872433 h 6858000"/>
              <a:gd name="connsiteX72" fmla="*/ 509875 w 5734864"/>
              <a:gd name="connsiteY72" fmla="*/ 2923099 h 6858000"/>
              <a:gd name="connsiteX73" fmla="*/ 509577 w 5734864"/>
              <a:gd name="connsiteY73" fmla="*/ 2923197 h 6858000"/>
              <a:gd name="connsiteX74" fmla="*/ 507597 w 5734864"/>
              <a:gd name="connsiteY74" fmla="*/ 2931868 h 6858000"/>
              <a:gd name="connsiteX75" fmla="*/ 507379 w 5734864"/>
              <a:gd name="connsiteY75" fmla="*/ 2938322 h 6858000"/>
              <a:gd name="connsiteX76" fmla="*/ 504725 w 5734864"/>
              <a:gd name="connsiteY76" fmla="*/ 2954519 h 6858000"/>
              <a:gd name="connsiteX77" fmla="*/ 502018 w 5734864"/>
              <a:gd name="connsiteY77" fmla="*/ 2959643 h 6858000"/>
              <a:gd name="connsiteX78" fmla="*/ 498360 w 5734864"/>
              <a:gd name="connsiteY78" fmla="*/ 2961019 h 6858000"/>
              <a:gd name="connsiteX79" fmla="*/ 498483 w 5734864"/>
              <a:gd name="connsiteY79" fmla="*/ 2962590 h 6858000"/>
              <a:gd name="connsiteX80" fmla="*/ 484403 w 5734864"/>
              <a:gd name="connsiteY80" fmla="*/ 2990538 h 6858000"/>
              <a:gd name="connsiteX81" fmla="*/ 463075 w 5734864"/>
              <a:gd name="connsiteY81" fmla="*/ 3055956 h 6858000"/>
              <a:gd name="connsiteX82" fmla="*/ 455013 w 5734864"/>
              <a:gd name="connsiteY82" fmla="*/ 3094482 h 6858000"/>
              <a:gd name="connsiteX83" fmla="*/ 428391 w 5734864"/>
              <a:gd name="connsiteY83" fmla="*/ 3198850 h 6858000"/>
              <a:gd name="connsiteX84" fmla="*/ 401440 w 5734864"/>
              <a:gd name="connsiteY84" fmla="*/ 3307560 h 6858000"/>
              <a:gd name="connsiteX85" fmla="*/ 386076 w 5734864"/>
              <a:gd name="connsiteY85" fmla="*/ 3373943 h 6858000"/>
              <a:gd name="connsiteX86" fmla="*/ 374726 w 5734864"/>
              <a:gd name="connsiteY86" fmla="*/ 3381364 h 6858000"/>
              <a:gd name="connsiteX87" fmla="*/ 369145 w 5734864"/>
              <a:gd name="connsiteY87" fmla="*/ 3383729 h 6858000"/>
              <a:gd name="connsiteX88" fmla="*/ 364294 w 5734864"/>
              <a:gd name="connsiteY88" fmla="*/ 3414159 h 6858000"/>
              <a:gd name="connsiteX89" fmla="*/ 366450 w 5734864"/>
              <a:gd name="connsiteY89" fmla="*/ 3436925 h 6858000"/>
              <a:gd name="connsiteX90" fmla="*/ 351743 w 5734864"/>
              <a:gd name="connsiteY90" fmla="*/ 3521619 h 6858000"/>
              <a:gd name="connsiteX91" fmla="*/ 345784 w 5734864"/>
              <a:gd name="connsiteY91" fmla="*/ 3603757 h 6858000"/>
              <a:gd name="connsiteX92" fmla="*/ 344198 w 5734864"/>
              <a:gd name="connsiteY92" fmla="*/ 3652424 h 6858000"/>
              <a:gd name="connsiteX93" fmla="*/ 352450 w 5734864"/>
              <a:gd name="connsiteY93" fmla="*/ 3665222 h 6858000"/>
              <a:gd name="connsiteX94" fmla="*/ 342621 w 5734864"/>
              <a:gd name="connsiteY94" fmla="*/ 3700804 h 6858000"/>
              <a:gd name="connsiteX95" fmla="*/ 341514 w 5734864"/>
              <a:gd name="connsiteY95" fmla="*/ 3734774 h 6858000"/>
              <a:gd name="connsiteX96" fmla="*/ 340607 w 5734864"/>
              <a:gd name="connsiteY96" fmla="*/ 3785153 h 6858000"/>
              <a:gd name="connsiteX97" fmla="*/ 340707 w 5734864"/>
              <a:gd name="connsiteY97" fmla="*/ 3788177 h 6858000"/>
              <a:gd name="connsiteX98" fmla="*/ 340361 w 5734864"/>
              <a:gd name="connsiteY98" fmla="*/ 3798803 h 6858000"/>
              <a:gd name="connsiteX99" fmla="*/ 339642 w 5734864"/>
              <a:gd name="connsiteY99" fmla="*/ 3838750 h 6858000"/>
              <a:gd name="connsiteX100" fmla="*/ 360295 w 5734864"/>
              <a:gd name="connsiteY100" fmla="*/ 4015196 h 6858000"/>
              <a:gd name="connsiteX101" fmla="*/ 339043 w 5734864"/>
              <a:gd name="connsiteY101" fmla="*/ 4052778 h 6858000"/>
              <a:gd name="connsiteX102" fmla="*/ 339343 w 5734864"/>
              <a:gd name="connsiteY102" fmla="*/ 4096257 h 6858000"/>
              <a:gd name="connsiteX103" fmla="*/ 340786 w 5734864"/>
              <a:gd name="connsiteY103" fmla="*/ 4321136 h 6858000"/>
              <a:gd name="connsiteX104" fmla="*/ 343158 w 5734864"/>
              <a:gd name="connsiteY104" fmla="*/ 4429174 h 6858000"/>
              <a:gd name="connsiteX105" fmla="*/ 334599 w 5734864"/>
              <a:gd name="connsiteY105" fmla="*/ 4449938 h 6858000"/>
              <a:gd name="connsiteX106" fmla="*/ 332890 w 5734864"/>
              <a:gd name="connsiteY106" fmla="*/ 4453515 h 6858000"/>
              <a:gd name="connsiteX107" fmla="*/ 331105 w 5734864"/>
              <a:gd name="connsiteY107" fmla="*/ 4467941 h 6858000"/>
              <a:gd name="connsiteX108" fmla="*/ 324289 w 5734864"/>
              <a:gd name="connsiteY108" fmla="*/ 4471861 h 6858000"/>
              <a:gd name="connsiteX109" fmla="*/ 317079 w 5734864"/>
              <a:gd name="connsiteY109" fmla="*/ 4493468 h 6858000"/>
              <a:gd name="connsiteX110" fmla="*/ 315557 w 5734864"/>
              <a:gd name="connsiteY110" fmla="*/ 4520067 h 6858000"/>
              <a:gd name="connsiteX111" fmla="*/ 315240 w 5734864"/>
              <a:gd name="connsiteY111" fmla="*/ 4536872 h 6858000"/>
              <a:gd name="connsiteX112" fmla="*/ 316200 w 5734864"/>
              <a:gd name="connsiteY112" fmla="*/ 4538297 h 6858000"/>
              <a:gd name="connsiteX113" fmla="*/ 317507 w 5734864"/>
              <a:gd name="connsiteY113" fmla="*/ 4547582 h 6858000"/>
              <a:gd name="connsiteX114" fmla="*/ 323078 w 5734864"/>
              <a:gd name="connsiteY114" fmla="*/ 4592102 h 6858000"/>
              <a:gd name="connsiteX115" fmla="*/ 328722 w 5734864"/>
              <a:gd name="connsiteY115" fmla="*/ 4667914 h 6858000"/>
              <a:gd name="connsiteX116" fmla="*/ 335597 w 5734864"/>
              <a:gd name="connsiteY116" fmla="*/ 4695035 h 6858000"/>
              <a:gd name="connsiteX117" fmla="*/ 339485 w 5734864"/>
              <a:gd name="connsiteY117" fmla="*/ 4695979 h 6858000"/>
              <a:gd name="connsiteX118" fmla="*/ 341089 w 5734864"/>
              <a:gd name="connsiteY118" fmla="*/ 4704268 h 6858000"/>
              <a:gd name="connsiteX119" fmla="*/ 342177 w 5734864"/>
              <a:gd name="connsiteY119" fmla="*/ 4706060 h 6858000"/>
              <a:gd name="connsiteX120" fmla="*/ 347751 w 5734864"/>
              <a:gd name="connsiteY120" fmla="*/ 4716754 h 6858000"/>
              <a:gd name="connsiteX121" fmla="*/ 344125 w 5734864"/>
              <a:gd name="connsiteY121" fmla="*/ 4764669 h 6858000"/>
              <a:gd name="connsiteX122" fmla="*/ 340188 w 5734864"/>
              <a:gd name="connsiteY122" fmla="*/ 4779386 h 6858000"/>
              <a:gd name="connsiteX123" fmla="*/ 335146 w 5734864"/>
              <a:gd name="connsiteY123" fmla="*/ 4787491 h 6858000"/>
              <a:gd name="connsiteX124" fmla="*/ 319124 w 5734864"/>
              <a:gd name="connsiteY124" fmla="*/ 4843514 h 6858000"/>
              <a:gd name="connsiteX125" fmla="*/ 305956 w 5734864"/>
              <a:gd name="connsiteY125" fmla="*/ 4881505 h 6858000"/>
              <a:gd name="connsiteX126" fmla="*/ 301062 w 5734864"/>
              <a:gd name="connsiteY126" fmla="*/ 4889332 h 6858000"/>
              <a:gd name="connsiteX127" fmla="*/ 302141 w 5734864"/>
              <a:gd name="connsiteY127" fmla="*/ 4899400 h 6858000"/>
              <a:gd name="connsiteX128" fmla="*/ 304424 w 5734864"/>
              <a:gd name="connsiteY128" fmla="*/ 4902664 h 6858000"/>
              <a:gd name="connsiteX129" fmla="*/ 293123 w 5734864"/>
              <a:gd name="connsiteY129" fmla="*/ 4932769 h 6858000"/>
              <a:gd name="connsiteX130" fmla="*/ 292275 w 5734864"/>
              <a:gd name="connsiteY130" fmla="*/ 4936482 h 6858000"/>
              <a:gd name="connsiteX131" fmla="*/ 288304 w 5734864"/>
              <a:gd name="connsiteY131" fmla="*/ 4962325 h 6858000"/>
              <a:gd name="connsiteX132" fmla="*/ 287420 w 5734864"/>
              <a:gd name="connsiteY132" fmla="*/ 5042193 h 6858000"/>
              <a:gd name="connsiteX133" fmla="*/ 287020 w 5734864"/>
              <a:gd name="connsiteY133" fmla="*/ 5065655 h 6858000"/>
              <a:gd name="connsiteX134" fmla="*/ 288488 w 5734864"/>
              <a:gd name="connsiteY134" fmla="*/ 5082216 h 6858000"/>
              <a:gd name="connsiteX135" fmla="*/ 282763 w 5734864"/>
              <a:gd name="connsiteY135" fmla="*/ 5127114 h 6858000"/>
              <a:gd name="connsiteX136" fmla="*/ 269316 w 5734864"/>
              <a:gd name="connsiteY136" fmla="*/ 5202682 h 6858000"/>
              <a:gd name="connsiteX137" fmla="*/ 269174 w 5734864"/>
              <a:gd name="connsiteY137" fmla="*/ 5230835 h 6858000"/>
              <a:gd name="connsiteX138" fmla="*/ 272679 w 5734864"/>
              <a:gd name="connsiteY138" fmla="*/ 5232660 h 6858000"/>
              <a:gd name="connsiteX139" fmla="*/ 272160 w 5734864"/>
              <a:gd name="connsiteY139" fmla="*/ 5241150 h 6858000"/>
              <a:gd name="connsiteX140" fmla="*/ 272760 w 5734864"/>
              <a:gd name="connsiteY140" fmla="*/ 5243156 h 6858000"/>
              <a:gd name="connsiteX141" fmla="*/ 275462 w 5734864"/>
              <a:gd name="connsiteY141" fmla="*/ 5254919 h 6858000"/>
              <a:gd name="connsiteX142" fmla="*/ 262897 w 5734864"/>
              <a:gd name="connsiteY142" fmla="*/ 5286259 h 6858000"/>
              <a:gd name="connsiteX143" fmla="*/ 252761 w 5734864"/>
              <a:gd name="connsiteY143" fmla="*/ 5357801 h 6858000"/>
              <a:gd name="connsiteX144" fmla="*/ 242360 w 5734864"/>
              <a:gd name="connsiteY144" fmla="*/ 5460080 h 6858000"/>
              <a:gd name="connsiteX145" fmla="*/ 229880 w 5734864"/>
              <a:gd name="connsiteY145" fmla="*/ 5539714 h 6858000"/>
              <a:gd name="connsiteX146" fmla="*/ 204283 w 5734864"/>
              <a:gd name="connsiteY146" fmla="*/ 5639080 h 6858000"/>
              <a:gd name="connsiteX147" fmla="*/ 198948 w 5734864"/>
              <a:gd name="connsiteY147" fmla="*/ 5710958 h 6858000"/>
              <a:gd name="connsiteX148" fmla="*/ 192367 w 5734864"/>
              <a:gd name="connsiteY148" fmla="*/ 5719859 h 6858000"/>
              <a:gd name="connsiteX149" fmla="*/ 188035 w 5734864"/>
              <a:gd name="connsiteY149" fmla="*/ 5729935 h 6858000"/>
              <a:gd name="connsiteX150" fmla="*/ 188428 w 5734864"/>
              <a:gd name="connsiteY150" fmla="*/ 5731182 h 6858000"/>
              <a:gd name="connsiteX151" fmla="*/ 181635 w 5734864"/>
              <a:gd name="connsiteY151" fmla="*/ 5753538 h 6858000"/>
              <a:gd name="connsiteX152" fmla="*/ 169744 w 5734864"/>
              <a:gd name="connsiteY152" fmla="*/ 5796307 h 6858000"/>
              <a:gd name="connsiteX153" fmla="*/ 170351 w 5734864"/>
              <a:gd name="connsiteY153" fmla="*/ 5796644 h 6858000"/>
              <a:gd name="connsiteX154" fmla="*/ 171559 w 5734864"/>
              <a:gd name="connsiteY154" fmla="*/ 5803435 h 6858000"/>
              <a:gd name="connsiteX155" fmla="*/ 172284 w 5734864"/>
              <a:gd name="connsiteY155" fmla="*/ 5816391 h 6858000"/>
              <a:gd name="connsiteX156" fmla="*/ 182542 w 5734864"/>
              <a:gd name="connsiteY156" fmla="*/ 5846382 h 6858000"/>
              <a:gd name="connsiteX157" fmla="*/ 175877 w 5734864"/>
              <a:gd name="connsiteY157" fmla="*/ 5871336 h 6858000"/>
              <a:gd name="connsiteX158" fmla="*/ 174910 w 5734864"/>
              <a:gd name="connsiteY158" fmla="*/ 5876376 h 6858000"/>
              <a:gd name="connsiteX159" fmla="*/ 175047 w 5734864"/>
              <a:gd name="connsiteY159" fmla="*/ 5876483 h 6858000"/>
              <a:gd name="connsiteX160" fmla="*/ 174335 w 5734864"/>
              <a:gd name="connsiteY160" fmla="*/ 5881814 h 6858000"/>
              <a:gd name="connsiteX161" fmla="*/ 171273 w 5734864"/>
              <a:gd name="connsiteY161" fmla="*/ 5895339 h 6858000"/>
              <a:gd name="connsiteX162" fmla="*/ 171658 w 5734864"/>
              <a:gd name="connsiteY162" fmla="*/ 5898749 h 6858000"/>
              <a:gd name="connsiteX163" fmla="*/ 174658 w 5734864"/>
              <a:gd name="connsiteY163" fmla="*/ 5919558 h 6858000"/>
              <a:gd name="connsiteX164" fmla="*/ 169099 w 5734864"/>
              <a:gd name="connsiteY164" fmla="*/ 5984417 h 6858000"/>
              <a:gd name="connsiteX165" fmla="*/ 162007 w 5734864"/>
              <a:gd name="connsiteY165" fmla="*/ 6049043 h 6858000"/>
              <a:gd name="connsiteX166" fmla="*/ 156875 w 5734864"/>
              <a:gd name="connsiteY166" fmla="*/ 6114000 h 6858000"/>
              <a:gd name="connsiteX167" fmla="*/ 165441 w 5734864"/>
              <a:gd name="connsiteY167" fmla="*/ 6146938 h 6858000"/>
              <a:gd name="connsiteX168" fmla="*/ 165177 w 5734864"/>
              <a:gd name="connsiteY168" fmla="*/ 6150658 h 6858000"/>
              <a:gd name="connsiteX169" fmla="*/ 161772 w 5734864"/>
              <a:gd name="connsiteY169" fmla="*/ 6160011 h 6858000"/>
              <a:gd name="connsiteX170" fmla="*/ 160051 w 5734864"/>
              <a:gd name="connsiteY170" fmla="*/ 6163393 h 6858000"/>
              <a:gd name="connsiteX171" fmla="*/ 158473 w 5734864"/>
              <a:gd name="connsiteY171" fmla="*/ 6168628 h 6858000"/>
              <a:gd name="connsiteX172" fmla="*/ 158573 w 5734864"/>
              <a:gd name="connsiteY172" fmla="*/ 6168799 h 6858000"/>
              <a:gd name="connsiteX173" fmla="*/ 146463 w 5734864"/>
              <a:gd name="connsiteY173" fmla="*/ 6196671 h 6858000"/>
              <a:gd name="connsiteX174" fmla="*/ 150209 w 5734864"/>
              <a:gd name="connsiteY174" fmla="*/ 6232365 h 6858000"/>
              <a:gd name="connsiteX175" fmla="*/ 148544 w 5734864"/>
              <a:gd name="connsiteY175" fmla="*/ 6246162 h 6858000"/>
              <a:gd name="connsiteX176" fmla="*/ 148403 w 5734864"/>
              <a:gd name="connsiteY176" fmla="*/ 6253754 h 6858000"/>
              <a:gd name="connsiteX177" fmla="*/ 138880 w 5734864"/>
              <a:gd name="connsiteY177" fmla="*/ 6276449 h 6858000"/>
              <a:gd name="connsiteX178" fmla="*/ 138683 w 5734864"/>
              <a:gd name="connsiteY178" fmla="*/ 6279721 h 6858000"/>
              <a:gd name="connsiteX179" fmla="*/ 130721 w 5734864"/>
              <a:gd name="connsiteY179" fmla="*/ 6293675 h 6858000"/>
              <a:gd name="connsiteX180" fmla="*/ 120717 w 5734864"/>
              <a:gd name="connsiteY180" fmla="*/ 6313967 h 6858000"/>
              <a:gd name="connsiteX181" fmla="*/ 120841 w 5734864"/>
              <a:gd name="connsiteY181" fmla="*/ 6315437 h 6858000"/>
              <a:gd name="connsiteX182" fmla="*/ 115208 w 5734864"/>
              <a:gd name="connsiteY182" fmla="*/ 6324024 h 6858000"/>
              <a:gd name="connsiteX183" fmla="*/ 101217 w 5734864"/>
              <a:gd name="connsiteY183" fmla="*/ 6365923 h 6858000"/>
              <a:gd name="connsiteX184" fmla="*/ 74946 w 5734864"/>
              <a:gd name="connsiteY184" fmla="*/ 6556817 h 6858000"/>
              <a:gd name="connsiteX185" fmla="*/ 16001 w 5734864"/>
              <a:gd name="connsiteY185" fmla="*/ 6808678 h 6858000"/>
              <a:gd name="connsiteX186" fmla="*/ 0 w 5734864"/>
              <a:gd name="connsiteY186" fmla="*/ 6858000 h 6858000"/>
              <a:gd name="connsiteX187" fmla="*/ 5734864 w 5734864"/>
              <a:gd name="connsiteY187" fmla="*/ 6858000 h 6858000"/>
              <a:gd name="connsiteX188" fmla="*/ 5734864 w 5734864"/>
              <a:gd name="connsiteY188" fmla="*/ 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7865 w 5734864"/>
              <a:gd name="connsiteY13" fmla="*/ 1070795 h 6858000"/>
              <a:gd name="connsiteX14" fmla="*/ 862786 w 5734864"/>
              <a:gd name="connsiteY14" fmla="*/ 1238994 h 6858000"/>
              <a:gd name="connsiteX15" fmla="*/ 859345 w 5734864"/>
              <a:gd name="connsiteY15" fmla="*/ 1380427 h 6858000"/>
              <a:gd name="connsiteX16" fmla="*/ 855172 w 5734864"/>
              <a:gd name="connsiteY16" fmla="*/ 1435262 h 6858000"/>
              <a:gd name="connsiteX17" fmla="*/ 860494 w 5734864"/>
              <a:gd name="connsiteY17" fmla="*/ 1453861 h 6858000"/>
              <a:gd name="connsiteX18" fmla="*/ 853731 w 5734864"/>
              <a:gd name="connsiteY18" fmla="*/ 1467047 h 6858000"/>
              <a:gd name="connsiteX19" fmla="*/ 845847 w 5734864"/>
              <a:gd name="connsiteY19" fmla="*/ 1502307 h 6858000"/>
              <a:gd name="connsiteX20" fmla="*/ 817613 w 5734864"/>
              <a:gd name="connsiteY20" fmla="*/ 1565166 h 6858000"/>
              <a:gd name="connsiteX21" fmla="*/ 804223 w 5734864"/>
              <a:gd name="connsiteY21" fmla="*/ 1601941 h 6858000"/>
              <a:gd name="connsiteX22" fmla="*/ 791773 w 5734864"/>
              <a:gd name="connsiteY22" fmla="*/ 1627005 h 6858000"/>
              <a:gd name="connsiteX23" fmla="*/ 774645 w 5734864"/>
              <a:gd name="connsiteY23" fmla="*/ 1699922 h 6858000"/>
              <a:gd name="connsiteX24" fmla="*/ 752343 w 5734864"/>
              <a:gd name="connsiteY24" fmla="*/ 1824604 h 6858000"/>
              <a:gd name="connsiteX25" fmla="*/ 746254 w 5734864"/>
              <a:gd name="connsiteY25" fmla="*/ 1850222 h 6858000"/>
              <a:gd name="connsiteX26" fmla="*/ 728600 w 5734864"/>
              <a:gd name="connsiteY26" fmla="*/ 1869603 h 6858000"/>
              <a:gd name="connsiteX27" fmla="*/ 724396 w 5734864"/>
              <a:gd name="connsiteY27" fmla="*/ 1883104 h 6858000"/>
              <a:gd name="connsiteX28" fmla="*/ 722165 w 5734864"/>
              <a:gd name="connsiteY28" fmla="*/ 1885924 h 6858000"/>
              <a:gd name="connsiteX29" fmla="*/ 721338 w 5734864"/>
              <a:gd name="connsiteY29" fmla="*/ 1887123 h 6858000"/>
              <a:gd name="connsiteX30" fmla="*/ 714840 w 5734864"/>
              <a:gd name="connsiteY30" fmla="*/ 1902274 h 6858000"/>
              <a:gd name="connsiteX31" fmla="*/ 722847 w 5734864"/>
              <a:gd name="connsiteY31" fmla="*/ 1929891 h 6858000"/>
              <a:gd name="connsiteX32" fmla="*/ 714660 w 5734864"/>
              <a:gd name="connsiteY32" fmla="*/ 1982709 h 6858000"/>
              <a:gd name="connsiteX33" fmla="*/ 710759 w 5734864"/>
              <a:gd name="connsiteY33" fmla="*/ 2013010 h 6858000"/>
              <a:gd name="connsiteX34" fmla="*/ 697927 w 5734864"/>
              <a:gd name="connsiteY34" fmla="*/ 2069833 h 6858000"/>
              <a:gd name="connsiteX35" fmla="*/ 693594 w 5734864"/>
              <a:gd name="connsiteY35" fmla="*/ 2103731 h 6858000"/>
              <a:gd name="connsiteX36" fmla="*/ 691109 w 5734864"/>
              <a:gd name="connsiteY36" fmla="*/ 2124027 h 6858000"/>
              <a:gd name="connsiteX37" fmla="*/ 676593 w 5734864"/>
              <a:gd name="connsiteY37" fmla="*/ 2176182 h 6858000"/>
              <a:gd name="connsiteX38" fmla="*/ 633227 w 5734864"/>
              <a:gd name="connsiteY38" fmla="*/ 2258036 h 6858000"/>
              <a:gd name="connsiteX39" fmla="*/ 625564 w 5734864"/>
              <a:gd name="connsiteY39" fmla="*/ 2284567 h 6858000"/>
              <a:gd name="connsiteX40" fmla="*/ 627074 w 5734864"/>
              <a:gd name="connsiteY40" fmla="*/ 2289605 h 6858000"/>
              <a:gd name="connsiteX41" fmla="*/ 614574 w 5734864"/>
              <a:gd name="connsiteY41" fmla="*/ 2308717 h 6858000"/>
              <a:gd name="connsiteX42" fmla="*/ 606890 w 5734864"/>
              <a:gd name="connsiteY42" fmla="*/ 2320662 h 6858000"/>
              <a:gd name="connsiteX43" fmla="*/ 605558 w 5734864"/>
              <a:gd name="connsiteY43" fmla="*/ 2327897 h 6858000"/>
              <a:gd name="connsiteX44" fmla="*/ 602202 w 5734864"/>
              <a:gd name="connsiteY44" fmla="*/ 2357749 h 6858000"/>
              <a:gd name="connsiteX45" fmla="*/ 600213 w 5734864"/>
              <a:gd name="connsiteY45" fmla="*/ 2364905 h 6858000"/>
              <a:gd name="connsiteX46" fmla="*/ 597160 w 5734864"/>
              <a:gd name="connsiteY46" fmla="*/ 2388351 h 6858000"/>
              <a:gd name="connsiteX47" fmla="*/ 597982 w 5734864"/>
              <a:gd name="connsiteY47" fmla="*/ 2402296 h 6858000"/>
              <a:gd name="connsiteX48" fmla="*/ 593150 w 5734864"/>
              <a:gd name="connsiteY48" fmla="*/ 2420015 h 6858000"/>
              <a:gd name="connsiteX49" fmla="*/ 592833 w 5734864"/>
              <a:gd name="connsiteY49" fmla="*/ 2422749 h 6858000"/>
              <a:gd name="connsiteX50" fmla="*/ 594479 w 5734864"/>
              <a:gd name="connsiteY50" fmla="*/ 2426002 h 6858000"/>
              <a:gd name="connsiteX51" fmla="*/ 591963 w 5734864"/>
              <a:gd name="connsiteY51" fmla="*/ 2431950 h 6858000"/>
              <a:gd name="connsiteX52" fmla="*/ 591544 w 5734864"/>
              <a:gd name="connsiteY52" fmla="*/ 2433897 h 6858000"/>
              <a:gd name="connsiteX53" fmla="*/ 589519 w 5734864"/>
              <a:gd name="connsiteY53" fmla="*/ 2451398 h 6858000"/>
              <a:gd name="connsiteX54" fmla="*/ 590037 w 5734864"/>
              <a:gd name="connsiteY54" fmla="*/ 2455536 h 6858000"/>
              <a:gd name="connsiteX55" fmla="*/ 588179 w 5734864"/>
              <a:gd name="connsiteY55" fmla="*/ 2462981 h 6858000"/>
              <a:gd name="connsiteX56" fmla="*/ 583434 w 5734864"/>
              <a:gd name="connsiteY56" fmla="*/ 2503991 h 6858000"/>
              <a:gd name="connsiteX57" fmla="*/ 567942 w 5734864"/>
              <a:gd name="connsiteY57" fmla="*/ 2652936 h 6858000"/>
              <a:gd name="connsiteX58" fmla="*/ 573869 w 5734864"/>
              <a:gd name="connsiteY58" fmla="*/ 2670188 h 6858000"/>
              <a:gd name="connsiteX59" fmla="*/ 575243 w 5734864"/>
              <a:gd name="connsiteY59" fmla="*/ 2688114 h 6858000"/>
              <a:gd name="connsiteX60" fmla="*/ 573824 w 5734864"/>
              <a:gd name="connsiteY60" fmla="*/ 2689856 h 6858000"/>
              <a:gd name="connsiteX61" fmla="*/ 570699 w 5734864"/>
              <a:gd name="connsiteY61" fmla="*/ 2709353 h 6858000"/>
              <a:gd name="connsiteX62" fmla="*/ 573192 w 5734864"/>
              <a:gd name="connsiteY62" fmla="*/ 2714527 h 6858000"/>
              <a:gd name="connsiteX63" fmla="*/ 572044 w 5734864"/>
              <a:gd name="connsiteY63" fmla="*/ 2728187 h 6858000"/>
              <a:gd name="connsiteX64" fmla="*/ 572465 w 5734864"/>
              <a:gd name="connsiteY64" fmla="*/ 2755863 h 6858000"/>
              <a:gd name="connsiteX65" fmla="*/ 570028 w 5734864"/>
              <a:gd name="connsiteY65" fmla="*/ 2760324 h 6858000"/>
              <a:gd name="connsiteX66" fmla="*/ 566748 w 5734864"/>
              <a:gd name="connsiteY66" fmla="*/ 2800948 h 6858000"/>
              <a:gd name="connsiteX67" fmla="*/ 565509 w 5734864"/>
              <a:gd name="connsiteY67" fmla="*/ 2801167 h 6858000"/>
              <a:gd name="connsiteX68" fmla="*/ 559367 w 5734864"/>
              <a:gd name="connsiteY68" fmla="*/ 2811129 h 6858000"/>
              <a:gd name="connsiteX69" fmla="*/ 550354 w 5734864"/>
              <a:gd name="connsiteY69" fmla="*/ 2830949 h 6858000"/>
              <a:gd name="connsiteX70" fmla="*/ 514795 w 5734864"/>
              <a:gd name="connsiteY70" fmla="*/ 2872433 h 6858000"/>
              <a:gd name="connsiteX71" fmla="*/ 509875 w 5734864"/>
              <a:gd name="connsiteY71" fmla="*/ 2923099 h 6858000"/>
              <a:gd name="connsiteX72" fmla="*/ 509577 w 5734864"/>
              <a:gd name="connsiteY72" fmla="*/ 2923197 h 6858000"/>
              <a:gd name="connsiteX73" fmla="*/ 507597 w 5734864"/>
              <a:gd name="connsiteY73" fmla="*/ 2931868 h 6858000"/>
              <a:gd name="connsiteX74" fmla="*/ 507379 w 5734864"/>
              <a:gd name="connsiteY74" fmla="*/ 2938322 h 6858000"/>
              <a:gd name="connsiteX75" fmla="*/ 504725 w 5734864"/>
              <a:gd name="connsiteY75" fmla="*/ 2954519 h 6858000"/>
              <a:gd name="connsiteX76" fmla="*/ 502018 w 5734864"/>
              <a:gd name="connsiteY76" fmla="*/ 2959643 h 6858000"/>
              <a:gd name="connsiteX77" fmla="*/ 498360 w 5734864"/>
              <a:gd name="connsiteY77" fmla="*/ 2961019 h 6858000"/>
              <a:gd name="connsiteX78" fmla="*/ 498483 w 5734864"/>
              <a:gd name="connsiteY78" fmla="*/ 2962590 h 6858000"/>
              <a:gd name="connsiteX79" fmla="*/ 484403 w 5734864"/>
              <a:gd name="connsiteY79" fmla="*/ 2990538 h 6858000"/>
              <a:gd name="connsiteX80" fmla="*/ 463075 w 5734864"/>
              <a:gd name="connsiteY80" fmla="*/ 3055956 h 6858000"/>
              <a:gd name="connsiteX81" fmla="*/ 455013 w 5734864"/>
              <a:gd name="connsiteY81" fmla="*/ 3094482 h 6858000"/>
              <a:gd name="connsiteX82" fmla="*/ 428391 w 5734864"/>
              <a:gd name="connsiteY82" fmla="*/ 3198850 h 6858000"/>
              <a:gd name="connsiteX83" fmla="*/ 401440 w 5734864"/>
              <a:gd name="connsiteY83" fmla="*/ 3307560 h 6858000"/>
              <a:gd name="connsiteX84" fmla="*/ 386076 w 5734864"/>
              <a:gd name="connsiteY84" fmla="*/ 3373943 h 6858000"/>
              <a:gd name="connsiteX85" fmla="*/ 374726 w 5734864"/>
              <a:gd name="connsiteY85" fmla="*/ 3381364 h 6858000"/>
              <a:gd name="connsiteX86" fmla="*/ 369145 w 5734864"/>
              <a:gd name="connsiteY86" fmla="*/ 3383729 h 6858000"/>
              <a:gd name="connsiteX87" fmla="*/ 364294 w 5734864"/>
              <a:gd name="connsiteY87" fmla="*/ 3414159 h 6858000"/>
              <a:gd name="connsiteX88" fmla="*/ 366450 w 5734864"/>
              <a:gd name="connsiteY88" fmla="*/ 3436925 h 6858000"/>
              <a:gd name="connsiteX89" fmla="*/ 351743 w 5734864"/>
              <a:gd name="connsiteY89" fmla="*/ 3521619 h 6858000"/>
              <a:gd name="connsiteX90" fmla="*/ 345784 w 5734864"/>
              <a:gd name="connsiteY90" fmla="*/ 3603757 h 6858000"/>
              <a:gd name="connsiteX91" fmla="*/ 344198 w 5734864"/>
              <a:gd name="connsiteY91" fmla="*/ 3652424 h 6858000"/>
              <a:gd name="connsiteX92" fmla="*/ 352450 w 5734864"/>
              <a:gd name="connsiteY92" fmla="*/ 3665222 h 6858000"/>
              <a:gd name="connsiteX93" fmla="*/ 342621 w 5734864"/>
              <a:gd name="connsiteY93" fmla="*/ 3700804 h 6858000"/>
              <a:gd name="connsiteX94" fmla="*/ 341514 w 5734864"/>
              <a:gd name="connsiteY94" fmla="*/ 3734774 h 6858000"/>
              <a:gd name="connsiteX95" fmla="*/ 340607 w 5734864"/>
              <a:gd name="connsiteY95" fmla="*/ 3785153 h 6858000"/>
              <a:gd name="connsiteX96" fmla="*/ 340707 w 5734864"/>
              <a:gd name="connsiteY96" fmla="*/ 3788177 h 6858000"/>
              <a:gd name="connsiteX97" fmla="*/ 340361 w 5734864"/>
              <a:gd name="connsiteY97" fmla="*/ 3798803 h 6858000"/>
              <a:gd name="connsiteX98" fmla="*/ 339642 w 5734864"/>
              <a:gd name="connsiteY98" fmla="*/ 3838750 h 6858000"/>
              <a:gd name="connsiteX99" fmla="*/ 360295 w 5734864"/>
              <a:gd name="connsiteY99" fmla="*/ 4015196 h 6858000"/>
              <a:gd name="connsiteX100" fmla="*/ 339043 w 5734864"/>
              <a:gd name="connsiteY100" fmla="*/ 4052778 h 6858000"/>
              <a:gd name="connsiteX101" fmla="*/ 339343 w 5734864"/>
              <a:gd name="connsiteY101" fmla="*/ 4096257 h 6858000"/>
              <a:gd name="connsiteX102" fmla="*/ 340786 w 5734864"/>
              <a:gd name="connsiteY102" fmla="*/ 4321136 h 6858000"/>
              <a:gd name="connsiteX103" fmla="*/ 343158 w 5734864"/>
              <a:gd name="connsiteY103" fmla="*/ 4429174 h 6858000"/>
              <a:gd name="connsiteX104" fmla="*/ 334599 w 5734864"/>
              <a:gd name="connsiteY104" fmla="*/ 4449938 h 6858000"/>
              <a:gd name="connsiteX105" fmla="*/ 332890 w 5734864"/>
              <a:gd name="connsiteY105" fmla="*/ 4453515 h 6858000"/>
              <a:gd name="connsiteX106" fmla="*/ 331105 w 5734864"/>
              <a:gd name="connsiteY106" fmla="*/ 4467941 h 6858000"/>
              <a:gd name="connsiteX107" fmla="*/ 324289 w 5734864"/>
              <a:gd name="connsiteY107" fmla="*/ 4471861 h 6858000"/>
              <a:gd name="connsiteX108" fmla="*/ 317079 w 5734864"/>
              <a:gd name="connsiteY108" fmla="*/ 4493468 h 6858000"/>
              <a:gd name="connsiteX109" fmla="*/ 315557 w 5734864"/>
              <a:gd name="connsiteY109" fmla="*/ 4520067 h 6858000"/>
              <a:gd name="connsiteX110" fmla="*/ 315240 w 5734864"/>
              <a:gd name="connsiteY110" fmla="*/ 4536872 h 6858000"/>
              <a:gd name="connsiteX111" fmla="*/ 316200 w 5734864"/>
              <a:gd name="connsiteY111" fmla="*/ 4538297 h 6858000"/>
              <a:gd name="connsiteX112" fmla="*/ 317507 w 5734864"/>
              <a:gd name="connsiteY112" fmla="*/ 4547582 h 6858000"/>
              <a:gd name="connsiteX113" fmla="*/ 323078 w 5734864"/>
              <a:gd name="connsiteY113" fmla="*/ 4592102 h 6858000"/>
              <a:gd name="connsiteX114" fmla="*/ 328722 w 5734864"/>
              <a:gd name="connsiteY114" fmla="*/ 4667914 h 6858000"/>
              <a:gd name="connsiteX115" fmla="*/ 335597 w 5734864"/>
              <a:gd name="connsiteY115" fmla="*/ 4695035 h 6858000"/>
              <a:gd name="connsiteX116" fmla="*/ 339485 w 5734864"/>
              <a:gd name="connsiteY116" fmla="*/ 4695979 h 6858000"/>
              <a:gd name="connsiteX117" fmla="*/ 341089 w 5734864"/>
              <a:gd name="connsiteY117" fmla="*/ 4704268 h 6858000"/>
              <a:gd name="connsiteX118" fmla="*/ 342177 w 5734864"/>
              <a:gd name="connsiteY118" fmla="*/ 4706060 h 6858000"/>
              <a:gd name="connsiteX119" fmla="*/ 347751 w 5734864"/>
              <a:gd name="connsiteY119" fmla="*/ 4716754 h 6858000"/>
              <a:gd name="connsiteX120" fmla="*/ 344125 w 5734864"/>
              <a:gd name="connsiteY120" fmla="*/ 4764669 h 6858000"/>
              <a:gd name="connsiteX121" fmla="*/ 340188 w 5734864"/>
              <a:gd name="connsiteY121" fmla="*/ 4779386 h 6858000"/>
              <a:gd name="connsiteX122" fmla="*/ 335146 w 5734864"/>
              <a:gd name="connsiteY122" fmla="*/ 4787491 h 6858000"/>
              <a:gd name="connsiteX123" fmla="*/ 319124 w 5734864"/>
              <a:gd name="connsiteY123" fmla="*/ 4843514 h 6858000"/>
              <a:gd name="connsiteX124" fmla="*/ 305956 w 5734864"/>
              <a:gd name="connsiteY124" fmla="*/ 4881505 h 6858000"/>
              <a:gd name="connsiteX125" fmla="*/ 301062 w 5734864"/>
              <a:gd name="connsiteY125" fmla="*/ 4889332 h 6858000"/>
              <a:gd name="connsiteX126" fmla="*/ 302141 w 5734864"/>
              <a:gd name="connsiteY126" fmla="*/ 4899400 h 6858000"/>
              <a:gd name="connsiteX127" fmla="*/ 304424 w 5734864"/>
              <a:gd name="connsiteY127" fmla="*/ 4902664 h 6858000"/>
              <a:gd name="connsiteX128" fmla="*/ 293123 w 5734864"/>
              <a:gd name="connsiteY128" fmla="*/ 4932769 h 6858000"/>
              <a:gd name="connsiteX129" fmla="*/ 292275 w 5734864"/>
              <a:gd name="connsiteY129" fmla="*/ 4936482 h 6858000"/>
              <a:gd name="connsiteX130" fmla="*/ 288304 w 5734864"/>
              <a:gd name="connsiteY130" fmla="*/ 4962325 h 6858000"/>
              <a:gd name="connsiteX131" fmla="*/ 287420 w 5734864"/>
              <a:gd name="connsiteY131" fmla="*/ 5042193 h 6858000"/>
              <a:gd name="connsiteX132" fmla="*/ 287020 w 5734864"/>
              <a:gd name="connsiteY132" fmla="*/ 5065655 h 6858000"/>
              <a:gd name="connsiteX133" fmla="*/ 288488 w 5734864"/>
              <a:gd name="connsiteY133" fmla="*/ 5082216 h 6858000"/>
              <a:gd name="connsiteX134" fmla="*/ 282763 w 5734864"/>
              <a:gd name="connsiteY134" fmla="*/ 5127114 h 6858000"/>
              <a:gd name="connsiteX135" fmla="*/ 269316 w 5734864"/>
              <a:gd name="connsiteY135" fmla="*/ 5202682 h 6858000"/>
              <a:gd name="connsiteX136" fmla="*/ 269174 w 5734864"/>
              <a:gd name="connsiteY136" fmla="*/ 5230835 h 6858000"/>
              <a:gd name="connsiteX137" fmla="*/ 272679 w 5734864"/>
              <a:gd name="connsiteY137" fmla="*/ 5232660 h 6858000"/>
              <a:gd name="connsiteX138" fmla="*/ 272160 w 5734864"/>
              <a:gd name="connsiteY138" fmla="*/ 5241150 h 6858000"/>
              <a:gd name="connsiteX139" fmla="*/ 272760 w 5734864"/>
              <a:gd name="connsiteY139" fmla="*/ 5243156 h 6858000"/>
              <a:gd name="connsiteX140" fmla="*/ 275462 w 5734864"/>
              <a:gd name="connsiteY140" fmla="*/ 5254919 h 6858000"/>
              <a:gd name="connsiteX141" fmla="*/ 262897 w 5734864"/>
              <a:gd name="connsiteY141" fmla="*/ 5286259 h 6858000"/>
              <a:gd name="connsiteX142" fmla="*/ 252761 w 5734864"/>
              <a:gd name="connsiteY142" fmla="*/ 5357801 h 6858000"/>
              <a:gd name="connsiteX143" fmla="*/ 242360 w 5734864"/>
              <a:gd name="connsiteY143" fmla="*/ 5460080 h 6858000"/>
              <a:gd name="connsiteX144" fmla="*/ 229880 w 5734864"/>
              <a:gd name="connsiteY144" fmla="*/ 5539714 h 6858000"/>
              <a:gd name="connsiteX145" fmla="*/ 204283 w 5734864"/>
              <a:gd name="connsiteY145" fmla="*/ 5639080 h 6858000"/>
              <a:gd name="connsiteX146" fmla="*/ 198948 w 5734864"/>
              <a:gd name="connsiteY146" fmla="*/ 5710958 h 6858000"/>
              <a:gd name="connsiteX147" fmla="*/ 192367 w 5734864"/>
              <a:gd name="connsiteY147" fmla="*/ 5719859 h 6858000"/>
              <a:gd name="connsiteX148" fmla="*/ 188035 w 5734864"/>
              <a:gd name="connsiteY148" fmla="*/ 5729935 h 6858000"/>
              <a:gd name="connsiteX149" fmla="*/ 188428 w 5734864"/>
              <a:gd name="connsiteY149" fmla="*/ 5731182 h 6858000"/>
              <a:gd name="connsiteX150" fmla="*/ 181635 w 5734864"/>
              <a:gd name="connsiteY150" fmla="*/ 5753538 h 6858000"/>
              <a:gd name="connsiteX151" fmla="*/ 169744 w 5734864"/>
              <a:gd name="connsiteY151" fmla="*/ 5796307 h 6858000"/>
              <a:gd name="connsiteX152" fmla="*/ 170351 w 5734864"/>
              <a:gd name="connsiteY152" fmla="*/ 5796644 h 6858000"/>
              <a:gd name="connsiteX153" fmla="*/ 171559 w 5734864"/>
              <a:gd name="connsiteY153" fmla="*/ 5803435 h 6858000"/>
              <a:gd name="connsiteX154" fmla="*/ 172284 w 5734864"/>
              <a:gd name="connsiteY154" fmla="*/ 5816391 h 6858000"/>
              <a:gd name="connsiteX155" fmla="*/ 182542 w 5734864"/>
              <a:gd name="connsiteY155" fmla="*/ 5846382 h 6858000"/>
              <a:gd name="connsiteX156" fmla="*/ 175877 w 5734864"/>
              <a:gd name="connsiteY156" fmla="*/ 5871336 h 6858000"/>
              <a:gd name="connsiteX157" fmla="*/ 174910 w 5734864"/>
              <a:gd name="connsiteY157" fmla="*/ 5876376 h 6858000"/>
              <a:gd name="connsiteX158" fmla="*/ 175047 w 5734864"/>
              <a:gd name="connsiteY158" fmla="*/ 5876483 h 6858000"/>
              <a:gd name="connsiteX159" fmla="*/ 174335 w 5734864"/>
              <a:gd name="connsiteY159" fmla="*/ 5881814 h 6858000"/>
              <a:gd name="connsiteX160" fmla="*/ 171273 w 5734864"/>
              <a:gd name="connsiteY160" fmla="*/ 5895339 h 6858000"/>
              <a:gd name="connsiteX161" fmla="*/ 171658 w 5734864"/>
              <a:gd name="connsiteY161" fmla="*/ 5898749 h 6858000"/>
              <a:gd name="connsiteX162" fmla="*/ 174658 w 5734864"/>
              <a:gd name="connsiteY162" fmla="*/ 5919558 h 6858000"/>
              <a:gd name="connsiteX163" fmla="*/ 169099 w 5734864"/>
              <a:gd name="connsiteY163" fmla="*/ 5984417 h 6858000"/>
              <a:gd name="connsiteX164" fmla="*/ 162007 w 5734864"/>
              <a:gd name="connsiteY164" fmla="*/ 6049043 h 6858000"/>
              <a:gd name="connsiteX165" fmla="*/ 156875 w 5734864"/>
              <a:gd name="connsiteY165" fmla="*/ 6114000 h 6858000"/>
              <a:gd name="connsiteX166" fmla="*/ 165441 w 5734864"/>
              <a:gd name="connsiteY166" fmla="*/ 6146938 h 6858000"/>
              <a:gd name="connsiteX167" fmla="*/ 165177 w 5734864"/>
              <a:gd name="connsiteY167" fmla="*/ 6150658 h 6858000"/>
              <a:gd name="connsiteX168" fmla="*/ 161772 w 5734864"/>
              <a:gd name="connsiteY168" fmla="*/ 6160011 h 6858000"/>
              <a:gd name="connsiteX169" fmla="*/ 160051 w 5734864"/>
              <a:gd name="connsiteY169" fmla="*/ 6163393 h 6858000"/>
              <a:gd name="connsiteX170" fmla="*/ 158473 w 5734864"/>
              <a:gd name="connsiteY170" fmla="*/ 6168628 h 6858000"/>
              <a:gd name="connsiteX171" fmla="*/ 158573 w 5734864"/>
              <a:gd name="connsiteY171" fmla="*/ 6168799 h 6858000"/>
              <a:gd name="connsiteX172" fmla="*/ 146463 w 5734864"/>
              <a:gd name="connsiteY172" fmla="*/ 6196671 h 6858000"/>
              <a:gd name="connsiteX173" fmla="*/ 150209 w 5734864"/>
              <a:gd name="connsiteY173" fmla="*/ 6232365 h 6858000"/>
              <a:gd name="connsiteX174" fmla="*/ 148544 w 5734864"/>
              <a:gd name="connsiteY174" fmla="*/ 6246162 h 6858000"/>
              <a:gd name="connsiteX175" fmla="*/ 148403 w 5734864"/>
              <a:gd name="connsiteY175" fmla="*/ 6253754 h 6858000"/>
              <a:gd name="connsiteX176" fmla="*/ 138880 w 5734864"/>
              <a:gd name="connsiteY176" fmla="*/ 6276449 h 6858000"/>
              <a:gd name="connsiteX177" fmla="*/ 138683 w 5734864"/>
              <a:gd name="connsiteY177" fmla="*/ 6279721 h 6858000"/>
              <a:gd name="connsiteX178" fmla="*/ 130721 w 5734864"/>
              <a:gd name="connsiteY178" fmla="*/ 6293675 h 6858000"/>
              <a:gd name="connsiteX179" fmla="*/ 120717 w 5734864"/>
              <a:gd name="connsiteY179" fmla="*/ 6313967 h 6858000"/>
              <a:gd name="connsiteX180" fmla="*/ 120841 w 5734864"/>
              <a:gd name="connsiteY180" fmla="*/ 6315437 h 6858000"/>
              <a:gd name="connsiteX181" fmla="*/ 115208 w 5734864"/>
              <a:gd name="connsiteY181" fmla="*/ 6324024 h 6858000"/>
              <a:gd name="connsiteX182" fmla="*/ 101217 w 5734864"/>
              <a:gd name="connsiteY182" fmla="*/ 6365923 h 6858000"/>
              <a:gd name="connsiteX183" fmla="*/ 74946 w 5734864"/>
              <a:gd name="connsiteY183" fmla="*/ 6556817 h 6858000"/>
              <a:gd name="connsiteX184" fmla="*/ 16001 w 5734864"/>
              <a:gd name="connsiteY184" fmla="*/ 6808678 h 6858000"/>
              <a:gd name="connsiteX185" fmla="*/ 0 w 5734864"/>
              <a:gd name="connsiteY185" fmla="*/ 6858000 h 6858000"/>
              <a:gd name="connsiteX186" fmla="*/ 5734864 w 5734864"/>
              <a:gd name="connsiteY186" fmla="*/ 6858000 h 6858000"/>
              <a:gd name="connsiteX187" fmla="*/ 5734864 w 5734864"/>
              <a:gd name="connsiteY18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5734864" h="6858000">
                <a:moveTo>
                  <a:pt x="5734864" y="0"/>
                </a:moveTo>
                <a:lnTo>
                  <a:pt x="771611" y="0"/>
                </a:lnTo>
                <a:cubicBezTo>
                  <a:pt x="771634" y="16369"/>
                  <a:pt x="771656" y="32739"/>
                  <a:pt x="771679" y="49108"/>
                </a:cubicBezTo>
                <a:cubicBezTo>
                  <a:pt x="775201" y="55622"/>
                  <a:pt x="788724" y="196721"/>
                  <a:pt x="794248" y="200968"/>
                </a:cubicBezTo>
                <a:lnTo>
                  <a:pt x="801749" y="414071"/>
                </a:lnTo>
                <a:cubicBezTo>
                  <a:pt x="807329" y="440933"/>
                  <a:pt x="835107" y="598697"/>
                  <a:pt x="818548" y="585467"/>
                </a:cubicBezTo>
                <a:cubicBezTo>
                  <a:pt x="856197" y="664140"/>
                  <a:pt x="837895" y="708473"/>
                  <a:pt x="857476" y="800623"/>
                </a:cubicBezTo>
                <a:cubicBezTo>
                  <a:pt x="822401" y="857344"/>
                  <a:pt x="855723" y="824571"/>
                  <a:pt x="851083" y="878903"/>
                </a:cubicBezTo>
                <a:cubicBezTo>
                  <a:pt x="884811" y="859448"/>
                  <a:pt x="834648" y="946397"/>
                  <a:pt x="873564" y="943826"/>
                </a:cubicBezTo>
                <a:cubicBezTo>
                  <a:pt x="871487" y="953795"/>
                  <a:pt x="868248" y="963533"/>
                  <a:pt x="864705" y="973328"/>
                </a:cubicBezTo>
                <a:lnTo>
                  <a:pt x="862869" y="978457"/>
                </a:lnTo>
                <a:lnTo>
                  <a:pt x="862233" y="998041"/>
                </a:lnTo>
                <a:lnTo>
                  <a:pt x="853665" y="1004750"/>
                </a:lnTo>
                <a:lnTo>
                  <a:pt x="847865" y="1070795"/>
                </a:lnTo>
                <a:cubicBezTo>
                  <a:pt x="870234" y="1110486"/>
                  <a:pt x="833172" y="1190441"/>
                  <a:pt x="862786" y="1238994"/>
                </a:cubicBezTo>
                <a:cubicBezTo>
                  <a:pt x="864699" y="1290599"/>
                  <a:pt x="860615" y="1347716"/>
                  <a:pt x="859345" y="1380427"/>
                </a:cubicBezTo>
                <a:cubicBezTo>
                  <a:pt x="845703" y="1396391"/>
                  <a:pt x="873184" y="1435525"/>
                  <a:pt x="855172" y="1435262"/>
                </a:cubicBezTo>
                <a:lnTo>
                  <a:pt x="860494" y="1453861"/>
                </a:lnTo>
                <a:lnTo>
                  <a:pt x="853731" y="1467047"/>
                </a:lnTo>
                <a:cubicBezTo>
                  <a:pt x="846549" y="1480528"/>
                  <a:pt x="841728" y="1491093"/>
                  <a:pt x="845847" y="1502307"/>
                </a:cubicBezTo>
                <a:lnTo>
                  <a:pt x="817613" y="1565166"/>
                </a:lnTo>
                <a:cubicBezTo>
                  <a:pt x="805468" y="1557258"/>
                  <a:pt x="816534" y="1596564"/>
                  <a:pt x="804223" y="1601941"/>
                </a:cubicBezTo>
                <a:cubicBezTo>
                  <a:pt x="794287" y="1604654"/>
                  <a:pt x="795328" y="1617209"/>
                  <a:pt x="791773" y="1627005"/>
                </a:cubicBezTo>
                <a:cubicBezTo>
                  <a:pt x="781684" y="1634393"/>
                  <a:pt x="772978" y="1683187"/>
                  <a:pt x="774645" y="1699922"/>
                </a:cubicBezTo>
                <a:cubicBezTo>
                  <a:pt x="785341" y="1746767"/>
                  <a:pt x="744845" y="1787099"/>
                  <a:pt x="752343" y="1824604"/>
                </a:cubicBezTo>
                <a:cubicBezTo>
                  <a:pt x="751502" y="1834578"/>
                  <a:pt x="749297" y="1842929"/>
                  <a:pt x="746254" y="1850222"/>
                </a:cubicBezTo>
                <a:lnTo>
                  <a:pt x="728600" y="1869603"/>
                </a:lnTo>
                <a:lnTo>
                  <a:pt x="724396" y="1883104"/>
                </a:lnTo>
                <a:lnTo>
                  <a:pt x="722165" y="1885924"/>
                </a:lnTo>
                <a:lnTo>
                  <a:pt x="721338" y="1887123"/>
                </a:lnTo>
                <a:lnTo>
                  <a:pt x="714840" y="1902274"/>
                </a:lnTo>
                <a:lnTo>
                  <a:pt x="722847" y="1929891"/>
                </a:lnTo>
                <a:lnTo>
                  <a:pt x="714660" y="1982709"/>
                </a:lnTo>
                <a:cubicBezTo>
                  <a:pt x="727725" y="2006201"/>
                  <a:pt x="714739" y="1997091"/>
                  <a:pt x="710759" y="2013010"/>
                </a:cubicBezTo>
                <a:cubicBezTo>
                  <a:pt x="707970" y="2027531"/>
                  <a:pt x="700788" y="2054714"/>
                  <a:pt x="697927" y="2069833"/>
                </a:cubicBezTo>
                <a:cubicBezTo>
                  <a:pt x="685211" y="2080229"/>
                  <a:pt x="698762" y="2088241"/>
                  <a:pt x="693594" y="2103731"/>
                </a:cubicBezTo>
                <a:cubicBezTo>
                  <a:pt x="688481" y="2110649"/>
                  <a:pt x="687183" y="2115973"/>
                  <a:pt x="691109" y="2124027"/>
                </a:cubicBezTo>
                <a:cubicBezTo>
                  <a:pt x="666413" y="2155740"/>
                  <a:pt x="688031" y="2144874"/>
                  <a:pt x="676593" y="2176182"/>
                </a:cubicBezTo>
                <a:cubicBezTo>
                  <a:pt x="665190" y="2202944"/>
                  <a:pt x="656416" y="2233857"/>
                  <a:pt x="633227" y="2258036"/>
                </a:cubicBezTo>
                <a:cubicBezTo>
                  <a:pt x="626930" y="2262191"/>
                  <a:pt x="623498" y="2274069"/>
                  <a:pt x="625564" y="2284567"/>
                </a:cubicBezTo>
                <a:cubicBezTo>
                  <a:pt x="625918" y="2286374"/>
                  <a:pt x="626427" y="2288071"/>
                  <a:pt x="627074" y="2289605"/>
                </a:cubicBezTo>
                <a:cubicBezTo>
                  <a:pt x="619029" y="2296628"/>
                  <a:pt x="616453" y="2303188"/>
                  <a:pt x="614574" y="2308717"/>
                </a:cubicBezTo>
                <a:lnTo>
                  <a:pt x="606890" y="2320662"/>
                </a:lnTo>
                <a:lnTo>
                  <a:pt x="605558" y="2327897"/>
                </a:lnTo>
                <a:lnTo>
                  <a:pt x="602202" y="2357749"/>
                </a:lnTo>
                <a:lnTo>
                  <a:pt x="600213" y="2364905"/>
                </a:lnTo>
                <a:lnTo>
                  <a:pt x="597160" y="2388351"/>
                </a:lnTo>
                <a:lnTo>
                  <a:pt x="597982" y="2402296"/>
                </a:lnTo>
                <a:lnTo>
                  <a:pt x="593150" y="2420015"/>
                </a:lnTo>
                <a:cubicBezTo>
                  <a:pt x="593044" y="2420926"/>
                  <a:pt x="592939" y="2421838"/>
                  <a:pt x="592833" y="2422749"/>
                </a:cubicBezTo>
                <a:lnTo>
                  <a:pt x="594479" y="2426002"/>
                </a:lnTo>
                <a:cubicBezTo>
                  <a:pt x="594168" y="2427683"/>
                  <a:pt x="593118" y="2429721"/>
                  <a:pt x="591963" y="2431950"/>
                </a:cubicBezTo>
                <a:cubicBezTo>
                  <a:pt x="591823" y="2432599"/>
                  <a:pt x="591684" y="2433248"/>
                  <a:pt x="591544" y="2433897"/>
                </a:cubicBezTo>
                <a:lnTo>
                  <a:pt x="589519" y="2451398"/>
                </a:lnTo>
                <a:cubicBezTo>
                  <a:pt x="589692" y="2452777"/>
                  <a:pt x="589864" y="2454157"/>
                  <a:pt x="590037" y="2455536"/>
                </a:cubicBezTo>
                <a:lnTo>
                  <a:pt x="588179" y="2462981"/>
                </a:lnTo>
                <a:lnTo>
                  <a:pt x="583434" y="2503991"/>
                </a:lnTo>
                <a:cubicBezTo>
                  <a:pt x="576530" y="2566058"/>
                  <a:pt x="570433" y="2625224"/>
                  <a:pt x="567942" y="2652936"/>
                </a:cubicBezTo>
                <a:cubicBezTo>
                  <a:pt x="570864" y="2658290"/>
                  <a:pt x="572739" y="2664095"/>
                  <a:pt x="573869" y="2670188"/>
                </a:cubicBezTo>
                <a:lnTo>
                  <a:pt x="575243" y="2688114"/>
                </a:lnTo>
                <a:lnTo>
                  <a:pt x="573824" y="2689856"/>
                </a:lnTo>
                <a:cubicBezTo>
                  <a:pt x="569972" y="2698471"/>
                  <a:pt x="569572" y="2704494"/>
                  <a:pt x="570699" y="2709353"/>
                </a:cubicBezTo>
                <a:lnTo>
                  <a:pt x="573192" y="2714527"/>
                </a:lnTo>
                <a:cubicBezTo>
                  <a:pt x="572809" y="2719080"/>
                  <a:pt x="572427" y="2723634"/>
                  <a:pt x="572044" y="2728187"/>
                </a:cubicBezTo>
                <a:cubicBezTo>
                  <a:pt x="572184" y="2737412"/>
                  <a:pt x="572325" y="2746638"/>
                  <a:pt x="572465" y="2755863"/>
                </a:cubicBezTo>
                <a:lnTo>
                  <a:pt x="570028" y="2760324"/>
                </a:lnTo>
                <a:lnTo>
                  <a:pt x="566748" y="2800948"/>
                </a:lnTo>
                <a:lnTo>
                  <a:pt x="565509" y="2801167"/>
                </a:lnTo>
                <a:cubicBezTo>
                  <a:pt x="562655" y="2802587"/>
                  <a:pt x="560408" y="2805381"/>
                  <a:pt x="559367" y="2811129"/>
                </a:cubicBezTo>
                <a:cubicBezTo>
                  <a:pt x="543471" y="2797318"/>
                  <a:pt x="552020" y="2812773"/>
                  <a:pt x="550354" y="2830949"/>
                </a:cubicBezTo>
                <a:cubicBezTo>
                  <a:pt x="525292" y="2813553"/>
                  <a:pt x="531129" y="2868192"/>
                  <a:pt x="514795" y="2872433"/>
                </a:cubicBezTo>
                <a:lnTo>
                  <a:pt x="509875" y="2923099"/>
                </a:lnTo>
                <a:lnTo>
                  <a:pt x="509577" y="2923197"/>
                </a:lnTo>
                <a:cubicBezTo>
                  <a:pt x="508704" y="2924865"/>
                  <a:pt x="508038" y="2927556"/>
                  <a:pt x="507597" y="2931868"/>
                </a:cubicBezTo>
                <a:cubicBezTo>
                  <a:pt x="507524" y="2934019"/>
                  <a:pt x="507452" y="2936171"/>
                  <a:pt x="507379" y="2938322"/>
                </a:cubicBezTo>
                <a:lnTo>
                  <a:pt x="504725" y="2954519"/>
                </a:lnTo>
                <a:lnTo>
                  <a:pt x="502018" y="2959643"/>
                </a:lnTo>
                <a:lnTo>
                  <a:pt x="498360" y="2961019"/>
                </a:lnTo>
                <a:lnTo>
                  <a:pt x="498483" y="2962590"/>
                </a:lnTo>
                <a:cubicBezTo>
                  <a:pt x="502388" y="2975027"/>
                  <a:pt x="510202" y="2980016"/>
                  <a:pt x="484403" y="2990538"/>
                </a:cubicBezTo>
                <a:cubicBezTo>
                  <a:pt x="489425" y="3018352"/>
                  <a:pt x="474337" y="3021029"/>
                  <a:pt x="463075" y="3055956"/>
                </a:cubicBezTo>
                <a:cubicBezTo>
                  <a:pt x="469487" y="3072485"/>
                  <a:pt x="464165" y="3083955"/>
                  <a:pt x="455013" y="3094482"/>
                </a:cubicBezTo>
                <a:cubicBezTo>
                  <a:pt x="453131" y="3130054"/>
                  <a:pt x="437643" y="3160106"/>
                  <a:pt x="428391" y="3198850"/>
                </a:cubicBezTo>
                <a:lnTo>
                  <a:pt x="401440" y="3307560"/>
                </a:lnTo>
                <a:lnTo>
                  <a:pt x="386076" y="3373943"/>
                </a:lnTo>
                <a:cubicBezTo>
                  <a:pt x="386236" y="3376061"/>
                  <a:pt x="380537" y="3378856"/>
                  <a:pt x="374726" y="3381364"/>
                </a:cubicBezTo>
                <a:lnTo>
                  <a:pt x="369145" y="3383729"/>
                </a:lnTo>
                <a:lnTo>
                  <a:pt x="364294" y="3414159"/>
                </a:lnTo>
                <a:lnTo>
                  <a:pt x="366450" y="3436925"/>
                </a:lnTo>
                <a:lnTo>
                  <a:pt x="351743" y="3521619"/>
                </a:lnTo>
                <a:lnTo>
                  <a:pt x="345784" y="3603757"/>
                </a:lnTo>
                <a:cubicBezTo>
                  <a:pt x="345255" y="3619979"/>
                  <a:pt x="344727" y="3636202"/>
                  <a:pt x="344198" y="3652424"/>
                </a:cubicBezTo>
                <a:lnTo>
                  <a:pt x="352450" y="3665222"/>
                </a:lnTo>
                <a:lnTo>
                  <a:pt x="342621" y="3700804"/>
                </a:lnTo>
                <a:lnTo>
                  <a:pt x="341514" y="3734774"/>
                </a:lnTo>
                <a:cubicBezTo>
                  <a:pt x="341212" y="3751567"/>
                  <a:pt x="340909" y="3768360"/>
                  <a:pt x="340607" y="3785153"/>
                </a:cubicBezTo>
                <a:cubicBezTo>
                  <a:pt x="340640" y="3786161"/>
                  <a:pt x="340674" y="3787169"/>
                  <a:pt x="340707" y="3788177"/>
                </a:cubicBezTo>
                <a:cubicBezTo>
                  <a:pt x="340592" y="3791719"/>
                  <a:pt x="340476" y="3795261"/>
                  <a:pt x="340361" y="3798803"/>
                </a:cubicBezTo>
                <a:cubicBezTo>
                  <a:pt x="340121" y="3812119"/>
                  <a:pt x="339882" y="3825434"/>
                  <a:pt x="339642" y="3838750"/>
                </a:cubicBezTo>
                <a:cubicBezTo>
                  <a:pt x="337363" y="3949044"/>
                  <a:pt x="361794" y="3960437"/>
                  <a:pt x="360295" y="4015196"/>
                </a:cubicBezTo>
                <a:lnTo>
                  <a:pt x="339043" y="4052778"/>
                </a:lnTo>
                <a:lnTo>
                  <a:pt x="339343" y="4096257"/>
                </a:lnTo>
                <a:cubicBezTo>
                  <a:pt x="362058" y="4159145"/>
                  <a:pt x="332404" y="4250479"/>
                  <a:pt x="340786" y="4321136"/>
                </a:cubicBezTo>
                <a:cubicBezTo>
                  <a:pt x="341421" y="4376624"/>
                  <a:pt x="344189" y="4407708"/>
                  <a:pt x="343158" y="4429174"/>
                </a:cubicBezTo>
                <a:cubicBezTo>
                  <a:pt x="340948" y="4436304"/>
                  <a:pt x="337887" y="4443121"/>
                  <a:pt x="334599" y="4449938"/>
                </a:cubicBezTo>
                <a:lnTo>
                  <a:pt x="332890" y="4453515"/>
                </a:lnTo>
                <a:lnTo>
                  <a:pt x="331105" y="4467941"/>
                </a:lnTo>
                <a:lnTo>
                  <a:pt x="324289" y="4471861"/>
                </a:lnTo>
                <a:lnTo>
                  <a:pt x="317079" y="4493468"/>
                </a:lnTo>
                <a:cubicBezTo>
                  <a:pt x="315353" y="4501584"/>
                  <a:pt x="314639" y="4510343"/>
                  <a:pt x="315557" y="4520067"/>
                </a:cubicBezTo>
                <a:cubicBezTo>
                  <a:pt x="315451" y="4525669"/>
                  <a:pt x="315346" y="4531270"/>
                  <a:pt x="315240" y="4536872"/>
                </a:cubicBezTo>
                <a:lnTo>
                  <a:pt x="316200" y="4538297"/>
                </a:lnTo>
                <a:cubicBezTo>
                  <a:pt x="316738" y="4541182"/>
                  <a:pt x="316785" y="4544563"/>
                  <a:pt x="317507" y="4547582"/>
                </a:cubicBezTo>
                <a:cubicBezTo>
                  <a:pt x="322716" y="4552468"/>
                  <a:pt x="324912" y="4582137"/>
                  <a:pt x="323078" y="4592102"/>
                </a:cubicBezTo>
                <a:cubicBezTo>
                  <a:pt x="314597" y="4619728"/>
                  <a:pt x="334923" y="4645745"/>
                  <a:pt x="328722" y="4667914"/>
                </a:cubicBezTo>
                <a:cubicBezTo>
                  <a:pt x="330810" y="4685069"/>
                  <a:pt x="333803" y="4690356"/>
                  <a:pt x="335597" y="4695035"/>
                </a:cubicBezTo>
                <a:lnTo>
                  <a:pt x="339485" y="4695979"/>
                </a:lnTo>
                <a:lnTo>
                  <a:pt x="341089" y="4704268"/>
                </a:lnTo>
                <a:lnTo>
                  <a:pt x="342177" y="4706060"/>
                </a:lnTo>
                <a:cubicBezTo>
                  <a:pt x="344268" y="4709474"/>
                  <a:pt x="346234" y="4712931"/>
                  <a:pt x="347751" y="4716754"/>
                </a:cubicBezTo>
                <a:lnTo>
                  <a:pt x="344125" y="4764669"/>
                </a:lnTo>
                <a:lnTo>
                  <a:pt x="340188" y="4779386"/>
                </a:lnTo>
                <a:lnTo>
                  <a:pt x="335146" y="4787491"/>
                </a:lnTo>
                <a:lnTo>
                  <a:pt x="319124" y="4843514"/>
                </a:lnTo>
                <a:lnTo>
                  <a:pt x="305956" y="4881505"/>
                </a:lnTo>
                <a:lnTo>
                  <a:pt x="301062" y="4889332"/>
                </a:lnTo>
                <a:lnTo>
                  <a:pt x="302141" y="4899400"/>
                </a:lnTo>
                <a:cubicBezTo>
                  <a:pt x="302767" y="4900706"/>
                  <a:pt x="303536" y="4901803"/>
                  <a:pt x="304424" y="4902664"/>
                </a:cubicBezTo>
                <a:lnTo>
                  <a:pt x="293123" y="4932769"/>
                </a:lnTo>
                <a:lnTo>
                  <a:pt x="292275" y="4936482"/>
                </a:lnTo>
                <a:lnTo>
                  <a:pt x="288304" y="4962325"/>
                </a:lnTo>
                <a:cubicBezTo>
                  <a:pt x="288009" y="4988948"/>
                  <a:pt x="287715" y="5015570"/>
                  <a:pt x="287420" y="5042193"/>
                </a:cubicBezTo>
                <a:cubicBezTo>
                  <a:pt x="295373" y="5039737"/>
                  <a:pt x="281659" y="5060438"/>
                  <a:pt x="287020" y="5065655"/>
                </a:cubicBezTo>
                <a:cubicBezTo>
                  <a:pt x="291675" y="5068928"/>
                  <a:pt x="288601" y="5075970"/>
                  <a:pt x="288488" y="5082216"/>
                </a:cubicBezTo>
                <a:cubicBezTo>
                  <a:pt x="292282" y="5088207"/>
                  <a:pt x="287008" y="5117775"/>
                  <a:pt x="282763" y="5127114"/>
                </a:cubicBezTo>
                <a:cubicBezTo>
                  <a:pt x="267723" y="5152218"/>
                  <a:pt x="280799" y="5182399"/>
                  <a:pt x="269316" y="5202682"/>
                </a:cubicBezTo>
                <a:cubicBezTo>
                  <a:pt x="267050" y="5219969"/>
                  <a:pt x="268614" y="5225841"/>
                  <a:pt x="269174" y="5230835"/>
                </a:cubicBezTo>
                <a:lnTo>
                  <a:pt x="272679" y="5232660"/>
                </a:lnTo>
                <a:lnTo>
                  <a:pt x="272160" y="5241150"/>
                </a:lnTo>
                <a:lnTo>
                  <a:pt x="272760" y="5243156"/>
                </a:lnTo>
                <a:cubicBezTo>
                  <a:pt x="273922" y="5246984"/>
                  <a:pt x="274952" y="5250824"/>
                  <a:pt x="275462" y="5254919"/>
                </a:cubicBezTo>
                <a:cubicBezTo>
                  <a:pt x="258407" y="5258851"/>
                  <a:pt x="276976" y="5290392"/>
                  <a:pt x="262897" y="5286259"/>
                </a:cubicBezTo>
                <a:cubicBezTo>
                  <a:pt x="262724" y="5309439"/>
                  <a:pt x="239612" y="5337531"/>
                  <a:pt x="252761" y="5357801"/>
                </a:cubicBezTo>
                <a:cubicBezTo>
                  <a:pt x="248775" y="5392256"/>
                  <a:pt x="247799" y="5423412"/>
                  <a:pt x="242360" y="5460080"/>
                </a:cubicBezTo>
                <a:cubicBezTo>
                  <a:pt x="232632" y="5488478"/>
                  <a:pt x="242025" y="5519143"/>
                  <a:pt x="229880" y="5539714"/>
                </a:cubicBezTo>
                <a:cubicBezTo>
                  <a:pt x="230558" y="5572454"/>
                  <a:pt x="222150" y="5613340"/>
                  <a:pt x="204283" y="5639080"/>
                </a:cubicBezTo>
                <a:cubicBezTo>
                  <a:pt x="201596" y="5674226"/>
                  <a:pt x="191051" y="5680198"/>
                  <a:pt x="198948" y="5710958"/>
                </a:cubicBezTo>
                <a:cubicBezTo>
                  <a:pt x="196338" y="5713534"/>
                  <a:pt x="194185" y="5716550"/>
                  <a:pt x="192367" y="5719859"/>
                </a:cubicBezTo>
                <a:lnTo>
                  <a:pt x="188035" y="5729935"/>
                </a:lnTo>
                <a:lnTo>
                  <a:pt x="188428" y="5731182"/>
                </a:lnTo>
                <a:lnTo>
                  <a:pt x="181635" y="5753538"/>
                </a:lnTo>
                <a:lnTo>
                  <a:pt x="169744" y="5796307"/>
                </a:lnTo>
                <a:lnTo>
                  <a:pt x="170351" y="5796644"/>
                </a:lnTo>
                <a:cubicBezTo>
                  <a:pt x="171558" y="5797954"/>
                  <a:pt x="172173" y="5799948"/>
                  <a:pt x="171559" y="5803435"/>
                </a:cubicBezTo>
                <a:cubicBezTo>
                  <a:pt x="182664" y="5798231"/>
                  <a:pt x="175075" y="5805646"/>
                  <a:pt x="172284" y="5816391"/>
                </a:cubicBezTo>
                <a:cubicBezTo>
                  <a:pt x="188911" y="5810703"/>
                  <a:pt x="174844" y="5841128"/>
                  <a:pt x="182542" y="5846382"/>
                </a:cubicBezTo>
                <a:cubicBezTo>
                  <a:pt x="180118" y="5854404"/>
                  <a:pt x="177856" y="5862781"/>
                  <a:pt x="175877" y="5871336"/>
                </a:cubicBezTo>
                <a:lnTo>
                  <a:pt x="174910" y="5876376"/>
                </a:lnTo>
                <a:lnTo>
                  <a:pt x="175047" y="5876483"/>
                </a:lnTo>
                <a:cubicBezTo>
                  <a:pt x="175167" y="5877594"/>
                  <a:pt x="174973" y="5879257"/>
                  <a:pt x="174335" y="5881814"/>
                </a:cubicBezTo>
                <a:lnTo>
                  <a:pt x="171273" y="5895339"/>
                </a:lnTo>
                <a:cubicBezTo>
                  <a:pt x="171401" y="5896476"/>
                  <a:pt x="171530" y="5897612"/>
                  <a:pt x="171658" y="5898749"/>
                </a:cubicBezTo>
                <a:lnTo>
                  <a:pt x="174658" y="5919558"/>
                </a:lnTo>
                <a:cubicBezTo>
                  <a:pt x="173958" y="5933601"/>
                  <a:pt x="171208" y="5962838"/>
                  <a:pt x="169099" y="5984417"/>
                </a:cubicBezTo>
                <a:cubicBezTo>
                  <a:pt x="162916" y="6005205"/>
                  <a:pt x="164971" y="6025162"/>
                  <a:pt x="162007" y="6049043"/>
                </a:cubicBezTo>
                <a:cubicBezTo>
                  <a:pt x="150795" y="6073830"/>
                  <a:pt x="160091" y="6088483"/>
                  <a:pt x="156875" y="6114000"/>
                </a:cubicBezTo>
                <a:cubicBezTo>
                  <a:pt x="141597" y="6134477"/>
                  <a:pt x="163381" y="6133378"/>
                  <a:pt x="165441" y="6146938"/>
                </a:cubicBezTo>
                <a:lnTo>
                  <a:pt x="165177" y="6150658"/>
                </a:lnTo>
                <a:lnTo>
                  <a:pt x="161772" y="6160011"/>
                </a:lnTo>
                <a:lnTo>
                  <a:pt x="160051" y="6163393"/>
                </a:lnTo>
                <a:cubicBezTo>
                  <a:pt x="159032" y="6165775"/>
                  <a:pt x="158564" y="6167421"/>
                  <a:pt x="158473" y="6168628"/>
                </a:cubicBezTo>
                <a:cubicBezTo>
                  <a:pt x="158506" y="6168685"/>
                  <a:pt x="158540" y="6168742"/>
                  <a:pt x="158573" y="6168799"/>
                </a:cubicBezTo>
                <a:lnTo>
                  <a:pt x="146463" y="6196671"/>
                </a:lnTo>
                <a:cubicBezTo>
                  <a:pt x="152348" y="6205503"/>
                  <a:pt x="134460" y="6231012"/>
                  <a:pt x="150209" y="6232365"/>
                </a:cubicBezTo>
                <a:cubicBezTo>
                  <a:pt x="145821" y="6242321"/>
                  <a:pt x="137774" y="6246719"/>
                  <a:pt x="148544" y="6246162"/>
                </a:cubicBezTo>
                <a:cubicBezTo>
                  <a:pt x="147378" y="6249522"/>
                  <a:pt x="147566" y="6251866"/>
                  <a:pt x="148403" y="6253754"/>
                </a:cubicBezTo>
                <a:lnTo>
                  <a:pt x="138880" y="6276449"/>
                </a:lnTo>
                <a:cubicBezTo>
                  <a:pt x="138814" y="6277540"/>
                  <a:pt x="138749" y="6278630"/>
                  <a:pt x="138683" y="6279721"/>
                </a:cubicBezTo>
                <a:lnTo>
                  <a:pt x="130721" y="6293675"/>
                </a:lnTo>
                <a:lnTo>
                  <a:pt x="120717" y="6313967"/>
                </a:lnTo>
                <a:cubicBezTo>
                  <a:pt x="120758" y="6314457"/>
                  <a:pt x="120800" y="6314947"/>
                  <a:pt x="120841" y="6315437"/>
                </a:cubicBezTo>
                <a:lnTo>
                  <a:pt x="115208" y="6324024"/>
                </a:lnTo>
                <a:cubicBezTo>
                  <a:pt x="113007" y="6326672"/>
                  <a:pt x="103991" y="6364381"/>
                  <a:pt x="101217" y="6365923"/>
                </a:cubicBezTo>
                <a:lnTo>
                  <a:pt x="74946" y="6556817"/>
                </a:lnTo>
                <a:cubicBezTo>
                  <a:pt x="55357" y="6665926"/>
                  <a:pt x="35695" y="6744075"/>
                  <a:pt x="16001" y="6808678"/>
                </a:cubicBezTo>
                <a:lnTo>
                  <a:pt x="0" y="6858000"/>
                </a:lnTo>
                <a:lnTo>
                  <a:pt x="5734864" y="6858000"/>
                </a:lnTo>
                <a:lnTo>
                  <a:pt x="5734864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DD6DAC-889E-8314-C7EA-72E28CA70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427" y="805188"/>
            <a:ext cx="4939442" cy="370093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200" dirty="0" err="1">
                <a:ea typeface="Batang"/>
              </a:rPr>
              <a:t>Perda</a:t>
            </a:r>
            <a:r>
              <a:rPr lang="en-US" sz="3200" dirty="0">
                <a:ea typeface="Batang"/>
              </a:rPr>
              <a:t> de </a:t>
            </a:r>
            <a:r>
              <a:rPr lang="en-US" sz="3200" dirty="0" err="1">
                <a:ea typeface="Batang"/>
              </a:rPr>
              <a:t>vacinas</a:t>
            </a:r>
            <a:r>
              <a:rPr lang="en-US" sz="3200" dirty="0">
                <a:ea typeface="Batang"/>
              </a:rPr>
              <a:t> </a:t>
            </a:r>
            <a:r>
              <a:rPr lang="en-US" sz="3200" dirty="0" err="1">
                <a:ea typeface="Batang"/>
              </a:rPr>
              <a:t>por</a:t>
            </a:r>
            <a:r>
              <a:rPr lang="en-US" sz="3200" dirty="0">
                <a:ea typeface="Batang"/>
              </a:rPr>
              <a:t> </a:t>
            </a:r>
            <a:r>
              <a:rPr lang="en-US" sz="3200" dirty="0" err="1">
                <a:ea typeface="Batang"/>
              </a:rPr>
              <a:t>temperatura</a:t>
            </a:r>
            <a:r>
              <a:rPr lang="en-US" sz="3200" dirty="0">
                <a:ea typeface="Batang"/>
              </a:rPr>
              <a:t> irregular</a:t>
            </a:r>
          </a:p>
        </p:txBody>
      </p:sp>
      <p:pic>
        <p:nvPicPr>
          <p:cNvPr id="32" name="Picture 4" descr="Espelinha e vial">
            <a:extLst>
              <a:ext uri="{FF2B5EF4-FFF2-40B4-BE49-F238E27FC236}">
                <a16:creationId xmlns:a16="http://schemas.microsoft.com/office/drawing/2014/main" id="{57FB81BF-2036-0AF4-2233-EF76EA6A774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9389" r="-2" b="6214"/>
          <a:stretch/>
        </p:blipFill>
        <p:spPr>
          <a:xfrm>
            <a:off x="5617029" y="1801452"/>
            <a:ext cx="5857124" cy="3299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309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EB2E8C4-C3E7-4048-A43D-9859510CF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744" y="0"/>
            <a:ext cx="1286256" cy="68580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12490710" y="6342652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481710" y="6333652"/>
                <a:ext cx="18000" cy="18000"/>
              </a:xfrm>
              <a:prstGeom prst="rect">
                <a:avLst/>
              </a:prstGeom>
            </p:spPr>
          </p:pic>
        </mc:Fallback>
      </mc:AlternateContent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E914257E-1E2A-4AC7-89EC-1FB65C9C0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3E1C8F1-97F5-489C-8308-958F096572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1269336" cy="2008639"/>
          </a:xfrm>
          <a:custGeom>
            <a:avLst/>
            <a:gdLst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296127 w 11269336"/>
              <a:gd name="connsiteY139" fmla="*/ 2023208 h 2323145"/>
              <a:gd name="connsiteX140" fmla="*/ 5174645 w 11269336"/>
              <a:gd name="connsiteY140" fmla="*/ 2088358 h 2323145"/>
              <a:gd name="connsiteX141" fmla="*/ 5092476 w 11269336"/>
              <a:gd name="connsiteY141" fmla="*/ 2100737 h 2323145"/>
              <a:gd name="connsiteX142" fmla="*/ 5060738 w 11269336"/>
              <a:gd name="connsiteY142" fmla="*/ 2083274 h 2323145"/>
              <a:gd name="connsiteX143" fmla="*/ 4860988 w 11269336"/>
              <a:gd name="connsiteY143" fmla="*/ 2135698 h 2323145"/>
              <a:gd name="connsiteX144" fmla="*/ 4807902 w 11269336"/>
              <a:gd name="connsiteY144" fmla="*/ 2138894 h 2323145"/>
              <a:gd name="connsiteX145" fmla="*/ 4765388 w 11269336"/>
              <a:gd name="connsiteY145" fmla="*/ 2162525 h 2323145"/>
              <a:gd name="connsiteX146" fmla="*/ 4745033 w 11269336"/>
              <a:gd name="connsiteY146" fmla="*/ 2158859 h 2323145"/>
              <a:gd name="connsiteX147" fmla="*/ 4741475 w 11269336"/>
              <a:gd name="connsiteY147" fmla="*/ 2157998 h 2323145"/>
              <a:gd name="connsiteX148" fmla="*/ 4728247 w 11269336"/>
              <a:gd name="connsiteY148" fmla="*/ 2159526 h 2323145"/>
              <a:gd name="connsiteX149" fmla="*/ 4723263 w 11269336"/>
              <a:gd name="connsiteY149" fmla="*/ 2153742 h 2323145"/>
              <a:gd name="connsiteX150" fmla="*/ 4702453 w 11269336"/>
              <a:gd name="connsiteY150" fmla="*/ 2151586 h 2323145"/>
              <a:gd name="connsiteX151" fmla="*/ 4678455 w 11269336"/>
              <a:gd name="connsiteY151" fmla="*/ 2156131 h 2323145"/>
              <a:gd name="connsiteX152" fmla="*/ 4593061 w 11269336"/>
              <a:gd name="connsiteY152" fmla="*/ 2171597 h 2323145"/>
              <a:gd name="connsiteX153" fmla="*/ 4579902 w 11269336"/>
              <a:gd name="connsiteY153" fmla="*/ 2177927 h 2323145"/>
              <a:gd name="connsiteX154" fmla="*/ 4533444 w 11269336"/>
              <a:gd name="connsiteY154" fmla="*/ 2181200 h 2323145"/>
              <a:gd name="connsiteX155" fmla="*/ 4492832 w 11269336"/>
              <a:gd name="connsiteY155" fmla="*/ 2188033 h 2323145"/>
              <a:gd name="connsiteX156" fmla="*/ 4467257 w 11269336"/>
              <a:gd name="connsiteY156" fmla="*/ 2196121 h 2323145"/>
              <a:gd name="connsiteX157" fmla="*/ 4459937 w 11269336"/>
              <a:gd name="connsiteY157" fmla="*/ 2195182 h 2323145"/>
              <a:gd name="connsiteX158" fmla="*/ 4433312 w 11269336"/>
              <a:gd name="connsiteY158" fmla="*/ 2199004 h 2323145"/>
              <a:gd name="connsiteX159" fmla="*/ 4420601 w 11269336"/>
              <a:gd name="connsiteY159" fmla="*/ 2205158 h 2323145"/>
              <a:gd name="connsiteX160" fmla="*/ 4405765 w 11269336"/>
              <a:gd name="connsiteY160" fmla="*/ 2199902 h 2323145"/>
              <a:gd name="connsiteX161" fmla="*/ 4401354 w 11269336"/>
              <a:gd name="connsiteY161" fmla="*/ 2194745 h 2323145"/>
              <a:gd name="connsiteX162" fmla="*/ 4383151 w 11269336"/>
              <a:gd name="connsiteY162" fmla="*/ 2201140 h 2323145"/>
              <a:gd name="connsiteX163" fmla="*/ 4366646 w 11269336"/>
              <a:gd name="connsiteY163" fmla="*/ 2198564 h 2323145"/>
              <a:gd name="connsiteX164" fmla="*/ 4354009 w 11269336"/>
              <a:gd name="connsiteY164" fmla="*/ 2204984 h 2323145"/>
              <a:gd name="connsiteX165" fmla="*/ 4348284 w 11269336"/>
              <a:gd name="connsiteY165" fmla="*/ 2205270 h 2323145"/>
              <a:gd name="connsiteX166" fmla="*/ 4333906 w 11269336"/>
              <a:gd name="connsiteY166" fmla="*/ 2205251 h 2323145"/>
              <a:gd name="connsiteX167" fmla="*/ 4308819 w 11269336"/>
              <a:gd name="connsiteY167" fmla="*/ 2203822 h 2323145"/>
              <a:gd name="connsiteX168" fmla="*/ 4301210 w 11269336"/>
              <a:gd name="connsiteY168" fmla="*/ 2204456 h 2323145"/>
              <a:gd name="connsiteX169" fmla="*/ 4283095 w 11269336"/>
              <a:gd name="connsiteY169" fmla="*/ 2198177 h 2323145"/>
              <a:gd name="connsiteX170" fmla="*/ 4250119 w 11269336"/>
              <a:gd name="connsiteY170" fmla="*/ 2196342 h 2323145"/>
              <a:gd name="connsiteX171" fmla="*/ 4189203 w 11269336"/>
              <a:gd name="connsiteY171" fmla="*/ 2178994 h 2323145"/>
              <a:gd name="connsiteX172" fmla="*/ 4154035 w 11269336"/>
              <a:gd name="connsiteY172" fmla="*/ 2171950 h 2323145"/>
              <a:gd name="connsiteX173" fmla="*/ 4129569 w 11269336"/>
              <a:gd name="connsiteY173" fmla="*/ 2163850 h 2323145"/>
              <a:gd name="connsiteX174" fmla="*/ 4061250 w 11269336"/>
              <a:gd name="connsiteY174" fmla="*/ 2159236 h 2323145"/>
              <a:gd name="connsiteX175" fmla="*/ 3945480 w 11269336"/>
              <a:gd name="connsiteY175" fmla="*/ 2158279 h 2323145"/>
              <a:gd name="connsiteX176" fmla="*/ 3921468 w 11269336"/>
              <a:gd name="connsiteY176" fmla="*/ 2156588 h 2323145"/>
              <a:gd name="connsiteX177" fmla="*/ 3903348 w 11269336"/>
              <a:gd name="connsiteY177" fmla="*/ 2149220 h 2323145"/>
              <a:gd name="connsiteX178" fmla="*/ 3901342 w 11269336"/>
              <a:gd name="connsiteY178" fmla="*/ 2142355 h 2323145"/>
              <a:gd name="connsiteX179" fmla="*/ 3888539 w 11269336"/>
              <a:gd name="connsiteY179" fmla="*/ 2140476 h 2323145"/>
              <a:gd name="connsiteX180" fmla="*/ 3885662 w 11269336"/>
              <a:gd name="connsiteY180" fmla="*/ 2138740 h 2323145"/>
              <a:gd name="connsiteX181" fmla="*/ 3868627 w 11269336"/>
              <a:gd name="connsiteY181" fmla="*/ 2130023 h 2323145"/>
              <a:gd name="connsiteX182" fmla="*/ 3819177 w 11269336"/>
              <a:gd name="connsiteY182" fmla="*/ 2142111 h 2323145"/>
              <a:gd name="connsiteX183" fmla="*/ 3769100 w 11269336"/>
              <a:gd name="connsiteY183" fmla="*/ 2131731 h 2323145"/>
              <a:gd name="connsiteX184" fmla="*/ 3562752 w 11269336"/>
              <a:gd name="connsiteY184" fmla="*/ 2131785 h 2323145"/>
              <a:gd name="connsiteX185" fmla="*/ 3541402 w 11269336"/>
              <a:gd name="connsiteY185" fmla="*/ 2106821 h 2323145"/>
              <a:gd name="connsiteX186" fmla="*/ 3460591 w 11269336"/>
              <a:gd name="connsiteY186" fmla="*/ 2097951 h 2323145"/>
              <a:gd name="connsiteX187" fmla="*/ 3320348 w 11269336"/>
              <a:gd name="connsiteY187" fmla="*/ 2130191 h 2323145"/>
              <a:gd name="connsiteX188" fmla="*/ 3170922 w 11269336"/>
              <a:gd name="connsiteY188" fmla="*/ 2115957 h 2323145"/>
              <a:gd name="connsiteX189" fmla="*/ 3156256 w 11269336"/>
              <a:gd name="connsiteY189" fmla="*/ 2124773 h 2323145"/>
              <a:gd name="connsiteX190" fmla="*/ 3140298 w 11269336"/>
              <a:gd name="connsiteY190" fmla="*/ 2129182 h 2323145"/>
              <a:gd name="connsiteX191" fmla="*/ 3138514 w 11269336"/>
              <a:gd name="connsiteY191" fmla="*/ 2128069 h 2323145"/>
              <a:gd name="connsiteX192" fmla="*/ 3120467 w 11269336"/>
              <a:gd name="connsiteY192" fmla="*/ 2128281 h 2323145"/>
              <a:gd name="connsiteX193" fmla="*/ 3116175 w 11269336"/>
              <a:gd name="connsiteY193" fmla="*/ 2131633 h 2323145"/>
              <a:gd name="connsiteX194" fmla="*/ 3103685 w 11269336"/>
              <a:gd name="connsiteY194" fmla="*/ 2132814 h 2323145"/>
              <a:gd name="connsiteX195" fmla="*/ 3078794 w 11269336"/>
              <a:gd name="connsiteY195" fmla="*/ 2137935 h 2323145"/>
              <a:gd name="connsiteX196" fmla="*/ 3074407 w 11269336"/>
              <a:gd name="connsiteY196" fmla="*/ 2136274 h 2323145"/>
              <a:gd name="connsiteX197" fmla="*/ 3037285 w 11269336"/>
              <a:gd name="connsiteY197" fmla="*/ 2139919 h 2323145"/>
              <a:gd name="connsiteX198" fmla="*/ 3036901 w 11269336"/>
              <a:gd name="connsiteY198" fmla="*/ 2138726 h 2323145"/>
              <a:gd name="connsiteX199" fmla="*/ 3026996 w 11269336"/>
              <a:gd name="connsiteY199" fmla="*/ 2134322 h 2323145"/>
              <a:gd name="connsiteX200" fmla="*/ 3007772 w 11269336"/>
              <a:gd name="connsiteY200" fmla="*/ 2128742 h 2323145"/>
              <a:gd name="connsiteX201" fmla="*/ 2965030 w 11269336"/>
              <a:gd name="connsiteY201" fmla="*/ 2100494 h 2323145"/>
              <a:gd name="connsiteX202" fmla="*/ 2926342 w 11269336"/>
              <a:gd name="connsiteY202" fmla="*/ 2104155 h 2323145"/>
              <a:gd name="connsiteX203" fmla="*/ 2918608 w 11269336"/>
              <a:gd name="connsiteY203" fmla="*/ 2104215 h 2323145"/>
              <a:gd name="connsiteX204" fmla="*/ 2918475 w 11269336"/>
              <a:gd name="connsiteY204" fmla="*/ 2103937 h 2323145"/>
              <a:gd name="connsiteX205" fmla="*/ 2910360 w 11269336"/>
              <a:gd name="connsiteY205" fmla="*/ 2103444 h 2323145"/>
              <a:gd name="connsiteX206" fmla="*/ 2904507 w 11269336"/>
              <a:gd name="connsiteY206" fmla="*/ 2104326 h 2323145"/>
              <a:gd name="connsiteX207" fmla="*/ 2889503 w 11269336"/>
              <a:gd name="connsiteY207" fmla="*/ 2104443 h 2323145"/>
              <a:gd name="connsiteX208" fmla="*/ 2884480 w 11269336"/>
              <a:gd name="connsiteY208" fmla="*/ 2102626 h 2323145"/>
              <a:gd name="connsiteX209" fmla="*/ 2882689 w 11269336"/>
              <a:gd name="connsiteY209" fmla="*/ 2099228 h 2323145"/>
              <a:gd name="connsiteX210" fmla="*/ 2881291 w 11269336"/>
              <a:gd name="connsiteY210" fmla="*/ 2099618 h 2323145"/>
              <a:gd name="connsiteX211" fmla="*/ 2853979 w 11269336"/>
              <a:gd name="connsiteY211" fmla="*/ 2090388 h 2323145"/>
              <a:gd name="connsiteX212" fmla="*/ 2791790 w 11269336"/>
              <a:gd name="connsiteY212" fmla="*/ 2080332 h 2323145"/>
              <a:gd name="connsiteX213" fmla="*/ 2755844 w 11269336"/>
              <a:gd name="connsiteY213" fmla="*/ 2078874 h 2323145"/>
              <a:gd name="connsiteX214" fmla="*/ 2657742 w 11269336"/>
              <a:gd name="connsiteY214" fmla="*/ 2070179 h 2323145"/>
              <a:gd name="connsiteX215" fmla="*/ 2559549 w 11269336"/>
              <a:gd name="connsiteY215" fmla="*/ 2057873 h 2323145"/>
              <a:gd name="connsiteX216" fmla="*/ 2512054 w 11269336"/>
              <a:gd name="connsiteY216" fmla="*/ 2031671 h 2323145"/>
              <a:gd name="connsiteX217" fmla="*/ 2506437 w 11269336"/>
              <a:gd name="connsiteY217" fmla="*/ 2030918 h 2323145"/>
              <a:gd name="connsiteX218" fmla="*/ 2491752 w 11269336"/>
              <a:gd name="connsiteY218" fmla="*/ 2033906 h 2323145"/>
              <a:gd name="connsiteX219" fmla="*/ 2486338 w 11269336"/>
              <a:gd name="connsiteY219" fmla="*/ 2035862 h 2323145"/>
              <a:gd name="connsiteX220" fmla="*/ 2478186 w 11269336"/>
              <a:gd name="connsiteY220" fmla="*/ 2036953 h 2323145"/>
              <a:gd name="connsiteX221" fmla="*/ 2477950 w 11269336"/>
              <a:gd name="connsiteY221" fmla="*/ 2036715 h 2323145"/>
              <a:gd name="connsiteX222" fmla="*/ 2470381 w 11269336"/>
              <a:gd name="connsiteY222" fmla="*/ 2038256 h 2323145"/>
              <a:gd name="connsiteX223" fmla="*/ 2433781 w 11269336"/>
              <a:gd name="connsiteY223" fmla="*/ 2049140 h 2323145"/>
              <a:gd name="connsiteX224" fmla="*/ 2381172 w 11269336"/>
              <a:gd name="connsiteY224" fmla="*/ 2030645 h 2323145"/>
              <a:gd name="connsiteX225" fmla="*/ 2360198 w 11269336"/>
              <a:gd name="connsiteY225" fmla="*/ 2029059 h 2323145"/>
              <a:gd name="connsiteX226" fmla="*/ 2348815 w 11269336"/>
              <a:gd name="connsiteY226" fmla="*/ 2026798 h 2323145"/>
              <a:gd name="connsiteX227" fmla="*/ 2347988 w 11269336"/>
              <a:gd name="connsiteY227" fmla="*/ 2025745 h 2323145"/>
              <a:gd name="connsiteX228" fmla="*/ 2312920 w 11269336"/>
              <a:gd name="connsiteY228" fmla="*/ 2036311 h 2323145"/>
              <a:gd name="connsiteX229" fmla="*/ 2307986 w 11269336"/>
              <a:gd name="connsiteY229" fmla="*/ 2035583 h 2323145"/>
              <a:gd name="connsiteX230" fmla="*/ 2285481 w 11269336"/>
              <a:gd name="connsiteY230" fmla="*/ 2045197 h 2323145"/>
              <a:gd name="connsiteX231" fmla="*/ 2273666 w 11269336"/>
              <a:gd name="connsiteY231" fmla="*/ 2048710 h 2323145"/>
              <a:gd name="connsiteX232" fmla="*/ 2270719 w 11269336"/>
              <a:gd name="connsiteY232" fmla="*/ 2052702 h 2323145"/>
              <a:gd name="connsiteX233" fmla="*/ 2253080 w 11269336"/>
              <a:gd name="connsiteY233" fmla="*/ 2056363 h 2323145"/>
              <a:gd name="connsiteX234" fmla="*/ 2250906 w 11269336"/>
              <a:gd name="connsiteY234" fmla="*/ 2055654 h 2323145"/>
              <a:gd name="connsiteX235" fmla="*/ 2236905 w 11269336"/>
              <a:gd name="connsiteY235" fmla="*/ 2062882 h 2323145"/>
              <a:gd name="connsiteX236" fmla="*/ 2225830 w 11269336"/>
              <a:gd name="connsiteY236" fmla="*/ 2074027 h 2323145"/>
              <a:gd name="connsiteX237" fmla="*/ 2073776 w 11269336"/>
              <a:gd name="connsiteY237" fmla="*/ 2089244 h 2323145"/>
              <a:gd name="connsiteX238" fmla="*/ 1948256 w 11269336"/>
              <a:gd name="connsiteY238" fmla="*/ 2146616 h 2323145"/>
              <a:gd name="connsiteX239" fmla="*/ 1865582 w 11269336"/>
              <a:gd name="connsiteY239" fmla="*/ 2153738 h 2323145"/>
              <a:gd name="connsiteX240" fmla="*/ 1835210 w 11269336"/>
              <a:gd name="connsiteY240" fmla="*/ 2134244 h 2323145"/>
              <a:gd name="connsiteX241" fmla="*/ 1632661 w 11269336"/>
              <a:gd name="connsiteY241" fmla="*/ 2173882 h 2323145"/>
              <a:gd name="connsiteX242" fmla="*/ 1579590 w 11269336"/>
              <a:gd name="connsiteY242" fmla="*/ 2173680 h 2323145"/>
              <a:gd name="connsiteX243" fmla="*/ 1535601 w 11269336"/>
              <a:gd name="connsiteY243" fmla="*/ 2194590 h 2323145"/>
              <a:gd name="connsiteX244" fmla="*/ 1515594 w 11269336"/>
              <a:gd name="connsiteY244" fmla="*/ 2189622 h 2323145"/>
              <a:gd name="connsiteX245" fmla="*/ 1512113 w 11269336"/>
              <a:gd name="connsiteY245" fmla="*/ 2188534 h 2323145"/>
              <a:gd name="connsiteX246" fmla="*/ 1498838 w 11269336"/>
              <a:gd name="connsiteY246" fmla="*/ 2189213 h 2323145"/>
              <a:gd name="connsiteX247" fmla="*/ 1494279 w 11269336"/>
              <a:gd name="connsiteY247" fmla="*/ 2183112 h 2323145"/>
              <a:gd name="connsiteX248" fmla="*/ 1473714 w 11269336"/>
              <a:gd name="connsiteY248" fmla="*/ 2179625 h 2323145"/>
              <a:gd name="connsiteX249" fmla="*/ 1449503 w 11269336"/>
              <a:gd name="connsiteY249" fmla="*/ 2182633 h 2323145"/>
              <a:gd name="connsiteX250" fmla="*/ 1335495 w 11269336"/>
              <a:gd name="connsiteY250" fmla="*/ 2203940 h 2323145"/>
              <a:gd name="connsiteX251" fmla="*/ 1266687 w 11269336"/>
              <a:gd name="connsiteY251" fmla="*/ 2212688 h 2323145"/>
              <a:gd name="connsiteX252" fmla="*/ 1239614 w 11269336"/>
              <a:gd name="connsiteY252" fmla="*/ 2209727 h 2323145"/>
              <a:gd name="connsiteX253" fmla="*/ 1202436 w 11269336"/>
              <a:gd name="connsiteY253" fmla="*/ 2209817 h 2323145"/>
              <a:gd name="connsiteX254" fmla="*/ 1136097 w 11269336"/>
              <a:gd name="connsiteY254" fmla="*/ 2205112 h 2323145"/>
              <a:gd name="connsiteX255" fmla="*/ 1048229 w 11269336"/>
              <a:gd name="connsiteY255" fmla="*/ 2207249 h 2323145"/>
              <a:gd name="connsiteX256" fmla="*/ 988232 w 11269336"/>
              <a:gd name="connsiteY256" fmla="*/ 2235635 h 2323145"/>
              <a:gd name="connsiteX257" fmla="*/ 981959 w 11269336"/>
              <a:gd name="connsiteY257" fmla="*/ 2231607 h 2323145"/>
              <a:gd name="connsiteX258" fmla="*/ 938600 w 11269336"/>
              <a:gd name="connsiteY258" fmla="*/ 2238113 h 2323145"/>
              <a:gd name="connsiteX259" fmla="*/ 791788 w 11269336"/>
              <a:gd name="connsiteY259" fmla="*/ 2293224 h 2323145"/>
              <a:gd name="connsiteX260" fmla="*/ 706914 w 11269336"/>
              <a:gd name="connsiteY260" fmla="*/ 2305046 h 2323145"/>
              <a:gd name="connsiteX261" fmla="*/ 675971 w 11269336"/>
              <a:gd name="connsiteY261" fmla="*/ 2304030 h 2323145"/>
              <a:gd name="connsiteX262" fmla="*/ 624180 w 11269336"/>
              <a:gd name="connsiteY262" fmla="*/ 2302650 h 2323145"/>
              <a:gd name="connsiteX263" fmla="*/ 583453 w 11269336"/>
              <a:gd name="connsiteY263" fmla="*/ 2288788 h 2323145"/>
              <a:gd name="connsiteX264" fmla="*/ 540946 w 11269336"/>
              <a:gd name="connsiteY264" fmla="*/ 2292721 h 2323145"/>
              <a:gd name="connsiteX265" fmla="*/ 533680 w 11269336"/>
              <a:gd name="connsiteY265" fmla="*/ 2310233 h 2323145"/>
              <a:gd name="connsiteX266" fmla="*/ 487366 w 11269336"/>
              <a:gd name="connsiteY266" fmla="*/ 2309053 h 2323145"/>
              <a:gd name="connsiteX267" fmla="*/ 416820 w 11269336"/>
              <a:gd name="connsiteY267" fmla="*/ 2305443 h 2323145"/>
              <a:gd name="connsiteX268" fmla="*/ 376805 w 11269336"/>
              <a:gd name="connsiteY268" fmla="*/ 2307647 h 2323145"/>
              <a:gd name="connsiteX269" fmla="*/ 266777 w 11269336"/>
              <a:gd name="connsiteY269" fmla="*/ 2309012 h 2323145"/>
              <a:gd name="connsiteX270" fmla="*/ 156013 w 11269336"/>
              <a:gd name="connsiteY270" fmla="*/ 2306832 h 2323145"/>
              <a:gd name="connsiteX271" fmla="*/ 87258 w 11269336"/>
              <a:gd name="connsiteY271" fmla="*/ 2285511 h 2323145"/>
              <a:gd name="connsiteX272" fmla="*/ 23798 w 11269336"/>
              <a:gd name="connsiteY272" fmla="*/ 2281822 h 2323145"/>
              <a:gd name="connsiteX273" fmla="*/ 0 w 11269336"/>
              <a:gd name="connsiteY273" fmla="*/ 2285369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296127 w 11269336"/>
              <a:gd name="connsiteY139" fmla="*/ 2023208 h 2323145"/>
              <a:gd name="connsiteX140" fmla="*/ 5092476 w 11269336"/>
              <a:gd name="connsiteY140" fmla="*/ 2100737 h 2323145"/>
              <a:gd name="connsiteX141" fmla="*/ 5060738 w 11269336"/>
              <a:gd name="connsiteY141" fmla="*/ 2083274 h 2323145"/>
              <a:gd name="connsiteX142" fmla="*/ 4860988 w 11269336"/>
              <a:gd name="connsiteY142" fmla="*/ 2135698 h 2323145"/>
              <a:gd name="connsiteX143" fmla="*/ 4807902 w 11269336"/>
              <a:gd name="connsiteY143" fmla="*/ 2138894 h 2323145"/>
              <a:gd name="connsiteX144" fmla="*/ 4765388 w 11269336"/>
              <a:gd name="connsiteY144" fmla="*/ 2162525 h 2323145"/>
              <a:gd name="connsiteX145" fmla="*/ 4745033 w 11269336"/>
              <a:gd name="connsiteY145" fmla="*/ 2158859 h 2323145"/>
              <a:gd name="connsiteX146" fmla="*/ 4741475 w 11269336"/>
              <a:gd name="connsiteY146" fmla="*/ 2157998 h 2323145"/>
              <a:gd name="connsiteX147" fmla="*/ 4728247 w 11269336"/>
              <a:gd name="connsiteY147" fmla="*/ 2159526 h 2323145"/>
              <a:gd name="connsiteX148" fmla="*/ 4723263 w 11269336"/>
              <a:gd name="connsiteY148" fmla="*/ 2153742 h 2323145"/>
              <a:gd name="connsiteX149" fmla="*/ 4702453 w 11269336"/>
              <a:gd name="connsiteY149" fmla="*/ 2151586 h 2323145"/>
              <a:gd name="connsiteX150" fmla="*/ 4678455 w 11269336"/>
              <a:gd name="connsiteY150" fmla="*/ 2156131 h 2323145"/>
              <a:gd name="connsiteX151" fmla="*/ 4593061 w 11269336"/>
              <a:gd name="connsiteY151" fmla="*/ 2171597 h 2323145"/>
              <a:gd name="connsiteX152" fmla="*/ 4579902 w 11269336"/>
              <a:gd name="connsiteY152" fmla="*/ 2177927 h 2323145"/>
              <a:gd name="connsiteX153" fmla="*/ 4533444 w 11269336"/>
              <a:gd name="connsiteY153" fmla="*/ 2181200 h 2323145"/>
              <a:gd name="connsiteX154" fmla="*/ 4492832 w 11269336"/>
              <a:gd name="connsiteY154" fmla="*/ 2188033 h 2323145"/>
              <a:gd name="connsiteX155" fmla="*/ 4467257 w 11269336"/>
              <a:gd name="connsiteY155" fmla="*/ 2196121 h 2323145"/>
              <a:gd name="connsiteX156" fmla="*/ 4459937 w 11269336"/>
              <a:gd name="connsiteY156" fmla="*/ 2195182 h 2323145"/>
              <a:gd name="connsiteX157" fmla="*/ 4433312 w 11269336"/>
              <a:gd name="connsiteY157" fmla="*/ 2199004 h 2323145"/>
              <a:gd name="connsiteX158" fmla="*/ 4420601 w 11269336"/>
              <a:gd name="connsiteY158" fmla="*/ 2205158 h 2323145"/>
              <a:gd name="connsiteX159" fmla="*/ 4405765 w 11269336"/>
              <a:gd name="connsiteY159" fmla="*/ 2199902 h 2323145"/>
              <a:gd name="connsiteX160" fmla="*/ 4401354 w 11269336"/>
              <a:gd name="connsiteY160" fmla="*/ 2194745 h 2323145"/>
              <a:gd name="connsiteX161" fmla="*/ 4383151 w 11269336"/>
              <a:gd name="connsiteY161" fmla="*/ 2201140 h 2323145"/>
              <a:gd name="connsiteX162" fmla="*/ 4366646 w 11269336"/>
              <a:gd name="connsiteY162" fmla="*/ 2198564 h 2323145"/>
              <a:gd name="connsiteX163" fmla="*/ 4354009 w 11269336"/>
              <a:gd name="connsiteY163" fmla="*/ 2204984 h 2323145"/>
              <a:gd name="connsiteX164" fmla="*/ 4348284 w 11269336"/>
              <a:gd name="connsiteY164" fmla="*/ 2205270 h 2323145"/>
              <a:gd name="connsiteX165" fmla="*/ 4333906 w 11269336"/>
              <a:gd name="connsiteY165" fmla="*/ 2205251 h 2323145"/>
              <a:gd name="connsiteX166" fmla="*/ 4308819 w 11269336"/>
              <a:gd name="connsiteY166" fmla="*/ 2203822 h 2323145"/>
              <a:gd name="connsiteX167" fmla="*/ 4301210 w 11269336"/>
              <a:gd name="connsiteY167" fmla="*/ 2204456 h 2323145"/>
              <a:gd name="connsiteX168" fmla="*/ 4283095 w 11269336"/>
              <a:gd name="connsiteY168" fmla="*/ 2198177 h 2323145"/>
              <a:gd name="connsiteX169" fmla="*/ 4250119 w 11269336"/>
              <a:gd name="connsiteY169" fmla="*/ 2196342 h 2323145"/>
              <a:gd name="connsiteX170" fmla="*/ 4189203 w 11269336"/>
              <a:gd name="connsiteY170" fmla="*/ 2178994 h 2323145"/>
              <a:gd name="connsiteX171" fmla="*/ 4154035 w 11269336"/>
              <a:gd name="connsiteY171" fmla="*/ 2171950 h 2323145"/>
              <a:gd name="connsiteX172" fmla="*/ 4129569 w 11269336"/>
              <a:gd name="connsiteY172" fmla="*/ 2163850 h 2323145"/>
              <a:gd name="connsiteX173" fmla="*/ 4061250 w 11269336"/>
              <a:gd name="connsiteY173" fmla="*/ 2159236 h 2323145"/>
              <a:gd name="connsiteX174" fmla="*/ 3945480 w 11269336"/>
              <a:gd name="connsiteY174" fmla="*/ 2158279 h 2323145"/>
              <a:gd name="connsiteX175" fmla="*/ 3921468 w 11269336"/>
              <a:gd name="connsiteY175" fmla="*/ 2156588 h 2323145"/>
              <a:gd name="connsiteX176" fmla="*/ 3903348 w 11269336"/>
              <a:gd name="connsiteY176" fmla="*/ 2149220 h 2323145"/>
              <a:gd name="connsiteX177" fmla="*/ 3901342 w 11269336"/>
              <a:gd name="connsiteY177" fmla="*/ 2142355 h 2323145"/>
              <a:gd name="connsiteX178" fmla="*/ 3888539 w 11269336"/>
              <a:gd name="connsiteY178" fmla="*/ 2140476 h 2323145"/>
              <a:gd name="connsiteX179" fmla="*/ 3885662 w 11269336"/>
              <a:gd name="connsiteY179" fmla="*/ 2138740 h 2323145"/>
              <a:gd name="connsiteX180" fmla="*/ 3868627 w 11269336"/>
              <a:gd name="connsiteY180" fmla="*/ 2130023 h 2323145"/>
              <a:gd name="connsiteX181" fmla="*/ 3819177 w 11269336"/>
              <a:gd name="connsiteY181" fmla="*/ 2142111 h 2323145"/>
              <a:gd name="connsiteX182" fmla="*/ 3769100 w 11269336"/>
              <a:gd name="connsiteY182" fmla="*/ 2131731 h 2323145"/>
              <a:gd name="connsiteX183" fmla="*/ 3562752 w 11269336"/>
              <a:gd name="connsiteY183" fmla="*/ 2131785 h 2323145"/>
              <a:gd name="connsiteX184" fmla="*/ 3541402 w 11269336"/>
              <a:gd name="connsiteY184" fmla="*/ 2106821 h 2323145"/>
              <a:gd name="connsiteX185" fmla="*/ 3460591 w 11269336"/>
              <a:gd name="connsiteY185" fmla="*/ 2097951 h 2323145"/>
              <a:gd name="connsiteX186" fmla="*/ 3320348 w 11269336"/>
              <a:gd name="connsiteY186" fmla="*/ 2130191 h 2323145"/>
              <a:gd name="connsiteX187" fmla="*/ 3170922 w 11269336"/>
              <a:gd name="connsiteY187" fmla="*/ 2115957 h 2323145"/>
              <a:gd name="connsiteX188" fmla="*/ 3156256 w 11269336"/>
              <a:gd name="connsiteY188" fmla="*/ 2124773 h 2323145"/>
              <a:gd name="connsiteX189" fmla="*/ 3140298 w 11269336"/>
              <a:gd name="connsiteY189" fmla="*/ 2129182 h 2323145"/>
              <a:gd name="connsiteX190" fmla="*/ 3138514 w 11269336"/>
              <a:gd name="connsiteY190" fmla="*/ 2128069 h 2323145"/>
              <a:gd name="connsiteX191" fmla="*/ 3120467 w 11269336"/>
              <a:gd name="connsiteY191" fmla="*/ 2128281 h 2323145"/>
              <a:gd name="connsiteX192" fmla="*/ 3116175 w 11269336"/>
              <a:gd name="connsiteY192" fmla="*/ 2131633 h 2323145"/>
              <a:gd name="connsiteX193" fmla="*/ 3103685 w 11269336"/>
              <a:gd name="connsiteY193" fmla="*/ 2132814 h 2323145"/>
              <a:gd name="connsiteX194" fmla="*/ 3078794 w 11269336"/>
              <a:gd name="connsiteY194" fmla="*/ 2137935 h 2323145"/>
              <a:gd name="connsiteX195" fmla="*/ 3074407 w 11269336"/>
              <a:gd name="connsiteY195" fmla="*/ 2136274 h 2323145"/>
              <a:gd name="connsiteX196" fmla="*/ 3037285 w 11269336"/>
              <a:gd name="connsiteY196" fmla="*/ 2139919 h 2323145"/>
              <a:gd name="connsiteX197" fmla="*/ 3036901 w 11269336"/>
              <a:gd name="connsiteY197" fmla="*/ 2138726 h 2323145"/>
              <a:gd name="connsiteX198" fmla="*/ 3026996 w 11269336"/>
              <a:gd name="connsiteY198" fmla="*/ 2134322 h 2323145"/>
              <a:gd name="connsiteX199" fmla="*/ 3007772 w 11269336"/>
              <a:gd name="connsiteY199" fmla="*/ 2128742 h 2323145"/>
              <a:gd name="connsiteX200" fmla="*/ 2965030 w 11269336"/>
              <a:gd name="connsiteY200" fmla="*/ 2100494 h 2323145"/>
              <a:gd name="connsiteX201" fmla="*/ 2926342 w 11269336"/>
              <a:gd name="connsiteY201" fmla="*/ 2104155 h 2323145"/>
              <a:gd name="connsiteX202" fmla="*/ 2918608 w 11269336"/>
              <a:gd name="connsiteY202" fmla="*/ 2104215 h 2323145"/>
              <a:gd name="connsiteX203" fmla="*/ 2918475 w 11269336"/>
              <a:gd name="connsiteY203" fmla="*/ 2103937 h 2323145"/>
              <a:gd name="connsiteX204" fmla="*/ 2910360 w 11269336"/>
              <a:gd name="connsiteY204" fmla="*/ 2103444 h 2323145"/>
              <a:gd name="connsiteX205" fmla="*/ 2904507 w 11269336"/>
              <a:gd name="connsiteY205" fmla="*/ 2104326 h 2323145"/>
              <a:gd name="connsiteX206" fmla="*/ 2889503 w 11269336"/>
              <a:gd name="connsiteY206" fmla="*/ 2104443 h 2323145"/>
              <a:gd name="connsiteX207" fmla="*/ 2884480 w 11269336"/>
              <a:gd name="connsiteY207" fmla="*/ 2102626 h 2323145"/>
              <a:gd name="connsiteX208" fmla="*/ 2882689 w 11269336"/>
              <a:gd name="connsiteY208" fmla="*/ 2099228 h 2323145"/>
              <a:gd name="connsiteX209" fmla="*/ 2881291 w 11269336"/>
              <a:gd name="connsiteY209" fmla="*/ 2099618 h 2323145"/>
              <a:gd name="connsiteX210" fmla="*/ 2853979 w 11269336"/>
              <a:gd name="connsiteY210" fmla="*/ 2090388 h 2323145"/>
              <a:gd name="connsiteX211" fmla="*/ 2791790 w 11269336"/>
              <a:gd name="connsiteY211" fmla="*/ 2080332 h 2323145"/>
              <a:gd name="connsiteX212" fmla="*/ 2755844 w 11269336"/>
              <a:gd name="connsiteY212" fmla="*/ 2078874 h 2323145"/>
              <a:gd name="connsiteX213" fmla="*/ 2657742 w 11269336"/>
              <a:gd name="connsiteY213" fmla="*/ 2070179 h 2323145"/>
              <a:gd name="connsiteX214" fmla="*/ 2559549 w 11269336"/>
              <a:gd name="connsiteY214" fmla="*/ 2057873 h 2323145"/>
              <a:gd name="connsiteX215" fmla="*/ 2512054 w 11269336"/>
              <a:gd name="connsiteY215" fmla="*/ 2031671 h 2323145"/>
              <a:gd name="connsiteX216" fmla="*/ 2506437 w 11269336"/>
              <a:gd name="connsiteY216" fmla="*/ 2030918 h 2323145"/>
              <a:gd name="connsiteX217" fmla="*/ 2491752 w 11269336"/>
              <a:gd name="connsiteY217" fmla="*/ 2033906 h 2323145"/>
              <a:gd name="connsiteX218" fmla="*/ 2486338 w 11269336"/>
              <a:gd name="connsiteY218" fmla="*/ 2035862 h 2323145"/>
              <a:gd name="connsiteX219" fmla="*/ 2478186 w 11269336"/>
              <a:gd name="connsiteY219" fmla="*/ 2036953 h 2323145"/>
              <a:gd name="connsiteX220" fmla="*/ 2477950 w 11269336"/>
              <a:gd name="connsiteY220" fmla="*/ 2036715 h 2323145"/>
              <a:gd name="connsiteX221" fmla="*/ 2470381 w 11269336"/>
              <a:gd name="connsiteY221" fmla="*/ 2038256 h 2323145"/>
              <a:gd name="connsiteX222" fmla="*/ 2433781 w 11269336"/>
              <a:gd name="connsiteY222" fmla="*/ 2049140 h 2323145"/>
              <a:gd name="connsiteX223" fmla="*/ 2381172 w 11269336"/>
              <a:gd name="connsiteY223" fmla="*/ 2030645 h 2323145"/>
              <a:gd name="connsiteX224" fmla="*/ 2360198 w 11269336"/>
              <a:gd name="connsiteY224" fmla="*/ 2029059 h 2323145"/>
              <a:gd name="connsiteX225" fmla="*/ 2348815 w 11269336"/>
              <a:gd name="connsiteY225" fmla="*/ 2026798 h 2323145"/>
              <a:gd name="connsiteX226" fmla="*/ 2347988 w 11269336"/>
              <a:gd name="connsiteY226" fmla="*/ 2025745 h 2323145"/>
              <a:gd name="connsiteX227" fmla="*/ 2312920 w 11269336"/>
              <a:gd name="connsiteY227" fmla="*/ 2036311 h 2323145"/>
              <a:gd name="connsiteX228" fmla="*/ 2307986 w 11269336"/>
              <a:gd name="connsiteY228" fmla="*/ 2035583 h 2323145"/>
              <a:gd name="connsiteX229" fmla="*/ 2285481 w 11269336"/>
              <a:gd name="connsiteY229" fmla="*/ 2045197 h 2323145"/>
              <a:gd name="connsiteX230" fmla="*/ 2273666 w 11269336"/>
              <a:gd name="connsiteY230" fmla="*/ 2048710 h 2323145"/>
              <a:gd name="connsiteX231" fmla="*/ 2270719 w 11269336"/>
              <a:gd name="connsiteY231" fmla="*/ 2052702 h 2323145"/>
              <a:gd name="connsiteX232" fmla="*/ 2253080 w 11269336"/>
              <a:gd name="connsiteY232" fmla="*/ 2056363 h 2323145"/>
              <a:gd name="connsiteX233" fmla="*/ 2250906 w 11269336"/>
              <a:gd name="connsiteY233" fmla="*/ 2055654 h 2323145"/>
              <a:gd name="connsiteX234" fmla="*/ 2236905 w 11269336"/>
              <a:gd name="connsiteY234" fmla="*/ 2062882 h 2323145"/>
              <a:gd name="connsiteX235" fmla="*/ 2225830 w 11269336"/>
              <a:gd name="connsiteY235" fmla="*/ 2074027 h 2323145"/>
              <a:gd name="connsiteX236" fmla="*/ 2073776 w 11269336"/>
              <a:gd name="connsiteY236" fmla="*/ 2089244 h 2323145"/>
              <a:gd name="connsiteX237" fmla="*/ 1948256 w 11269336"/>
              <a:gd name="connsiteY237" fmla="*/ 2146616 h 2323145"/>
              <a:gd name="connsiteX238" fmla="*/ 1865582 w 11269336"/>
              <a:gd name="connsiteY238" fmla="*/ 2153738 h 2323145"/>
              <a:gd name="connsiteX239" fmla="*/ 1835210 w 11269336"/>
              <a:gd name="connsiteY239" fmla="*/ 2134244 h 2323145"/>
              <a:gd name="connsiteX240" fmla="*/ 1632661 w 11269336"/>
              <a:gd name="connsiteY240" fmla="*/ 2173882 h 2323145"/>
              <a:gd name="connsiteX241" fmla="*/ 1579590 w 11269336"/>
              <a:gd name="connsiteY241" fmla="*/ 2173680 h 2323145"/>
              <a:gd name="connsiteX242" fmla="*/ 1535601 w 11269336"/>
              <a:gd name="connsiteY242" fmla="*/ 2194590 h 2323145"/>
              <a:gd name="connsiteX243" fmla="*/ 1515594 w 11269336"/>
              <a:gd name="connsiteY243" fmla="*/ 2189622 h 2323145"/>
              <a:gd name="connsiteX244" fmla="*/ 1512113 w 11269336"/>
              <a:gd name="connsiteY244" fmla="*/ 2188534 h 2323145"/>
              <a:gd name="connsiteX245" fmla="*/ 1498838 w 11269336"/>
              <a:gd name="connsiteY245" fmla="*/ 2189213 h 2323145"/>
              <a:gd name="connsiteX246" fmla="*/ 1494279 w 11269336"/>
              <a:gd name="connsiteY246" fmla="*/ 2183112 h 2323145"/>
              <a:gd name="connsiteX247" fmla="*/ 1473714 w 11269336"/>
              <a:gd name="connsiteY247" fmla="*/ 2179625 h 2323145"/>
              <a:gd name="connsiteX248" fmla="*/ 1449503 w 11269336"/>
              <a:gd name="connsiteY248" fmla="*/ 2182633 h 2323145"/>
              <a:gd name="connsiteX249" fmla="*/ 1335495 w 11269336"/>
              <a:gd name="connsiteY249" fmla="*/ 2203940 h 2323145"/>
              <a:gd name="connsiteX250" fmla="*/ 1266687 w 11269336"/>
              <a:gd name="connsiteY250" fmla="*/ 2212688 h 2323145"/>
              <a:gd name="connsiteX251" fmla="*/ 1239614 w 11269336"/>
              <a:gd name="connsiteY251" fmla="*/ 2209727 h 2323145"/>
              <a:gd name="connsiteX252" fmla="*/ 1202436 w 11269336"/>
              <a:gd name="connsiteY252" fmla="*/ 2209817 h 2323145"/>
              <a:gd name="connsiteX253" fmla="*/ 1136097 w 11269336"/>
              <a:gd name="connsiteY253" fmla="*/ 2205112 h 2323145"/>
              <a:gd name="connsiteX254" fmla="*/ 1048229 w 11269336"/>
              <a:gd name="connsiteY254" fmla="*/ 2207249 h 2323145"/>
              <a:gd name="connsiteX255" fmla="*/ 988232 w 11269336"/>
              <a:gd name="connsiteY255" fmla="*/ 2235635 h 2323145"/>
              <a:gd name="connsiteX256" fmla="*/ 981959 w 11269336"/>
              <a:gd name="connsiteY256" fmla="*/ 2231607 h 2323145"/>
              <a:gd name="connsiteX257" fmla="*/ 938600 w 11269336"/>
              <a:gd name="connsiteY257" fmla="*/ 2238113 h 2323145"/>
              <a:gd name="connsiteX258" fmla="*/ 791788 w 11269336"/>
              <a:gd name="connsiteY258" fmla="*/ 2293224 h 2323145"/>
              <a:gd name="connsiteX259" fmla="*/ 706914 w 11269336"/>
              <a:gd name="connsiteY259" fmla="*/ 2305046 h 2323145"/>
              <a:gd name="connsiteX260" fmla="*/ 675971 w 11269336"/>
              <a:gd name="connsiteY260" fmla="*/ 2304030 h 2323145"/>
              <a:gd name="connsiteX261" fmla="*/ 624180 w 11269336"/>
              <a:gd name="connsiteY261" fmla="*/ 2302650 h 2323145"/>
              <a:gd name="connsiteX262" fmla="*/ 583453 w 11269336"/>
              <a:gd name="connsiteY262" fmla="*/ 2288788 h 2323145"/>
              <a:gd name="connsiteX263" fmla="*/ 540946 w 11269336"/>
              <a:gd name="connsiteY263" fmla="*/ 2292721 h 2323145"/>
              <a:gd name="connsiteX264" fmla="*/ 533680 w 11269336"/>
              <a:gd name="connsiteY264" fmla="*/ 2310233 h 2323145"/>
              <a:gd name="connsiteX265" fmla="*/ 487366 w 11269336"/>
              <a:gd name="connsiteY265" fmla="*/ 2309053 h 2323145"/>
              <a:gd name="connsiteX266" fmla="*/ 416820 w 11269336"/>
              <a:gd name="connsiteY266" fmla="*/ 2305443 h 2323145"/>
              <a:gd name="connsiteX267" fmla="*/ 376805 w 11269336"/>
              <a:gd name="connsiteY267" fmla="*/ 2307647 h 2323145"/>
              <a:gd name="connsiteX268" fmla="*/ 266777 w 11269336"/>
              <a:gd name="connsiteY268" fmla="*/ 2309012 h 2323145"/>
              <a:gd name="connsiteX269" fmla="*/ 156013 w 11269336"/>
              <a:gd name="connsiteY269" fmla="*/ 2306832 h 2323145"/>
              <a:gd name="connsiteX270" fmla="*/ 87258 w 11269336"/>
              <a:gd name="connsiteY270" fmla="*/ 2285511 h 2323145"/>
              <a:gd name="connsiteX271" fmla="*/ 23798 w 11269336"/>
              <a:gd name="connsiteY271" fmla="*/ 2281822 h 2323145"/>
              <a:gd name="connsiteX272" fmla="*/ 0 w 11269336"/>
              <a:gd name="connsiteY272" fmla="*/ 2285369 h 2323145"/>
              <a:gd name="connsiteX273" fmla="*/ 0 w 11269336"/>
              <a:gd name="connsiteY27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092476 w 11269336"/>
              <a:gd name="connsiteY139" fmla="*/ 2100737 h 2323145"/>
              <a:gd name="connsiteX140" fmla="*/ 5060738 w 11269336"/>
              <a:gd name="connsiteY140" fmla="*/ 208327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60738 w 11269336"/>
              <a:gd name="connsiteY140" fmla="*/ 208327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1048229 w 11269336"/>
              <a:gd name="connsiteY252" fmla="*/ 2207249 h 2323145"/>
              <a:gd name="connsiteX253" fmla="*/ 988232 w 11269336"/>
              <a:gd name="connsiteY253" fmla="*/ 2235635 h 2323145"/>
              <a:gd name="connsiteX254" fmla="*/ 981959 w 11269336"/>
              <a:gd name="connsiteY254" fmla="*/ 2231607 h 2323145"/>
              <a:gd name="connsiteX255" fmla="*/ 938600 w 11269336"/>
              <a:gd name="connsiteY255" fmla="*/ 2238113 h 2323145"/>
              <a:gd name="connsiteX256" fmla="*/ 791788 w 11269336"/>
              <a:gd name="connsiteY256" fmla="*/ 2293224 h 2323145"/>
              <a:gd name="connsiteX257" fmla="*/ 706914 w 11269336"/>
              <a:gd name="connsiteY257" fmla="*/ 2305046 h 2323145"/>
              <a:gd name="connsiteX258" fmla="*/ 675971 w 11269336"/>
              <a:gd name="connsiteY258" fmla="*/ 2304030 h 2323145"/>
              <a:gd name="connsiteX259" fmla="*/ 624180 w 11269336"/>
              <a:gd name="connsiteY259" fmla="*/ 2302650 h 2323145"/>
              <a:gd name="connsiteX260" fmla="*/ 583453 w 11269336"/>
              <a:gd name="connsiteY260" fmla="*/ 2288788 h 2323145"/>
              <a:gd name="connsiteX261" fmla="*/ 540946 w 11269336"/>
              <a:gd name="connsiteY261" fmla="*/ 2292721 h 2323145"/>
              <a:gd name="connsiteX262" fmla="*/ 533680 w 11269336"/>
              <a:gd name="connsiteY262" fmla="*/ 2310233 h 2323145"/>
              <a:gd name="connsiteX263" fmla="*/ 487366 w 11269336"/>
              <a:gd name="connsiteY263" fmla="*/ 2309053 h 2323145"/>
              <a:gd name="connsiteX264" fmla="*/ 416820 w 11269336"/>
              <a:gd name="connsiteY264" fmla="*/ 2305443 h 2323145"/>
              <a:gd name="connsiteX265" fmla="*/ 376805 w 11269336"/>
              <a:gd name="connsiteY265" fmla="*/ 2307647 h 2323145"/>
              <a:gd name="connsiteX266" fmla="*/ 266777 w 11269336"/>
              <a:gd name="connsiteY266" fmla="*/ 2309012 h 2323145"/>
              <a:gd name="connsiteX267" fmla="*/ 156013 w 11269336"/>
              <a:gd name="connsiteY267" fmla="*/ 2306832 h 2323145"/>
              <a:gd name="connsiteX268" fmla="*/ 87258 w 11269336"/>
              <a:gd name="connsiteY268" fmla="*/ 2285511 h 2323145"/>
              <a:gd name="connsiteX269" fmla="*/ 23798 w 11269336"/>
              <a:gd name="connsiteY269" fmla="*/ 2281822 h 2323145"/>
              <a:gd name="connsiteX270" fmla="*/ 0 w 11269336"/>
              <a:gd name="connsiteY270" fmla="*/ 2285369 h 2323145"/>
              <a:gd name="connsiteX271" fmla="*/ 0 w 11269336"/>
              <a:gd name="connsiteY27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1048229 w 11269336"/>
              <a:gd name="connsiteY252" fmla="*/ 2207249 h 2323145"/>
              <a:gd name="connsiteX253" fmla="*/ 988232 w 11269336"/>
              <a:gd name="connsiteY253" fmla="*/ 2235635 h 2323145"/>
              <a:gd name="connsiteX254" fmla="*/ 981959 w 11269336"/>
              <a:gd name="connsiteY254" fmla="*/ 2231607 h 2323145"/>
              <a:gd name="connsiteX255" fmla="*/ 938600 w 11269336"/>
              <a:gd name="connsiteY255" fmla="*/ 2238113 h 2323145"/>
              <a:gd name="connsiteX256" fmla="*/ 791788 w 11269336"/>
              <a:gd name="connsiteY256" fmla="*/ 2293224 h 2323145"/>
              <a:gd name="connsiteX257" fmla="*/ 706914 w 11269336"/>
              <a:gd name="connsiteY257" fmla="*/ 2305046 h 2323145"/>
              <a:gd name="connsiteX258" fmla="*/ 675971 w 11269336"/>
              <a:gd name="connsiteY258" fmla="*/ 2304030 h 2323145"/>
              <a:gd name="connsiteX259" fmla="*/ 624180 w 11269336"/>
              <a:gd name="connsiteY259" fmla="*/ 2302650 h 2323145"/>
              <a:gd name="connsiteX260" fmla="*/ 583453 w 11269336"/>
              <a:gd name="connsiteY260" fmla="*/ 2288788 h 2323145"/>
              <a:gd name="connsiteX261" fmla="*/ 540946 w 11269336"/>
              <a:gd name="connsiteY261" fmla="*/ 2292721 h 2323145"/>
              <a:gd name="connsiteX262" fmla="*/ 533680 w 11269336"/>
              <a:gd name="connsiteY262" fmla="*/ 2310233 h 2323145"/>
              <a:gd name="connsiteX263" fmla="*/ 487366 w 11269336"/>
              <a:gd name="connsiteY263" fmla="*/ 2309053 h 2323145"/>
              <a:gd name="connsiteX264" fmla="*/ 416820 w 11269336"/>
              <a:gd name="connsiteY264" fmla="*/ 2305443 h 2323145"/>
              <a:gd name="connsiteX265" fmla="*/ 376805 w 11269336"/>
              <a:gd name="connsiteY265" fmla="*/ 2307647 h 2323145"/>
              <a:gd name="connsiteX266" fmla="*/ 266777 w 11269336"/>
              <a:gd name="connsiteY266" fmla="*/ 2309012 h 2323145"/>
              <a:gd name="connsiteX267" fmla="*/ 156013 w 11269336"/>
              <a:gd name="connsiteY267" fmla="*/ 2306832 h 2323145"/>
              <a:gd name="connsiteX268" fmla="*/ 87258 w 11269336"/>
              <a:gd name="connsiteY268" fmla="*/ 2285511 h 2323145"/>
              <a:gd name="connsiteX269" fmla="*/ 23798 w 11269336"/>
              <a:gd name="connsiteY269" fmla="*/ 2281822 h 2323145"/>
              <a:gd name="connsiteX270" fmla="*/ 0 w 11269336"/>
              <a:gd name="connsiteY270" fmla="*/ 2285369 h 2323145"/>
              <a:gd name="connsiteX271" fmla="*/ 0 w 11269336"/>
              <a:gd name="connsiteY27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988232 w 11269336"/>
              <a:gd name="connsiteY252" fmla="*/ 2235635 h 2323145"/>
              <a:gd name="connsiteX253" fmla="*/ 981959 w 11269336"/>
              <a:gd name="connsiteY253" fmla="*/ 2231607 h 2323145"/>
              <a:gd name="connsiteX254" fmla="*/ 938600 w 11269336"/>
              <a:gd name="connsiteY254" fmla="*/ 2238113 h 2323145"/>
              <a:gd name="connsiteX255" fmla="*/ 791788 w 11269336"/>
              <a:gd name="connsiteY255" fmla="*/ 2293224 h 2323145"/>
              <a:gd name="connsiteX256" fmla="*/ 706914 w 11269336"/>
              <a:gd name="connsiteY256" fmla="*/ 2305046 h 2323145"/>
              <a:gd name="connsiteX257" fmla="*/ 675971 w 11269336"/>
              <a:gd name="connsiteY257" fmla="*/ 2304030 h 2323145"/>
              <a:gd name="connsiteX258" fmla="*/ 624180 w 11269336"/>
              <a:gd name="connsiteY258" fmla="*/ 2302650 h 2323145"/>
              <a:gd name="connsiteX259" fmla="*/ 583453 w 11269336"/>
              <a:gd name="connsiteY259" fmla="*/ 2288788 h 2323145"/>
              <a:gd name="connsiteX260" fmla="*/ 540946 w 11269336"/>
              <a:gd name="connsiteY260" fmla="*/ 2292721 h 2323145"/>
              <a:gd name="connsiteX261" fmla="*/ 533680 w 11269336"/>
              <a:gd name="connsiteY261" fmla="*/ 2310233 h 2323145"/>
              <a:gd name="connsiteX262" fmla="*/ 487366 w 11269336"/>
              <a:gd name="connsiteY262" fmla="*/ 2309053 h 2323145"/>
              <a:gd name="connsiteX263" fmla="*/ 416820 w 11269336"/>
              <a:gd name="connsiteY263" fmla="*/ 2305443 h 2323145"/>
              <a:gd name="connsiteX264" fmla="*/ 376805 w 11269336"/>
              <a:gd name="connsiteY264" fmla="*/ 2307647 h 2323145"/>
              <a:gd name="connsiteX265" fmla="*/ 266777 w 11269336"/>
              <a:gd name="connsiteY265" fmla="*/ 2309012 h 2323145"/>
              <a:gd name="connsiteX266" fmla="*/ 156013 w 11269336"/>
              <a:gd name="connsiteY266" fmla="*/ 2306832 h 2323145"/>
              <a:gd name="connsiteX267" fmla="*/ 87258 w 11269336"/>
              <a:gd name="connsiteY267" fmla="*/ 2285511 h 2323145"/>
              <a:gd name="connsiteX268" fmla="*/ 23798 w 11269336"/>
              <a:gd name="connsiteY268" fmla="*/ 2281822 h 2323145"/>
              <a:gd name="connsiteX269" fmla="*/ 0 w 11269336"/>
              <a:gd name="connsiteY269" fmla="*/ 2285369 h 2323145"/>
              <a:gd name="connsiteX270" fmla="*/ 0 w 11269336"/>
              <a:gd name="connsiteY270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266687 w 11269336"/>
              <a:gd name="connsiteY247" fmla="*/ 2212688 h 2323145"/>
              <a:gd name="connsiteX248" fmla="*/ 1239614 w 11269336"/>
              <a:gd name="connsiteY248" fmla="*/ 2209727 h 2323145"/>
              <a:gd name="connsiteX249" fmla="*/ 1202436 w 11269336"/>
              <a:gd name="connsiteY249" fmla="*/ 2209817 h 2323145"/>
              <a:gd name="connsiteX250" fmla="*/ 1136097 w 11269336"/>
              <a:gd name="connsiteY250" fmla="*/ 2205112 h 2323145"/>
              <a:gd name="connsiteX251" fmla="*/ 988232 w 11269336"/>
              <a:gd name="connsiteY251" fmla="*/ 2235635 h 2323145"/>
              <a:gd name="connsiteX252" fmla="*/ 981959 w 11269336"/>
              <a:gd name="connsiteY252" fmla="*/ 2231607 h 2323145"/>
              <a:gd name="connsiteX253" fmla="*/ 938600 w 11269336"/>
              <a:gd name="connsiteY253" fmla="*/ 2238113 h 2323145"/>
              <a:gd name="connsiteX254" fmla="*/ 791788 w 11269336"/>
              <a:gd name="connsiteY254" fmla="*/ 2293224 h 2323145"/>
              <a:gd name="connsiteX255" fmla="*/ 706914 w 11269336"/>
              <a:gd name="connsiteY255" fmla="*/ 2305046 h 2323145"/>
              <a:gd name="connsiteX256" fmla="*/ 675971 w 11269336"/>
              <a:gd name="connsiteY256" fmla="*/ 2304030 h 2323145"/>
              <a:gd name="connsiteX257" fmla="*/ 624180 w 11269336"/>
              <a:gd name="connsiteY257" fmla="*/ 2302650 h 2323145"/>
              <a:gd name="connsiteX258" fmla="*/ 583453 w 11269336"/>
              <a:gd name="connsiteY258" fmla="*/ 2288788 h 2323145"/>
              <a:gd name="connsiteX259" fmla="*/ 540946 w 11269336"/>
              <a:gd name="connsiteY259" fmla="*/ 2292721 h 2323145"/>
              <a:gd name="connsiteX260" fmla="*/ 533680 w 11269336"/>
              <a:gd name="connsiteY260" fmla="*/ 2310233 h 2323145"/>
              <a:gd name="connsiteX261" fmla="*/ 487366 w 11269336"/>
              <a:gd name="connsiteY261" fmla="*/ 2309053 h 2323145"/>
              <a:gd name="connsiteX262" fmla="*/ 416820 w 11269336"/>
              <a:gd name="connsiteY262" fmla="*/ 2305443 h 2323145"/>
              <a:gd name="connsiteX263" fmla="*/ 376805 w 11269336"/>
              <a:gd name="connsiteY263" fmla="*/ 2307647 h 2323145"/>
              <a:gd name="connsiteX264" fmla="*/ 266777 w 11269336"/>
              <a:gd name="connsiteY264" fmla="*/ 2309012 h 2323145"/>
              <a:gd name="connsiteX265" fmla="*/ 156013 w 11269336"/>
              <a:gd name="connsiteY265" fmla="*/ 2306832 h 2323145"/>
              <a:gd name="connsiteX266" fmla="*/ 87258 w 11269336"/>
              <a:gd name="connsiteY266" fmla="*/ 2285511 h 2323145"/>
              <a:gd name="connsiteX267" fmla="*/ 23798 w 11269336"/>
              <a:gd name="connsiteY267" fmla="*/ 2281822 h 2323145"/>
              <a:gd name="connsiteX268" fmla="*/ 0 w 11269336"/>
              <a:gd name="connsiteY268" fmla="*/ 2285369 h 2323145"/>
              <a:gd name="connsiteX269" fmla="*/ 0 w 11269336"/>
              <a:gd name="connsiteY269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197391 w 11269336"/>
              <a:gd name="connsiteY54" fmla="*/ 1107746 h 2323145"/>
              <a:gd name="connsiteX55" fmla="*/ 8081474 w 11269336"/>
              <a:gd name="connsiteY55" fmla="*/ 1130125 h 2323145"/>
              <a:gd name="connsiteX56" fmla="*/ 8053585 w 11269336"/>
              <a:gd name="connsiteY56" fmla="*/ 1129169 h 2323145"/>
              <a:gd name="connsiteX57" fmla="*/ 8038422 w 11269336"/>
              <a:gd name="connsiteY57" fmla="*/ 1119092 h 2323145"/>
              <a:gd name="connsiteX58" fmla="*/ 8029450 w 11269336"/>
              <a:gd name="connsiteY58" fmla="*/ 1125592 h 2323145"/>
              <a:gd name="connsiteX59" fmla="*/ 7959552 w 11269336"/>
              <a:gd name="connsiteY59" fmla="*/ 1140188 h 2323145"/>
              <a:gd name="connsiteX60" fmla="*/ 7914188 w 11269336"/>
              <a:gd name="connsiteY60" fmla="*/ 1150862 h 2323145"/>
              <a:gd name="connsiteX61" fmla="*/ 7914918 w 11269336"/>
              <a:gd name="connsiteY61" fmla="*/ 1168758 h 2323145"/>
              <a:gd name="connsiteX62" fmla="*/ 7875510 w 11269336"/>
              <a:gd name="connsiteY62" fmla="*/ 1183153 h 2323145"/>
              <a:gd name="connsiteX63" fmla="*/ 7829932 w 11269336"/>
              <a:gd name="connsiteY63" fmla="*/ 1180782 h 2323145"/>
              <a:gd name="connsiteX64" fmla="*/ 7779182 w 11269336"/>
              <a:gd name="connsiteY64" fmla="*/ 1192665 h 2323145"/>
              <a:gd name="connsiteX65" fmla="*/ 7748774 w 11269336"/>
              <a:gd name="connsiteY65" fmla="*/ 1199586 h 2323145"/>
              <a:gd name="connsiteX66" fmla="*/ 7671846 w 11269336"/>
              <a:gd name="connsiteY66" fmla="*/ 1231966 h 2323145"/>
              <a:gd name="connsiteX67" fmla="*/ 7554146 w 11269336"/>
              <a:gd name="connsiteY67" fmla="*/ 1319748 h 2323145"/>
              <a:gd name="connsiteX68" fmla="*/ 7515052 w 11269336"/>
              <a:gd name="connsiteY68" fmla="*/ 1336718 h 2323145"/>
              <a:gd name="connsiteX69" fmla="*/ 7507193 w 11269336"/>
              <a:gd name="connsiteY69" fmla="*/ 1334617 h 2323145"/>
              <a:gd name="connsiteX70" fmla="*/ 7461694 w 11269336"/>
              <a:gd name="connsiteY70" fmla="*/ 1375866 h 2323145"/>
              <a:gd name="connsiteX71" fmla="*/ 7377571 w 11269336"/>
              <a:gd name="connsiteY71" fmla="*/ 1400128 h 2323145"/>
              <a:gd name="connsiteX72" fmla="*/ 7311261 w 11269336"/>
              <a:gd name="connsiteY72" fmla="*/ 1412652 h 2323145"/>
              <a:gd name="connsiteX73" fmla="*/ 7275307 w 11269336"/>
              <a:gd name="connsiteY73" fmla="*/ 1422171 h 2323145"/>
              <a:gd name="connsiteX74" fmla="*/ 7247783 w 11269336"/>
              <a:gd name="connsiteY74" fmla="*/ 1426330 h 2323145"/>
              <a:gd name="connsiteX75" fmla="*/ 7185047 w 11269336"/>
              <a:gd name="connsiteY75" fmla="*/ 1451812 h 2323145"/>
              <a:gd name="connsiteX76" fmla="*/ 7084117 w 11269336"/>
              <a:gd name="connsiteY76" fmla="*/ 1500281 h 2323145"/>
              <a:gd name="connsiteX77" fmla="*/ 7062011 w 11269336"/>
              <a:gd name="connsiteY77" fmla="*/ 1509183 h 2323145"/>
              <a:gd name="connsiteX78" fmla="*/ 7040555 w 11269336"/>
              <a:gd name="connsiteY78" fmla="*/ 1511207 h 2323145"/>
              <a:gd name="connsiteX79" fmla="*/ 7033438 w 11269336"/>
              <a:gd name="connsiteY79" fmla="*/ 1506772 h 2323145"/>
              <a:gd name="connsiteX80" fmla="*/ 7020886 w 11269336"/>
              <a:gd name="connsiteY80" fmla="*/ 1510764 h 2323145"/>
              <a:gd name="connsiteX81" fmla="*/ 7017033 w 11269336"/>
              <a:gd name="connsiteY81" fmla="*/ 1510650 h 2323145"/>
              <a:gd name="connsiteX82" fmla="*/ 6995460 w 11269336"/>
              <a:gd name="connsiteY82" fmla="*/ 1511173 h 2323145"/>
              <a:gd name="connsiteX83" fmla="*/ 6962144 w 11269336"/>
              <a:gd name="connsiteY83" fmla="*/ 1541508 h 2323145"/>
              <a:gd name="connsiteX84" fmla="*/ 6910674 w 11269336"/>
              <a:gd name="connsiteY84" fmla="*/ 1554793 h 2323145"/>
              <a:gd name="connsiteX85" fmla="*/ 6732152 w 11269336"/>
              <a:gd name="connsiteY85" fmla="*/ 1642538 h 2323145"/>
              <a:gd name="connsiteX86" fmla="*/ 6694106 w 11269336"/>
              <a:gd name="connsiteY86" fmla="*/ 1632377 h 2323145"/>
              <a:gd name="connsiteX87" fmla="*/ 6617223 w 11269336"/>
              <a:gd name="connsiteY87" fmla="*/ 1659889 h 2323145"/>
              <a:gd name="connsiteX88" fmla="*/ 6521138 w 11269336"/>
              <a:gd name="connsiteY88" fmla="*/ 1744340 h 2323145"/>
              <a:gd name="connsiteX89" fmla="*/ 6380677 w 11269336"/>
              <a:gd name="connsiteY89" fmla="*/ 1796883 h 2323145"/>
              <a:gd name="connsiteX90" fmla="*/ 6374897 w 11269336"/>
              <a:gd name="connsiteY90" fmla="*/ 1809910 h 2323145"/>
              <a:gd name="connsiteX91" fmla="*/ 6364545 w 11269336"/>
              <a:gd name="connsiteY91" fmla="*/ 1820090 h 2323145"/>
              <a:gd name="connsiteX92" fmla="*/ 6362126 w 11269336"/>
              <a:gd name="connsiteY92" fmla="*/ 1819991 h 2323145"/>
              <a:gd name="connsiteX93" fmla="*/ 6346673 w 11269336"/>
              <a:gd name="connsiteY93" fmla="*/ 1827824 h 2323145"/>
              <a:gd name="connsiteX94" fmla="*/ 6345588 w 11269336"/>
              <a:gd name="connsiteY94" fmla="*/ 1832232 h 2323145"/>
              <a:gd name="connsiteX95" fmla="*/ 6335708 w 11269336"/>
              <a:gd name="connsiteY95" fmla="*/ 1838451 h 2323145"/>
              <a:gd name="connsiteX96" fmla="*/ 6318182 w 11269336"/>
              <a:gd name="connsiteY96" fmla="*/ 1852975 h 2323145"/>
              <a:gd name="connsiteX97" fmla="*/ 6313084 w 11269336"/>
              <a:gd name="connsiteY97" fmla="*/ 1853561 h 2323145"/>
              <a:gd name="connsiteX98" fmla="*/ 6283816 w 11269336"/>
              <a:gd name="connsiteY98" fmla="*/ 1872148 h 2323145"/>
              <a:gd name="connsiteX99" fmla="*/ 6282550 w 11269336"/>
              <a:gd name="connsiteY99" fmla="*/ 1871392 h 2323145"/>
              <a:gd name="connsiteX100" fmla="*/ 6270527 w 11269336"/>
              <a:gd name="connsiteY100" fmla="*/ 1872208 h 2323145"/>
              <a:gd name="connsiteX101" fmla="*/ 6249518 w 11269336"/>
              <a:gd name="connsiteY101" fmla="*/ 1876079 h 2323145"/>
              <a:gd name="connsiteX102" fmla="*/ 6190386 w 11269336"/>
              <a:gd name="connsiteY102" fmla="*/ 1872478 h 2323145"/>
              <a:gd name="connsiteX103" fmla="*/ 6159777 w 11269336"/>
              <a:gd name="connsiteY103" fmla="*/ 1891745 h 2323145"/>
              <a:gd name="connsiteX104" fmla="*/ 6153131 w 11269336"/>
              <a:gd name="connsiteY104" fmla="*/ 1895079 h 2323145"/>
              <a:gd name="connsiteX105" fmla="*/ 6152798 w 11269336"/>
              <a:gd name="connsiteY105" fmla="*/ 1894920 h 2323145"/>
              <a:gd name="connsiteX106" fmla="*/ 6145388 w 11269336"/>
              <a:gd name="connsiteY106" fmla="*/ 1897990 h 2323145"/>
              <a:gd name="connsiteX107" fmla="*/ 6141014 w 11269336"/>
              <a:gd name="connsiteY107" fmla="*/ 1901155 h 2323145"/>
              <a:gd name="connsiteX108" fmla="*/ 6128122 w 11269336"/>
              <a:gd name="connsiteY108" fmla="*/ 1907623 h 2323145"/>
              <a:gd name="connsiteX109" fmla="*/ 6122351 w 11269336"/>
              <a:gd name="connsiteY109" fmla="*/ 1908359 h 2323145"/>
              <a:gd name="connsiteX110" fmla="*/ 6064750 w 11269336"/>
              <a:gd name="connsiteY110" fmla="*/ 1896394 h 2323145"/>
              <a:gd name="connsiteX111" fmla="*/ 5964230 w 11269336"/>
              <a:gd name="connsiteY111" fmla="*/ 1910038 h 2323145"/>
              <a:gd name="connsiteX112" fmla="*/ 5865399 w 11269336"/>
              <a:gd name="connsiteY112" fmla="*/ 1926966 h 2323145"/>
              <a:gd name="connsiteX113" fmla="*/ 5829951 w 11269336"/>
              <a:gd name="connsiteY113" fmla="*/ 1934755 h 2323145"/>
              <a:gd name="connsiteX114" fmla="*/ 5765285 w 11269336"/>
              <a:gd name="connsiteY114" fmla="*/ 1941322 h 2323145"/>
              <a:gd name="connsiteX115" fmla="*/ 5734750 w 11269336"/>
              <a:gd name="connsiteY115" fmla="*/ 1939793 h 2323145"/>
              <a:gd name="connsiteX116" fmla="*/ 5733569 w 11269336"/>
              <a:gd name="connsiteY116" fmla="*/ 1940505 h 2323145"/>
              <a:gd name="connsiteX117" fmla="*/ 5730329 w 11269336"/>
              <a:gd name="connsiteY117" fmla="*/ 1937845 h 2323145"/>
              <a:gd name="connsiteX118" fmla="*/ 5724661 w 11269336"/>
              <a:gd name="connsiteY118" fmla="*/ 1937455 h 2323145"/>
              <a:gd name="connsiteX119" fmla="*/ 5710186 w 11269336"/>
              <a:gd name="connsiteY119" fmla="*/ 1941370 h 2323145"/>
              <a:gd name="connsiteX120" fmla="*/ 5704910 w 11269336"/>
              <a:gd name="connsiteY120" fmla="*/ 1943663 h 2323145"/>
              <a:gd name="connsiteX121" fmla="*/ 5696836 w 11269336"/>
              <a:gd name="connsiteY121" fmla="*/ 1945271 h 2323145"/>
              <a:gd name="connsiteX122" fmla="*/ 5696583 w 11269336"/>
              <a:gd name="connsiteY122" fmla="*/ 1945050 h 2323145"/>
              <a:gd name="connsiteX123" fmla="*/ 5689123 w 11269336"/>
              <a:gd name="connsiteY123" fmla="*/ 1947067 h 2323145"/>
              <a:gd name="connsiteX124" fmla="*/ 5653291 w 11269336"/>
              <a:gd name="connsiteY124" fmla="*/ 1960245 h 2323145"/>
              <a:gd name="connsiteX125" fmla="*/ 5599385 w 11269336"/>
              <a:gd name="connsiteY125" fmla="*/ 1945198 h 2323145"/>
              <a:gd name="connsiteX126" fmla="*/ 5578300 w 11269336"/>
              <a:gd name="connsiteY126" fmla="*/ 1944963 h 2323145"/>
              <a:gd name="connsiteX127" fmla="*/ 5566758 w 11269336"/>
              <a:gd name="connsiteY127" fmla="*/ 1943441 h 2323145"/>
              <a:gd name="connsiteX128" fmla="*/ 5565857 w 11269336"/>
              <a:gd name="connsiteY128" fmla="*/ 1942445 h 2323145"/>
              <a:gd name="connsiteX129" fmla="*/ 5531534 w 11269336"/>
              <a:gd name="connsiteY129" fmla="*/ 1955208 h 2323145"/>
              <a:gd name="connsiteX130" fmla="*/ 5526552 w 11269336"/>
              <a:gd name="connsiteY130" fmla="*/ 1954799 h 2323145"/>
              <a:gd name="connsiteX131" fmla="*/ 5504723 w 11269336"/>
              <a:gd name="connsiteY131" fmla="*/ 1965811 h 2323145"/>
              <a:gd name="connsiteX132" fmla="*/ 5493156 w 11269336"/>
              <a:gd name="connsiteY132" fmla="*/ 1970063 h 2323145"/>
              <a:gd name="connsiteX133" fmla="*/ 5490486 w 11269336"/>
              <a:gd name="connsiteY133" fmla="*/ 1974227 h 2323145"/>
              <a:gd name="connsiteX134" fmla="*/ 5473107 w 11269336"/>
              <a:gd name="connsiteY134" fmla="*/ 1979001 h 2323145"/>
              <a:gd name="connsiteX135" fmla="*/ 5470885 w 11269336"/>
              <a:gd name="connsiteY135" fmla="*/ 1978432 h 2323145"/>
              <a:gd name="connsiteX136" fmla="*/ 5457393 w 11269336"/>
              <a:gd name="connsiteY136" fmla="*/ 1986525 h 2323145"/>
              <a:gd name="connsiteX137" fmla="*/ 5447102 w 11269336"/>
              <a:gd name="connsiteY137" fmla="*/ 1998329 h 2323145"/>
              <a:gd name="connsiteX138" fmla="*/ 5159151 w 11269336"/>
              <a:gd name="connsiteY138" fmla="*/ 2029640 h 2323145"/>
              <a:gd name="connsiteX139" fmla="*/ 5041688 w 11269336"/>
              <a:gd name="connsiteY139" fmla="*/ 2022334 h 2323145"/>
              <a:gd name="connsiteX140" fmla="*/ 4860988 w 11269336"/>
              <a:gd name="connsiteY140" fmla="*/ 2135698 h 2323145"/>
              <a:gd name="connsiteX141" fmla="*/ 4807902 w 11269336"/>
              <a:gd name="connsiteY141" fmla="*/ 2138894 h 2323145"/>
              <a:gd name="connsiteX142" fmla="*/ 4765388 w 11269336"/>
              <a:gd name="connsiteY142" fmla="*/ 2162525 h 2323145"/>
              <a:gd name="connsiteX143" fmla="*/ 4745033 w 11269336"/>
              <a:gd name="connsiteY143" fmla="*/ 2158859 h 2323145"/>
              <a:gd name="connsiteX144" fmla="*/ 4741475 w 11269336"/>
              <a:gd name="connsiteY144" fmla="*/ 2157998 h 2323145"/>
              <a:gd name="connsiteX145" fmla="*/ 4728247 w 11269336"/>
              <a:gd name="connsiteY145" fmla="*/ 2159526 h 2323145"/>
              <a:gd name="connsiteX146" fmla="*/ 4723263 w 11269336"/>
              <a:gd name="connsiteY146" fmla="*/ 2153742 h 2323145"/>
              <a:gd name="connsiteX147" fmla="*/ 4702453 w 11269336"/>
              <a:gd name="connsiteY147" fmla="*/ 2151586 h 2323145"/>
              <a:gd name="connsiteX148" fmla="*/ 4678455 w 11269336"/>
              <a:gd name="connsiteY148" fmla="*/ 2156131 h 2323145"/>
              <a:gd name="connsiteX149" fmla="*/ 4593061 w 11269336"/>
              <a:gd name="connsiteY149" fmla="*/ 2171597 h 2323145"/>
              <a:gd name="connsiteX150" fmla="*/ 4579902 w 11269336"/>
              <a:gd name="connsiteY150" fmla="*/ 2177927 h 2323145"/>
              <a:gd name="connsiteX151" fmla="*/ 4533444 w 11269336"/>
              <a:gd name="connsiteY151" fmla="*/ 2181200 h 2323145"/>
              <a:gd name="connsiteX152" fmla="*/ 4492832 w 11269336"/>
              <a:gd name="connsiteY152" fmla="*/ 2188033 h 2323145"/>
              <a:gd name="connsiteX153" fmla="*/ 4467257 w 11269336"/>
              <a:gd name="connsiteY153" fmla="*/ 2196121 h 2323145"/>
              <a:gd name="connsiteX154" fmla="*/ 4459937 w 11269336"/>
              <a:gd name="connsiteY154" fmla="*/ 2195182 h 2323145"/>
              <a:gd name="connsiteX155" fmla="*/ 4433312 w 11269336"/>
              <a:gd name="connsiteY155" fmla="*/ 2199004 h 2323145"/>
              <a:gd name="connsiteX156" fmla="*/ 4420601 w 11269336"/>
              <a:gd name="connsiteY156" fmla="*/ 2205158 h 2323145"/>
              <a:gd name="connsiteX157" fmla="*/ 4405765 w 11269336"/>
              <a:gd name="connsiteY157" fmla="*/ 2199902 h 2323145"/>
              <a:gd name="connsiteX158" fmla="*/ 4401354 w 11269336"/>
              <a:gd name="connsiteY158" fmla="*/ 2194745 h 2323145"/>
              <a:gd name="connsiteX159" fmla="*/ 4383151 w 11269336"/>
              <a:gd name="connsiteY159" fmla="*/ 2201140 h 2323145"/>
              <a:gd name="connsiteX160" fmla="*/ 4366646 w 11269336"/>
              <a:gd name="connsiteY160" fmla="*/ 2198564 h 2323145"/>
              <a:gd name="connsiteX161" fmla="*/ 4354009 w 11269336"/>
              <a:gd name="connsiteY161" fmla="*/ 2204984 h 2323145"/>
              <a:gd name="connsiteX162" fmla="*/ 4348284 w 11269336"/>
              <a:gd name="connsiteY162" fmla="*/ 2205270 h 2323145"/>
              <a:gd name="connsiteX163" fmla="*/ 4333906 w 11269336"/>
              <a:gd name="connsiteY163" fmla="*/ 2205251 h 2323145"/>
              <a:gd name="connsiteX164" fmla="*/ 4308819 w 11269336"/>
              <a:gd name="connsiteY164" fmla="*/ 2203822 h 2323145"/>
              <a:gd name="connsiteX165" fmla="*/ 4301210 w 11269336"/>
              <a:gd name="connsiteY165" fmla="*/ 2204456 h 2323145"/>
              <a:gd name="connsiteX166" fmla="*/ 4283095 w 11269336"/>
              <a:gd name="connsiteY166" fmla="*/ 2198177 h 2323145"/>
              <a:gd name="connsiteX167" fmla="*/ 4250119 w 11269336"/>
              <a:gd name="connsiteY167" fmla="*/ 2196342 h 2323145"/>
              <a:gd name="connsiteX168" fmla="*/ 4189203 w 11269336"/>
              <a:gd name="connsiteY168" fmla="*/ 2178994 h 2323145"/>
              <a:gd name="connsiteX169" fmla="*/ 4154035 w 11269336"/>
              <a:gd name="connsiteY169" fmla="*/ 2171950 h 2323145"/>
              <a:gd name="connsiteX170" fmla="*/ 4129569 w 11269336"/>
              <a:gd name="connsiteY170" fmla="*/ 2163850 h 2323145"/>
              <a:gd name="connsiteX171" fmla="*/ 4061250 w 11269336"/>
              <a:gd name="connsiteY171" fmla="*/ 2159236 h 2323145"/>
              <a:gd name="connsiteX172" fmla="*/ 3945480 w 11269336"/>
              <a:gd name="connsiteY172" fmla="*/ 2158279 h 2323145"/>
              <a:gd name="connsiteX173" fmla="*/ 3921468 w 11269336"/>
              <a:gd name="connsiteY173" fmla="*/ 2156588 h 2323145"/>
              <a:gd name="connsiteX174" fmla="*/ 3903348 w 11269336"/>
              <a:gd name="connsiteY174" fmla="*/ 2149220 h 2323145"/>
              <a:gd name="connsiteX175" fmla="*/ 3901342 w 11269336"/>
              <a:gd name="connsiteY175" fmla="*/ 2142355 h 2323145"/>
              <a:gd name="connsiteX176" fmla="*/ 3888539 w 11269336"/>
              <a:gd name="connsiteY176" fmla="*/ 2140476 h 2323145"/>
              <a:gd name="connsiteX177" fmla="*/ 3885662 w 11269336"/>
              <a:gd name="connsiteY177" fmla="*/ 2138740 h 2323145"/>
              <a:gd name="connsiteX178" fmla="*/ 3868627 w 11269336"/>
              <a:gd name="connsiteY178" fmla="*/ 2130023 h 2323145"/>
              <a:gd name="connsiteX179" fmla="*/ 3819177 w 11269336"/>
              <a:gd name="connsiteY179" fmla="*/ 2142111 h 2323145"/>
              <a:gd name="connsiteX180" fmla="*/ 3769100 w 11269336"/>
              <a:gd name="connsiteY180" fmla="*/ 2131731 h 2323145"/>
              <a:gd name="connsiteX181" fmla="*/ 3562752 w 11269336"/>
              <a:gd name="connsiteY181" fmla="*/ 2131785 h 2323145"/>
              <a:gd name="connsiteX182" fmla="*/ 3541402 w 11269336"/>
              <a:gd name="connsiteY182" fmla="*/ 2106821 h 2323145"/>
              <a:gd name="connsiteX183" fmla="*/ 3365341 w 11269336"/>
              <a:gd name="connsiteY183" fmla="*/ 2077638 h 2323145"/>
              <a:gd name="connsiteX184" fmla="*/ 3170922 w 11269336"/>
              <a:gd name="connsiteY184" fmla="*/ 2115957 h 2323145"/>
              <a:gd name="connsiteX185" fmla="*/ 3156256 w 11269336"/>
              <a:gd name="connsiteY185" fmla="*/ 2124773 h 2323145"/>
              <a:gd name="connsiteX186" fmla="*/ 3140298 w 11269336"/>
              <a:gd name="connsiteY186" fmla="*/ 2129182 h 2323145"/>
              <a:gd name="connsiteX187" fmla="*/ 3138514 w 11269336"/>
              <a:gd name="connsiteY187" fmla="*/ 2128069 h 2323145"/>
              <a:gd name="connsiteX188" fmla="*/ 3120467 w 11269336"/>
              <a:gd name="connsiteY188" fmla="*/ 2128281 h 2323145"/>
              <a:gd name="connsiteX189" fmla="*/ 3116175 w 11269336"/>
              <a:gd name="connsiteY189" fmla="*/ 2131633 h 2323145"/>
              <a:gd name="connsiteX190" fmla="*/ 3103685 w 11269336"/>
              <a:gd name="connsiteY190" fmla="*/ 2132814 h 2323145"/>
              <a:gd name="connsiteX191" fmla="*/ 3078794 w 11269336"/>
              <a:gd name="connsiteY191" fmla="*/ 2137935 h 2323145"/>
              <a:gd name="connsiteX192" fmla="*/ 3074407 w 11269336"/>
              <a:gd name="connsiteY192" fmla="*/ 2136274 h 2323145"/>
              <a:gd name="connsiteX193" fmla="*/ 3037285 w 11269336"/>
              <a:gd name="connsiteY193" fmla="*/ 2139919 h 2323145"/>
              <a:gd name="connsiteX194" fmla="*/ 3036901 w 11269336"/>
              <a:gd name="connsiteY194" fmla="*/ 2138726 h 2323145"/>
              <a:gd name="connsiteX195" fmla="*/ 3026996 w 11269336"/>
              <a:gd name="connsiteY195" fmla="*/ 2134322 h 2323145"/>
              <a:gd name="connsiteX196" fmla="*/ 3007772 w 11269336"/>
              <a:gd name="connsiteY196" fmla="*/ 2128742 h 2323145"/>
              <a:gd name="connsiteX197" fmla="*/ 2965030 w 11269336"/>
              <a:gd name="connsiteY197" fmla="*/ 2100494 h 2323145"/>
              <a:gd name="connsiteX198" fmla="*/ 2926342 w 11269336"/>
              <a:gd name="connsiteY198" fmla="*/ 2104155 h 2323145"/>
              <a:gd name="connsiteX199" fmla="*/ 2918608 w 11269336"/>
              <a:gd name="connsiteY199" fmla="*/ 2104215 h 2323145"/>
              <a:gd name="connsiteX200" fmla="*/ 2918475 w 11269336"/>
              <a:gd name="connsiteY200" fmla="*/ 2103937 h 2323145"/>
              <a:gd name="connsiteX201" fmla="*/ 2910360 w 11269336"/>
              <a:gd name="connsiteY201" fmla="*/ 2103444 h 2323145"/>
              <a:gd name="connsiteX202" fmla="*/ 2904507 w 11269336"/>
              <a:gd name="connsiteY202" fmla="*/ 2104326 h 2323145"/>
              <a:gd name="connsiteX203" fmla="*/ 2889503 w 11269336"/>
              <a:gd name="connsiteY203" fmla="*/ 2104443 h 2323145"/>
              <a:gd name="connsiteX204" fmla="*/ 2884480 w 11269336"/>
              <a:gd name="connsiteY204" fmla="*/ 2102626 h 2323145"/>
              <a:gd name="connsiteX205" fmla="*/ 2882689 w 11269336"/>
              <a:gd name="connsiteY205" fmla="*/ 2099228 h 2323145"/>
              <a:gd name="connsiteX206" fmla="*/ 2881291 w 11269336"/>
              <a:gd name="connsiteY206" fmla="*/ 2099618 h 2323145"/>
              <a:gd name="connsiteX207" fmla="*/ 2853979 w 11269336"/>
              <a:gd name="connsiteY207" fmla="*/ 2090388 h 2323145"/>
              <a:gd name="connsiteX208" fmla="*/ 2791790 w 11269336"/>
              <a:gd name="connsiteY208" fmla="*/ 2080332 h 2323145"/>
              <a:gd name="connsiteX209" fmla="*/ 2755844 w 11269336"/>
              <a:gd name="connsiteY209" fmla="*/ 2078874 h 2323145"/>
              <a:gd name="connsiteX210" fmla="*/ 2657742 w 11269336"/>
              <a:gd name="connsiteY210" fmla="*/ 2070179 h 2323145"/>
              <a:gd name="connsiteX211" fmla="*/ 2559549 w 11269336"/>
              <a:gd name="connsiteY211" fmla="*/ 2057873 h 2323145"/>
              <a:gd name="connsiteX212" fmla="*/ 2512054 w 11269336"/>
              <a:gd name="connsiteY212" fmla="*/ 2031671 h 2323145"/>
              <a:gd name="connsiteX213" fmla="*/ 2506437 w 11269336"/>
              <a:gd name="connsiteY213" fmla="*/ 2030918 h 2323145"/>
              <a:gd name="connsiteX214" fmla="*/ 2491752 w 11269336"/>
              <a:gd name="connsiteY214" fmla="*/ 2033906 h 2323145"/>
              <a:gd name="connsiteX215" fmla="*/ 2486338 w 11269336"/>
              <a:gd name="connsiteY215" fmla="*/ 2035862 h 2323145"/>
              <a:gd name="connsiteX216" fmla="*/ 2478186 w 11269336"/>
              <a:gd name="connsiteY216" fmla="*/ 2036953 h 2323145"/>
              <a:gd name="connsiteX217" fmla="*/ 2477950 w 11269336"/>
              <a:gd name="connsiteY217" fmla="*/ 2036715 h 2323145"/>
              <a:gd name="connsiteX218" fmla="*/ 2470381 w 11269336"/>
              <a:gd name="connsiteY218" fmla="*/ 2038256 h 2323145"/>
              <a:gd name="connsiteX219" fmla="*/ 2433781 w 11269336"/>
              <a:gd name="connsiteY219" fmla="*/ 2049140 h 2323145"/>
              <a:gd name="connsiteX220" fmla="*/ 2381172 w 11269336"/>
              <a:gd name="connsiteY220" fmla="*/ 2030645 h 2323145"/>
              <a:gd name="connsiteX221" fmla="*/ 2360198 w 11269336"/>
              <a:gd name="connsiteY221" fmla="*/ 2029059 h 2323145"/>
              <a:gd name="connsiteX222" fmla="*/ 2348815 w 11269336"/>
              <a:gd name="connsiteY222" fmla="*/ 2026798 h 2323145"/>
              <a:gd name="connsiteX223" fmla="*/ 2347988 w 11269336"/>
              <a:gd name="connsiteY223" fmla="*/ 2025745 h 2323145"/>
              <a:gd name="connsiteX224" fmla="*/ 2312920 w 11269336"/>
              <a:gd name="connsiteY224" fmla="*/ 2036311 h 2323145"/>
              <a:gd name="connsiteX225" fmla="*/ 2307986 w 11269336"/>
              <a:gd name="connsiteY225" fmla="*/ 2035583 h 2323145"/>
              <a:gd name="connsiteX226" fmla="*/ 2285481 w 11269336"/>
              <a:gd name="connsiteY226" fmla="*/ 2045197 h 2323145"/>
              <a:gd name="connsiteX227" fmla="*/ 2273666 w 11269336"/>
              <a:gd name="connsiteY227" fmla="*/ 2048710 h 2323145"/>
              <a:gd name="connsiteX228" fmla="*/ 2270719 w 11269336"/>
              <a:gd name="connsiteY228" fmla="*/ 2052702 h 2323145"/>
              <a:gd name="connsiteX229" fmla="*/ 2253080 w 11269336"/>
              <a:gd name="connsiteY229" fmla="*/ 2056363 h 2323145"/>
              <a:gd name="connsiteX230" fmla="*/ 2250906 w 11269336"/>
              <a:gd name="connsiteY230" fmla="*/ 2055654 h 2323145"/>
              <a:gd name="connsiteX231" fmla="*/ 2236905 w 11269336"/>
              <a:gd name="connsiteY231" fmla="*/ 2062882 h 2323145"/>
              <a:gd name="connsiteX232" fmla="*/ 2225830 w 11269336"/>
              <a:gd name="connsiteY232" fmla="*/ 2074027 h 2323145"/>
              <a:gd name="connsiteX233" fmla="*/ 2073776 w 11269336"/>
              <a:gd name="connsiteY233" fmla="*/ 2089244 h 2323145"/>
              <a:gd name="connsiteX234" fmla="*/ 1948256 w 11269336"/>
              <a:gd name="connsiteY234" fmla="*/ 2146616 h 2323145"/>
              <a:gd name="connsiteX235" fmla="*/ 1865582 w 11269336"/>
              <a:gd name="connsiteY235" fmla="*/ 2153738 h 2323145"/>
              <a:gd name="connsiteX236" fmla="*/ 1835210 w 11269336"/>
              <a:gd name="connsiteY236" fmla="*/ 2134244 h 2323145"/>
              <a:gd name="connsiteX237" fmla="*/ 1632661 w 11269336"/>
              <a:gd name="connsiteY237" fmla="*/ 2173882 h 2323145"/>
              <a:gd name="connsiteX238" fmla="*/ 1579590 w 11269336"/>
              <a:gd name="connsiteY238" fmla="*/ 2173680 h 2323145"/>
              <a:gd name="connsiteX239" fmla="*/ 1535601 w 11269336"/>
              <a:gd name="connsiteY239" fmla="*/ 2194590 h 2323145"/>
              <a:gd name="connsiteX240" fmla="*/ 1515594 w 11269336"/>
              <a:gd name="connsiteY240" fmla="*/ 2189622 h 2323145"/>
              <a:gd name="connsiteX241" fmla="*/ 1512113 w 11269336"/>
              <a:gd name="connsiteY241" fmla="*/ 2188534 h 2323145"/>
              <a:gd name="connsiteX242" fmla="*/ 1498838 w 11269336"/>
              <a:gd name="connsiteY242" fmla="*/ 2189213 h 2323145"/>
              <a:gd name="connsiteX243" fmla="*/ 1494279 w 11269336"/>
              <a:gd name="connsiteY243" fmla="*/ 2183112 h 2323145"/>
              <a:gd name="connsiteX244" fmla="*/ 1473714 w 11269336"/>
              <a:gd name="connsiteY244" fmla="*/ 2179625 h 2323145"/>
              <a:gd name="connsiteX245" fmla="*/ 1449503 w 11269336"/>
              <a:gd name="connsiteY245" fmla="*/ 2182633 h 2323145"/>
              <a:gd name="connsiteX246" fmla="*/ 1266687 w 11269336"/>
              <a:gd name="connsiteY246" fmla="*/ 2212688 h 2323145"/>
              <a:gd name="connsiteX247" fmla="*/ 1239614 w 11269336"/>
              <a:gd name="connsiteY247" fmla="*/ 2209727 h 2323145"/>
              <a:gd name="connsiteX248" fmla="*/ 1202436 w 11269336"/>
              <a:gd name="connsiteY248" fmla="*/ 2209817 h 2323145"/>
              <a:gd name="connsiteX249" fmla="*/ 1136097 w 11269336"/>
              <a:gd name="connsiteY249" fmla="*/ 2205112 h 2323145"/>
              <a:gd name="connsiteX250" fmla="*/ 988232 w 11269336"/>
              <a:gd name="connsiteY250" fmla="*/ 2235635 h 2323145"/>
              <a:gd name="connsiteX251" fmla="*/ 981959 w 11269336"/>
              <a:gd name="connsiteY251" fmla="*/ 2231607 h 2323145"/>
              <a:gd name="connsiteX252" fmla="*/ 938600 w 11269336"/>
              <a:gd name="connsiteY252" fmla="*/ 2238113 h 2323145"/>
              <a:gd name="connsiteX253" fmla="*/ 791788 w 11269336"/>
              <a:gd name="connsiteY253" fmla="*/ 2293224 h 2323145"/>
              <a:gd name="connsiteX254" fmla="*/ 706914 w 11269336"/>
              <a:gd name="connsiteY254" fmla="*/ 2305046 h 2323145"/>
              <a:gd name="connsiteX255" fmla="*/ 675971 w 11269336"/>
              <a:gd name="connsiteY255" fmla="*/ 2304030 h 2323145"/>
              <a:gd name="connsiteX256" fmla="*/ 624180 w 11269336"/>
              <a:gd name="connsiteY256" fmla="*/ 2302650 h 2323145"/>
              <a:gd name="connsiteX257" fmla="*/ 583453 w 11269336"/>
              <a:gd name="connsiteY257" fmla="*/ 2288788 h 2323145"/>
              <a:gd name="connsiteX258" fmla="*/ 540946 w 11269336"/>
              <a:gd name="connsiteY258" fmla="*/ 2292721 h 2323145"/>
              <a:gd name="connsiteX259" fmla="*/ 533680 w 11269336"/>
              <a:gd name="connsiteY259" fmla="*/ 2310233 h 2323145"/>
              <a:gd name="connsiteX260" fmla="*/ 487366 w 11269336"/>
              <a:gd name="connsiteY260" fmla="*/ 2309053 h 2323145"/>
              <a:gd name="connsiteX261" fmla="*/ 416820 w 11269336"/>
              <a:gd name="connsiteY261" fmla="*/ 2305443 h 2323145"/>
              <a:gd name="connsiteX262" fmla="*/ 376805 w 11269336"/>
              <a:gd name="connsiteY262" fmla="*/ 2307647 h 2323145"/>
              <a:gd name="connsiteX263" fmla="*/ 266777 w 11269336"/>
              <a:gd name="connsiteY263" fmla="*/ 2309012 h 2323145"/>
              <a:gd name="connsiteX264" fmla="*/ 156013 w 11269336"/>
              <a:gd name="connsiteY264" fmla="*/ 2306832 h 2323145"/>
              <a:gd name="connsiteX265" fmla="*/ 87258 w 11269336"/>
              <a:gd name="connsiteY265" fmla="*/ 2285511 h 2323145"/>
              <a:gd name="connsiteX266" fmla="*/ 23798 w 11269336"/>
              <a:gd name="connsiteY266" fmla="*/ 2281822 h 2323145"/>
              <a:gd name="connsiteX267" fmla="*/ 0 w 11269336"/>
              <a:gd name="connsiteY267" fmla="*/ 2285369 h 2323145"/>
              <a:gd name="connsiteX268" fmla="*/ 0 w 11269336"/>
              <a:gd name="connsiteY268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795998 w 11269336"/>
              <a:gd name="connsiteY32" fmla="*/ 863337 h 2323145"/>
              <a:gd name="connsiteX33" fmla="*/ 8776970 w 11269336"/>
              <a:gd name="connsiteY33" fmla="*/ 885177 h 2323145"/>
              <a:gd name="connsiteX34" fmla="*/ 8755719 w 11269336"/>
              <a:gd name="connsiteY34" fmla="*/ 889754 h 2323145"/>
              <a:gd name="connsiteX35" fmla="*/ 8743257 w 11269336"/>
              <a:gd name="connsiteY35" fmla="*/ 904723 h 2323145"/>
              <a:gd name="connsiteX36" fmla="*/ 8721366 w 11269336"/>
              <a:gd name="connsiteY36" fmla="*/ 904711 h 2323145"/>
              <a:gd name="connsiteX37" fmla="*/ 8678353 w 11269336"/>
              <a:gd name="connsiteY37" fmla="*/ 926318 h 2323145"/>
              <a:gd name="connsiteX38" fmla="*/ 8636849 w 11269336"/>
              <a:gd name="connsiteY38" fmla="*/ 937900 h 2323145"/>
              <a:gd name="connsiteX39" fmla="*/ 8620213 w 11269336"/>
              <a:gd name="connsiteY39" fmla="*/ 943068 h 2323145"/>
              <a:gd name="connsiteX40" fmla="*/ 8612581 w 11269336"/>
              <a:gd name="connsiteY40" fmla="*/ 952695 h 2323145"/>
              <a:gd name="connsiteX41" fmla="*/ 8589038 w 11269336"/>
              <a:gd name="connsiteY41" fmla="*/ 963892 h 2323145"/>
              <a:gd name="connsiteX42" fmla="*/ 8579950 w 11269336"/>
              <a:gd name="connsiteY42" fmla="*/ 960899 h 2323145"/>
              <a:gd name="connsiteX43" fmla="*/ 8579319 w 11269336"/>
              <a:gd name="connsiteY43" fmla="*/ 965630 h 2323145"/>
              <a:gd name="connsiteX44" fmla="*/ 8547429 w 11269336"/>
              <a:gd name="connsiteY44" fmla="*/ 984506 h 2323145"/>
              <a:gd name="connsiteX45" fmla="*/ 8478704 w 11269336"/>
              <a:gd name="connsiteY45" fmla="*/ 1025490 h 2323145"/>
              <a:gd name="connsiteX46" fmla="*/ 8461421 w 11269336"/>
              <a:gd name="connsiteY46" fmla="*/ 1035512 h 2323145"/>
              <a:gd name="connsiteX47" fmla="*/ 8445003 w 11269336"/>
              <a:gd name="connsiteY47" fmla="*/ 1036851 h 2323145"/>
              <a:gd name="connsiteX48" fmla="*/ 8357350 w 11269336"/>
              <a:gd name="connsiteY48" fmla="*/ 1060213 h 2323145"/>
              <a:gd name="connsiteX49" fmla="*/ 8335565 w 11269336"/>
              <a:gd name="connsiteY49" fmla="*/ 1061151 h 2323145"/>
              <a:gd name="connsiteX50" fmla="*/ 8325267 w 11269336"/>
              <a:gd name="connsiteY50" fmla="*/ 1055919 h 2323145"/>
              <a:gd name="connsiteX51" fmla="*/ 8293586 w 11269336"/>
              <a:gd name="connsiteY51" fmla="*/ 1076144 h 2323145"/>
              <a:gd name="connsiteX52" fmla="*/ 8242405 w 11269336"/>
              <a:gd name="connsiteY52" fmla="*/ 1095960 h 2323145"/>
              <a:gd name="connsiteX53" fmla="*/ 8197391 w 11269336"/>
              <a:gd name="connsiteY53" fmla="*/ 1107746 h 2323145"/>
              <a:gd name="connsiteX54" fmla="*/ 8081474 w 11269336"/>
              <a:gd name="connsiteY54" fmla="*/ 1130125 h 2323145"/>
              <a:gd name="connsiteX55" fmla="*/ 8053585 w 11269336"/>
              <a:gd name="connsiteY55" fmla="*/ 1129169 h 2323145"/>
              <a:gd name="connsiteX56" fmla="*/ 8038422 w 11269336"/>
              <a:gd name="connsiteY56" fmla="*/ 1119092 h 2323145"/>
              <a:gd name="connsiteX57" fmla="*/ 8029450 w 11269336"/>
              <a:gd name="connsiteY57" fmla="*/ 1125592 h 2323145"/>
              <a:gd name="connsiteX58" fmla="*/ 7959552 w 11269336"/>
              <a:gd name="connsiteY58" fmla="*/ 1140188 h 2323145"/>
              <a:gd name="connsiteX59" fmla="*/ 7914188 w 11269336"/>
              <a:gd name="connsiteY59" fmla="*/ 1150862 h 2323145"/>
              <a:gd name="connsiteX60" fmla="*/ 7914918 w 11269336"/>
              <a:gd name="connsiteY60" fmla="*/ 1168758 h 2323145"/>
              <a:gd name="connsiteX61" fmla="*/ 7875510 w 11269336"/>
              <a:gd name="connsiteY61" fmla="*/ 1183153 h 2323145"/>
              <a:gd name="connsiteX62" fmla="*/ 7829932 w 11269336"/>
              <a:gd name="connsiteY62" fmla="*/ 1180782 h 2323145"/>
              <a:gd name="connsiteX63" fmla="*/ 7779182 w 11269336"/>
              <a:gd name="connsiteY63" fmla="*/ 1192665 h 2323145"/>
              <a:gd name="connsiteX64" fmla="*/ 7748774 w 11269336"/>
              <a:gd name="connsiteY64" fmla="*/ 1199586 h 2323145"/>
              <a:gd name="connsiteX65" fmla="*/ 7671846 w 11269336"/>
              <a:gd name="connsiteY65" fmla="*/ 1231966 h 2323145"/>
              <a:gd name="connsiteX66" fmla="*/ 7554146 w 11269336"/>
              <a:gd name="connsiteY66" fmla="*/ 1319748 h 2323145"/>
              <a:gd name="connsiteX67" fmla="*/ 7515052 w 11269336"/>
              <a:gd name="connsiteY67" fmla="*/ 1336718 h 2323145"/>
              <a:gd name="connsiteX68" fmla="*/ 7507193 w 11269336"/>
              <a:gd name="connsiteY68" fmla="*/ 1334617 h 2323145"/>
              <a:gd name="connsiteX69" fmla="*/ 7461694 w 11269336"/>
              <a:gd name="connsiteY69" fmla="*/ 1375866 h 2323145"/>
              <a:gd name="connsiteX70" fmla="*/ 7377571 w 11269336"/>
              <a:gd name="connsiteY70" fmla="*/ 1400128 h 2323145"/>
              <a:gd name="connsiteX71" fmla="*/ 7311261 w 11269336"/>
              <a:gd name="connsiteY71" fmla="*/ 1412652 h 2323145"/>
              <a:gd name="connsiteX72" fmla="*/ 7275307 w 11269336"/>
              <a:gd name="connsiteY72" fmla="*/ 1422171 h 2323145"/>
              <a:gd name="connsiteX73" fmla="*/ 7247783 w 11269336"/>
              <a:gd name="connsiteY73" fmla="*/ 1426330 h 2323145"/>
              <a:gd name="connsiteX74" fmla="*/ 7185047 w 11269336"/>
              <a:gd name="connsiteY74" fmla="*/ 1451812 h 2323145"/>
              <a:gd name="connsiteX75" fmla="*/ 7084117 w 11269336"/>
              <a:gd name="connsiteY75" fmla="*/ 1500281 h 2323145"/>
              <a:gd name="connsiteX76" fmla="*/ 7062011 w 11269336"/>
              <a:gd name="connsiteY76" fmla="*/ 1509183 h 2323145"/>
              <a:gd name="connsiteX77" fmla="*/ 7040555 w 11269336"/>
              <a:gd name="connsiteY77" fmla="*/ 1511207 h 2323145"/>
              <a:gd name="connsiteX78" fmla="*/ 7033438 w 11269336"/>
              <a:gd name="connsiteY78" fmla="*/ 1506772 h 2323145"/>
              <a:gd name="connsiteX79" fmla="*/ 7020886 w 11269336"/>
              <a:gd name="connsiteY79" fmla="*/ 1510764 h 2323145"/>
              <a:gd name="connsiteX80" fmla="*/ 7017033 w 11269336"/>
              <a:gd name="connsiteY80" fmla="*/ 1510650 h 2323145"/>
              <a:gd name="connsiteX81" fmla="*/ 6995460 w 11269336"/>
              <a:gd name="connsiteY81" fmla="*/ 1511173 h 2323145"/>
              <a:gd name="connsiteX82" fmla="*/ 6962144 w 11269336"/>
              <a:gd name="connsiteY82" fmla="*/ 1541508 h 2323145"/>
              <a:gd name="connsiteX83" fmla="*/ 6910674 w 11269336"/>
              <a:gd name="connsiteY83" fmla="*/ 1554793 h 2323145"/>
              <a:gd name="connsiteX84" fmla="*/ 6732152 w 11269336"/>
              <a:gd name="connsiteY84" fmla="*/ 1642538 h 2323145"/>
              <a:gd name="connsiteX85" fmla="*/ 6694106 w 11269336"/>
              <a:gd name="connsiteY85" fmla="*/ 1632377 h 2323145"/>
              <a:gd name="connsiteX86" fmla="*/ 6617223 w 11269336"/>
              <a:gd name="connsiteY86" fmla="*/ 1659889 h 2323145"/>
              <a:gd name="connsiteX87" fmla="*/ 6521138 w 11269336"/>
              <a:gd name="connsiteY87" fmla="*/ 1744340 h 2323145"/>
              <a:gd name="connsiteX88" fmla="*/ 6380677 w 11269336"/>
              <a:gd name="connsiteY88" fmla="*/ 1796883 h 2323145"/>
              <a:gd name="connsiteX89" fmla="*/ 6374897 w 11269336"/>
              <a:gd name="connsiteY89" fmla="*/ 1809910 h 2323145"/>
              <a:gd name="connsiteX90" fmla="*/ 6364545 w 11269336"/>
              <a:gd name="connsiteY90" fmla="*/ 1820090 h 2323145"/>
              <a:gd name="connsiteX91" fmla="*/ 6362126 w 11269336"/>
              <a:gd name="connsiteY91" fmla="*/ 1819991 h 2323145"/>
              <a:gd name="connsiteX92" fmla="*/ 6346673 w 11269336"/>
              <a:gd name="connsiteY92" fmla="*/ 1827824 h 2323145"/>
              <a:gd name="connsiteX93" fmla="*/ 6345588 w 11269336"/>
              <a:gd name="connsiteY93" fmla="*/ 1832232 h 2323145"/>
              <a:gd name="connsiteX94" fmla="*/ 6335708 w 11269336"/>
              <a:gd name="connsiteY94" fmla="*/ 1838451 h 2323145"/>
              <a:gd name="connsiteX95" fmla="*/ 6318182 w 11269336"/>
              <a:gd name="connsiteY95" fmla="*/ 1852975 h 2323145"/>
              <a:gd name="connsiteX96" fmla="*/ 6313084 w 11269336"/>
              <a:gd name="connsiteY96" fmla="*/ 1853561 h 2323145"/>
              <a:gd name="connsiteX97" fmla="*/ 6283816 w 11269336"/>
              <a:gd name="connsiteY97" fmla="*/ 1872148 h 2323145"/>
              <a:gd name="connsiteX98" fmla="*/ 6282550 w 11269336"/>
              <a:gd name="connsiteY98" fmla="*/ 1871392 h 2323145"/>
              <a:gd name="connsiteX99" fmla="*/ 6270527 w 11269336"/>
              <a:gd name="connsiteY99" fmla="*/ 1872208 h 2323145"/>
              <a:gd name="connsiteX100" fmla="*/ 6249518 w 11269336"/>
              <a:gd name="connsiteY100" fmla="*/ 1876079 h 2323145"/>
              <a:gd name="connsiteX101" fmla="*/ 6190386 w 11269336"/>
              <a:gd name="connsiteY101" fmla="*/ 1872478 h 2323145"/>
              <a:gd name="connsiteX102" fmla="*/ 6159777 w 11269336"/>
              <a:gd name="connsiteY102" fmla="*/ 1891745 h 2323145"/>
              <a:gd name="connsiteX103" fmla="*/ 6153131 w 11269336"/>
              <a:gd name="connsiteY103" fmla="*/ 1895079 h 2323145"/>
              <a:gd name="connsiteX104" fmla="*/ 6152798 w 11269336"/>
              <a:gd name="connsiteY104" fmla="*/ 1894920 h 2323145"/>
              <a:gd name="connsiteX105" fmla="*/ 6145388 w 11269336"/>
              <a:gd name="connsiteY105" fmla="*/ 1897990 h 2323145"/>
              <a:gd name="connsiteX106" fmla="*/ 6141014 w 11269336"/>
              <a:gd name="connsiteY106" fmla="*/ 1901155 h 2323145"/>
              <a:gd name="connsiteX107" fmla="*/ 6128122 w 11269336"/>
              <a:gd name="connsiteY107" fmla="*/ 1907623 h 2323145"/>
              <a:gd name="connsiteX108" fmla="*/ 6122351 w 11269336"/>
              <a:gd name="connsiteY108" fmla="*/ 1908359 h 2323145"/>
              <a:gd name="connsiteX109" fmla="*/ 6064750 w 11269336"/>
              <a:gd name="connsiteY109" fmla="*/ 1896394 h 2323145"/>
              <a:gd name="connsiteX110" fmla="*/ 5964230 w 11269336"/>
              <a:gd name="connsiteY110" fmla="*/ 1910038 h 2323145"/>
              <a:gd name="connsiteX111" fmla="*/ 5865399 w 11269336"/>
              <a:gd name="connsiteY111" fmla="*/ 1926966 h 2323145"/>
              <a:gd name="connsiteX112" fmla="*/ 5829951 w 11269336"/>
              <a:gd name="connsiteY112" fmla="*/ 1934755 h 2323145"/>
              <a:gd name="connsiteX113" fmla="*/ 5765285 w 11269336"/>
              <a:gd name="connsiteY113" fmla="*/ 1941322 h 2323145"/>
              <a:gd name="connsiteX114" fmla="*/ 5734750 w 11269336"/>
              <a:gd name="connsiteY114" fmla="*/ 1939793 h 2323145"/>
              <a:gd name="connsiteX115" fmla="*/ 5733569 w 11269336"/>
              <a:gd name="connsiteY115" fmla="*/ 1940505 h 2323145"/>
              <a:gd name="connsiteX116" fmla="*/ 5730329 w 11269336"/>
              <a:gd name="connsiteY116" fmla="*/ 1937845 h 2323145"/>
              <a:gd name="connsiteX117" fmla="*/ 5724661 w 11269336"/>
              <a:gd name="connsiteY117" fmla="*/ 1937455 h 2323145"/>
              <a:gd name="connsiteX118" fmla="*/ 5710186 w 11269336"/>
              <a:gd name="connsiteY118" fmla="*/ 1941370 h 2323145"/>
              <a:gd name="connsiteX119" fmla="*/ 5704910 w 11269336"/>
              <a:gd name="connsiteY119" fmla="*/ 1943663 h 2323145"/>
              <a:gd name="connsiteX120" fmla="*/ 5696836 w 11269336"/>
              <a:gd name="connsiteY120" fmla="*/ 1945271 h 2323145"/>
              <a:gd name="connsiteX121" fmla="*/ 5696583 w 11269336"/>
              <a:gd name="connsiteY121" fmla="*/ 1945050 h 2323145"/>
              <a:gd name="connsiteX122" fmla="*/ 5689123 w 11269336"/>
              <a:gd name="connsiteY122" fmla="*/ 1947067 h 2323145"/>
              <a:gd name="connsiteX123" fmla="*/ 5653291 w 11269336"/>
              <a:gd name="connsiteY123" fmla="*/ 1960245 h 2323145"/>
              <a:gd name="connsiteX124" fmla="*/ 5599385 w 11269336"/>
              <a:gd name="connsiteY124" fmla="*/ 1945198 h 2323145"/>
              <a:gd name="connsiteX125" fmla="*/ 5578300 w 11269336"/>
              <a:gd name="connsiteY125" fmla="*/ 1944963 h 2323145"/>
              <a:gd name="connsiteX126" fmla="*/ 5566758 w 11269336"/>
              <a:gd name="connsiteY126" fmla="*/ 1943441 h 2323145"/>
              <a:gd name="connsiteX127" fmla="*/ 5565857 w 11269336"/>
              <a:gd name="connsiteY127" fmla="*/ 1942445 h 2323145"/>
              <a:gd name="connsiteX128" fmla="*/ 5531534 w 11269336"/>
              <a:gd name="connsiteY128" fmla="*/ 1955208 h 2323145"/>
              <a:gd name="connsiteX129" fmla="*/ 5526552 w 11269336"/>
              <a:gd name="connsiteY129" fmla="*/ 1954799 h 2323145"/>
              <a:gd name="connsiteX130" fmla="*/ 5504723 w 11269336"/>
              <a:gd name="connsiteY130" fmla="*/ 1965811 h 2323145"/>
              <a:gd name="connsiteX131" fmla="*/ 5493156 w 11269336"/>
              <a:gd name="connsiteY131" fmla="*/ 1970063 h 2323145"/>
              <a:gd name="connsiteX132" fmla="*/ 5490486 w 11269336"/>
              <a:gd name="connsiteY132" fmla="*/ 1974227 h 2323145"/>
              <a:gd name="connsiteX133" fmla="*/ 5473107 w 11269336"/>
              <a:gd name="connsiteY133" fmla="*/ 1979001 h 2323145"/>
              <a:gd name="connsiteX134" fmla="*/ 5470885 w 11269336"/>
              <a:gd name="connsiteY134" fmla="*/ 1978432 h 2323145"/>
              <a:gd name="connsiteX135" fmla="*/ 5457393 w 11269336"/>
              <a:gd name="connsiteY135" fmla="*/ 1986525 h 2323145"/>
              <a:gd name="connsiteX136" fmla="*/ 5447102 w 11269336"/>
              <a:gd name="connsiteY136" fmla="*/ 1998329 h 2323145"/>
              <a:gd name="connsiteX137" fmla="*/ 5159151 w 11269336"/>
              <a:gd name="connsiteY137" fmla="*/ 2029640 h 2323145"/>
              <a:gd name="connsiteX138" fmla="*/ 5041688 w 11269336"/>
              <a:gd name="connsiteY138" fmla="*/ 2022334 h 2323145"/>
              <a:gd name="connsiteX139" fmla="*/ 4860988 w 11269336"/>
              <a:gd name="connsiteY139" fmla="*/ 2135698 h 2323145"/>
              <a:gd name="connsiteX140" fmla="*/ 4807902 w 11269336"/>
              <a:gd name="connsiteY140" fmla="*/ 2138894 h 2323145"/>
              <a:gd name="connsiteX141" fmla="*/ 4765388 w 11269336"/>
              <a:gd name="connsiteY141" fmla="*/ 2162525 h 2323145"/>
              <a:gd name="connsiteX142" fmla="*/ 4745033 w 11269336"/>
              <a:gd name="connsiteY142" fmla="*/ 2158859 h 2323145"/>
              <a:gd name="connsiteX143" fmla="*/ 4741475 w 11269336"/>
              <a:gd name="connsiteY143" fmla="*/ 2157998 h 2323145"/>
              <a:gd name="connsiteX144" fmla="*/ 4728247 w 11269336"/>
              <a:gd name="connsiteY144" fmla="*/ 2159526 h 2323145"/>
              <a:gd name="connsiteX145" fmla="*/ 4723263 w 11269336"/>
              <a:gd name="connsiteY145" fmla="*/ 2153742 h 2323145"/>
              <a:gd name="connsiteX146" fmla="*/ 4702453 w 11269336"/>
              <a:gd name="connsiteY146" fmla="*/ 2151586 h 2323145"/>
              <a:gd name="connsiteX147" fmla="*/ 4678455 w 11269336"/>
              <a:gd name="connsiteY147" fmla="*/ 2156131 h 2323145"/>
              <a:gd name="connsiteX148" fmla="*/ 4593061 w 11269336"/>
              <a:gd name="connsiteY148" fmla="*/ 2171597 h 2323145"/>
              <a:gd name="connsiteX149" fmla="*/ 4579902 w 11269336"/>
              <a:gd name="connsiteY149" fmla="*/ 2177927 h 2323145"/>
              <a:gd name="connsiteX150" fmla="*/ 4533444 w 11269336"/>
              <a:gd name="connsiteY150" fmla="*/ 2181200 h 2323145"/>
              <a:gd name="connsiteX151" fmla="*/ 4492832 w 11269336"/>
              <a:gd name="connsiteY151" fmla="*/ 2188033 h 2323145"/>
              <a:gd name="connsiteX152" fmla="*/ 4467257 w 11269336"/>
              <a:gd name="connsiteY152" fmla="*/ 2196121 h 2323145"/>
              <a:gd name="connsiteX153" fmla="*/ 4459937 w 11269336"/>
              <a:gd name="connsiteY153" fmla="*/ 2195182 h 2323145"/>
              <a:gd name="connsiteX154" fmla="*/ 4433312 w 11269336"/>
              <a:gd name="connsiteY154" fmla="*/ 2199004 h 2323145"/>
              <a:gd name="connsiteX155" fmla="*/ 4420601 w 11269336"/>
              <a:gd name="connsiteY155" fmla="*/ 2205158 h 2323145"/>
              <a:gd name="connsiteX156" fmla="*/ 4405765 w 11269336"/>
              <a:gd name="connsiteY156" fmla="*/ 2199902 h 2323145"/>
              <a:gd name="connsiteX157" fmla="*/ 4401354 w 11269336"/>
              <a:gd name="connsiteY157" fmla="*/ 2194745 h 2323145"/>
              <a:gd name="connsiteX158" fmla="*/ 4383151 w 11269336"/>
              <a:gd name="connsiteY158" fmla="*/ 2201140 h 2323145"/>
              <a:gd name="connsiteX159" fmla="*/ 4366646 w 11269336"/>
              <a:gd name="connsiteY159" fmla="*/ 2198564 h 2323145"/>
              <a:gd name="connsiteX160" fmla="*/ 4354009 w 11269336"/>
              <a:gd name="connsiteY160" fmla="*/ 2204984 h 2323145"/>
              <a:gd name="connsiteX161" fmla="*/ 4348284 w 11269336"/>
              <a:gd name="connsiteY161" fmla="*/ 2205270 h 2323145"/>
              <a:gd name="connsiteX162" fmla="*/ 4333906 w 11269336"/>
              <a:gd name="connsiteY162" fmla="*/ 2205251 h 2323145"/>
              <a:gd name="connsiteX163" fmla="*/ 4308819 w 11269336"/>
              <a:gd name="connsiteY163" fmla="*/ 2203822 h 2323145"/>
              <a:gd name="connsiteX164" fmla="*/ 4301210 w 11269336"/>
              <a:gd name="connsiteY164" fmla="*/ 2204456 h 2323145"/>
              <a:gd name="connsiteX165" fmla="*/ 4283095 w 11269336"/>
              <a:gd name="connsiteY165" fmla="*/ 2198177 h 2323145"/>
              <a:gd name="connsiteX166" fmla="*/ 4250119 w 11269336"/>
              <a:gd name="connsiteY166" fmla="*/ 2196342 h 2323145"/>
              <a:gd name="connsiteX167" fmla="*/ 4189203 w 11269336"/>
              <a:gd name="connsiteY167" fmla="*/ 2178994 h 2323145"/>
              <a:gd name="connsiteX168" fmla="*/ 4154035 w 11269336"/>
              <a:gd name="connsiteY168" fmla="*/ 2171950 h 2323145"/>
              <a:gd name="connsiteX169" fmla="*/ 4129569 w 11269336"/>
              <a:gd name="connsiteY169" fmla="*/ 2163850 h 2323145"/>
              <a:gd name="connsiteX170" fmla="*/ 4061250 w 11269336"/>
              <a:gd name="connsiteY170" fmla="*/ 2159236 h 2323145"/>
              <a:gd name="connsiteX171" fmla="*/ 3945480 w 11269336"/>
              <a:gd name="connsiteY171" fmla="*/ 2158279 h 2323145"/>
              <a:gd name="connsiteX172" fmla="*/ 3921468 w 11269336"/>
              <a:gd name="connsiteY172" fmla="*/ 2156588 h 2323145"/>
              <a:gd name="connsiteX173" fmla="*/ 3903348 w 11269336"/>
              <a:gd name="connsiteY173" fmla="*/ 2149220 h 2323145"/>
              <a:gd name="connsiteX174" fmla="*/ 3901342 w 11269336"/>
              <a:gd name="connsiteY174" fmla="*/ 2142355 h 2323145"/>
              <a:gd name="connsiteX175" fmla="*/ 3888539 w 11269336"/>
              <a:gd name="connsiteY175" fmla="*/ 2140476 h 2323145"/>
              <a:gd name="connsiteX176" fmla="*/ 3885662 w 11269336"/>
              <a:gd name="connsiteY176" fmla="*/ 2138740 h 2323145"/>
              <a:gd name="connsiteX177" fmla="*/ 3868627 w 11269336"/>
              <a:gd name="connsiteY177" fmla="*/ 2130023 h 2323145"/>
              <a:gd name="connsiteX178" fmla="*/ 3819177 w 11269336"/>
              <a:gd name="connsiteY178" fmla="*/ 2142111 h 2323145"/>
              <a:gd name="connsiteX179" fmla="*/ 3769100 w 11269336"/>
              <a:gd name="connsiteY179" fmla="*/ 2131731 h 2323145"/>
              <a:gd name="connsiteX180" fmla="*/ 3562752 w 11269336"/>
              <a:gd name="connsiteY180" fmla="*/ 2131785 h 2323145"/>
              <a:gd name="connsiteX181" fmla="*/ 3541402 w 11269336"/>
              <a:gd name="connsiteY181" fmla="*/ 2106821 h 2323145"/>
              <a:gd name="connsiteX182" fmla="*/ 3365341 w 11269336"/>
              <a:gd name="connsiteY182" fmla="*/ 2077638 h 2323145"/>
              <a:gd name="connsiteX183" fmla="*/ 3170922 w 11269336"/>
              <a:gd name="connsiteY183" fmla="*/ 2115957 h 2323145"/>
              <a:gd name="connsiteX184" fmla="*/ 3156256 w 11269336"/>
              <a:gd name="connsiteY184" fmla="*/ 2124773 h 2323145"/>
              <a:gd name="connsiteX185" fmla="*/ 3140298 w 11269336"/>
              <a:gd name="connsiteY185" fmla="*/ 2129182 h 2323145"/>
              <a:gd name="connsiteX186" fmla="*/ 3138514 w 11269336"/>
              <a:gd name="connsiteY186" fmla="*/ 2128069 h 2323145"/>
              <a:gd name="connsiteX187" fmla="*/ 3120467 w 11269336"/>
              <a:gd name="connsiteY187" fmla="*/ 2128281 h 2323145"/>
              <a:gd name="connsiteX188" fmla="*/ 3116175 w 11269336"/>
              <a:gd name="connsiteY188" fmla="*/ 2131633 h 2323145"/>
              <a:gd name="connsiteX189" fmla="*/ 3103685 w 11269336"/>
              <a:gd name="connsiteY189" fmla="*/ 2132814 h 2323145"/>
              <a:gd name="connsiteX190" fmla="*/ 3078794 w 11269336"/>
              <a:gd name="connsiteY190" fmla="*/ 2137935 h 2323145"/>
              <a:gd name="connsiteX191" fmla="*/ 3074407 w 11269336"/>
              <a:gd name="connsiteY191" fmla="*/ 2136274 h 2323145"/>
              <a:gd name="connsiteX192" fmla="*/ 3037285 w 11269336"/>
              <a:gd name="connsiteY192" fmla="*/ 2139919 h 2323145"/>
              <a:gd name="connsiteX193" fmla="*/ 3036901 w 11269336"/>
              <a:gd name="connsiteY193" fmla="*/ 2138726 h 2323145"/>
              <a:gd name="connsiteX194" fmla="*/ 3026996 w 11269336"/>
              <a:gd name="connsiteY194" fmla="*/ 2134322 h 2323145"/>
              <a:gd name="connsiteX195" fmla="*/ 3007772 w 11269336"/>
              <a:gd name="connsiteY195" fmla="*/ 2128742 h 2323145"/>
              <a:gd name="connsiteX196" fmla="*/ 2965030 w 11269336"/>
              <a:gd name="connsiteY196" fmla="*/ 2100494 h 2323145"/>
              <a:gd name="connsiteX197" fmla="*/ 2926342 w 11269336"/>
              <a:gd name="connsiteY197" fmla="*/ 2104155 h 2323145"/>
              <a:gd name="connsiteX198" fmla="*/ 2918608 w 11269336"/>
              <a:gd name="connsiteY198" fmla="*/ 2104215 h 2323145"/>
              <a:gd name="connsiteX199" fmla="*/ 2918475 w 11269336"/>
              <a:gd name="connsiteY199" fmla="*/ 2103937 h 2323145"/>
              <a:gd name="connsiteX200" fmla="*/ 2910360 w 11269336"/>
              <a:gd name="connsiteY200" fmla="*/ 2103444 h 2323145"/>
              <a:gd name="connsiteX201" fmla="*/ 2904507 w 11269336"/>
              <a:gd name="connsiteY201" fmla="*/ 2104326 h 2323145"/>
              <a:gd name="connsiteX202" fmla="*/ 2889503 w 11269336"/>
              <a:gd name="connsiteY202" fmla="*/ 2104443 h 2323145"/>
              <a:gd name="connsiteX203" fmla="*/ 2884480 w 11269336"/>
              <a:gd name="connsiteY203" fmla="*/ 2102626 h 2323145"/>
              <a:gd name="connsiteX204" fmla="*/ 2882689 w 11269336"/>
              <a:gd name="connsiteY204" fmla="*/ 2099228 h 2323145"/>
              <a:gd name="connsiteX205" fmla="*/ 2881291 w 11269336"/>
              <a:gd name="connsiteY205" fmla="*/ 2099618 h 2323145"/>
              <a:gd name="connsiteX206" fmla="*/ 2853979 w 11269336"/>
              <a:gd name="connsiteY206" fmla="*/ 2090388 h 2323145"/>
              <a:gd name="connsiteX207" fmla="*/ 2791790 w 11269336"/>
              <a:gd name="connsiteY207" fmla="*/ 2080332 h 2323145"/>
              <a:gd name="connsiteX208" fmla="*/ 2755844 w 11269336"/>
              <a:gd name="connsiteY208" fmla="*/ 2078874 h 2323145"/>
              <a:gd name="connsiteX209" fmla="*/ 2657742 w 11269336"/>
              <a:gd name="connsiteY209" fmla="*/ 2070179 h 2323145"/>
              <a:gd name="connsiteX210" fmla="*/ 2559549 w 11269336"/>
              <a:gd name="connsiteY210" fmla="*/ 2057873 h 2323145"/>
              <a:gd name="connsiteX211" fmla="*/ 2512054 w 11269336"/>
              <a:gd name="connsiteY211" fmla="*/ 2031671 h 2323145"/>
              <a:gd name="connsiteX212" fmla="*/ 2506437 w 11269336"/>
              <a:gd name="connsiteY212" fmla="*/ 2030918 h 2323145"/>
              <a:gd name="connsiteX213" fmla="*/ 2491752 w 11269336"/>
              <a:gd name="connsiteY213" fmla="*/ 2033906 h 2323145"/>
              <a:gd name="connsiteX214" fmla="*/ 2486338 w 11269336"/>
              <a:gd name="connsiteY214" fmla="*/ 2035862 h 2323145"/>
              <a:gd name="connsiteX215" fmla="*/ 2478186 w 11269336"/>
              <a:gd name="connsiteY215" fmla="*/ 2036953 h 2323145"/>
              <a:gd name="connsiteX216" fmla="*/ 2477950 w 11269336"/>
              <a:gd name="connsiteY216" fmla="*/ 2036715 h 2323145"/>
              <a:gd name="connsiteX217" fmla="*/ 2470381 w 11269336"/>
              <a:gd name="connsiteY217" fmla="*/ 2038256 h 2323145"/>
              <a:gd name="connsiteX218" fmla="*/ 2433781 w 11269336"/>
              <a:gd name="connsiteY218" fmla="*/ 2049140 h 2323145"/>
              <a:gd name="connsiteX219" fmla="*/ 2381172 w 11269336"/>
              <a:gd name="connsiteY219" fmla="*/ 2030645 h 2323145"/>
              <a:gd name="connsiteX220" fmla="*/ 2360198 w 11269336"/>
              <a:gd name="connsiteY220" fmla="*/ 2029059 h 2323145"/>
              <a:gd name="connsiteX221" fmla="*/ 2348815 w 11269336"/>
              <a:gd name="connsiteY221" fmla="*/ 2026798 h 2323145"/>
              <a:gd name="connsiteX222" fmla="*/ 2347988 w 11269336"/>
              <a:gd name="connsiteY222" fmla="*/ 2025745 h 2323145"/>
              <a:gd name="connsiteX223" fmla="*/ 2312920 w 11269336"/>
              <a:gd name="connsiteY223" fmla="*/ 2036311 h 2323145"/>
              <a:gd name="connsiteX224" fmla="*/ 2307986 w 11269336"/>
              <a:gd name="connsiteY224" fmla="*/ 2035583 h 2323145"/>
              <a:gd name="connsiteX225" fmla="*/ 2285481 w 11269336"/>
              <a:gd name="connsiteY225" fmla="*/ 2045197 h 2323145"/>
              <a:gd name="connsiteX226" fmla="*/ 2273666 w 11269336"/>
              <a:gd name="connsiteY226" fmla="*/ 2048710 h 2323145"/>
              <a:gd name="connsiteX227" fmla="*/ 2270719 w 11269336"/>
              <a:gd name="connsiteY227" fmla="*/ 2052702 h 2323145"/>
              <a:gd name="connsiteX228" fmla="*/ 2253080 w 11269336"/>
              <a:gd name="connsiteY228" fmla="*/ 2056363 h 2323145"/>
              <a:gd name="connsiteX229" fmla="*/ 2250906 w 11269336"/>
              <a:gd name="connsiteY229" fmla="*/ 2055654 h 2323145"/>
              <a:gd name="connsiteX230" fmla="*/ 2236905 w 11269336"/>
              <a:gd name="connsiteY230" fmla="*/ 2062882 h 2323145"/>
              <a:gd name="connsiteX231" fmla="*/ 2225830 w 11269336"/>
              <a:gd name="connsiteY231" fmla="*/ 2074027 h 2323145"/>
              <a:gd name="connsiteX232" fmla="*/ 2073776 w 11269336"/>
              <a:gd name="connsiteY232" fmla="*/ 2089244 h 2323145"/>
              <a:gd name="connsiteX233" fmla="*/ 1948256 w 11269336"/>
              <a:gd name="connsiteY233" fmla="*/ 2146616 h 2323145"/>
              <a:gd name="connsiteX234" fmla="*/ 1865582 w 11269336"/>
              <a:gd name="connsiteY234" fmla="*/ 2153738 h 2323145"/>
              <a:gd name="connsiteX235" fmla="*/ 1835210 w 11269336"/>
              <a:gd name="connsiteY235" fmla="*/ 2134244 h 2323145"/>
              <a:gd name="connsiteX236" fmla="*/ 1632661 w 11269336"/>
              <a:gd name="connsiteY236" fmla="*/ 2173882 h 2323145"/>
              <a:gd name="connsiteX237" fmla="*/ 1579590 w 11269336"/>
              <a:gd name="connsiteY237" fmla="*/ 2173680 h 2323145"/>
              <a:gd name="connsiteX238" fmla="*/ 1535601 w 11269336"/>
              <a:gd name="connsiteY238" fmla="*/ 2194590 h 2323145"/>
              <a:gd name="connsiteX239" fmla="*/ 1515594 w 11269336"/>
              <a:gd name="connsiteY239" fmla="*/ 2189622 h 2323145"/>
              <a:gd name="connsiteX240" fmla="*/ 1512113 w 11269336"/>
              <a:gd name="connsiteY240" fmla="*/ 2188534 h 2323145"/>
              <a:gd name="connsiteX241" fmla="*/ 1498838 w 11269336"/>
              <a:gd name="connsiteY241" fmla="*/ 2189213 h 2323145"/>
              <a:gd name="connsiteX242" fmla="*/ 1494279 w 11269336"/>
              <a:gd name="connsiteY242" fmla="*/ 2183112 h 2323145"/>
              <a:gd name="connsiteX243" fmla="*/ 1473714 w 11269336"/>
              <a:gd name="connsiteY243" fmla="*/ 2179625 h 2323145"/>
              <a:gd name="connsiteX244" fmla="*/ 1449503 w 11269336"/>
              <a:gd name="connsiteY244" fmla="*/ 2182633 h 2323145"/>
              <a:gd name="connsiteX245" fmla="*/ 1266687 w 11269336"/>
              <a:gd name="connsiteY245" fmla="*/ 2212688 h 2323145"/>
              <a:gd name="connsiteX246" fmla="*/ 1239614 w 11269336"/>
              <a:gd name="connsiteY246" fmla="*/ 2209727 h 2323145"/>
              <a:gd name="connsiteX247" fmla="*/ 1202436 w 11269336"/>
              <a:gd name="connsiteY247" fmla="*/ 2209817 h 2323145"/>
              <a:gd name="connsiteX248" fmla="*/ 1136097 w 11269336"/>
              <a:gd name="connsiteY248" fmla="*/ 2205112 h 2323145"/>
              <a:gd name="connsiteX249" fmla="*/ 988232 w 11269336"/>
              <a:gd name="connsiteY249" fmla="*/ 2235635 h 2323145"/>
              <a:gd name="connsiteX250" fmla="*/ 981959 w 11269336"/>
              <a:gd name="connsiteY250" fmla="*/ 2231607 h 2323145"/>
              <a:gd name="connsiteX251" fmla="*/ 938600 w 11269336"/>
              <a:gd name="connsiteY251" fmla="*/ 2238113 h 2323145"/>
              <a:gd name="connsiteX252" fmla="*/ 791788 w 11269336"/>
              <a:gd name="connsiteY252" fmla="*/ 2293224 h 2323145"/>
              <a:gd name="connsiteX253" fmla="*/ 706914 w 11269336"/>
              <a:gd name="connsiteY253" fmla="*/ 2305046 h 2323145"/>
              <a:gd name="connsiteX254" fmla="*/ 675971 w 11269336"/>
              <a:gd name="connsiteY254" fmla="*/ 2304030 h 2323145"/>
              <a:gd name="connsiteX255" fmla="*/ 624180 w 11269336"/>
              <a:gd name="connsiteY255" fmla="*/ 2302650 h 2323145"/>
              <a:gd name="connsiteX256" fmla="*/ 583453 w 11269336"/>
              <a:gd name="connsiteY256" fmla="*/ 2288788 h 2323145"/>
              <a:gd name="connsiteX257" fmla="*/ 540946 w 11269336"/>
              <a:gd name="connsiteY257" fmla="*/ 2292721 h 2323145"/>
              <a:gd name="connsiteX258" fmla="*/ 533680 w 11269336"/>
              <a:gd name="connsiteY258" fmla="*/ 2310233 h 2323145"/>
              <a:gd name="connsiteX259" fmla="*/ 487366 w 11269336"/>
              <a:gd name="connsiteY259" fmla="*/ 2309053 h 2323145"/>
              <a:gd name="connsiteX260" fmla="*/ 416820 w 11269336"/>
              <a:gd name="connsiteY260" fmla="*/ 2305443 h 2323145"/>
              <a:gd name="connsiteX261" fmla="*/ 376805 w 11269336"/>
              <a:gd name="connsiteY261" fmla="*/ 2307647 h 2323145"/>
              <a:gd name="connsiteX262" fmla="*/ 266777 w 11269336"/>
              <a:gd name="connsiteY262" fmla="*/ 2309012 h 2323145"/>
              <a:gd name="connsiteX263" fmla="*/ 156013 w 11269336"/>
              <a:gd name="connsiteY263" fmla="*/ 2306832 h 2323145"/>
              <a:gd name="connsiteX264" fmla="*/ 87258 w 11269336"/>
              <a:gd name="connsiteY264" fmla="*/ 2285511 h 2323145"/>
              <a:gd name="connsiteX265" fmla="*/ 23798 w 11269336"/>
              <a:gd name="connsiteY265" fmla="*/ 2281822 h 2323145"/>
              <a:gd name="connsiteX266" fmla="*/ 0 w 11269336"/>
              <a:gd name="connsiteY266" fmla="*/ 2285369 h 2323145"/>
              <a:gd name="connsiteX267" fmla="*/ 0 w 11269336"/>
              <a:gd name="connsiteY267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114263 w 11269336"/>
              <a:gd name="connsiteY21" fmla="*/ 709213 h 2323145"/>
              <a:gd name="connsiteX22" fmla="*/ 9028928 w 11269336"/>
              <a:gd name="connsiteY22" fmla="*/ 745350 h 2323145"/>
              <a:gd name="connsiteX23" fmla="*/ 8977138 w 11269336"/>
              <a:gd name="connsiteY23" fmla="*/ 774970 h 2323145"/>
              <a:gd name="connsiteX24" fmla="*/ 8947030 w 11269336"/>
              <a:gd name="connsiteY24" fmla="*/ 814934 h 2323145"/>
              <a:gd name="connsiteX25" fmla="*/ 8914746 w 11269336"/>
              <a:gd name="connsiteY25" fmla="*/ 826428 h 2323145"/>
              <a:gd name="connsiteX26" fmla="*/ 8917778 w 11269336"/>
              <a:gd name="connsiteY26" fmla="*/ 835198 h 2323145"/>
              <a:gd name="connsiteX27" fmla="*/ 8905560 w 11269336"/>
              <a:gd name="connsiteY27" fmla="*/ 838358 h 2323145"/>
              <a:gd name="connsiteX28" fmla="*/ 8897564 w 11269336"/>
              <a:gd name="connsiteY28" fmla="*/ 834287 h 2323145"/>
              <a:gd name="connsiteX29" fmla="*/ 8878040 w 11269336"/>
              <a:gd name="connsiteY29" fmla="*/ 844150 h 2323145"/>
              <a:gd name="connsiteX30" fmla="*/ 8882654 w 11269336"/>
              <a:gd name="connsiteY30" fmla="*/ 892768 h 2323145"/>
              <a:gd name="connsiteX31" fmla="*/ 8795998 w 11269336"/>
              <a:gd name="connsiteY31" fmla="*/ 863337 h 2323145"/>
              <a:gd name="connsiteX32" fmla="*/ 8776970 w 11269336"/>
              <a:gd name="connsiteY32" fmla="*/ 885177 h 2323145"/>
              <a:gd name="connsiteX33" fmla="*/ 8755719 w 11269336"/>
              <a:gd name="connsiteY33" fmla="*/ 889754 h 2323145"/>
              <a:gd name="connsiteX34" fmla="*/ 8743257 w 11269336"/>
              <a:gd name="connsiteY34" fmla="*/ 904723 h 2323145"/>
              <a:gd name="connsiteX35" fmla="*/ 8721366 w 11269336"/>
              <a:gd name="connsiteY35" fmla="*/ 904711 h 2323145"/>
              <a:gd name="connsiteX36" fmla="*/ 8678353 w 11269336"/>
              <a:gd name="connsiteY36" fmla="*/ 926318 h 2323145"/>
              <a:gd name="connsiteX37" fmla="*/ 8636849 w 11269336"/>
              <a:gd name="connsiteY37" fmla="*/ 937900 h 2323145"/>
              <a:gd name="connsiteX38" fmla="*/ 8620213 w 11269336"/>
              <a:gd name="connsiteY38" fmla="*/ 943068 h 2323145"/>
              <a:gd name="connsiteX39" fmla="*/ 8612581 w 11269336"/>
              <a:gd name="connsiteY39" fmla="*/ 952695 h 2323145"/>
              <a:gd name="connsiteX40" fmla="*/ 8589038 w 11269336"/>
              <a:gd name="connsiteY40" fmla="*/ 963892 h 2323145"/>
              <a:gd name="connsiteX41" fmla="*/ 8579950 w 11269336"/>
              <a:gd name="connsiteY41" fmla="*/ 960899 h 2323145"/>
              <a:gd name="connsiteX42" fmla="*/ 8579319 w 11269336"/>
              <a:gd name="connsiteY42" fmla="*/ 965630 h 2323145"/>
              <a:gd name="connsiteX43" fmla="*/ 8547429 w 11269336"/>
              <a:gd name="connsiteY43" fmla="*/ 984506 h 2323145"/>
              <a:gd name="connsiteX44" fmla="*/ 8478704 w 11269336"/>
              <a:gd name="connsiteY44" fmla="*/ 1025490 h 2323145"/>
              <a:gd name="connsiteX45" fmla="*/ 8461421 w 11269336"/>
              <a:gd name="connsiteY45" fmla="*/ 1035512 h 2323145"/>
              <a:gd name="connsiteX46" fmla="*/ 8445003 w 11269336"/>
              <a:gd name="connsiteY46" fmla="*/ 1036851 h 2323145"/>
              <a:gd name="connsiteX47" fmla="*/ 8357350 w 11269336"/>
              <a:gd name="connsiteY47" fmla="*/ 1060213 h 2323145"/>
              <a:gd name="connsiteX48" fmla="*/ 8335565 w 11269336"/>
              <a:gd name="connsiteY48" fmla="*/ 1061151 h 2323145"/>
              <a:gd name="connsiteX49" fmla="*/ 8325267 w 11269336"/>
              <a:gd name="connsiteY49" fmla="*/ 1055919 h 2323145"/>
              <a:gd name="connsiteX50" fmla="*/ 8293586 w 11269336"/>
              <a:gd name="connsiteY50" fmla="*/ 1076144 h 2323145"/>
              <a:gd name="connsiteX51" fmla="*/ 8242405 w 11269336"/>
              <a:gd name="connsiteY51" fmla="*/ 1095960 h 2323145"/>
              <a:gd name="connsiteX52" fmla="*/ 8197391 w 11269336"/>
              <a:gd name="connsiteY52" fmla="*/ 1107746 h 2323145"/>
              <a:gd name="connsiteX53" fmla="*/ 8081474 w 11269336"/>
              <a:gd name="connsiteY53" fmla="*/ 1130125 h 2323145"/>
              <a:gd name="connsiteX54" fmla="*/ 8053585 w 11269336"/>
              <a:gd name="connsiteY54" fmla="*/ 1129169 h 2323145"/>
              <a:gd name="connsiteX55" fmla="*/ 8038422 w 11269336"/>
              <a:gd name="connsiteY55" fmla="*/ 1119092 h 2323145"/>
              <a:gd name="connsiteX56" fmla="*/ 8029450 w 11269336"/>
              <a:gd name="connsiteY56" fmla="*/ 1125592 h 2323145"/>
              <a:gd name="connsiteX57" fmla="*/ 7959552 w 11269336"/>
              <a:gd name="connsiteY57" fmla="*/ 1140188 h 2323145"/>
              <a:gd name="connsiteX58" fmla="*/ 7914188 w 11269336"/>
              <a:gd name="connsiteY58" fmla="*/ 1150862 h 2323145"/>
              <a:gd name="connsiteX59" fmla="*/ 7914918 w 11269336"/>
              <a:gd name="connsiteY59" fmla="*/ 1168758 h 2323145"/>
              <a:gd name="connsiteX60" fmla="*/ 7875510 w 11269336"/>
              <a:gd name="connsiteY60" fmla="*/ 1183153 h 2323145"/>
              <a:gd name="connsiteX61" fmla="*/ 7829932 w 11269336"/>
              <a:gd name="connsiteY61" fmla="*/ 1180782 h 2323145"/>
              <a:gd name="connsiteX62" fmla="*/ 7779182 w 11269336"/>
              <a:gd name="connsiteY62" fmla="*/ 1192665 h 2323145"/>
              <a:gd name="connsiteX63" fmla="*/ 7748774 w 11269336"/>
              <a:gd name="connsiteY63" fmla="*/ 1199586 h 2323145"/>
              <a:gd name="connsiteX64" fmla="*/ 7671846 w 11269336"/>
              <a:gd name="connsiteY64" fmla="*/ 1231966 h 2323145"/>
              <a:gd name="connsiteX65" fmla="*/ 7554146 w 11269336"/>
              <a:gd name="connsiteY65" fmla="*/ 1319748 h 2323145"/>
              <a:gd name="connsiteX66" fmla="*/ 7515052 w 11269336"/>
              <a:gd name="connsiteY66" fmla="*/ 1336718 h 2323145"/>
              <a:gd name="connsiteX67" fmla="*/ 7507193 w 11269336"/>
              <a:gd name="connsiteY67" fmla="*/ 1334617 h 2323145"/>
              <a:gd name="connsiteX68" fmla="*/ 7461694 w 11269336"/>
              <a:gd name="connsiteY68" fmla="*/ 1375866 h 2323145"/>
              <a:gd name="connsiteX69" fmla="*/ 7377571 w 11269336"/>
              <a:gd name="connsiteY69" fmla="*/ 1400128 h 2323145"/>
              <a:gd name="connsiteX70" fmla="*/ 7311261 w 11269336"/>
              <a:gd name="connsiteY70" fmla="*/ 1412652 h 2323145"/>
              <a:gd name="connsiteX71" fmla="*/ 7275307 w 11269336"/>
              <a:gd name="connsiteY71" fmla="*/ 1422171 h 2323145"/>
              <a:gd name="connsiteX72" fmla="*/ 7247783 w 11269336"/>
              <a:gd name="connsiteY72" fmla="*/ 1426330 h 2323145"/>
              <a:gd name="connsiteX73" fmla="*/ 7185047 w 11269336"/>
              <a:gd name="connsiteY73" fmla="*/ 1451812 h 2323145"/>
              <a:gd name="connsiteX74" fmla="*/ 7084117 w 11269336"/>
              <a:gd name="connsiteY74" fmla="*/ 1500281 h 2323145"/>
              <a:gd name="connsiteX75" fmla="*/ 7062011 w 11269336"/>
              <a:gd name="connsiteY75" fmla="*/ 1509183 h 2323145"/>
              <a:gd name="connsiteX76" fmla="*/ 7040555 w 11269336"/>
              <a:gd name="connsiteY76" fmla="*/ 1511207 h 2323145"/>
              <a:gd name="connsiteX77" fmla="*/ 7033438 w 11269336"/>
              <a:gd name="connsiteY77" fmla="*/ 1506772 h 2323145"/>
              <a:gd name="connsiteX78" fmla="*/ 7020886 w 11269336"/>
              <a:gd name="connsiteY78" fmla="*/ 1510764 h 2323145"/>
              <a:gd name="connsiteX79" fmla="*/ 7017033 w 11269336"/>
              <a:gd name="connsiteY79" fmla="*/ 1510650 h 2323145"/>
              <a:gd name="connsiteX80" fmla="*/ 6995460 w 11269336"/>
              <a:gd name="connsiteY80" fmla="*/ 1511173 h 2323145"/>
              <a:gd name="connsiteX81" fmla="*/ 6962144 w 11269336"/>
              <a:gd name="connsiteY81" fmla="*/ 1541508 h 2323145"/>
              <a:gd name="connsiteX82" fmla="*/ 6910674 w 11269336"/>
              <a:gd name="connsiteY82" fmla="*/ 1554793 h 2323145"/>
              <a:gd name="connsiteX83" fmla="*/ 6732152 w 11269336"/>
              <a:gd name="connsiteY83" fmla="*/ 1642538 h 2323145"/>
              <a:gd name="connsiteX84" fmla="*/ 6694106 w 11269336"/>
              <a:gd name="connsiteY84" fmla="*/ 1632377 h 2323145"/>
              <a:gd name="connsiteX85" fmla="*/ 6617223 w 11269336"/>
              <a:gd name="connsiteY85" fmla="*/ 1659889 h 2323145"/>
              <a:gd name="connsiteX86" fmla="*/ 6521138 w 11269336"/>
              <a:gd name="connsiteY86" fmla="*/ 1744340 h 2323145"/>
              <a:gd name="connsiteX87" fmla="*/ 6380677 w 11269336"/>
              <a:gd name="connsiteY87" fmla="*/ 1796883 h 2323145"/>
              <a:gd name="connsiteX88" fmla="*/ 6374897 w 11269336"/>
              <a:gd name="connsiteY88" fmla="*/ 1809910 h 2323145"/>
              <a:gd name="connsiteX89" fmla="*/ 6364545 w 11269336"/>
              <a:gd name="connsiteY89" fmla="*/ 1820090 h 2323145"/>
              <a:gd name="connsiteX90" fmla="*/ 6362126 w 11269336"/>
              <a:gd name="connsiteY90" fmla="*/ 1819991 h 2323145"/>
              <a:gd name="connsiteX91" fmla="*/ 6346673 w 11269336"/>
              <a:gd name="connsiteY91" fmla="*/ 1827824 h 2323145"/>
              <a:gd name="connsiteX92" fmla="*/ 6345588 w 11269336"/>
              <a:gd name="connsiteY92" fmla="*/ 1832232 h 2323145"/>
              <a:gd name="connsiteX93" fmla="*/ 6335708 w 11269336"/>
              <a:gd name="connsiteY93" fmla="*/ 1838451 h 2323145"/>
              <a:gd name="connsiteX94" fmla="*/ 6318182 w 11269336"/>
              <a:gd name="connsiteY94" fmla="*/ 1852975 h 2323145"/>
              <a:gd name="connsiteX95" fmla="*/ 6313084 w 11269336"/>
              <a:gd name="connsiteY95" fmla="*/ 1853561 h 2323145"/>
              <a:gd name="connsiteX96" fmla="*/ 6283816 w 11269336"/>
              <a:gd name="connsiteY96" fmla="*/ 1872148 h 2323145"/>
              <a:gd name="connsiteX97" fmla="*/ 6282550 w 11269336"/>
              <a:gd name="connsiteY97" fmla="*/ 1871392 h 2323145"/>
              <a:gd name="connsiteX98" fmla="*/ 6270527 w 11269336"/>
              <a:gd name="connsiteY98" fmla="*/ 1872208 h 2323145"/>
              <a:gd name="connsiteX99" fmla="*/ 6249518 w 11269336"/>
              <a:gd name="connsiteY99" fmla="*/ 1876079 h 2323145"/>
              <a:gd name="connsiteX100" fmla="*/ 6190386 w 11269336"/>
              <a:gd name="connsiteY100" fmla="*/ 1872478 h 2323145"/>
              <a:gd name="connsiteX101" fmla="*/ 6159777 w 11269336"/>
              <a:gd name="connsiteY101" fmla="*/ 1891745 h 2323145"/>
              <a:gd name="connsiteX102" fmla="*/ 6153131 w 11269336"/>
              <a:gd name="connsiteY102" fmla="*/ 1895079 h 2323145"/>
              <a:gd name="connsiteX103" fmla="*/ 6152798 w 11269336"/>
              <a:gd name="connsiteY103" fmla="*/ 1894920 h 2323145"/>
              <a:gd name="connsiteX104" fmla="*/ 6145388 w 11269336"/>
              <a:gd name="connsiteY104" fmla="*/ 1897990 h 2323145"/>
              <a:gd name="connsiteX105" fmla="*/ 6141014 w 11269336"/>
              <a:gd name="connsiteY105" fmla="*/ 1901155 h 2323145"/>
              <a:gd name="connsiteX106" fmla="*/ 6128122 w 11269336"/>
              <a:gd name="connsiteY106" fmla="*/ 1907623 h 2323145"/>
              <a:gd name="connsiteX107" fmla="*/ 6122351 w 11269336"/>
              <a:gd name="connsiteY107" fmla="*/ 1908359 h 2323145"/>
              <a:gd name="connsiteX108" fmla="*/ 6064750 w 11269336"/>
              <a:gd name="connsiteY108" fmla="*/ 1896394 h 2323145"/>
              <a:gd name="connsiteX109" fmla="*/ 5964230 w 11269336"/>
              <a:gd name="connsiteY109" fmla="*/ 1910038 h 2323145"/>
              <a:gd name="connsiteX110" fmla="*/ 5865399 w 11269336"/>
              <a:gd name="connsiteY110" fmla="*/ 1926966 h 2323145"/>
              <a:gd name="connsiteX111" fmla="*/ 5829951 w 11269336"/>
              <a:gd name="connsiteY111" fmla="*/ 1934755 h 2323145"/>
              <a:gd name="connsiteX112" fmla="*/ 5765285 w 11269336"/>
              <a:gd name="connsiteY112" fmla="*/ 1941322 h 2323145"/>
              <a:gd name="connsiteX113" fmla="*/ 5734750 w 11269336"/>
              <a:gd name="connsiteY113" fmla="*/ 1939793 h 2323145"/>
              <a:gd name="connsiteX114" fmla="*/ 5733569 w 11269336"/>
              <a:gd name="connsiteY114" fmla="*/ 1940505 h 2323145"/>
              <a:gd name="connsiteX115" fmla="*/ 5730329 w 11269336"/>
              <a:gd name="connsiteY115" fmla="*/ 1937845 h 2323145"/>
              <a:gd name="connsiteX116" fmla="*/ 5724661 w 11269336"/>
              <a:gd name="connsiteY116" fmla="*/ 1937455 h 2323145"/>
              <a:gd name="connsiteX117" fmla="*/ 5710186 w 11269336"/>
              <a:gd name="connsiteY117" fmla="*/ 1941370 h 2323145"/>
              <a:gd name="connsiteX118" fmla="*/ 5704910 w 11269336"/>
              <a:gd name="connsiteY118" fmla="*/ 1943663 h 2323145"/>
              <a:gd name="connsiteX119" fmla="*/ 5696836 w 11269336"/>
              <a:gd name="connsiteY119" fmla="*/ 1945271 h 2323145"/>
              <a:gd name="connsiteX120" fmla="*/ 5696583 w 11269336"/>
              <a:gd name="connsiteY120" fmla="*/ 1945050 h 2323145"/>
              <a:gd name="connsiteX121" fmla="*/ 5689123 w 11269336"/>
              <a:gd name="connsiteY121" fmla="*/ 1947067 h 2323145"/>
              <a:gd name="connsiteX122" fmla="*/ 5653291 w 11269336"/>
              <a:gd name="connsiteY122" fmla="*/ 1960245 h 2323145"/>
              <a:gd name="connsiteX123" fmla="*/ 5599385 w 11269336"/>
              <a:gd name="connsiteY123" fmla="*/ 1945198 h 2323145"/>
              <a:gd name="connsiteX124" fmla="*/ 5578300 w 11269336"/>
              <a:gd name="connsiteY124" fmla="*/ 1944963 h 2323145"/>
              <a:gd name="connsiteX125" fmla="*/ 5566758 w 11269336"/>
              <a:gd name="connsiteY125" fmla="*/ 1943441 h 2323145"/>
              <a:gd name="connsiteX126" fmla="*/ 5565857 w 11269336"/>
              <a:gd name="connsiteY126" fmla="*/ 1942445 h 2323145"/>
              <a:gd name="connsiteX127" fmla="*/ 5531534 w 11269336"/>
              <a:gd name="connsiteY127" fmla="*/ 1955208 h 2323145"/>
              <a:gd name="connsiteX128" fmla="*/ 5526552 w 11269336"/>
              <a:gd name="connsiteY128" fmla="*/ 1954799 h 2323145"/>
              <a:gd name="connsiteX129" fmla="*/ 5504723 w 11269336"/>
              <a:gd name="connsiteY129" fmla="*/ 1965811 h 2323145"/>
              <a:gd name="connsiteX130" fmla="*/ 5493156 w 11269336"/>
              <a:gd name="connsiteY130" fmla="*/ 1970063 h 2323145"/>
              <a:gd name="connsiteX131" fmla="*/ 5490486 w 11269336"/>
              <a:gd name="connsiteY131" fmla="*/ 1974227 h 2323145"/>
              <a:gd name="connsiteX132" fmla="*/ 5473107 w 11269336"/>
              <a:gd name="connsiteY132" fmla="*/ 1979001 h 2323145"/>
              <a:gd name="connsiteX133" fmla="*/ 5470885 w 11269336"/>
              <a:gd name="connsiteY133" fmla="*/ 1978432 h 2323145"/>
              <a:gd name="connsiteX134" fmla="*/ 5457393 w 11269336"/>
              <a:gd name="connsiteY134" fmla="*/ 1986525 h 2323145"/>
              <a:gd name="connsiteX135" fmla="*/ 5447102 w 11269336"/>
              <a:gd name="connsiteY135" fmla="*/ 1998329 h 2323145"/>
              <a:gd name="connsiteX136" fmla="*/ 5159151 w 11269336"/>
              <a:gd name="connsiteY136" fmla="*/ 2029640 h 2323145"/>
              <a:gd name="connsiteX137" fmla="*/ 5041688 w 11269336"/>
              <a:gd name="connsiteY137" fmla="*/ 2022334 h 2323145"/>
              <a:gd name="connsiteX138" fmla="*/ 4860988 w 11269336"/>
              <a:gd name="connsiteY138" fmla="*/ 2135698 h 2323145"/>
              <a:gd name="connsiteX139" fmla="*/ 4807902 w 11269336"/>
              <a:gd name="connsiteY139" fmla="*/ 2138894 h 2323145"/>
              <a:gd name="connsiteX140" fmla="*/ 4765388 w 11269336"/>
              <a:gd name="connsiteY140" fmla="*/ 2162525 h 2323145"/>
              <a:gd name="connsiteX141" fmla="*/ 4745033 w 11269336"/>
              <a:gd name="connsiteY141" fmla="*/ 2158859 h 2323145"/>
              <a:gd name="connsiteX142" fmla="*/ 4741475 w 11269336"/>
              <a:gd name="connsiteY142" fmla="*/ 2157998 h 2323145"/>
              <a:gd name="connsiteX143" fmla="*/ 4728247 w 11269336"/>
              <a:gd name="connsiteY143" fmla="*/ 2159526 h 2323145"/>
              <a:gd name="connsiteX144" fmla="*/ 4723263 w 11269336"/>
              <a:gd name="connsiteY144" fmla="*/ 2153742 h 2323145"/>
              <a:gd name="connsiteX145" fmla="*/ 4702453 w 11269336"/>
              <a:gd name="connsiteY145" fmla="*/ 2151586 h 2323145"/>
              <a:gd name="connsiteX146" fmla="*/ 4678455 w 11269336"/>
              <a:gd name="connsiteY146" fmla="*/ 2156131 h 2323145"/>
              <a:gd name="connsiteX147" fmla="*/ 4593061 w 11269336"/>
              <a:gd name="connsiteY147" fmla="*/ 2171597 h 2323145"/>
              <a:gd name="connsiteX148" fmla="*/ 4579902 w 11269336"/>
              <a:gd name="connsiteY148" fmla="*/ 2177927 h 2323145"/>
              <a:gd name="connsiteX149" fmla="*/ 4533444 w 11269336"/>
              <a:gd name="connsiteY149" fmla="*/ 2181200 h 2323145"/>
              <a:gd name="connsiteX150" fmla="*/ 4492832 w 11269336"/>
              <a:gd name="connsiteY150" fmla="*/ 2188033 h 2323145"/>
              <a:gd name="connsiteX151" fmla="*/ 4467257 w 11269336"/>
              <a:gd name="connsiteY151" fmla="*/ 2196121 h 2323145"/>
              <a:gd name="connsiteX152" fmla="*/ 4459937 w 11269336"/>
              <a:gd name="connsiteY152" fmla="*/ 2195182 h 2323145"/>
              <a:gd name="connsiteX153" fmla="*/ 4433312 w 11269336"/>
              <a:gd name="connsiteY153" fmla="*/ 2199004 h 2323145"/>
              <a:gd name="connsiteX154" fmla="*/ 4420601 w 11269336"/>
              <a:gd name="connsiteY154" fmla="*/ 2205158 h 2323145"/>
              <a:gd name="connsiteX155" fmla="*/ 4405765 w 11269336"/>
              <a:gd name="connsiteY155" fmla="*/ 2199902 h 2323145"/>
              <a:gd name="connsiteX156" fmla="*/ 4401354 w 11269336"/>
              <a:gd name="connsiteY156" fmla="*/ 2194745 h 2323145"/>
              <a:gd name="connsiteX157" fmla="*/ 4383151 w 11269336"/>
              <a:gd name="connsiteY157" fmla="*/ 2201140 h 2323145"/>
              <a:gd name="connsiteX158" fmla="*/ 4366646 w 11269336"/>
              <a:gd name="connsiteY158" fmla="*/ 2198564 h 2323145"/>
              <a:gd name="connsiteX159" fmla="*/ 4354009 w 11269336"/>
              <a:gd name="connsiteY159" fmla="*/ 2204984 h 2323145"/>
              <a:gd name="connsiteX160" fmla="*/ 4348284 w 11269336"/>
              <a:gd name="connsiteY160" fmla="*/ 2205270 h 2323145"/>
              <a:gd name="connsiteX161" fmla="*/ 4333906 w 11269336"/>
              <a:gd name="connsiteY161" fmla="*/ 2205251 h 2323145"/>
              <a:gd name="connsiteX162" fmla="*/ 4308819 w 11269336"/>
              <a:gd name="connsiteY162" fmla="*/ 2203822 h 2323145"/>
              <a:gd name="connsiteX163" fmla="*/ 4301210 w 11269336"/>
              <a:gd name="connsiteY163" fmla="*/ 2204456 h 2323145"/>
              <a:gd name="connsiteX164" fmla="*/ 4283095 w 11269336"/>
              <a:gd name="connsiteY164" fmla="*/ 2198177 h 2323145"/>
              <a:gd name="connsiteX165" fmla="*/ 4250119 w 11269336"/>
              <a:gd name="connsiteY165" fmla="*/ 2196342 h 2323145"/>
              <a:gd name="connsiteX166" fmla="*/ 4189203 w 11269336"/>
              <a:gd name="connsiteY166" fmla="*/ 2178994 h 2323145"/>
              <a:gd name="connsiteX167" fmla="*/ 4154035 w 11269336"/>
              <a:gd name="connsiteY167" fmla="*/ 2171950 h 2323145"/>
              <a:gd name="connsiteX168" fmla="*/ 4129569 w 11269336"/>
              <a:gd name="connsiteY168" fmla="*/ 2163850 h 2323145"/>
              <a:gd name="connsiteX169" fmla="*/ 4061250 w 11269336"/>
              <a:gd name="connsiteY169" fmla="*/ 2159236 h 2323145"/>
              <a:gd name="connsiteX170" fmla="*/ 3945480 w 11269336"/>
              <a:gd name="connsiteY170" fmla="*/ 2158279 h 2323145"/>
              <a:gd name="connsiteX171" fmla="*/ 3921468 w 11269336"/>
              <a:gd name="connsiteY171" fmla="*/ 2156588 h 2323145"/>
              <a:gd name="connsiteX172" fmla="*/ 3903348 w 11269336"/>
              <a:gd name="connsiteY172" fmla="*/ 2149220 h 2323145"/>
              <a:gd name="connsiteX173" fmla="*/ 3901342 w 11269336"/>
              <a:gd name="connsiteY173" fmla="*/ 2142355 h 2323145"/>
              <a:gd name="connsiteX174" fmla="*/ 3888539 w 11269336"/>
              <a:gd name="connsiteY174" fmla="*/ 2140476 h 2323145"/>
              <a:gd name="connsiteX175" fmla="*/ 3885662 w 11269336"/>
              <a:gd name="connsiteY175" fmla="*/ 2138740 h 2323145"/>
              <a:gd name="connsiteX176" fmla="*/ 3868627 w 11269336"/>
              <a:gd name="connsiteY176" fmla="*/ 2130023 h 2323145"/>
              <a:gd name="connsiteX177" fmla="*/ 3819177 w 11269336"/>
              <a:gd name="connsiteY177" fmla="*/ 2142111 h 2323145"/>
              <a:gd name="connsiteX178" fmla="*/ 3769100 w 11269336"/>
              <a:gd name="connsiteY178" fmla="*/ 2131731 h 2323145"/>
              <a:gd name="connsiteX179" fmla="*/ 3562752 w 11269336"/>
              <a:gd name="connsiteY179" fmla="*/ 2131785 h 2323145"/>
              <a:gd name="connsiteX180" fmla="*/ 3541402 w 11269336"/>
              <a:gd name="connsiteY180" fmla="*/ 2106821 h 2323145"/>
              <a:gd name="connsiteX181" fmla="*/ 3365341 w 11269336"/>
              <a:gd name="connsiteY181" fmla="*/ 2077638 h 2323145"/>
              <a:gd name="connsiteX182" fmla="*/ 3170922 w 11269336"/>
              <a:gd name="connsiteY182" fmla="*/ 2115957 h 2323145"/>
              <a:gd name="connsiteX183" fmla="*/ 3156256 w 11269336"/>
              <a:gd name="connsiteY183" fmla="*/ 2124773 h 2323145"/>
              <a:gd name="connsiteX184" fmla="*/ 3140298 w 11269336"/>
              <a:gd name="connsiteY184" fmla="*/ 2129182 h 2323145"/>
              <a:gd name="connsiteX185" fmla="*/ 3138514 w 11269336"/>
              <a:gd name="connsiteY185" fmla="*/ 2128069 h 2323145"/>
              <a:gd name="connsiteX186" fmla="*/ 3120467 w 11269336"/>
              <a:gd name="connsiteY186" fmla="*/ 2128281 h 2323145"/>
              <a:gd name="connsiteX187" fmla="*/ 3116175 w 11269336"/>
              <a:gd name="connsiteY187" fmla="*/ 2131633 h 2323145"/>
              <a:gd name="connsiteX188" fmla="*/ 3103685 w 11269336"/>
              <a:gd name="connsiteY188" fmla="*/ 2132814 h 2323145"/>
              <a:gd name="connsiteX189" fmla="*/ 3078794 w 11269336"/>
              <a:gd name="connsiteY189" fmla="*/ 2137935 h 2323145"/>
              <a:gd name="connsiteX190" fmla="*/ 3074407 w 11269336"/>
              <a:gd name="connsiteY190" fmla="*/ 2136274 h 2323145"/>
              <a:gd name="connsiteX191" fmla="*/ 3037285 w 11269336"/>
              <a:gd name="connsiteY191" fmla="*/ 2139919 h 2323145"/>
              <a:gd name="connsiteX192" fmla="*/ 3036901 w 11269336"/>
              <a:gd name="connsiteY192" fmla="*/ 2138726 h 2323145"/>
              <a:gd name="connsiteX193" fmla="*/ 3026996 w 11269336"/>
              <a:gd name="connsiteY193" fmla="*/ 2134322 h 2323145"/>
              <a:gd name="connsiteX194" fmla="*/ 3007772 w 11269336"/>
              <a:gd name="connsiteY194" fmla="*/ 2128742 h 2323145"/>
              <a:gd name="connsiteX195" fmla="*/ 2965030 w 11269336"/>
              <a:gd name="connsiteY195" fmla="*/ 2100494 h 2323145"/>
              <a:gd name="connsiteX196" fmla="*/ 2926342 w 11269336"/>
              <a:gd name="connsiteY196" fmla="*/ 2104155 h 2323145"/>
              <a:gd name="connsiteX197" fmla="*/ 2918608 w 11269336"/>
              <a:gd name="connsiteY197" fmla="*/ 2104215 h 2323145"/>
              <a:gd name="connsiteX198" fmla="*/ 2918475 w 11269336"/>
              <a:gd name="connsiteY198" fmla="*/ 2103937 h 2323145"/>
              <a:gd name="connsiteX199" fmla="*/ 2910360 w 11269336"/>
              <a:gd name="connsiteY199" fmla="*/ 2103444 h 2323145"/>
              <a:gd name="connsiteX200" fmla="*/ 2904507 w 11269336"/>
              <a:gd name="connsiteY200" fmla="*/ 2104326 h 2323145"/>
              <a:gd name="connsiteX201" fmla="*/ 2889503 w 11269336"/>
              <a:gd name="connsiteY201" fmla="*/ 2104443 h 2323145"/>
              <a:gd name="connsiteX202" fmla="*/ 2884480 w 11269336"/>
              <a:gd name="connsiteY202" fmla="*/ 2102626 h 2323145"/>
              <a:gd name="connsiteX203" fmla="*/ 2882689 w 11269336"/>
              <a:gd name="connsiteY203" fmla="*/ 2099228 h 2323145"/>
              <a:gd name="connsiteX204" fmla="*/ 2881291 w 11269336"/>
              <a:gd name="connsiteY204" fmla="*/ 2099618 h 2323145"/>
              <a:gd name="connsiteX205" fmla="*/ 2853979 w 11269336"/>
              <a:gd name="connsiteY205" fmla="*/ 2090388 h 2323145"/>
              <a:gd name="connsiteX206" fmla="*/ 2791790 w 11269336"/>
              <a:gd name="connsiteY206" fmla="*/ 2080332 h 2323145"/>
              <a:gd name="connsiteX207" fmla="*/ 2755844 w 11269336"/>
              <a:gd name="connsiteY207" fmla="*/ 2078874 h 2323145"/>
              <a:gd name="connsiteX208" fmla="*/ 2657742 w 11269336"/>
              <a:gd name="connsiteY208" fmla="*/ 2070179 h 2323145"/>
              <a:gd name="connsiteX209" fmla="*/ 2559549 w 11269336"/>
              <a:gd name="connsiteY209" fmla="*/ 2057873 h 2323145"/>
              <a:gd name="connsiteX210" fmla="*/ 2512054 w 11269336"/>
              <a:gd name="connsiteY210" fmla="*/ 2031671 h 2323145"/>
              <a:gd name="connsiteX211" fmla="*/ 2506437 w 11269336"/>
              <a:gd name="connsiteY211" fmla="*/ 2030918 h 2323145"/>
              <a:gd name="connsiteX212" fmla="*/ 2491752 w 11269336"/>
              <a:gd name="connsiteY212" fmla="*/ 2033906 h 2323145"/>
              <a:gd name="connsiteX213" fmla="*/ 2486338 w 11269336"/>
              <a:gd name="connsiteY213" fmla="*/ 2035862 h 2323145"/>
              <a:gd name="connsiteX214" fmla="*/ 2478186 w 11269336"/>
              <a:gd name="connsiteY214" fmla="*/ 2036953 h 2323145"/>
              <a:gd name="connsiteX215" fmla="*/ 2477950 w 11269336"/>
              <a:gd name="connsiteY215" fmla="*/ 2036715 h 2323145"/>
              <a:gd name="connsiteX216" fmla="*/ 2470381 w 11269336"/>
              <a:gd name="connsiteY216" fmla="*/ 2038256 h 2323145"/>
              <a:gd name="connsiteX217" fmla="*/ 2433781 w 11269336"/>
              <a:gd name="connsiteY217" fmla="*/ 2049140 h 2323145"/>
              <a:gd name="connsiteX218" fmla="*/ 2381172 w 11269336"/>
              <a:gd name="connsiteY218" fmla="*/ 2030645 h 2323145"/>
              <a:gd name="connsiteX219" fmla="*/ 2360198 w 11269336"/>
              <a:gd name="connsiteY219" fmla="*/ 2029059 h 2323145"/>
              <a:gd name="connsiteX220" fmla="*/ 2348815 w 11269336"/>
              <a:gd name="connsiteY220" fmla="*/ 2026798 h 2323145"/>
              <a:gd name="connsiteX221" fmla="*/ 2347988 w 11269336"/>
              <a:gd name="connsiteY221" fmla="*/ 2025745 h 2323145"/>
              <a:gd name="connsiteX222" fmla="*/ 2312920 w 11269336"/>
              <a:gd name="connsiteY222" fmla="*/ 2036311 h 2323145"/>
              <a:gd name="connsiteX223" fmla="*/ 2307986 w 11269336"/>
              <a:gd name="connsiteY223" fmla="*/ 2035583 h 2323145"/>
              <a:gd name="connsiteX224" fmla="*/ 2285481 w 11269336"/>
              <a:gd name="connsiteY224" fmla="*/ 2045197 h 2323145"/>
              <a:gd name="connsiteX225" fmla="*/ 2273666 w 11269336"/>
              <a:gd name="connsiteY225" fmla="*/ 2048710 h 2323145"/>
              <a:gd name="connsiteX226" fmla="*/ 2270719 w 11269336"/>
              <a:gd name="connsiteY226" fmla="*/ 2052702 h 2323145"/>
              <a:gd name="connsiteX227" fmla="*/ 2253080 w 11269336"/>
              <a:gd name="connsiteY227" fmla="*/ 2056363 h 2323145"/>
              <a:gd name="connsiteX228" fmla="*/ 2250906 w 11269336"/>
              <a:gd name="connsiteY228" fmla="*/ 2055654 h 2323145"/>
              <a:gd name="connsiteX229" fmla="*/ 2236905 w 11269336"/>
              <a:gd name="connsiteY229" fmla="*/ 2062882 h 2323145"/>
              <a:gd name="connsiteX230" fmla="*/ 2225830 w 11269336"/>
              <a:gd name="connsiteY230" fmla="*/ 2074027 h 2323145"/>
              <a:gd name="connsiteX231" fmla="*/ 2073776 w 11269336"/>
              <a:gd name="connsiteY231" fmla="*/ 2089244 h 2323145"/>
              <a:gd name="connsiteX232" fmla="*/ 1948256 w 11269336"/>
              <a:gd name="connsiteY232" fmla="*/ 2146616 h 2323145"/>
              <a:gd name="connsiteX233" fmla="*/ 1865582 w 11269336"/>
              <a:gd name="connsiteY233" fmla="*/ 2153738 h 2323145"/>
              <a:gd name="connsiteX234" fmla="*/ 1835210 w 11269336"/>
              <a:gd name="connsiteY234" fmla="*/ 2134244 h 2323145"/>
              <a:gd name="connsiteX235" fmla="*/ 1632661 w 11269336"/>
              <a:gd name="connsiteY235" fmla="*/ 2173882 h 2323145"/>
              <a:gd name="connsiteX236" fmla="*/ 1579590 w 11269336"/>
              <a:gd name="connsiteY236" fmla="*/ 2173680 h 2323145"/>
              <a:gd name="connsiteX237" fmla="*/ 1535601 w 11269336"/>
              <a:gd name="connsiteY237" fmla="*/ 2194590 h 2323145"/>
              <a:gd name="connsiteX238" fmla="*/ 1515594 w 11269336"/>
              <a:gd name="connsiteY238" fmla="*/ 2189622 h 2323145"/>
              <a:gd name="connsiteX239" fmla="*/ 1512113 w 11269336"/>
              <a:gd name="connsiteY239" fmla="*/ 2188534 h 2323145"/>
              <a:gd name="connsiteX240" fmla="*/ 1498838 w 11269336"/>
              <a:gd name="connsiteY240" fmla="*/ 2189213 h 2323145"/>
              <a:gd name="connsiteX241" fmla="*/ 1494279 w 11269336"/>
              <a:gd name="connsiteY241" fmla="*/ 2183112 h 2323145"/>
              <a:gd name="connsiteX242" fmla="*/ 1473714 w 11269336"/>
              <a:gd name="connsiteY242" fmla="*/ 2179625 h 2323145"/>
              <a:gd name="connsiteX243" fmla="*/ 1449503 w 11269336"/>
              <a:gd name="connsiteY243" fmla="*/ 2182633 h 2323145"/>
              <a:gd name="connsiteX244" fmla="*/ 1266687 w 11269336"/>
              <a:gd name="connsiteY244" fmla="*/ 2212688 h 2323145"/>
              <a:gd name="connsiteX245" fmla="*/ 1239614 w 11269336"/>
              <a:gd name="connsiteY245" fmla="*/ 2209727 h 2323145"/>
              <a:gd name="connsiteX246" fmla="*/ 1202436 w 11269336"/>
              <a:gd name="connsiteY246" fmla="*/ 2209817 h 2323145"/>
              <a:gd name="connsiteX247" fmla="*/ 1136097 w 11269336"/>
              <a:gd name="connsiteY247" fmla="*/ 2205112 h 2323145"/>
              <a:gd name="connsiteX248" fmla="*/ 988232 w 11269336"/>
              <a:gd name="connsiteY248" fmla="*/ 2235635 h 2323145"/>
              <a:gd name="connsiteX249" fmla="*/ 981959 w 11269336"/>
              <a:gd name="connsiteY249" fmla="*/ 2231607 h 2323145"/>
              <a:gd name="connsiteX250" fmla="*/ 938600 w 11269336"/>
              <a:gd name="connsiteY250" fmla="*/ 2238113 h 2323145"/>
              <a:gd name="connsiteX251" fmla="*/ 791788 w 11269336"/>
              <a:gd name="connsiteY251" fmla="*/ 2293224 h 2323145"/>
              <a:gd name="connsiteX252" fmla="*/ 706914 w 11269336"/>
              <a:gd name="connsiteY252" fmla="*/ 2305046 h 2323145"/>
              <a:gd name="connsiteX253" fmla="*/ 675971 w 11269336"/>
              <a:gd name="connsiteY253" fmla="*/ 2304030 h 2323145"/>
              <a:gd name="connsiteX254" fmla="*/ 624180 w 11269336"/>
              <a:gd name="connsiteY254" fmla="*/ 2302650 h 2323145"/>
              <a:gd name="connsiteX255" fmla="*/ 583453 w 11269336"/>
              <a:gd name="connsiteY255" fmla="*/ 2288788 h 2323145"/>
              <a:gd name="connsiteX256" fmla="*/ 540946 w 11269336"/>
              <a:gd name="connsiteY256" fmla="*/ 2292721 h 2323145"/>
              <a:gd name="connsiteX257" fmla="*/ 533680 w 11269336"/>
              <a:gd name="connsiteY257" fmla="*/ 2310233 h 2323145"/>
              <a:gd name="connsiteX258" fmla="*/ 487366 w 11269336"/>
              <a:gd name="connsiteY258" fmla="*/ 2309053 h 2323145"/>
              <a:gd name="connsiteX259" fmla="*/ 416820 w 11269336"/>
              <a:gd name="connsiteY259" fmla="*/ 2305443 h 2323145"/>
              <a:gd name="connsiteX260" fmla="*/ 376805 w 11269336"/>
              <a:gd name="connsiteY260" fmla="*/ 2307647 h 2323145"/>
              <a:gd name="connsiteX261" fmla="*/ 266777 w 11269336"/>
              <a:gd name="connsiteY261" fmla="*/ 2309012 h 2323145"/>
              <a:gd name="connsiteX262" fmla="*/ 156013 w 11269336"/>
              <a:gd name="connsiteY262" fmla="*/ 2306832 h 2323145"/>
              <a:gd name="connsiteX263" fmla="*/ 87258 w 11269336"/>
              <a:gd name="connsiteY263" fmla="*/ 2285511 h 2323145"/>
              <a:gd name="connsiteX264" fmla="*/ 23798 w 11269336"/>
              <a:gd name="connsiteY264" fmla="*/ 2281822 h 2323145"/>
              <a:gd name="connsiteX265" fmla="*/ 0 w 11269336"/>
              <a:gd name="connsiteY265" fmla="*/ 2285369 h 2323145"/>
              <a:gd name="connsiteX266" fmla="*/ 0 w 11269336"/>
              <a:gd name="connsiteY26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114263 w 11269336"/>
              <a:gd name="connsiteY21" fmla="*/ 709213 h 2323145"/>
              <a:gd name="connsiteX22" fmla="*/ 9028928 w 11269336"/>
              <a:gd name="connsiteY22" fmla="*/ 745350 h 2323145"/>
              <a:gd name="connsiteX23" fmla="*/ 8977138 w 11269336"/>
              <a:gd name="connsiteY23" fmla="*/ 774970 h 2323145"/>
              <a:gd name="connsiteX24" fmla="*/ 8947030 w 11269336"/>
              <a:gd name="connsiteY24" fmla="*/ 814934 h 2323145"/>
              <a:gd name="connsiteX25" fmla="*/ 8914746 w 11269336"/>
              <a:gd name="connsiteY25" fmla="*/ 826428 h 2323145"/>
              <a:gd name="connsiteX26" fmla="*/ 8917778 w 11269336"/>
              <a:gd name="connsiteY26" fmla="*/ 835198 h 2323145"/>
              <a:gd name="connsiteX27" fmla="*/ 8905560 w 11269336"/>
              <a:gd name="connsiteY27" fmla="*/ 838358 h 2323145"/>
              <a:gd name="connsiteX28" fmla="*/ 8897564 w 11269336"/>
              <a:gd name="connsiteY28" fmla="*/ 834287 h 2323145"/>
              <a:gd name="connsiteX29" fmla="*/ 8878040 w 11269336"/>
              <a:gd name="connsiteY29" fmla="*/ 844150 h 2323145"/>
              <a:gd name="connsiteX30" fmla="*/ 8882654 w 11269336"/>
              <a:gd name="connsiteY30" fmla="*/ 892768 h 2323145"/>
              <a:gd name="connsiteX31" fmla="*/ 8795998 w 11269336"/>
              <a:gd name="connsiteY31" fmla="*/ 863337 h 2323145"/>
              <a:gd name="connsiteX32" fmla="*/ 8776970 w 11269336"/>
              <a:gd name="connsiteY32" fmla="*/ 885177 h 2323145"/>
              <a:gd name="connsiteX33" fmla="*/ 8755719 w 11269336"/>
              <a:gd name="connsiteY33" fmla="*/ 889754 h 2323145"/>
              <a:gd name="connsiteX34" fmla="*/ 8743257 w 11269336"/>
              <a:gd name="connsiteY34" fmla="*/ 904723 h 2323145"/>
              <a:gd name="connsiteX35" fmla="*/ 8721366 w 11269336"/>
              <a:gd name="connsiteY35" fmla="*/ 904711 h 2323145"/>
              <a:gd name="connsiteX36" fmla="*/ 8678353 w 11269336"/>
              <a:gd name="connsiteY36" fmla="*/ 926318 h 2323145"/>
              <a:gd name="connsiteX37" fmla="*/ 8636849 w 11269336"/>
              <a:gd name="connsiteY37" fmla="*/ 937900 h 2323145"/>
              <a:gd name="connsiteX38" fmla="*/ 8620213 w 11269336"/>
              <a:gd name="connsiteY38" fmla="*/ 943068 h 2323145"/>
              <a:gd name="connsiteX39" fmla="*/ 8612581 w 11269336"/>
              <a:gd name="connsiteY39" fmla="*/ 952695 h 2323145"/>
              <a:gd name="connsiteX40" fmla="*/ 8589038 w 11269336"/>
              <a:gd name="connsiteY40" fmla="*/ 963892 h 2323145"/>
              <a:gd name="connsiteX41" fmla="*/ 8579950 w 11269336"/>
              <a:gd name="connsiteY41" fmla="*/ 960899 h 2323145"/>
              <a:gd name="connsiteX42" fmla="*/ 8579319 w 11269336"/>
              <a:gd name="connsiteY42" fmla="*/ 965630 h 2323145"/>
              <a:gd name="connsiteX43" fmla="*/ 8547429 w 11269336"/>
              <a:gd name="connsiteY43" fmla="*/ 984506 h 2323145"/>
              <a:gd name="connsiteX44" fmla="*/ 8478704 w 11269336"/>
              <a:gd name="connsiteY44" fmla="*/ 1025490 h 2323145"/>
              <a:gd name="connsiteX45" fmla="*/ 8461421 w 11269336"/>
              <a:gd name="connsiteY45" fmla="*/ 1035512 h 2323145"/>
              <a:gd name="connsiteX46" fmla="*/ 8445003 w 11269336"/>
              <a:gd name="connsiteY46" fmla="*/ 1036851 h 2323145"/>
              <a:gd name="connsiteX47" fmla="*/ 8357350 w 11269336"/>
              <a:gd name="connsiteY47" fmla="*/ 1060213 h 2323145"/>
              <a:gd name="connsiteX48" fmla="*/ 8335565 w 11269336"/>
              <a:gd name="connsiteY48" fmla="*/ 1061151 h 2323145"/>
              <a:gd name="connsiteX49" fmla="*/ 8325267 w 11269336"/>
              <a:gd name="connsiteY49" fmla="*/ 1055919 h 2323145"/>
              <a:gd name="connsiteX50" fmla="*/ 8293586 w 11269336"/>
              <a:gd name="connsiteY50" fmla="*/ 1076144 h 2323145"/>
              <a:gd name="connsiteX51" fmla="*/ 8242405 w 11269336"/>
              <a:gd name="connsiteY51" fmla="*/ 1095960 h 2323145"/>
              <a:gd name="connsiteX52" fmla="*/ 8197391 w 11269336"/>
              <a:gd name="connsiteY52" fmla="*/ 1107746 h 2323145"/>
              <a:gd name="connsiteX53" fmla="*/ 8081474 w 11269336"/>
              <a:gd name="connsiteY53" fmla="*/ 1130125 h 2323145"/>
              <a:gd name="connsiteX54" fmla="*/ 8053585 w 11269336"/>
              <a:gd name="connsiteY54" fmla="*/ 1129169 h 2323145"/>
              <a:gd name="connsiteX55" fmla="*/ 8038422 w 11269336"/>
              <a:gd name="connsiteY55" fmla="*/ 1119092 h 2323145"/>
              <a:gd name="connsiteX56" fmla="*/ 8029450 w 11269336"/>
              <a:gd name="connsiteY56" fmla="*/ 1125592 h 2323145"/>
              <a:gd name="connsiteX57" fmla="*/ 7959552 w 11269336"/>
              <a:gd name="connsiteY57" fmla="*/ 1140188 h 2323145"/>
              <a:gd name="connsiteX58" fmla="*/ 7914188 w 11269336"/>
              <a:gd name="connsiteY58" fmla="*/ 1150862 h 2323145"/>
              <a:gd name="connsiteX59" fmla="*/ 7914918 w 11269336"/>
              <a:gd name="connsiteY59" fmla="*/ 1168758 h 2323145"/>
              <a:gd name="connsiteX60" fmla="*/ 7875510 w 11269336"/>
              <a:gd name="connsiteY60" fmla="*/ 1183153 h 2323145"/>
              <a:gd name="connsiteX61" fmla="*/ 7829932 w 11269336"/>
              <a:gd name="connsiteY61" fmla="*/ 1180782 h 2323145"/>
              <a:gd name="connsiteX62" fmla="*/ 7779182 w 11269336"/>
              <a:gd name="connsiteY62" fmla="*/ 1192665 h 2323145"/>
              <a:gd name="connsiteX63" fmla="*/ 7748774 w 11269336"/>
              <a:gd name="connsiteY63" fmla="*/ 1199586 h 2323145"/>
              <a:gd name="connsiteX64" fmla="*/ 7671846 w 11269336"/>
              <a:gd name="connsiteY64" fmla="*/ 1231966 h 2323145"/>
              <a:gd name="connsiteX65" fmla="*/ 7554146 w 11269336"/>
              <a:gd name="connsiteY65" fmla="*/ 1319748 h 2323145"/>
              <a:gd name="connsiteX66" fmla="*/ 7515052 w 11269336"/>
              <a:gd name="connsiteY66" fmla="*/ 1336718 h 2323145"/>
              <a:gd name="connsiteX67" fmla="*/ 7507193 w 11269336"/>
              <a:gd name="connsiteY67" fmla="*/ 1334617 h 2323145"/>
              <a:gd name="connsiteX68" fmla="*/ 7461694 w 11269336"/>
              <a:gd name="connsiteY68" fmla="*/ 1375866 h 2323145"/>
              <a:gd name="connsiteX69" fmla="*/ 7377571 w 11269336"/>
              <a:gd name="connsiteY69" fmla="*/ 1400128 h 2323145"/>
              <a:gd name="connsiteX70" fmla="*/ 7311261 w 11269336"/>
              <a:gd name="connsiteY70" fmla="*/ 1412652 h 2323145"/>
              <a:gd name="connsiteX71" fmla="*/ 7275307 w 11269336"/>
              <a:gd name="connsiteY71" fmla="*/ 1422171 h 2323145"/>
              <a:gd name="connsiteX72" fmla="*/ 7247783 w 11269336"/>
              <a:gd name="connsiteY72" fmla="*/ 1426330 h 2323145"/>
              <a:gd name="connsiteX73" fmla="*/ 7185047 w 11269336"/>
              <a:gd name="connsiteY73" fmla="*/ 1451812 h 2323145"/>
              <a:gd name="connsiteX74" fmla="*/ 7084117 w 11269336"/>
              <a:gd name="connsiteY74" fmla="*/ 1500281 h 2323145"/>
              <a:gd name="connsiteX75" fmla="*/ 7062011 w 11269336"/>
              <a:gd name="connsiteY75" fmla="*/ 1509183 h 2323145"/>
              <a:gd name="connsiteX76" fmla="*/ 7040555 w 11269336"/>
              <a:gd name="connsiteY76" fmla="*/ 1511207 h 2323145"/>
              <a:gd name="connsiteX77" fmla="*/ 7033438 w 11269336"/>
              <a:gd name="connsiteY77" fmla="*/ 1506772 h 2323145"/>
              <a:gd name="connsiteX78" fmla="*/ 7020886 w 11269336"/>
              <a:gd name="connsiteY78" fmla="*/ 1510764 h 2323145"/>
              <a:gd name="connsiteX79" fmla="*/ 7017033 w 11269336"/>
              <a:gd name="connsiteY79" fmla="*/ 1510650 h 2323145"/>
              <a:gd name="connsiteX80" fmla="*/ 6995460 w 11269336"/>
              <a:gd name="connsiteY80" fmla="*/ 1511173 h 2323145"/>
              <a:gd name="connsiteX81" fmla="*/ 6962144 w 11269336"/>
              <a:gd name="connsiteY81" fmla="*/ 1541508 h 2323145"/>
              <a:gd name="connsiteX82" fmla="*/ 6910674 w 11269336"/>
              <a:gd name="connsiteY82" fmla="*/ 1554793 h 2323145"/>
              <a:gd name="connsiteX83" fmla="*/ 6732152 w 11269336"/>
              <a:gd name="connsiteY83" fmla="*/ 1642538 h 2323145"/>
              <a:gd name="connsiteX84" fmla="*/ 6694106 w 11269336"/>
              <a:gd name="connsiteY84" fmla="*/ 1632377 h 2323145"/>
              <a:gd name="connsiteX85" fmla="*/ 6617223 w 11269336"/>
              <a:gd name="connsiteY85" fmla="*/ 1659889 h 2323145"/>
              <a:gd name="connsiteX86" fmla="*/ 6521138 w 11269336"/>
              <a:gd name="connsiteY86" fmla="*/ 1744340 h 2323145"/>
              <a:gd name="connsiteX87" fmla="*/ 6380677 w 11269336"/>
              <a:gd name="connsiteY87" fmla="*/ 1796883 h 2323145"/>
              <a:gd name="connsiteX88" fmla="*/ 6374897 w 11269336"/>
              <a:gd name="connsiteY88" fmla="*/ 1809910 h 2323145"/>
              <a:gd name="connsiteX89" fmla="*/ 6364545 w 11269336"/>
              <a:gd name="connsiteY89" fmla="*/ 1820090 h 2323145"/>
              <a:gd name="connsiteX90" fmla="*/ 6362126 w 11269336"/>
              <a:gd name="connsiteY90" fmla="*/ 1819991 h 2323145"/>
              <a:gd name="connsiteX91" fmla="*/ 6346673 w 11269336"/>
              <a:gd name="connsiteY91" fmla="*/ 1827824 h 2323145"/>
              <a:gd name="connsiteX92" fmla="*/ 6345588 w 11269336"/>
              <a:gd name="connsiteY92" fmla="*/ 1832232 h 2323145"/>
              <a:gd name="connsiteX93" fmla="*/ 6335708 w 11269336"/>
              <a:gd name="connsiteY93" fmla="*/ 1838451 h 2323145"/>
              <a:gd name="connsiteX94" fmla="*/ 6318182 w 11269336"/>
              <a:gd name="connsiteY94" fmla="*/ 1852975 h 2323145"/>
              <a:gd name="connsiteX95" fmla="*/ 6313084 w 11269336"/>
              <a:gd name="connsiteY95" fmla="*/ 1853561 h 2323145"/>
              <a:gd name="connsiteX96" fmla="*/ 6283816 w 11269336"/>
              <a:gd name="connsiteY96" fmla="*/ 1872148 h 2323145"/>
              <a:gd name="connsiteX97" fmla="*/ 6282550 w 11269336"/>
              <a:gd name="connsiteY97" fmla="*/ 1871392 h 2323145"/>
              <a:gd name="connsiteX98" fmla="*/ 6270527 w 11269336"/>
              <a:gd name="connsiteY98" fmla="*/ 1872208 h 2323145"/>
              <a:gd name="connsiteX99" fmla="*/ 6249518 w 11269336"/>
              <a:gd name="connsiteY99" fmla="*/ 1876079 h 2323145"/>
              <a:gd name="connsiteX100" fmla="*/ 6190386 w 11269336"/>
              <a:gd name="connsiteY100" fmla="*/ 1872478 h 2323145"/>
              <a:gd name="connsiteX101" fmla="*/ 6159777 w 11269336"/>
              <a:gd name="connsiteY101" fmla="*/ 1891745 h 2323145"/>
              <a:gd name="connsiteX102" fmla="*/ 6153131 w 11269336"/>
              <a:gd name="connsiteY102" fmla="*/ 1895079 h 2323145"/>
              <a:gd name="connsiteX103" fmla="*/ 6152798 w 11269336"/>
              <a:gd name="connsiteY103" fmla="*/ 1894920 h 2323145"/>
              <a:gd name="connsiteX104" fmla="*/ 6145388 w 11269336"/>
              <a:gd name="connsiteY104" fmla="*/ 1897990 h 2323145"/>
              <a:gd name="connsiteX105" fmla="*/ 6141014 w 11269336"/>
              <a:gd name="connsiteY105" fmla="*/ 1901155 h 2323145"/>
              <a:gd name="connsiteX106" fmla="*/ 6128122 w 11269336"/>
              <a:gd name="connsiteY106" fmla="*/ 1907623 h 2323145"/>
              <a:gd name="connsiteX107" fmla="*/ 6122351 w 11269336"/>
              <a:gd name="connsiteY107" fmla="*/ 1908359 h 2323145"/>
              <a:gd name="connsiteX108" fmla="*/ 6064750 w 11269336"/>
              <a:gd name="connsiteY108" fmla="*/ 1896394 h 2323145"/>
              <a:gd name="connsiteX109" fmla="*/ 5964230 w 11269336"/>
              <a:gd name="connsiteY109" fmla="*/ 1910038 h 2323145"/>
              <a:gd name="connsiteX110" fmla="*/ 5865399 w 11269336"/>
              <a:gd name="connsiteY110" fmla="*/ 1926966 h 2323145"/>
              <a:gd name="connsiteX111" fmla="*/ 5829951 w 11269336"/>
              <a:gd name="connsiteY111" fmla="*/ 1934755 h 2323145"/>
              <a:gd name="connsiteX112" fmla="*/ 5765285 w 11269336"/>
              <a:gd name="connsiteY112" fmla="*/ 1941322 h 2323145"/>
              <a:gd name="connsiteX113" fmla="*/ 5734750 w 11269336"/>
              <a:gd name="connsiteY113" fmla="*/ 1939793 h 2323145"/>
              <a:gd name="connsiteX114" fmla="*/ 5733569 w 11269336"/>
              <a:gd name="connsiteY114" fmla="*/ 1940505 h 2323145"/>
              <a:gd name="connsiteX115" fmla="*/ 5730329 w 11269336"/>
              <a:gd name="connsiteY115" fmla="*/ 1937845 h 2323145"/>
              <a:gd name="connsiteX116" fmla="*/ 5724661 w 11269336"/>
              <a:gd name="connsiteY116" fmla="*/ 1937455 h 2323145"/>
              <a:gd name="connsiteX117" fmla="*/ 5710186 w 11269336"/>
              <a:gd name="connsiteY117" fmla="*/ 1941370 h 2323145"/>
              <a:gd name="connsiteX118" fmla="*/ 5704910 w 11269336"/>
              <a:gd name="connsiteY118" fmla="*/ 1943663 h 2323145"/>
              <a:gd name="connsiteX119" fmla="*/ 5696836 w 11269336"/>
              <a:gd name="connsiteY119" fmla="*/ 1945271 h 2323145"/>
              <a:gd name="connsiteX120" fmla="*/ 5696583 w 11269336"/>
              <a:gd name="connsiteY120" fmla="*/ 1945050 h 2323145"/>
              <a:gd name="connsiteX121" fmla="*/ 5689123 w 11269336"/>
              <a:gd name="connsiteY121" fmla="*/ 1947067 h 2323145"/>
              <a:gd name="connsiteX122" fmla="*/ 5653291 w 11269336"/>
              <a:gd name="connsiteY122" fmla="*/ 1960245 h 2323145"/>
              <a:gd name="connsiteX123" fmla="*/ 5599385 w 11269336"/>
              <a:gd name="connsiteY123" fmla="*/ 1945198 h 2323145"/>
              <a:gd name="connsiteX124" fmla="*/ 5578300 w 11269336"/>
              <a:gd name="connsiteY124" fmla="*/ 1944963 h 2323145"/>
              <a:gd name="connsiteX125" fmla="*/ 5566758 w 11269336"/>
              <a:gd name="connsiteY125" fmla="*/ 1943441 h 2323145"/>
              <a:gd name="connsiteX126" fmla="*/ 5565857 w 11269336"/>
              <a:gd name="connsiteY126" fmla="*/ 1942445 h 2323145"/>
              <a:gd name="connsiteX127" fmla="*/ 5531534 w 11269336"/>
              <a:gd name="connsiteY127" fmla="*/ 1955208 h 2323145"/>
              <a:gd name="connsiteX128" fmla="*/ 5526552 w 11269336"/>
              <a:gd name="connsiteY128" fmla="*/ 1954799 h 2323145"/>
              <a:gd name="connsiteX129" fmla="*/ 5504723 w 11269336"/>
              <a:gd name="connsiteY129" fmla="*/ 1965811 h 2323145"/>
              <a:gd name="connsiteX130" fmla="*/ 5493156 w 11269336"/>
              <a:gd name="connsiteY130" fmla="*/ 1970063 h 2323145"/>
              <a:gd name="connsiteX131" fmla="*/ 5490486 w 11269336"/>
              <a:gd name="connsiteY131" fmla="*/ 1974227 h 2323145"/>
              <a:gd name="connsiteX132" fmla="*/ 5473107 w 11269336"/>
              <a:gd name="connsiteY132" fmla="*/ 1979001 h 2323145"/>
              <a:gd name="connsiteX133" fmla="*/ 5470885 w 11269336"/>
              <a:gd name="connsiteY133" fmla="*/ 1978432 h 2323145"/>
              <a:gd name="connsiteX134" fmla="*/ 5457393 w 11269336"/>
              <a:gd name="connsiteY134" fmla="*/ 1986525 h 2323145"/>
              <a:gd name="connsiteX135" fmla="*/ 5447102 w 11269336"/>
              <a:gd name="connsiteY135" fmla="*/ 1998329 h 2323145"/>
              <a:gd name="connsiteX136" fmla="*/ 5159151 w 11269336"/>
              <a:gd name="connsiteY136" fmla="*/ 2029640 h 2323145"/>
              <a:gd name="connsiteX137" fmla="*/ 5041688 w 11269336"/>
              <a:gd name="connsiteY137" fmla="*/ 2022334 h 2323145"/>
              <a:gd name="connsiteX138" fmla="*/ 4860988 w 11269336"/>
              <a:gd name="connsiteY138" fmla="*/ 2135698 h 2323145"/>
              <a:gd name="connsiteX139" fmla="*/ 4807902 w 11269336"/>
              <a:gd name="connsiteY139" fmla="*/ 2138894 h 2323145"/>
              <a:gd name="connsiteX140" fmla="*/ 4765388 w 11269336"/>
              <a:gd name="connsiteY140" fmla="*/ 2162525 h 2323145"/>
              <a:gd name="connsiteX141" fmla="*/ 4745033 w 11269336"/>
              <a:gd name="connsiteY141" fmla="*/ 2158859 h 2323145"/>
              <a:gd name="connsiteX142" fmla="*/ 4741475 w 11269336"/>
              <a:gd name="connsiteY142" fmla="*/ 2157998 h 2323145"/>
              <a:gd name="connsiteX143" fmla="*/ 4728247 w 11269336"/>
              <a:gd name="connsiteY143" fmla="*/ 2159526 h 2323145"/>
              <a:gd name="connsiteX144" fmla="*/ 4723263 w 11269336"/>
              <a:gd name="connsiteY144" fmla="*/ 2153742 h 2323145"/>
              <a:gd name="connsiteX145" fmla="*/ 4702453 w 11269336"/>
              <a:gd name="connsiteY145" fmla="*/ 2151586 h 2323145"/>
              <a:gd name="connsiteX146" fmla="*/ 4678455 w 11269336"/>
              <a:gd name="connsiteY146" fmla="*/ 2156131 h 2323145"/>
              <a:gd name="connsiteX147" fmla="*/ 4593061 w 11269336"/>
              <a:gd name="connsiteY147" fmla="*/ 2171597 h 2323145"/>
              <a:gd name="connsiteX148" fmla="*/ 4579902 w 11269336"/>
              <a:gd name="connsiteY148" fmla="*/ 2177927 h 2323145"/>
              <a:gd name="connsiteX149" fmla="*/ 4533444 w 11269336"/>
              <a:gd name="connsiteY149" fmla="*/ 2181200 h 2323145"/>
              <a:gd name="connsiteX150" fmla="*/ 4492832 w 11269336"/>
              <a:gd name="connsiteY150" fmla="*/ 2188033 h 2323145"/>
              <a:gd name="connsiteX151" fmla="*/ 4467257 w 11269336"/>
              <a:gd name="connsiteY151" fmla="*/ 2196121 h 2323145"/>
              <a:gd name="connsiteX152" fmla="*/ 4459937 w 11269336"/>
              <a:gd name="connsiteY152" fmla="*/ 2195182 h 2323145"/>
              <a:gd name="connsiteX153" fmla="*/ 4433312 w 11269336"/>
              <a:gd name="connsiteY153" fmla="*/ 2199004 h 2323145"/>
              <a:gd name="connsiteX154" fmla="*/ 4420601 w 11269336"/>
              <a:gd name="connsiteY154" fmla="*/ 2205158 h 2323145"/>
              <a:gd name="connsiteX155" fmla="*/ 4405765 w 11269336"/>
              <a:gd name="connsiteY155" fmla="*/ 2199902 h 2323145"/>
              <a:gd name="connsiteX156" fmla="*/ 4401354 w 11269336"/>
              <a:gd name="connsiteY156" fmla="*/ 2194745 h 2323145"/>
              <a:gd name="connsiteX157" fmla="*/ 4383151 w 11269336"/>
              <a:gd name="connsiteY157" fmla="*/ 2201140 h 2323145"/>
              <a:gd name="connsiteX158" fmla="*/ 4366646 w 11269336"/>
              <a:gd name="connsiteY158" fmla="*/ 2198564 h 2323145"/>
              <a:gd name="connsiteX159" fmla="*/ 4354009 w 11269336"/>
              <a:gd name="connsiteY159" fmla="*/ 2204984 h 2323145"/>
              <a:gd name="connsiteX160" fmla="*/ 4348284 w 11269336"/>
              <a:gd name="connsiteY160" fmla="*/ 2205270 h 2323145"/>
              <a:gd name="connsiteX161" fmla="*/ 4333906 w 11269336"/>
              <a:gd name="connsiteY161" fmla="*/ 2205251 h 2323145"/>
              <a:gd name="connsiteX162" fmla="*/ 4308819 w 11269336"/>
              <a:gd name="connsiteY162" fmla="*/ 2203822 h 2323145"/>
              <a:gd name="connsiteX163" fmla="*/ 4301210 w 11269336"/>
              <a:gd name="connsiteY163" fmla="*/ 2204456 h 2323145"/>
              <a:gd name="connsiteX164" fmla="*/ 4283095 w 11269336"/>
              <a:gd name="connsiteY164" fmla="*/ 2198177 h 2323145"/>
              <a:gd name="connsiteX165" fmla="*/ 4250119 w 11269336"/>
              <a:gd name="connsiteY165" fmla="*/ 2196342 h 2323145"/>
              <a:gd name="connsiteX166" fmla="*/ 4189203 w 11269336"/>
              <a:gd name="connsiteY166" fmla="*/ 2178994 h 2323145"/>
              <a:gd name="connsiteX167" fmla="*/ 4154035 w 11269336"/>
              <a:gd name="connsiteY167" fmla="*/ 2171950 h 2323145"/>
              <a:gd name="connsiteX168" fmla="*/ 4129569 w 11269336"/>
              <a:gd name="connsiteY168" fmla="*/ 2163850 h 2323145"/>
              <a:gd name="connsiteX169" fmla="*/ 4061250 w 11269336"/>
              <a:gd name="connsiteY169" fmla="*/ 2159236 h 2323145"/>
              <a:gd name="connsiteX170" fmla="*/ 3945480 w 11269336"/>
              <a:gd name="connsiteY170" fmla="*/ 2158279 h 2323145"/>
              <a:gd name="connsiteX171" fmla="*/ 3921468 w 11269336"/>
              <a:gd name="connsiteY171" fmla="*/ 2156588 h 2323145"/>
              <a:gd name="connsiteX172" fmla="*/ 3903348 w 11269336"/>
              <a:gd name="connsiteY172" fmla="*/ 2149220 h 2323145"/>
              <a:gd name="connsiteX173" fmla="*/ 3901342 w 11269336"/>
              <a:gd name="connsiteY173" fmla="*/ 2142355 h 2323145"/>
              <a:gd name="connsiteX174" fmla="*/ 3888539 w 11269336"/>
              <a:gd name="connsiteY174" fmla="*/ 2140476 h 2323145"/>
              <a:gd name="connsiteX175" fmla="*/ 3885662 w 11269336"/>
              <a:gd name="connsiteY175" fmla="*/ 2138740 h 2323145"/>
              <a:gd name="connsiteX176" fmla="*/ 3868627 w 11269336"/>
              <a:gd name="connsiteY176" fmla="*/ 2130023 h 2323145"/>
              <a:gd name="connsiteX177" fmla="*/ 3819177 w 11269336"/>
              <a:gd name="connsiteY177" fmla="*/ 2142111 h 2323145"/>
              <a:gd name="connsiteX178" fmla="*/ 3769100 w 11269336"/>
              <a:gd name="connsiteY178" fmla="*/ 2131731 h 2323145"/>
              <a:gd name="connsiteX179" fmla="*/ 3562752 w 11269336"/>
              <a:gd name="connsiteY179" fmla="*/ 2131785 h 2323145"/>
              <a:gd name="connsiteX180" fmla="*/ 3541402 w 11269336"/>
              <a:gd name="connsiteY180" fmla="*/ 2106821 h 2323145"/>
              <a:gd name="connsiteX181" fmla="*/ 3365341 w 11269336"/>
              <a:gd name="connsiteY181" fmla="*/ 2077638 h 2323145"/>
              <a:gd name="connsiteX182" fmla="*/ 3170922 w 11269336"/>
              <a:gd name="connsiteY182" fmla="*/ 2115957 h 2323145"/>
              <a:gd name="connsiteX183" fmla="*/ 3156256 w 11269336"/>
              <a:gd name="connsiteY183" fmla="*/ 2124773 h 2323145"/>
              <a:gd name="connsiteX184" fmla="*/ 3140298 w 11269336"/>
              <a:gd name="connsiteY184" fmla="*/ 2129182 h 2323145"/>
              <a:gd name="connsiteX185" fmla="*/ 3138514 w 11269336"/>
              <a:gd name="connsiteY185" fmla="*/ 2128069 h 2323145"/>
              <a:gd name="connsiteX186" fmla="*/ 3120467 w 11269336"/>
              <a:gd name="connsiteY186" fmla="*/ 2128281 h 2323145"/>
              <a:gd name="connsiteX187" fmla="*/ 3116175 w 11269336"/>
              <a:gd name="connsiteY187" fmla="*/ 2131633 h 2323145"/>
              <a:gd name="connsiteX188" fmla="*/ 3103685 w 11269336"/>
              <a:gd name="connsiteY188" fmla="*/ 2132814 h 2323145"/>
              <a:gd name="connsiteX189" fmla="*/ 3078794 w 11269336"/>
              <a:gd name="connsiteY189" fmla="*/ 2137935 h 2323145"/>
              <a:gd name="connsiteX190" fmla="*/ 3074407 w 11269336"/>
              <a:gd name="connsiteY190" fmla="*/ 2136274 h 2323145"/>
              <a:gd name="connsiteX191" fmla="*/ 3037285 w 11269336"/>
              <a:gd name="connsiteY191" fmla="*/ 2139919 h 2323145"/>
              <a:gd name="connsiteX192" fmla="*/ 3036901 w 11269336"/>
              <a:gd name="connsiteY192" fmla="*/ 2138726 h 2323145"/>
              <a:gd name="connsiteX193" fmla="*/ 3026996 w 11269336"/>
              <a:gd name="connsiteY193" fmla="*/ 2134322 h 2323145"/>
              <a:gd name="connsiteX194" fmla="*/ 3007772 w 11269336"/>
              <a:gd name="connsiteY194" fmla="*/ 2128742 h 2323145"/>
              <a:gd name="connsiteX195" fmla="*/ 2965030 w 11269336"/>
              <a:gd name="connsiteY195" fmla="*/ 2100494 h 2323145"/>
              <a:gd name="connsiteX196" fmla="*/ 2926342 w 11269336"/>
              <a:gd name="connsiteY196" fmla="*/ 2104155 h 2323145"/>
              <a:gd name="connsiteX197" fmla="*/ 2918608 w 11269336"/>
              <a:gd name="connsiteY197" fmla="*/ 2104215 h 2323145"/>
              <a:gd name="connsiteX198" fmla="*/ 2918475 w 11269336"/>
              <a:gd name="connsiteY198" fmla="*/ 2103937 h 2323145"/>
              <a:gd name="connsiteX199" fmla="*/ 2910360 w 11269336"/>
              <a:gd name="connsiteY199" fmla="*/ 2103444 h 2323145"/>
              <a:gd name="connsiteX200" fmla="*/ 2904507 w 11269336"/>
              <a:gd name="connsiteY200" fmla="*/ 2104326 h 2323145"/>
              <a:gd name="connsiteX201" fmla="*/ 2889503 w 11269336"/>
              <a:gd name="connsiteY201" fmla="*/ 2104443 h 2323145"/>
              <a:gd name="connsiteX202" fmla="*/ 2884480 w 11269336"/>
              <a:gd name="connsiteY202" fmla="*/ 2102626 h 2323145"/>
              <a:gd name="connsiteX203" fmla="*/ 2882689 w 11269336"/>
              <a:gd name="connsiteY203" fmla="*/ 2099228 h 2323145"/>
              <a:gd name="connsiteX204" fmla="*/ 2881291 w 11269336"/>
              <a:gd name="connsiteY204" fmla="*/ 2099618 h 2323145"/>
              <a:gd name="connsiteX205" fmla="*/ 2853979 w 11269336"/>
              <a:gd name="connsiteY205" fmla="*/ 2090388 h 2323145"/>
              <a:gd name="connsiteX206" fmla="*/ 2791790 w 11269336"/>
              <a:gd name="connsiteY206" fmla="*/ 2080332 h 2323145"/>
              <a:gd name="connsiteX207" fmla="*/ 2755844 w 11269336"/>
              <a:gd name="connsiteY207" fmla="*/ 2078874 h 2323145"/>
              <a:gd name="connsiteX208" fmla="*/ 2657742 w 11269336"/>
              <a:gd name="connsiteY208" fmla="*/ 2070179 h 2323145"/>
              <a:gd name="connsiteX209" fmla="*/ 2559549 w 11269336"/>
              <a:gd name="connsiteY209" fmla="*/ 2057873 h 2323145"/>
              <a:gd name="connsiteX210" fmla="*/ 2512054 w 11269336"/>
              <a:gd name="connsiteY210" fmla="*/ 2031671 h 2323145"/>
              <a:gd name="connsiteX211" fmla="*/ 2506437 w 11269336"/>
              <a:gd name="connsiteY211" fmla="*/ 2030918 h 2323145"/>
              <a:gd name="connsiteX212" fmla="*/ 2491752 w 11269336"/>
              <a:gd name="connsiteY212" fmla="*/ 2033906 h 2323145"/>
              <a:gd name="connsiteX213" fmla="*/ 2486338 w 11269336"/>
              <a:gd name="connsiteY213" fmla="*/ 2035862 h 2323145"/>
              <a:gd name="connsiteX214" fmla="*/ 2478186 w 11269336"/>
              <a:gd name="connsiteY214" fmla="*/ 2036953 h 2323145"/>
              <a:gd name="connsiteX215" fmla="*/ 2477950 w 11269336"/>
              <a:gd name="connsiteY215" fmla="*/ 2036715 h 2323145"/>
              <a:gd name="connsiteX216" fmla="*/ 2470381 w 11269336"/>
              <a:gd name="connsiteY216" fmla="*/ 2038256 h 2323145"/>
              <a:gd name="connsiteX217" fmla="*/ 2433781 w 11269336"/>
              <a:gd name="connsiteY217" fmla="*/ 2049140 h 2323145"/>
              <a:gd name="connsiteX218" fmla="*/ 2381172 w 11269336"/>
              <a:gd name="connsiteY218" fmla="*/ 2030645 h 2323145"/>
              <a:gd name="connsiteX219" fmla="*/ 2360198 w 11269336"/>
              <a:gd name="connsiteY219" fmla="*/ 2029059 h 2323145"/>
              <a:gd name="connsiteX220" fmla="*/ 2348815 w 11269336"/>
              <a:gd name="connsiteY220" fmla="*/ 2026798 h 2323145"/>
              <a:gd name="connsiteX221" fmla="*/ 2347988 w 11269336"/>
              <a:gd name="connsiteY221" fmla="*/ 2025745 h 2323145"/>
              <a:gd name="connsiteX222" fmla="*/ 2312920 w 11269336"/>
              <a:gd name="connsiteY222" fmla="*/ 2036311 h 2323145"/>
              <a:gd name="connsiteX223" fmla="*/ 2307986 w 11269336"/>
              <a:gd name="connsiteY223" fmla="*/ 2035583 h 2323145"/>
              <a:gd name="connsiteX224" fmla="*/ 2285481 w 11269336"/>
              <a:gd name="connsiteY224" fmla="*/ 2045197 h 2323145"/>
              <a:gd name="connsiteX225" fmla="*/ 2273666 w 11269336"/>
              <a:gd name="connsiteY225" fmla="*/ 2048710 h 2323145"/>
              <a:gd name="connsiteX226" fmla="*/ 2270719 w 11269336"/>
              <a:gd name="connsiteY226" fmla="*/ 2052702 h 2323145"/>
              <a:gd name="connsiteX227" fmla="*/ 2253080 w 11269336"/>
              <a:gd name="connsiteY227" fmla="*/ 2056363 h 2323145"/>
              <a:gd name="connsiteX228" fmla="*/ 2250906 w 11269336"/>
              <a:gd name="connsiteY228" fmla="*/ 2055654 h 2323145"/>
              <a:gd name="connsiteX229" fmla="*/ 2236905 w 11269336"/>
              <a:gd name="connsiteY229" fmla="*/ 2062882 h 2323145"/>
              <a:gd name="connsiteX230" fmla="*/ 2225830 w 11269336"/>
              <a:gd name="connsiteY230" fmla="*/ 2074027 h 2323145"/>
              <a:gd name="connsiteX231" fmla="*/ 2073776 w 11269336"/>
              <a:gd name="connsiteY231" fmla="*/ 2089244 h 2323145"/>
              <a:gd name="connsiteX232" fmla="*/ 1948256 w 11269336"/>
              <a:gd name="connsiteY232" fmla="*/ 2146616 h 2323145"/>
              <a:gd name="connsiteX233" fmla="*/ 1865582 w 11269336"/>
              <a:gd name="connsiteY233" fmla="*/ 2153738 h 2323145"/>
              <a:gd name="connsiteX234" fmla="*/ 1835210 w 11269336"/>
              <a:gd name="connsiteY234" fmla="*/ 2134244 h 2323145"/>
              <a:gd name="connsiteX235" fmla="*/ 1632661 w 11269336"/>
              <a:gd name="connsiteY235" fmla="*/ 2173882 h 2323145"/>
              <a:gd name="connsiteX236" fmla="*/ 1579590 w 11269336"/>
              <a:gd name="connsiteY236" fmla="*/ 2173680 h 2323145"/>
              <a:gd name="connsiteX237" fmla="*/ 1535601 w 11269336"/>
              <a:gd name="connsiteY237" fmla="*/ 2194590 h 2323145"/>
              <a:gd name="connsiteX238" fmla="*/ 1515594 w 11269336"/>
              <a:gd name="connsiteY238" fmla="*/ 2189622 h 2323145"/>
              <a:gd name="connsiteX239" fmla="*/ 1512113 w 11269336"/>
              <a:gd name="connsiteY239" fmla="*/ 2188534 h 2323145"/>
              <a:gd name="connsiteX240" fmla="*/ 1498838 w 11269336"/>
              <a:gd name="connsiteY240" fmla="*/ 2189213 h 2323145"/>
              <a:gd name="connsiteX241" fmla="*/ 1494279 w 11269336"/>
              <a:gd name="connsiteY241" fmla="*/ 2183112 h 2323145"/>
              <a:gd name="connsiteX242" fmla="*/ 1473714 w 11269336"/>
              <a:gd name="connsiteY242" fmla="*/ 2179625 h 2323145"/>
              <a:gd name="connsiteX243" fmla="*/ 1449503 w 11269336"/>
              <a:gd name="connsiteY243" fmla="*/ 2182633 h 2323145"/>
              <a:gd name="connsiteX244" fmla="*/ 1266687 w 11269336"/>
              <a:gd name="connsiteY244" fmla="*/ 2212688 h 2323145"/>
              <a:gd name="connsiteX245" fmla="*/ 1239614 w 11269336"/>
              <a:gd name="connsiteY245" fmla="*/ 2209727 h 2323145"/>
              <a:gd name="connsiteX246" fmla="*/ 1202436 w 11269336"/>
              <a:gd name="connsiteY246" fmla="*/ 2209817 h 2323145"/>
              <a:gd name="connsiteX247" fmla="*/ 1136097 w 11269336"/>
              <a:gd name="connsiteY247" fmla="*/ 2205112 h 2323145"/>
              <a:gd name="connsiteX248" fmla="*/ 988232 w 11269336"/>
              <a:gd name="connsiteY248" fmla="*/ 2235635 h 2323145"/>
              <a:gd name="connsiteX249" fmla="*/ 981959 w 11269336"/>
              <a:gd name="connsiteY249" fmla="*/ 2231607 h 2323145"/>
              <a:gd name="connsiteX250" fmla="*/ 938600 w 11269336"/>
              <a:gd name="connsiteY250" fmla="*/ 2238113 h 2323145"/>
              <a:gd name="connsiteX251" fmla="*/ 791788 w 11269336"/>
              <a:gd name="connsiteY251" fmla="*/ 2293224 h 2323145"/>
              <a:gd name="connsiteX252" fmla="*/ 706914 w 11269336"/>
              <a:gd name="connsiteY252" fmla="*/ 2305046 h 2323145"/>
              <a:gd name="connsiteX253" fmla="*/ 675971 w 11269336"/>
              <a:gd name="connsiteY253" fmla="*/ 2304030 h 2323145"/>
              <a:gd name="connsiteX254" fmla="*/ 624180 w 11269336"/>
              <a:gd name="connsiteY254" fmla="*/ 2302650 h 2323145"/>
              <a:gd name="connsiteX255" fmla="*/ 583453 w 11269336"/>
              <a:gd name="connsiteY255" fmla="*/ 2288788 h 2323145"/>
              <a:gd name="connsiteX256" fmla="*/ 540946 w 11269336"/>
              <a:gd name="connsiteY256" fmla="*/ 2292721 h 2323145"/>
              <a:gd name="connsiteX257" fmla="*/ 533680 w 11269336"/>
              <a:gd name="connsiteY257" fmla="*/ 2310233 h 2323145"/>
              <a:gd name="connsiteX258" fmla="*/ 487366 w 11269336"/>
              <a:gd name="connsiteY258" fmla="*/ 2309053 h 2323145"/>
              <a:gd name="connsiteX259" fmla="*/ 416820 w 11269336"/>
              <a:gd name="connsiteY259" fmla="*/ 2305443 h 2323145"/>
              <a:gd name="connsiteX260" fmla="*/ 376805 w 11269336"/>
              <a:gd name="connsiteY260" fmla="*/ 2307647 h 2323145"/>
              <a:gd name="connsiteX261" fmla="*/ 266777 w 11269336"/>
              <a:gd name="connsiteY261" fmla="*/ 2309012 h 2323145"/>
              <a:gd name="connsiteX262" fmla="*/ 156013 w 11269336"/>
              <a:gd name="connsiteY262" fmla="*/ 2306832 h 2323145"/>
              <a:gd name="connsiteX263" fmla="*/ 87258 w 11269336"/>
              <a:gd name="connsiteY263" fmla="*/ 2285511 h 2323145"/>
              <a:gd name="connsiteX264" fmla="*/ 23798 w 11269336"/>
              <a:gd name="connsiteY264" fmla="*/ 2281822 h 2323145"/>
              <a:gd name="connsiteX265" fmla="*/ 0 w 11269336"/>
              <a:gd name="connsiteY265" fmla="*/ 2285369 h 2323145"/>
              <a:gd name="connsiteX266" fmla="*/ 0 w 11269336"/>
              <a:gd name="connsiteY26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028928 w 11269336"/>
              <a:gd name="connsiteY21" fmla="*/ 745350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028928 w 11269336"/>
              <a:gd name="connsiteY21" fmla="*/ 745350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9070855 w 11269336"/>
              <a:gd name="connsiteY23" fmla="*/ 794621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9070855 w 11269336"/>
              <a:gd name="connsiteY23" fmla="*/ 794621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795998 w 11269336"/>
              <a:gd name="connsiteY29" fmla="*/ 863337 h 2323145"/>
              <a:gd name="connsiteX30" fmla="*/ 8776970 w 11269336"/>
              <a:gd name="connsiteY30" fmla="*/ 885177 h 2323145"/>
              <a:gd name="connsiteX31" fmla="*/ 8755719 w 11269336"/>
              <a:gd name="connsiteY31" fmla="*/ 889754 h 2323145"/>
              <a:gd name="connsiteX32" fmla="*/ 8743257 w 11269336"/>
              <a:gd name="connsiteY32" fmla="*/ 904723 h 2323145"/>
              <a:gd name="connsiteX33" fmla="*/ 8721366 w 11269336"/>
              <a:gd name="connsiteY33" fmla="*/ 904711 h 2323145"/>
              <a:gd name="connsiteX34" fmla="*/ 8678353 w 11269336"/>
              <a:gd name="connsiteY34" fmla="*/ 926318 h 2323145"/>
              <a:gd name="connsiteX35" fmla="*/ 8636849 w 11269336"/>
              <a:gd name="connsiteY35" fmla="*/ 937900 h 2323145"/>
              <a:gd name="connsiteX36" fmla="*/ 8620213 w 11269336"/>
              <a:gd name="connsiteY36" fmla="*/ 943068 h 2323145"/>
              <a:gd name="connsiteX37" fmla="*/ 8612581 w 11269336"/>
              <a:gd name="connsiteY37" fmla="*/ 952695 h 2323145"/>
              <a:gd name="connsiteX38" fmla="*/ 8589038 w 11269336"/>
              <a:gd name="connsiteY38" fmla="*/ 963892 h 2323145"/>
              <a:gd name="connsiteX39" fmla="*/ 8579950 w 11269336"/>
              <a:gd name="connsiteY39" fmla="*/ 960899 h 2323145"/>
              <a:gd name="connsiteX40" fmla="*/ 8579319 w 11269336"/>
              <a:gd name="connsiteY40" fmla="*/ 965630 h 2323145"/>
              <a:gd name="connsiteX41" fmla="*/ 8547429 w 11269336"/>
              <a:gd name="connsiteY41" fmla="*/ 984506 h 2323145"/>
              <a:gd name="connsiteX42" fmla="*/ 8478704 w 11269336"/>
              <a:gd name="connsiteY42" fmla="*/ 1025490 h 2323145"/>
              <a:gd name="connsiteX43" fmla="*/ 8461421 w 11269336"/>
              <a:gd name="connsiteY43" fmla="*/ 1035512 h 2323145"/>
              <a:gd name="connsiteX44" fmla="*/ 8445003 w 11269336"/>
              <a:gd name="connsiteY44" fmla="*/ 1036851 h 2323145"/>
              <a:gd name="connsiteX45" fmla="*/ 8357350 w 11269336"/>
              <a:gd name="connsiteY45" fmla="*/ 1060213 h 2323145"/>
              <a:gd name="connsiteX46" fmla="*/ 8335565 w 11269336"/>
              <a:gd name="connsiteY46" fmla="*/ 1061151 h 2323145"/>
              <a:gd name="connsiteX47" fmla="*/ 8325267 w 11269336"/>
              <a:gd name="connsiteY47" fmla="*/ 1055919 h 2323145"/>
              <a:gd name="connsiteX48" fmla="*/ 8293586 w 11269336"/>
              <a:gd name="connsiteY48" fmla="*/ 1076144 h 2323145"/>
              <a:gd name="connsiteX49" fmla="*/ 8242405 w 11269336"/>
              <a:gd name="connsiteY49" fmla="*/ 1095960 h 2323145"/>
              <a:gd name="connsiteX50" fmla="*/ 8197391 w 11269336"/>
              <a:gd name="connsiteY50" fmla="*/ 1107746 h 2323145"/>
              <a:gd name="connsiteX51" fmla="*/ 8081474 w 11269336"/>
              <a:gd name="connsiteY51" fmla="*/ 1130125 h 2323145"/>
              <a:gd name="connsiteX52" fmla="*/ 8053585 w 11269336"/>
              <a:gd name="connsiteY52" fmla="*/ 1129169 h 2323145"/>
              <a:gd name="connsiteX53" fmla="*/ 8038422 w 11269336"/>
              <a:gd name="connsiteY53" fmla="*/ 1119092 h 2323145"/>
              <a:gd name="connsiteX54" fmla="*/ 8029450 w 11269336"/>
              <a:gd name="connsiteY54" fmla="*/ 1125592 h 2323145"/>
              <a:gd name="connsiteX55" fmla="*/ 7959552 w 11269336"/>
              <a:gd name="connsiteY55" fmla="*/ 1140188 h 2323145"/>
              <a:gd name="connsiteX56" fmla="*/ 7914188 w 11269336"/>
              <a:gd name="connsiteY56" fmla="*/ 1150862 h 2323145"/>
              <a:gd name="connsiteX57" fmla="*/ 7914918 w 11269336"/>
              <a:gd name="connsiteY57" fmla="*/ 1168758 h 2323145"/>
              <a:gd name="connsiteX58" fmla="*/ 7875510 w 11269336"/>
              <a:gd name="connsiteY58" fmla="*/ 1183153 h 2323145"/>
              <a:gd name="connsiteX59" fmla="*/ 7829932 w 11269336"/>
              <a:gd name="connsiteY59" fmla="*/ 1180782 h 2323145"/>
              <a:gd name="connsiteX60" fmla="*/ 7779182 w 11269336"/>
              <a:gd name="connsiteY60" fmla="*/ 1192665 h 2323145"/>
              <a:gd name="connsiteX61" fmla="*/ 7748774 w 11269336"/>
              <a:gd name="connsiteY61" fmla="*/ 1199586 h 2323145"/>
              <a:gd name="connsiteX62" fmla="*/ 7671846 w 11269336"/>
              <a:gd name="connsiteY62" fmla="*/ 1231966 h 2323145"/>
              <a:gd name="connsiteX63" fmla="*/ 7554146 w 11269336"/>
              <a:gd name="connsiteY63" fmla="*/ 1319748 h 2323145"/>
              <a:gd name="connsiteX64" fmla="*/ 7515052 w 11269336"/>
              <a:gd name="connsiteY64" fmla="*/ 1336718 h 2323145"/>
              <a:gd name="connsiteX65" fmla="*/ 7507193 w 11269336"/>
              <a:gd name="connsiteY65" fmla="*/ 1334617 h 2323145"/>
              <a:gd name="connsiteX66" fmla="*/ 7461694 w 11269336"/>
              <a:gd name="connsiteY66" fmla="*/ 1375866 h 2323145"/>
              <a:gd name="connsiteX67" fmla="*/ 7377571 w 11269336"/>
              <a:gd name="connsiteY67" fmla="*/ 1400128 h 2323145"/>
              <a:gd name="connsiteX68" fmla="*/ 7311261 w 11269336"/>
              <a:gd name="connsiteY68" fmla="*/ 1412652 h 2323145"/>
              <a:gd name="connsiteX69" fmla="*/ 7275307 w 11269336"/>
              <a:gd name="connsiteY69" fmla="*/ 1422171 h 2323145"/>
              <a:gd name="connsiteX70" fmla="*/ 7247783 w 11269336"/>
              <a:gd name="connsiteY70" fmla="*/ 1426330 h 2323145"/>
              <a:gd name="connsiteX71" fmla="*/ 7185047 w 11269336"/>
              <a:gd name="connsiteY71" fmla="*/ 1451812 h 2323145"/>
              <a:gd name="connsiteX72" fmla="*/ 7084117 w 11269336"/>
              <a:gd name="connsiteY72" fmla="*/ 1500281 h 2323145"/>
              <a:gd name="connsiteX73" fmla="*/ 7062011 w 11269336"/>
              <a:gd name="connsiteY73" fmla="*/ 1509183 h 2323145"/>
              <a:gd name="connsiteX74" fmla="*/ 7040555 w 11269336"/>
              <a:gd name="connsiteY74" fmla="*/ 1511207 h 2323145"/>
              <a:gd name="connsiteX75" fmla="*/ 7033438 w 11269336"/>
              <a:gd name="connsiteY75" fmla="*/ 1506772 h 2323145"/>
              <a:gd name="connsiteX76" fmla="*/ 7020886 w 11269336"/>
              <a:gd name="connsiteY76" fmla="*/ 1510764 h 2323145"/>
              <a:gd name="connsiteX77" fmla="*/ 7017033 w 11269336"/>
              <a:gd name="connsiteY77" fmla="*/ 1510650 h 2323145"/>
              <a:gd name="connsiteX78" fmla="*/ 6995460 w 11269336"/>
              <a:gd name="connsiteY78" fmla="*/ 1511173 h 2323145"/>
              <a:gd name="connsiteX79" fmla="*/ 6962144 w 11269336"/>
              <a:gd name="connsiteY79" fmla="*/ 1541508 h 2323145"/>
              <a:gd name="connsiteX80" fmla="*/ 6910674 w 11269336"/>
              <a:gd name="connsiteY80" fmla="*/ 1554793 h 2323145"/>
              <a:gd name="connsiteX81" fmla="*/ 6732152 w 11269336"/>
              <a:gd name="connsiteY81" fmla="*/ 1642538 h 2323145"/>
              <a:gd name="connsiteX82" fmla="*/ 6694106 w 11269336"/>
              <a:gd name="connsiteY82" fmla="*/ 1632377 h 2323145"/>
              <a:gd name="connsiteX83" fmla="*/ 6617223 w 11269336"/>
              <a:gd name="connsiteY83" fmla="*/ 1659889 h 2323145"/>
              <a:gd name="connsiteX84" fmla="*/ 6521138 w 11269336"/>
              <a:gd name="connsiteY84" fmla="*/ 1744340 h 2323145"/>
              <a:gd name="connsiteX85" fmla="*/ 6380677 w 11269336"/>
              <a:gd name="connsiteY85" fmla="*/ 1796883 h 2323145"/>
              <a:gd name="connsiteX86" fmla="*/ 6374897 w 11269336"/>
              <a:gd name="connsiteY86" fmla="*/ 1809910 h 2323145"/>
              <a:gd name="connsiteX87" fmla="*/ 6364545 w 11269336"/>
              <a:gd name="connsiteY87" fmla="*/ 1820090 h 2323145"/>
              <a:gd name="connsiteX88" fmla="*/ 6362126 w 11269336"/>
              <a:gd name="connsiteY88" fmla="*/ 1819991 h 2323145"/>
              <a:gd name="connsiteX89" fmla="*/ 6346673 w 11269336"/>
              <a:gd name="connsiteY89" fmla="*/ 1827824 h 2323145"/>
              <a:gd name="connsiteX90" fmla="*/ 6345588 w 11269336"/>
              <a:gd name="connsiteY90" fmla="*/ 1832232 h 2323145"/>
              <a:gd name="connsiteX91" fmla="*/ 6335708 w 11269336"/>
              <a:gd name="connsiteY91" fmla="*/ 1838451 h 2323145"/>
              <a:gd name="connsiteX92" fmla="*/ 6318182 w 11269336"/>
              <a:gd name="connsiteY92" fmla="*/ 1852975 h 2323145"/>
              <a:gd name="connsiteX93" fmla="*/ 6313084 w 11269336"/>
              <a:gd name="connsiteY93" fmla="*/ 1853561 h 2323145"/>
              <a:gd name="connsiteX94" fmla="*/ 6283816 w 11269336"/>
              <a:gd name="connsiteY94" fmla="*/ 1872148 h 2323145"/>
              <a:gd name="connsiteX95" fmla="*/ 6282550 w 11269336"/>
              <a:gd name="connsiteY95" fmla="*/ 1871392 h 2323145"/>
              <a:gd name="connsiteX96" fmla="*/ 6270527 w 11269336"/>
              <a:gd name="connsiteY96" fmla="*/ 1872208 h 2323145"/>
              <a:gd name="connsiteX97" fmla="*/ 6249518 w 11269336"/>
              <a:gd name="connsiteY97" fmla="*/ 1876079 h 2323145"/>
              <a:gd name="connsiteX98" fmla="*/ 6190386 w 11269336"/>
              <a:gd name="connsiteY98" fmla="*/ 1872478 h 2323145"/>
              <a:gd name="connsiteX99" fmla="*/ 6159777 w 11269336"/>
              <a:gd name="connsiteY99" fmla="*/ 1891745 h 2323145"/>
              <a:gd name="connsiteX100" fmla="*/ 6153131 w 11269336"/>
              <a:gd name="connsiteY100" fmla="*/ 1895079 h 2323145"/>
              <a:gd name="connsiteX101" fmla="*/ 6152798 w 11269336"/>
              <a:gd name="connsiteY101" fmla="*/ 1894920 h 2323145"/>
              <a:gd name="connsiteX102" fmla="*/ 6145388 w 11269336"/>
              <a:gd name="connsiteY102" fmla="*/ 1897990 h 2323145"/>
              <a:gd name="connsiteX103" fmla="*/ 6141014 w 11269336"/>
              <a:gd name="connsiteY103" fmla="*/ 1901155 h 2323145"/>
              <a:gd name="connsiteX104" fmla="*/ 6128122 w 11269336"/>
              <a:gd name="connsiteY104" fmla="*/ 1907623 h 2323145"/>
              <a:gd name="connsiteX105" fmla="*/ 6122351 w 11269336"/>
              <a:gd name="connsiteY105" fmla="*/ 1908359 h 2323145"/>
              <a:gd name="connsiteX106" fmla="*/ 6064750 w 11269336"/>
              <a:gd name="connsiteY106" fmla="*/ 1896394 h 2323145"/>
              <a:gd name="connsiteX107" fmla="*/ 5964230 w 11269336"/>
              <a:gd name="connsiteY107" fmla="*/ 1910038 h 2323145"/>
              <a:gd name="connsiteX108" fmla="*/ 5865399 w 11269336"/>
              <a:gd name="connsiteY108" fmla="*/ 1926966 h 2323145"/>
              <a:gd name="connsiteX109" fmla="*/ 5829951 w 11269336"/>
              <a:gd name="connsiteY109" fmla="*/ 1934755 h 2323145"/>
              <a:gd name="connsiteX110" fmla="*/ 5765285 w 11269336"/>
              <a:gd name="connsiteY110" fmla="*/ 1941322 h 2323145"/>
              <a:gd name="connsiteX111" fmla="*/ 5734750 w 11269336"/>
              <a:gd name="connsiteY111" fmla="*/ 1939793 h 2323145"/>
              <a:gd name="connsiteX112" fmla="*/ 5733569 w 11269336"/>
              <a:gd name="connsiteY112" fmla="*/ 1940505 h 2323145"/>
              <a:gd name="connsiteX113" fmla="*/ 5730329 w 11269336"/>
              <a:gd name="connsiteY113" fmla="*/ 1937845 h 2323145"/>
              <a:gd name="connsiteX114" fmla="*/ 5724661 w 11269336"/>
              <a:gd name="connsiteY114" fmla="*/ 1937455 h 2323145"/>
              <a:gd name="connsiteX115" fmla="*/ 5710186 w 11269336"/>
              <a:gd name="connsiteY115" fmla="*/ 1941370 h 2323145"/>
              <a:gd name="connsiteX116" fmla="*/ 5704910 w 11269336"/>
              <a:gd name="connsiteY116" fmla="*/ 1943663 h 2323145"/>
              <a:gd name="connsiteX117" fmla="*/ 5696836 w 11269336"/>
              <a:gd name="connsiteY117" fmla="*/ 1945271 h 2323145"/>
              <a:gd name="connsiteX118" fmla="*/ 5696583 w 11269336"/>
              <a:gd name="connsiteY118" fmla="*/ 1945050 h 2323145"/>
              <a:gd name="connsiteX119" fmla="*/ 5689123 w 11269336"/>
              <a:gd name="connsiteY119" fmla="*/ 1947067 h 2323145"/>
              <a:gd name="connsiteX120" fmla="*/ 5653291 w 11269336"/>
              <a:gd name="connsiteY120" fmla="*/ 1960245 h 2323145"/>
              <a:gd name="connsiteX121" fmla="*/ 5599385 w 11269336"/>
              <a:gd name="connsiteY121" fmla="*/ 1945198 h 2323145"/>
              <a:gd name="connsiteX122" fmla="*/ 5578300 w 11269336"/>
              <a:gd name="connsiteY122" fmla="*/ 1944963 h 2323145"/>
              <a:gd name="connsiteX123" fmla="*/ 5566758 w 11269336"/>
              <a:gd name="connsiteY123" fmla="*/ 1943441 h 2323145"/>
              <a:gd name="connsiteX124" fmla="*/ 5565857 w 11269336"/>
              <a:gd name="connsiteY124" fmla="*/ 1942445 h 2323145"/>
              <a:gd name="connsiteX125" fmla="*/ 5531534 w 11269336"/>
              <a:gd name="connsiteY125" fmla="*/ 1955208 h 2323145"/>
              <a:gd name="connsiteX126" fmla="*/ 5526552 w 11269336"/>
              <a:gd name="connsiteY126" fmla="*/ 1954799 h 2323145"/>
              <a:gd name="connsiteX127" fmla="*/ 5504723 w 11269336"/>
              <a:gd name="connsiteY127" fmla="*/ 1965811 h 2323145"/>
              <a:gd name="connsiteX128" fmla="*/ 5493156 w 11269336"/>
              <a:gd name="connsiteY128" fmla="*/ 1970063 h 2323145"/>
              <a:gd name="connsiteX129" fmla="*/ 5490486 w 11269336"/>
              <a:gd name="connsiteY129" fmla="*/ 1974227 h 2323145"/>
              <a:gd name="connsiteX130" fmla="*/ 5473107 w 11269336"/>
              <a:gd name="connsiteY130" fmla="*/ 1979001 h 2323145"/>
              <a:gd name="connsiteX131" fmla="*/ 5470885 w 11269336"/>
              <a:gd name="connsiteY131" fmla="*/ 1978432 h 2323145"/>
              <a:gd name="connsiteX132" fmla="*/ 5457393 w 11269336"/>
              <a:gd name="connsiteY132" fmla="*/ 1986525 h 2323145"/>
              <a:gd name="connsiteX133" fmla="*/ 5447102 w 11269336"/>
              <a:gd name="connsiteY133" fmla="*/ 1998329 h 2323145"/>
              <a:gd name="connsiteX134" fmla="*/ 5159151 w 11269336"/>
              <a:gd name="connsiteY134" fmla="*/ 2029640 h 2323145"/>
              <a:gd name="connsiteX135" fmla="*/ 5041688 w 11269336"/>
              <a:gd name="connsiteY135" fmla="*/ 2022334 h 2323145"/>
              <a:gd name="connsiteX136" fmla="*/ 4860988 w 11269336"/>
              <a:gd name="connsiteY136" fmla="*/ 2135698 h 2323145"/>
              <a:gd name="connsiteX137" fmla="*/ 4807902 w 11269336"/>
              <a:gd name="connsiteY137" fmla="*/ 2138894 h 2323145"/>
              <a:gd name="connsiteX138" fmla="*/ 4765388 w 11269336"/>
              <a:gd name="connsiteY138" fmla="*/ 2162525 h 2323145"/>
              <a:gd name="connsiteX139" fmla="*/ 4745033 w 11269336"/>
              <a:gd name="connsiteY139" fmla="*/ 2158859 h 2323145"/>
              <a:gd name="connsiteX140" fmla="*/ 4741475 w 11269336"/>
              <a:gd name="connsiteY140" fmla="*/ 2157998 h 2323145"/>
              <a:gd name="connsiteX141" fmla="*/ 4728247 w 11269336"/>
              <a:gd name="connsiteY141" fmla="*/ 2159526 h 2323145"/>
              <a:gd name="connsiteX142" fmla="*/ 4723263 w 11269336"/>
              <a:gd name="connsiteY142" fmla="*/ 2153742 h 2323145"/>
              <a:gd name="connsiteX143" fmla="*/ 4702453 w 11269336"/>
              <a:gd name="connsiteY143" fmla="*/ 2151586 h 2323145"/>
              <a:gd name="connsiteX144" fmla="*/ 4678455 w 11269336"/>
              <a:gd name="connsiteY144" fmla="*/ 2156131 h 2323145"/>
              <a:gd name="connsiteX145" fmla="*/ 4593061 w 11269336"/>
              <a:gd name="connsiteY145" fmla="*/ 2171597 h 2323145"/>
              <a:gd name="connsiteX146" fmla="*/ 4579902 w 11269336"/>
              <a:gd name="connsiteY146" fmla="*/ 2177927 h 2323145"/>
              <a:gd name="connsiteX147" fmla="*/ 4533444 w 11269336"/>
              <a:gd name="connsiteY147" fmla="*/ 2181200 h 2323145"/>
              <a:gd name="connsiteX148" fmla="*/ 4492832 w 11269336"/>
              <a:gd name="connsiteY148" fmla="*/ 2188033 h 2323145"/>
              <a:gd name="connsiteX149" fmla="*/ 4467257 w 11269336"/>
              <a:gd name="connsiteY149" fmla="*/ 2196121 h 2323145"/>
              <a:gd name="connsiteX150" fmla="*/ 4459937 w 11269336"/>
              <a:gd name="connsiteY150" fmla="*/ 2195182 h 2323145"/>
              <a:gd name="connsiteX151" fmla="*/ 4433312 w 11269336"/>
              <a:gd name="connsiteY151" fmla="*/ 2199004 h 2323145"/>
              <a:gd name="connsiteX152" fmla="*/ 4420601 w 11269336"/>
              <a:gd name="connsiteY152" fmla="*/ 2205158 h 2323145"/>
              <a:gd name="connsiteX153" fmla="*/ 4405765 w 11269336"/>
              <a:gd name="connsiteY153" fmla="*/ 2199902 h 2323145"/>
              <a:gd name="connsiteX154" fmla="*/ 4401354 w 11269336"/>
              <a:gd name="connsiteY154" fmla="*/ 2194745 h 2323145"/>
              <a:gd name="connsiteX155" fmla="*/ 4383151 w 11269336"/>
              <a:gd name="connsiteY155" fmla="*/ 2201140 h 2323145"/>
              <a:gd name="connsiteX156" fmla="*/ 4366646 w 11269336"/>
              <a:gd name="connsiteY156" fmla="*/ 2198564 h 2323145"/>
              <a:gd name="connsiteX157" fmla="*/ 4354009 w 11269336"/>
              <a:gd name="connsiteY157" fmla="*/ 2204984 h 2323145"/>
              <a:gd name="connsiteX158" fmla="*/ 4348284 w 11269336"/>
              <a:gd name="connsiteY158" fmla="*/ 2205270 h 2323145"/>
              <a:gd name="connsiteX159" fmla="*/ 4333906 w 11269336"/>
              <a:gd name="connsiteY159" fmla="*/ 2205251 h 2323145"/>
              <a:gd name="connsiteX160" fmla="*/ 4308819 w 11269336"/>
              <a:gd name="connsiteY160" fmla="*/ 2203822 h 2323145"/>
              <a:gd name="connsiteX161" fmla="*/ 4301210 w 11269336"/>
              <a:gd name="connsiteY161" fmla="*/ 2204456 h 2323145"/>
              <a:gd name="connsiteX162" fmla="*/ 4283095 w 11269336"/>
              <a:gd name="connsiteY162" fmla="*/ 2198177 h 2323145"/>
              <a:gd name="connsiteX163" fmla="*/ 4250119 w 11269336"/>
              <a:gd name="connsiteY163" fmla="*/ 2196342 h 2323145"/>
              <a:gd name="connsiteX164" fmla="*/ 4189203 w 11269336"/>
              <a:gd name="connsiteY164" fmla="*/ 2178994 h 2323145"/>
              <a:gd name="connsiteX165" fmla="*/ 4154035 w 11269336"/>
              <a:gd name="connsiteY165" fmla="*/ 2171950 h 2323145"/>
              <a:gd name="connsiteX166" fmla="*/ 4129569 w 11269336"/>
              <a:gd name="connsiteY166" fmla="*/ 2163850 h 2323145"/>
              <a:gd name="connsiteX167" fmla="*/ 4061250 w 11269336"/>
              <a:gd name="connsiteY167" fmla="*/ 2159236 h 2323145"/>
              <a:gd name="connsiteX168" fmla="*/ 3945480 w 11269336"/>
              <a:gd name="connsiteY168" fmla="*/ 2158279 h 2323145"/>
              <a:gd name="connsiteX169" fmla="*/ 3921468 w 11269336"/>
              <a:gd name="connsiteY169" fmla="*/ 2156588 h 2323145"/>
              <a:gd name="connsiteX170" fmla="*/ 3903348 w 11269336"/>
              <a:gd name="connsiteY170" fmla="*/ 2149220 h 2323145"/>
              <a:gd name="connsiteX171" fmla="*/ 3901342 w 11269336"/>
              <a:gd name="connsiteY171" fmla="*/ 2142355 h 2323145"/>
              <a:gd name="connsiteX172" fmla="*/ 3888539 w 11269336"/>
              <a:gd name="connsiteY172" fmla="*/ 2140476 h 2323145"/>
              <a:gd name="connsiteX173" fmla="*/ 3885662 w 11269336"/>
              <a:gd name="connsiteY173" fmla="*/ 2138740 h 2323145"/>
              <a:gd name="connsiteX174" fmla="*/ 3868627 w 11269336"/>
              <a:gd name="connsiteY174" fmla="*/ 2130023 h 2323145"/>
              <a:gd name="connsiteX175" fmla="*/ 3819177 w 11269336"/>
              <a:gd name="connsiteY175" fmla="*/ 2142111 h 2323145"/>
              <a:gd name="connsiteX176" fmla="*/ 3769100 w 11269336"/>
              <a:gd name="connsiteY176" fmla="*/ 2131731 h 2323145"/>
              <a:gd name="connsiteX177" fmla="*/ 3562752 w 11269336"/>
              <a:gd name="connsiteY177" fmla="*/ 2131785 h 2323145"/>
              <a:gd name="connsiteX178" fmla="*/ 3541402 w 11269336"/>
              <a:gd name="connsiteY178" fmla="*/ 2106821 h 2323145"/>
              <a:gd name="connsiteX179" fmla="*/ 3365341 w 11269336"/>
              <a:gd name="connsiteY179" fmla="*/ 2077638 h 2323145"/>
              <a:gd name="connsiteX180" fmla="*/ 3170922 w 11269336"/>
              <a:gd name="connsiteY180" fmla="*/ 2115957 h 2323145"/>
              <a:gd name="connsiteX181" fmla="*/ 3156256 w 11269336"/>
              <a:gd name="connsiteY181" fmla="*/ 2124773 h 2323145"/>
              <a:gd name="connsiteX182" fmla="*/ 3140298 w 11269336"/>
              <a:gd name="connsiteY182" fmla="*/ 2129182 h 2323145"/>
              <a:gd name="connsiteX183" fmla="*/ 3138514 w 11269336"/>
              <a:gd name="connsiteY183" fmla="*/ 2128069 h 2323145"/>
              <a:gd name="connsiteX184" fmla="*/ 3120467 w 11269336"/>
              <a:gd name="connsiteY184" fmla="*/ 2128281 h 2323145"/>
              <a:gd name="connsiteX185" fmla="*/ 3116175 w 11269336"/>
              <a:gd name="connsiteY185" fmla="*/ 2131633 h 2323145"/>
              <a:gd name="connsiteX186" fmla="*/ 3103685 w 11269336"/>
              <a:gd name="connsiteY186" fmla="*/ 2132814 h 2323145"/>
              <a:gd name="connsiteX187" fmla="*/ 3078794 w 11269336"/>
              <a:gd name="connsiteY187" fmla="*/ 2137935 h 2323145"/>
              <a:gd name="connsiteX188" fmla="*/ 3074407 w 11269336"/>
              <a:gd name="connsiteY188" fmla="*/ 2136274 h 2323145"/>
              <a:gd name="connsiteX189" fmla="*/ 3037285 w 11269336"/>
              <a:gd name="connsiteY189" fmla="*/ 2139919 h 2323145"/>
              <a:gd name="connsiteX190" fmla="*/ 3036901 w 11269336"/>
              <a:gd name="connsiteY190" fmla="*/ 2138726 h 2323145"/>
              <a:gd name="connsiteX191" fmla="*/ 3026996 w 11269336"/>
              <a:gd name="connsiteY191" fmla="*/ 2134322 h 2323145"/>
              <a:gd name="connsiteX192" fmla="*/ 3007772 w 11269336"/>
              <a:gd name="connsiteY192" fmla="*/ 2128742 h 2323145"/>
              <a:gd name="connsiteX193" fmla="*/ 2965030 w 11269336"/>
              <a:gd name="connsiteY193" fmla="*/ 2100494 h 2323145"/>
              <a:gd name="connsiteX194" fmla="*/ 2926342 w 11269336"/>
              <a:gd name="connsiteY194" fmla="*/ 2104155 h 2323145"/>
              <a:gd name="connsiteX195" fmla="*/ 2918608 w 11269336"/>
              <a:gd name="connsiteY195" fmla="*/ 2104215 h 2323145"/>
              <a:gd name="connsiteX196" fmla="*/ 2918475 w 11269336"/>
              <a:gd name="connsiteY196" fmla="*/ 2103937 h 2323145"/>
              <a:gd name="connsiteX197" fmla="*/ 2910360 w 11269336"/>
              <a:gd name="connsiteY197" fmla="*/ 2103444 h 2323145"/>
              <a:gd name="connsiteX198" fmla="*/ 2904507 w 11269336"/>
              <a:gd name="connsiteY198" fmla="*/ 2104326 h 2323145"/>
              <a:gd name="connsiteX199" fmla="*/ 2889503 w 11269336"/>
              <a:gd name="connsiteY199" fmla="*/ 2104443 h 2323145"/>
              <a:gd name="connsiteX200" fmla="*/ 2884480 w 11269336"/>
              <a:gd name="connsiteY200" fmla="*/ 2102626 h 2323145"/>
              <a:gd name="connsiteX201" fmla="*/ 2882689 w 11269336"/>
              <a:gd name="connsiteY201" fmla="*/ 2099228 h 2323145"/>
              <a:gd name="connsiteX202" fmla="*/ 2881291 w 11269336"/>
              <a:gd name="connsiteY202" fmla="*/ 2099618 h 2323145"/>
              <a:gd name="connsiteX203" fmla="*/ 2853979 w 11269336"/>
              <a:gd name="connsiteY203" fmla="*/ 2090388 h 2323145"/>
              <a:gd name="connsiteX204" fmla="*/ 2791790 w 11269336"/>
              <a:gd name="connsiteY204" fmla="*/ 2080332 h 2323145"/>
              <a:gd name="connsiteX205" fmla="*/ 2755844 w 11269336"/>
              <a:gd name="connsiteY205" fmla="*/ 2078874 h 2323145"/>
              <a:gd name="connsiteX206" fmla="*/ 2657742 w 11269336"/>
              <a:gd name="connsiteY206" fmla="*/ 2070179 h 2323145"/>
              <a:gd name="connsiteX207" fmla="*/ 2559549 w 11269336"/>
              <a:gd name="connsiteY207" fmla="*/ 2057873 h 2323145"/>
              <a:gd name="connsiteX208" fmla="*/ 2512054 w 11269336"/>
              <a:gd name="connsiteY208" fmla="*/ 2031671 h 2323145"/>
              <a:gd name="connsiteX209" fmla="*/ 2506437 w 11269336"/>
              <a:gd name="connsiteY209" fmla="*/ 2030918 h 2323145"/>
              <a:gd name="connsiteX210" fmla="*/ 2491752 w 11269336"/>
              <a:gd name="connsiteY210" fmla="*/ 2033906 h 2323145"/>
              <a:gd name="connsiteX211" fmla="*/ 2486338 w 11269336"/>
              <a:gd name="connsiteY211" fmla="*/ 2035862 h 2323145"/>
              <a:gd name="connsiteX212" fmla="*/ 2478186 w 11269336"/>
              <a:gd name="connsiteY212" fmla="*/ 2036953 h 2323145"/>
              <a:gd name="connsiteX213" fmla="*/ 2477950 w 11269336"/>
              <a:gd name="connsiteY213" fmla="*/ 2036715 h 2323145"/>
              <a:gd name="connsiteX214" fmla="*/ 2470381 w 11269336"/>
              <a:gd name="connsiteY214" fmla="*/ 2038256 h 2323145"/>
              <a:gd name="connsiteX215" fmla="*/ 2433781 w 11269336"/>
              <a:gd name="connsiteY215" fmla="*/ 2049140 h 2323145"/>
              <a:gd name="connsiteX216" fmla="*/ 2381172 w 11269336"/>
              <a:gd name="connsiteY216" fmla="*/ 2030645 h 2323145"/>
              <a:gd name="connsiteX217" fmla="*/ 2360198 w 11269336"/>
              <a:gd name="connsiteY217" fmla="*/ 2029059 h 2323145"/>
              <a:gd name="connsiteX218" fmla="*/ 2348815 w 11269336"/>
              <a:gd name="connsiteY218" fmla="*/ 2026798 h 2323145"/>
              <a:gd name="connsiteX219" fmla="*/ 2347988 w 11269336"/>
              <a:gd name="connsiteY219" fmla="*/ 2025745 h 2323145"/>
              <a:gd name="connsiteX220" fmla="*/ 2312920 w 11269336"/>
              <a:gd name="connsiteY220" fmla="*/ 2036311 h 2323145"/>
              <a:gd name="connsiteX221" fmla="*/ 2307986 w 11269336"/>
              <a:gd name="connsiteY221" fmla="*/ 2035583 h 2323145"/>
              <a:gd name="connsiteX222" fmla="*/ 2285481 w 11269336"/>
              <a:gd name="connsiteY222" fmla="*/ 2045197 h 2323145"/>
              <a:gd name="connsiteX223" fmla="*/ 2273666 w 11269336"/>
              <a:gd name="connsiteY223" fmla="*/ 2048710 h 2323145"/>
              <a:gd name="connsiteX224" fmla="*/ 2270719 w 11269336"/>
              <a:gd name="connsiteY224" fmla="*/ 2052702 h 2323145"/>
              <a:gd name="connsiteX225" fmla="*/ 2253080 w 11269336"/>
              <a:gd name="connsiteY225" fmla="*/ 2056363 h 2323145"/>
              <a:gd name="connsiteX226" fmla="*/ 2250906 w 11269336"/>
              <a:gd name="connsiteY226" fmla="*/ 2055654 h 2323145"/>
              <a:gd name="connsiteX227" fmla="*/ 2236905 w 11269336"/>
              <a:gd name="connsiteY227" fmla="*/ 2062882 h 2323145"/>
              <a:gd name="connsiteX228" fmla="*/ 2225830 w 11269336"/>
              <a:gd name="connsiteY228" fmla="*/ 2074027 h 2323145"/>
              <a:gd name="connsiteX229" fmla="*/ 2073776 w 11269336"/>
              <a:gd name="connsiteY229" fmla="*/ 2089244 h 2323145"/>
              <a:gd name="connsiteX230" fmla="*/ 1948256 w 11269336"/>
              <a:gd name="connsiteY230" fmla="*/ 2146616 h 2323145"/>
              <a:gd name="connsiteX231" fmla="*/ 1865582 w 11269336"/>
              <a:gd name="connsiteY231" fmla="*/ 2153738 h 2323145"/>
              <a:gd name="connsiteX232" fmla="*/ 1835210 w 11269336"/>
              <a:gd name="connsiteY232" fmla="*/ 2134244 h 2323145"/>
              <a:gd name="connsiteX233" fmla="*/ 1632661 w 11269336"/>
              <a:gd name="connsiteY233" fmla="*/ 2173882 h 2323145"/>
              <a:gd name="connsiteX234" fmla="*/ 1579590 w 11269336"/>
              <a:gd name="connsiteY234" fmla="*/ 2173680 h 2323145"/>
              <a:gd name="connsiteX235" fmla="*/ 1535601 w 11269336"/>
              <a:gd name="connsiteY235" fmla="*/ 2194590 h 2323145"/>
              <a:gd name="connsiteX236" fmla="*/ 1515594 w 11269336"/>
              <a:gd name="connsiteY236" fmla="*/ 2189622 h 2323145"/>
              <a:gd name="connsiteX237" fmla="*/ 1512113 w 11269336"/>
              <a:gd name="connsiteY237" fmla="*/ 2188534 h 2323145"/>
              <a:gd name="connsiteX238" fmla="*/ 1498838 w 11269336"/>
              <a:gd name="connsiteY238" fmla="*/ 2189213 h 2323145"/>
              <a:gd name="connsiteX239" fmla="*/ 1494279 w 11269336"/>
              <a:gd name="connsiteY239" fmla="*/ 2183112 h 2323145"/>
              <a:gd name="connsiteX240" fmla="*/ 1473714 w 11269336"/>
              <a:gd name="connsiteY240" fmla="*/ 2179625 h 2323145"/>
              <a:gd name="connsiteX241" fmla="*/ 1449503 w 11269336"/>
              <a:gd name="connsiteY241" fmla="*/ 2182633 h 2323145"/>
              <a:gd name="connsiteX242" fmla="*/ 1266687 w 11269336"/>
              <a:gd name="connsiteY242" fmla="*/ 2212688 h 2323145"/>
              <a:gd name="connsiteX243" fmla="*/ 1239614 w 11269336"/>
              <a:gd name="connsiteY243" fmla="*/ 2209727 h 2323145"/>
              <a:gd name="connsiteX244" fmla="*/ 1202436 w 11269336"/>
              <a:gd name="connsiteY244" fmla="*/ 2209817 h 2323145"/>
              <a:gd name="connsiteX245" fmla="*/ 1136097 w 11269336"/>
              <a:gd name="connsiteY245" fmla="*/ 2205112 h 2323145"/>
              <a:gd name="connsiteX246" fmla="*/ 988232 w 11269336"/>
              <a:gd name="connsiteY246" fmla="*/ 2235635 h 2323145"/>
              <a:gd name="connsiteX247" fmla="*/ 981959 w 11269336"/>
              <a:gd name="connsiteY247" fmla="*/ 2231607 h 2323145"/>
              <a:gd name="connsiteX248" fmla="*/ 938600 w 11269336"/>
              <a:gd name="connsiteY248" fmla="*/ 2238113 h 2323145"/>
              <a:gd name="connsiteX249" fmla="*/ 791788 w 11269336"/>
              <a:gd name="connsiteY249" fmla="*/ 2293224 h 2323145"/>
              <a:gd name="connsiteX250" fmla="*/ 706914 w 11269336"/>
              <a:gd name="connsiteY250" fmla="*/ 2305046 h 2323145"/>
              <a:gd name="connsiteX251" fmla="*/ 675971 w 11269336"/>
              <a:gd name="connsiteY251" fmla="*/ 2304030 h 2323145"/>
              <a:gd name="connsiteX252" fmla="*/ 624180 w 11269336"/>
              <a:gd name="connsiteY252" fmla="*/ 2302650 h 2323145"/>
              <a:gd name="connsiteX253" fmla="*/ 583453 w 11269336"/>
              <a:gd name="connsiteY253" fmla="*/ 2288788 h 2323145"/>
              <a:gd name="connsiteX254" fmla="*/ 540946 w 11269336"/>
              <a:gd name="connsiteY254" fmla="*/ 2292721 h 2323145"/>
              <a:gd name="connsiteX255" fmla="*/ 533680 w 11269336"/>
              <a:gd name="connsiteY255" fmla="*/ 2310233 h 2323145"/>
              <a:gd name="connsiteX256" fmla="*/ 487366 w 11269336"/>
              <a:gd name="connsiteY256" fmla="*/ 2309053 h 2323145"/>
              <a:gd name="connsiteX257" fmla="*/ 416820 w 11269336"/>
              <a:gd name="connsiteY257" fmla="*/ 2305443 h 2323145"/>
              <a:gd name="connsiteX258" fmla="*/ 376805 w 11269336"/>
              <a:gd name="connsiteY258" fmla="*/ 2307647 h 2323145"/>
              <a:gd name="connsiteX259" fmla="*/ 266777 w 11269336"/>
              <a:gd name="connsiteY259" fmla="*/ 2309012 h 2323145"/>
              <a:gd name="connsiteX260" fmla="*/ 156013 w 11269336"/>
              <a:gd name="connsiteY260" fmla="*/ 2306832 h 2323145"/>
              <a:gd name="connsiteX261" fmla="*/ 87258 w 11269336"/>
              <a:gd name="connsiteY261" fmla="*/ 2285511 h 2323145"/>
              <a:gd name="connsiteX262" fmla="*/ 23798 w 11269336"/>
              <a:gd name="connsiteY262" fmla="*/ 2281822 h 2323145"/>
              <a:gd name="connsiteX263" fmla="*/ 0 w 11269336"/>
              <a:gd name="connsiteY263" fmla="*/ 2285369 h 2323145"/>
              <a:gd name="connsiteX264" fmla="*/ 0 w 11269336"/>
              <a:gd name="connsiteY264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8914746 w 11269336"/>
              <a:gd name="connsiteY23" fmla="*/ 826428 h 2323145"/>
              <a:gd name="connsiteX24" fmla="*/ 8917778 w 11269336"/>
              <a:gd name="connsiteY24" fmla="*/ 835198 h 2323145"/>
              <a:gd name="connsiteX25" fmla="*/ 8905560 w 11269336"/>
              <a:gd name="connsiteY25" fmla="*/ 838358 h 2323145"/>
              <a:gd name="connsiteX26" fmla="*/ 8897564 w 11269336"/>
              <a:gd name="connsiteY26" fmla="*/ 834287 h 2323145"/>
              <a:gd name="connsiteX27" fmla="*/ 8878040 w 11269336"/>
              <a:gd name="connsiteY27" fmla="*/ 844150 h 2323145"/>
              <a:gd name="connsiteX28" fmla="*/ 8795998 w 11269336"/>
              <a:gd name="connsiteY28" fmla="*/ 863337 h 2323145"/>
              <a:gd name="connsiteX29" fmla="*/ 8776970 w 11269336"/>
              <a:gd name="connsiteY29" fmla="*/ 885177 h 2323145"/>
              <a:gd name="connsiteX30" fmla="*/ 8755719 w 11269336"/>
              <a:gd name="connsiteY30" fmla="*/ 889754 h 2323145"/>
              <a:gd name="connsiteX31" fmla="*/ 8743257 w 11269336"/>
              <a:gd name="connsiteY31" fmla="*/ 904723 h 2323145"/>
              <a:gd name="connsiteX32" fmla="*/ 8721366 w 11269336"/>
              <a:gd name="connsiteY32" fmla="*/ 904711 h 2323145"/>
              <a:gd name="connsiteX33" fmla="*/ 8678353 w 11269336"/>
              <a:gd name="connsiteY33" fmla="*/ 926318 h 2323145"/>
              <a:gd name="connsiteX34" fmla="*/ 8636849 w 11269336"/>
              <a:gd name="connsiteY34" fmla="*/ 937900 h 2323145"/>
              <a:gd name="connsiteX35" fmla="*/ 8620213 w 11269336"/>
              <a:gd name="connsiteY35" fmla="*/ 943068 h 2323145"/>
              <a:gd name="connsiteX36" fmla="*/ 8612581 w 11269336"/>
              <a:gd name="connsiteY36" fmla="*/ 952695 h 2323145"/>
              <a:gd name="connsiteX37" fmla="*/ 8589038 w 11269336"/>
              <a:gd name="connsiteY37" fmla="*/ 963892 h 2323145"/>
              <a:gd name="connsiteX38" fmla="*/ 8579950 w 11269336"/>
              <a:gd name="connsiteY38" fmla="*/ 960899 h 2323145"/>
              <a:gd name="connsiteX39" fmla="*/ 8579319 w 11269336"/>
              <a:gd name="connsiteY39" fmla="*/ 965630 h 2323145"/>
              <a:gd name="connsiteX40" fmla="*/ 8547429 w 11269336"/>
              <a:gd name="connsiteY40" fmla="*/ 984506 h 2323145"/>
              <a:gd name="connsiteX41" fmla="*/ 8478704 w 11269336"/>
              <a:gd name="connsiteY41" fmla="*/ 1025490 h 2323145"/>
              <a:gd name="connsiteX42" fmla="*/ 8461421 w 11269336"/>
              <a:gd name="connsiteY42" fmla="*/ 1035512 h 2323145"/>
              <a:gd name="connsiteX43" fmla="*/ 8445003 w 11269336"/>
              <a:gd name="connsiteY43" fmla="*/ 1036851 h 2323145"/>
              <a:gd name="connsiteX44" fmla="*/ 8357350 w 11269336"/>
              <a:gd name="connsiteY44" fmla="*/ 1060213 h 2323145"/>
              <a:gd name="connsiteX45" fmla="*/ 8335565 w 11269336"/>
              <a:gd name="connsiteY45" fmla="*/ 1061151 h 2323145"/>
              <a:gd name="connsiteX46" fmla="*/ 8325267 w 11269336"/>
              <a:gd name="connsiteY46" fmla="*/ 1055919 h 2323145"/>
              <a:gd name="connsiteX47" fmla="*/ 8293586 w 11269336"/>
              <a:gd name="connsiteY47" fmla="*/ 1076144 h 2323145"/>
              <a:gd name="connsiteX48" fmla="*/ 8242405 w 11269336"/>
              <a:gd name="connsiteY48" fmla="*/ 1095960 h 2323145"/>
              <a:gd name="connsiteX49" fmla="*/ 8197391 w 11269336"/>
              <a:gd name="connsiteY49" fmla="*/ 1107746 h 2323145"/>
              <a:gd name="connsiteX50" fmla="*/ 8081474 w 11269336"/>
              <a:gd name="connsiteY50" fmla="*/ 1130125 h 2323145"/>
              <a:gd name="connsiteX51" fmla="*/ 8053585 w 11269336"/>
              <a:gd name="connsiteY51" fmla="*/ 1129169 h 2323145"/>
              <a:gd name="connsiteX52" fmla="*/ 8038422 w 11269336"/>
              <a:gd name="connsiteY52" fmla="*/ 1119092 h 2323145"/>
              <a:gd name="connsiteX53" fmla="*/ 8029450 w 11269336"/>
              <a:gd name="connsiteY53" fmla="*/ 1125592 h 2323145"/>
              <a:gd name="connsiteX54" fmla="*/ 7959552 w 11269336"/>
              <a:gd name="connsiteY54" fmla="*/ 1140188 h 2323145"/>
              <a:gd name="connsiteX55" fmla="*/ 7914188 w 11269336"/>
              <a:gd name="connsiteY55" fmla="*/ 1150862 h 2323145"/>
              <a:gd name="connsiteX56" fmla="*/ 7914918 w 11269336"/>
              <a:gd name="connsiteY56" fmla="*/ 1168758 h 2323145"/>
              <a:gd name="connsiteX57" fmla="*/ 7875510 w 11269336"/>
              <a:gd name="connsiteY57" fmla="*/ 1183153 h 2323145"/>
              <a:gd name="connsiteX58" fmla="*/ 7829932 w 11269336"/>
              <a:gd name="connsiteY58" fmla="*/ 1180782 h 2323145"/>
              <a:gd name="connsiteX59" fmla="*/ 7779182 w 11269336"/>
              <a:gd name="connsiteY59" fmla="*/ 1192665 h 2323145"/>
              <a:gd name="connsiteX60" fmla="*/ 7748774 w 11269336"/>
              <a:gd name="connsiteY60" fmla="*/ 1199586 h 2323145"/>
              <a:gd name="connsiteX61" fmla="*/ 7671846 w 11269336"/>
              <a:gd name="connsiteY61" fmla="*/ 1231966 h 2323145"/>
              <a:gd name="connsiteX62" fmla="*/ 7554146 w 11269336"/>
              <a:gd name="connsiteY62" fmla="*/ 1319748 h 2323145"/>
              <a:gd name="connsiteX63" fmla="*/ 7515052 w 11269336"/>
              <a:gd name="connsiteY63" fmla="*/ 1336718 h 2323145"/>
              <a:gd name="connsiteX64" fmla="*/ 7507193 w 11269336"/>
              <a:gd name="connsiteY64" fmla="*/ 1334617 h 2323145"/>
              <a:gd name="connsiteX65" fmla="*/ 7461694 w 11269336"/>
              <a:gd name="connsiteY65" fmla="*/ 1375866 h 2323145"/>
              <a:gd name="connsiteX66" fmla="*/ 7377571 w 11269336"/>
              <a:gd name="connsiteY66" fmla="*/ 1400128 h 2323145"/>
              <a:gd name="connsiteX67" fmla="*/ 7311261 w 11269336"/>
              <a:gd name="connsiteY67" fmla="*/ 1412652 h 2323145"/>
              <a:gd name="connsiteX68" fmla="*/ 7275307 w 11269336"/>
              <a:gd name="connsiteY68" fmla="*/ 1422171 h 2323145"/>
              <a:gd name="connsiteX69" fmla="*/ 7247783 w 11269336"/>
              <a:gd name="connsiteY69" fmla="*/ 1426330 h 2323145"/>
              <a:gd name="connsiteX70" fmla="*/ 7185047 w 11269336"/>
              <a:gd name="connsiteY70" fmla="*/ 1451812 h 2323145"/>
              <a:gd name="connsiteX71" fmla="*/ 7084117 w 11269336"/>
              <a:gd name="connsiteY71" fmla="*/ 1500281 h 2323145"/>
              <a:gd name="connsiteX72" fmla="*/ 7062011 w 11269336"/>
              <a:gd name="connsiteY72" fmla="*/ 1509183 h 2323145"/>
              <a:gd name="connsiteX73" fmla="*/ 7040555 w 11269336"/>
              <a:gd name="connsiteY73" fmla="*/ 1511207 h 2323145"/>
              <a:gd name="connsiteX74" fmla="*/ 7033438 w 11269336"/>
              <a:gd name="connsiteY74" fmla="*/ 1506772 h 2323145"/>
              <a:gd name="connsiteX75" fmla="*/ 7020886 w 11269336"/>
              <a:gd name="connsiteY75" fmla="*/ 1510764 h 2323145"/>
              <a:gd name="connsiteX76" fmla="*/ 7017033 w 11269336"/>
              <a:gd name="connsiteY76" fmla="*/ 1510650 h 2323145"/>
              <a:gd name="connsiteX77" fmla="*/ 6995460 w 11269336"/>
              <a:gd name="connsiteY77" fmla="*/ 1511173 h 2323145"/>
              <a:gd name="connsiteX78" fmla="*/ 6962144 w 11269336"/>
              <a:gd name="connsiteY78" fmla="*/ 1541508 h 2323145"/>
              <a:gd name="connsiteX79" fmla="*/ 6910674 w 11269336"/>
              <a:gd name="connsiteY79" fmla="*/ 1554793 h 2323145"/>
              <a:gd name="connsiteX80" fmla="*/ 6732152 w 11269336"/>
              <a:gd name="connsiteY80" fmla="*/ 1642538 h 2323145"/>
              <a:gd name="connsiteX81" fmla="*/ 6694106 w 11269336"/>
              <a:gd name="connsiteY81" fmla="*/ 1632377 h 2323145"/>
              <a:gd name="connsiteX82" fmla="*/ 6617223 w 11269336"/>
              <a:gd name="connsiteY82" fmla="*/ 1659889 h 2323145"/>
              <a:gd name="connsiteX83" fmla="*/ 6521138 w 11269336"/>
              <a:gd name="connsiteY83" fmla="*/ 1744340 h 2323145"/>
              <a:gd name="connsiteX84" fmla="*/ 6380677 w 11269336"/>
              <a:gd name="connsiteY84" fmla="*/ 1796883 h 2323145"/>
              <a:gd name="connsiteX85" fmla="*/ 6374897 w 11269336"/>
              <a:gd name="connsiteY85" fmla="*/ 1809910 h 2323145"/>
              <a:gd name="connsiteX86" fmla="*/ 6364545 w 11269336"/>
              <a:gd name="connsiteY86" fmla="*/ 1820090 h 2323145"/>
              <a:gd name="connsiteX87" fmla="*/ 6362126 w 11269336"/>
              <a:gd name="connsiteY87" fmla="*/ 1819991 h 2323145"/>
              <a:gd name="connsiteX88" fmla="*/ 6346673 w 11269336"/>
              <a:gd name="connsiteY88" fmla="*/ 1827824 h 2323145"/>
              <a:gd name="connsiteX89" fmla="*/ 6345588 w 11269336"/>
              <a:gd name="connsiteY89" fmla="*/ 1832232 h 2323145"/>
              <a:gd name="connsiteX90" fmla="*/ 6335708 w 11269336"/>
              <a:gd name="connsiteY90" fmla="*/ 1838451 h 2323145"/>
              <a:gd name="connsiteX91" fmla="*/ 6318182 w 11269336"/>
              <a:gd name="connsiteY91" fmla="*/ 1852975 h 2323145"/>
              <a:gd name="connsiteX92" fmla="*/ 6313084 w 11269336"/>
              <a:gd name="connsiteY92" fmla="*/ 1853561 h 2323145"/>
              <a:gd name="connsiteX93" fmla="*/ 6283816 w 11269336"/>
              <a:gd name="connsiteY93" fmla="*/ 1872148 h 2323145"/>
              <a:gd name="connsiteX94" fmla="*/ 6282550 w 11269336"/>
              <a:gd name="connsiteY94" fmla="*/ 1871392 h 2323145"/>
              <a:gd name="connsiteX95" fmla="*/ 6270527 w 11269336"/>
              <a:gd name="connsiteY95" fmla="*/ 1872208 h 2323145"/>
              <a:gd name="connsiteX96" fmla="*/ 6249518 w 11269336"/>
              <a:gd name="connsiteY96" fmla="*/ 1876079 h 2323145"/>
              <a:gd name="connsiteX97" fmla="*/ 6190386 w 11269336"/>
              <a:gd name="connsiteY97" fmla="*/ 1872478 h 2323145"/>
              <a:gd name="connsiteX98" fmla="*/ 6159777 w 11269336"/>
              <a:gd name="connsiteY98" fmla="*/ 1891745 h 2323145"/>
              <a:gd name="connsiteX99" fmla="*/ 6153131 w 11269336"/>
              <a:gd name="connsiteY99" fmla="*/ 1895079 h 2323145"/>
              <a:gd name="connsiteX100" fmla="*/ 6152798 w 11269336"/>
              <a:gd name="connsiteY100" fmla="*/ 1894920 h 2323145"/>
              <a:gd name="connsiteX101" fmla="*/ 6145388 w 11269336"/>
              <a:gd name="connsiteY101" fmla="*/ 1897990 h 2323145"/>
              <a:gd name="connsiteX102" fmla="*/ 6141014 w 11269336"/>
              <a:gd name="connsiteY102" fmla="*/ 1901155 h 2323145"/>
              <a:gd name="connsiteX103" fmla="*/ 6128122 w 11269336"/>
              <a:gd name="connsiteY103" fmla="*/ 1907623 h 2323145"/>
              <a:gd name="connsiteX104" fmla="*/ 6122351 w 11269336"/>
              <a:gd name="connsiteY104" fmla="*/ 1908359 h 2323145"/>
              <a:gd name="connsiteX105" fmla="*/ 6064750 w 11269336"/>
              <a:gd name="connsiteY105" fmla="*/ 1896394 h 2323145"/>
              <a:gd name="connsiteX106" fmla="*/ 5964230 w 11269336"/>
              <a:gd name="connsiteY106" fmla="*/ 1910038 h 2323145"/>
              <a:gd name="connsiteX107" fmla="*/ 5865399 w 11269336"/>
              <a:gd name="connsiteY107" fmla="*/ 1926966 h 2323145"/>
              <a:gd name="connsiteX108" fmla="*/ 5829951 w 11269336"/>
              <a:gd name="connsiteY108" fmla="*/ 1934755 h 2323145"/>
              <a:gd name="connsiteX109" fmla="*/ 5765285 w 11269336"/>
              <a:gd name="connsiteY109" fmla="*/ 1941322 h 2323145"/>
              <a:gd name="connsiteX110" fmla="*/ 5734750 w 11269336"/>
              <a:gd name="connsiteY110" fmla="*/ 1939793 h 2323145"/>
              <a:gd name="connsiteX111" fmla="*/ 5733569 w 11269336"/>
              <a:gd name="connsiteY111" fmla="*/ 1940505 h 2323145"/>
              <a:gd name="connsiteX112" fmla="*/ 5730329 w 11269336"/>
              <a:gd name="connsiteY112" fmla="*/ 1937845 h 2323145"/>
              <a:gd name="connsiteX113" fmla="*/ 5724661 w 11269336"/>
              <a:gd name="connsiteY113" fmla="*/ 1937455 h 2323145"/>
              <a:gd name="connsiteX114" fmla="*/ 5710186 w 11269336"/>
              <a:gd name="connsiteY114" fmla="*/ 1941370 h 2323145"/>
              <a:gd name="connsiteX115" fmla="*/ 5704910 w 11269336"/>
              <a:gd name="connsiteY115" fmla="*/ 1943663 h 2323145"/>
              <a:gd name="connsiteX116" fmla="*/ 5696836 w 11269336"/>
              <a:gd name="connsiteY116" fmla="*/ 1945271 h 2323145"/>
              <a:gd name="connsiteX117" fmla="*/ 5696583 w 11269336"/>
              <a:gd name="connsiteY117" fmla="*/ 1945050 h 2323145"/>
              <a:gd name="connsiteX118" fmla="*/ 5689123 w 11269336"/>
              <a:gd name="connsiteY118" fmla="*/ 1947067 h 2323145"/>
              <a:gd name="connsiteX119" fmla="*/ 5653291 w 11269336"/>
              <a:gd name="connsiteY119" fmla="*/ 1960245 h 2323145"/>
              <a:gd name="connsiteX120" fmla="*/ 5599385 w 11269336"/>
              <a:gd name="connsiteY120" fmla="*/ 1945198 h 2323145"/>
              <a:gd name="connsiteX121" fmla="*/ 5578300 w 11269336"/>
              <a:gd name="connsiteY121" fmla="*/ 1944963 h 2323145"/>
              <a:gd name="connsiteX122" fmla="*/ 5566758 w 11269336"/>
              <a:gd name="connsiteY122" fmla="*/ 1943441 h 2323145"/>
              <a:gd name="connsiteX123" fmla="*/ 5565857 w 11269336"/>
              <a:gd name="connsiteY123" fmla="*/ 1942445 h 2323145"/>
              <a:gd name="connsiteX124" fmla="*/ 5531534 w 11269336"/>
              <a:gd name="connsiteY124" fmla="*/ 1955208 h 2323145"/>
              <a:gd name="connsiteX125" fmla="*/ 5526552 w 11269336"/>
              <a:gd name="connsiteY125" fmla="*/ 1954799 h 2323145"/>
              <a:gd name="connsiteX126" fmla="*/ 5504723 w 11269336"/>
              <a:gd name="connsiteY126" fmla="*/ 1965811 h 2323145"/>
              <a:gd name="connsiteX127" fmla="*/ 5493156 w 11269336"/>
              <a:gd name="connsiteY127" fmla="*/ 1970063 h 2323145"/>
              <a:gd name="connsiteX128" fmla="*/ 5490486 w 11269336"/>
              <a:gd name="connsiteY128" fmla="*/ 1974227 h 2323145"/>
              <a:gd name="connsiteX129" fmla="*/ 5473107 w 11269336"/>
              <a:gd name="connsiteY129" fmla="*/ 1979001 h 2323145"/>
              <a:gd name="connsiteX130" fmla="*/ 5470885 w 11269336"/>
              <a:gd name="connsiteY130" fmla="*/ 1978432 h 2323145"/>
              <a:gd name="connsiteX131" fmla="*/ 5457393 w 11269336"/>
              <a:gd name="connsiteY131" fmla="*/ 1986525 h 2323145"/>
              <a:gd name="connsiteX132" fmla="*/ 5447102 w 11269336"/>
              <a:gd name="connsiteY132" fmla="*/ 1998329 h 2323145"/>
              <a:gd name="connsiteX133" fmla="*/ 5159151 w 11269336"/>
              <a:gd name="connsiteY133" fmla="*/ 2029640 h 2323145"/>
              <a:gd name="connsiteX134" fmla="*/ 5041688 w 11269336"/>
              <a:gd name="connsiteY134" fmla="*/ 2022334 h 2323145"/>
              <a:gd name="connsiteX135" fmla="*/ 4860988 w 11269336"/>
              <a:gd name="connsiteY135" fmla="*/ 2135698 h 2323145"/>
              <a:gd name="connsiteX136" fmla="*/ 4807902 w 11269336"/>
              <a:gd name="connsiteY136" fmla="*/ 2138894 h 2323145"/>
              <a:gd name="connsiteX137" fmla="*/ 4765388 w 11269336"/>
              <a:gd name="connsiteY137" fmla="*/ 2162525 h 2323145"/>
              <a:gd name="connsiteX138" fmla="*/ 4745033 w 11269336"/>
              <a:gd name="connsiteY138" fmla="*/ 2158859 h 2323145"/>
              <a:gd name="connsiteX139" fmla="*/ 4741475 w 11269336"/>
              <a:gd name="connsiteY139" fmla="*/ 2157998 h 2323145"/>
              <a:gd name="connsiteX140" fmla="*/ 4728247 w 11269336"/>
              <a:gd name="connsiteY140" fmla="*/ 2159526 h 2323145"/>
              <a:gd name="connsiteX141" fmla="*/ 4723263 w 11269336"/>
              <a:gd name="connsiteY141" fmla="*/ 2153742 h 2323145"/>
              <a:gd name="connsiteX142" fmla="*/ 4702453 w 11269336"/>
              <a:gd name="connsiteY142" fmla="*/ 2151586 h 2323145"/>
              <a:gd name="connsiteX143" fmla="*/ 4678455 w 11269336"/>
              <a:gd name="connsiteY143" fmla="*/ 2156131 h 2323145"/>
              <a:gd name="connsiteX144" fmla="*/ 4593061 w 11269336"/>
              <a:gd name="connsiteY144" fmla="*/ 2171597 h 2323145"/>
              <a:gd name="connsiteX145" fmla="*/ 4579902 w 11269336"/>
              <a:gd name="connsiteY145" fmla="*/ 2177927 h 2323145"/>
              <a:gd name="connsiteX146" fmla="*/ 4533444 w 11269336"/>
              <a:gd name="connsiteY146" fmla="*/ 2181200 h 2323145"/>
              <a:gd name="connsiteX147" fmla="*/ 4492832 w 11269336"/>
              <a:gd name="connsiteY147" fmla="*/ 2188033 h 2323145"/>
              <a:gd name="connsiteX148" fmla="*/ 4467257 w 11269336"/>
              <a:gd name="connsiteY148" fmla="*/ 2196121 h 2323145"/>
              <a:gd name="connsiteX149" fmla="*/ 4459937 w 11269336"/>
              <a:gd name="connsiteY149" fmla="*/ 2195182 h 2323145"/>
              <a:gd name="connsiteX150" fmla="*/ 4433312 w 11269336"/>
              <a:gd name="connsiteY150" fmla="*/ 2199004 h 2323145"/>
              <a:gd name="connsiteX151" fmla="*/ 4420601 w 11269336"/>
              <a:gd name="connsiteY151" fmla="*/ 2205158 h 2323145"/>
              <a:gd name="connsiteX152" fmla="*/ 4405765 w 11269336"/>
              <a:gd name="connsiteY152" fmla="*/ 2199902 h 2323145"/>
              <a:gd name="connsiteX153" fmla="*/ 4401354 w 11269336"/>
              <a:gd name="connsiteY153" fmla="*/ 2194745 h 2323145"/>
              <a:gd name="connsiteX154" fmla="*/ 4383151 w 11269336"/>
              <a:gd name="connsiteY154" fmla="*/ 2201140 h 2323145"/>
              <a:gd name="connsiteX155" fmla="*/ 4366646 w 11269336"/>
              <a:gd name="connsiteY155" fmla="*/ 2198564 h 2323145"/>
              <a:gd name="connsiteX156" fmla="*/ 4354009 w 11269336"/>
              <a:gd name="connsiteY156" fmla="*/ 2204984 h 2323145"/>
              <a:gd name="connsiteX157" fmla="*/ 4348284 w 11269336"/>
              <a:gd name="connsiteY157" fmla="*/ 2205270 h 2323145"/>
              <a:gd name="connsiteX158" fmla="*/ 4333906 w 11269336"/>
              <a:gd name="connsiteY158" fmla="*/ 2205251 h 2323145"/>
              <a:gd name="connsiteX159" fmla="*/ 4308819 w 11269336"/>
              <a:gd name="connsiteY159" fmla="*/ 2203822 h 2323145"/>
              <a:gd name="connsiteX160" fmla="*/ 4301210 w 11269336"/>
              <a:gd name="connsiteY160" fmla="*/ 2204456 h 2323145"/>
              <a:gd name="connsiteX161" fmla="*/ 4283095 w 11269336"/>
              <a:gd name="connsiteY161" fmla="*/ 2198177 h 2323145"/>
              <a:gd name="connsiteX162" fmla="*/ 4250119 w 11269336"/>
              <a:gd name="connsiteY162" fmla="*/ 2196342 h 2323145"/>
              <a:gd name="connsiteX163" fmla="*/ 4189203 w 11269336"/>
              <a:gd name="connsiteY163" fmla="*/ 2178994 h 2323145"/>
              <a:gd name="connsiteX164" fmla="*/ 4154035 w 11269336"/>
              <a:gd name="connsiteY164" fmla="*/ 2171950 h 2323145"/>
              <a:gd name="connsiteX165" fmla="*/ 4129569 w 11269336"/>
              <a:gd name="connsiteY165" fmla="*/ 2163850 h 2323145"/>
              <a:gd name="connsiteX166" fmla="*/ 4061250 w 11269336"/>
              <a:gd name="connsiteY166" fmla="*/ 2159236 h 2323145"/>
              <a:gd name="connsiteX167" fmla="*/ 3945480 w 11269336"/>
              <a:gd name="connsiteY167" fmla="*/ 2158279 h 2323145"/>
              <a:gd name="connsiteX168" fmla="*/ 3921468 w 11269336"/>
              <a:gd name="connsiteY168" fmla="*/ 2156588 h 2323145"/>
              <a:gd name="connsiteX169" fmla="*/ 3903348 w 11269336"/>
              <a:gd name="connsiteY169" fmla="*/ 2149220 h 2323145"/>
              <a:gd name="connsiteX170" fmla="*/ 3901342 w 11269336"/>
              <a:gd name="connsiteY170" fmla="*/ 2142355 h 2323145"/>
              <a:gd name="connsiteX171" fmla="*/ 3888539 w 11269336"/>
              <a:gd name="connsiteY171" fmla="*/ 2140476 h 2323145"/>
              <a:gd name="connsiteX172" fmla="*/ 3885662 w 11269336"/>
              <a:gd name="connsiteY172" fmla="*/ 2138740 h 2323145"/>
              <a:gd name="connsiteX173" fmla="*/ 3868627 w 11269336"/>
              <a:gd name="connsiteY173" fmla="*/ 2130023 h 2323145"/>
              <a:gd name="connsiteX174" fmla="*/ 3819177 w 11269336"/>
              <a:gd name="connsiteY174" fmla="*/ 2142111 h 2323145"/>
              <a:gd name="connsiteX175" fmla="*/ 3769100 w 11269336"/>
              <a:gd name="connsiteY175" fmla="*/ 2131731 h 2323145"/>
              <a:gd name="connsiteX176" fmla="*/ 3562752 w 11269336"/>
              <a:gd name="connsiteY176" fmla="*/ 2131785 h 2323145"/>
              <a:gd name="connsiteX177" fmla="*/ 3541402 w 11269336"/>
              <a:gd name="connsiteY177" fmla="*/ 2106821 h 2323145"/>
              <a:gd name="connsiteX178" fmla="*/ 3365341 w 11269336"/>
              <a:gd name="connsiteY178" fmla="*/ 2077638 h 2323145"/>
              <a:gd name="connsiteX179" fmla="*/ 3170922 w 11269336"/>
              <a:gd name="connsiteY179" fmla="*/ 2115957 h 2323145"/>
              <a:gd name="connsiteX180" fmla="*/ 3156256 w 11269336"/>
              <a:gd name="connsiteY180" fmla="*/ 2124773 h 2323145"/>
              <a:gd name="connsiteX181" fmla="*/ 3140298 w 11269336"/>
              <a:gd name="connsiteY181" fmla="*/ 2129182 h 2323145"/>
              <a:gd name="connsiteX182" fmla="*/ 3138514 w 11269336"/>
              <a:gd name="connsiteY182" fmla="*/ 2128069 h 2323145"/>
              <a:gd name="connsiteX183" fmla="*/ 3120467 w 11269336"/>
              <a:gd name="connsiteY183" fmla="*/ 2128281 h 2323145"/>
              <a:gd name="connsiteX184" fmla="*/ 3116175 w 11269336"/>
              <a:gd name="connsiteY184" fmla="*/ 2131633 h 2323145"/>
              <a:gd name="connsiteX185" fmla="*/ 3103685 w 11269336"/>
              <a:gd name="connsiteY185" fmla="*/ 2132814 h 2323145"/>
              <a:gd name="connsiteX186" fmla="*/ 3078794 w 11269336"/>
              <a:gd name="connsiteY186" fmla="*/ 2137935 h 2323145"/>
              <a:gd name="connsiteX187" fmla="*/ 3074407 w 11269336"/>
              <a:gd name="connsiteY187" fmla="*/ 2136274 h 2323145"/>
              <a:gd name="connsiteX188" fmla="*/ 3037285 w 11269336"/>
              <a:gd name="connsiteY188" fmla="*/ 2139919 h 2323145"/>
              <a:gd name="connsiteX189" fmla="*/ 3036901 w 11269336"/>
              <a:gd name="connsiteY189" fmla="*/ 2138726 h 2323145"/>
              <a:gd name="connsiteX190" fmla="*/ 3026996 w 11269336"/>
              <a:gd name="connsiteY190" fmla="*/ 2134322 h 2323145"/>
              <a:gd name="connsiteX191" fmla="*/ 3007772 w 11269336"/>
              <a:gd name="connsiteY191" fmla="*/ 2128742 h 2323145"/>
              <a:gd name="connsiteX192" fmla="*/ 2965030 w 11269336"/>
              <a:gd name="connsiteY192" fmla="*/ 2100494 h 2323145"/>
              <a:gd name="connsiteX193" fmla="*/ 2926342 w 11269336"/>
              <a:gd name="connsiteY193" fmla="*/ 2104155 h 2323145"/>
              <a:gd name="connsiteX194" fmla="*/ 2918608 w 11269336"/>
              <a:gd name="connsiteY194" fmla="*/ 2104215 h 2323145"/>
              <a:gd name="connsiteX195" fmla="*/ 2918475 w 11269336"/>
              <a:gd name="connsiteY195" fmla="*/ 2103937 h 2323145"/>
              <a:gd name="connsiteX196" fmla="*/ 2910360 w 11269336"/>
              <a:gd name="connsiteY196" fmla="*/ 2103444 h 2323145"/>
              <a:gd name="connsiteX197" fmla="*/ 2904507 w 11269336"/>
              <a:gd name="connsiteY197" fmla="*/ 2104326 h 2323145"/>
              <a:gd name="connsiteX198" fmla="*/ 2889503 w 11269336"/>
              <a:gd name="connsiteY198" fmla="*/ 2104443 h 2323145"/>
              <a:gd name="connsiteX199" fmla="*/ 2884480 w 11269336"/>
              <a:gd name="connsiteY199" fmla="*/ 2102626 h 2323145"/>
              <a:gd name="connsiteX200" fmla="*/ 2882689 w 11269336"/>
              <a:gd name="connsiteY200" fmla="*/ 2099228 h 2323145"/>
              <a:gd name="connsiteX201" fmla="*/ 2881291 w 11269336"/>
              <a:gd name="connsiteY201" fmla="*/ 2099618 h 2323145"/>
              <a:gd name="connsiteX202" fmla="*/ 2853979 w 11269336"/>
              <a:gd name="connsiteY202" fmla="*/ 2090388 h 2323145"/>
              <a:gd name="connsiteX203" fmla="*/ 2791790 w 11269336"/>
              <a:gd name="connsiteY203" fmla="*/ 2080332 h 2323145"/>
              <a:gd name="connsiteX204" fmla="*/ 2755844 w 11269336"/>
              <a:gd name="connsiteY204" fmla="*/ 2078874 h 2323145"/>
              <a:gd name="connsiteX205" fmla="*/ 2657742 w 11269336"/>
              <a:gd name="connsiteY205" fmla="*/ 2070179 h 2323145"/>
              <a:gd name="connsiteX206" fmla="*/ 2559549 w 11269336"/>
              <a:gd name="connsiteY206" fmla="*/ 2057873 h 2323145"/>
              <a:gd name="connsiteX207" fmla="*/ 2512054 w 11269336"/>
              <a:gd name="connsiteY207" fmla="*/ 2031671 h 2323145"/>
              <a:gd name="connsiteX208" fmla="*/ 2506437 w 11269336"/>
              <a:gd name="connsiteY208" fmla="*/ 2030918 h 2323145"/>
              <a:gd name="connsiteX209" fmla="*/ 2491752 w 11269336"/>
              <a:gd name="connsiteY209" fmla="*/ 2033906 h 2323145"/>
              <a:gd name="connsiteX210" fmla="*/ 2486338 w 11269336"/>
              <a:gd name="connsiteY210" fmla="*/ 2035862 h 2323145"/>
              <a:gd name="connsiteX211" fmla="*/ 2478186 w 11269336"/>
              <a:gd name="connsiteY211" fmla="*/ 2036953 h 2323145"/>
              <a:gd name="connsiteX212" fmla="*/ 2477950 w 11269336"/>
              <a:gd name="connsiteY212" fmla="*/ 2036715 h 2323145"/>
              <a:gd name="connsiteX213" fmla="*/ 2470381 w 11269336"/>
              <a:gd name="connsiteY213" fmla="*/ 2038256 h 2323145"/>
              <a:gd name="connsiteX214" fmla="*/ 2433781 w 11269336"/>
              <a:gd name="connsiteY214" fmla="*/ 2049140 h 2323145"/>
              <a:gd name="connsiteX215" fmla="*/ 2381172 w 11269336"/>
              <a:gd name="connsiteY215" fmla="*/ 2030645 h 2323145"/>
              <a:gd name="connsiteX216" fmla="*/ 2360198 w 11269336"/>
              <a:gd name="connsiteY216" fmla="*/ 2029059 h 2323145"/>
              <a:gd name="connsiteX217" fmla="*/ 2348815 w 11269336"/>
              <a:gd name="connsiteY217" fmla="*/ 2026798 h 2323145"/>
              <a:gd name="connsiteX218" fmla="*/ 2347988 w 11269336"/>
              <a:gd name="connsiteY218" fmla="*/ 2025745 h 2323145"/>
              <a:gd name="connsiteX219" fmla="*/ 2312920 w 11269336"/>
              <a:gd name="connsiteY219" fmla="*/ 2036311 h 2323145"/>
              <a:gd name="connsiteX220" fmla="*/ 2307986 w 11269336"/>
              <a:gd name="connsiteY220" fmla="*/ 2035583 h 2323145"/>
              <a:gd name="connsiteX221" fmla="*/ 2285481 w 11269336"/>
              <a:gd name="connsiteY221" fmla="*/ 2045197 h 2323145"/>
              <a:gd name="connsiteX222" fmla="*/ 2273666 w 11269336"/>
              <a:gd name="connsiteY222" fmla="*/ 2048710 h 2323145"/>
              <a:gd name="connsiteX223" fmla="*/ 2270719 w 11269336"/>
              <a:gd name="connsiteY223" fmla="*/ 2052702 h 2323145"/>
              <a:gd name="connsiteX224" fmla="*/ 2253080 w 11269336"/>
              <a:gd name="connsiteY224" fmla="*/ 2056363 h 2323145"/>
              <a:gd name="connsiteX225" fmla="*/ 2250906 w 11269336"/>
              <a:gd name="connsiteY225" fmla="*/ 2055654 h 2323145"/>
              <a:gd name="connsiteX226" fmla="*/ 2236905 w 11269336"/>
              <a:gd name="connsiteY226" fmla="*/ 2062882 h 2323145"/>
              <a:gd name="connsiteX227" fmla="*/ 2225830 w 11269336"/>
              <a:gd name="connsiteY227" fmla="*/ 2074027 h 2323145"/>
              <a:gd name="connsiteX228" fmla="*/ 2073776 w 11269336"/>
              <a:gd name="connsiteY228" fmla="*/ 2089244 h 2323145"/>
              <a:gd name="connsiteX229" fmla="*/ 1948256 w 11269336"/>
              <a:gd name="connsiteY229" fmla="*/ 2146616 h 2323145"/>
              <a:gd name="connsiteX230" fmla="*/ 1865582 w 11269336"/>
              <a:gd name="connsiteY230" fmla="*/ 2153738 h 2323145"/>
              <a:gd name="connsiteX231" fmla="*/ 1835210 w 11269336"/>
              <a:gd name="connsiteY231" fmla="*/ 2134244 h 2323145"/>
              <a:gd name="connsiteX232" fmla="*/ 1632661 w 11269336"/>
              <a:gd name="connsiteY232" fmla="*/ 2173882 h 2323145"/>
              <a:gd name="connsiteX233" fmla="*/ 1579590 w 11269336"/>
              <a:gd name="connsiteY233" fmla="*/ 2173680 h 2323145"/>
              <a:gd name="connsiteX234" fmla="*/ 1535601 w 11269336"/>
              <a:gd name="connsiteY234" fmla="*/ 2194590 h 2323145"/>
              <a:gd name="connsiteX235" fmla="*/ 1515594 w 11269336"/>
              <a:gd name="connsiteY235" fmla="*/ 2189622 h 2323145"/>
              <a:gd name="connsiteX236" fmla="*/ 1512113 w 11269336"/>
              <a:gd name="connsiteY236" fmla="*/ 2188534 h 2323145"/>
              <a:gd name="connsiteX237" fmla="*/ 1498838 w 11269336"/>
              <a:gd name="connsiteY237" fmla="*/ 2189213 h 2323145"/>
              <a:gd name="connsiteX238" fmla="*/ 1494279 w 11269336"/>
              <a:gd name="connsiteY238" fmla="*/ 2183112 h 2323145"/>
              <a:gd name="connsiteX239" fmla="*/ 1473714 w 11269336"/>
              <a:gd name="connsiteY239" fmla="*/ 2179625 h 2323145"/>
              <a:gd name="connsiteX240" fmla="*/ 1449503 w 11269336"/>
              <a:gd name="connsiteY240" fmla="*/ 2182633 h 2323145"/>
              <a:gd name="connsiteX241" fmla="*/ 1266687 w 11269336"/>
              <a:gd name="connsiteY241" fmla="*/ 2212688 h 2323145"/>
              <a:gd name="connsiteX242" fmla="*/ 1239614 w 11269336"/>
              <a:gd name="connsiteY242" fmla="*/ 2209727 h 2323145"/>
              <a:gd name="connsiteX243" fmla="*/ 1202436 w 11269336"/>
              <a:gd name="connsiteY243" fmla="*/ 2209817 h 2323145"/>
              <a:gd name="connsiteX244" fmla="*/ 1136097 w 11269336"/>
              <a:gd name="connsiteY244" fmla="*/ 2205112 h 2323145"/>
              <a:gd name="connsiteX245" fmla="*/ 988232 w 11269336"/>
              <a:gd name="connsiteY245" fmla="*/ 2235635 h 2323145"/>
              <a:gd name="connsiteX246" fmla="*/ 981959 w 11269336"/>
              <a:gd name="connsiteY246" fmla="*/ 2231607 h 2323145"/>
              <a:gd name="connsiteX247" fmla="*/ 938600 w 11269336"/>
              <a:gd name="connsiteY247" fmla="*/ 2238113 h 2323145"/>
              <a:gd name="connsiteX248" fmla="*/ 791788 w 11269336"/>
              <a:gd name="connsiteY248" fmla="*/ 2293224 h 2323145"/>
              <a:gd name="connsiteX249" fmla="*/ 706914 w 11269336"/>
              <a:gd name="connsiteY249" fmla="*/ 2305046 h 2323145"/>
              <a:gd name="connsiteX250" fmla="*/ 675971 w 11269336"/>
              <a:gd name="connsiteY250" fmla="*/ 2304030 h 2323145"/>
              <a:gd name="connsiteX251" fmla="*/ 624180 w 11269336"/>
              <a:gd name="connsiteY251" fmla="*/ 2302650 h 2323145"/>
              <a:gd name="connsiteX252" fmla="*/ 583453 w 11269336"/>
              <a:gd name="connsiteY252" fmla="*/ 2288788 h 2323145"/>
              <a:gd name="connsiteX253" fmla="*/ 540946 w 11269336"/>
              <a:gd name="connsiteY253" fmla="*/ 2292721 h 2323145"/>
              <a:gd name="connsiteX254" fmla="*/ 533680 w 11269336"/>
              <a:gd name="connsiteY254" fmla="*/ 2310233 h 2323145"/>
              <a:gd name="connsiteX255" fmla="*/ 487366 w 11269336"/>
              <a:gd name="connsiteY255" fmla="*/ 2309053 h 2323145"/>
              <a:gd name="connsiteX256" fmla="*/ 416820 w 11269336"/>
              <a:gd name="connsiteY256" fmla="*/ 2305443 h 2323145"/>
              <a:gd name="connsiteX257" fmla="*/ 376805 w 11269336"/>
              <a:gd name="connsiteY257" fmla="*/ 2307647 h 2323145"/>
              <a:gd name="connsiteX258" fmla="*/ 266777 w 11269336"/>
              <a:gd name="connsiteY258" fmla="*/ 2309012 h 2323145"/>
              <a:gd name="connsiteX259" fmla="*/ 156013 w 11269336"/>
              <a:gd name="connsiteY259" fmla="*/ 2306832 h 2323145"/>
              <a:gd name="connsiteX260" fmla="*/ 87258 w 11269336"/>
              <a:gd name="connsiteY260" fmla="*/ 2285511 h 2323145"/>
              <a:gd name="connsiteX261" fmla="*/ 23798 w 11269336"/>
              <a:gd name="connsiteY261" fmla="*/ 2281822 h 2323145"/>
              <a:gd name="connsiteX262" fmla="*/ 0 w 11269336"/>
              <a:gd name="connsiteY262" fmla="*/ 2285369 h 2323145"/>
              <a:gd name="connsiteX263" fmla="*/ 0 w 11269336"/>
              <a:gd name="connsiteY26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9062863 w 11269336"/>
              <a:gd name="connsiteY22" fmla="*/ 754656 h 2323145"/>
              <a:gd name="connsiteX23" fmla="*/ 8914746 w 11269336"/>
              <a:gd name="connsiteY23" fmla="*/ 826428 h 2323145"/>
              <a:gd name="connsiteX24" fmla="*/ 8917778 w 11269336"/>
              <a:gd name="connsiteY24" fmla="*/ 835198 h 2323145"/>
              <a:gd name="connsiteX25" fmla="*/ 8905560 w 11269336"/>
              <a:gd name="connsiteY25" fmla="*/ 838358 h 2323145"/>
              <a:gd name="connsiteX26" fmla="*/ 8897564 w 11269336"/>
              <a:gd name="connsiteY26" fmla="*/ 834287 h 2323145"/>
              <a:gd name="connsiteX27" fmla="*/ 8878040 w 11269336"/>
              <a:gd name="connsiteY27" fmla="*/ 844150 h 2323145"/>
              <a:gd name="connsiteX28" fmla="*/ 8795998 w 11269336"/>
              <a:gd name="connsiteY28" fmla="*/ 863337 h 2323145"/>
              <a:gd name="connsiteX29" fmla="*/ 8776970 w 11269336"/>
              <a:gd name="connsiteY29" fmla="*/ 885177 h 2323145"/>
              <a:gd name="connsiteX30" fmla="*/ 8755719 w 11269336"/>
              <a:gd name="connsiteY30" fmla="*/ 889754 h 2323145"/>
              <a:gd name="connsiteX31" fmla="*/ 8743257 w 11269336"/>
              <a:gd name="connsiteY31" fmla="*/ 904723 h 2323145"/>
              <a:gd name="connsiteX32" fmla="*/ 8721366 w 11269336"/>
              <a:gd name="connsiteY32" fmla="*/ 904711 h 2323145"/>
              <a:gd name="connsiteX33" fmla="*/ 8678353 w 11269336"/>
              <a:gd name="connsiteY33" fmla="*/ 926318 h 2323145"/>
              <a:gd name="connsiteX34" fmla="*/ 8636849 w 11269336"/>
              <a:gd name="connsiteY34" fmla="*/ 937900 h 2323145"/>
              <a:gd name="connsiteX35" fmla="*/ 8620213 w 11269336"/>
              <a:gd name="connsiteY35" fmla="*/ 943068 h 2323145"/>
              <a:gd name="connsiteX36" fmla="*/ 8612581 w 11269336"/>
              <a:gd name="connsiteY36" fmla="*/ 952695 h 2323145"/>
              <a:gd name="connsiteX37" fmla="*/ 8589038 w 11269336"/>
              <a:gd name="connsiteY37" fmla="*/ 963892 h 2323145"/>
              <a:gd name="connsiteX38" fmla="*/ 8579950 w 11269336"/>
              <a:gd name="connsiteY38" fmla="*/ 960899 h 2323145"/>
              <a:gd name="connsiteX39" fmla="*/ 8579319 w 11269336"/>
              <a:gd name="connsiteY39" fmla="*/ 965630 h 2323145"/>
              <a:gd name="connsiteX40" fmla="*/ 8547429 w 11269336"/>
              <a:gd name="connsiteY40" fmla="*/ 984506 h 2323145"/>
              <a:gd name="connsiteX41" fmla="*/ 8478704 w 11269336"/>
              <a:gd name="connsiteY41" fmla="*/ 1025490 h 2323145"/>
              <a:gd name="connsiteX42" fmla="*/ 8461421 w 11269336"/>
              <a:gd name="connsiteY42" fmla="*/ 1035512 h 2323145"/>
              <a:gd name="connsiteX43" fmla="*/ 8445003 w 11269336"/>
              <a:gd name="connsiteY43" fmla="*/ 1036851 h 2323145"/>
              <a:gd name="connsiteX44" fmla="*/ 8357350 w 11269336"/>
              <a:gd name="connsiteY44" fmla="*/ 1060213 h 2323145"/>
              <a:gd name="connsiteX45" fmla="*/ 8335565 w 11269336"/>
              <a:gd name="connsiteY45" fmla="*/ 1061151 h 2323145"/>
              <a:gd name="connsiteX46" fmla="*/ 8325267 w 11269336"/>
              <a:gd name="connsiteY46" fmla="*/ 1055919 h 2323145"/>
              <a:gd name="connsiteX47" fmla="*/ 8293586 w 11269336"/>
              <a:gd name="connsiteY47" fmla="*/ 1076144 h 2323145"/>
              <a:gd name="connsiteX48" fmla="*/ 8242405 w 11269336"/>
              <a:gd name="connsiteY48" fmla="*/ 1095960 h 2323145"/>
              <a:gd name="connsiteX49" fmla="*/ 8197391 w 11269336"/>
              <a:gd name="connsiteY49" fmla="*/ 1107746 h 2323145"/>
              <a:gd name="connsiteX50" fmla="*/ 8081474 w 11269336"/>
              <a:gd name="connsiteY50" fmla="*/ 1130125 h 2323145"/>
              <a:gd name="connsiteX51" fmla="*/ 8053585 w 11269336"/>
              <a:gd name="connsiteY51" fmla="*/ 1129169 h 2323145"/>
              <a:gd name="connsiteX52" fmla="*/ 8038422 w 11269336"/>
              <a:gd name="connsiteY52" fmla="*/ 1119092 h 2323145"/>
              <a:gd name="connsiteX53" fmla="*/ 8029450 w 11269336"/>
              <a:gd name="connsiteY53" fmla="*/ 1125592 h 2323145"/>
              <a:gd name="connsiteX54" fmla="*/ 7959552 w 11269336"/>
              <a:gd name="connsiteY54" fmla="*/ 1140188 h 2323145"/>
              <a:gd name="connsiteX55" fmla="*/ 7914188 w 11269336"/>
              <a:gd name="connsiteY55" fmla="*/ 1150862 h 2323145"/>
              <a:gd name="connsiteX56" fmla="*/ 7914918 w 11269336"/>
              <a:gd name="connsiteY56" fmla="*/ 1168758 h 2323145"/>
              <a:gd name="connsiteX57" fmla="*/ 7875510 w 11269336"/>
              <a:gd name="connsiteY57" fmla="*/ 1183153 h 2323145"/>
              <a:gd name="connsiteX58" fmla="*/ 7829932 w 11269336"/>
              <a:gd name="connsiteY58" fmla="*/ 1180782 h 2323145"/>
              <a:gd name="connsiteX59" fmla="*/ 7779182 w 11269336"/>
              <a:gd name="connsiteY59" fmla="*/ 1192665 h 2323145"/>
              <a:gd name="connsiteX60" fmla="*/ 7748774 w 11269336"/>
              <a:gd name="connsiteY60" fmla="*/ 1199586 h 2323145"/>
              <a:gd name="connsiteX61" fmla="*/ 7671846 w 11269336"/>
              <a:gd name="connsiteY61" fmla="*/ 1231966 h 2323145"/>
              <a:gd name="connsiteX62" fmla="*/ 7554146 w 11269336"/>
              <a:gd name="connsiteY62" fmla="*/ 1319748 h 2323145"/>
              <a:gd name="connsiteX63" fmla="*/ 7515052 w 11269336"/>
              <a:gd name="connsiteY63" fmla="*/ 1336718 h 2323145"/>
              <a:gd name="connsiteX64" fmla="*/ 7507193 w 11269336"/>
              <a:gd name="connsiteY64" fmla="*/ 1334617 h 2323145"/>
              <a:gd name="connsiteX65" fmla="*/ 7461694 w 11269336"/>
              <a:gd name="connsiteY65" fmla="*/ 1375866 h 2323145"/>
              <a:gd name="connsiteX66" fmla="*/ 7377571 w 11269336"/>
              <a:gd name="connsiteY66" fmla="*/ 1400128 h 2323145"/>
              <a:gd name="connsiteX67" fmla="*/ 7311261 w 11269336"/>
              <a:gd name="connsiteY67" fmla="*/ 1412652 h 2323145"/>
              <a:gd name="connsiteX68" fmla="*/ 7275307 w 11269336"/>
              <a:gd name="connsiteY68" fmla="*/ 1422171 h 2323145"/>
              <a:gd name="connsiteX69" fmla="*/ 7247783 w 11269336"/>
              <a:gd name="connsiteY69" fmla="*/ 1426330 h 2323145"/>
              <a:gd name="connsiteX70" fmla="*/ 7185047 w 11269336"/>
              <a:gd name="connsiteY70" fmla="*/ 1451812 h 2323145"/>
              <a:gd name="connsiteX71" fmla="*/ 7084117 w 11269336"/>
              <a:gd name="connsiteY71" fmla="*/ 1500281 h 2323145"/>
              <a:gd name="connsiteX72" fmla="*/ 7062011 w 11269336"/>
              <a:gd name="connsiteY72" fmla="*/ 1509183 h 2323145"/>
              <a:gd name="connsiteX73" fmla="*/ 7040555 w 11269336"/>
              <a:gd name="connsiteY73" fmla="*/ 1511207 h 2323145"/>
              <a:gd name="connsiteX74" fmla="*/ 7033438 w 11269336"/>
              <a:gd name="connsiteY74" fmla="*/ 1506772 h 2323145"/>
              <a:gd name="connsiteX75" fmla="*/ 7020886 w 11269336"/>
              <a:gd name="connsiteY75" fmla="*/ 1510764 h 2323145"/>
              <a:gd name="connsiteX76" fmla="*/ 7017033 w 11269336"/>
              <a:gd name="connsiteY76" fmla="*/ 1510650 h 2323145"/>
              <a:gd name="connsiteX77" fmla="*/ 6995460 w 11269336"/>
              <a:gd name="connsiteY77" fmla="*/ 1511173 h 2323145"/>
              <a:gd name="connsiteX78" fmla="*/ 6962144 w 11269336"/>
              <a:gd name="connsiteY78" fmla="*/ 1541508 h 2323145"/>
              <a:gd name="connsiteX79" fmla="*/ 6910674 w 11269336"/>
              <a:gd name="connsiteY79" fmla="*/ 1554793 h 2323145"/>
              <a:gd name="connsiteX80" fmla="*/ 6732152 w 11269336"/>
              <a:gd name="connsiteY80" fmla="*/ 1642538 h 2323145"/>
              <a:gd name="connsiteX81" fmla="*/ 6694106 w 11269336"/>
              <a:gd name="connsiteY81" fmla="*/ 1632377 h 2323145"/>
              <a:gd name="connsiteX82" fmla="*/ 6617223 w 11269336"/>
              <a:gd name="connsiteY82" fmla="*/ 1659889 h 2323145"/>
              <a:gd name="connsiteX83" fmla="*/ 6521138 w 11269336"/>
              <a:gd name="connsiteY83" fmla="*/ 1744340 h 2323145"/>
              <a:gd name="connsiteX84" fmla="*/ 6380677 w 11269336"/>
              <a:gd name="connsiteY84" fmla="*/ 1796883 h 2323145"/>
              <a:gd name="connsiteX85" fmla="*/ 6374897 w 11269336"/>
              <a:gd name="connsiteY85" fmla="*/ 1809910 h 2323145"/>
              <a:gd name="connsiteX86" fmla="*/ 6364545 w 11269336"/>
              <a:gd name="connsiteY86" fmla="*/ 1820090 h 2323145"/>
              <a:gd name="connsiteX87" fmla="*/ 6362126 w 11269336"/>
              <a:gd name="connsiteY87" fmla="*/ 1819991 h 2323145"/>
              <a:gd name="connsiteX88" fmla="*/ 6346673 w 11269336"/>
              <a:gd name="connsiteY88" fmla="*/ 1827824 h 2323145"/>
              <a:gd name="connsiteX89" fmla="*/ 6345588 w 11269336"/>
              <a:gd name="connsiteY89" fmla="*/ 1832232 h 2323145"/>
              <a:gd name="connsiteX90" fmla="*/ 6335708 w 11269336"/>
              <a:gd name="connsiteY90" fmla="*/ 1838451 h 2323145"/>
              <a:gd name="connsiteX91" fmla="*/ 6318182 w 11269336"/>
              <a:gd name="connsiteY91" fmla="*/ 1852975 h 2323145"/>
              <a:gd name="connsiteX92" fmla="*/ 6313084 w 11269336"/>
              <a:gd name="connsiteY92" fmla="*/ 1853561 h 2323145"/>
              <a:gd name="connsiteX93" fmla="*/ 6283816 w 11269336"/>
              <a:gd name="connsiteY93" fmla="*/ 1872148 h 2323145"/>
              <a:gd name="connsiteX94" fmla="*/ 6282550 w 11269336"/>
              <a:gd name="connsiteY94" fmla="*/ 1871392 h 2323145"/>
              <a:gd name="connsiteX95" fmla="*/ 6270527 w 11269336"/>
              <a:gd name="connsiteY95" fmla="*/ 1872208 h 2323145"/>
              <a:gd name="connsiteX96" fmla="*/ 6249518 w 11269336"/>
              <a:gd name="connsiteY96" fmla="*/ 1876079 h 2323145"/>
              <a:gd name="connsiteX97" fmla="*/ 6190386 w 11269336"/>
              <a:gd name="connsiteY97" fmla="*/ 1872478 h 2323145"/>
              <a:gd name="connsiteX98" fmla="*/ 6159777 w 11269336"/>
              <a:gd name="connsiteY98" fmla="*/ 1891745 h 2323145"/>
              <a:gd name="connsiteX99" fmla="*/ 6153131 w 11269336"/>
              <a:gd name="connsiteY99" fmla="*/ 1895079 h 2323145"/>
              <a:gd name="connsiteX100" fmla="*/ 6152798 w 11269336"/>
              <a:gd name="connsiteY100" fmla="*/ 1894920 h 2323145"/>
              <a:gd name="connsiteX101" fmla="*/ 6145388 w 11269336"/>
              <a:gd name="connsiteY101" fmla="*/ 1897990 h 2323145"/>
              <a:gd name="connsiteX102" fmla="*/ 6141014 w 11269336"/>
              <a:gd name="connsiteY102" fmla="*/ 1901155 h 2323145"/>
              <a:gd name="connsiteX103" fmla="*/ 6128122 w 11269336"/>
              <a:gd name="connsiteY103" fmla="*/ 1907623 h 2323145"/>
              <a:gd name="connsiteX104" fmla="*/ 6122351 w 11269336"/>
              <a:gd name="connsiteY104" fmla="*/ 1908359 h 2323145"/>
              <a:gd name="connsiteX105" fmla="*/ 6064750 w 11269336"/>
              <a:gd name="connsiteY105" fmla="*/ 1896394 h 2323145"/>
              <a:gd name="connsiteX106" fmla="*/ 5964230 w 11269336"/>
              <a:gd name="connsiteY106" fmla="*/ 1910038 h 2323145"/>
              <a:gd name="connsiteX107" fmla="*/ 5865399 w 11269336"/>
              <a:gd name="connsiteY107" fmla="*/ 1926966 h 2323145"/>
              <a:gd name="connsiteX108" fmla="*/ 5829951 w 11269336"/>
              <a:gd name="connsiteY108" fmla="*/ 1934755 h 2323145"/>
              <a:gd name="connsiteX109" fmla="*/ 5765285 w 11269336"/>
              <a:gd name="connsiteY109" fmla="*/ 1941322 h 2323145"/>
              <a:gd name="connsiteX110" fmla="*/ 5734750 w 11269336"/>
              <a:gd name="connsiteY110" fmla="*/ 1939793 h 2323145"/>
              <a:gd name="connsiteX111" fmla="*/ 5733569 w 11269336"/>
              <a:gd name="connsiteY111" fmla="*/ 1940505 h 2323145"/>
              <a:gd name="connsiteX112" fmla="*/ 5730329 w 11269336"/>
              <a:gd name="connsiteY112" fmla="*/ 1937845 h 2323145"/>
              <a:gd name="connsiteX113" fmla="*/ 5724661 w 11269336"/>
              <a:gd name="connsiteY113" fmla="*/ 1937455 h 2323145"/>
              <a:gd name="connsiteX114" fmla="*/ 5710186 w 11269336"/>
              <a:gd name="connsiteY114" fmla="*/ 1941370 h 2323145"/>
              <a:gd name="connsiteX115" fmla="*/ 5704910 w 11269336"/>
              <a:gd name="connsiteY115" fmla="*/ 1943663 h 2323145"/>
              <a:gd name="connsiteX116" fmla="*/ 5696836 w 11269336"/>
              <a:gd name="connsiteY116" fmla="*/ 1945271 h 2323145"/>
              <a:gd name="connsiteX117" fmla="*/ 5696583 w 11269336"/>
              <a:gd name="connsiteY117" fmla="*/ 1945050 h 2323145"/>
              <a:gd name="connsiteX118" fmla="*/ 5689123 w 11269336"/>
              <a:gd name="connsiteY118" fmla="*/ 1947067 h 2323145"/>
              <a:gd name="connsiteX119" fmla="*/ 5653291 w 11269336"/>
              <a:gd name="connsiteY119" fmla="*/ 1960245 h 2323145"/>
              <a:gd name="connsiteX120" fmla="*/ 5599385 w 11269336"/>
              <a:gd name="connsiteY120" fmla="*/ 1945198 h 2323145"/>
              <a:gd name="connsiteX121" fmla="*/ 5578300 w 11269336"/>
              <a:gd name="connsiteY121" fmla="*/ 1944963 h 2323145"/>
              <a:gd name="connsiteX122" fmla="*/ 5566758 w 11269336"/>
              <a:gd name="connsiteY122" fmla="*/ 1943441 h 2323145"/>
              <a:gd name="connsiteX123" fmla="*/ 5565857 w 11269336"/>
              <a:gd name="connsiteY123" fmla="*/ 1942445 h 2323145"/>
              <a:gd name="connsiteX124" fmla="*/ 5531534 w 11269336"/>
              <a:gd name="connsiteY124" fmla="*/ 1955208 h 2323145"/>
              <a:gd name="connsiteX125" fmla="*/ 5526552 w 11269336"/>
              <a:gd name="connsiteY125" fmla="*/ 1954799 h 2323145"/>
              <a:gd name="connsiteX126" fmla="*/ 5504723 w 11269336"/>
              <a:gd name="connsiteY126" fmla="*/ 1965811 h 2323145"/>
              <a:gd name="connsiteX127" fmla="*/ 5493156 w 11269336"/>
              <a:gd name="connsiteY127" fmla="*/ 1970063 h 2323145"/>
              <a:gd name="connsiteX128" fmla="*/ 5490486 w 11269336"/>
              <a:gd name="connsiteY128" fmla="*/ 1974227 h 2323145"/>
              <a:gd name="connsiteX129" fmla="*/ 5473107 w 11269336"/>
              <a:gd name="connsiteY129" fmla="*/ 1979001 h 2323145"/>
              <a:gd name="connsiteX130" fmla="*/ 5470885 w 11269336"/>
              <a:gd name="connsiteY130" fmla="*/ 1978432 h 2323145"/>
              <a:gd name="connsiteX131" fmla="*/ 5457393 w 11269336"/>
              <a:gd name="connsiteY131" fmla="*/ 1986525 h 2323145"/>
              <a:gd name="connsiteX132" fmla="*/ 5447102 w 11269336"/>
              <a:gd name="connsiteY132" fmla="*/ 1998329 h 2323145"/>
              <a:gd name="connsiteX133" fmla="*/ 5159151 w 11269336"/>
              <a:gd name="connsiteY133" fmla="*/ 2029640 h 2323145"/>
              <a:gd name="connsiteX134" fmla="*/ 5041688 w 11269336"/>
              <a:gd name="connsiteY134" fmla="*/ 2022334 h 2323145"/>
              <a:gd name="connsiteX135" fmla="*/ 4860988 w 11269336"/>
              <a:gd name="connsiteY135" fmla="*/ 2135698 h 2323145"/>
              <a:gd name="connsiteX136" fmla="*/ 4807902 w 11269336"/>
              <a:gd name="connsiteY136" fmla="*/ 2138894 h 2323145"/>
              <a:gd name="connsiteX137" fmla="*/ 4765388 w 11269336"/>
              <a:gd name="connsiteY137" fmla="*/ 2162525 h 2323145"/>
              <a:gd name="connsiteX138" fmla="*/ 4745033 w 11269336"/>
              <a:gd name="connsiteY138" fmla="*/ 2158859 h 2323145"/>
              <a:gd name="connsiteX139" fmla="*/ 4741475 w 11269336"/>
              <a:gd name="connsiteY139" fmla="*/ 2157998 h 2323145"/>
              <a:gd name="connsiteX140" fmla="*/ 4728247 w 11269336"/>
              <a:gd name="connsiteY140" fmla="*/ 2159526 h 2323145"/>
              <a:gd name="connsiteX141" fmla="*/ 4723263 w 11269336"/>
              <a:gd name="connsiteY141" fmla="*/ 2153742 h 2323145"/>
              <a:gd name="connsiteX142" fmla="*/ 4702453 w 11269336"/>
              <a:gd name="connsiteY142" fmla="*/ 2151586 h 2323145"/>
              <a:gd name="connsiteX143" fmla="*/ 4678455 w 11269336"/>
              <a:gd name="connsiteY143" fmla="*/ 2156131 h 2323145"/>
              <a:gd name="connsiteX144" fmla="*/ 4593061 w 11269336"/>
              <a:gd name="connsiteY144" fmla="*/ 2171597 h 2323145"/>
              <a:gd name="connsiteX145" fmla="*/ 4579902 w 11269336"/>
              <a:gd name="connsiteY145" fmla="*/ 2177927 h 2323145"/>
              <a:gd name="connsiteX146" fmla="*/ 4533444 w 11269336"/>
              <a:gd name="connsiteY146" fmla="*/ 2181200 h 2323145"/>
              <a:gd name="connsiteX147" fmla="*/ 4492832 w 11269336"/>
              <a:gd name="connsiteY147" fmla="*/ 2188033 h 2323145"/>
              <a:gd name="connsiteX148" fmla="*/ 4467257 w 11269336"/>
              <a:gd name="connsiteY148" fmla="*/ 2196121 h 2323145"/>
              <a:gd name="connsiteX149" fmla="*/ 4459937 w 11269336"/>
              <a:gd name="connsiteY149" fmla="*/ 2195182 h 2323145"/>
              <a:gd name="connsiteX150" fmla="*/ 4433312 w 11269336"/>
              <a:gd name="connsiteY150" fmla="*/ 2199004 h 2323145"/>
              <a:gd name="connsiteX151" fmla="*/ 4420601 w 11269336"/>
              <a:gd name="connsiteY151" fmla="*/ 2205158 h 2323145"/>
              <a:gd name="connsiteX152" fmla="*/ 4405765 w 11269336"/>
              <a:gd name="connsiteY152" fmla="*/ 2199902 h 2323145"/>
              <a:gd name="connsiteX153" fmla="*/ 4401354 w 11269336"/>
              <a:gd name="connsiteY153" fmla="*/ 2194745 h 2323145"/>
              <a:gd name="connsiteX154" fmla="*/ 4383151 w 11269336"/>
              <a:gd name="connsiteY154" fmla="*/ 2201140 h 2323145"/>
              <a:gd name="connsiteX155" fmla="*/ 4366646 w 11269336"/>
              <a:gd name="connsiteY155" fmla="*/ 2198564 h 2323145"/>
              <a:gd name="connsiteX156" fmla="*/ 4354009 w 11269336"/>
              <a:gd name="connsiteY156" fmla="*/ 2204984 h 2323145"/>
              <a:gd name="connsiteX157" fmla="*/ 4348284 w 11269336"/>
              <a:gd name="connsiteY157" fmla="*/ 2205270 h 2323145"/>
              <a:gd name="connsiteX158" fmla="*/ 4333906 w 11269336"/>
              <a:gd name="connsiteY158" fmla="*/ 2205251 h 2323145"/>
              <a:gd name="connsiteX159" fmla="*/ 4308819 w 11269336"/>
              <a:gd name="connsiteY159" fmla="*/ 2203822 h 2323145"/>
              <a:gd name="connsiteX160" fmla="*/ 4301210 w 11269336"/>
              <a:gd name="connsiteY160" fmla="*/ 2204456 h 2323145"/>
              <a:gd name="connsiteX161" fmla="*/ 4283095 w 11269336"/>
              <a:gd name="connsiteY161" fmla="*/ 2198177 h 2323145"/>
              <a:gd name="connsiteX162" fmla="*/ 4250119 w 11269336"/>
              <a:gd name="connsiteY162" fmla="*/ 2196342 h 2323145"/>
              <a:gd name="connsiteX163" fmla="*/ 4189203 w 11269336"/>
              <a:gd name="connsiteY163" fmla="*/ 2178994 h 2323145"/>
              <a:gd name="connsiteX164" fmla="*/ 4154035 w 11269336"/>
              <a:gd name="connsiteY164" fmla="*/ 2171950 h 2323145"/>
              <a:gd name="connsiteX165" fmla="*/ 4129569 w 11269336"/>
              <a:gd name="connsiteY165" fmla="*/ 2163850 h 2323145"/>
              <a:gd name="connsiteX166" fmla="*/ 4061250 w 11269336"/>
              <a:gd name="connsiteY166" fmla="*/ 2159236 h 2323145"/>
              <a:gd name="connsiteX167" fmla="*/ 3945480 w 11269336"/>
              <a:gd name="connsiteY167" fmla="*/ 2158279 h 2323145"/>
              <a:gd name="connsiteX168" fmla="*/ 3921468 w 11269336"/>
              <a:gd name="connsiteY168" fmla="*/ 2156588 h 2323145"/>
              <a:gd name="connsiteX169" fmla="*/ 3903348 w 11269336"/>
              <a:gd name="connsiteY169" fmla="*/ 2149220 h 2323145"/>
              <a:gd name="connsiteX170" fmla="*/ 3901342 w 11269336"/>
              <a:gd name="connsiteY170" fmla="*/ 2142355 h 2323145"/>
              <a:gd name="connsiteX171" fmla="*/ 3888539 w 11269336"/>
              <a:gd name="connsiteY171" fmla="*/ 2140476 h 2323145"/>
              <a:gd name="connsiteX172" fmla="*/ 3885662 w 11269336"/>
              <a:gd name="connsiteY172" fmla="*/ 2138740 h 2323145"/>
              <a:gd name="connsiteX173" fmla="*/ 3868627 w 11269336"/>
              <a:gd name="connsiteY173" fmla="*/ 2130023 h 2323145"/>
              <a:gd name="connsiteX174" fmla="*/ 3819177 w 11269336"/>
              <a:gd name="connsiteY174" fmla="*/ 2142111 h 2323145"/>
              <a:gd name="connsiteX175" fmla="*/ 3769100 w 11269336"/>
              <a:gd name="connsiteY175" fmla="*/ 2131731 h 2323145"/>
              <a:gd name="connsiteX176" fmla="*/ 3562752 w 11269336"/>
              <a:gd name="connsiteY176" fmla="*/ 2131785 h 2323145"/>
              <a:gd name="connsiteX177" fmla="*/ 3541402 w 11269336"/>
              <a:gd name="connsiteY177" fmla="*/ 2106821 h 2323145"/>
              <a:gd name="connsiteX178" fmla="*/ 3365341 w 11269336"/>
              <a:gd name="connsiteY178" fmla="*/ 2077638 h 2323145"/>
              <a:gd name="connsiteX179" fmla="*/ 3170922 w 11269336"/>
              <a:gd name="connsiteY179" fmla="*/ 2115957 h 2323145"/>
              <a:gd name="connsiteX180" fmla="*/ 3156256 w 11269336"/>
              <a:gd name="connsiteY180" fmla="*/ 2124773 h 2323145"/>
              <a:gd name="connsiteX181" fmla="*/ 3140298 w 11269336"/>
              <a:gd name="connsiteY181" fmla="*/ 2129182 h 2323145"/>
              <a:gd name="connsiteX182" fmla="*/ 3138514 w 11269336"/>
              <a:gd name="connsiteY182" fmla="*/ 2128069 h 2323145"/>
              <a:gd name="connsiteX183" fmla="*/ 3120467 w 11269336"/>
              <a:gd name="connsiteY183" fmla="*/ 2128281 h 2323145"/>
              <a:gd name="connsiteX184" fmla="*/ 3116175 w 11269336"/>
              <a:gd name="connsiteY184" fmla="*/ 2131633 h 2323145"/>
              <a:gd name="connsiteX185" fmla="*/ 3103685 w 11269336"/>
              <a:gd name="connsiteY185" fmla="*/ 2132814 h 2323145"/>
              <a:gd name="connsiteX186" fmla="*/ 3078794 w 11269336"/>
              <a:gd name="connsiteY186" fmla="*/ 2137935 h 2323145"/>
              <a:gd name="connsiteX187" fmla="*/ 3074407 w 11269336"/>
              <a:gd name="connsiteY187" fmla="*/ 2136274 h 2323145"/>
              <a:gd name="connsiteX188" fmla="*/ 3037285 w 11269336"/>
              <a:gd name="connsiteY188" fmla="*/ 2139919 h 2323145"/>
              <a:gd name="connsiteX189" fmla="*/ 3036901 w 11269336"/>
              <a:gd name="connsiteY189" fmla="*/ 2138726 h 2323145"/>
              <a:gd name="connsiteX190" fmla="*/ 3026996 w 11269336"/>
              <a:gd name="connsiteY190" fmla="*/ 2134322 h 2323145"/>
              <a:gd name="connsiteX191" fmla="*/ 3007772 w 11269336"/>
              <a:gd name="connsiteY191" fmla="*/ 2128742 h 2323145"/>
              <a:gd name="connsiteX192" fmla="*/ 2965030 w 11269336"/>
              <a:gd name="connsiteY192" fmla="*/ 2100494 h 2323145"/>
              <a:gd name="connsiteX193" fmla="*/ 2926342 w 11269336"/>
              <a:gd name="connsiteY193" fmla="*/ 2104155 h 2323145"/>
              <a:gd name="connsiteX194" fmla="*/ 2918608 w 11269336"/>
              <a:gd name="connsiteY194" fmla="*/ 2104215 h 2323145"/>
              <a:gd name="connsiteX195" fmla="*/ 2918475 w 11269336"/>
              <a:gd name="connsiteY195" fmla="*/ 2103937 h 2323145"/>
              <a:gd name="connsiteX196" fmla="*/ 2910360 w 11269336"/>
              <a:gd name="connsiteY196" fmla="*/ 2103444 h 2323145"/>
              <a:gd name="connsiteX197" fmla="*/ 2904507 w 11269336"/>
              <a:gd name="connsiteY197" fmla="*/ 2104326 h 2323145"/>
              <a:gd name="connsiteX198" fmla="*/ 2889503 w 11269336"/>
              <a:gd name="connsiteY198" fmla="*/ 2104443 h 2323145"/>
              <a:gd name="connsiteX199" fmla="*/ 2884480 w 11269336"/>
              <a:gd name="connsiteY199" fmla="*/ 2102626 h 2323145"/>
              <a:gd name="connsiteX200" fmla="*/ 2882689 w 11269336"/>
              <a:gd name="connsiteY200" fmla="*/ 2099228 h 2323145"/>
              <a:gd name="connsiteX201" fmla="*/ 2881291 w 11269336"/>
              <a:gd name="connsiteY201" fmla="*/ 2099618 h 2323145"/>
              <a:gd name="connsiteX202" fmla="*/ 2853979 w 11269336"/>
              <a:gd name="connsiteY202" fmla="*/ 2090388 h 2323145"/>
              <a:gd name="connsiteX203" fmla="*/ 2791790 w 11269336"/>
              <a:gd name="connsiteY203" fmla="*/ 2080332 h 2323145"/>
              <a:gd name="connsiteX204" fmla="*/ 2755844 w 11269336"/>
              <a:gd name="connsiteY204" fmla="*/ 2078874 h 2323145"/>
              <a:gd name="connsiteX205" fmla="*/ 2657742 w 11269336"/>
              <a:gd name="connsiteY205" fmla="*/ 2070179 h 2323145"/>
              <a:gd name="connsiteX206" fmla="*/ 2559549 w 11269336"/>
              <a:gd name="connsiteY206" fmla="*/ 2057873 h 2323145"/>
              <a:gd name="connsiteX207" fmla="*/ 2512054 w 11269336"/>
              <a:gd name="connsiteY207" fmla="*/ 2031671 h 2323145"/>
              <a:gd name="connsiteX208" fmla="*/ 2506437 w 11269336"/>
              <a:gd name="connsiteY208" fmla="*/ 2030918 h 2323145"/>
              <a:gd name="connsiteX209" fmla="*/ 2491752 w 11269336"/>
              <a:gd name="connsiteY209" fmla="*/ 2033906 h 2323145"/>
              <a:gd name="connsiteX210" fmla="*/ 2486338 w 11269336"/>
              <a:gd name="connsiteY210" fmla="*/ 2035862 h 2323145"/>
              <a:gd name="connsiteX211" fmla="*/ 2478186 w 11269336"/>
              <a:gd name="connsiteY211" fmla="*/ 2036953 h 2323145"/>
              <a:gd name="connsiteX212" fmla="*/ 2477950 w 11269336"/>
              <a:gd name="connsiteY212" fmla="*/ 2036715 h 2323145"/>
              <a:gd name="connsiteX213" fmla="*/ 2470381 w 11269336"/>
              <a:gd name="connsiteY213" fmla="*/ 2038256 h 2323145"/>
              <a:gd name="connsiteX214" fmla="*/ 2433781 w 11269336"/>
              <a:gd name="connsiteY214" fmla="*/ 2049140 h 2323145"/>
              <a:gd name="connsiteX215" fmla="*/ 2381172 w 11269336"/>
              <a:gd name="connsiteY215" fmla="*/ 2030645 h 2323145"/>
              <a:gd name="connsiteX216" fmla="*/ 2360198 w 11269336"/>
              <a:gd name="connsiteY216" fmla="*/ 2029059 h 2323145"/>
              <a:gd name="connsiteX217" fmla="*/ 2348815 w 11269336"/>
              <a:gd name="connsiteY217" fmla="*/ 2026798 h 2323145"/>
              <a:gd name="connsiteX218" fmla="*/ 2347988 w 11269336"/>
              <a:gd name="connsiteY218" fmla="*/ 2025745 h 2323145"/>
              <a:gd name="connsiteX219" fmla="*/ 2312920 w 11269336"/>
              <a:gd name="connsiteY219" fmla="*/ 2036311 h 2323145"/>
              <a:gd name="connsiteX220" fmla="*/ 2307986 w 11269336"/>
              <a:gd name="connsiteY220" fmla="*/ 2035583 h 2323145"/>
              <a:gd name="connsiteX221" fmla="*/ 2285481 w 11269336"/>
              <a:gd name="connsiteY221" fmla="*/ 2045197 h 2323145"/>
              <a:gd name="connsiteX222" fmla="*/ 2273666 w 11269336"/>
              <a:gd name="connsiteY222" fmla="*/ 2048710 h 2323145"/>
              <a:gd name="connsiteX223" fmla="*/ 2270719 w 11269336"/>
              <a:gd name="connsiteY223" fmla="*/ 2052702 h 2323145"/>
              <a:gd name="connsiteX224" fmla="*/ 2253080 w 11269336"/>
              <a:gd name="connsiteY224" fmla="*/ 2056363 h 2323145"/>
              <a:gd name="connsiteX225" fmla="*/ 2250906 w 11269336"/>
              <a:gd name="connsiteY225" fmla="*/ 2055654 h 2323145"/>
              <a:gd name="connsiteX226" fmla="*/ 2236905 w 11269336"/>
              <a:gd name="connsiteY226" fmla="*/ 2062882 h 2323145"/>
              <a:gd name="connsiteX227" fmla="*/ 2225830 w 11269336"/>
              <a:gd name="connsiteY227" fmla="*/ 2074027 h 2323145"/>
              <a:gd name="connsiteX228" fmla="*/ 2073776 w 11269336"/>
              <a:gd name="connsiteY228" fmla="*/ 2089244 h 2323145"/>
              <a:gd name="connsiteX229" fmla="*/ 1948256 w 11269336"/>
              <a:gd name="connsiteY229" fmla="*/ 2146616 h 2323145"/>
              <a:gd name="connsiteX230" fmla="*/ 1865582 w 11269336"/>
              <a:gd name="connsiteY230" fmla="*/ 2153738 h 2323145"/>
              <a:gd name="connsiteX231" fmla="*/ 1835210 w 11269336"/>
              <a:gd name="connsiteY231" fmla="*/ 2134244 h 2323145"/>
              <a:gd name="connsiteX232" fmla="*/ 1632661 w 11269336"/>
              <a:gd name="connsiteY232" fmla="*/ 2173882 h 2323145"/>
              <a:gd name="connsiteX233" fmla="*/ 1579590 w 11269336"/>
              <a:gd name="connsiteY233" fmla="*/ 2173680 h 2323145"/>
              <a:gd name="connsiteX234" fmla="*/ 1535601 w 11269336"/>
              <a:gd name="connsiteY234" fmla="*/ 2194590 h 2323145"/>
              <a:gd name="connsiteX235" fmla="*/ 1515594 w 11269336"/>
              <a:gd name="connsiteY235" fmla="*/ 2189622 h 2323145"/>
              <a:gd name="connsiteX236" fmla="*/ 1512113 w 11269336"/>
              <a:gd name="connsiteY236" fmla="*/ 2188534 h 2323145"/>
              <a:gd name="connsiteX237" fmla="*/ 1498838 w 11269336"/>
              <a:gd name="connsiteY237" fmla="*/ 2189213 h 2323145"/>
              <a:gd name="connsiteX238" fmla="*/ 1494279 w 11269336"/>
              <a:gd name="connsiteY238" fmla="*/ 2183112 h 2323145"/>
              <a:gd name="connsiteX239" fmla="*/ 1473714 w 11269336"/>
              <a:gd name="connsiteY239" fmla="*/ 2179625 h 2323145"/>
              <a:gd name="connsiteX240" fmla="*/ 1449503 w 11269336"/>
              <a:gd name="connsiteY240" fmla="*/ 2182633 h 2323145"/>
              <a:gd name="connsiteX241" fmla="*/ 1266687 w 11269336"/>
              <a:gd name="connsiteY241" fmla="*/ 2212688 h 2323145"/>
              <a:gd name="connsiteX242" fmla="*/ 1239614 w 11269336"/>
              <a:gd name="connsiteY242" fmla="*/ 2209727 h 2323145"/>
              <a:gd name="connsiteX243" fmla="*/ 1202436 w 11269336"/>
              <a:gd name="connsiteY243" fmla="*/ 2209817 h 2323145"/>
              <a:gd name="connsiteX244" fmla="*/ 1136097 w 11269336"/>
              <a:gd name="connsiteY244" fmla="*/ 2205112 h 2323145"/>
              <a:gd name="connsiteX245" fmla="*/ 988232 w 11269336"/>
              <a:gd name="connsiteY245" fmla="*/ 2235635 h 2323145"/>
              <a:gd name="connsiteX246" fmla="*/ 981959 w 11269336"/>
              <a:gd name="connsiteY246" fmla="*/ 2231607 h 2323145"/>
              <a:gd name="connsiteX247" fmla="*/ 938600 w 11269336"/>
              <a:gd name="connsiteY247" fmla="*/ 2238113 h 2323145"/>
              <a:gd name="connsiteX248" fmla="*/ 791788 w 11269336"/>
              <a:gd name="connsiteY248" fmla="*/ 2293224 h 2323145"/>
              <a:gd name="connsiteX249" fmla="*/ 706914 w 11269336"/>
              <a:gd name="connsiteY249" fmla="*/ 2305046 h 2323145"/>
              <a:gd name="connsiteX250" fmla="*/ 675971 w 11269336"/>
              <a:gd name="connsiteY250" fmla="*/ 2304030 h 2323145"/>
              <a:gd name="connsiteX251" fmla="*/ 624180 w 11269336"/>
              <a:gd name="connsiteY251" fmla="*/ 2302650 h 2323145"/>
              <a:gd name="connsiteX252" fmla="*/ 583453 w 11269336"/>
              <a:gd name="connsiteY252" fmla="*/ 2288788 h 2323145"/>
              <a:gd name="connsiteX253" fmla="*/ 540946 w 11269336"/>
              <a:gd name="connsiteY253" fmla="*/ 2292721 h 2323145"/>
              <a:gd name="connsiteX254" fmla="*/ 533680 w 11269336"/>
              <a:gd name="connsiteY254" fmla="*/ 2310233 h 2323145"/>
              <a:gd name="connsiteX255" fmla="*/ 487366 w 11269336"/>
              <a:gd name="connsiteY255" fmla="*/ 2309053 h 2323145"/>
              <a:gd name="connsiteX256" fmla="*/ 416820 w 11269336"/>
              <a:gd name="connsiteY256" fmla="*/ 2305443 h 2323145"/>
              <a:gd name="connsiteX257" fmla="*/ 376805 w 11269336"/>
              <a:gd name="connsiteY257" fmla="*/ 2307647 h 2323145"/>
              <a:gd name="connsiteX258" fmla="*/ 266777 w 11269336"/>
              <a:gd name="connsiteY258" fmla="*/ 2309012 h 2323145"/>
              <a:gd name="connsiteX259" fmla="*/ 156013 w 11269336"/>
              <a:gd name="connsiteY259" fmla="*/ 2306832 h 2323145"/>
              <a:gd name="connsiteX260" fmla="*/ 87258 w 11269336"/>
              <a:gd name="connsiteY260" fmla="*/ 2285511 h 2323145"/>
              <a:gd name="connsiteX261" fmla="*/ 23798 w 11269336"/>
              <a:gd name="connsiteY261" fmla="*/ 2281822 h 2323145"/>
              <a:gd name="connsiteX262" fmla="*/ 0 w 11269336"/>
              <a:gd name="connsiteY262" fmla="*/ 2285369 h 2323145"/>
              <a:gd name="connsiteX263" fmla="*/ 0 w 11269336"/>
              <a:gd name="connsiteY26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41688 w 11269336"/>
              <a:gd name="connsiteY133" fmla="*/ 2022334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41688 w 11269336"/>
              <a:gd name="connsiteY133" fmla="*/ 2022334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33444 w 11269336"/>
              <a:gd name="connsiteY144" fmla="*/ 2181200 h 2323145"/>
              <a:gd name="connsiteX145" fmla="*/ 4492832 w 11269336"/>
              <a:gd name="connsiteY145" fmla="*/ 2188033 h 2323145"/>
              <a:gd name="connsiteX146" fmla="*/ 4467257 w 11269336"/>
              <a:gd name="connsiteY146" fmla="*/ 2196121 h 2323145"/>
              <a:gd name="connsiteX147" fmla="*/ 4459937 w 11269336"/>
              <a:gd name="connsiteY147" fmla="*/ 2195182 h 2323145"/>
              <a:gd name="connsiteX148" fmla="*/ 4433312 w 11269336"/>
              <a:gd name="connsiteY148" fmla="*/ 2199004 h 2323145"/>
              <a:gd name="connsiteX149" fmla="*/ 4420601 w 11269336"/>
              <a:gd name="connsiteY149" fmla="*/ 2205158 h 2323145"/>
              <a:gd name="connsiteX150" fmla="*/ 4405765 w 11269336"/>
              <a:gd name="connsiteY150" fmla="*/ 2199902 h 2323145"/>
              <a:gd name="connsiteX151" fmla="*/ 4401354 w 11269336"/>
              <a:gd name="connsiteY151" fmla="*/ 2194745 h 2323145"/>
              <a:gd name="connsiteX152" fmla="*/ 4383151 w 11269336"/>
              <a:gd name="connsiteY152" fmla="*/ 2201140 h 2323145"/>
              <a:gd name="connsiteX153" fmla="*/ 4366646 w 11269336"/>
              <a:gd name="connsiteY153" fmla="*/ 2198564 h 2323145"/>
              <a:gd name="connsiteX154" fmla="*/ 4354009 w 11269336"/>
              <a:gd name="connsiteY154" fmla="*/ 2204984 h 2323145"/>
              <a:gd name="connsiteX155" fmla="*/ 4348284 w 11269336"/>
              <a:gd name="connsiteY155" fmla="*/ 2205270 h 2323145"/>
              <a:gd name="connsiteX156" fmla="*/ 4333906 w 11269336"/>
              <a:gd name="connsiteY156" fmla="*/ 2205251 h 2323145"/>
              <a:gd name="connsiteX157" fmla="*/ 4308819 w 11269336"/>
              <a:gd name="connsiteY157" fmla="*/ 2203822 h 2323145"/>
              <a:gd name="connsiteX158" fmla="*/ 4301210 w 11269336"/>
              <a:gd name="connsiteY158" fmla="*/ 2204456 h 2323145"/>
              <a:gd name="connsiteX159" fmla="*/ 4283095 w 11269336"/>
              <a:gd name="connsiteY159" fmla="*/ 2198177 h 2323145"/>
              <a:gd name="connsiteX160" fmla="*/ 4250119 w 11269336"/>
              <a:gd name="connsiteY160" fmla="*/ 2196342 h 2323145"/>
              <a:gd name="connsiteX161" fmla="*/ 4189203 w 11269336"/>
              <a:gd name="connsiteY161" fmla="*/ 2178994 h 2323145"/>
              <a:gd name="connsiteX162" fmla="*/ 4154035 w 11269336"/>
              <a:gd name="connsiteY162" fmla="*/ 2171950 h 2323145"/>
              <a:gd name="connsiteX163" fmla="*/ 4129569 w 11269336"/>
              <a:gd name="connsiteY163" fmla="*/ 2163850 h 2323145"/>
              <a:gd name="connsiteX164" fmla="*/ 4061250 w 11269336"/>
              <a:gd name="connsiteY164" fmla="*/ 2159236 h 2323145"/>
              <a:gd name="connsiteX165" fmla="*/ 3945480 w 11269336"/>
              <a:gd name="connsiteY165" fmla="*/ 2158279 h 2323145"/>
              <a:gd name="connsiteX166" fmla="*/ 3921468 w 11269336"/>
              <a:gd name="connsiteY166" fmla="*/ 2156588 h 2323145"/>
              <a:gd name="connsiteX167" fmla="*/ 3903348 w 11269336"/>
              <a:gd name="connsiteY167" fmla="*/ 2149220 h 2323145"/>
              <a:gd name="connsiteX168" fmla="*/ 3901342 w 11269336"/>
              <a:gd name="connsiteY168" fmla="*/ 2142355 h 2323145"/>
              <a:gd name="connsiteX169" fmla="*/ 3888539 w 11269336"/>
              <a:gd name="connsiteY169" fmla="*/ 2140476 h 2323145"/>
              <a:gd name="connsiteX170" fmla="*/ 3885662 w 11269336"/>
              <a:gd name="connsiteY170" fmla="*/ 2138740 h 2323145"/>
              <a:gd name="connsiteX171" fmla="*/ 3868627 w 11269336"/>
              <a:gd name="connsiteY171" fmla="*/ 2130023 h 2323145"/>
              <a:gd name="connsiteX172" fmla="*/ 3819177 w 11269336"/>
              <a:gd name="connsiteY172" fmla="*/ 2142111 h 2323145"/>
              <a:gd name="connsiteX173" fmla="*/ 3769100 w 11269336"/>
              <a:gd name="connsiteY173" fmla="*/ 2131731 h 2323145"/>
              <a:gd name="connsiteX174" fmla="*/ 3562752 w 11269336"/>
              <a:gd name="connsiteY174" fmla="*/ 2131785 h 2323145"/>
              <a:gd name="connsiteX175" fmla="*/ 3541402 w 11269336"/>
              <a:gd name="connsiteY175" fmla="*/ 2106821 h 2323145"/>
              <a:gd name="connsiteX176" fmla="*/ 3365341 w 11269336"/>
              <a:gd name="connsiteY176" fmla="*/ 2077638 h 2323145"/>
              <a:gd name="connsiteX177" fmla="*/ 3170922 w 11269336"/>
              <a:gd name="connsiteY177" fmla="*/ 2115957 h 2323145"/>
              <a:gd name="connsiteX178" fmla="*/ 3156256 w 11269336"/>
              <a:gd name="connsiteY178" fmla="*/ 2124773 h 2323145"/>
              <a:gd name="connsiteX179" fmla="*/ 3140298 w 11269336"/>
              <a:gd name="connsiteY179" fmla="*/ 2129182 h 2323145"/>
              <a:gd name="connsiteX180" fmla="*/ 3138514 w 11269336"/>
              <a:gd name="connsiteY180" fmla="*/ 2128069 h 2323145"/>
              <a:gd name="connsiteX181" fmla="*/ 3120467 w 11269336"/>
              <a:gd name="connsiteY181" fmla="*/ 2128281 h 2323145"/>
              <a:gd name="connsiteX182" fmla="*/ 3116175 w 11269336"/>
              <a:gd name="connsiteY182" fmla="*/ 2131633 h 2323145"/>
              <a:gd name="connsiteX183" fmla="*/ 3103685 w 11269336"/>
              <a:gd name="connsiteY183" fmla="*/ 2132814 h 2323145"/>
              <a:gd name="connsiteX184" fmla="*/ 3078794 w 11269336"/>
              <a:gd name="connsiteY184" fmla="*/ 2137935 h 2323145"/>
              <a:gd name="connsiteX185" fmla="*/ 3074407 w 11269336"/>
              <a:gd name="connsiteY185" fmla="*/ 2136274 h 2323145"/>
              <a:gd name="connsiteX186" fmla="*/ 3037285 w 11269336"/>
              <a:gd name="connsiteY186" fmla="*/ 2139919 h 2323145"/>
              <a:gd name="connsiteX187" fmla="*/ 3036901 w 11269336"/>
              <a:gd name="connsiteY187" fmla="*/ 2138726 h 2323145"/>
              <a:gd name="connsiteX188" fmla="*/ 3026996 w 11269336"/>
              <a:gd name="connsiteY188" fmla="*/ 2134322 h 2323145"/>
              <a:gd name="connsiteX189" fmla="*/ 3007772 w 11269336"/>
              <a:gd name="connsiteY189" fmla="*/ 2128742 h 2323145"/>
              <a:gd name="connsiteX190" fmla="*/ 2965030 w 11269336"/>
              <a:gd name="connsiteY190" fmla="*/ 2100494 h 2323145"/>
              <a:gd name="connsiteX191" fmla="*/ 2926342 w 11269336"/>
              <a:gd name="connsiteY191" fmla="*/ 2104155 h 2323145"/>
              <a:gd name="connsiteX192" fmla="*/ 2918608 w 11269336"/>
              <a:gd name="connsiteY192" fmla="*/ 2104215 h 2323145"/>
              <a:gd name="connsiteX193" fmla="*/ 2918475 w 11269336"/>
              <a:gd name="connsiteY193" fmla="*/ 2103937 h 2323145"/>
              <a:gd name="connsiteX194" fmla="*/ 2910360 w 11269336"/>
              <a:gd name="connsiteY194" fmla="*/ 2103444 h 2323145"/>
              <a:gd name="connsiteX195" fmla="*/ 2904507 w 11269336"/>
              <a:gd name="connsiteY195" fmla="*/ 2104326 h 2323145"/>
              <a:gd name="connsiteX196" fmla="*/ 2889503 w 11269336"/>
              <a:gd name="connsiteY196" fmla="*/ 2104443 h 2323145"/>
              <a:gd name="connsiteX197" fmla="*/ 2884480 w 11269336"/>
              <a:gd name="connsiteY197" fmla="*/ 2102626 h 2323145"/>
              <a:gd name="connsiteX198" fmla="*/ 2882689 w 11269336"/>
              <a:gd name="connsiteY198" fmla="*/ 2099228 h 2323145"/>
              <a:gd name="connsiteX199" fmla="*/ 2881291 w 11269336"/>
              <a:gd name="connsiteY199" fmla="*/ 2099618 h 2323145"/>
              <a:gd name="connsiteX200" fmla="*/ 2853979 w 11269336"/>
              <a:gd name="connsiteY200" fmla="*/ 2090388 h 2323145"/>
              <a:gd name="connsiteX201" fmla="*/ 2791790 w 11269336"/>
              <a:gd name="connsiteY201" fmla="*/ 2080332 h 2323145"/>
              <a:gd name="connsiteX202" fmla="*/ 2755844 w 11269336"/>
              <a:gd name="connsiteY202" fmla="*/ 2078874 h 2323145"/>
              <a:gd name="connsiteX203" fmla="*/ 2657742 w 11269336"/>
              <a:gd name="connsiteY203" fmla="*/ 2070179 h 2323145"/>
              <a:gd name="connsiteX204" fmla="*/ 2559549 w 11269336"/>
              <a:gd name="connsiteY204" fmla="*/ 2057873 h 2323145"/>
              <a:gd name="connsiteX205" fmla="*/ 2512054 w 11269336"/>
              <a:gd name="connsiteY205" fmla="*/ 2031671 h 2323145"/>
              <a:gd name="connsiteX206" fmla="*/ 2506437 w 11269336"/>
              <a:gd name="connsiteY206" fmla="*/ 2030918 h 2323145"/>
              <a:gd name="connsiteX207" fmla="*/ 2491752 w 11269336"/>
              <a:gd name="connsiteY207" fmla="*/ 2033906 h 2323145"/>
              <a:gd name="connsiteX208" fmla="*/ 2486338 w 11269336"/>
              <a:gd name="connsiteY208" fmla="*/ 2035862 h 2323145"/>
              <a:gd name="connsiteX209" fmla="*/ 2478186 w 11269336"/>
              <a:gd name="connsiteY209" fmla="*/ 2036953 h 2323145"/>
              <a:gd name="connsiteX210" fmla="*/ 2477950 w 11269336"/>
              <a:gd name="connsiteY210" fmla="*/ 2036715 h 2323145"/>
              <a:gd name="connsiteX211" fmla="*/ 2470381 w 11269336"/>
              <a:gd name="connsiteY211" fmla="*/ 2038256 h 2323145"/>
              <a:gd name="connsiteX212" fmla="*/ 2433781 w 11269336"/>
              <a:gd name="connsiteY212" fmla="*/ 2049140 h 2323145"/>
              <a:gd name="connsiteX213" fmla="*/ 2381172 w 11269336"/>
              <a:gd name="connsiteY213" fmla="*/ 2030645 h 2323145"/>
              <a:gd name="connsiteX214" fmla="*/ 2360198 w 11269336"/>
              <a:gd name="connsiteY214" fmla="*/ 2029059 h 2323145"/>
              <a:gd name="connsiteX215" fmla="*/ 2348815 w 11269336"/>
              <a:gd name="connsiteY215" fmla="*/ 2026798 h 2323145"/>
              <a:gd name="connsiteX216" fmla="*/ 2347988 w 11269336"/>
              <a:gd name="connsiteY216" fmla="*/ 2025745 h 2323145"/>
              <a:gd name="connsiteX217" fmla="*/ 2312920 w 11269336"/>
              <a:gd name="connsiteY217" fmla="*/ 2036311 h 2323145"/>
              <a:gd name="connsiteX218" fmla="*/ 2307986 w 11269336"/>
              <a:gd name="connsiteY218" fmla="*/ 2035583 h 2323145"/>
              <a:gd name="connsiteX219" fmla="*/ 2285481 w 11269336"/>
              <a:gd name="connsiteY219" fmla="*/ 2045197 h 2323145"/>
              <a:gd name="connsiteX220" fmla="*/ 2273666 w 11269336"/>
              <a:gd name="connsiteY220" fmla="*/ 2048710 h 2323145"/>
              <a:gd name="connsiteX221" fmla="*/ 2270719 w 11269336"/>
              <a:gd name="connsiteY221" fmla="*/ 2052702 h 2323145"/>
              <a:gd name="connsiteX222" fmla="*/ 2253080 w 11269336"/>
              <a:gd name="connsiteY222" fmla="*/ 2056363 h 2323145"/>
              <a:gd name="connsiteX223" fmla="*/ 2250906 w 11269336"/>
              <a:gd name="connsiteY223" fmla="*/ 2055654 h 2323145"/>
              <a:gd name="connsiteX224" fmla="*/ 2236905 w 11269336"/>
              <a:gd name="connsiteY224" fmla="*/ 2062882 h 2323145"/>
              <a:gd name="connsiteX225" fmla="*/ 2225830 w 11269336"/>
              <a:gd name="connsiteY225" fmla="*/ 2074027 h 2323145"/>
              <a:gd name="connsiteX226" fmla="*/ 2073776 w 11269336"/>
              <a:gd name="connsiteY226" fmla="*/ 2089244 h 2323145"/>
              <a:gd name="connsiteX227" fmla="*/ 1948256 w 11269336"/>
              <a:gd name="connsiteY227" fmla="*/ 2146616 h 2323145"/>
              <a:gd name="connsiteX228" fmla="*/ 1865582 w 11269336"/>
              <a:gd name="connsiteY228" fmla="*/ 2153738 h 2323145"/>
              <a:gd name="connsiteX229" fmla="*/ 1835210 w 11269336"/>
              <a:gd name="connsiteY229" fmla="*/ 2134244 h 2323145"/>
              <a:gd name="connsiteX230" fmla="*/ 1632661 w 11269336"/>
              <a:gd name="connsiteY230" fmla="*/ 2173882 h 2323145"/>
              <a:gd name="connsiteX231" fmla="*/ 1579590 w 11269336"/>
              <a:gd name="connsiteY231" fmla="*/ 2173680 h 2323145"/>
              <a:gd name="connsiteX232" fmla="*/ 1535601 w 11269336"/>
              <a:gd name="connsiteY232" fmla="*/ 2194590 h 2323145"/>
              <a:gd name="connsiteX233" fmla="*/ 1515594 w 11269336"/>
              <a:gd name="connsiteY233" fmla="*/ 2189622 h 2323145"/>
              <a:gd name="connsiteX234" fmla="*/ 1512113 w 11269336"/>
              <a:gd name="connsiteY234" fmla="*/ 2188534 h 2323145"/>
              <a:gd name="connsiteX235" fmla="*/ 1498838 w 11269336"/>
              <a:gd name="connsiteY235" fmla="*/ 2189213 h 2323145"/>
              <a:gd name="connsiteX236" fmla="*/ 1494279 w 11269336"/>
              <a:gd name="connsiteY236" fmla="*/ 2183112 h 2323145"/>
              <a:gd name="connsiteX237" fmla="*/ 1473714 w 11269336"/>
              <a:gd name="connsiteY237" fmla="*/ 2179625 h 2323145"/>
              <a:gd name="connsiteX238" fmla="*/ 1449503 w 11269336"/>
              <a:gd name="connsiteY238" fmla="*/ 2182633 h 2323145"/>
              <a:gd name="connsiteX239" fmla="*/ 1266687 w 11269336"/>
              <a:gd name="connsiteY239" fmla="*/ 2212688 h 2323145"/>
              <a:gd name="connsiteX240" fmla="*/ 1239614 w 11269336"/>
              <a:gd name="connsiteY240" fmla="*/ 2209727 h 2323145"/>
              <a:gd name="connsiteX241" fmla="*/ 1202436 w 11269336"/>
              <a:gd name="connsiteY241" fmla="*/ 2209817 h 2323145"/>
              <a:gd name="connsiteX242" fmla="*/ 1136097 w 11269336"/>
              <a:gd name="connsiteY242" fmla="*/ 2205112 h 2323145"/>
              <a:gd name="connsiteX243" fmla="*/ 988232 w 11269336"/>
              <a:gd name="connsiteY243" fmla="*/ 2235635 h 2323145"/>
              <a:gd name="connsiteX244" fmla="*/ 981959 w 11269336"/>
              <a:gd name="connsiteY244" fmla="*/ 2231607 h 2323145"/>
              <a:gd name="connsiteX245" fmla="*/ 938600 w 11269336"/>
              <a:gd name="connsiteY245" fmla="*/ 2238113 h 2323145"/>
              <a:gd name="connsiteX246" fmla="*/ 791788 w 11269336"/>
              <a:gd name="connsiteY246" fmla="*/ 2293224 h 2323145"/>
              <a:gd name="connsiteX247" fmla="*/ 706914 w 11269336"/>
              <a:gd name="connsiteY247" fmla="*/ 2305046 h 2323145"/>
              <a:gd name="connsiteX248" fmla="*/ 675971 w 11269336"/>
              <a:gd name="connsiteY248" fmla="*/ 2304030 h 2323145"/>
              <a:gd name="connsiteX249" fmla="*/ 624180 w 11269336"/>
              <a:gd name="connsiteY249" fmla="*/ 2302650 h 2323145"/>
              <a:gd name="connsiteX250" fmla="*/ 583453 w 11269336"/>
              <a:gd name="connsiteY250" fmla="*/ 2288788 h 2323145"/>
              <a:gd name="connsiteX251" fmla="*/ 540946 w 11269336"/>
              <a:gd name="connsiteY251" fmla="*/ 2292721 h 2323145"/>
              <a:gd name="connsiteX252" fmla="*/ 533680 w 11269336"/>
              <a:gd name="connsiteY252" fmla="*/ 2310233 h 2323145"/>
              <a:gd name="connsiteX253" fmla="*/ 487366 w 11269336"/>
              <a:gd name="connsiteY253" fmla="*/ 2309053 h 2323145"/>
              <a:gd name="connsiteX254" fmla="*/ 416820 w 11269336"/>
              <a:gd name="connsiteY254" fmla="*/ 2305443 h 2323145"/>
              <a:gd name="connsiteX255" fmla="*/ 376805 w 11269336"/>
              <a:gd name="connsiteY255" fmla="*/ 2307647 h 2323145"/>
              <a:gd name="connsiteX256" fmla="*/ 266777 w 11269336"/>
              <a:gd name="connsiteY256" fmla="*/ 2309012 h 2323145"/>
              <a:gd name="connsiteX257" fmla="*/ 156013 w 11269336"/>
              <a:gd name="connsiteY257" fmla="*/ 2306832 h 2323145"/>
              <a:gd name="connsiteX258" fmla="*/ 87258 w 11269336"/>
              <a:gd name="connsiteY258" fmla="*/ 2285511 h 2323145"/>
              <a:gd name="connsiteX259" fmla="*/ 23798 w 11269336"/>
              <a:gd name="connsiteY259" fmla="*/ 2281822 h 2323145"/>
              <a:gd name="connsiteX260" fmla="*/ 0 w 11269336"/>
              <a:gd name="connsiteY260" fmla="*/ 2285369 h 2323145"/>
              <a:gd name="connsiteX261" fmla="*/ 0 w 11269336"/>
              <a:gd name="connsiteY26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593061 w 11269336"/>
              <a:gd name="connsiteY142" fmla="*/ 2171597 h 2323145"/>
              <a:gd name="connsiteX143" fmla="*/ 4533444 w 11269336"/>
              <a:gd name="connsiteY143" fmla="*/ 2181200 h 2323145"/>
              <a:gd name="connsiteX144" fmla="*/ 4492832 w 11269336"/>
              <a:gd name="connsiteY144" fmla="*/ 2188033 h 2323145"/>
              <a:gd name="connsiteX145" fmla="*/ 4467257 w 11269336"/>
              <a:gd name="connsiteY145" fmla="*/ 2196121 h 2323145"/>
              <a:gd name="connsiteX146" fmla="*/ 4459937 w 11269336"/>
              <a:gd name="connsiteY146" fmla="*/ 2195182 h 2323145"/>
              <a:gd name="connsiteX147" fmla="*/ 4433312 w 11269336"/>
              <a:gd name="connsiteY147" fmla="*/ 2199004 h 2323145"/>
              <a:gd name="connsiteX148" fmla="*/ 4420601 w 11269336"/>
              <a:gd name="connsiteY148" fmla="*/ 2205158 h 2323145"/>
              <a:gd name="connsiteX149" fmla="*/ 4405765 w 11269336"/>
              <a:gd name="connsiteY149" fmla="*/ 2199902 h 2323145"/>
              <a:gd name="connsiteX150" fmla="*/ 4401354 w 11269336"/>
              <a:gd name="connsiteY150" fmla="*/ 2194745 h 2323145"/>
              <a:gd name="connsiteX151" fmla="*/ 4383151 w 11269336"/>
              <a:gd name="connsiteY151" fmla="*/ 2201140 h 2323145"/>
              <a:gd name="connsiteX152" fmla="*/ 4366646 w 11269336"/>
              <a:gd name="connsiteY152" fmla="*/ 2198564 h 2323145"/>
              <a:gd name="connsiteX153" fmla="*/ 4354009 w 11269336"/>
              <a:gd name="connsiteY153" fmla="*/ 2204984 h 2323145"/>
              <a:gd name="connsiteX154" fmla="*/ 4348284 w 11269336"/>
              <a:gd name="connsiteY154" fmla="*/ 2205270 h 2323145"/>
              <a:gd name="connsiteX155" fmla="*/ 4333906 w 11269336"/>
              <a:gd name="connsiteY155" fmla="*/ 2205251 h 2323145"/>
              <a:gd name="connsiteX156" fmla="*/ 4308819 w 11269336"/>
              <a:gd name="connsiteY156" fmla="*/ 2203822 h 2323145"/>
              <a:gd name="connsiteX157" fmla="*/ 4301210 w 11269336"/>
              <a:gd name="connsiteY157" fmla="*/ 2204456 h 2323145"/>
              <a:gd name="connsiteX158" fmla="*/ 4283095 w 11269336"/>
              <a:gd name="connsiteY158" fmla="*/ 2198177 h 2323145"/>
              <a:gd name="connsiteX159" fmla="*/ 4250119 w 11269336"/>
              <a:gd name="connsiteY159" fmla="*/ 2196342 h 2323145"/>
              <a:gd name="connsiteX160" fmla="*/ 4189203 w 11269336"/>
              <a:gd name="connsiteY160" fmla="*/ 2178994 h 2323145"/>
              <a:gd name="connsiteX161" fmla="*/ 4154035 w 11269336"/>
              <a:gd name="connsiteY161" fmla="*/ 2171950 h 2323145"/>
              <a:gd name="connsiteX162" fmla="*/ 4129569 w 11269336"/>
              <a:gd name="connsiteY162" fmla="*/ 2163850 h 2323145"/>
              <a:gd name="connsiteX163" fmla="*/ 4061250 w 11269336"/>
              <a:gd name="connsiteY163" fmla="*/ 2159236 h 2323145"/>
              <a:gd name="connsiteX164" fmla="*/ 3945480 w 11269336"/>
              <a:gd name="connsiteY164" fmla="*/ 2158279 h 2323145"/>
              <a:gd name="connsiteX165" fmla="*/ 3921468 w 11269336"/>
              <a:gd name="connsiteY165" fmla="*/ 2156588 h 2323145"/>
              <a:gd name="connsiteX166" fmla="*/ 3903348 w 11269336"/>
              <a:gd name="connsiteY166" fmla="*/ 2149220 h 2323145"/>
              <a:gd name="connsiteX167" fmla="*/ 3901342 w 11269336"/>
              <a:gd name="connsiteY167" fmla="*/ 2142355 h 2323145"/>
              <a:gd name="connsiteX168" fmla="*/ 3888539 w 11269336"/>
              <a:gd name="connsiteY168" fmla="*/ 2140476 h 2323145"/>
              <a:gd name="connsiteX169" fmla="*/ 3885662 w 11269336"/>
              <a:gd name="connsiteY169" fmla="*/ 2138740 h 2323145"/>
              <a:gd name="connsiteX170" fmla="*/ 3868627 w 11269336"/>
              <a:gd name="connsiteY170" fmla="*/ 2130023 h 2323145"/>
              <a:gd name="connsiteX171" fmla="*/ 3819177 w 11269336"/>
              <a:gd name="connsiteY171" fmla="*/ 2142111 h 2323145"/>
              <a:gd name="connsiteX172" fmla="*/ 3769100 w 11269336"/>
              <a:gd name="connsiteY172" fmla="*/ 2131731 h 2323145"/>
              <a:gd name="connsiteX173" fmla="*/ 3562752 w 11269336"/>
              <a:gd name="connsiteY173" fmla="*/ 2131785 h 2323145"/>
              <a:gd name="connsiteX174" fmla="*/ 3541402 w 11269336"/>
              <a:gd name="connsiteY174" fmla="*/ 2106821 h 2323145"/>
              <a:gd name="connsiteX175" fmla="*/ 3365341 w 11269336"/>
              <a:gd name="connsiteY175" fmla="*/ 2077638 h 2323145"/>
              <a:gd name="connsiteX176" fmla="*/ 3170922 w 11269336"/>
              <a:gd name="connsiteY176" fmla="*/ 2115957 h 2323145"/>
              <a:gd name="connsiteX177" fmla="*/ 3156256 w 11269336"/>
              <a:gd name="connsiteY177" fmla="*/ 2124773 h 2323145"/>
              <a:gd name="connsiteX178" fmla="*/ 3140298 w 11269336"/>
              <a:gd name="connsiteY178" fmla="*/ 2129182 h 2323145"/>
              <a:gd name="connsiteX179" fmla="*/ 3138514 w 11269336"/>
              <a:gd name="connsiteY179" fmla="*/ 2128069 h 2323145"/>
              <a:gd name="connsiteX180" fmla="*/ 3120467 w 11269336"/>
              <a:gd name="connsiteY180" fmla="*/ 2128281 h 2323145"/>
              <a:gd name="connsiteX181" fmla="*/ 3116175 w 11269336"/>
              <a:gd name="connsiteY181" fmla="*/ 2131633 h 2323145"/>
              <a:gd name="connsiteX182" fmla="*/ 3103685 w 11269336"/>
              <a:gd name="connsiteY182" fmla="*/ 2132814 h 2323145"/>
              <a:gd name="connsiteX183" fmla="*/ 3078794 w 11269336"/>
              <a:gd name="connsiteY183" fmla="*/ 2137935 h 2323145"/>
              <a:gd name="connsiteX184" fmla="*/ 3074407 w 11269336"/>
              <a:gd name="connsiteY184" fmla="*/ 2136274 h 2323145"/>
              <a:gd name="connsiteX185" fmla="*/ 3037285 w 11269336"/>
              <a:gd name="connsiteY185" fmla="*/ 2139919 h 2323145"/>
              <a:gd name="connsiteX186" fmla="*/ 3036901 w 11269336"/>
              <a:gd name="connsiteY186" fmla="*/ 2138726 h 2323145"/>
              <a:gd name="connsiteX187" fmla="*/ 3026996 w 11269336"/>
              <a:gd name="connsiteY187" fmla="*/ 2134322 h 2323145"/>
              <a:gd name="connsiteX188" fmla="*/ 3007772 w 11269336"/>
              <a:gd name="connsiteY188" fmla="*/ 2128742 h 2323145"/>
              <a:gd name="connsiteX189" fmla="*/ 2965030 w 11269336"/>
              <a:gd name="connsiteY189" fmla="*/ 2100494 h 2323145"/>
              <a:gd name="connsiteX190" fmla="*/ 2926342 w 11269336"/>
              <a:gd name="connsiteY190" fmla="*/ 2104155 h 2323145"/>
              <a:gd name="connsiteX191" fmla="*/ 2918608 w 11269336"/>
              <a:gd name="connsiteY191" fmla="*/ 2104215 h 2323145"/>
              <a:gd name="connsiteX192" fmla="*/ 2918475 w 11269336"/>
              <a:gd name="connsiteY192" fmla="*/ 2103937 h 2323145"/>
              <a:gd name="connsiteX193" fmla="*/ 2910360 w 11269336"/>
              <a:gd name="connsiteY193" fmla="*/ 2103444 h 2323145"/>
              <a:gd name="connsiteX194" fmla="*/ 2904507 w 11269336"/>
              <a:gd name="connsiteY194" fmla="*/ 2104326 h 2323145"/>
              <a:gd name="connsiteX195" fmla="*/ 2889503 w 11269336"/>
              <a:gd name="connsiteY195" fmla="*/ 2104443 h 2323145"/>
              <a:gd name="connsiteX196" fmla="*/ 2884480 w 11269336"/>
              <a:gd name="connsiteY196" fmla="*/ 2102626 h 2323145"/>
              <a:gd name="connsiteX197" fmla="*/ 2882689 w 11269336"/>
              <a:gd name="connsiteY197" fmla="*/ 2099228 h 2323145"/>
              <a:gd name="connsiteX198" fmla="*/ 2881291 w 11269336"/>
              <a:gd name="connsiteY198" fmla="*/ 2099618 h 2323145"/>
              <a:gd name="connsiteX199" fmla="*/ 2853979 w 11269336"/>
              <a:gd name="connsiteY199" fmla="*/ 2090388 h 2323145"/>
              <a:gd name="connsiteX200" fmla="*/ 2791790 w 11269336"/>
              <a:gd name="connsiteY200" fmla="*/ 2080332 h 2323145"/>
              <a:gd name="connsiteX201" fmla="*/ 2755844 w 11269336"/>
              <a:gd name="connsiteY201" fmla="*/ 2078874 h 2323145"/>
              <a:gd name="connsiteX202" fmla="*/ 2657742 w 11269336"/>
              <a:gd name="connsiteY202" fmla="*/ 2070179 h 2323145"/>
              <a:gd name="connsiteX203" fmla="*/ 2559549 w 11269336"/>
              <a:gd name="connsiteY203" fmla="*/ 2057873 h 2323145"/>
              <a:gd name="connsiteX204" fmla="*/ 2512054 w 11269336"/>
              <a:gd name="connsiteY204" fmla="*/ 2031671 h 2323145"/>
              <a:gd name="connsiteX205" fmla="*/ 2506437 w 11269336"/>
              <a:gd name="connsiteY205" fmla="*/ 2030918 h 2323145"/>
              <a:gd name="connsiteX206" fmla="*/ 2491752 w 11269336"/>
              <a:gd name="connsiteY206" fmla="*/ 2033906 h 2323145"/>
              <a:gd name="connsiteX207" fmla="*/ 2486338 w 11269336"/>
              <a:gd name="connsiteY207" fmla="*/ 2035862 h 2323145"/>
              <a:gd name="connsiteX208" fmla="*/ 2478186 w 11269336"/>
              <a:gd name="connsiteY208" fmla="*/ 2036953 h 2323145"/>
              <a:gd name="connsiteX209" fmla="*/ 2477950 w 11269336"/>
              <a:gd name="connsiteY209" fmla="*/ 2036715 h 2323145"/>
              <a:gd name="connsiteX210" fmla="*/ 2470381 w 11269336"/>
              <a:gd name="connsiteY210" fmla="*/ 2038256 h 2323145"/>
              <a:gd name="connsiteX211" fmla="*/ 2433781 w 11269336"/>
              <a:gd name="connsiteY211" fmla="*/ 2049140 h 2323145"/>
              <a:gd name="connsiteX212" fmla="*/ 2381172 w 11269336"/>
              <a:gd name="connsiteY212" fmla="*/ 2030645 h 2323145"/>
              <a:gd name="connsiteX213" fmla="*/ 2360198 w 11269336"/>
              <a:gd name="connsiteY213" fmla="*/ 2029059 h 2323145"/>
              <a:gd name="connsiteX214" fmla="*/ 2348815 w 11269336"/>
              <a:gd name="connsiteY214" fmla="*/ 2026798 h 2323145"/>
              <a:gd name="connsiteX215" fmla="*/ 2347988 w 11269336"/>
              <a:gd name="connsiteY215" fmla="*/ 2025745 h 2323145"/>
              <a:gd name="connsiteX216" fmla="*/ 2312920 w 11269336"/>
              <a:gd name="connsiteY216" fmla="*/ 2036311 h 2323145"/>
              <a:gd name="connsiteX217" fmla="*/ 2307986 w 11269336"/>
              <a:gd name="connsiteY217" fmla="*/ 2035583 h 2323145"/>
              <a:gd name="connsiteX218" fmla="*/ 2285481 w 11269336"/>
              <a:gd name="connsiteY218" fmla="*/ 2045197 h 2323145"/>
              <a:gd name="connsiteX219" fmla="*/ 2273666 w 11269336"/>
              <a:gd name="connsiteY219" fmla="*/ 2048710 h 2323145"/>
              <a:gd name="connsiteX220" fmla="*/ 2270719 w 11269336"/>
              <a:gd name="connsiteY220" fmla="*/ 2052702 h 2323145"/>
              <a:gd name="connsiteX221" fmla="*/ 2253080 w 11269336"/>
              <a:gd name="connsiteY221" fmla="*/ 2056363 h 2323145"/>
              <a:gd name="connsiteX222" fmla="*/ 2250906 w 11269336"/>
              <a:gd name="connsiteY222" fmla="*/ 2055654 h 2323145"/>
              <a:gd name="connsiteX223" fmla="*/ 2236905 w 11269336"/>
              <a:gd name="connsiteY223" fmla="*/ 2062882 h 2323145"/>
              <a:gd name="connsiteX224" fmla="*/ 2225830 w 11269336"/>
              <a:gd name="connsiteY224" fmla="*/ 2074027 h 2323145"/>
              <a:gd name="connsiteX225" fmla="*/ 2073776 w 11269336"/>
              <a:gd name="connsiteY225" fmla="*/ 2089244 h 2323145"/>
              <a:gd name="connsiteX226" fmla="*/ 1948256 w 11269336"/>
              <a:gd name="connsiteY226" fmla="*/ 2146616 h 2323145"/>
              <a:gd name="connsiteX227" fmla="*/ 1865582 w 11269336"/>
              <a:gd name="connsiteY227" fmla="*/ 2153738 h 2323145"/>
              <a:gd name="connsiteX228" fmla="*/ 1835210 w 11269336"/>
              <a:gd name="connsiteY228" fmla="*/ 2134244 h 2323145"/>
              <a:gd name="connsiteX229" fmla="*/ 1632661 w 11269336"/>
              <a:gd name="connsiteY229" fmla="*/ 2173882 h 2323145"/>
              <a:gd name="connsiteX230" fmla="*/ 1579590 w 11269336"/>
              <a:gd name="connsiteY230" fmla="*/ 2173680 h 2323145"/>
              <a:gd name="connsiteX231" fmla="*/ 1535601 w 11269336"/>
              <a:gd name="connsiteY231" fmla="*/ 2194590 h 2323145"/>
              <a:gd name="connsiteX232" fmla="*/ 1515594 w 11269336"/>
              <a:gd name="connsiteY232" fmla="*/ 2189622 h 2323145"/>
              <a:gd name="connsiteX233" fmla="*/ 1512113 w 11269336"/>
              <a:gd name="connsiteY233" fmla="*/ 2188534 h 2323145"/>
              <a:gd name="connsiteX234" fmla="*/ 1498838 w 11269336"/>
              <a:gd name="connsiteY234" fmla="*/ 2189213 h 2323145"/>
              <a:gd name="connsiteX235" fmla="*/ 1494279 w 11269336"/>
              <a:gd name="connsiteY235" fmla="*/ 2183112 h 2323145"/>
              <a:gd name="connsiteX236" fmla="*/ 1473714 w 11269336"/>
              <a:gd name="connsiteY236" fmla="*/ 2179625 h 2323145"/>
              <a:gd name="connsiteX237" fmla="*/ 1449503 w 11269336"/>
              <a:gd name="connsiteY237" fmla="*/ 2182633 h 2323145"/>
              <a:gd name="connsiteX238" fmla="*/ 1266687 w 11269336"/>
              <a:gd name="connsiteY238" fmla="*/ 2212688 h 2323145"/>
              <a:gd name="connsiteX239" fmla="*/ 1239614 w 11269336"/>
              <a:gd name="connsiteY239" fmla="*/ 2209727 h 2323145"/>
              <a:gd name="connsiteX240" fmla="*/ 1202436 w 11269336"/>
              <a:gd name="connsiteY240" fmla="*/ 2209817 h 2323145"/>
              <a:gd name="connsiteX241" fmla="*/ 1136097 w 11269336"/>
              <a:gd name="connsiteY241" fmla="*/ 2205112 h 2323145"/>
              <a:gd name="connsiteX242" fmla="*/ 988232 w 11269336"/>
              <a:gd name="connsiteY242" fmla="*/ 2235635 h 2323145"/>
              <a:gd name="connsiteX243" fmla="*/ 981959 w 11269336"/>
              <a:gd name="connsiteY243" fmla="*/ 2231607 h 2323145"/>
              <a:gd name="connsiteX244" fmla="*/ 938600 w 11269336"/>
              <a:gd name="connsiteY244" fmla="*/ 2238113 h 2323145"/>
              <a:gd name="connsiteX245" fmla="*/ 791788 w 11269336"/>
              <a:gd name="connsiteY245" fmla="*/ 2293224 h 2323145"/>
              <a:gd name="connsiteX246" fmla="*/ 706914 w 11269336"/>
              <a:gd name="connsiteY246" fmla="*/ 2305046 h 2323145"/>
              <a:gd name="connsiteX247" fmla="*/ 675971 w 11269336"/>
              <a:gd name="connsiteY247" fmla="*/ 2304030 h 2323145"/>
              <a:gd name="connsiteX248" fmla="*/ 624180 w 11269336"/>
              <a:gd name="connsiteY248" fmla="*/ 2302650 h 2323145"/>
              <a:gd name="connsiteX249" fmla="*/ 583453 w 11269336"/>
              <a:gd name="connsiteY249" fmla="*/ 2288788 h 2323145"/>
              <a:gd name="connsiteX250" fmla="*/ 540946 w 11269336"/>
              <a:gd name="connsiteY250" fmla="*/ 2292721 h 2323145"/>
              <a:gd name="connsiteX251" fmla="*/ 533680 w 11269336"/>
              <a:gd name="connsiteY251" fmla="*/ 2310233 h 2323145"/>
              <a:gd name="connsiteX252" fmla="*/ 487366 w 11269336"/>
              <a:gd name="connsiteY252" fmla="*/ 2309053 h 2323145"/>
              <a:gd name="connsiteX253" fmla="*/ 416820 w 11269336"/>
              <a:gd name="connsiteY253" fmla="*/ 2305443 h 2323145"/>
              <a:gd name="connsiteX254" fmla="*/ 376805 w 11269336"/>
              <a:gd name="connsiteY254" fmla="*/ 2307647 h 2323145"/>
              <a:gd name="connsiteX255" fmla="*/ 266777 w 11269336"/>
              <a:gd name="connsiteY255" fmla="*/ 2309012 h 2323145"/>
              <a:gd name="connsiteX256" fmla="*/ 156013 w 11269336"/>
              <a:gd name="connsiteY256" fmla="*/ 2306832 h 2323145"/>
              <a:gd name="connsiteX257" fmla="*/ 87258 w 11269336"/>
              <a:gd name="connsiteY257" fmla="*/ 2285511 h 2323145"/>
              <a:gd name="connsiteX258" fmla="*/ 23798 w 11269336"/>
              <a:gd name="connsiteY258" fmla="*/ 2281822 h 2323145"/>
              <a:gd name="connsiteX259" fmla="*/ 0 w 11269336"/>
              <a:gd name="connsiteY259" fmla="*/ 2285369 h 2323145"/>
              <a:gd name="connsiteX260" fmla="*/ 0 w 11269336"/>
              <a:gd name="connsiteY260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593061 w 11269336"/>
              <a:gd name="connsiteY141" fmla="*/ 2171597 h 2323145"/>
              <a:gd name="connsiteX142" fmla="*/ 4533444 w 11269336"/>
              <a:gd name="connsiteY142" fmla="*/ 2181200 h 2323145"/>
              <a:gd name="connsiteX143" fmla="*/ 4492832 w 11269336"/>
              <a:gd name="connsiteY143" fmla="*/ 2188033 h 2323145"/>
              <a:gd name="connsiteX144" fmla="*/ 4467257 w 11269336"/>
              <a:gd name="connsiteY144" fmla="*/ 2196121 h 2323145"/>
              <a:gd name="connsiteX145" fmla="*/ 4459937 w 11269336"/>
              <a:gd name="connsiteY145" fmla="*/ 2195182 h 2323145"/>
              <a:gd name="connsiteX146" fmla="*/ 4433312 w 11269336"/>
              <a:gd name="connsiteY146" fmla="*/ 2199004 h 2323145"/>
              <a:gd name="connsiteX147" fmla="*/ 4420601 w 11269336"/>
              <a:gd name="connsiteY147" fmla="*/ 2205158 h 2323145"/>
              <a:gd name="connsiteX148" fmla="*/ 4405765 w 11269336"/>
              <a:gd name="connsiteY148" fmla="*/ 2199902 h 2323145"/>
              <a:gd name="connsiteX149" fmla="*/ 4401354 w 11269336"/>
              <a:gd name="connsiteY149" fmla="*/ 2194745 h 2323145"/>
              <a:gd name="connsiteX150" fmla="*/ 4383151 w 11269336"/>
              <a:gd name="connsiteY150" fmla="*/ 2201140 h 2323145"/>
              <a:gd name="connsiteX151" fmla="*/ 4366646 w 11269336"/>
              <a:gd name="connsiteY151" fmla="*/ 2198564 h 2323145"/>
              <a:gd name="connsiteX152" fmla="*/ 4354009 w 11269336"/>
              <a:gd name="connsiteY152" fmla="*/ 2204984 h 2323145"/>
              <a:gd name="connsiteX153" fmla="*/ 4348284 w 11269336"/>
              <a:gd name="connsiteY153" fmla="*/ 2205270 h 2323145"/>
              <a:gd name="connsiteX154" fmla="*/ 4333906 w 11269336"/>
              <a:gd name="connsiteY154" fmla="*/ 2205251 h 2323145"/>
              <a:gd name="connsiteX155" fmla="*/ 4308819 w 11269336"/>
              <a:gd name="connsiteY155" fmla="*/ 2203822 h 2323145"/>
              <a:gd name="connsiteX156" fmla="*/ 4301210 w 11269336"/>
              <a:gd name="connsiteY156" fmla="*/ 2204456 h 2323145"/>
              <a:gd name="connsiteX157" fmla="*/ 4283095 w 11269336"/>
              <a:gd name="connsiteY157" fmla="*/ 2198177 h 2323145"/>
              <a:gd name="connsiteX158" fmla="*/ 4250119 w 11269336"/>
              <a:gd name="connsiteY158" fmla="*/ 2196342 h 2323145"/>
              <a:gd name="connsiteX159" fmla="*/ 4189203 w 11269336"/>
              <a:gd name="connsiteY159" fmla="*/ 2178994 h 2323145"/>
              <a:gd name="connsiteX160" fmla="*/ 4154035 w 11269336"/>
              <a:gd name="connsiteY160" fmla="*/ 2171950 h 2323145"/>
              <a:gd name="connsiteX161" fmla="*/ 4129569 w 11269336"/>
              <a:gd name="connsiteY161" fmla="*/ 2163850 h 2323145"/>
              <a:gd name="connsiteX162" fmla="*/ 4061250 w 11269336"/>
              <a:gd name="connsiteY162" fmla="*/ 2159236 h 2323145"/>
              <a:gd name="connsiteX163" fmla="*/ 3945480 w 11269336"/>
              <a:gd name="connsiteY163" fmla="*/ 2158279 h 2323145"/>
              <a:gd name="connsiteX164" fmla="*/ 3921468 w 11269336"/>
              <a:gd name="connsiteY164" fmla="*/ 2156588 h 2323145"/>
              <a:gd name="connsiteX165" fmla="*/ 3903348 w 11269336"/>
              <a:gd name="connsiteY165" fmla="*/ 2149220 h 2323145"/>
              <a:gd name="connsiteX166" fmla="*/ 3901342 w 11269336"/>
              <a:gd name="connsiteY166" fmla="*/ 2142355 h 2323145"/>
              <a:gd name="connsiteX167" fmla="*/ 3888539 w 11269336"/>
              <a:gd name="connsiteY167" fmla="*/ 2140476 h 2323145"/>
              <a:gd name="connsiteX168" fmla="*/ 3885662 w 11269336"/>
              <a:gd name="connsiteY168" fmla="*/ 2138740 h 2323145"/>
              <a:gd name="connsiteX169" fmla="*/ 3868627 w 11269336"/>
              <a:gd name="connsiteY169" fmla="*/ 2130023 h 2323145"/>
              <a:gd name="connsiteX170" fmla="*/ 3819177 w 11269336"/>
              <a:gd name="connsiteY170" fmla="*/ 2142111 h 2323145"/>
              <a:gd name="connsiteX171" fmla="*/ 3769100 w 11269336"/>
              <a:gd name="connsiteY171" fmla="*/ 2131731 h 2323145"/>
              <a:gd name="connsiteX172" fmla="*/ 3562752 w 11269336"/>
              <a:gd name="connsiteY172" fmla="*/ 2131785 h 2323145"/>
              <a:gd name="connsiteX173" fmla="*/ 3541402 w 11269336"/>
              <a:gd name="connsiteY173" fmla="*/ 2106821 h 2323145"/>
              <a:gd name="connsiteX174" fmla="*/ 3365341 w 11269336"/>
              <a:gd name="connsiteY174" fmla="*/ 2077638 h 2323145"/>
              <a:gd name="connsiteX175" fmla="*/ 3170922 w 11269336"/>
              <a:gd name="connsiteY175" fmla="*/ 2115957 h 2323145"/>
              <a:gd name="connsiteX176" fmla="*/ 3156256 w 11269336"/>
              <a:gd name="connsiteY176" fmla="*/ 2124773 h 2323145"/>
              <a:gd name="connsiteX177" fmla="*/ 3140298 w 11269336"/>
              <a:gd name="connsiteY177" fmla="*/ 2129182 h 2323145"/>
              <a:gd name="connsiteX178" fmla="*/ 3138514 w 11269336"/>
              <a:gd name="connsiteY178" fmla="*/ 2128069 h 2323145"/>
              <a:gd name="connsiteX179" fmla="*/ 3120467 w 11269336"/>
              <a:gd name="connsiteY179" fmla="*/ 2128281 h 2323145"/>
              <a:gd name="connsiteX180" fmla="*/ 3116175 w 11269336"/>
              <a:gd name="connsiteY180" fmla="*/ 2131633 h 2323145"/>
              <a:gd name="connsiteX181" fmla="*/ 3103685 w 11269336"/>
              <a:gd name="connsiteY181" fmla="*/ 2132814 h 2323145"/>
              <a:gd name="connsiteX182" fmla="*/ 3078794 w 11269336"/>
              <a:gd name="connsiteY182" fmla="*/ 2137935 h 2323145"/>
              <a:gd name="connsiteX183" fmla="*/ 3074407 w 11269336"/>
              <a:gd name="connsiteY183" fmla="*/ 2136274 h 2323145"/>
              <a:gd name="connsiteX184" fmla="*/ 3037285 w 11269336"/>
              <a:gd name="connsiteY184" fmla="*/ 2139919 h 2323145"/>
              <a:gd name="connsiteX185" fmla="*/ 3036901 w 11269336"/>
              <a:gd name="connsiteY185" fmla="*/ 2138726 h 2323145"/>
              <a:gd name="connsiteX186" fmla="*/ 3026996 w 11269336"/>
              <a:gd name="connsiteY186" fmla="*/ 2134322 h 2323145"/>
              <a:gd name="connsiteX187" fmla="*/ 3007772 w 11269336"/>
              <a:gd name="connsiteY187" fmla="*/ 2128742 h 2323145"/>
              <a:gd name="connsiteX188" fmla="*/ 2965030 w 11269336"/>
              <a:gd name="connsiteY188" fmla="*/ 2100494 h 2323145"/>
              <a:gd name="connsiteX189" fmla="*/ 2926342 w 11269336"/>
              <a:gd name="connsiteY189" fmla="*/ 2104155 h 2323145"/>
              <a:gd name="connsiteX190" fmla="*/ 2918608 w 11269336"/>
              <a:gd name="connsiteY190" fmla="*/ 2104215 h 2323145"/>
              <a:gd name="connsiteX191" fmla="*/ 2918475 w 11269336"/>
              <a:gd name="connsiteY191" fmla="*/ 2103937 h 2323145"/>
              <a:gd name="connsiteX192" fmla="*/ 2910360 w 11269336"/>
              <a:gd name="connsiteY192" fmla="*/ 2103444 h 2323145"/>
              <a:gd name="connsiteX193" fmla="*/ 2904507 w 11269336"/>
              <a:gd name="connsiteY193" fmla="*/ 2104326 h 2323145"/>
              <a:gd name="connsiteX194" fmla="*/ 2889503 w 11269336"/>
              <a:gd name="connsiteY194" fmla="*/ 2104443 h 2323145"/>
              <a:gd name="connsiteX195" fmla="*/ 2884480 w 11269336"/>
              <a:gd name="connsiteY195" fmla="*/ 2102626 h 2323145"/>
              <a:gd name="connsiteX196" fmla="*/ 2882689 w 11269336"/>
              <a:gd name="connsiteY196" fmla="*/ 2099228 h 2323145"/>
              <a:gd name="connsiteX197" fmla="*/ 2881291 w 11269336"/>
              <a:gd name="connsiteY197" fmla="*/ 2099618 h 2323145"/>
              <a:gd name="connsiteX198" fmla="*/ 2853979 w 11269336"/>
              <a:gd name="connsiteY198" fmla="*/ 2090388 h 2323145"/>
              <a:gd name="connsiteX199" fmla="*/ 2791790 w 11269336"/>
              <a:gd name="connsiteY199" fmla="*/ 2080332 h 2323145"/>
              <a:gd name="connsiteX200" fmla="*/ 2755844 w 11269336"/>
              <a:gd name="connsiteY200" fmla="*/ 2078874 h 2323145"/>
              <a:gd name="connsiteX201" fmla="*/ 2657742 w 11269336"/>
              <a:gd name="connsiteY201" fmla="*/ 2070179 h 2323145"/>
              <a:gd name="connsiteX202" fmla="*/ 2559549 w 11269336"/>
              <a:gd name="connsiteY202" fmla="*/ 2057873 h 2323145"/>
              <a:gd name="connsiteX203" fmla="*/ 2512054 w 11269336"/>
              <a:gd name="connsiteY203" fmla="*/ 2031671 h 2323145"/>
              <a:gd name="connsiteX204" fmla="*/ 2506437 w 11269336"/>
              <a:gd name="connsiteY204" fmla="*/ 2030918 h 2323145"/>
              <a:gd name="connsiteX205" fmla="*/ 2491752 w 11269336"/>
              <a:gd name="connsiteY205" fmla="*/ 2033906 h 2323145"/>
              <a:gd name="connsiteX206" fmla="*/ 2486338 w 11269336"/>
              <a:gd name="connsiteY206" fmla="*/ 2035862 h 2323145"/>
              <a:gd name="connsiteX207" fmla="*/ 2478186 w 11269336"/>
              <a:gd name="connsiteY207" fmla="*/ 2036953 h 2323145"/>
              <a:gd name="connsiteX208" fmla="*/ 2477950 w 11269336"/>
              <a:gd name="connsiteY208" fmla="*/ 2036715 h 2323145"/>
              <a:gd name="connsiteX209" fmla="*/ 2470381 w 11269336"/>
              <a:gd name="connsiteY209" fmla="*/ 2038256 h 2323145"/>
              <a:gd name="connsiteX210" fmla="*/ 2433781 w 11269336"/>
              <a:gd name="connsiteY210" fmla="*/ 2049140 h 2323145"/>
              <a:gd name="connsiteX211" fmla="*/ 2381172 w 11269336"/>
              <a:gd name="connsiteY211" fmla="*/ 2030645 h 2323145"/>
              <a:gd name="connsiteX212" fmla="*/ 2360198 w 11269336"/>
              <a:gd name="connsiteY212" fmla="*/ 2029059 h 2323145"/>
              <a:gd name="connsiteX213" fmla="*/ 2348815 w 11269336"/>
              <a:gd name="connsiteY213" fmla="*/ 2026798 h 2323145"/>
              <a:gd name="connsiteX214" fmla="*/ 2347988 w 11269336"/>
              <a:gd name="connsiteY214" fmla="*/ 2025745 h 2323145"/>
              <a:gd name="connsiteX215" fmla="*/ 2312920 w 11269336"/>
              <a:gd name="connsiteY215" fmla="*/ 2036311 h 2323145"/>
              <a:gd name="connsiteX216" fmla="*/ 2307986 w 11269336"/>
              <a:gd name="connsiteY216" fmla="*/ 2035583 h 2323145"/>
              <a:gd name="connsiteX217" fmla="*/ 2285481 w 11269336"/>
              <a:gd name="connsiteY217" fmla="*/ 2045197 h 2323145"/>
              <a:gd name="connsiteX218" fmla="*/ 2273666 w 11269336"/>
              <a:gd name="connsiteY218" fmla="*/ 2048710 h 2323145"/>
              <a:gd name="connsiteX219" fmla="*/ 2270719 w 11269336"/>
              <a:gd name="connsiteY219" fmla="*/ 2052702 h 2323145"/>
              <a:gd name="connsiteX220" fmla="*/ 2253080 w 11269336"/>
              <a:gd name="connsiteY220" fmla="*/ 2056363 h 2323145"/>
              <a:gd name="connsiteX221" fmla="*/ 2250906 w 11269336"/>
              <a:gd name="connsiteY221" fmla="*/ 2055654 h 2323145"/>
              <a:gd name="connsiteX222" fmla="*/ 2236905 w 11269336"/>
              <a:gd name="connsiteY222" fmla="*/ 2062882 h 2323145"/>
              <a:gd name="connsiteX223" fmla="*/ 2225830 w 11269336"/>
              <a:gd name="connsiteY223" fmla="*/ 2074027 h 2323145"/>
              <a:gd name="connsiteX224" fmla="*/ 2073776 w 11269336"/>
              <a:gd name="connsiteY224" fmla="*/ 2089244 h 2323145"/>
              <a:gd name="connsiteX225" fmla="*/ 1948256 w 11269336"/>
              <a:gd name="connsiteY225" fmla="*/ 2146616 h 2323145"/>
              <a:gd name="connsiteX226" fmla="*/ 1865582 w 11269336"/>
              <a:gd name="connsiteY226" fmla="*/ 2153738 h 2323145"/>
              <a:gd name="connsiteX227" fmla="*/ 1835210 w 11269336"/>
              <a:gd name="connsiteY227" fmla="*/ 2134244 h 2323145"/>
              <a:gd name="connsiteX228" fmla="*/ 1632661 w 11269336"/>
              <a:gd name="connsiteY228" fmla="*/ 2173882 h 2323145"/>
              <a:gd name="connsiteX229" fmla="*/ 1579590 w 11269336"/>
              <a:gd name="connsiteY229" fmla="*/ 2173680 h 2323145"/>
              <a:gd name="connsiteX230" fmla="*/ 1535601 w 11269336"/>
              <a:gd name="connsiteY230" fmla="*/ 2194590 h 2323145"/>
              <a:gd name="connsiteX231" fmla="*/ 1515594 w 11269336"/>
              <a:gd name="connsiteY231" fmla="*/ 2189622 h 2323145"/>
              <a:gd name="connsiteX232" fmla="*/ 1512113 w 11269336"/>
              <a:gd name="connsiteY232" fmla="*/ 2188534 h 2323145"/>
              <a:gd name="connsiteX233" fmla="*/ 1498838 w 11269336"/>
              <a:gd name="connsiteY233" fmla="*/ 2189213 h 2323145"/>
              <a:gd name="connsiteX234" fmla="*/ 1494279 w 11269336"/>
              <a:gd name="connsiteY234" fmla="*/ 2183112 h 2323145"/>
              <a:gd name="connsiteX235" fmla="*/ 1473714 w 11269336"/>
              <a:gd name="connsiteY235" fmla="*/ 2179625 h 2323145"/>
              <a:gd name="connsiteX236" fmla="*/ 1449503 w 11269336"/>
              <a:gd name="connsiteY236" fmla="*/ 2182633 h 2323145"/>
              <a:gd name="connsiteX237" fmla="*/ 1266687 w 11269336"/>
              <a:gd name="connsiteY237" fmla="*/ 2212688 h 2323145"/>
              <a:gd name="connsiteX238" fmla="*/ 1239614 w 11269336"/>
              <a:gd name="connsiteY238" fmla="*/ 2209727 h 2323145"/>
              <a:gd name="connsiteX239" fmla="*/ 1202436 w 11269336"/>
              <a:gd name="connsiteY239" fmla="*/ 2209817 h 2323145"/>
              <a:gd name="connsiteX240" fmla="*/ 1136097 w 11269336"/>
              <a:gd name="connsiteY240" fmla="*/ 2205112 h 2323145"/>
              <a:gd name="connsiteX241" fmla="*/ 988232 w 11269336"/>
              <a:gd name="connsiteY241" fmla="*/ 2235635 h 2323145"/>
              <a:gd name="connsiteX242" fmla="*/ 981959 w 11269336"/>
              <a:gd name="connsiteY242" fmla="*/ 2231607 h 2323145"/>
              <a:gd name="connsiteX243" fmla="*/ 938600 w 11269336"/>
              <a:gd name="connsiteY243" fmla="*/ 2238113 h 2323145"/>
              <a:gd name="connsiteX244" fmla="*/ 791788 w 11269336"/>
              <a:gd name="connsiteY244" fmla="*/ 2293224 h 2323145"/>
              <a:gd name="connsiteX245" fmla="*/ 706914 w 11269336"/>
              <a:gd name="connsiteY245" fmla="*/ 2305046 h 2323145"/>
              <a:gd name="connsiteX246" fmla="*/ 675971 w 11269336"/>
              <a:gd name="connsiteY246" fmla="*/ 2304030 h 2323145"/>
              <a:gd name="connsiteX247" fmla="*/ 624180 w 11269336"/>
              <a:gd name="connsiteY247" fmla="*/ 2302650 h 2323145"/>
              <a:gd name="connsiteX248" fmla="*/ 583453 w 11269336"/>
              <a:gd name="connsiteY248" fmla="*/ 2288788 h 2323145"/>
              <a:gd name="connsiteX249" fmla="*/ 540946 w 11269336"/>
              <a:gd name="connsiteY249" fmla="*/ 2292721 h 2323145"/>
              <a:gd name="connsiteX250" fmla="*/ 533680 w 11269336"/>
              <a:gd name="connsiteY250" fmla="*/ 2310233 h 2323145"/>
              <a:gd name="connsiteX251" fmla="*/ 487366 w 11269336"/>
              <a:gd name="connsiteY251" fmla="*/ 2309053 h 2323145"/>
              <a:gd name="connsiteX252" fmla="*/ 416820 w 11269336"/>
              <a:gd name="connsiteY252" fmla="*/ 2305443 h 2323145"/>
              <a:gd name="connsiteX253" fmla="*/ 376805 w 11269336"/>
              <a:gd name="connsiteY253" fmla="*/ 2307647 h 2323145"/>
              <a:gd name="connsiteX254" fmla="*/ 266777 w 11269336"/>
              <a:gd name="connsiteY254" fmla="*/ 2309012 h 2323145"/>
              <a:gd name="connsiteX255" fmla="*/ 156013 w 11269336"/>
              <a:gd name="connsiteY255" fmla="*/ 2306832 h 2323145"/>
              <a:gd name="connsiteX256" fmla="*/ 87258 w 11269336"/>
              <a:gd name="connsiteY256" fmla="*/ 2285511 h 2323145"/>
              <a:gd name="connsiteX257" fmla="*/ 23798 w 11269336"/>
              <a:gd name="connsiteY257" fmla="*/ 2281822 h 2323145"/>
              <a:gd name="connsiteX258" fmla="*/ 0 w 11269336"/>
              <a:gd name="connsiteY258" fmla="*/ 2285369 h 2323145"/>
              <a:gd name="connsiteX259" fmla="*/ 0 w 11269336"/>
              <a:gd name="connsiteY259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20601 w 11269336"/>
              <a:gd name="connsiteY146" fmla="*/ 2205158 h 2323145"/>
              <a:gd name="connsiteX147" fmla="*/ 4405765 w 11269336"/>
              <a:gd name="connsiteY147" fmla="*/ 2199902 h 2323145"/>
              <a:gd name="connsiteX148" fmla="*/ 4401354 w 11269336"/>
              <a:gd name="connsiteY148" fmla="*/ 2194745 h 2323145"/>
              <a:gd name="connsiteX149" fmla="*/ 4383151 w 11269336"/>
              <a:gd name="connsiteY149" fmla="*/ 2201140 h 2323145"/>
              <a:gd name="connsiteX150" fmla="*/ 4366646 w 11269336"/>
              <a:gd name="connsiteY150" fmla="*/ 2198564 h 2323145"/>
              <a:gd name="connsiteX151" fmla="*/ 4354009 w 11269336"/>
              <a:gd name="connsiteY151" fmla="*/ 2204984 h 2323145"/>
              <a:gd name="connsiteX152" fmla="*/ 4348284 w 11269336"/>
              <a:gd name="connsiteY152" fmla="*/ 2205270 h 2323145"/>
              <a:gd name="connsiteX153" fmla="*/ 4333906 w 11269336"/>
              <a:gd name="connsiteY153" fmla="*/ 2205251 h 2323145"/>
              <a:gd name="connsiteX154" fmla="*/ 4308819 w 11269336"/>
              <a:gd name="connsiteY154" fmla="*/ 2203822 h 2323145"/>
              <a:gd name="connsiteX155" fmla="*/ 4301210 w 11269336"/>
              <a:gd name="connsiteY155" fmla="*/ 2204456 h 2323145"/>
              <a:gd name="connsiteX156" fmla="*/ 4283095 w 11269336"/>
              <a:gd name="connsiteY156" fmla="*/ 2198177 h 2323145"/>
              <a:gd name="connsiteX157" fmla="*/ 4250119 w 11269336"/>
              <a:gd name="connsiteY157" fmla="*/ 2196342 h 2323145"/>
              <a:gd name="connsiteX158" fmla="*/ 4189203 w 11269336"/>
              <a:gd name="connsiteY158" fmla="*/ 2178994 h 2323145"/>
              <a:gd name="connsiteX159" fmla="*/ 4154035 w 11269336"/>
              <a:gd name="connsiteY159" fmla="*/ 2171950 h 2323145"/>
              <a:gd name="connsiteX160" fmla="*/ 4129569 w 11269336"/>
              <a:gd name="connsiteY160" fmla="*/ 2163850 h 2323145"/>
              <a:gd name="connsiteX161" fmla="*/ 4061250 w 11269336"/>
              <a:gd name="connsiteY161" fmla="*/ 2159236 h 2323145"/>
              <a:gd name="connsiteX162" fmla="*/ 3945480 w 11269336"/>
              <a:gd name="connsiteY162" fmla="*/ 2158279 h 2323145"/>
              <a:gd name="connsiteX163" fmla="*/ 3921468 w 11269336"/>
              <a:gd name="connsiteY163" fmla="*/ 2156588 h 2323145"/>
              <a:gd name="connsiteX164" fmla="*/ 3903348 w 11269336"/>
              <a:gd name="connsiteY164" fmla="*/ 2149220 h 2323145"/>
              <a:gd name="connsiteX165" fmla="*/ 3901342 w 11269336"/>
              <a:gd name="connsiteY165" fmla="*/ 2142355 h 2323145"/>
              <a:gd name="connsiteX166" fmla="*/ 3888539 w 11269336"/>
              <a:gd name="connsiteY166" fmla="*/ 2140476 h 2323145"/>
              <a:gd name="connsiteX167" fmla="*/ 3885662 w 11269336"/>
              <a:gd name="connsiteY167" fmla="*/ 2138740 h 2323145"/>
              <a:gd name="connsiteX168" fmla="*/ 3868627 w 11269336"/>
              <a:gd name="connsiteY168" fmla="*/ 2130023 h 2323145"/>
              <a:gd name="connsiteX169" fmla="*/ 3819177 w 11269336"/>
              <a:gd name="connsiteY169" fmla="*/ 2142111 h 2323145"/>
              <a:gd name="connsiteX170" fmla="*/ 3769100 w 11269336"/>
              <a:gd name="connsiteY170" fmla="*/ 2131731 h 2323145"/>
              <a:gd name="connsiteX171" fmla="*/ 3562752 w 11269336"/>
              <a:gd name="connsiteY171" fmla="*/ 2131785 h 2323145"/>
              <a:gd name="connsiteX172" fmla="*/ 3541402 w 11269336"/>
              <a:gd name="connsiteY172" fmla="*/ 2106821 h 2323145"/>
              <a:gd name="connsiteX173" fmla="*/ 3365341 w 11269336"/>
              <a:gd name="connsiteY173" fmla="*/ 2077638 h 2323145"/>
              <a:gd name="connsiteX174" fmla="*/ 3170922 w 11269336"/>
              <a:gd name="connsiteY174" fmla="*/ 2115957 h 2323145"/>
              <a:gd name="connsiteX175" fmla="*/ 3156256 w 11269336"/>
              <a:gd name="connsiteY175" fmla="*/ 2124773 h 2323145"/>
              <a:gd name="connsiteX176" fmla="*/ 3140298 w 11269336"/>
              <a:gd name="connsiteY176" fmla="*/ 2129182 h 2323145"/>
              <a:gd name="connsiteX177" fmla="*/ 3138514 w 11269336"/>
              <a:gd name="connsiteY177" fmla="*/ 2128069 h 2323145"/>
              <a:gd name="connsiteX178" fmla="*/ 3120467 w 11269336"/>
              <a:gd name="connsiteY178" fmla="*/ 2128281 h 2323145"/>
              <a:gd name="connsiteX179" fmla="*/ 3116175 w 11269336"/>
              <a:gd name="connsiteY179" fmla="*/ 2131633 h 2323145"/>
              <a:gd name="connsiteX180" fmla="*/ 3103685 w 11269336"/>
              <a:gd name="connsiteY180" fmla="*/ 2132814 h 2323145"/>
              <a:gd name="connsiteX181" fmla="*/ 3078794 w 11269336"/>
              <a:gd name="connsiteY181" fmla="*/ 2137935 h 2323145"/>
              <a:gd name="connsiteX182" fmla="*/ 3074407 w 11269336"/>
              <a:gd name="connsiteY182" fmla="*/ 2136274 h 2323145"/>
              <a:gd name="connsiteX183" fmla="*/ 3037285 w 11269336"/>
              <a:gd name="connsiteY183" fmla="*/ 2139919 h 2323145"/>
              <a:gd name="connsiteX184" fmla="*/ 3036901 w 11269336"/>
              <a:gd name="connsiteY184" fmla="*/ 2138726 h 2323145"/>
              <a:gd name="connsiteX185" fmla="*/ 3026996 w 11269336"/>
              <a:gd name="connsiteY185" fmla="*/ 2134322 h 2323145"/>
              <a:gd name="connsiteX186" fmla="*/ 3007772 w 11269336"/>
              <a:gd name="connsiteY186" fmla="*/ 2128742 h 2323145"/>
              <a:gd name="connsiteX187" fmla="*/ 2965030 w 11269336"/>
              <a:gd name="connsiteY187" fmla="*/ 2100494 h 2323145"/>
              <a:gd name="connsiteX188" fmla="*/ 2926342 w 11269336"/>
              <a:gd name="connsiteY188" fmla="*/ 2104155 h 2323145"/>
              <a:gd name="connsiteX189" fmla="*/ 2918608 w 11269336"/>
              <a:gd name="connsiteY189" fmla="*/ 2104215 h 2323145"/>
              <a:gd name="connsiteX190" fmla="*/ 2918475 w 11269336"/>
              <a:gd name="connsiteY190" fmla="*/ 2103937 h 2323145"/>
              <a:gd name="connsiteX191" fmla="*/ 2910360 w 11269336"/>
              <a:gd name="connsiteY191" fmla="*/ 2103444 h 2323145"/>
              <a:gd name="connsiteX192" fmla="*/ 2904507 w 11269336"/>
              <a:gd name="connsiteY192" fmla="*/ 2104326 h 2323145"/>
              <a:gd name="connsiteX193" fmla="*/ 2889503 w 11269336"/>
              <a:gd name="connsiteY193" fmla="*/ 2104443 h 2323145"/>
              <a:gd name="connsiteX194" fmla="*/ 2884480 w 11269336"/>
              <a:gd name="connsiteY194" fmla="*/ 2102626 h 2323145"/>
              <a:gd name="connsiteX195" fmla="*/ 2882689 w 11269336"/>
              <a:gd name="connsiteY195" fmla="*/ 2099228 h 2323145"/>
              <a:gd name="connsiteX196" fmla="*/ 2881291 w 11269336"/>
              <a:gd name="connsiteY196" fmla="*/ 2099618 h 2323145"/>
              <a:gd name="connsiteX197" fmla="*/ 2853979 w 11269336"/>
              <a:gd name="connsiteY197" fmla="*/ 2090388 h 2323145"/>
              <a:gd name="connsiteX198" fmla="*/ 2791790 w 11269336"/>
              <a:gd name="connsiteY198" fmla="*/ 2080332 h 2323145"/>
              <a:gd name="connsiteX199" fmla="*/ 2755844 w 11269336"/>
              <a:gd name="connsiteY199" fmla="*/ 2078874 h 2323145"/>
              <a:gd name="connsiteX200" fmla="*/ 2657742 w 11269336"/>
              <a:gd name="connsiteY200" fmla="*/ 2070179 h 2323145"/>
              <a:gd name="connsiteX201" fmla="*/ 2559549 w 11269336"/>
              <a:gd name="connsiteY201" fmla="*/ 2057873 h 2323145"/>
              <a:gd name="connsiteX202" fmla="*/ 2512054 w 11269336"/>
              <a:gd name="connsiteY202" fmla="*/ 2031671 h 2323145"/>
              <a:gd name="connsiteX203" fmla="*/ 2506437 w 11269336"/>
              <a:gd name="connsiteY203" fmla="*/ 2030918 h 2323145"/>
              <a:gd name="connsiteX204" fmla="*/ 2491752 w 11269336"/>
              <a:gd name="connsiteY204" fmla="*/ 2033906 h 2323145"/>
              <a:gd name="connsiteX205" fmla="*/ 2486338 w 11269336"/>
              <a:gd name="connsiteY205" fmla="*/ 2035862 h 2323145"/>
              <a:gd name="connsiteX206" fmla="*/ 2478186 w 11269336"/>
              <a:gd name="connsiteY206" fmla="*/ 2036953 h 2323145"/>
              <a:gd name="connsiteX207" fmla="*/ 2477950 w 11269336"/>
              <a:gd name="connsiteY207" fmla="*/ 2036715 h 2323145"/>
              <a:gd name="connsiteX208" fmla="*/ 2470381 w 11269336"/>
              <a:gd name="connsiteY208" fmla="*/ 2038256 h 2323145"/>
              <a:gd name="connsiteX209" fmla="*/ 2433781 w 11269336"/>
              <a:gd name="connsiteY209" fmla="*/ 2049140 h 2323145"/>
              <a:gd name="connsiteX210" fmla="*/ 2381172 w 11269336"/>
              <a:gd name="connsiteY210" fmla="*/ 2030645 h 2323145"/>
              <a:gd name="connsiteX211" fmla="*/ 2360198 w 11269336"/>
              <a:gd name="connsiteY211" fmla="*/ 2029059 h 2323145"/>
              <a:gd name="connsiteX212" fmla="*/ 2348815 w 11269336"/>
              <a:gd name="connsiteY212" fmla="*/ 2026798 h 2323145"/>
              <a:gd name="connsiteX213" fmla="*/ 2347988 w 11269336"/>
              <a:gd name="connsiteY213" fmla="*/ 2025745 h 2323145"/>
              <a:gd name="connsiteX214" fmla="*/ 2312920 w 11269336"/>
              <a:gd name="connsiteY214" fmla="*/ 2036311 h 2323145"/>
              <a:gd name="connsiteX215" fmla="*/ 2307986 w 11269336"/>
              <a:gd name="connsiteY215" fmla="*/ 2035583 h 2323145"/>
              <a:gd name="connsiteX216" fmla="*/ 2285481 w 11269336"/>
              <a:gd name="connsiteY216" fmla="*/ 2045197 h 2323145"/>
              <a:gd name="connsiteX217" fmla="*/ 2273666 w 11269336"/>
              <a:gd name="connsiteY217" fmla="*/ 2048710 h 2323145"/>
              <a:gd name="connsiteX218" fmla="*/ 2270719 w 11269336"/>
              <a:gd name="connsiteY218" fmla="*/ 2052702 h 2323145"/>
              <a:gd name="connsiteX219" fmla="*/ 2253080 w 11269336"/>
              <a:gd name="connsiteY219" fmla="*/ 2056363 h 2323145"/>
              <a:gd name="connsiteX220" fmla="*/ 2250906 w 11269336"/>
              <a:gd name="connsiteY220" fmla="*/ 2055654 h 2323145"/>
              <a:gd name="connsiteX221" fmla="*/ 2236905 w 11269336"/>
              <a:gd name="connsiteY221" fmla="*/ 2062882 h 2323145"/>
              <a:gd name="connsiteX222" fmla="*/ 2225830 w 11269336"/>
              <a:gd name="connsiteY222" fmla="*/ 2074027 h 2323145"/>
              <a:gd name="connsiteX223" fmla="*/ 2073776 w 11269336"/>
              <a:gd name="connsiteY223" fmla="*/ 2089244 h 2323145"/>
              <a:gd name="connsiteX224" fmla="*/ 1948256 w 11269336"/>
              <a:gd name="connsiteY224" fmla="*/ 2146616 h 2323145"/>
              <a:gd name="connsiteX225" fmla="*/ 1865582 w 11269336"/>
              <a:gd name="connsiteY225" fmla="*/ 2153738 h 2323145"/>
              <a:gd name="connsiteX226" fmla="*/ 1835210 w 11269336"/>
              <a:gd name="connsiteY226" fmla="*/ 2134244 h 2323145"/>
              <a:gd name="connsiteX227" fmla="*/ 1632661 w 11269336"/>
              <a:gd name="connsiteY227" fmla="*/ 2173882 h 2323145"/>
              <a:gd name="connsiteX228" fmla="*/ 1579590 w 11269336"/>
              <a:gd name="connsiteY228" fmla="*/ 2173680 h 2323145"/>
              <a:gd name="connsiteX229" fmla="*/ 1535601 w 11269336"/>
              <a:gd name="connsiteY229" fmla="*/ 2194590 h 2323145"/>
              <a:gd name="connsiteX230" fmla="*/ 1515594 w 11269336"/>
              <a:gd name="connsiteY230" fmla="*/ 2189622 h 2323145"/>
              <a:gd name="connsiteX231" fmla="*/ 1512113 w 11269336"/>
              <a:gd name="connsiteY231" fmla="*/ 2188534 h 2323145"/>
              <a:gd name="connsiteX232" fmla="*/ 1498838 w 11269336"/>
              <a:gd name="connsiteY232" fmla="*/ 2189213 h 2323145"/>
              <a:gd name="connsiteX233" fmla="*/ 1494279 w 11269336"/>
              <a:gd name="connsiteY233" fmla="*/ 2183112 h 2323145"/>
              <a:gd name="connsiteX234" fmla="*/ 1473714 w 11269336"/>
              <a:gd name="connsiteY234" fmla="*/ 2179625 h 2323145"/>
              <a:gd name="connsiteX235" fmla="*/ 1449503 w 11269336"/>
              <a:gd name="connsiteY235" fmla="*/ 2182633 h 2323145"/>
              <a:gd name="connsiteX236" fmla="*/ 1266687 w 11269336"/>
              <a:gd name="connsiteY236" fmla="*/ 2212688 h 2323145"/>
              <a:gd name="connsiteX237" fmla="*/ 1239614 w 11269336"/>
              <a:gd name="connsiteY237" fmla="*/ 2209727 h 2323145"/>
              <a:gd name="connsiteX238" fmla="*/ 1202436 w 11269336"/>
              <a:gd name="connsiteY238" fmla="*/ 2209817 h 2323145"/>
              <a:gd name="connsiteX239" fmla="*/ 1136097 w 11269336"/>
              <a:gd name="connsiteY239" fmla="*/ 2205112 h 2323145"/>
              <a:gd name="connsiteX240" fmla="*/ 988232 w 11269336"/>
              <a:gd name="connsiteY240" fmla="*/ 2235635 h 2323145"/>
              <a:gd name="connsiteX241" fmla="*/ 981959 w 11269336"/>
              <a:gd name="connsiteY241" fmla="*/ 2231607 h 2323145"/>
              <a:gd name="connsiteX242" fmla="*/ 938600 w 11269336"/>
              <a:gd name="connsiteY242" fmla="*/ 2238113 h 2323145"/>
              <a:gd name="connsiteX243" fmla="*/ 791788 w 11269336"/>
              <a:gd name="connsiteY243" fmla="*/ 2293224 h 2323145"/>
              <a:gd name="connsiteX244" fmla="*/ 706914 w 11269336"/>
              <a:gd name="connsiteY244" fmla="*/ 2305046 h 2323145"/>
              <a:gd name="connsiteX245" fmla="*/ 675971 w 11269336"/>
              <a:gd name="connsiteY245" fmla="*/ 2304030 h 2323145"/>
              <a:gd name="connsiteX246" fmla="*/ 624180 w 11269336"/>
              <a:gd name="connsiteY246" fmla="*/ 2302650 h 2323145"/>
              <a:gd name="connsiteX247" fmla="*/ 583453 w 11269336"/>
              <a:gd name="connsiteY247" fmla="*/ 2288788 h 2323145"/>
              <a:gd name="connsiteX248" fmla="*/ 540946 w 11269336"/>
              <a:gd name="connsiteY248" fmla="*/ 2292721 h 2323145"/>
              <a:gd name="connsiteX249" fmla="*/ 533680 w 11269336"/>
              <a:gd name="connsiteY249" fmla="*/ 2310233 h 2323145"/>
              <a:gd name="connsiteX250" fmla="*/ 487366 w 11269336"/>
              <a:gd name="connsiteY250" fmla="*/ 2309053 h 2323145"/>
              <a:gd name="connsiteX251" fmla="*/ 416820 w 11269336"/>
              <a:gd name="connsiteY251" fmla="*/ 2305443 h 2323145"/>
              <a:gd name="connsiteX252" fmla="*/ 376805 w 11269336"/>
              <a:gd name="connsiteY252" fmla="*/ 2307647 h 2323145"/>
              <a:gd name="connsiteX253" fmla="*/ 266777 w 11269336"/>
              <a:gd name="connsiteY253" fmla="*/ 2309012 h 2323145"/>
              <a:gd name="connsiteX254" fmla="*/ 156013 w 11269336"/>
              <a:gd name="connsiteY254" fmla="*/ 2306832 h 2323145"/>
              <a:gd name="connsiteX255" fmla="*/ 87258 w 11269336"/>
              <a:gd name="connsiteY255" fmla="*/ 2285511 h 2323145"/>
              <a:gd name="connsiteX256" fmla="*/ 23798 w 11269336"/>
              <a:gd name="connsiteY256" fmla="*/ 2281822 h 2323145"/>
              <a:gd name="connsiteX257" fmla="*/ 0 w 11269336"/>
              <a:gd name="connsiteY257" fmla="*/ 2285369 h 2323145"/>
              <a:gd name="connsiteX258" fmla="*/ 0 w 11269336"/>
              <a:gd name="connsiteY258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20601 w 11269336"/>
              <a:gd name="connsiteY146" fmla="*/ 2205158 h 2323145"/>
              <a:gd name="connsiteX147" fmla="*/ 4405765 w 11269336"/>
              <a:gd name="connsiteY147" fmla="*/ 2199902 h 2323145"/>
              <a:gd name="connsiteX148" fmla="*/ 4401354 w 11269336"/>
              <a:gd name="connsiteY148" fmla="*/ 2194745 h 2323145"/>
              <a:gd name="connsiteX149" fmla="*/ 4366646 w 11269336"/>
              <a:gd name="connsiteY149" fmla="*/ 2198564 h 2323145"/>
              <a:gd name="connsiteX150" fmla="*/ 4354009 w 11269336"/>
              <a:gd name="connsiteY150" fmla="*/ 2204984 h 2323145"/>
              <a:gd name="connsiteX151" fmla="*/ 4348284 w 11269336"/>
              <a:gd name="connsiteY151" fmla="*/ 2205270 h 2323145"/>
              <a:gd name="connsiteX152" fmla="*/ 4333906 w 11269336"/>
              <a:gd name="connsiteY152" fmla="*/ 2205251 h 2323145"/>
              <a:gd name="connsiteX153" fmla="*/ 4308819 w 11269336"/>
              <a:gd name="connsiteY153" fmla="*/ 2203822 h 2323145"/>
              <a:gd name="connsiteX154" fmla="*/ 4301210 w 11269336"/>
              <a:gd name="connsiteY154" fmla="*/ 2204456 h 2323145"/>
              <a:gd name="connsiteX155" fmla="*/ 4283095 w 11269336"/>
              <a:gd name="connsiteY155" fmla="*/ 2198177 h 2323145"/>
              <a:gd name="connsiteX156" fmla="*/ 4250119 w 11269336"/>
              <a:gd name="connsiteY156" fmla="*/ 2196342 h 2323145"/>
              <a:gd name="connsiteX157" fmla="*/ 4189203 w 11269336"/>
              <a:gd name="connsiteY157" fmla="*/ 2178994 h 2323145"/>
              <a:gd name="connsiteX158" fmla="*/ 4154035 w 11269336"/>
              <a:gd name="connsiteY158" fmla="*/ 2171950 h 2323145"/>
              <a:gd name="connsiteX159" fmla="*/ 4129569 w 11269336"/>
              <a:gd name="connsiteY159" fmla="*/ 2163850 h 2323145"/>
              <a:gd name="connsiteX160" fmla="*/ 4061250 w 11269336"/>
              <a:gd name="connsiteY160" fmla="*/ 2159236 h 2323145"/>
              <a:gd name="connsiteX161" fmla="*/ 3945480 w 11269336"/>
              <a:gd name="connsiteY161" fmla="*/ 2158279 h 2323145"/>
              <a:gd name="connsiteX162" fmla="*/ 3921468 w 11269336"/>
              <a:gd name="connsiteY162" fmla="*/ 2156588 h 2323145"/>
              <a:gd name="connsiteX163" fmla="*/ 3903348 w 11269336"/>
              <a:gd name="connsiteY163" fmla="*/ 2149220 h 2323145"/>
              <a:gd name="connsiteX164" fmla="*/ 3901342 w 11269336"/>
              <a:gd name="connsiteY164" fmla="*/ 2142355 h 2323145"/>
              <a:gd name="connsiteX165" fmla="*/ 3888539 w 11269336"/>
              <a:gd name="connsiteY165" fmla="*/ 2140476 h 2323145"/>
              <a:gd name="connsiteX166" fmla="*/ 3885662 w 11269336"/>
              <a:gd name="connsiteY166" fmla="*/ 2138740 h 2323145"/>
              <a:gd name="connsiteX167" fmla="*/ 3868627 w 11269336"/>
              <a:gd name="connsiteY167" fmla="*/ 2130023 h 2323145"/>
              <a:gd name="connsiteX168" fmla="*/ 3819177 w 11269336"/>
              <a:gd name="connsiteY168" fmla="*/ 2142111 h 2323145"/>
              <a:gd name="connsiteX169" fmla="*/ 3769100 w 11269336"/>
              <a:gd name="connsiteY169" fmla="*/ 2131731 h 2323145"/>
              <a:gd name="connsiteX170" fmla="*/ 3562752 w 11269336"/>
              <a:gd name="connsiteY170" fmla="*/ 2131785 h 2323145"/>
              <a:gd name="connsiteX171" fmla="*/ 3541402 w 11269336"/>
              <a:gd name="connsiteY171" fmla="*/ 2106821 h 2323145"/>
              <a:gd name="connsiteX172" fmla="*/ 3365341 w 11269336"/>
              <a:gd name="connsiteY172" fmla="*/ 2077638 h 2323145"/>
              <a:gd name="connsiteX173" fmla="*/ 3170922 w 11269336"/>
              <a:gd name="connsiteY173" fmla="*/ 2115957 h 2323145"/>
              <a:gd name="connsiteX174" fmla="*/ 3156256 w 11269336"/>
              <a:gd name="connsiteY174" fmla="*/ 2124773 h 2323145"/>
              <a:gd name="connsiteX175" fmla="*/ 3140298 w 11269336"/>
              <a:gd name="connsiteY175" fmla="*/ 2129182 h 2323145"/>
              <a:gd name="connsiteX176" fmla="*/ 3138514 w 11269336"/>
              <a:gd name="connsiteY176" fmla="*/ 2128069 h 2323145"/>
              <a:gd name="connsiteX177" fmla="*/ 3120467 w 11269336"/>
              <a:gd name="connsiteY177" fmla="*/ 2128281 h 2323145"/>
              <a:gd name="connsiteX178" fmla="*/ 3116175 w 11269336"/>
              <a:gd name="connsiteY178" fmla="*/ 2131633 h 2323145"/>
              <a:gd name="connsiteX179" fmla="*/ 3103685 w 11269336"/>
              <a:gd name="connsiteY179" fmla="*/ 2132814 h 2323145"/>
              <a:gd name="connsiteX180" fmla="*/ 3078794 w 11269336"/>
              <a:gd name="connsiteY180" fmla="*/ 2137935 h 2323145"/>
              <a:gd name="connsiteX181" fmla="*/ 3074407 w 11269336"/>
              <a:gd name="connsiteY181" fmla="*/ 2136274 h 2323145"/>
              <a:gd name="connsiteX182" fmla="*/ 3037285 w 11269336"/>
              <a:gd name="connsiteY182" fmla="*/ 2139919 h 2323145"/>
              <a:gd name="connsiteX183" fmla="*/ 3036901 w 11269336"/>
              <a:gd name="connsiteY183" fmla="*/ 2138726 h 2323145"/>
              <a:gd name="connsiteX184" fmla="*/ 3026996 w 11269336"/>
              <a:gd name="connsiteY184" fmla="*/ 2134322 h 2323145"/>
              <a:gd name="connsiteX185" fmla="*/ 3007772 w 11269336"/>
              <a:gd name="connsiteY185" fmla="*/ 2128742 h 2323145"/>
              <a:gd name="connsiteX186" fmla="*/ 2965030 w 11269336"/>
              <a:gd name="connsiteY186" fmla="*/ 2100494 h 2323145"/>
              <a:gd name="connsiteX187" fmla="*/ 2926342 w 11269336"/>
              <a:gd name="connsiteY187" fmla="*/ 2104155 h 2323145"/>
              <a:gd name="connsiteX188" fmla="*/ 2918608 w 11269336"/>
              <a:gd name="connsiteY188" fmla="*/ 2104215 h 2323145"/>
              <a:gd name="connsiteX189" fmla="*/ 2918475 w 11269336"/>
              <a:gd name="connsiteY189" fmla="*/ 2103937 h 2323145"/>
              <a:gd name="connsiteX190" fmla="*/ 2910360 w 11269336"/>
              <a:gd name="connsiteY190" fmla="*/ 2103444 h 2323145"/>
              <a:gd name="connsiteX191" fmla="*/ 2904507 w 11269336"/>
              <a:gd name="connsiteY191" fmla="*/ 2104326 h 2323145"/>
              <a:gd name="connsiteX192" fmla="*/ 2889503 w 11269336"/>
              <a:gd name="connsiteY192" fmla="*/ 2104443 h 2323145"/>
              <a:gd name="connsiteX193" fmla="*/ 2884480 w 11269336"/>
              <a:gd name="connsiteY193" fmla="*/ 2102626 h 2323145"/>
              <a:gd name="connsiteX194" fmla="*/ 2882689 w 11269336"/>
              <a:gd name="connsiteY194" fmla="*/ 2099228 h 2323145"/>
              <a:gd name="connsiteX195" fmla="*/ 2881291 w 11269336"/>
              <a:gd name="connsiteY195" fmla="*/ 2099618 h 2323145"/>
              <a:gd name="connsiteX196" fmla="*/ 2853979 w 11269336"/>
              <a:gd name="connsiteY196" fmla="*/ 2090388 h 2323145"/>
              <a:gd name="connsiteX197" fmla="*/ 2791790 w 11269336"/>
              <a:gd name="connsiteY197" fmla="*/ 2080332 h 2323145"/>
              <a:gd name="connsiteX198" fmla="*/ 2755844 w 11269336"/>
              <a:gd name="connsiteY198" fmla="*/ 2078874 h 2323145"/>
              <a:gd name="connsiteX199" fmla="*/ 2657742 w 11269336"/>
              <a:gd name="connsiteY199" fmla="*/ 2070179 h 2323145"/>
              <a:gd name="connsiteX200" fmla="*/ 2559549 w 11269336"/>
              <a:gd name="connsiteY200" fmla="*/ 2057873 h 2323145"/>
              <a:gd name="connsiteX201" fmla="*/ 2512054 w 11269336"/>
              <a:gd name="connsiteY201" fmla="*/ 2031671 h 2323145"/>
              <a:gd name="connsiteX202" fmla="*/ 2506437 w 11269336"/>
              <a:gd name="connsiteY202" fmla="*/ 2030918 h 2323145"/>
              <a:gd name="connsiteX203" fmla="*/ 2491752 w 11269336"/>
              <a:gd name="connsiteY203" fmla="*/ 2033906 h 2323145"/>
              <a:gd name="connsiteX204" fmla="*/ 2486338 w 11269336"/>
              <a:gd name="connsiteY204" fmla="*/ 2035862 h 2323145"/>
              <a:gd name="connsiteX205" fmla="*/ 2478186 w 11269336"/>
              <a:gd name="connsiteY205" fmla="*/ 2036953 h 2323145"/>
              <a:gd name="connsiteX206" fmla="*/ 2477950 w 11269336"/>
              <a:gd name="connsiteY206" fmla="*/ 2036715 h 2323145"/>
              <a:gd name="connsiteX207" fmla="*/ 2470381 w 11269336"/>
              <a:gd name="connsiteY207" fmla="*/ 2038256 h 2323145"/>
              <a:gd name="connsiteX208" fmla="*/ 2433781 w 11269336"/>
              <a:gd name="connsiteY208" fmla="*/ 2049140 h 2323145"/>
              <a:gd name="connsiteX209" fmla="*/ 2381172 w 11269336"/>
              <a:gd name="connsiteY209" fmla="*/ 2030645 h 2323145"/>
              <a:gd name="connsiteX210" fmla="*/ 2360198 w 11269336"/>
              <a:gd name="connsiteY210" fmla="*/ 2029059 h 2323145"/>
              <a:gd name="connsiteX211" fmla="*/ 2348815 w 11269336"/>
              <a:gd name="connsiteY211" fmla="*/ 2026798 h 2323145"/>
              <a:gd name="connsiteX212" fmla="*/ 2347988 w 11269336"/>
              <a:gd name="connsiteY212" fmla="*/ 2025745 h 2323145"/>
              <a:gd name="connsiteX213" fmla="*/ 2312920 w 11269336"/>
              <a:gd name="connsiteY213" fmla="*/ 2036311 h 2323145"/>
              <a:gd name="connsiteX214" fmla="*/ 2307986 w 11269336"/>
              <a:gd name="connsiteY214" fmla="*/ 2035583 h 2323145"/>
              <a:gd name="connsiteX215" fmla="*/ 2285481 w 11269336"/>
              <a:gd name="connsiteY215" fmla="*/ 2045197 h 2323145"/>
              <a:gd name="connsiteX216" fmla="*/ 2273666 w 11269336"/>
              <a:gd name="connsiteY216" fmla="*/ 2048710 h 2323145"/>
              <a:gd name="connsiteX217" fmla="*/ 2270719 w 11269336"/>
              <a:gd name="connsiteY217" fmla="*/ 2052702 h 2323145"/>
              <a:gd name="connsiteX218" fmla="*/ 2253080 w 11269336"/>
              <a:gd name="connsiteY218" fmla="*/ 2056363 h 2323145"/>
              <a:gd name="connsiteX219" fmla="*/ 2250906 w 11269336"/>
              <a:gd name="connsiteY219" fmla="*/ 2055654 h 2323145"/>
              <a:gd name="connsiteX220" fmla="*/ 2236905 w 11269336"/>
              <a:gd name="connsiteY220" fmla="*/ 2062882 h 2323145"/>
              <a:gd name="connsiteX221" fmla="*/ 2225830 w 11269336"/>
              <a:gd name="connsiteY221" fmla="*/ 2074027 h 2323145"/>
              <a:gd name="connsiteX222" fmla="*/ 2073776 w 11269336"/>
              <a:gd name="connsiteY222" fmla="*/ 2089244 h 2323145"/>
              <a:gd name="connsiteX223" fmla="*/ 1948256 w 11269336"/>
              <a:gd name="connsiteY223" fmla="*/ 2146616 h 2323145"/>
              <a:gd name="connsiteX224" fmla="*/ 1865582 w 11269336"/>
              <a:gd name="connsiteY224" fmla="*/ 2153738 h 2323145"/>
              <a:gd name="connsiteX225" fmla="*/ 1835210 w 11269336"/>
              <a:gd name="connsiteY225" fmla="*/ 2134244 h 2323145"/>
              <a:gd name="connsiteX226" fmla="*/ 1632661 w 11269336"/>
              <a:gd name="connsiteY226" fmla="*/ 2173882 h 2323145"/>
              <a:gd name="connsiteX227" fmla="*/ 1579590 w 11269336"/>
              <a:gd name="connsiteY227" fmla="*/ 2173680 h 2323145"/>
              <a:gd name="connsiteX228" fmla="*/ 1535601 w 11269336"/>
              <a:gd name="connsiteY228" fmla="*/ 2194590 h 2323145"/>
              <a:gd name="connsiteX229" fmla="*/ 1515594 w 11269336"/>
              <a:gd name="connsiteY229" fmla="*/ 2189622 h 2323145"/>
              <a:gd name="connsiteX230" fmla="*/ 1512113 w 11269336"/>
              <a:gd name="connsiteY230" fmla="*/ 2188534 h 2323145"/>
              <a:gd name="connsiteX231" fmla="*/ 1498838 w 11269336"/>
              <a:gd name="connsiteY231" fmla="*/ 2189213 h 2323145"/>
              <a:gd name="connsiteX232" fmla="*/ 1494279 w 11269336"/>
              <a:gd name="connsiteY232" fmla="*/ 2183112 h 2323145"/>
              <a:gd name="connsiteX233" fmla="*/ 1473714 w 11269336"/>
              <a:gd name="connsiteY233" fmla="*/ 2179625 h 2323145"/>
              <a:gd name="connsiteX234" fmla="*/ 1449503 w 11269336"/>
              <a:gd name="connsiteY234" fmla="*/ 2182633 h 2323145"/>
              <a:gd name="connsiteX235" fmla="*/ 1266687 w 11269336"/>
              <a:gd name="connsiteY235" fmla="*/ 2212688 h 2323145"/>
              <a:gd name="connsiteX236" fmla="*/ 1239614 w 11269336"/>
              <a:gd name="connsiteY236" fmla="*/ 2209727 h 2323145"/>
              <a:gd name="connsiteX237" fmla="*/ 1202436 w 11269336"/>
              <a:gd name="connsiteY237" fmla="*/ 2209817 h 2323145"/>
              <a:gd name="connsiteX238" fmla="*/ 1136097 w 11269336"/>
              <a:gd name="connsiteY238" fmla="*/ 2205112 h 2323145"/>
              <a:gd name="connsiteX239" fmla="*/ 988232 w 11269336"/>
              <a:gd name="connsiteY239" fmla="*/ 2235635 h 2323145"/>
              <a:gd name="connsiteX240" fmla="*/ 981959 w 11269336"/>
              <a:gd name="connsiteY240" fmla="*/ 2231607 h 2323145"/>
              <a:gd name="connsiteX241" fmla="*/ 938600 w 11269336"/>
              <a:gd name="connsiteY241" fmla="*/ 2238113 h 2323145"/>
              <a:gd name="connsiteX242" fmla="*/ 791788 w 11269336"/>
              <a:gd name="connsiteY242" fmla="*/ 2293224 h 2323145"/>
              <a:gd name="connsiteX243" fmla="*/ 706914 w 11269336"/>
              <a:gd name="connsiteY243" fmla="*/ 2305046 h 2323145"/>
              <a:gd name="connsiteX244" fmla="*/ 675971 w 11269336"/>
              <a:gd name="connsiteY244" fmla="*/ 2304030 h 2323145"/>
              <a:gd name="connsiteX245" fmla="*/ 624180 w 11269336"/>
              <a:gd name="connsiteY245" fmla="*/ 2302650 h 2323145"/>
              <a:gd name="connsiteX246" fmla="*/ 583453 w 11269336"/>
              <a:gd name="connsiteY246" fmla="*/ 2288788 h 2323145"/>
              <a:gd name="connsiteX247" fmla="*/ 540946 w 11269336"/>
              <a:gd name="connsiteY247" fmla="*/ 2292721 h 2323145"/>
              <a:gd name="connsiteX248" fmla="*/ 533680 w 11269336"/>
              <a:gd name="connsiteY248" fmla="*/ 2310233 h 2323145"/>
              <a:gd name="connsiteX249" fmla="*/ 487366 w 11269336"/>
              <a:gd name="connsiteY249" fmla="*/ 2309053 h 2323145"/>
              <a:gd name="connsiteX250" fmla="*/ 416820 w 11269336"/>
              <a:gd name="connsiteY250" fmla="*/ 2305443 h 2323145"/>
              <a:gd name="connsiteX251" fmla="*/ 376805 w 11269336"/>
              <a:gd name="connsiteY251" fmla="*/ 2307647 h 2323145"/>
              <a:gd name="connsiteX252" fmla="*/ 266777 w 11269336"/>
              <a:gd name="connsiteY252" fmla="*/ 2309012 h 2323145"/>
              <a:gd name="connsiteX253" fmla="*/ 156013 w 11269336"/>
              <a:gd name="connsiteY253" fmla="*/ 2306832 h 2323145"/>
              <a:gd name="connsiteX254" fmla="*/ 87258 w 11269336"/>
              <a:gd name="connsiteY254" fmla="*/ 2285511 h 2323145"/>
              <a:gd name="connsiteX255" fmla="*/ 23798 w 11269336"/>
              <a:gd name="connsiteY255" fmla="*/ 2281822 h 2323145"/>
              <a:gd name="connsiteX256" fmla="*/ 0 w 11269336"/>
              <a:gd name="connsiteY256" fmla="*/ 2285369 h 2323145"/>
              <a:gd name="connsiteX257" fmla="*/ 0 w 11269336"/>
              <a:gd name="connsiteY257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05765 w 11269336"/>
              <a:gd name="connsiteY146" fmla="*/ 2199902 h 2323145"/>
              <a:gd name="connsiteX147" fmla="*/ 4401354 w 11269336"/>
              <a:gd name="connsiteY147" fmla="*/ 2194745 h 2323145"/>
              <a:gd name="connsiteX148" fmla="*/ 4366646 w 11269336"/>
              <a:gd name="connsiteY148" fmla="*/ 2198564 h 2323145"/>
              <a:gd name="connsiteX149" fmla="*/ 4354009 w 11269336"/>
              <a:gd name="connsiteY149" fmla="*/ 2204984 h 2323145"/>
              <a:gd name="connsiteX150" fmla="*/ 4348284 w 11269336"/>
              <a:gd name="connsiteY150" fmla="*/ 2205270 h 2323145"/>
              <a:gd name="connsiteX151" fmla="*/ 4333906 w 11269336"/>
              <a:gd name="connsiteY151" fmla="*/ 2205251 h 2323145"/>
              <a:gd name="connsiteX152" fmla="*/ 4308819 w 11269336"/>
              <a:gd name="connsiteY152" fmla="*/ 2203822 h 2323145"/>
              <a:gd name="connsiteX153" fmla="*/ 4301210 w 11269336"/>
              <a:gd name="connsiteY153" fmla="*/ 2204456 h 2323145"/>
              <a:gd name="connsiteX154" fmla="*/ 4283095 w 11269336"/>
              <a:gd name="connsiteY154" fmla="*/ 2198177 h 2323145"/>
              <a:gd name="connsiteX155" fmla="*/ 4250119 w 11269336"/>
              <a:gd name="connsiteY155" fmla="*/ 2196342 h 2323145"/>
              <a:gd name="connsiteX156" fmla="*/ 4189203 w 11269336"/>
              <a:gd name="connsiteY156" fmla="*/ 2178994 h 2323145"/>
              <a:gd name="connsiteX157" fmla="*/ 4154035 w 11269336"/>
              <a:gd name="connsiteY157" fmla="*/ 2171950 h 2323145"/>
              <a:gd name="connsiteX158" fmla="*/ 4129569 w 11269336"/>
              <a:gd name="connsiteY158" fmla="*/ 2163850 h 2323145"/>
              <a:gd name="connsiteX159" fmla="*/ 4061250 w 11269336"/>
              <a:gd name="connsiteY159" fmla="*/ 2159236 h 2323145"/>
              <a:gd name="connsiteX160" fmla="*/ 3945480 w 11269336"/>
              <a:gd name="connsiteY160" fmla="*/ 2158279 h 2323145"/>
              <a:gd name="connsiteX161" fmla="*/ 3921468 w 11269336"/>
              <a:gd name="connsiteY161" fmla="*/ 2156588 h 2323145"/>
              <a:gd name="connsiteX162" fmla="*/ 3903348 w 11269336"/>
              <a:gd name="connsiteY162" fmla="*/ 2149220 h 2323145"/>
              <a:gd name="connsiteX163" fmla="*/ 3901342 w 11269336"/>
              <a:gd name="connsiteY163" fmla="*/ 2142355 h 2323145"/>
              <a:gd name="connsiteX164" fmla="*/ 3888539 w 11269336"/>
              <a:gd name="connsiteY164" fmla="*/ 2140476 h 2323145"/>
              <a:gd name="connsiteX165" fmla="*/ 3885662 w 11269336"/>
              <a:gd name="connsiteY165" fmla="*/ 2138740 h 2323145"/>
              <a:gd name="connsiteX166" fmla="*/ 3868627 w 11269336"/>
              <a:gd name="connsiteY166" fmla="*/ 2130023 h 2323145"/>
              <a:gd name="connsiteX167" fmla="*/ 3819177 w 11269336"/>
              <a:gd name="connsiteY167" fmla="*/ 2142111 h 2323145"/>
              <a:gd name="connsiteX168" fmla="*/ 3769100 w 11269336"/>
              <a:gd name="connsiteY168" fmla="*/ 2131731 h 2323145"/>
              <a:gd name="connsiteX169" fmla="*/ 3562752 w 11269336"/>
              <a:gd name="connsiteY169" fmla="*/ 2131785 h 2323145"/>
              <a:gd name="connsiteX170" fmla="*/ 3541402 w 11269336"/>
              <a:gd name="connsiteY170" fmla="*/ 2106821 h 2323145"/>
              <a:gd name="connsiteX171" fmla="*/ 3365341 w 11269336"/>
              <a:gd name="connsiteY171" fmla="*/ 2077638 h 2323145"/>
              <a:gd name="connsiteX172" fmla="*/ 3170922 w 11269336"/>
              <a:gd name="connsiteY172" fmla="*/ 2115957 h 2323145"/>
              <a:gd name="connsiteX173" fmla="*/ 3156256 w 11269336"/>
              <a:gd name="connsiteY173" fmla="*/ 2124773 h 2323145"/>
              <a:gd name="connsiteX174" fmla="*/ 3140298 w 11269336"/>
              <a:gd name="connsiteY174" fmla="*/ 2129182 h 2323145"/>
              <a:gd name="connsiteX175" fmla="*/ 3138514 w 11269336"/>
              <a:gd name="connsiteY175" fmla="*/ 2128069 h 2323145"/>
              <a:gd name="connsiteX176" fmla="*/ 3120467 w 11269336"/>
              <a:gd name="connsiteY176" fmla="*/ 2128281 h 2323145"/>
              <a:gd name="connsiteX177" fmla="*/ 3116175 w 11269336"/>
              <a:gd name="connsiteY177" fmla="*/ 2131633 h 2323145"/>
              <a:gd name="connsiteX178" fmla="*/ 3103685 w 11269336"/>
              <a:gd name="connsiteY178" fmla="*/ 2132814 h 2323145"/>
              <a:gd name="connsiteX179" fmla="*/ 3078794 w 11269336"/>
              <a:gd name="connsiteY179" fmla="*/ 2137935 h 2323145"/>
              <a:gd name="connsiteX180" fmla="*/ 3074407 w 11269336"/>
              <a:gd name="connsiteY180" fmla="*/ 2136274 h 2323145"/>
              <a:gd name="connsiteX181" fmla="*/ 3037285 w 11269336"/>
              <a:gd name="connsiteY181" fmla="*/ 2139919 h 2323145"/>
              <a:gd name="connsiteX182" fmla="*/ 3036901 w 11269336"/>
              <a:gd name="connsiteY182" fmla="*/ 2138726 h 2323145"/>
              <a:gd name="connsiteX183" fmla="*/ 3026996 w 11269336"/>
              <a:gd name="connsiteY183" fmla="*/ 2134322 h 2323145"/>
              <a:gd name="connsiteX184" fmla="*/ 3007772 w 11269336"/>
              <a:gd name="connsiteY184" fmla="*/ 2128742 h 2323145"/>
              <a:gd name="connsiteX185" fmla="*/ 2965030 w 11269336"/>
              <a:gd name="connsiteY185" fmla="*/ 2100494 h 2323145"/>
              <a:gd name="connsiteX186" fmla="*/ 2926342 w 11269336"/>
              <a:gd name="connsiteY186" fmla="*/ 2104155 h 2323145"/>
              <a:gd name="connsiteX187" fmla="*/ 2918608 w 11269336"/>
              <a:gd name="connsiteY187" fmla="*/ 2104215 h 2323145"/>
              <a:gd name="connsiteX188" fmla="*/ 2918475 w 11269336"/>
              <a:gd name="connsiteY188" fmla="*/ 2103937 h 2323145"/>
              <a:gd name="connsiteX189" fmla="*/ 2910360 w 11269336"/>
              <a:gd name="connsiteY189" fmla="*/ 2103444 h 2323145"/>
              <a:gd name="connsiteX190" fmla="*/ 2904507 w 11269336"/>
              <a:gd name="connsiteY190" fmla="*/ 2104326 h 2323145"/>
              <a:gd name="connsiteX191" fmla="*/ 2889503 w 11269336"/>
              <a:gd name="connsiteY191" fmla="*/ 2104443 h 2323145"/>
              <a:gd name="connsiteX192" fmla="*/ 2884480 w 11269336"/>
              <a:gd name="connsiteY192" fmla="*/ 2102626 h 2323145"/>
              <a:gd name="connsiteX193" fmla="*/ 2882689 w 11269336"/>
              <a:gd name="connsiteY193" fmla="*/ 2099228 h 2323145"/>
              <a:gd name="connsiteX194" fmla="*/ 2881291 w 11269336"/>
              <a:gd name="connsiteY194" fmla="*/ 2099618 h 2323145"/>
              <a:gd name="connsiteX195" fmla="*/ 2853979 w 11269336"/>
              <a:gd name="connsiteY195" fmla="*/ 2090388 h 2323145"/>
              <a:gd name="connsiteX196" fmla="*/ 2791790 w 11269336"/>
              <a:gd name="connsiteY196" fmla="*/ 2080332 h 2323145"/>
              <a:gd name="connsiteX197" fmla="*/ 2755844 w 11269336"/>
              <a:gd name="connsiteY197" fmla="*/ 2078874 h 2323145"/>
              <a:gd name="connsiteX198" fmla="*/ 2657742 w 11269336"/>
              <a:gd name="connsiteY198" fmla="*/ 2070179 h 2323145"/>
              <a:gd name="connsiteX199" fmla="*/ 2559549 w 11269336"/>
              <a:gd name="connsiteY199" fmla="*/ 2057873 h 2323145"/>
              <a:gd name="connsiteX200" fmla="*/ 2512054 w 11269336"/>
              <a:gd name="connsiteY200" fmla="*/ 2031671 h 2323145"/>
              <a:gd name="connsiteX201" fmla="*/ 2506437 w 11269336"/>
              <a:gd name="connsiteY201" fmla="*/ 2030918 h 2323145"/>
              <a:gd name="connsiteX202" fmla="*/ 2491752 w 11269336"/>
              <a:gd name="connsiteY202" fmla="*/ 2033906 h 2323145"/>
              <a:gd name="connsiteX203" fmla="*/ 2486338 w 11269336"/>
              <a:gd name="connsiteY203" fmla="*/ 2035862 h 2323145"/>
              <a:gd name="connsiteX204" fmla="*/ 2478186 w 11269336"/>
              <a:gd name="connsiteY204" fmla="*/ 2036953 h 2323145"/>
              <a:gd name="connsiteX205" fmla="*/ 2477950 w 11269336"/>
              <a:gd name="connsiteY205" fmla="*/ 2036715 h 2323145"/>
              <a:gd name="connsiteX206" fmla="*/ 2470381 w 11269336"/>
              <a:gd name="connsiteY206" fmla="*/ 2038256 h 2323145"/>
              <a:gd name="connsiteX207" fmla="*/ 2433781 w 11269336"/>
              <a:gd name="connsiteY207" fmla="*/ 2049140 h 2323145"/>
              <a:gd name="connsiteX208" fmla="*/ 2381172 w 11269336"/>
              <a:gd name="connsiteY208" fmla="*/ 2030645 h 2323145"/>
              <a:gd name="connsiteX209" fmla="*/ 2360198 w 11269336"/>
              <a:gd name="connsiteY209" fmla="*/ 2029059 h 2323145"/>
              <a:gd name="connsiteX210" fmla="*/ 2348815 w 11269336"/>
              <a:gd name="connsiteY210" fmla="*/ 2026798 h 2323145"/>
              <a:gd name="connsiteX211" fmla="*/ 2347988 w 11269336"/>
              <a:gd name="connsiteY211" fmla="*/ 2025745 h 2323145"/>
              <a:gd name="connsiteX212" fmla="*/ 2312920 w 11269336"/>
              <a:gd name="connsiteY212" fmla="*/ 2036311 h 2323145"/>
              <a:gd name="connsiteX213" fmla="*/ 2307986 w 11269336"/>
              <a:gd name="connsiteY213" fmla="*/ 2035583 h 2323145"/>
              <a:gd name="connsiteX214" fmla="*/ 2285481 w 11269336"/>
              <a:gd name="connsiteY214" fmla="*/ 2045197 h 2323145"/>
              <a:gd name="connsiteX215" fmla="*/ 2273666 w 11269336"/>
              <a:gd name="connsiteY215" fmla="*/ 2048710 h 2323145"/>
              <a:gd name="connsiteX216" fmla="*/ 2270719 w 11269336"/>
              <a:gd name="connsiteY216" fmla="*/ 2052702 h 2323145"/>
              <a:gd name="connsiteX217" fmla="*/ 2253080 w 11269336"/>
              <a:gd name="connsiteY217" fmla="*/ 2056363 h 2323145"/>
              <a:gd name="connsiteX218" fmla="*/ 2250906 w 11269336"/>
              <a:gd name="connsiteY218" fmla="*/ 2055654 h 2323145"/>
              <a:gd name="connsiteX219" fmla="*/ 2236905 w 11269336"/>
              <a:gd name="connsiteY219" fmla="*/ 2062882 h 2323145"/>
              <a:gd name="connsiteX220" fmla="*/ 2225830 w 11269336"/>
              <a:gd name="connsiteY220" fmla="*/ 2074027 h 2323145"/>
              <a:gd name="connsiteX221" fmla="*/ 2073776 w 11269336"/>
              <a:gd name="connsiteY221" fmla="*/ 2089244 h 2323145"/>
              <a:gd name="connsiteX222" fmla="*/ 1948256 w 11269336"/>
              <a:gd name="connsiteY222" fmla="*/ 2146616 h 2323145"/>
              <a:gd name="connsiteX223" fmla="*/ 1865582 w 11269336"/>
              <a:gd name="connsiteY223" fmla="*/ 2153738 h 2323145"/>
              <a:gd name="connsiteX224" fmla="*/ 1835210 w 11269336"/>
              <a:gd name="connsiteY224" fmla="*/ 2134244 h 2323145"/>
              <a:gd name="connsiteX225" fmla="*/ 1632661 w 11269336"/>
              <a:gd name="connsiteY225" fmla="*/ 2173882 h 2323145"/>
              <a:gd name="connsiteX226" fmla="*/ 1579590 w 11269336"/>
              <a:gd name="connsiteY226" fmla="*/ 2173680 h 2323145"/>
              <a:gd name="connsiteX227" fmla="*/ 1535601 w 11269336"/>
              <a:gd name="connsiteY227" fmla="*/ 2194590 h 2323145"/>
              <a:gd name="connsiteX228" fmla="*/ 1515594 w 11269336"/>
              <a:gd name="connsiteY228" fmla="*/ 2189622 h 2323145"/>
              <a:gd name="connsiteX229" fmla="*/ 1512113 w 11269336"/>
              <a:gd name="connsiteY229" fmla="*/ 2188534 h 2323145"/>
              <a:gd name="connsiteX230" fmla="*/ 1498838 w 11269336"/>
              <a:gd name="connsiteY230" fmla="*/ 2189213 h 2323145"/>
              <a:gd name="connsiteX231" fmla="*/ 1494279 w 11269336"/>
              <a:gd name="connsiteY231" fmla="*/ 2183112 h 2323145"/>
              <a:gd name="connsiteX232" fmla="*/ 1473714 w 11269336"/>
              <a:gd name="connsiteY232" fmla="*/ 2179625 h 2323145"/>
              <a:gd name="connsiteX233" fmla="*/ 1449503 w 11269336"/>
              <a:gd name="connsiteY233" fmla="*/ 2182633 h 2323145"/>
              <a:gd name="connsiteX234" fmla="*/ 1266687 w 11269336"/>
              <a:gd name="connsiteY234" fmla="*/ 2212688 h 2323145"/>
              <a:gd name="connsiteX235" fmla="*/ 1239614 w 11269336"/>
              <a:gd name="connsiteY235" fmla="*/ 2209727 h 2323145"/>
              <a:gd name="connsiteX236" fmla="*/ 1202436 w 11269336"/>
              <a:gd name="connsiteY236" fmla="*/ 2209817 h 2323145"/>
              <a:gd name="connsiteX237" fmla="*/ 1136097 w 11269336"/>
              <a:gd name="connsiteY237" fmla="*/ 2205112 h 2323145"/>
              <a:gd name="connsiteX238" fmla="*/ 988232 w 11269336"/>
              <a:gd name="connsiteY238" fmla="*/ 2235635 h 2323145"/>
              <a:gd name="connsiteX239" fmla="*/ 981959 w 11269336"/>
              <a:gd name="connsiteY239" fmla="*/ 2231607 h 2323145"/>
              <a:gd name="connsiteX240" fmla="*/ 938600 w 11269336"/>
              <a:gd name="connsiteY240" fmla="*/ 2238113 h 2323145"/>
              <a:gd name="connsiteX241" fmla="*/ 791788 w 11269336"/>
              <a:gd name="connsiteY241" fmla="*/ 2293224 h 2323145"/>
              <a:gd name="connsiteX242" fmla="*/ 706914 w 11269336"/>
              <a:gd name="connsiteY242" fmla="*/ 2305046 h 2323145"/>
              <a:gd name="connsiteX243" fmla="*/ 675971 w 11269336"/>
              <a:gd name="connsiteY243" fmla="*/ 2304030 h 2323145"/>
              <a:gd name="connsiteX244" fmla="*/ 624180 w 11269336"/>
              <a:gd name="connsiteY244" fmla="*/ 2302650 h 2323145"/>
              <a:gd name="connsiteX245" fmla="*/ 583453 w 11269336"/>
              <a:gd name="connsiteY245" fmla="*/ 2288788 h 2323145"/>
              <a:gd name="connsiteX246" fmla="*/ 540946 w 11269336"/>
              <a:gd name="connsiteY246" fmla="*/ 2292721 h 2323145"/>
              <a:gd name="connsiteX247" fmla="*/ 533680 w 11269336"/>
              <a:gd name="connsiteY247" fmla="*/ 2310233 h 2323145"/>
              <a:gd name="connsiteX248" fmla="*/ 487366 w 11269336"/>
              <a:gd name="connsiteY248" fmla="*/ 2309053 h 2323145"/>
              <a:gd name="connsiteX249" fmla="*/ 416820 w 11269336"/>
              <a:gd name="connsiteY249" fmla="*/ 2305443 h 2323145"/>
              <a:gd name="connsiteX250" fmla="*/ 376805 w 11269336"/>
              <a:gd name="connsiteY250" fmla="*/ 2307647 h 2323145"/>
              <a:gd name="connsiteX251" fmla="*/ 266777 w 11269336"/>
              <a:gd name="connsiteY251" fmla="*/ 2309012 h 2323145"/>
              <a:gd name="connsiteX252" fmla="*/ 156013 w 11269336"/>
              <a:gd name="connsiteY252" fmla="*/ 2306832 h 2323145"/>
              <a:gd name="connsiteX253" fmla="*/ 87258 w 11269336"/>
              <a:gd name="connsiteY253" fmla="*/ 2285511 h 2323145"/>
              <a:gd name="connsiteX254" fmla="*/ 23798 w 11269336"/>
              <a:gd name="connsiteY254" fmla="*/ 2281822 h 2323145"/>
              <a:gd name="connsiteX255" fmla="*/ 0 w 11269336"/>
              <a:gd name="connsiteY255" fmla="*/ 2285369 h 2323145"/>
              <a:gd name="connsiteX256" fmla="*/ 0 w 11269336"/>
              <a:gd name="connsiteY25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05765 w 11269336"/>
              <a:gd name="connsiteY145" fmla="*/ 2199902 h 2323145"/>
              <a:gd name="connsiteX146" fmla="*/ 4401354 w 11269336"/>
              <a:gd name="connsiteY146" fmla="*/ 2194745 h 2323145"/>
              <a:gd name="connsiteX147" fmla="*/ 4366646 w 11269336"/>
              <a:gd name="connsiteY147" fmla="*/ 2198564 h 2323145"/>
              <a:gd name="connsiteX148" fmla="*/ 4354009 w 11269336"/>
              <a:gd name="connsiteY148" fmla="*/ 2204984 h 2323145"/>
              <a:gd name="connsiteX149" fmla="*/ 4348284 w 11269336"/>
              <a:gd name="connsiteY149" fmla="*/ 2205270 h 2323145"/>
              <a:gd name="connsiteX150" fmla="*/ 4333906 w 11269336"/>
              <a:gd name="connsiteY150" fmla="*/ 2205251 h 2323145"/>
              <a:gd name="connsiteX151" fmla="*/ 4308819 w 11269336"/>
              <a:gd name="connsiteY151" fmla="*/ 2203822 h 2323145"/>
              <a:gd name="connsiteX152" fmla="*/ 4301210 w 11269336"/>
              <a:gd name="connsiteY152" fmla="*/ 2204456 h 2323145"/>
              <a:gd name="connsiteX153" fmla="*/ 4283095 w 11269336"/>
              <a:gd name="connsiteY153" fmla="*/ 2198177 h 2323145"/>
              <a:gd name="connsiteX154" fmla="*/ 4250119 w 11269336"/>
              <a:gd name="connsiteY154" fmla="*/ 2196342 h 2323145"/>
              <a:gd name="connsiteX155" fmla="*/ 4189203 w 11269336"/>
              <a:gd name="connsiteY155" fmla="*/ 2178994 h 2323145"/>
              <a:gd name="connsiteX156" fmla="*/ 4154035 w 11269336"/>
              <a:gd name="connsiteY156" fmla="*/ 2171950 h 2323145"/>
              <a:gd name="connsiteX157" fmla="*/ 4129569 w 11269336"/>
              <a:gd name="connsiteY157" fmla="*/ 2163850 h 2323145"/>
              <a:gd name="connsiteX158" fmla="*/ 4061250 w 11269336"/>
              <a:gd name="connsiteY158" fmla="*/ 2159236 h 2323145"/>
              <a:gd name="connsiteX159" fmla="*/ 3945480 w 11269336"/>
              <a:gd name="connsiteY159" fmla="*/ 2158279 h 2323145"/>
              <a:gd name="connsiteX160" fmla="*/ 3921468 w 11269336"/>
              <a:gd name="connsiteY160" fmla="*/ 2156588 h 2323145"/>
              <a:gd name="connsiteX161" fmla="*/ 3903348 w 11269336"/>
              <a:gd name="connsiteY161" fmla="*/ 2149220 h 2323145"/>
              <a:gd name="connsiteX162" fmla="*/ 3901342 w 11269336"/>
              <a:gd name="connsiteY162" fmla="*/ 2142355 h 2323145"/>
              <a:gd name="connsiteX163" fmla="*/ 3888539 w 11269336"/>
              <a:gd name="connsiteY163" fmla="*/ 2140476 h 2323145"/>
              <a:gd name="connsiteX164" fmla="*/ 3885662 w 11269336"/>
              <a:gd name="connsiteY164" fmla="*/ 2138740 h 2323145"/>
              <a:gd name="connsiteX165" fmla="*/ 3868627 w 11269336"/>
              <a:gd name="connsiteY165" fmla="*/ 2130023 h 2323145"/>
              <a:gd name="connsiteX166" fmla="*/ 3819177 w 11269336"/>
              <a:gd name="connsiteY166" fmla="*/ 2142111 h 2323145"/>
              <a:gd name="connsiteX167" fmla="*/ 3769100 w 11269336"/>
              <a:gd name="connsiteY167" fmla="*/ 2131731 h 2323145"/>
              <a:gd name="connsiteX168" fmla="*/ 3562752 w 11269336"/>
              <a:gd name="connsiteY168" fmla="*/ 2131785 h 2323145"/>
              <a:gd name="connsiteX169" fmla="*/ 3541402 w 11269336"/>
              <a:gd name="connsiteY169" fmla="*/ 2106821 h 2323145"/>
              <a:gd name="connsiteX170" fmla="*/ 3365341 w 11269336"/>
              <a:gd name="connsiteY170" fmla="*/ 2077638 h 2323145"/>
              <a:gd name="connsiteX171" fmla="*/ 3170922 w 11269336"/>
              <a:gd name="connsiteY171" fmla="*/ 2115957 h 2323145"/>
              <a:gd name="connsiteX172" fmla="*/ 3156256 w 11269336"/>
              <a:gd name="connsiteY172" fmla="*/ 2124773 h 2323145"/>
              <a:gd name="connsiteX173" fmla="*/ 3140298 w 11269336"/>
              <a:gd name="connsiteY173" fmla="*/ 2129182 h 2323145"/>
              <a:gd name="connsiteX174" fmla="*/ 3138514 w 11269336"/>
              <a:gd name="connsiteY174" fmla="*/ 2128069 h 2323145"/>
              <a:gd name="connsiteX175" fmla="*/ 3120467 w 11269336"/>
              <a:gd name="connsiteY175" fmla="*/ 2128281 h 2323145"/>
              <a:gd name="connsiteX176" fmla="*/ 3116175 w 11269336"/>
              <a:gd name="connsiteY176" fmla="*/ 2131633 h 2323145"/>
              <a:gd name="connsiteX177" fmla="*/ 3103685 w 11269336"/>
              <a:gd name="connsiteY177" fmla="*/ 2132814 h 2323145"/>
              <a:gd name="connsiteX178" fmla="*/ 3078794 w 11269336"/>
              <a:gd name="connsiteY178" fmla="*/ 2137935 h 2323145"/>
              <a:gd name="connsiteX179" fmla="*/ 3074407 w 11269336"/>
              <a:gd name="connsiteY179" fmla="*/ 2136274 h 2323145"/>
              <a:gd name="connsiteX180" fmla="*/ 3037285 w 11269336"/>
              <a:gd name="connsiteY180" fmla="*/ 2139919 h 2323145"/>
              <a:gd name="connsiteX181" fmla="*/ 3036901 w 11269336"/>
              <a:gd name="connsiteY181" fmla="*/ 2138726 h 2323145"/>
              <a:gd name="connsiteX182" fmla="*/ 3026996 w 11269336"/>
              <a:gd name="connsiteY182" fmla="*/ 2134322 h 2323145"/>
              <a:gd name="connsiteX183" fmla="*/ 3007772 w 11269336"/>
              <a:gd name="connsiteY183" fmla="*/ 2128742 h 2323145"/>
              <a:gd name="connsiteX184" fmla="*/ 2965030 w 11269336"/>
              <a:gd name="connsiteY184" fmla="*/ 2100494 h 2323145"/>
              <a:gd name="connsiteX185" fmla="*/ 2926342 w 11269336"/>
              <a:gd name="connsiteY185" fmla="*/ 2104155 h 2323145"/>
              <a:gd name="connsiteX186" fmla="*/ 2918608 w 11269336"/>
              <a:gd name="connsiteY186" fmla="*/ 2104215 h 2323145"/>
              <a:gd name="connsiteX187" fmla="*/ 2918475 w 11269336"/>
              <a:gd name="connsiteY187" fmla="*/ 2103937 h 2323145"/>
              <a:gd name="connsiteX188" fmla="*/ 2910360 w 11269336"/>
              <a:gd name="connsiteY188" fmla="*/ 2103444 h 2323145"/>
              <a:gd name="connsiteX189" fmla="*/ 2904507 w 11269336"/>
              <a:gd name="connsiteY189" fmla="*/ 2104326 h 2323145"/>
              <a:gd name="connsiteX190" fmla="*/ 2889503 w 11269336"/>
              <a:gd name="connsiteY190" fmla="*/ 2104443 h 2323145"/>
              <a:gd name="connsiteX191" fmla="*/ 2884480 w 11269336"/>
              <a:gd name="connsiteY191" fmla="*/ 2102626 h 2323145"/>
              <a:gd name="connsiteX192" fmla="*/ 2882689 w 11269336"/>
              <a:gd name="connsiteY192" fmla="*/ 2099228 h 2323145"/>
              <a:gd name="connsiteX193" fmla="*/ 2881291 w 11269336"/>
              <a:gd name="connsiteY193" fmla="*/ 2099618 h 2323145"/>
              <a:gd name="connsiteX194" fmla="*/ 2853979 w 11269336"/>
              <a:gd name="connsiteY194" fmla="*/ 2090388 h 2323145"/>
              <a:gd name="connsiteX195" fmla="*/ 2791790 w 11269336"/>
              <a:gd name="connsiteY195" fmla="*/ 2080332 h 2323145"/>
              <a:gd name="connsiteX196" fmla="*/ 2755844 w 11269336"/>
              <a:gd name="connsiteY196" fmla="*/ 2078874 h 2323145"/>
              <a:gd name="connsiteX197" fmla="*/ 2657742 w 11269336"/>
              <a:gd name="connsiteY197" fmla="*/ 2070179 h 2323145"/>
              <a:gd name="connsiteX198" fmla="*/ 2559549 w 11269336"/>
              <a:gd name="connsiteY198" fmla="*/ 2057873 h 2323145"/>
              <a:gd name="connsiteX199" fmla="*/ 2512054 w 11269336"/>
              <a:gd name="connsiteY199" fmla="*/ 2031671 h 2323145"/>
              <a:gd name="connsiteX200" fmla="*/ 2506437 w 11269336"/>
              <a:gd name="connsiteY200" fmla="*/ 2030918 h 2323145"/>
              <a:gd name="connsiteX201" fmla="*/ 2491752 w 11269336"/>
              <a:gd name="connsiteY201" fmla="*/ 2033906 h 2323145"/>
              <a:gd name="connsiteX202" fmla="*/ 2486338 w 11269336"/>
              <a:gd name="connsiteY202" fmla="*/ 2035862 h 2323145"/>
              <a:gd name="connsiteX203" fmla="*/ 2478186 w 11269336"/>
              <a:gd name="connsiteY203" fmla="*/ 2036953 h 2323145"/>
              <a:gd name="connsiteX204" fmla="*/ 2477950 w 11269336"/>
              <a:gd name="connsiteY204" fmla="*/ 2036715 h 2323145"/>
              <a:gd name="connsiteX205" fmla="*/ 2470381 w 11269336"/>
              <a:gd name="connsiteY205" fmla="*/ 2038256 h 2323145"/>
              <a:gd name="connsiteX206" fmla="*/ 2433781 w 11269336"/>
              <a:gd name="connsiteY206" fmla="*/ 2049140 h 2323145"/>
              <a:gd name="connsiteX207" fmla="*/ 2381172 w 11269336"/>
              <a:gd name="connsiteY207" fmla="*/ 2030645 h 2323145"/>
              <a:gd name="connsiteX208" fmla="*/ 2360198 w 11269336"/>
              <a:gd name="connsiteY208" fmla="*/ 2029059 h 2323145"/>
              <a:gd name="connsiteX209" fmla="*/ 2348815 w 11269336"/>
              <a:gd name="connsiteY209" fmla="*/ 2026798 h 2323145"/>
              <a:gd name="connsiteX210" fmla="*/ 2347988 w 11269336"/>
              <a:gd name="connsiteY210" fmla="*/ 2025745 h 2323145"/>
              <a:gd name="connsiteX211" fmla="*/ 2312920 w 11269336"/>
              <a:gd name="connsiteY211" fmla="*/ 2036311 h 2323145"/>
              <a:gd name="connsiteX212" fmla="*/ 2307986 w 11269336"/>
              <a:gd name="connsiteY212" fmla="*/ 2035583 h 2323145"/>
              <a:gd name="connsiteX213" fmla="*/ 2285481 w 11269336"/>
              <a:gd name="connsiteY213" fmla="*/ 2045197 h 2323145"/>
              <a:gd name="connsiteX214" fmla="*/ 2273666 w 11269336"/>
              <a:gd name="connsiteY214" fmla="*/ 2048710 h 2323145"/>
              <a:gd name="connsiteX215" fmla="*/ 2270719 w 11269336"/>
              <a:gd name="connsiteY215" fmla="*/ 2052702 h 2323145"/>
              <a:gd name="connsiteX216" fmla="*/ 2253080 w 11269336"/>
              <a:gd name="connsiteY216" fmla="*/ 2056363 h 2323145"/>
              <a:gd name="connsiteX217" fmla="*/ 2250906 w 11269336"/>
              <a:gd name="connsiteY217" fmla="*/ 2055654 h 2323145"/>
              <a:gd name="connsiteX218" fmla="*/ 2236905 w 11269336"/>
              <a:gd name="connsiteY218" fmla="*/ 2062882 h 2323145"/>
              <a:gd name="connsiteX219" fmla="*/ 2225830 w 11269336"/>
              <a:gd name="connsiteY219" fmla="*/ 2074027 h 2323145"/>
              <a:gd name="connsiteX220" fmla="*/ 2073776 w 11269336"/>
              <a:gd name="connsiteY220" fmla="*/ 2089244 h 2323145"/>
              <a:gd name="connsiteX221" fmla="*/ 1948256 w 11269336"/>
              <a:gd name="connsiteY221" fmla="*/ 2146616 h 2323145"/>
              <a:gd name="connsiteX222" fmla="*/ 1865582 w 11269336"/>
              <a:gd name="connsiteY222" fmla="*/ 2153738 h 2323145"/>
              <a:gd name="connsiteX223" fmla="*/ 1835210 w 11269336"/>
              <a:gd name="connsiteY223" fmla="*/ 2134244 h 2323145"/>
              <a:gd name="connsiteX224" fmla="*/ 1632661 w 11269336"/>
              <a:gd name="connsiteY224" fmla="*/ 2173882 h 2323145"/>
              <a:gd name="connsiteX225" fmla="*/ 1579590 w 11269336"/>
              <a:gd name="connsiteY225" fmla="*/ 2173680 h 2323145"/>
              <a:gd name="connsiteX226" fmla="*/ 1535601 w 11269336"/>
              <a:gd name="connsiteY226" fmla="*/ 2194590 h 2323145"/>
              <a:gd name="connsiteX227" fmla="*/ 1515594 w 11269336"/>
              <a:gd name="connsiteY227" fmla="*/ 2189622 h 2323145"/>
              <a:gd name="connsiteX228" fmla="*/ 1512113 w 11269336"/>
              <a:gd name="connsiteY228" fmla="*/ 2188534 h 2323145"/>
              <a:gd name="connsiteX229" fmla="*/ 1498838 w 11269336"/>
              <a:gd name="connsiteY229" fmla="*/ 2189213 h 2323145"/>
              <a:gd name="connsiteX230" fmla="*/ 1494279 w 11269336"/>
              <a:gd name="connsiteY230" fmla="*/ 2183112 h 2323145"/>
              <a:gd name="connsiteX231" fmla="*/ 1473714 w 11269336"/>
              <a:gd name="connsiteY231" fmla="*/ 2179625 h 2323145"/>
              <a:gd name="connsiteX232" fmla="*/ 1449503 w 11269336"/>
              <a:gd name="connsiteY232" fmla="*/ 2182633 h 2323145"/>
              <a:gd name="connsiteX233" fmla="*/ 1266687 w 11269336"/>
              <a:gd name="connsiteY233" fmla="*/ 2212688 h 2323145"/>
              <a:gd name="connsiteX234" fmla="*/ 1239614 w 11269336"/>
              <a:gd name="connsiteY234" fmla="*/ 2209727 h 2323145"/>
              <a:gd name="connsiteX235" fmla="*/ 1202436 w 11269336"/>
              <a:gd name="connsiteY235" fmla="*/ 2209817 h 2323145"/>
              <a:gd name="connsiteX236" fmla="*/ 1136097 w 11269336"/>
              <a:gd name="connsiteY236" fmla="*/ 2205112 h 2323145"/>
              <a:gd name="connsiteX237" fmla="*/ 988232 w 11269336"/>
              <a:gd name="connsiteY237" fmla="*/ 2235635 h 2323145"/>
              <a:gd name="connsiteX238" fmla="*/ 981959 w 11269336"/>
              <a:gd name="connsiteY238" fmla="*/ 2231607 h 2323145"/>
              <a:gd name="connsiteX239" fmla="*/ 938600 w 11269336"/>
              <a:gd name="connsiteY239" fmla="*/ 2238113 h 2323145"/>
              <a:gd name="connsiteX240" fmla="*/ 791788 w 11269336"/>
              <a:gd name="connsiteY240" fmla="*/ 2293224 h 2323145"/>
              <a:gd name="connsiteX241" fmla="*/ 706914 w 11269336"/>
              <a:gd name="connsiteY241" fmla="*/ 2305046 h 2323145"/>
              <a:gd name="connsiteX242" fmla="*/ 675971 w 11269336"/>
              <a:gd name="connsiteY242" fmla="*/ 2304030 h 2323145"/>
              <a:gd name="connsiteX243" fmla="*/ 624180 w 11269336"/>
              <a:gd name="connsiteY243" fmla="*/ 2302650 h 2323145"/>
              <a:gd name="connsiteX244" fmla="*/ 583453 w 11269336"/>
              <a:gd name="connsiteY244" fmla="*/ 2288788 h 2323145"/>
              <a:gd name="connsiteX245" fmla="*/ 540946 w 11269336"/>
              <a:gd name="connsiteY245" fmla="*/ 2292721 h 2323145"/>
              <a:gd name="connsiteX246" fmla="*/ 533680 w 11269336"/>
              <a:gd name="connsiteY246" fmla="*/ 2310233 h 2323145"/>
              <a:gd name="connsiteX247" fmla="*/ 487366 w 11269336"/>
              <a:gd name="connsiteY247" fmla="*/ 2309053 h 2323145"/>
              <a:gd name="connsiteX248" fmla="*/ 416820 w 11269336"/>
              <a:gd name="connsiteY248" fmla="*/ 2305443 h 2323145"/>
              <a:gd name="connsiteX249" fmla="*/ 376805 w 11269336"/>
              <a:gd name="connsiteY249" fmla="*/ 2307647 h 2323145"/>
              <a:gd name="connsiteX250" fmla="*/ 266777 w 11269336"/>
              <a:gd name="connsiteY250" fmla="*/ 2309012 h 2323145"/>
              <a:gd name="connsiteX251" fmla="*/ 156013 w 11269336"/>
              <a:gd name="connsiteY251" fmla="*/ 2306832 h 2323145"/>
              <a:gd name="connsiteX252" fmla="*/ 87258 w 11269336"/>
              <a:gd name="connsiteY252" fmla="*/ 2285511 h 2323145"/>
              <a:gd name="connsiteX253" fmla="*/ 23798 w 11269336"/>
              <a:gd name="connsiteY253" fmla="*/ 2281822 h 2323145"/>
              <a:gd name="connsiteX254" fmla="*/ 0 w 11269336"/>
              <a:gd name="connsiteY254" fmla="*/ 2285369 h 2323145"/>
              <a:gd name="connsiteX255" fmla="*/ 0 w 11269336"/>
              <a:gd name="connsiteY25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05765 w 11269336"/>
              <a:gd name="connsiteY144" fmla="*/ 2199902 h 2323145"/>
              <a:gd name="connsiteX145" fmla="*/ 4401354 w 11269336"/>
              <a:gd name="connsiteY145" fmla="*/ 2194745 h 2323145"/>
              <a:gd name="connsiteX146" fmla="*/ 4366646 w 11269336"/>
              <a:gd name="connsiteY146" fmla="*/ 2198564 h 2323145"/>
              <a:gd name="connsiteX147" fmla="*/ 4354009 w 11269336"/>
              <a:gd name="connsiteY147" fmla="*/ 2204984 h 2323145"/>
              <a:gd name="connsiteX148" fmla="*/ 4348284 w 11269336"/>
              <a:gd name="connsiteY148" fmla="*/ 2205270 h 2323145"/>
              <a:gd name="connsiteX149" fmla="*/ 4333906 w 11269336"/>
              <a:gd name="connsiteY149" fmla="*/ 2205251 h 2323145"/>
              <a:gd name="connsiteX150" fmla="*/ 4308819 w 11269336"/>
              <a:gd name="connsiteY150" fmla="*/ 2203822 h 2323145"/>
              <a:gd name="connsiteX151" fmla="*/ 4301210 w 11269336"/>
              <a:gd name="connsiteY151" fmla="*/ 2204456 h 2323145"/>
              <a:gd name="connsiteX152" fmla="*/ 4283095 w 11269336"/>
              <a:gd name="connsiteY152" fmla="*/ 2198177 h 2323145"/>
              <a:gd name="connsiteX153" fmla="*/ 4250119 w 11269336"/>
              <a:gd name="connsiteY153" fmla="*/ 2196342 h 2323145"/>
              <a:gd name="connsiteX154" fmla="*/ 4189203 w 11269336"/>
              <a:gd name="connsiteY154" fmla="*/ 2178994 h 2323145"/>
              <a:gd name="connsiteX155" fmla="*/ 4154035 w 11269336"/>
              <a:gd name="connsiteY155" fmla="*/ 2171950 h 2323145"/>
              <a:gd name="connsiteX156" fmla="*/ 4129569 w 11269336"/>
              <a:gd name="connsiteY156" fmla="*/ 2163850 h 2323145"/>
              <a:gd name="connsiteX157" fmla="*/ 4061250 w 11269336"/>
              <a:gd name="connsiteY157" fmla="*/ 2159236 h 2323145"/>
              <a:gd name="connsiteX158" fmla="*/ 3945480 w 11269336"/>
              <a:gd name="connsiteY158" fmla="*/ 2158279 h 2323145"/>
              <a:gd name="connsiteX159" fmla="*/ 3921468 w 11269336"/>
              <a:gd name="connsiteY159" fmla="*/ 2156588 h 2323145"/>
              <a:gd name="connsiteX160" fmla="*/ 3903348 w 11269336"/>
              <a:gd name="connsiteY160" fmla="*/ 2149220 h 2323145"/>
              <a:gd name="connsiteX161" fmla="*/ 3901342 w 11269336"/>
              <a:gd name="connsiteY161" fmla="*/ 2142355 h 2323145"/>
              <a:gd name="connsiteX162" fmla="*/ 3888539 w 11269336"/>
              <a:gd name="connsiteY162" fmla="*/ 2140476 h 2323145"/>
              <a:gd name="connsiteX163" fmla="*/ 3885662 w 11269336"/>
              <a:gd name="connsiteY163" fmla="*/ 2138740 h 2323145"/>
              <a:gd name="connsiteX164" fmla="*/ 3868627 w 11269336"/>
              <a:gd name="connsiteY164" fmla="*/ 2130023 h 2323145"/>
              <a:gd name="connsiteX165" fmla="*/ 3819177 w 11269336"/>
              <a:gd name="connsiteY165" fmla="*/ 2142111 h 2323145"/>
              <a:gd name="connsiteX166" fmla="*/ 3769100 w 11269336"/>
              <a:gd name="connsiteY166" fmla="*/ 2131731 h 2323145"/>
              <a:gd name="connsiteX167" fmla="*/ 3562752 w 11269336"/>
              <a:gd name="connsiteY167" fmla="*/ 2131785 h 2323145"/>
              <a:gd name="connsiteX168" fmla="*/ 3541402 w 11269336"/>
              <a:gd name="connsiteY168" fmla="*/ 2106821 h 2323145"/>
              <a:gd name="connsiteX169" fmla="*/ 3365341 w 11269336"/>
              <a:gd name="connsiteY169" fmla="*/ 2077638 h 2323145"/>
              <a:gd name="connsiteX170" fmla="*/ 3170922 w 11269336"/>
              <a:gd name="connsiteY170" fmla="*/ 2115957 h 2323145"/>
              <a:gd name="connsiteX171" fmla="*/ 3156256 w 11269336"/>
              <a:gd name="connsiteY171" fmla="*/ 2124773 h 2323145"/>
              <a:gd name="connsiteX172" fmla="*/ 3140298 w 11269336"/>
              <a:gd name="connsiteY172" fmla="*/ 2129182 h 2323145"/>
              <a:gd name="connsiteX173" fmla="*/ 3138514 w 11269336"/>
              <a:gd name="connsiteY173" fmla="*/ 2128069 h 2323145"/>
              <a:gd name="connsiteX174" fmla="*/ 3120467 w 11269336"/>
              <a:gd name="connsiteY174" fmla="*/ 2128281 h 2323145"/>
              <a:gd name="connsiteX175" fmla="*/ 3116175 w 11269336"/>
              <a:gd name="connsiteY175" fmla="*/ 2131633 h 2323145"/>
              <a:gd name="connsiteX176" fmla="*/ 3103685 w 11269336"/>
              <a:gd name="connsiteY176" fmla="*/ 2132814 h 2323145"/>
              <a:gd name="connsiteX177" fmla="*/ 3078794 w 11269336"/>
              <a:gd name="connsiteY177" fmla="*/ 2137935 h 2323145"/>
              <a:gd name="connsiteX178" fmla="*/ 3074407 w 11269336"/>
              <a:gd name="connsiteY178" fmla="*/ 2136274 h 2323145"/>
              <a:gd name="connsiteX179" fmla="*/ 3037285 w 11269336"/>
              <a:gd name="connsiteY179" fmla="*/ 2139919 h 2323145"/>
              <a:gd name="connsiteX180" fmla="*/ 3036901 w 11269336"/>
              <a:gd name="connsiteY180" fmla="*/ 2138726 h 2323145"/>
              <a:gd name="connsiteX181" fmla="*/ 3026996 w 11269336"/>
              <a:gd name="connsiteY181" fmla="*/ 2134322 h 2323145"/>
              <a:gd name="connsiteX182" fmla="*/ 3007772 w 11269336"/>
              <a:gd name="connsiteY182" fmla="*/ 2128742 h 2323145"/>
              <a:gd name="connsiteX183" fmla="*/ 2965030 w 11269336"/>
              <a:gd name="connsiteY183" fmla="*/ 2100494 h 2323145"/>
              <a:gd name="connsiteX184" fmla="*/ 2926342 w 11269336"/>
              <a:gd name="connsiteY184" fmla="*/ 2104155 h 2323145"/>
              <a:gd name="connsiteX185" fmla="*/ 2918608 w 11269336"/>
              <a:gd name="connsiteY185" fmla="*/ 2104215 h 2323145"/>
              <a:gd name="connsiteX186" fmla="*/ 2918475 w 11269336"/>
              <a:gd name="connsiteY186" fmla="*/ 2103937 h 2323145"/>
              <a:gd name="connsiteX187" fmla="*/ 2910360 w 11269336"/>
              <a:gd name="connsiteY187" fmla="*/ 2103444 h 2323145"/>
              <a:gd name="connsiteX188" fmla="*/ 2904507 w 11269336"/>
              <a:gd name="connsiteY188" fmla="*/ 2104326 h 2323145"/>
              <a:gd name="connsiteX189" fmla="*/ 2889503 w 11269336"/>
              <a:gd name="connsiteY189" fmla="*/ 2104443 h 2323145"/>
              <a:gd name="connsiteX190" fmla="*/ 2884480 w 11269336"/>
              <a:gd name="connsiteY190" fmla="*/ 2102626 h 2323145"/>
              <a:gd name="connsiteX191" fmla="*/ 2882689 w 11269336"/>
              <a:gd name="connsiteY191" fmla="*/ 2099228 h 2323145"/>
              <a:gd name="connsiteX192" fmla="*/ 2881291 w 11269336"/>
              <a:gd name="connsiteY192" fmla="*/ 2099618 h 2323145"/>
              <a:gd name="connsiteX193" fmla="*/ 2853979 w 11269336"/>
              <a:gd name="connsiteY193" fmla="*/ 2090388 h 2323145"/>
              <a:gd name="connsiteX194" fmla="*/ 2791790 w 11269336"/>
              <a:gd name="connsiteY194" fmla="*/ 2080332 h 2323145"/>
              <a:gd name="connsiteX195" fmla="*/ 2755844 w 11269336"/>
              <a:gd name="connsiteY195" fmla="*/ 2078874 h 2323145"/>
              <a:gd name="connsiteX196" fmla="*/ 2657742 w 11269336"/>
              <a:gd name="connsiteY196" fmla="*/ 2070179 h 2323145"/>
              <a:gd name="connsiteX197" fmla="*/ 2559549 w 11269336"/>
              <a:gd name="connsiteY197" fmla="*/ 2057873 h 2323145"/>
              <a:gd name="connsiteX198" fmla="*/ 2512054 w 11269336"/>
              <a:gd name="connsiteY198" fmla="*/ 2031671 h 2323145"/>
              <a:gd name="connsiteX199" fmla="*/ 2506437 w 11269336"/>
              <a:gd name="connsiteY199" fmla="*/ 2030918 h 2323145"/>
              <a:gd name="connsiteX200" fmla="*/ 2491752 w 11269336"/>
              <a:gd name="connsiteY200" fmla="*/ 2033906 h 2323145"/>
              <a:gd name="connsiteX201" fmla="*/ 2486338 w 11269336"/>
              <a:gd name="connsiteY201" fmla="*/ 2035862 h 2323145"/>
              <a:gd name="connsiteX202" fmla="*/ 2478186 w 11269336"/>
              <a:gd name="connsiteY202" fmla="*/ 2036953 h 2323145"/>
              <a:gd name="connsiteX203" fmla="*/ 2477950 w 11269336"/>
              <a:gd name="connsiteY203" fmla="*/ 2036715 h 2323145"/>
              <a:gd name="connsiteX204" fmla="*/ 2470381 w 11269336"/>
              <a:gd name="connsiteY204" fmla="*/ 2038256 h 2323145"/>
              <a:gd name="connsiteX205" fmla="*/ 2433781 w 11269336"/>
              <a:gd name="connsiteY205" fmla="*/ 2049140 h 2323145"/>
              <a:gd name="connsiteX206" fmla="*/ 2381172 w 11269336"/>
              <a:gd name="connsiteY206" fmla="*/ 2030645 h 2323145"/>
              <a:gd name="connsiteX207" fmla="*/ 2360198 w 11269336"/>
              <a:gd name="connsiteY207" fmla="*/ 2029059 h 2323145"/>
              <a:gd name="connsiteX208" fmla="*/ 2348815 w 11269336"/>
              <a:gd name="connsiteY208" fmla="*/ 2026798 h 2323145"/>
              <a:gd name="connsiteX209" fmla="*/ 2347988 w 11269336"/>
              <a:gd name="connsiteY209" fmla="*/ 2025745 h 2323145"/>
              <a:gd name="connsiteX210" fmla="*/ 2312920 w 11269336"/>
              <a:gd name="connsiteY210" fmla="*/ 2036311 h 2323145"/>
              <a:gd name="connsiteX211" fmla="*/ 2307986 w 11269336"/>
              <a:gd name="connsiteY211" fmla="*/ 2035583 h 2323145"/>
              <a:gd name="connsiteX212" fmla="*/ 2285481 w 11269336"/>
              <a:gd name="connsiteY212" fmla="*/ 2045197 h 2323145"/>
              <a:gd name="connsiteX213" fmla="*/ 2273666 w 11269336"/>
              <a:gd name="connsiteY213" fmla="*/ 2048710 h 2323145"/>
              <a:gd name="connsiteX214" fmla="*/ 2270719 w 11269336"/>
              <a:gd name="connsiteY214" fmla="*/ 2052702 h 2323145"/>
              <a:gd name="connsiteX215" fmla="*/ 2253080 w 11269336"/>
              <a:gd name="connsiteY215" fmla="*/ 2056363 h 2323145"/>
              <a:gd name="connsiteX216" fmla="*/ 2250906 w 11269336"/>
              <a:gd name="connsiteY216" fmla="*/ 2055654 h 2323145"/>
              <a:gd name="connsiteX217" fmla="*/ 2236905 w 11269336"/>
              <a:gd name="connsiteY217" fmla="*/ 2062882 h 2323145"/>
              <a:gd name="connsiteX218" fmla="*/ 2225830 w 11269336"/>
              <a:gd name="connsiteY218" fmla="*/ 2074027 h 2323145"/>
              <a:gd name="connsiteX219" fmla="*/ 2073776 w 11269336"/>
              <a:gd name="connsiteY219" fmla="*/ 2089244 h 2323145"/>
              <a:gd name="connsiteX220" fmla="*/ 1948256 w 11269336"/>
              <a:gd name="connsiteY220" fmla="*/ 2146616 h 2323145"/>
              <a:gd name="connsiteX221" fmla="*/ 1865582 w 11269336"/>
              <a:gd name="connsiteY221" fmla="*/ 2153738 h 2323145"/>
              <a:gd name="connsiteX222" fmla="*/ 1835210 w 11269336"/>
              <a:gd name="connsiteY222" fmla="*/ 2134244 h 2323145"/>
              <a:gd name="connsiteX223" fmla="*/ 1632661 w 11269336"/>
              <a:gd name="connsiteY223" fmla="*/ 2173882 h 2323145"/>
              <a:gd name="connsiteX224" fmla="*/ 1579590 w 11269336"/>
              <a:gd name="connsiteY224" fmla="*/ 2173680 h 2323145"/>
              <a:gd name="connsiteX225" fmla="*/ 1535601 w 11269336"/>
              <a:gd name="connsiteY225" fmla="*/ 2194590 h 2323145"/>
              <a:gd name="connsiteX226" fmla="*/ 1515594 w 11269336"/>
              <a:gd name="connsiteY226" fmla="*/ 2189622 h 2323145"/>
              <a:gd name="connsiteX227" fmla="*/ 1512113 w 11269336"/>
              <a:gd name="connsiteY227" fmla="*/ 2188534 h 2323145"/>
              <a:gd name="connsiteX228" fmla="*/ 1498838 w 11269336"/>
              <a:gd name="connsiteY228" fmla="*/ 2189213 h 2323145"/>
              <a:gd name="connsiteX229" fmla="*/ 1494279 w 11269336"/>
              <a:gd name="connsiteY229" fmla="*/ 2183112 h 2323145"/>
              <a:gd name="connsiteX230" fmla="*/ 1473714 w 11269336"/>
              <a:gd name="connsiteY230" fmla="*/ 2179625 h 2323145"/>
              <a:gd name="connsiteX231" fmla="*/ 1449503 w 11269336"/>
              <a:gd name="connsiteY231" fmla="*/ 2182633 h 2323145"/>
              <a:gd name="connsiteX232" fmla="*/ 1266687 w 11269336"/>
              <a:gd name="connsiteY232" fmla="*/ 2212688 h 2323145"/>
              <a:gd name="connsiteX233" fmla="*/ 1239614 w 11269336"/>
              <a:gd name="connsiteY233" fmla="*/ 2209727 h 2323145"/>
              <a:gd name="connsiteX234" fmla="*/ 1202436 w 11269336"/>
              <a:gd name="connsiteY234" fmla="*/ 2209817 h 2323145"/>
              <a:gd name="connsiteX235" fmla="*/ 1136097 w 11269336"/>
              <a:gd name="connsiteY235" fmla="*/ 2205112 h 2323145"/>
              <a:gd name="connsiteX236" fmla="*/ 988232 w 11269336"/>
              <a:gd name="connsiteY236" fmla="*/ 2235635 h 2323145"/>
              <a:gd name="connsiteX237" fmla="*/ 981959 w 11269336"/>
              <a:gd name="connsiteY237" fmla="*/ 2231607 h 2323145"/>
              <a:gd name="connsiteX238" fmla="*/ 938600 w 11269336"/>
              <a:gd name="connsiteY238" fmla="*/ 2238113 h 2323145"/>
              <a:gd name="connsiteX239" fmla="*/ 791788 w 11269336"/>
              <a:gd name="connsiteY239" fmla="*/ 2293224 h 2323145"/>
              <a:gd name="connsiteX240" fmla="*/ 706914 w 11269336"/>
              <a:gd name="connsiteY240" fmla="*/ 2305046 h 2323145"/>
              <a:gd name="connsiteX241" fmla="*/ 675971 w 11269336"/>
              <a:gd name="connsiteY241" fmla="*/ 2304030 h 2323145"/>
              <a:gd name="connsiteX242" fmla="*/ 624180 w 11269336"/>
              <a:gd name="connsiteY242" fmla="*/ 2302650 h 2323145"/>
              <a:gd name="connsiteX243" fmla="*/ 583453 w 11269336"/>
              <a:gd name="connsiteY243" fmla="*/ 2288788 h 2323145"/>
              <a:gd name="connsiteX244" fmla="*/ 540946 w 11269336"/>
              <a:gd name="connsiteY244" fmla="*/ 2292721 h 2323145"/>
              <a:gd name="connsiteX245" fmla="*/ 533680 w 11269336"/>
              <a:gd name="connsiteY245" fmla="*/ 2310233 h 2323145"/>
              <a:gd name="connsiteX246" fmla="*/ 487366 w 11269336"/>
              <a:gd name="connsiteY246" fmla="*/ 2309053 h 2323145"/>
              <a:gd name="connsiteX247" fmla="*/ 416820 w 11269336"/>
              <a:gd name="connsiteY247" fmla="*/ 2305443 h 2323145"/>
              <a:gd name="connsiteX248" fmla="*/ 376805 w 11269336"/>
              <a:gd name="connsiteY248" fmla="*/ 2307647 h 2323145"/>
              <a:gd name="connsiteX249" fmla="*/ 266777 w 11269336"/>
              <a:gd name="connsiteY249" fmla="*/ 2309012 h 2323145"/>
              <a:gd name="connsiteX250" fmla="*/ 156013 w 11269336"/>
              <a:gd name="connsiteY250" fmla="*/ 2306832 h 2323145"/>
              <a:gd name="connsiteX251" fmla="*/ 87258 w 11269336"/>
              <a:gd name="connsiteY251" fmla="*/ 2285511 h 2323145"/>
              <a:gd name="connsiteX252" fmla="*/ 23798 w 11269336"/>
              <a:gd name="connsiteY252" fmla="*/ 2281822 h 2323145"/>
              <a:gd name="connsiteX253" fmla="*/ 0 w 11269336"/>
              <a:gd name="connsiteY253" fmla="*/ 2285369 h 2323145"/>
              <a:gd name="connsiteX254" fmla="*/ 0 w 11269336"/>
              <a:gd name="connsiteY254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67257 w 11269336"/>
              <a:gd name="connsiteY142" fmla="*/ 2196121 h 2323145"/>
              <a:gd name="connsiteX143" fmla="*/ 4405765 w 11269336"/>
              <a:gd name="connsiteY143" fmla="*/ 2199902 h 2323145"/>
              <a:gd name="connsiteX144" fmla="*/ 4401354 w 11269336"/>
              <a:gd name="connsiteY144" fmla="*/ 2194745 h 2323145"/>
              <a:gd name="connsiteX145" fmla="*/ 4366646 w 11269336"/>
              <a:gd name="connsiteY145" fmla="*/ 2198564 h 2323145"/>
              <a:gd name="connsiteX146" fmla="*/ 4354009 w 11269336"/>
              <a:gd name="connsiteY146" fmla="*/ 2204984 h 2323145"/>
              <a:gd name="connsiteX147" fmla="*/ 4348284 w 11269336"/>
              <a:gd name="connsiteY147" fmla="*/ 2205270 h 2323145"/>
              <a:gd name="connsiteX148" fmla="*/ 4333906 w 11269336"/>
              <a:gd name="connsiteY148" fmla="*/ 2205251 h 2323145"/>
              <a:gd name="connsiteX149" fmla="*/ 4308819 w 11269336"/>
              <a:gd name="connsiteY149" fmla="*/ 2203822 h 2323145"/>
              <a:gd name="connsiteX150" fmla="*/ 4301210 w 11269336"/>
              <a:gd name="connsiteY150" fmla="*/ 2204456 h 2323145"/>
              <a:gd name="connsiteX151" fmla="*/ 4283095 w 11269336"/>
              <a:gd name="connsiteY151" fmla="*/ 2198177 h 2323145"/>
              <a:gd name="connsiteX152" fmla="*/ 4250119 w 11269336"/>
              <a:gd name="connsiteY152" fmla="*/ 2196342 h 2323145"/>
              <a:gd name="connsiteX153" fmla="*/ 4189203 w 11269336"/>
              <a:gd name="connsiteY153" fmla="*/ 2178994 h 2323145"/>
              <a:gd name="connsiteX154" fmla="*/ 4154035 w 11269336"/>
              <a:gd name="connsiteY154" fmla="*/ 2171950 h 2323145"/>
              <a:gd name="connsiteX155" fmla="*/ 4129569 w 11269336"/>
              <a:gd name="connsiteY155" fmla="*/ 2163850 h 2323145"/>
              <a:gd name="connsiteX156" fmla="*/ 4061250 w 11269336"/>
              <a:gd name="connsiteY156" fmla="*/ 2159236 h 2323145"/>
              <a:gd name="connsiteX157" fmla="*/ 3945480 w 11269336"/>
              <a:gd name="connsiteY157" fmla="*/ 2158279 h 2323145"/>
              <a:gd name="connsiteX158" fmla="*/ 3921468 w 11269336"/>
              <a:gd name="connsiteY158" fmla="*/ 2156588 h 2323145"/>
              <a:gd name="connsiteX159" fmla="*/ 3903348 w 11269336"/>
              <a:gd name="connsiteY159" fmla="*/ 2149220 h 2323145"/>
              <a:gd name="connsiteX160" fmla="*/ 3901342 w 11269336"/>
              <a:gd name="connsiteY160" fmla="*/ 2142355 h 2323145"/>
              <a:gd name="connsiteX161" fmla="*/ 3888539 w 11269336"/>
              <a:gd name="connsiteY161" fmla="*/ 2140476 h 2323145"/>
              <a:gd name="connsiteX162" fmla="*/ 3885662 w 11269336"/>
              <a:gd name="connsiteY162" fmla="*/ 2138740 h 2323145"/>
              <a:gd name="connsiteX163" fmla="*/ 3868627 w 11269336"/>
              <a:gd name="connsiteY163" fmla="*/ 2130023 h 2323145"/>
              <a:gd name="connsiteX164" fmla="*/ 3819177 w 11269336"/>
              <a:gd name="connsiteY164" fmla="*/ 2142111 h 2323145"/>
              <a:gd name="connsiteX165" fmla="*/ 3769100 w 11269336"/>
              <a:gd name="connsiteY165" fmla="*/ 2131731 h 2323145"/>
              <a:gd name="connsiteX166" fmla="*/ 3562752 w 11269336"/>
              <a:gd name="connsiteY166" fmla="*/ 2131785 h 2323145"/>
              <a:gd name="connsiteX167" fmla="*/ 3541402 w 11269336"/>
              <a:gd name="connsiteY167" fmla="*/ 2106821 h 2323145"/>
              <a:gd name="connsiteX168" fmla="*/ 3365341 w 11269336"/>
              <a:gd name="connsiteY168" fmla="*/ 2077638 h 2323145"/>
              <a:gd name="connsiteX169" fmla="*/ 3170922 w 11269336"/>
              <a:gd name="connsiteY169" fmla="*/ 2115957 h 2323145"/>
              <a:gd name="connsiteX170" fmla="*/ 3156256 w 11269336"/>
              <a:gd name="connsiteY170" fmla="*/ 2124773 h 2323145"/>
              <a:gd name="connsiteX171" fmla="*/ 3140298 w 11269336"/>
              <a:gd name="connsiteY171" fmla="*/ 2129182 h 2323145"/>
              <a:gd name="connsiteX172" fmla="*/ 3138514 w 11269336"/>
              <a:gd name="connsiteY172" fmla="*/ 2128069 h 2323145"/>
              <a:gd name="connsiteX173" fmla="*/ 3120467 w 11269336"/>
              <a:gd name="connsiteY173" fmla="*/ 2128281 h 2323145"/>
              <a:gd name="connsiteX174" fmla="*/ 3116175 w 11269336"/>
              <a:gd name="connsiteY174" fmla="*/ 2131633 h 2323145"/>
              <a:gd name="connsiteX175" fmla="*/ 3103685 w 11269336"/>
              <a:gd name="connsiteY175" fmla="*/ 2132814 h 2323145"/>
              <a:gd name="connsiteX176" fmla="*/ 3078794 w 11269336"/>
              <a:gd name="connsiteY176" fmla="*/ 2137935 h 2323145"/>
              <a:gd name="connsiteX177" fmla="*/ 3074407 w 11269336"/>
              <a:gd name="connsiteY177" fmla="*/ 2136274 h 2323145"/>
              <a:gd name="connsiteX178" fmla="*/ 3037285 w 11269336"/>
              <a:gd name="connsiteY178" fmla="*/ 2139919 h 2323145"/>
              <a:gd name="connsiteX179" fmla="*/ 3036901 w 11269336"/>
              <a:gd name="connsiteY179" fmla="*/ 2138726 h 2323145"/>
              <a:gd name="connsiteX180" fmla="*/ 3026996 w 11269336"/>
              <a:gd name="connsiteY180" fmla="*/ 2134322 h 2323145"/>
              <a:gd name="connsiteX181" fmla="*/ 3007772 w 11269336"/>
              <a:gd name="connsiteY181" fmla="*/ 2128742 h 2323145"/>
              <a:gd name="connsiteX182" fmla="*/ 2965030 w 11269336"/>
              <a:gd name="connsiteY182" fmla="*/ 2100494 h 2323145"/>
              <a:gd name="connsiteX183" fmla="*/ 2926342 w 11269336"/>
              <a:gd name="connsiteY183" fmla="*/ 2104155 h 2323145"/>
              <a:gd name="connsiteX184" fmla="*/ 2918608 w 11269336"/>
              <a:gd name="connsiteY184" fmla="*/ 2104215 h 2323145"/>
              <a:gd name="connsiteX185" fmla="*/ 2918475 w 11269336"/>
              <a:gd name="connsiteY185" fmla="*/ 2103937 h 2323145"/>
              <a:gd name="connsiteX186" fmla="*/ 2910360 w 11269336"/>
              <a:gd name="connsiteY186" fmla="*/ 2103444 h 2323145"/>
              <a:gd name="connsiteX187" fmla="*/ 2904507 w 11269336"/>
              <a:gd name="connsiteY187" fmla="*/ 2104326 h 2323145"/>
              <a:gd name="connsiteX188" fmla="*/ 2889503 w 11269336"/>
              <a:gd name="connsiteY188" fmla="*/ 2104443 h 2323145"/>
              <a:gd name="connsiteX189" fmla="*/ 2884480 w 11269336"/>
              <a:gd name="connsiteY189" fmla="*/ 2102626 h 2323145"/>
              <a:gd name="connsiteX190" fmla="*/ 2882689 w 11269336"/>
              <a:gd name="connsiteY190" fmla="*/ 2099228 h 2323145"/>
              <a:gd name="connsiteX191" fmla="*/ 2881291 w 11269336"/>
              <a:gd name="connsiteY191" fmla="*/ 2099618 h 2323145"/>
              <a:gd name="connsiteX192" fmla="*/ 2853979 w 11269336"/>
              <a:gd name="connsiteY192" fmla="*/ 2090388 h 2323145"/>
              <a:gd name="connsiteX193" fmla="*/ 2791790 w 11269336"/>
              <a:gd name="connsiteY193" fmla="*/ 2080332 h 2323145"/>
              <a:gd name="connsiteX194" fmla="*/ 2755844 w 11269336"/>
              <a:gd name="connsiteY194" fmla="*/ 2078874 h 2323145"/>
              <a:gd name="connsiteX195" fmla="*/ 2657742 w 11269336"/>
              <a:gd name="connsiteY195" fmla="*/ 2070179 h 2323145"/>
              <a:gd name="connsiteX196" fmla="*/ 2559549 w 11269336"/>
              <a:gd name="connsiteY196" fmla="*/ 2057873 h 2323145"/>
              <a:gd name="connsiteX197" fmla="*/ 2512054 w 11269336"/>
              <a:gd name="connsiteY197" fmla="*/ 2031671 h 2323145"/>
              <a:gd name="connsiteX198" fmla="*/ 2506437 w 11269336"/>
              <a:gd name="connsiteY198" fmla="*/ 2030918 h 2323145"/>
              <a:gd name="connsiteX199" fmla="*/ 2491752 w 11269336"/>
              <a:gd name="connsiteY199" fmla="*/ 2033906 h 2323145"/>
              <a:gd name="connsiteX200" fmla="*/ 2486338 w 11269336"/>
              <a:gd name="connsiteY200" fmla="*/ 2035862 h 2323145"/>
              <a:gd name="connsiteX201" fmla="*/ 2478186 w 11269336"/>
              <a:gd name="connsiteY201" fmla="*/ 2036953 h 2323145"/>
              <a:gd name="connsiteX202" fmla="*/ 2477950 w 11269336"/>
              <a:gd name="connsiteY202" fmla="*/ 2036715 h 2323145"/>
              <a:gd name="connsiteX203" fmla="*/ 2470381 w 11269336"/>
              <a:gd name="connsiteY203" fmla="*/ 2038256 h 2323145"/>
              <a:gd name="connsiteX204" fmla="*/ 2433781 w 11269336"/>
              <a:gd name="connsiteY204" fmla="*/ 2049140 h 2323145"/>
              <a:gd name="connsiteX205" fmla="*/ 2381172 w 11269336"/>
              <a:gd name="connsiteY205" fmla="*/ 2030645 h 2323145"/>
              <a:gd name="connsiteX206" fmla="*/ 2360198 w 11269336"/>
              <a:gd name="connsiteY206" fmla="*/ 2029059 h 2323145"/>
              <a:gd name="connsiteX207" fmla="*/ 2348815 w 11269336"/>
              <a:gd name="connsiteY207" fmla="*/ 2026798 h 2323145"/>
              <a:gd name="connsiteX208" fmla="*/ 2347988 w 11269336"/>
              <a:gd name="connsiteY208" fmla="*/ 2025745 h 2323145"/>
              <a:gd name="connsiteX209" fmla="*/ 2312920 w 11269336"/>
              <a:gd name="connsiteY209" fmla="*/ 2036311 h 2323145"/>
              <a:gd name="connsiteX210" fmla="*/ 2307986 w 11269336"/>
              <a:gd name="connsiteY210" fmla="*/ 2035583 h 2323145"/>
              <a:gd name="connsiteX211" fmla="*/ 2285481 w 11269336"/>
              <a:gd name="connsiteY211" fmla="*/ 2045197 h 2323145"/>
              <a:gd name="connsiteX212" fmla="*/ 2273666 w 11269336"/>
              <a:gd name="connsiteY212" fmla="*/ 2048710 h 2323145"/>
              <a:gd name="connsiteX213" fmla="*/ 2270719 w 11269336"/>
              <a:gd name="connsiteY213" fmla="*/ 2052702 h 2323145"/>
              <a:gd name="connsiteX214" fmla="*/ 2253080 w 11269336"/>
              <a:gd name="connsiteY214" fmla="*/ 2056363 h 2323145"/>
              <a:gd name="connsiteX215" fmla="*/ 2250906 w 11269336"/>
              <a:gd name="connsiteY215" fmla="*/ 2055654 h 2323145"/>
              <a:gd name="connsiteX216" fmla="*/ 2236905 w 11269336"/>
              <a:gd name="connsiteY216" fmla="*/ 2062882 h 2323145"/>
              <a:gd name="connsiteX217" fmla="*/ 2225830 w 11269336"/>
              <a:gd name="connsiteY217" fmla="*/ 2074027 h 2323145"/>
              <a:gd name="connsiteX218" fmla="*/ 2073776 w 11269336"/>
              <a:gd name="connsiteY218" fmla="*/ 2089244 h 2323145"/>
              <a:gd name="connsiteX219" fmla="*/ 1948256 w 11269336"/>
              <a:gd name="connsiteY219" fmla="*/ 2146616 h 2323145"/>
              <a:gd name="connsiteX220" fmla="*/ 1865582 w 11269336"/>
              <a:gd name="connsiteY220" fmla="*/ 2153738 h 2323145"/>
              <a:gd name="connsiteX221" fmla="*/ 1835210 w 11269336"/>
              <a:gd name="connsiteY221" fmla="*/ 2134244 h 2323145"/>
              <a:gd name="connsiteX222" fmla="*/ 1632661 w 11269336"/>
              <a:gd name="connsiteY222" fmla="*/ 2173882 h 2323145"/>
              <a:gd name="connsiteX223" fmla="*/ 1579590 w 11269336"/>
              <a:gd name="connsiteY223" fmla="*/ 2173680 h 2323145"/>
              <a:gd name="connsiteX224" fmla="*/ 1535601 w 11269336"/>
              <a:gd name="connsiteY224" fmla="*/ 2194590 h 2323145"/>
              <a:gd name="connsiteX225" fmla="*/ 1515594 w 11269336"/>
              <a:gd name="connsiteY225" fmla="*/ 2189622 h 2323145"/>
              <a:gd name="connsiteX226" fmla="*/ 1512113 w 11269336"/>
              <a:gd name="connsiteY226" fmla="*/ 2188534 h 2323145"/>
              <a:gd name="connsiteX227" fmla="*/ 1498838 w 11269336"/>
              <a:gd name="connsiteY227" fmla="*/ 2189213 h 2323145"/>
              <a:gd name="connsiteX228" fmla="*/ 1494279 w 11269336"/>
              <a:gd name="connsiteY228" fmla="*/ 2183112 h 2323145"/>
              <a:gd name="connsiteX229" fmla="*/ 1473714 w 11269336"/>
              <a:gd name="connsiteY229" fmla="*/ 2179625 h 2323145"/>
              <a:gd name="connsiteX230" fmla="*/ 1449503 w 11269336"/>
              <a:gd name="connsiteY230" fmla="*/ 2182633 h 2323145"/>
              <a:gd name="connsiteX231" fmla="*/ 1266687 w 11269336"/>
              <a:gd name="connsiteY231" fmla="*/ 2212688 h 2323145"/>
              <a:gd name="connsiteX232" fmla="*/ 1239614 w 11269336"/>
              <a:gd name="connsiteY232" fmla="*/ 2209727 h 2323145"/>
              <a:gd name="connsiteX233" fmla="*/ 1202436 w 11269336"/>
              <a:gd name="connsiteY233" fmla="*/ 2209817 h 2323145"/>
              <a:gd name="connsiteX234" fmla="*/ 1136097 w 11269336"/>
              <a:gd name="connsiteY234" fmla="*/ 2205112 h 2323145"/>
              <a:gd name="connsiteX235" fmla="*/ 988232 w 11269336"/>
              <a:gd name="connsiteY235" fmla="*/ 2235635 h 2323145"/>
              <a:gd name="connsiteX236" fmla="*/ 981959 w 11269336"/>
              <a:gd name="connsiteY236" fmla="*/ 2231607 h 2323145"/>
              <a:gd name="connsiteX237" fmla="*/ 938600 w 11269336"/>
              <a:gd name="connsiteY237" fmla="*/ 2238113 h 2323145"/>
              <a:gd name="connsiteX238" fmla="*/ 791788 w 11269336"/>
              <a:gd name="connsiteY238" fmla="*/ 2293224 h 2323145"/>
              <a:gd name="connsiteX239" fmla="*/ 706914 w 11269336"/>
              <a:gd name="connsiteY239" fmla="*/ 2305046 h 2323145"/>
              <a:gd name="connsiteX240" fmla="*/ 675971 w 11269336"/>
              <a:gd name="connsiteY240" fmla="*/ 2304030 h 2323145"/>
              <a:gd name="connsiteX241" fmla="*/ 624180 w 11269336"/>
              <a:gd name="connsiteY241" fmla="*/ 2302650 h 2323145"/>
              <a:gd name="connsiteX242" fmla="*/ 583453 w 11269336"/>
              <a:gd name="connsiteY242" fmla="*/ 2288788 h 2323145"/>
              <a:gd name="connsiteX243" fmla="*/ 540946 w 11269336"/>
              <a:gd name="connsiteY243" fmla="*/ 2292721 h 2323145"/>
              <a:gd name="connsiteX244" fmla="*/ 533680 w 11269336"/>
              <a:gd name="connsiteY244" fmla="*/ 2310233 h 2323145"/>
              <a:gd name="connsiteX245" fmla="*/ 487366 w 11269336"/>
              <a:gd name="connsiteY245" fmla="*/ 2309053 h 2323145"/>
              <a:gd name="connsiteX246" fmla="*/ 416820 w 11269336"/>
              <a:gd name="connsiteY246" fmla="*/ 2305443 h 2323145"/>
              <a:gd name="connsiteX247" fmla="*/ 376805 w 11269336"/>
              <a:gd name="connsiteY247" fmla="*/ 2307647 h 2323145"/>
              <a:gd name="connsiteX248" fmla="*/ 266777 w 11269336"/>
              <a:gd name="connsiteY248" fmla="*/ 2309012 h 2323145"/>
              <a:gd name="connsiteX249" fmla="*/ 156013 w 11269336"/>
              <a:gd name="connsiteY249" fmla="*/ 2306832 h 2323145"/>
              <a:gd name="connsiteX250" fmla="*/ 87258 w 11269336"/>
              <a:gd name="connsiteY250" fmla="*/ 2285511 h 2323145"/>
              <a:gd name="connsiteX251" fmla="*/ 23798 w 11269336"/>
              <a:gd name="connsiteY251" fmla="*/ 2281822 h 2323145"/>
              <a:gd name="connsiteX252" fmla="*/ 0 w 11269336"/>
              <a:gd name="connsiteY252" fmla="*/ 2285369 h 2323145"/>
              <a:gd name="connsiteX253" fmla="*/ 0 w 11269336"/>
              <a:gd name="connsiteY25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467257 w 11269336"/>
              <a:gd name="connsiteY141" fmla="*/ 2196121 h 2323145"/>
              <a:gd name="connsiteX142" fmla="*/ 4405765 w 11269336"/>
              <a:gd name="connsiteY142" fmla="*/ 2199902 h 2323145"/>
              <a:gd name="connsiteX143" fmla="*/ 4401354 w 11269336"/>
              <a:gd name="connsiteY143" fmla="*/ 2194745 h 2323145"/>
              <a:gd name="connsiteX144" fmla="*/ 4366646 w 11269336"/>
              <a:gd name="connsiteY144" fmla="*/ 2198564 h 2323145"/>
              <a:gd name="connsiteX145" fmla="*/ 4354009 w 11269336"/>
              <a:gd name="connsiteY145" fmla="*/ 2204984 h 2323145"/>
              <a:gd name="connsiteX146" fmla="*/ 4348284 w 11269336"/>
              <a:gd name="connsiteY146" fmla="*/ 2205270 h 2323145"/>
              <a:gd name="connsiteX147" fmla="*/ 4333906 w 11269336"/>
              <a:gd name="connsiteY147" fmla="*/ 2205251 h 2323145"/>
              <a:gd name="connsiteX148" fmla="*/ 4308819 w 11269336"/>
              <a:gd name="connsiteY148" fmla="*/ 2203822 h 2323145"/>
              <a:gd name="connsiteX149" fmla="*/ 4301210 w 11269336"/>
              <a:gd name="connsiteY149" fmla="*/ 2204456 h 2323145"/>
              <a:gd name="connsiteX150" fmla="*/ 4283095 w 11269336"/>
              <a:gd name="connsiteY150" fmla="*/ 2198177 h 2323145"/>
              <a:gd name="connsiteX151" fmla="*/ 4250119 w 11269336"/>
              <a:gd name="connsiteY151" fmla="*/ 2196342 h 2323145"/>
              <a:gd name="connsiteX152" fmla="*/ 4189203 w 11269336"/>
              <a:gd name="connsiteY152" fmla="*/ 2178994 h 2323145"/>
              <a:gd name="connsiteX153" fmla="*/ 4154035 w 11269336"/>
              <a:gd name="connsiteY153" fmla="*/ 2171950 h 2323145"/>
              <a:gd name="connsiteX154" fmla="*/ 4129569 w 11269336"/>
              <a:gd name="connsiteY154" fmla="*/ 2163850 h 2323145"/>
              <a:gd name="connsiteX155" fmla="*/ 4061250 w 11269336"/>
              <a:gd name="connsiteY155" fmla="*/ 2159236 h 2323145"/>
              <a:gd name="connsiteX156" fmla="*/ 3945480 w 11269336"/>
              <a:gd name="connsiteY156" fmla="*/ 2158279 h 2323145"/>
              <a:gd name="connsiteX157" fmla="*/ 3921468 w 11269336"/>
              <a:gd name="connsiteY157" fmla="*/ 2156588 h 2323145"/>
              <a:gd name="connsiteX158" fmla="*/ 3903348 w 11269336"/>
              <a:gd name="connsiteY158" fmla="*/ 2149220 h 2323145"/>
              <a:gd name="connsiteX159" fmla="*/ 3901342 w 11269336"/>
              <a:gd name="connsiteY159" fmla="*/ 2142355 h 2323145"/>
              <a:gd name="connsiteX160" fmla="*/ 3888539 w 11269336"/>
              <a:gd name="connsiteY160" fmla="*/ 2140476 h 2323145"/>
              <a:gd name="connsiteX161" fmla="*/ 3885662 w 11269336"/>
              <a:gd name="connsiteY161" fmla="*/ 2138740 h 2323145"/>
              <a:gd name="connsiteX162" fmla="*/ 3868627 w 11269336"/>
              <a:gd name="connsiteY162" fmla="*/ 2130023 h 2323145"/>
              <a:gd name="connsiteX163" fmla="*/ 3819177 w 11269336"/>
              <a:gd name="connsiteY163" fmla="*/ 2142111 h 2323145"/>
              <a:gd name="connsiteX164" fmla="*/ 3769100 w 11269336"/>
              <a:gd name="connsiteY164" fmla="*/ 2131731 h 2323145"/>
              <a:gd name="connsiteX165" fmla="*/ 3562752 w 11269336"/>
              <a:gd name="connsiteY165" fmla="*/ 2131785 h 2323145"/>
              <a:gd name="connsiteX166" fmla="*/ 3541402 w 11269336"/>
              <a:gd name="connsiteY166" fmla="*/ 2106821 h 2323145"/>
              <a:gd name="connsiteX167" fmla="*/ 3365341 w 11269336"/>
              <a:gd name="connsiteY167" fmla="*/ 2077638 h 2323145"/>
              <a:gd name="connsiteX168" fmla="*/ 3170922 w 11269336"/>
              <a:gd name="connsiteY168" fmla="*/ 2115957 h 2323145"/>
              <a:gd name="connsiteX169" fmla="*/ 3156256 w 11269336"/>
              <a:gd name="connsiteY169" fmla="*/ 2124773 h 2323145"/>
              <a:gd name="connsiteX170" fmla="*/ 3140298 w 11269336"/>
              <a:gd name="connsiteY170" fmla="*/ 2129182 h 2323145"/>
              <a:gd name="connsiteX171" fmla="*/ 3138514 w 11269336"/>
              <a:gd name="connsiteY171" fmla="*/ 2128069 h 2323145"/>
              <a:gd name="connsiteX172" fmla="*/ 3120467 w 11269336"/>
              <a:gd name="connsiteY172" fmla="*/ 2128281 h 2323145"/>
              <a:gd name="connsiteX173" fmla="*/ 3116175 w 11269336"/>
              <a:gd name="connsiteY173" fmla="*/ 2131633 h 2323145"/>
              <a:gd name="connsiteX174" fmla="*/ 3103685 w 11269336"/>
              <a:gd name="connsiteY174" fmla="*/ 2132814 h 2323145"/>
              <a:gd name="connsiteX175" fmla="*/ 3078794 w 11269336"/>
              <a:gd name="connsiteY175" fmla="*/ 2137935 h 2323145"/>
              <a:gd name="connsiteX176" fmla="*/ 3074407 w 11269336"/>
              <a:gd name="connsiteY176" fmla="*/ 2136274 h 2323145"/>
              <a:gd name="connsiteX177" fmla="*/ 3037285 w 11269336"/>
              <a:gd name="connsiteY177" fmla="*/ 2139919 h 2323145"/>
              <a:gd name="connsiteX178" fmla="*/ 3036901 w 11269336"/>
              <a:gd name="connsiteY178" fmla="*/ 2138726 h 2323145"/>
              <a:gd name="connsiteX179" fmla="*/ 3026996 w 11269336"/>
              <a:gd name="connsiteY179" fmla="*/ 2134322 h 2323145"/>
              <a:gd name="connsiteX180" fmla="*/ 3007772 w 11269336"/>
              <a:gd name="connsiteY180" fmla="*/ 2128742 h 2323145"/>
              <a:gd name="connsiteX181" fmla="*/ 2965030 w 11269336"/>
              <a:gd name="connsiteY181" fmla="*/ 2100494 h 2323145"/>
              <a:gd name="connsiteX182" fmla="*/ 2926342 w 11269336"/>
              <a:gd name="connsiteY182" fmla="*/ 2104155 h 2323145"/>
              <a:gd name="connsiteX183" fmla="*/ 2918608 w 11269336"/>
              <a:gd name="connsiteY183" fmla="*/ 2104215 h 2323145"/>
              <a:gd name="connsiteX184" fmla="*/ 2918475 w 11269336"/>
              <a:gd name="connsiteY184" fmla="*/ 2103937 h 2323145"/>
              <a:gd name="connsiteX185" fmla="*/ 2910360 w 11269336"/>
              <a:gd name="connsiteY185" fmla="*/ 2103444 h 2323145"/>
              <a:gd name="connsiteX186" fmla="*/ 2904507 w 11269336"/>
              <a:gd name="connsiteY186" fmla="*/ 2104326 h 2323145"/>
              <a:gd name="connsiteX187" fmla="*/ 2889503 w 11269336"/>
              <a:gd name="connsiteY187" fmla="*/ 2104443 h 2323145"/>
              <a:gd name="connsiteX188" fmla="*/ 2884480 w 11269336"/>
              <a:gd name="connsiteY188" fmla="*/ 2102626 h 2323145"/>
              <a:gd name="connsiteX189" fmla="*/ 2882689 w 11269336"/>
              <a:gd name="connsiteY189" fmla="*/ 2099228 h 2323145"/>
              <a:gd name="connsiteX190" fmla="*/ 2881291 w 11269336"/>
              <a:gd name="connsiteY190" fmla="*/ 2099618 h 2323145"/>
              <a:gd name="connsiteX191" fmla="*/ 2853979 w 11269336"/>
              <a:gd name="connsiteY191" fmla="*/ 2090388 h 2323145"/>
              <a:gd name="connsiteX192" fmla="*/ 2791790 w 11269336"/>
              <a:gd name="connsiteY192" fmla="*/ 2080332 h 2323145"/>
              <a:gd name="connsiteX193" fmla="*/ 2755844 w 11269336"/>
              <a:gd name="connsiteY193" fmla="*/ 2078874 h 2323145"/>
              <a:gd name="connsiteX194" fmla="*/ 2657742 w 11269336"/>
              <a:gd name="connsiteY194" fmla="*/ 2070179 h 2323145"/>
              <a:gd name="connsiteX195" fmla="*/ 2559549 w 11269336"/>
              <a:gd name="connsiteY195" fmla="*/ 2057873 h 2323145"/>
              <a:gd name="connsiteX196" fmla="*/ 2512054 w 11269336"/>
              <a:gd name="connsiteY196" fmla="*/ 2031671 h 2323145"/>
              <a:gd name="connsiteX197" fmla="*/ 2506437 w 11269336"/>
              <a:gd name="connsiteY197" fmla="*/ 2030918 h 2323145"/>
              <a:gd name="connsiteX198" fmla="*/ 2491752 w 11269336"/>
              <a:gd name="connsiteY198" fmla="*/ 2033906 h 2323145"/>
              <a:gd name="connsiteX199" fmla="*/ 2486338 w 11269336"/>
              <a:gd name="connsiteY199" fmla="*/ 2035862 h 2323145"/>
              <a:gd name="connsiteX200" fmla="*/ 2478186 w 11269336"/>
              <a:gd name="connsiteY200" fmla="*/ 2036953 h 2323145"/>
              <a:gd name="connsiteX201" fmla="*/ 2477950 w 11269336"/>
              <a:gd name="connsiteY201" fmla="*/ 2036715 h 2323145"/>
              <a:gd name="connsiteX202" fmla="*/ 2470381 w 11269336"/>
              <a:gd name="connsiteY202" fmla="*/ 2038256 h 2323145"/>
              <a:gd name="connsiteX203" fmla="*/ 2433781 w 11269336"/>
              <a:gd name="connsiteY203" fmla="*/ 2049140 h 2323145"/>
              <a:gd name="connsiteX204" fmla="*/ 2381172 w 11269336"/>
              <a:gd name="connsiteY204" fmla="*/ 2030645 h 2323145"/>
              <a:gd name="connsiteX205" fmla="*/ 2360198 w 11269336"/>
              <a:gd name="connsiteY205" fmla="*/ 2029059 h 2323145"/>
              <a:gd name="connsiteX206" fmla="*/ 2348815 w 11269336"/>
              <a:gd name="connsiteY206" fmla="*/ 2026798 h 2323145"/>
              <a:gd name="connsiteX207" fmla="*/ 2347988 w 11269336"/>
              <a:gd name="connsiteY207" fmla="*/ 2025745 h 2323145"/>
              <a:gd name="connsiteX208" fmla="*/ 2312920 w 11269336"/>
              <a:gd name="connsiteY208" fmla="*/ 2036311 h 2323145"/>
              <a:gd name="connsiteX209" fmla="*/ 2307986 w 11269336"/>
              <a:gd name="connsiteY209" fmla="*/ 2035583 h 2323145"/>
              <a:gd name="connsiteX210" fmla="*/ 2285481 w 11269336"/>
              <a:gd name="connsiteY210" fmla="*/ 2045197 h 2323145"/>
              <a:gd name="connsiteX211" fmla="*/ 2273666 w 11269336"/>
              <a:gd name="connsiteY211" fmla="*/ 2048710 h 2323145"/>
              <a:gd name="connsiteX212" fmla="*/ 2270719 w 11269336"/>
              <a:gd name="connsiteY212" fmla="*/ 2052702 h 2323145"/>
              <a:gd name="connsiteX213" fmla="*/ 2253080 w 11269336"/>
              <a:gd name="connsiteY213" fmla="*/ 2056363 h 2323145"/>
              <a:gd name="connsiteX214" fmla="*/ 2250906 w 11269336"/>
              <a:gd name="connsiteY214" fmla="*/ 2055654 h 2323145"/>
              <a:gd name="connsiteX215" fmla="*/ 2236905 w 11269336"/>
              <a:gd name="connsiteY215" fmla="*/ 2062882 h 2323145"/>
              <a:gd name="connsiteX216" fmla="*/ 2225830 w 11269336"/>
              <a:gd name="connsiteY216" fmla="*/ 2074027 h 2323145"/>
              <a:gd name="connsiteX217" fmla="*/ 2073776 w 11269336"/>
              <a:gd name="connsiteY217" fmla="*/ 2089244 h 2323145"/>
              <a:gd name="connsiteX218" fmla="*/ 1948256 w 11269336"/>
              <a:gd name="connsiteY218" fmla="*/ 2146616 h 2323145"/>
              <a:gd name="connsiteX219" fmla="*/ 1865582 w 11269336"/>
              <a:gd name="connsiteY219" fmla="*/ 2153738 h 2323145"/>
              <a:gd name="connsiteX220" fmla="*/ 1835210 w 11269336"/>
              <a:gd name="connsiteY220" fmla="*/ 2134244 h 2323145"/>
              <a:gd name="connsiteX221" fmla="*/ 1632661 w 11269336"/>
              <a:gd name="connsiteY221" fmla="*/ 2173882 h 2323145"/>
              <a:gd name="connsiteX222" fmla="*/ 1579590 w 11269336"/>
              <a:gd name="connsiteY222" fmla="*/ 2173680 h 2323145"/>
              <a:gd name="connsiteX223" fmla="*/ 1535601 w 11269336"/>
              <a:gd name="connsiteY223" fmla="*/ 2194590 h 2323145"/>
              <a:gd name="connsiteX224" fmla="*/ 1515594 w 11269336"/>
              <a:gd name="connsiteY224" fmla="*/ 2189622 h 2323145"/>
              <a:gd name="connsiteX225" fmla="*/ 1512113 w 11269336"/>
              <a:gd name="connsiteY225" fmla="*/ 2188534 h 2323145"/>
              <a:gd name="connsiteX226" fmla="*/ 1498838 w 11269336"/>
              <a:gd name="connsiteY226" fmla="*/ 2189213 h 2323145"/>
              <a:gd name="connsiteX227" fmla="*/ 1494279 w 11269336"/>
              <a:gd name="connsiteY227" fmla="*/ 2183112 h 2323145"/>
              <a:gd name="connsiteX228" fmla="*/ 1473714 w 11269336"/>
              <a:gd name="connsiteY228" fmla="*/ 2179625 h 2323145"/>
              <a:gd name="connsiteX229" fmla="*/ 1449503 w 11269336"/>
              <a:gd name="connsiteY229" fmla="*/ 2182633 h 2323145"/>
              <a:gd name="connsiteX230" fmla="*/ 1266687 w 11269336"/>
              <a:gd name="connsiteY230" fmla="*/ 2212688 h 2323145"/>
              <a:gd name="connsiteX231" fmla="*/ 1239614 w 11269336"/>
              <a:gd name="connsiteY231" fmla="*/ 2209727 h 2323145"/>
              <a:gd name="connsiteX232" fmla="*/ 1202436 w 11269336"/>
              <a:gd name="connsiteY232" fmla="*/ 2209817 h 2323145"/>
              <a:gd name="connsiteX233" fmla="*/ 1136097 w 11269336"/>
              <a:gd name="connsiteY233" fmla="*/ 2205112 h 2323145"/>
              <a:gd name="connsiteX234" fmla="*/ 988232 w 11269336"/>
              <a:gd name="connsiteY234" fmla="*/ 2235635 h 2323145"/>
              <a:gd name="connsiteX235" fmla="*/ 981959 w 11269336"/>
              <a:gd name="connsiteY235" fmla="*/ 2231607 h 2323145"/>
              <a:gd name="connsiteX236" fmla="*/ 938600 w 11269336"/>
              <a:gd name="connsiteY236" fmla="*/ 2238113 h 2323145"/>
              <a:gd name="connsiteX237" fmla="*/ 791788 w 11269336"/>
              <a:gd name="connsiteY237" fmla="*/ 2293224 h 2323145"/>
              <a:gd name="connsiteX238" fmla="*/ 706914 w 11269336"/>
              <a:gd name="connsiteY238" fmla="*/ 2305046 h 2323145"/>
              <a:gd name="connsiteX239" fmla="*/ 675971 w 11269336"/>
              <a:gd name="connsiteY239" fmla="*/ 2304030 h 2323145"/>
              <a:gd name="connsiteX240" fmla="*/ 624180 w 11269336"/>
              <a:gd name="connsiteY240" fmla="*/ 2302650 h 2323145"/>
              <a:gd name="connsiteX241" fmla="*/ 583453 w 11269336"/>
              <a:gd name="connsiteY241" fmla="*/ 2288788 h 2323145"/>
              <a:gd name="connsiteX242" fmla="*/ 540946 w 11269336"/>
              <a:gd name="connsiteY242" fmla="*/ 2292721 h 2323145"/>
              <a:gd name="connsiteX243" fmla="*/ 533680 w 11269336"/>
              <a:gd name="connsiteY243" fmla="*/ 2310233 h 2323145"/>
              <a:gd name="connsiteX244" fmla="*/ 487366 w 11269336"/>
              <a:gd name="connsiteY244" fmla="*/ 2309053 h 2323145"/>
              <a:gd name="connsiteX245" fmla="*/ 416820 w 11269336"/>
              <a:gd name="connsiteY245" fmla="*/ 2305443 h 2323145"/>
              <a:gd name="connsiteX246" fmla="*/ 376805 w 11269336"/>
              <a:gd name="connsiteY246" fmla="*/ 2307647 h 2323145"/>
              <a:gd name="connsiteX247" fmla="*/ 266777 w 11269336"/>
              <a:gd name="connsiteY247" fmla="*/ 2309012 h 2323145"/>
              <a:gd name="connsiteX248" fmla="*/ 156013 w 11269336"/>
              <a:gd name="connsiteY248" fmla="*/ 2306832 h 2323145"/>
              <a:gd name="connsiteX249" fmla="*/ 87258 w 11269336"/>
              <a:gd name="connsiteY249" fmla="*/ 2285511 h 2323145"/>
              <a:gd name="connsiteX250" fmla="*/ 23798 w 11269336"/>
              <a:gd name="connsiteY250" fmla="*/ 2281822 h 2323145"/>
              <a:gd name="connsiteX251" fmla="*/ 0 w 11269336"/>
              <a:gd name="connsiteY251" fmla="*/ 2285369 h 2323145"/>
              <a:gd name="connsiteX252" fmla="*/ 0 w 11269336"/>
              <a:gd name="connsiteY25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405765 w 11269336"/>
              <a:gd name="connsiteY141" fmla="*/ 2199902 h 2323145"/>
              <a:gd name="connsiteX142" fmla="*/ 4401354 w 11269336"/>
              <a:gd name="connsiteY142" fmla="*/ 2194745 h 2323145"/>
              <a:gd name="connsiteX143" fmla="*/ 4366646 w 11269336"/>
              <a:gd name="connsiteY143" fmla="*/ 2198564 h 2323145"/>
              <a:gd name="connsiteX144" fmla="*/ 4354009 w 11269336"/>
              <a:gd name="connsiteY144" fmla="*/ 2204984 h 2323145"/>
              <a:gd name="connsiteX145" fmla="*/ 4348284 w 11269336"/>
              <a:gd name="connsiteY145" fmla="*/ 2205270 h 2323145"/>
              <a:gd name="connsiteX146" fmla="*/ 4333906 w 11269336"/>
              <a:gd name="connsiteY146" fmla="*/ 2205251 h 2323145"/>
              <a:gd name="connsiteX147" fmla="*/ 4308819 w 11269336"/>
              <a:gd name="connsiteY147" fmla="*/ 2203822 h 2323145"/>
              <a:gd name="connsiteX148" fmla="*/ 4301210 w 11269336"/>
              <a:gd name="connsiteY148" fmla="*/ 2204456 h 2323145"/>
              <a:gd name="connsiteX149" fmla="*/ 4283095 w 11269336"/>
              <a:gd name="connsiteY149" fmla="*/ 2198177 h 2323145"/>
              <a:gd name="connsiteX150" fmla="*/ 4250119 w 11269336"/>
              <a:gd name="connsiteY150" fmla="*/ 2196342 h 2323145"/>
              <a:gd name="connsiteX151" fmla="*/ 4189203 w 11269336"/>
              <a:gd name="connsiteY151" fmla="*/ 2178994 h 2323145"/>
              <a:gd name="connsiteX152" fmla="*/ 4154035 w 11269336"/>
              <a:gd name="connsiteY152" fmla="*/ 2171950 h 2323145"/>
              <a:gd name="connsiteX153" fmla="*/ 4129569 w 11269336"/>
              <a:gd name="connsiteY153" fmla="*/ 2163850 h 2323145"/>
              <a:gd name="connsiteX154" fmla="*/ 4061250 w 11269336"/>
              <a:gd name="connsiteY154" fmla="*/ 2159236 h 2323145"/>
              <a:gd name="connsiteX155" fmla="*/ 3945480 w 11269336"/>
              <a:gd name="connsiteY155" fmla="*/ 2158279 h 2323145"/>
              <a:gd name="connsiteX156" fmla="*/ 3921468 w 11269336"/>
              <a:gd name="connsiteY156" fmla="*/ 2156588 h 2323145"/>
              <a:gd name="connsiteX157" fmla="*/ 3903348 w 11269336"/>
              <a:gd name="connsiteY157" fmla="*/ 2149220 h 2323145"/>
              <a:gd name="connsiteX158" fmla="*/ 3901342 w 11269336"/>
              <a:gd name="connsiteY158" fmla="*/ 2142355 h 2323145"/>
              <a:gd name="connsiteX159" fmla="*/ 3888539 w 11269336"/>
              <a:gd name="connsiteY159" fmla="*/ 2140476 h 2323145"/>
              <a:gd name="connsiteX160" fmla="*/ 3885662 w 11269336"/>
              <a:gd name="connsiteY160" fmla="*/ 2138740 h 2323145"/>
              <a:gd name="connsiteX161" fmla="*/ 3868627 w 11269336"/>
              <a:gd name="connsiteY161" fmla="*/ 2130023 h 2323145"/>
              <a:gd name="connsiteX162" fmla="*/ 3819177 w 11269336"/>
              <a:gd name="connsiteY162" fmla="*/ 2142111 h 2323145"/>
              <a:gd name="connsiteX163" fmla="*/ 3769100 w 11269336"/>
              <a:gd name="connsiteY163" fmla="*/ 2131731 h 2323145"/>
              <a:gd name="connsiteX164" fmla="*/ 3562752 w 11269336"/>
              <a:gd name="connsiteY164" fmla="*/ 2131785 h 2323145"/>
              <a:gd name="connsiteX165" fmla="*/ 3541402 w 11269336"/>
              <a:gd name="connsiteY165" fmla="*/ 2106821 h 2323145"/>
              <a:gd name="connsiteX166" fmla="*/ 3365341 w 11269336"/>
              <a:gd name="connsiteY166" fmla="*/ 2077638 h 2323145"/>
              <a:gd name="connsiteX167" fmla="*/ 3170922 w 11269336"/>
              <a:gd name="connsiteY167" fmla="*/ 2115957 h 2323145"/>
              <a:gd name="connsiteX168" fmla="*/ 3156256 w 11269336"/>
              <a:gd name="connsiteY168" fmla="*/ 2124773 h 2323145"/>
              <a:gd name="connsiteX169" fmla="*/ 3140298 w 11269336"/>
              <a:gd name="connsiteY169" fmla="*/ 2129182 h 2323145"/>
              <a:gd name="connsiteX170" fmla="*/ 3138514 w 11269336"/>
              <a:gd name="connsiteY170" fmla="*/ 2128069 h 2323145"/>
              <a:gd name="connsiteX171" fmla="*/ 3120467 w 11269336"/>
              <a:gd name="connsiteY171" fmla="*/ 2128281 h 2323145"/>
              <a:gd name="connsiteX172" fmla="*/ 3116175 w 11269336"/>
              <a:gd name="connsiteY172" fmla="*/ 2131633 h 2323145"/>
              <a:gd name="connsiteX173" fmla="*/ 3103685 w 11269336"/>
              <a:gd name="connsiteY173" fmla="*/ 2132814 h 2323145"/>
              <a:gd name="connsiteX174" fmla="*/ 3078794 w 11269336"/>
              <a:gd name="connsiteY174" fmla="*/ 2137935 h 2323145"/>
              <a:gd name="connsiteX175" fmla="*/ 3074407 w 11269336"/>
              <a:gd name="connsiteY175" fmla="*/ 2136274 h 2323145"/>
              <a:gd name="connsiteX176" fmla="*/ 3037285 w 11269336"/>
              <a:gd name="connsiteY176" fmla="*/ 2139919 h 2323145"/>
              <a:gd name="connsiteX177" fmla="*/ 3036901 w 11269336"/>
              <a:gd name="connsiteY177" fmla="*/ 2138726 h 2323145"/>
              <a:gd name="connsiteX178" fmla="*/ 3026996 w 11269336"/>
              <a:gd name="connsiteY178" fmla="*/ 2134322 h 2323145"/>
              <a:gd name="connsiteX179" fmla="*/ 3007772 w 11269336"/>
              <a:gd name="connsiteY179" fmla="*/ 2128742 h 2323145"/>
              <a:gd name="connsiteX180" fmla="*/ 2965030 w 11269336"/>
              <a:gd name="connsiteY180" fmla="*/ 2100494 h 2323145"/>
              <a:gd name="connsiteX181" fmla="*/ 2926342 w 11269336"/>
              <a:gd name="connsiteY181" fmla="*/ 2104155 h 2323145"/>
              <a:gd name="connsiteX182" fmla="*/ 2918608 w 11269336"/>
              <a:gd name="connsiteY182" fmla="*/ 2104215 h 2323145"/>
              <a:gd name="connsiteX183" fmla="*/ 2918475 w 11269336"/>
              <a:gd name="connsiteY183" fmla="*/ 2103937 h 2323145"/>
              <a:gd name="connsiteX184" fmla="*/ 2910360 w 11269336"/>
              <a:gd name="connsiteY184" fmla="*/ 2103444 h 2323145"/>
              <a:gd name="connsiteX185" fmla="*/ 2904507 w 11269336"/>
              <a:gd name="connsiteY185" fmla="*/ 2104326 h 2323145"/>
              <a:gd name="connsiteX186" fmla="*/ 2889503 w 11269336"/>
              <a:gd name="connsiteY186" fmla="*/ 2104443 h 2323145"/>
              <a:gd name="connsiteX187" fmla="*/ 2884480 w 11269336"/>
              <a:gd name="connsiteY187" fmla="*/ 2102626 h 2323145"/>
              <a:gd name="connsiteX188" fmla="*/ 2882689 w 11269336"/>
              <a:gd name="connsiteY188" fmla="*/ 2099228 h 2323145"/>
              <a:gd name="connsiteX189" fmla="*/ 2881291 w 11269336"/>
              <a:gd name="connsiteY189" fmla="*/ 2099618 h 2323145"/>
              <a:gd name="connsiteX190" fmla="*/ 2853979 w 11269336"/>
              <a:gd name="connsiteY190" fmla="*/ 2090388 h 2323145"/>
              <a:gd name="connsiteX191" fmla="*/ 2791790 w 11269336"/>
              <a:gd name="connsiteY191" fmla="*/ 2080332 h 2323145"/>
              <a:gd name="connsiteX192" fmla="*/ 2755844 w 11269336"/>
              <a:gd name="connsiteY192" fmla="*/ 2078874 h 2323145"/>
              <a:gd name="connsiteX193" fmla="*/ 2657742 w 11269336"/>
              <a:gd name="connsiteY193" fmla="*/ 2070179 h 2323145"/>
              <a:gd name="connsiteX194" fmla="*/ 2559549 w 11269336"/>
              <a:gd name="connsiteY194" fmla="*/ 2057873 h 2323145"/>
              <a:gd name="connsiteX195" fmla="*/ 2512054 w 11269336"/>
              <a:gd name="connsiteY195" fmla="*/ 2031671 h 2323145"/>
              <a:gd name="connsiteX196" fmla="*/ 2506437 w 11269336"/>
              <a:gd name="connsiteY196" fmla="*/ 2030918 h 2323145"/>
              <a:gd name="connsiteX197" fmla="*/ 2491752 w 11269336"/>
              <a:gd name="connsiteY197" fmla="*/ 2033906 h 2323145"/>
              <a:gd name="connsiteX198" fmla="*/ 2486338 w 11269336"/>
              <a:gd name="connsiteY198" fmla="*/ 2035862 h 2323145"/>
              <a:gd name="connsiteX199" fmla="*/ 2478186 w 11269336"/>
              <a:gd name="connsiteY199" fmla="*/ 2036953 h 2323145"/>
              <a:gd name="connsiteX200" fmla="*/ 2477950 w 11269336"/>
              <a:gd name="connsiteY200" fmla="*/ 2036715 h 2323145"/>
              <a:gd name="connsiteX201" fmla="*/ 2470381 w 11269336"/>
              <a:gd name="connsiteY201" fmla="*/ 2038256 h 2323145"/>
              <a:gd name="connsiteX202" fmla="*/ 2433781 w 11269336"/>
              <a:gd name="connsiteY202" fmla="*/ 2049140 h 2323145"/>
              <a:gd name="connsiteX203" fmla="*/ 2381172 w 11269336"/>
              <a:gd name="connsiteY203" fmla="*/ 2030645 h 2323145"/>
              <a:gd name="connsiteX204" fmla="*/ 2360198 w 11269336"/>
              <a:gd name="connsiteY204" fmla="*/ 2029059 h 2323145"/>
              <a:gd name="connsiteX205" fmla="*/ 2348815 w 11269336"/>
              <a:gd name="connsiteY205" fmla="*/ 2026798 h 2323145"/>
              <a:gd name="connsiteX206" fmla="*/ 2347988 w 11269336"/>
              <a:gd name="connsiteY206" fmla="*/ 2025745 h 2323145"/>
              <a:gd name="connsiteX207" fmla="*/ 2312920 w 11269336"/>
              <a:gd name="connsiteY207" fmla="*/ 2036311 h 2323145"/>
              <a:gd name="connsiteX208" fmla="*/ 2307986 w 11269336"/>
              <a:gd name="connsiteY208" fmla="*/ 2035583 h 2323145"/>
              <a:gd name="connsiteX209" fmla="*/ 2285481 w 11269336"/>
              <a:gd name="connsiteY209" fmla="*/ 2045197 h 2323145"/>
              <a:gd name="connsiteX210" fmla="*/ 2273666 w 11269336"/>
              <a:gd name="connsiteY210" fmla="*/ 2048710 h 2323145"/>
              <a:gd name="connsiteX211" fmla="*/ 2270719 w 11269336"/>
              <a:gd name="connsiteY211" fmla="*/ 2052702 h 2323145"/>
              <a:gd name="connsiteX212" fmla="*/ 2253080 w 11269336"/>
              <a:gd name="connsiteY212" fmla="*/ 2056363 h 2323145"/>
              <a:gd name="connsiteX213" fmla="*/ 2250906 w 11269336"/>
              <a:gd name="connsiteY213" fmla="*/ 2055654 h 2323145"/>
              <a:gd name="connsiteX214" fmla="*/ 2236905 w 11269336"/>
              <a:gd name="connsiteY214" fmla="*/ 2062882 h 2323145"/>
              <a:gd name="connsiteX215" fmla="*/ 2225830 w 11269336"/>
              <a:gd name="connsiteY215" fmla="*/ 2074027 h 2323145"/>
              <a:gd name="connsiteX216" fmla="*/ 2073776 w 11269336"/>
              <a:gd name="connsiteY216" fmla="*/ 2089244 h 2323145"/>
              <a:gd name="connsiteX217" fmla="*/ 1948256 w 11269336"/>
              <a:gd name="connsiteY217" fmla="*/ 2146616 h 2323145"/>
              <a:gd name="connsiteX218" fmla="*/ 1865582 w 11269336"/>
              <a:gd name="connsiteY218" fmla="*/ 2153738 h 2323145"/>
              <a:gd name="connsiteX219" fmla="*/ 1835210 w 11269336"/>
              <a:gd name="connsiteY219" fmla="*/ 2134244 h 2323145"/>
              <a:gd name="connsiteX220" fmla="*/ 1632661 w 11269336"/>
              <a:gd name="connsiteY220" fmla="*/ 2173882 h 2323145"/>
              <a:gd name="connsiteX221" fmla="*/ 1579590 w 11269336"/>
              <a:gd name="connsiteY221" fmla="*/ 2173680 h 2323145"/>
              <a:gd name="connsiteX222" fmla="*/ 1535601 w 11269336"/>
              <a:gd name="connsiteY222" fmla="*/ 2194590 h 2323145"/>
              <a:gd name="connsiteX223" fmla="*/ 1515594 w 11269336"/>
              <a:gd name="connsiteY223" fmla="*/ 2189622 h 2323145"/>
              <a:gd name="connsiteX224" fmla="*/ 1512113 w 11269336"/>
              <a:gd name="connsiteY224" fmla="*/ 2188534 h 2323145"/>
              <a:gd name="connsiteX225" fmla="*/ 1498838 w 11269336"/>
              <a:gd name="connsiteY225" fmla="*/ 2189213 h 2323145"/>
              <a:gd name="connsiteX226" fmla="*/ 1494279 w 11269336"/>
              <a:gd name="connsiteY226" fmla="*/ 2183112 h 2323145"/>
              <a:gd name="connsiteX227" fmla="*/ 1473714 w 11269336"/>
              <a:gd name="connsiteY227" fmla="*/ 2179625 h 2323145"/>
              <a:gd name="connsiteX228" fmla="*/ 1449503 w 11269336"/>
              <a:gd name="connsiteY228" fmla="*/ 2182633 h 2323145"/>
              <a:gd name="connsiteX229" fmla="*/ 1266687 w 11269336"/>
              <a:gd name="connsiteY229" fmla="*/ 2212688 h 2323145"/>
              <a:gd name="connsiteX230" fmla="*/ 1239614 w 11269336"/>
              <a:gd name="connsiteY230" fmla="*/ 2209727 h 2323145"/>
              <a:gd name="connsiteX231" fmla="*/ 1202436 w 11269336"/>
              <a:gd name="connsiteY231" fmla="*/ 2209817 h 2323145"/>
              <a:gd name="connsiteX232" fmla="*/ 1136097 w 11269336"/>
              <a:gd name="connsiteY232" fmla="*/ 2205112 h 2323145"/>
              <a:gd name="connsiteX233" fmla="*/ 988232 w 11269336"/>
              <a:gd name="connsiteY233" fmla="*/ 2235635 h 2323145"/>
              <a:gd name="connsiteX234" fmla="*/ 981959 w 11269336"/>
              <a:gd name="connsiteY234" fmla="*/ 2231607 h 2323145"/>
              <a:gd name="connsiteX235" fmla="*/ 938600 w 11269336"/>
              <a:gd name="connsiteY235" fmla="*/ 2238113 h 2323145"/>
              <a:gd name="connsiteX236" fmla="*/ 791788 w 11269336"/>
              <a:gd name="connsiteY236" fmla="*/ 2293224 h 2323145"/>
              <a:gd name="connsiteX237" fmla="*/ 706914 w 11269336"/>
              <a:gd name="connsiteY237" fmla="*/ 2305046 h 2323145"/>
              <a:gd name="connsiteX238" fmla="*/ 675971 w 11269336"/>
              <a:gd name="connsiteY238" fmla="*/ 2304030 h 2323145"/>
              <a:gd name="connsiteX239" fmla="*/ 624180 w 11269336"/>
              <a:gd name="connsiteY239" fmla="*/ 2302650 h 2323145"/>
              <a:gd name="connsiteX240" fmla="*/ 583453 w 11269336"/>
              <a:gd name="connsiteY240" fmla="*/ 2288788 h 2323145"/>
              <a:gd name="connsiteX241" fmla="*/ 540946 w 11269336"/>
              <a:gd name="connsiteY241" fmla="*/ 2292721 h 2323145"/>
              <a:gd name="connsiteX242" fmla="*/ 533680 w 11269336"/>
              <a:gd name="connsiteY242" fmla="*/ 2310233 h 2323145"/>
              <a:gd name="connsiteX243" fmla="*/ 487366 w 11269336"/>
              <a:gd name="connsiteY243" fmla="*/ 2309053 h 2323145"/>
              <a:gd name="connsiteX244" fmla="*/ 416820 w 11269336"/>
              <a:gd name="connsiteY244" fmla="*/ 2305443 h 2323145"/>
              <a:gd name="connsiteX245" fmla="*/ 376805 w 11269336"/>
              <a:gd name="connsiteY245" fmla="*/ 2307647 h 2323145"/>
              <a:gd name="connsiteX246" fmla="*/ 266777 w 11269336"/>
              <a:gd name="connsiteY246" fmla="*/ 2309012 h 2323145"/>
              <a:gd name="connsiteX247" fmla="*/ 156013 w 11269336"/>
              <a:gd name="connsiteY247" fmla="*/ 2306832 h 2323145"/>
              <a:gd name="connsiteX248" fmla="*/ 87258 w 11269336"/>
              <a:gd name="connsiteY248" fmla="*/ 2285511 h 2323145"/>
              <a:gd name="connsiteX249" fmla="*/ 23798 w 11269336"/>
              <a:gd name="connsiteY249" fmla="*/ 2281822 h 2323145"/>
              <a:gd name="connsiteX250" fmla="*/ 0 w 11269336"/>
              <a:gd name="connsiteY250" fmla="*/ 2285369 h 2323145"/>
              <a:gd name="connsiteX251" fmla="*/ 0 w 11269336"/>
              <a:gd name="connsiteY251" fmla="*/ 0 h 2323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</a:cxnLst>
            <a:rect l="l" t="t" r="r" b="b"/>
            <a:pathLst>
              <a:path w="11269336" h="2323145">
                <a:moveTo>
                  <a:pt x="0" y="0"/>
                </a:moveTo>
                <a:lnTo>
                  <a:pt x="11269336" y="0"/>
                </a:lnTo>
                <a:lnTo>
                  <a:pt x="11268645" y="511"/>
                </a:lnTo>
                <a:cubicBezTo>
                  <a:pt x="11257520" y="14091"/>
                  <a:pt x="11248967" y="32073"/>
                  <a:pt x="11230739" y="37096"/>
                </a:cubicBezTo>
                <a:cubicBezTo>
                  <a:pt x="11194283" y="47141"/>
                  <a:pt x="11124351" y="55013"/>
                  <a:pt x="11082485" y="78590"/>
                </a:cubicBezTo>
                <a:cubicBezTo>
                  <a:pt x="11064655" y="69818"/>
                  <a:pt x="11049588" y="97621"/>
                  <a:pt x="11031776" y="79197"/>
                </a:cubicBezTo>
                <a:cubicBezTo>
                  <a:pt x="11016683" y="85023"/>
                  <a:pt x="11009945" y="92832"/>
                  <a:pt x="10995894" y="83459"/>
                </a:cubicBezTo>
                <a:cubicBezTo>
                  <a:pt x="10971843" y="134740"/>
                  <a:pt x="10888992" y="106042"/>
                  <a:pt x="10861177" y="147419"/>
                </a:cubicBezTo>
                <a:cubicBezTo>
                  <a:pt x="10850370" y="129415"/>
                  <a:pt x="10807086" y="138624"/>
                  <a:pt x="10782732" y="135645"/>
                </a:cubicBezTo>
                <a:cubicBezTo>
                  <a:pt x="10869014" y="196205"/>
                  <a:pt x="10693356" y="147304"/>
                  <a:pt x="10660773" y="179312"/>
                </a:cubicBezTo>
                <a:cubicBezTo>
                  <a:pt x="10667385" y="121467"/>
                  <a:pt x="10595265" y="182241"/>
                  <a:pt x="10564442" y="160738"/>
                </a:cubicBezTo>
                <a:cubicBezTo>
                  <a:pt x="10544419" y="190949"/>
                  <a:pt x="10518436" y="167191"/>
                  <a:pt x="10490200" y="183533"/>
                </a:cubicBezTo>
                <a:cubicBezTo>
                  <a:pt x="10423905" y="202688"/>
                  <a:pt x="10362764" y="244779"/>
                  <a:pt x="10271351" y="243104"/>
                </a:cubicBezTo>
                <a:cubicBezTo>
                  <a:pt x="10247818" y="329775"/>
                  <a:pt x="10135674" y="303068"/>
                  <a:pt x="10061033" y="364937"/>
                </a:cubicBezTo>
                <a:cubicBezTo>
                  <a:pt x="10014289" y="383940"/>
                  <a:pt x="9930032" y="360289"/>
                  <a:pt x="9921770" y="406154"/>
                </a:cubicBezTo>
                <a:cubicBezTo>
                  <a:pt x="9894276" y="384665"/>
                  <a:pt x="9881945" y="430851"/>
                  <a:pt x="9858388" y="439489"/>
                </a:cubicBezTo>
                <a:cubicBezTo>
                  <a:pt x="9835642" y="426888"/>
                  <a:pt x="9828901" y="443125"/>
                  <a:pt x="9811914" y="449865"/>
                </a:cubicBezTo>
                <a:cubicBezTo>
                  <a:pt x="9801869" y="441287"/>
                  <a:pt x="9787055" y="444835"/>
                  <a:pt x="9784394" y="457816"/>
                </a:cubicBezTo>
                <a:cubicBezTo>
                  <a:pt x="9797169" y="483924"/>
                  <a:pt x="9656844" y="450179"/>
                  <a:pt x="9656836" y="469967"/>
                </a:cubicBezTo>
                <a:cubicBezTo>
                  <a:pt x="9589537" y="485301"/>
                  <a:pt x="9662097" y="527310"/>
                  <a:pt x="9561575" y="559978"/>
                </a:cubicBezTo>
                <a:cubicBezTo>
                  <a:pt x="9479149" y="599104"/>
                  <a:pt x="9215234" y="670585"/>
                  <a:pt x="9162278" y="704724"/>
                </a:cubicBezTo>
                <a:cubicBezTo>
                  <a:pt x="9173017" y="730567"/>
                  <a:pt x="9063215" y="727685"/>
                  <a:pt x="9062863" y="754656"/>
                </a:cubicBezTo>
                <a:cubicBezTo>
                  <a:pt x="9021608" y="774940"/>
                  <a:pt x="8924639" y="816390"/>
                  <a:pt x="8914746" y="826428"/>
                </a:cubicBezTo>
                <a:lnTo>
                  <a:pt x="8917778" y="835198"/>
                </a:lnTo>
                <a:lnTo>
                  <a:pt x="8905560" y="838358"/>
                </a:lnTo>
                <a:lnTo>
                  <a:pt x="8897564" y="834287"/>
                </a:lnTo>
                <a:lnTo>
                  <a:pt x="8878040" y="844150"/>
                </a:lnTo>
                <a:cubicBezTo>
                  <a:pt x="8861112" y="848992"/>
                  <a:pt x="8812843" y="856499"/>
                  <a:pt x="8795998" y="863337"/>
                </a:cubicBezTo>
                <a:cubicBezTo>
                  <a:pt x="8792888" y="873975"/>
                  <a:pt x="8786153" y="880792"/>
                  <a:pt x="8776970" y="885177"/>
                </a:cubicBezTo>
                <a:lnTo>
                  <a:pt x="8755719" y="889754"/>
                </a:lnTo>
                <a:lnTo>
                  <a:pt x="8743257" y="904723"/>
                </a:lnTo>
                <a:cubicBezTo>
                  <a:pt x="8737642" y="908108"/>
                  <a:pt x="8730651" y="908759"/>
                  <a:pt x="8721366" y="904711"/>
                </a:cubicBezTo>
                <a:cubicBezTo>
                  <a:pt x="8711895" y="915873"/>
                  <a:pt x="8676250" y="900745"/>
                  <a:pt x="8678353" y="926318"/>
                </a:cubicBezTo>
                <a:cubicBezTo>
                  <a:pt x="8658506" y="928813"/>
                  <a:pt x="8647569" y="933735"/>
                  <a:pt x="8636849" y="937900"/>
                </a:cubicBezTo>
                <a:lnTo>
                  <a:pt x="8620213" y="943068"/>
                </a:lnTo>
                <a:lnTo>
                  <a:pt x="8612581" y="952695"/>
                </a:lnTo>
                <a:cubicBezTo>
                  <a:pt x="8605836" y="959769"/>
                  <a:pt x="8598255" y="964412"/>
                  <a:pt x="8589038" y="963892"/>
                </a:cubicBezTo>
                <a:lnTo>
                  <a:pt x="8579950" y="960899"/>
                </a:lnTo>
                <a:cubicBezTo>
                  <a:pt x="8579740" y="962476"/>
                  <a:pt x="8579529" y="964053"/>
                  <a:pt x="8579319" y="965630"/>
                </a:cubicBezTo>
                <a:cubicBezTo>
                  <a:pt x="8579138" y="972972"/>
                  <a:pt x="8576531" y="980010"/>
                  <a:pt x="8547429" y="984506"/>
                </a:cubicBezTo>
                <a:cubicBezTo>
                  <a:pt x="8529238" y="1001725"/>
                  <a:pt x="8505565" y="1015840"/>
                  <a:pt x="8478704" y="1025490"/>
                </a:cubicBezTo>
                <a:cubicBezTo>
                  <a:pt x="8473109" y="1019545"/>
                  <a:pt x="8465819" y="1032194"/>
                  <a:pt x="8461421" y="1035512"/>
                </a:cubicBezTo>
                <a:cubicBezTo>
                  <a:pt x="8459739" y="1031087"/>
                  <a:pt x="8447663" y="1032074"/>
                  <a:pt x="8445003" y="1036851"/>
                </a:cubicBezTo>
                <a:cubicBezTo>
                  <a:pt x="8366593" y="1075951"/>
                  <a:pt x="8398773" y="1021402"/>
                  <a:pt x="8357350" y="1060213"/>
                </a:cubicBezTo>
                <a:cubicBezTo>
                  <a:pt x="8349366" y="1063843"/>
                  <a:pt x="8342208" y="1063367"/>
                  <a:pt x="8335565" y="1061151"/>
                </a:cubicBezTo>
                <a:lnTo>
                  <a:pt x="8325267" y="1055919"/>
                </a:lnTo>
                <a:lnTo>
                  <a:pt x="8293586" y="1076144"/>
                </a:lnTo>
                <a:cubicBezTo>
                  <a:pt x="8277595" y="1084193"/>
                  <a:pt x="8260401" y="1090863"/>
                  <a:pt x="8242405" y="1095960"/>
                </a:cubicBezTo>
                <a:cubicBezTo>
                  <a:pt x="8226373" y="1101227"/>
                  <a:pt x="8224213" y="1102052"/>
                  <a:pt x="8197391" y="1107746"/>
                </a:cubicBezTo>
                <a:cubicBezTo>
                  <a:pt x="8090266" y="1152133"/>
                  <a:pt x="8141491" y="1082372"/>
                  <a:pt x="8081474" y="1130125"/>
                </a:cubicBezTo>
                <a:cubicBezTo>
                  <a:pt x="8070634" y="1134173"/>
                  <a:pt x="8061619" y="1132810"/>
                  <a:pt x="8053585" y="1129169"/>
                </a:cubicBezTo>
                <a:lnTo>
                  <a:pt x="8038422" y="1119092"/>
                </a:lnTo>
                <a:lnTo>
                  <a:pt x="8029450" y="1125592"/>
                </a:lnTo>
                <a:cubicBezTo>
                  <a:pt x="7992226" y="1133484"/>
                  <a:pt x="7978616" y="1122765"/>
                  <a:pt x="7959552" y="1140188"/>
                </a:cubicBezTo>
                <a:cubicBezTo>
                  <a:pt x="7922008" y="1119572"/>
                  <a:pt x="7937737" y="1141786"/>
                  <a:pt x="7914188" y="1150862"/>
                </a:cubicBezTo>
                <a:cubicBezTo>
                  <a:pt x="7896037" y="1160155"/>
                  <a:pt x="7933463" y="1163411"/>
                  <a:pt x="7914918" y="1168758"/>
                </a:cubicBezTo>
                <a:cubicBezTo>
                  <a:pt x="7893102" y="1165887"/>
                  <a:pt x="7898453" y="1187420"/>
                  <a:pt x="7875510" y="1183153"/>
                </a:cubicBezTo>
                <a:cubicBezTo>
                  <a:pt x="7877354" y="1165743"/>
                  <a:pt x="7834286" y="1194789"/>
                  <a:pt x="7829932" y="1180782"/>
                </a:cubicBezTo>
                <a:cubicBezTo>
                  <a:pt x="7816047" y="1204874"/>
                  <a:pt x="7801901" y="1181513"/>
                  <a:pt x="7779182" y="1192665"/>
                </a:cubicBezTo>
                <a:cubicBezTo>
                  <a:pt x="7769446" y="1202686"/>
                  <a:pt x="7761564" y="1205661"/>
                  <a:pt x="7748774" y="1199586"/>
                </a:cubicBezTo>
                <a:cubicBezTo>
                  <a:pt x="7704339" y="1247771"/>
                  <a:pt x="7717626" y="1207638"/>
                  <a:pt x="7671846" y="1231966"/>
                </a:cubicBezTo>
                <a:cubicBezTo>
                  <a:pt x="7632956" y="1255682"/>
                  <a:pt x="7587383" y="1275180"/>
                  <a:pt x="7554146" y="1319748"/>
                </a:cubicBezTo>
                <a:cubicBezTo>
                  <a:pt x="7548775" y="1331557"/>
                  <a:pt x="7531272" y="1339155"/>
                  <a:pt x="7515052" y="1336718"/>
                </a:cubicBezTo>
                <a:cubicBezTo>
                  <a:pt x="7512260" y="1336298"/>
                  <a:pt x="7509613" y="1335590"/>
                  <a:pt x="7507193" y="1334617"/>
                </a:cubicBezTo>
                <a:cubicBezTo>
                  <a:pt x="7488273" y="1365207"/>
                  <a:pt x="7468925" y="1356298"/>
                  <a:pt x="7461694" y="1375866"/>
                </a:cubicBezTo>
                <a:cubicBezTo>
                  <a:pt x="7422434" y="1391917"/>
                  <a:pt x="7384603" y="1382819"/>
                  <a:pt x="7377571" y="1400128"/>
                </a:cubicBezTo>
                <a:cubicBezTo>
                  <a:pt x="7356236" y="1403926"/>
                  <a:pt x="7322509" y="1393138"/>
                  <a:pt x="7311261" y="1412652"/>
                </a:cubicBezTo>
                <a:cubicBezTo>
                  <a:pt x="7305349" y="1400071"/>
                  <a:pt x="7289966" y="1428039"/>
                  <a:pt x="7275307" y="1422171"/>
                </a:cubicBezTo>
                <a:cubicBezTo>
                  <a:pt x="7264529" y="1416601"/>
                  <a:pt x="7257348" y="1423786"/>
                  <a:pt x="7247783" y="1426330"/>
                </a:cubicBezTo>
                <a:cubicBezTo>
                  <a:pt x="7233839" y="1423056"/>
                  <a:pt x="7194363" y="1442037"/>
                  <a:pt x="7185047" y="1451812"/>
                </a:cubicBezTo>
                <a:cubicBezTo>
                  <a:pt x="7164447" y="1483396"/>
                  <a:pt x="7101577" y="1475742"/>
                  <a:pt x="7084117" y="1500281"/>
                </a:cubicBezTo>
                <a:cubicBezTo>
                  <a:pt x="7076899" y="1504821"/>
                  <a:pt x="7069494" y="1507565"/>
                  <a:pt x="7062011" y="1509183"/>
                </a:cubicBezTo>
                <a:lnTo>
                  <a:pt x="7040555" y="1511207"/>
                </a:lnTo>
                <a:lnTo>
                  <a:pt x="7033438" y="1506772"/>
                </a:lnTo>
                <a:lnTo>
                  <a:pt x="7020886" y="1510764"/>
                </a:lnTo>
                <a:lnTo>
                  <a:pt x="7017033" y="1510650"/>
                </a:lnTo>
                <a:lnTo>
                  <a:pt x="6995460" y="1511173"/>
                </a:lnTo>
                <a:cubicBezTo>
                  <a:pt x="7010208" y="1537643"/>
                  <a:pt x="6938512" y="1522467"/>
                  <a:pt x="6962144" y="1541508"/>
                </a:cubicBezTo>
                <a:cubicBezTo>
                  <a:pt x="6926351" y="1550586"/>
                  <a:pt x="6958236" y="1566326"/>
                  <a:pt x="6910674" y="1554793"/>
                </a:cubicBezTo>
                <a:cubicBezTo>
                  <a:pt x="6859225" y="1589274"/>
                  <a:pt x="6769015" y="1598548"/>
                  <a:pt x="6732152" y="1642538"/>
                </a:cubicBezTo>
                <a:cubicBezTo>
                  <a:pt x="6734901" y="1628031"/>
                  <a:pt x="6709146" y="1622413"/>
                  <a:pt x="6694106" y="1632377"/>
                </a:cubicBezTo>
                <a:cubicBezTo>
                  <a:pt x="6702628" y="1575914"/>
                  <a:pt x="6638899" y="1692862"/>
                  <a:pt x="6617223" y="1659889"/>
                </a:cubicBezTo>
                <a:cubicBezTo>
                  <a:pt x="6623246" y="1693349"/>
                  <a:pt x="6561228" y="1764690"/>
                  <a:pt x="6521138" y="1744340"/>
                </a:cubicBezTo>
                <a:cubicBezTo>
                  <a:pt x="6469831" y="1761656"/>
                  <a:pt x="6438109" y="1796731"/>
                  <a:pt x="6380677" y="1796883"/>
                </a:cubicBezTo>
                <a:cubicBezTo>
                  <a:pt x="6379865" y="1801686"/>
                  <a:pt x="6377810" y="1805986"/>
                  <a:pt x="6374897" y="1809910"/>
                </a:cubicBezTo>
                <a:lnTo>
                  <a:pt x="6364545" y="1820090"/>
                </a:lnTo>
                <a:lnTo>
                  <a:pt x="6362126" y="1819991"/>
                </a:lnTo>
                <a:cubicBezTo>
                  <a:pt x="6353055" y="1821720"/>
                  <a:pt x="6348796" y="1824537"/>
                  <a:pt x="6346673" y="1827824"/>
                </a:cubicBezTo>
                <a:lnTo>
                  <a:pt x="6345588" y="1832232"/>
                </a:lnTo>
                <a:lnTo>
                  <a:pt x="6335708" y="1838451"/>
                </a:lnTo>
                <a:lnTo>
                  <a:pt x="6318182" y="1852975"/>
                </a:lnTo>
                <a:lnTo>
                  <a:pt x="6313084" y="1853561"/>
                </a:lnTo>
                <a:lnTo>
                  <a:pt x="6283816" y="1872148"/>
                </a:lnTo>
                <a:lnTo>
                  <a:pt x="6282550" y="1871392"/>
                </a:lnTo>
                <a:cubicBezTo>
                  <a:pt x="6279041" y="1870121"/>
                  <a:pt x="6275192" y="1869982"/>
                  <a:pt x="6270527" y="1872208"/>
                </a:cubicBezTo>
                <a:cubicBezTo>
                  <a:pt x="6265029" y="1853962"/>
                  <a:pt x="6262790" y="1867903"/>
                  <a:pt x="6249518" y="1876079"/>
                </a:cubicBezTo>
                <a:cubicBezTo>
                  <a:pt x="6238019" y="1849564"/>
                  <a:pt x="6207959" y="1881750"/>
                  <a:pt x="6190386" y="1872478"/>
                </a:cubicBezTo>
                <a:cubicBezTo>
                  <a:pt x="6180893" y="1879083"/>
                  <a:pt x="6170646" y="1885584"/>
                  <a:pt x="6159777" y="1891745"/>
                </a:cubicBezTo>
                <a:lnTo>
                  <a:pt x="6153131" y="1895079"/>
                </a:lnTo>
                <a:lnTo>
                  <a:pt x="6152798" y="1894920"/>
                </a:lnTo>
                <a:cubicBezTo>
                  <a:pt x="6150925" y="1895166"/>
                  <a:pt x="6148578" y="1896082"/>
                  <a:pt x="6145388" y="1897990"/>
                </a:cubicBezTo>
                <a:lnTo>
                  <a:pt x="6141014" y="1901155"/>
                </a:lnTo>
                <a:lnTo>
                  <a:pt x="6128122" y="1907623"/>
                </a:lnTo>
                <a:lnTo>
                  <a:pt x="6122351" y="1908359"/>
                </a:lnTo>
                <a:cubicBezTo>
                  <a:pt x="6099508" y="1905910"/>
                  <a:pt x="6088334" y="1869006"/>
                  <a:pt x="6064750" y="1896394"/>
                </a:cubicBezTo>
                <a:cubicBezTo>
                  <a:pt x="6025977" y="1903785"/>
                  <a:pt x="5997095" y="1889190"/>
                  <a:pt x="5964230" y="1910038"/>
                </a:cubicBezTo>
                <a:cubicBezTo>
                  <a:pt x="5927910" y="1916874"/>
                  <a:pt x="5894873" y="1914928"/>
                  <a:pt x="5865399" y="1926966"/>
                </a:cubicBezTo>
                <a:cubicBezTo>
                  <a:pt x="5851644" y="1923038"/>
                  <a:pt x="5839380" y="1922808"/>
                  <a:pt x="5829951" y="1934755"/>
                </a:cubicBezTo>
                <a:cubicBezTo>
                  <a:pt x="5795498" y="1938369"/>
                  <a:pt x="5784532" y="1926246"/>
                  <a:pt x="5765285" y="1941322"/>
                </a:cubicBezTo>
                <a:cubicBezTo>
                  <a:pt x="5741789" y="1922874"/>
                  <a:pt x="5742385" y="1931607"/>
                  <a:pt x="5734750" y="1939793"/>
                </a:cubicBezTo>
                <a:lnTo>
                  <a:pt x="5733569" y="1940505"/>
                </a:lnTo>
                <a:lnTo>
                  <a:pt x="5730329" y="1937845"/>
                </a:lnTo>
                <a:lnTo>
                  <a:pt x="5724661" y="1937455"/>
                </a:lnTo>
                <a:lnTo>
                  <a:pt x="5710186" y="1941370"/>
                </a:lnTo>
                <a:lnTo>
                  <a:pt x="5704910" y="1943663"/>
                </a:lnTo>
                <a:cubicBezTo>
                  <a:pt x="5701213" y="1944937"/>
                  <a:pt x="5698678" y="1945391"/>
                  <a:pt x="5696836" y="1945271"/>
                </a:cubicBezTo>
                <a:lnTo>
                  <a:pt x="5696583" y="1945050"/>
                </a:lnTo>
                <a:lnTo>
                  <a:pt x="5689123" y="1947067"/>
                </a:lnTo>
                <a:cubicBezTo>
                  <a:pt x="5676655" y="1951072"/>
                  <a:pt x="5664639" y="1955533"/>
                  <a:pt x="5653291" y="1960245"/>
                </a:cubicBezTo>
                <a:cubicBezTo>
                  <a:pt x="5640346" y="1947636"/>
                  <a:pt x="5600180" y="1973739"/>
                  <a:pt x="5599385" y="1945198"/>
                </a:cubicBezTo>
                <a:cubicBezTo>
                  <a:pt x="5583913" y="1950736"/>
                  <a:pt x="5576590" y="1964134"/>
                  <a:pt x="5578300" y="1944963"/>
                </a:cubicBezTo>
                <a:cubicBezTo>
                  <a:pt x="5573104" y="1946266"/>
                  <a:pt x="5569560" y="1945382"/>
                  <a:pt x="5566758" y="1943441"/>
                </a:cubicBezTo>
                <a:lnTo>
                  <a:pt x="5565857" y="1942445"/>
                </a:lnTo>
                <a:lnTo>
                  <a:pt x="5531534" y="1955208"/>
                </a:lnTo>
                <a:lnTo>
                  <a:pt x="5526552" y="1954799"/>
                </a:lnTo>
                <a:lnTo>
                  <a:pt x="5504723" y="1965811"/>
                </a:lnTo>
                <a:lnTo>
                  <a:pt x="5493156" y="1970063"/>
                </a:lnTo>
                <a:lnTo>
                  <a:pt x="5490486" y="1974227"/>
                </a:lnTo>
                <a:cubicBezTo>
                  <a:pt x="5487271" y="1977077"/>
                  <a:pt x="5482233" y="1979045"/>
                  <a:pt x="5473107" y="1979001"/>
                </a:cubicBezTo>
                <a:lnTo>
                  <a:pt x="5470885" y="1978432"/>
                </a:lnTo>
                <a:lnTo>
                  <a:pt x="5457393" y="1986525"/>
                </a:lnTo>
                <a:cubicBezTo>
                  <a:pt x="5453194" y="1989853"/>
                  <a:pt x="5449663" y="1993721"/>
                  <a:pt x="5447102" y="1998329"/>
                </a:cubicBezTo>
                <a:cubicBezTo>
                  <a:pt x="5386283" y="2017364"/>
                  <a:pt x="5223545" y="2015483"/>
                  <a:pt x="5159151" y="2029640"/>
                </a:cubicBezTo>
                <a:cubicBezTo>
                  <a:pt x="5141359" y="2036610"/>
                  <a:pt x="5090827" y="2076822"/>
                  <a:pt x="5098838" y="2062961"/>
                </a:cubicBezTo>
                <a:cubicBezTo>
                  <a:pt x="5047883" y="2099457"/>
                  <a:pt x="4922007" y="2111466"/>
                  <a:pt x="4860988" y="2135698"/>
                </a:cubicBezTo>
                <a:cubicBezTo>
                  <a:pt x="4805413" y="2152292"/>
                  <a:pt x="4784714" y="2158665"/>
                  <a:pt x="4765388" y="2162525"/>
                </a:cubicBezTo>
                <a:cubicBezTo>
                  <a:pt x="4758560" y="2161978"/>
                  <a:pt x="4751823" y="2160531"/>
                  <a:pt x="4745033" y="2158859"/>
                </a:cubicBezTo>
                <a:lnTo>
                  <a:pt x="4741475" y="2157998"/>
                </a:lnTo>
                <a:lnTo>
                  <a:pt x="4728247" y="2159526"/>
                </a:lnTo>
                <a:lnTo>
                  <a:pt x="4723263" y="2153742"/>
                </a:lnTo>
                <a:lnTo>
                  <a:pt x="4593061" y="2171597"/>
                </a:lnTo>
                <a:lnTo>
                  <a:pt x="4405765" y="2199902"/>
                </a:lnTo>
                <a:cubicBezTo>
                  <a:pt x="4403942" y="2198353"/>
                  <a:pt x="4402457" y="2196614"/>
                  <a:pt x="4401354" y="2194745"/>
                </a:cubicBezTo>
                <a:lnTo>
                  <a:pt x="4366646" y="2198564"/>
                </a:lnTo>
                <a:lnTo>
                  <a:pt x="4354009" y="2204984"/>
                </a:lnTo>
                <a:lnTo>
                  <a:pt x="4348284" y="2205270"/>
                </a:lnTo>
                <a:lnTo>
                  <a:pt x="4333906" y="2205251"/>
                </a:lnTo>
                <a:cubicBezTo>
                  <a:pt x="4326429" y="2204713"/>
                  <a:pt x="4318024" y="2203940"/>
                  <a:pt x="4308819" y="2203822"/>
                </a:cubicBezTo>
                <a:lnTo>
                  <a:pt x="4301210" y="2204456"/>
                </a:lnTo>
                <a:lnTo>
                  <a:pt x="4283095" y="2198177"/>
                </a:lnTo>
                <a:cubicBezTo>
                  <a:pt x="4269863" y="2193337"/>
                  <a:pt x="4259612" y="2190345"/>
                  <a:pt x="4250119" y="2196342"/>
                </a:cubicBezTo>
                <a:cubicBezTo>
                  <a:pt x="4230702" y="2190559"/>
                  <a:pt x="4213171" y="2166890"/>
                  <a:pt x="4189203" y="2178994"/>
                </a:cubicBezTo>
                <a:cubicBezTo>
                  <a:pt x="4194512" y="2165594"/>
                  <a:pt x="4160734" y="2183257"/>
                  <a:pt x="4154035" y="2171950"/>
                </a:cubicBezTo>
                <a:cubicBezTo>
                  <a:pt x="4150098" y="2162547"/>
                  <a:pt x="4138934" y="2165714"/>
                  <a:pt x="4129569" y="2163850"/>
                </a:cubicBezTo>
                <a:cubicBezTo>
                  <a:pt x="4121391" y="2155090"/>
                  <a:pt x="4076089" y="2154737"/>
                  <a:pt x="4061250" y="2159236"/>
                </a:cubicBezTo>
                <a:cubicBezTo>
                  <a:pt x="4020618" y="2177811"/>
                  <a:pt x="3978175" y="2144465"/>
                  <a:pt x="3945480" y="2158279"/>
                </a:cubicBezTo>
                <a:cubicBezTo>
                  <a:pt x="3936362" y="2159139"/>
                  <a:pt x="3928502" y="2158369"/>
                  <a:pt x="3921468" y="2156588"/>
                </a:cubicBezTo>
                <a:lnTo>
                  <a:pt x="3903348" y="2149220"/>
                </a:lnTo>
                <a:lnTo>
                  <a:pt x="3901342" y="2142355"/>
                </a:lnTo>
                <a:lnTo>
                  <a:pt x="3888539" y="2140476"/>
                </a:lnTo>
                <a:lnTo>
                  <a:pt x="3885662" y="2138740"/>
                </a:lnTo>
                <a:cubicBezTo>
                  <a:pt x="3880178" y="2135398"/>
                  <a:pt x="3874645" y="2132286"/>
                  <a:pt x="3868627" y="2130023"/>
                </a:cubicBezTo>
                <a:cubicBezTo>
                  <a:pt x="3859240" y="2159198"/>
                  <a:pt x="3815892" y="2115590"/>
                  <a:pt x="3819177" y="2142111"/>
                </a:cubicBezTo>
                <a:cubicBezTo>
                  <a:pt x="3784478" y="2134756"/>
                  <a:pt x="3796708" y="2161930"/>
                  <a:pt x="3769100" y="2131731"/>
                </a:cubicBezTo>
                <a:cubicBezTo>
                  <a:pt x="3702423" y="2139704"/>
                  <a:pt x="3625642" y="2109386"/>
                  <a:pt x="3562752" y="2131785"/>
                </a:cubicBezTo>
                <a:cubicBezTo>
                  <a:pt x="3576244" y="2120400"/>
                  <a:pt x="3560801" y="2104591"/>
                  <a:pt x="3541402" y="2106821"/>
                </a:cubicBezTo>
                <a:cubicBezTo>
                  <a:pt x="3592232" y="2061584"/>
                  <a:pt x="3356194" y="2115384"/>
                  <a:pt x="3365341" y="2077638"/>
                </a:cubicBezTo>
                <a:cubicBezTo>
                  <a:pt x="3303594" y="2079161"/>
                  <a:pt x="3221644" y="2111487"/>
                  <a:pt x="3170922" y="2115957"/>
                </a:cubicBezTo>
                <a:cubicBezTo>
                  <a:pt x="3166532" y="2119769"/>
                  <a:pt x="3161579" y="2122617"/>
                  <a:pt x="3156256" y="2124773"/>
                </a:cubicBezTo>
                <a:lnTo>
                  <a:pt x="3140298" y="2129182"/>
                </a:lnTo>
                <a:lnTo>
                  <a:pt x="3138514" y="2128069"/>
                </a:lnTo>
                <a:cubicBezTo>
                  <a:pt x="3130169" y="2125710"/>
                  <a:pt x="3124679" y="2126336"/>
                  <a:pt x="3120467" y="2128281"/>
                </a:cubicBezTo>
                <a:lnTo>
                  <a:pt x="3116175" y="2131633"/>
                </a:lnTo>
                <a:lnTo>
                  <a:pt x="3103685" y="2132814"/>
                </a:lnTo>
                <a:lnTo>
                  <a:pt x="3078794" y="2137935"/>
                </a:lnTo>
                <a:lnTo>
                  <a:pt x="3074407" y="2136274"/>
                </a:lnTo>
                <a:lnTo>
                  <a:pt x="3037285" y="2139919"/>
                </a:lnTo>
                <a:lnTo>
                  <a:pt x="3036901" y="2138726"/>
                </a:lnTo>
                <a:cubicBezTo>
                  <a:pt x="3035193" y="2136135"/>
                  <a:pt x="3032337" y="2134379"/>
                  <a:pt x="3026996" y="2134322"/>
                </a:cubicBezTo>
                <a:cubicBezTo>
                  <a:pt x="3037063" y="2116196"/>
                  <a:pt x="3024412" y="2127308"/>
                  <a:pt x="3007772" y="2128742"/>
                </a:cubicBezTo>
                <a:cubicBezTo>
                  <a:pt x="3019697" y="2100910"/>
                  <a:pt x="2971305" y="2115987"/>
                  <a:pt x="2965030" y="2100494"/>
                </a:cubicBezTo>
                <a:cubicBezTo>
                  <a:pt x="2952539" y="2102174"/>
                  <a:pt x="2939545" y="2103445"/>
                  <a:pt x="2926342" y="2104155"/>
                </a:cubicBezTo>
                <a:lnTo>
                  <a:pt x="2918608" y="2104215"/>
                </a:lnTo>
                <a:cubicBezTo>
                  <a:pt x="2918564" y="2104122"/>
                  <a:pt x="2918519" y="2104030"/>
                  <a:pt x="2918475" y="2103937"/>
                </a:cubicBezTo>
                <a:cubicBezTo>
                  <a:pt x="2916840" y="2103354"/>
                  <a:pt x="2914314" y="2103149"/>
                  <a:pt x="2910360" y="2103444"/>
                </a:cubicBezTo>
                <a:lnTo>
                  <a:pt x="2904507" y="2104326"/>
                </a:lnTo>
                <a:lnTo>
                  <a:pt x="2889503" y="2104443"/>
                </a:lnTo>
                <a:lnTo>
                  <a:pt x="2884480" y="2102626"/>
                </a:lnTo>
                <a:lnTo>
                  <a:pt x="2882689" y="2099228"/>
                </a:lnTo>
                <a:lnTo>
                  <a:pt x="2881291" y="2099618"/>
                </a:lnTo>
                <a:cubicBezTo>
                  <a:pt x="2870663" y="2105606"/>
                  <a:pt x="2867338" y="2114210"/>
                  <a:pt x="2853979" y="2090388"/>
                </a:cubicBezTo>
                <a:cubicBezTo>
                  <a:pt x="2829652" y="2100099"/>
                  <a:pt x="2824975" y="2085577"/>
                  <a:pt x="2791790" y="2080332"/>
                </a:cubicBezTo>
                <a:cubicBezTo>
                  <a:pt x="2777850" y="2089504"/>
                  <a:pt x="2766709" y="2086170"/>
                  <a:pt x="2755844" y="2078874"/>
                </a:cubicBezTo>
                <a:cubicBezTo>
                  <a:pt x="2723488" y="2083049"/>
                  <a:pt x="2694065" y="2072780"/>
                  <a:pt x="2657742" y="2070179"/>
                </a:cubicBezTo>
                <a:cubicBezTo>
                  <a:pt x="2618372" y="2082020"/>
                  <a:pt x="2598368" y="2060559"/>
                  <a:pt x="2559549" y="2057873"/>
                </a:cubicBezTo>
                <a:cubicBezTo>
                  <a:pt x="2525789" y="2078403"/>
                  <a:pt x="2531908" y="2039838"/>
                  <a:pt x="2512054" y="2031671"/>
                </a:cubicBezTo>
                <a:lnTo>
                  <a:pt x="2506437" y="2030918"/>
                </a:lnTo>
                <a:lnTo>
                  <a:pt x="2491752" y="2033906"/>
                </a:lnTo>
                <a:lnTo>
                  <a:pt x="2486338" y="2035862"/>
                </a:lnTo>
                <a:cubicBezTo>
                  <a:pt x="2482568" y="2036899"/>
                  <a:pt x="2480011" y="2037191"/>
                  <a:pt x="2478186" y="2036953"/>
                </a:cubicBezTo>
                <a:lnTo>
                  <a:pt x="2477950" y="2036715"/>
                </a:lnTo>
                <a:lnTo>
                  <a:pt x="2470381" y="2038256"/>
                </a:lnTo>
                <a:cubicBezTo>
                  <a:pt x="2457686" y="2041461"/>
                  <a:pt x="2445410" y="2045155"/>
                  <a:pt x="2433781" y="2049140"/>
                </a:cubicBezTo>
                <a:cubicBezTo>
                  <a:pt x="2421781" y="2035703"/>
                  <a:pt x="2379959" y="2059234"/>
                  <a:pt x="2381172" y="2030645"/>
                </a:cubicBezTo>
                <a:cubicBezTo>
                  <a:pt x="2365380" y="2035192"/>
                  <a:pt x="2357148" y="2048120"/>
                  <a:pt x="2360198" y="2029059"/>
                </a:cubicBezTo>
                <a:cubicBezTo>
                  <a:pt x="2354933" y="2030031"/>
                  <a:pt x="2351467" y="2028919"/>
                  <a:pt x="2348815" y="2026798"/>
                </a:cubicBezTo>
                <a:lnTo>
                  <a:pt x="2347988" y="2025745"/>
                </a:lnTo>
                <a:lnTo>
                  <a:pt x="2312920" y="2036311"/>
                </a:lnTo>
                <a:lnTo>
                  <a:pt x="2307986" y="2035583"/>
                </a:lnTo>
                <a:lnTo>
                  <a:pt x="2285481" y="2045197"/>
                </a:lnTo>
                <a:lnTo>
                  <a:pt x="2273666" y="2048710"/>
                </a:lnTo>
                <a:lnTo>
                  <a:pt x="2270719" y="2052702"/>
                </a:lnTo>
                <a:cubicBezTo>
                  <a:pt x="2267315" y="2055347"/>
                  <a:pt x="2262161" y="2056992"/>
                  <a:pt x="2253080" y="2056363"/>
                </a:cubicBezTo>
                <a:lnTo>
                  <a:pt x="2250906" y="2055654"/>
                </a:lnTo>
                <a:lnTo>
                  <a:pt x="2236905" y="2062882"/>
                </a:lnTo>
                <a:cubicBezTo>
                  <a:pt x="2232493" y="2065942"/>
                  <a:pt x="2228705" y="2069583"/>
                  <a:pt x="2225830" y="2074027"/>
                </a:cubicBezTo>
                <a:cubicBezTo>
                  <a:pt x="2173117" y="2059597"/>
                  <a:pt x="2128486" y="2085502"/>
                  <a:pt x="2073776" y="2089244"/>
                </a:cubicBezTo>
                <a:cubicBezTo>
                  <a:pt x="2046050" y="2059365"/>
                  <a:pt x="1957570" y="2112693"/>
                  <a:pt x="1948256" y="2146616"/>
                </a:cubicBezTo>
                <a:cubicBezTo>
                  <a:pt x="1943005" y="2109192"/>
                  <a:pt x="1832736" y="2206239"/>
                  <a:pt x="1865582" y="2153738"/>
                </a:cubicBezTo>
                <a:cubicBezTo>
                  <a:pt x="1847376" y="2159567"/>
                  <a:pt x="1826258" y="2147592"/>
                  <a:pt x="1835210" y="2134244"/>
                </a:cubicBezTo>
                <a:cubicBezTo>
                  <a:pt x="1781916" y="2167476"/>
                  <a:pt x="1695112" y="2153556"/>
                  <a:pt x="1632661" y="2173882"/>
                </a:cubicBezTo>
                <a:cubicBezTo>
                  <a:pt x="1594177" y="2150642"/>
                  <a:pt x="1616426" y="2173975"/>
                  <a:pt x="1579590" y="2173680"/>
                </a:cubicBezTo>
                <a:cubicBezTo>
                  <a:pt x="1592812" y="2198112"/>
                  <a:pt x="1533818" y="2165220"/>
                  <a:pt x="1535601" y="2194590"/>
                </a:cubicBezTo>
                <a:cubicBezTo>
                  <a:pt x="1528840" y="2193608"/>
                  <a:pt x="1522236" y="2191728"/>
                  <a:pt x="1515594" y="2189622"/>
                </a:cubicBezTo>
                <a:lnTo>
                  <a:pt x="1512113" y="2188534"/>
                </a:lnTo>
                <a:lnTo>
                  <a:pt x="1498838" y="2189213"/>
                </a:lnTo>
                <a:lnTo>
                  <a:pt x="1494279" y="2183112"/>
                </a:lnTo>
                <a:lnTo>
                  <a:pt x="1473714" y="2179625"/>
                </a:lnTo>
                <a:cubicBezTo>
                  <a:pt x="1466138" y="2179292"/>
                  <a:pt x="1458132" y="2180071"/>
                  <a:pt x="1449503" y="2182633"/>
                </a:cubicBezTo>
                <a:lnTo>
                  <a:pt x="1266687" y="2212688"/>
                </a:lnTo>
                <a:cubicBezTo>
                  <a:pt x="1256792" y="2212722"/>
                  <a:pt x="1247024" y="2217857"/>
                  <a:pt x="1239614" y="2209727"/>
                </a:cubicBezTo>
                <a:cubicBezTo>
                  <a:pt x="1228778" y="2200326"/>
                  <a:pt x="1202276" y="2223497"/>
                  <a:pt x="1202436" y="2209817"/>
                </a:cubicBezTo>
                <a:cubicBezTo>
                  <a:pt x="1183471" y="2225854"/>
                  <a:pt x="1157340" y="2206849"/>
                  <a:pt x="1136097" y="2205112"/>
                </a:cubicBezTo>
                <a:cubicBezTo>
                  <a:pt x="1100396" y="2209415"/>
                  <a:pt x="1013922" y="2231219"/>
                  <a:pt x="988232" y="2235635"/>
                </a:cubicBezTo>
                <a:cubicBezTo>
                  <a:pt x="986445" y="2234079"/>
                  <a:pt x="984332" y="2232722"/>
                  <a:pt x="981959" y="2231607"/>
                </a:cubicBezTo>
                <a:cubicBezTo>
                  <a:pt x="968170" y="2225130"/>
                  <a:pt x="948759" y="2228043"/>
                  <a:pt x="938600" y="2238113"/>
                </a:cubicBezTo>
                <a:cubicBezTo>
                  <a:pt x="888371" y="2272824"/>
                  <a:pt x="837950" y="2280135"/>
                  <a:pt x="791788" y="2293224"/>
                </a:cubicBezTo>
                <a:cubicBezTo>
                  <a:pt x="739035" y="2305159"/>
                  <a:pt x="769009" y="2269676"/>
                  <a:pt x="706914" y="2305046"/>
                </a:cubicBezTo>
                <a:cubicBezTo>
                  <a:pt x="697882" y="2295919"/>
                  <a:pt x="689339" y="2296797"/>
                  <a:pt x="675971" y="2304030"/>
                </a:cubicBezTo>
                <a:cubicBezTo>
                  <a:pt x="650201" y="2309060"/>
                  <a:pt x="647591" y="2282853"/>
                  <a:pt x="624180" y="2302650"/>
                </a:cubicBezTo>
                <a:cubicBezTo>
                  <a:pt x="626400" y="2287987"/>
                  <a:pt x="574045" y="2305175"/>
                  <a:pt x="583453" y="2288788"/>
                </a:cubicBezTo>
                <a:cubicBezTo>
                  <a:pt x="564313" y="2278832"/>
                  <a:pt x="559671" y="2301039"/>
                  <a:pt x="540946" y="2292721"/>
                </a:cubicBezTo>
                <a:cubicBezTo>
                  <a:pt x="521576" y="2293191"/>
                  <a:pt x="554439" y="2305843"/>
                  <a:pt x="533680" y="2310233"/>
                </a:cubicBezTo>
                <a:cubicBezTo>
                  <a:pt x="508069" y="2313043"/>
                  <a:pt x="512638" y="2338541"/>
                  <a:pt x="487366" y="2309053"/>
                </a:cubicBezTo>
                <a:cubicBezTo>
                  <a:pt x="462164" y="2321083"/>
                  <a:pt x="454441" y="2307251"/>
                  <a:pt x="416820" y="2305443"/>
                </a:cubicBezTo>
                <a:cubicBezTo>
                  <a:pt x="403012" y="2315890"/>
                  <a:pt x="390105" y="2313733"/>
                  <a:pt x="376805" y="2307647"/>
                </a:cubicBezTo>
                <a:cubicBezTo>
                  <a:pt x="341751" y="2315035"/>
                  <a:pt x="307408" y="2307897"/>
                  <a:pt x="266777" y="2309012"/>
                </a:cubicBezTo>
                <a:cubicBezTo>
                  <a:pt x="225310" y="2324664"/>
                  <a:pt x="199419" y="2305548"/>
                  <a:pt x="156013" y="2306832"/>
                </a:cubicBezTo>
                <a:cubicBezTo>
                  <a:pt x="117457" y="2333851"/>
                  <a:pt x="122965" y="2279562"/>
                  <a:pt x="87258" y="2285511"/>
                </a:cubicBezTo>
                <a:cubicBezTo>
                  <a:pt x="38977" y="2309189"/>
                  <a:pt x="74043" y="2277969"/>
                  <a:pt x="23798" y="2281822"/>
                </a:cubicBezTo>
                <a:lnTo>
                  <a:pt x="0" y="2285369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541CD4-83C5-3B9C-D454-1426E4AA4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210" y="468023"/>
            <a:ext cx="9408766" cy="107546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err="1">
                <a:ea typeface="Batang"/>
              </a:rPr>
              <a:t>Proposta</a:t>
            </a:r>
            <a:r>
              <a:rPr lang="en-US" dirty="0">
                <a:ea typeface="Batang"/>
              </a:rPr>
              <a:t> de </a:t>
            </a:r>
            <a:r>
              <a:rPr lang="en-US" dirty="0" err="1">
                <a:ea typeface="Batang"/>
              </a:rPr>
              <a:t>solução</a:t>
            </a:r>
            <a:r>
              <a:rPr lang="en-US" dirty="0">
                <a:ea typeface="Batang"/>
              </a:rPr>
              <a:t>/ </a:t>
            </a:r>
            <a:r>
              <a:rPr lang="en-US" dirty="0" err="1">
                <a:ea typeface="Batang"/>
              </a:rPr>
              <a:t>diagrama</a:t>
            </a:r>
            <a:r>
              <a:rPr lang="en-US" dirty="0">
                <a:ea typeface="Batang"/>
              </a:rPr>
              <a:t> de </a:t>
            </a:r>
            <a:r>
              <a:rPr lang="en-US" dirty="0" err="1">
                <a:ea typeface="Batang"/>
              </a:rPr>
              <a:t>visão</a:t>
            </a:r>
            <a:r>
              <a:rPr lang="en-US" dirty="0">
                <a:ea typeface="Batang"/>
              </a:rPr>
              <a:t> de </a:t>
            </a:r>
            <a:r>
              <a:rPr lang="en-US" dirty="0" err="1">
                <a:ea typeface="Batang"/>
              </a:rPr>
              <a:t>negocio</a:t>
            </a:r>
            <a:endParaRPr lang="en-US" dirty="0" err="1"/>
          </a:p>
        </p:txBody>
      </p:sp>
      <p:pic>
        <p:nvPicPr>
          <p:cNvPr id="4" name="Picture 4" descr="A picture containing logo&#10;&#10;Description automatically generated">
            <a:extLst>
              <a:ext uri="{FF2B5EF4-FFF2-40B4-BE49-F238E27FC236}">
                <a16:creationId xmlns:a16="http://schemas.microsoft.com/office/drawing/2014/main" id="{32D92E11-7FF6-66AB-FADD-F2F24555BB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1349715" y="2124075"/>
            <a:ext cx="9480695" cy="4076700"/>
          </a:xfrm>
          <a:prstGeom prst="rect">
            <a:avLst/>
          </a:prstGeom>
        </p:spPr>
      </p:pic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DEB62645-D4DA-4E99-8344-B1536F63D1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7088" y="6277971"/>
            <a:ext cx="6884912" cy="580030"/>
          </a:xfrm>
          <a:custGeom>
            <a:avLst/>
            <a:gdLst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26340 w 6884912"/>
              <a:gd name="connsiteY39" fmla="*/ 638496 h 1161397"/>
              <a:gd name="connsiteX40" fmla="*/ 1731986 w 6884912"/>
              <a:gd name="connsiteY40" fmla="*/ 589682 h 1161397"/>
              <a:gd name="connsiteX41" fmla="*/ 1927935 w 6884912"/>
              <a:gd name="connsiteY41" fmla="*/ 628540 h 1161397"/>
              <a:gd name="connsiteX42" fmla="*/ 2039075 w 6884912"/>
              <a:gd name="connsiteY42" fmla="*/ 599964 h 1161397"/>
              <a:gd name="connsiteX43" fmla="*/ 2066980 w 6884912"/>
              <a:gd name="connsiteY43" fmla="*/ 550413 h 1161397"/>
              <a:gd name="connsiteX44" fmla="*/ 2352236 w 6884912"/>
              <a:gd name="connsiteY44" fmla="*/ 519602 h 1161397"/>
              <a:gd name="connsiteX45" fmla="*/ 2420791 w 6884912"/>
              <a:gd name="connsiteY45" fmla="*/ 492826 h 1161397"/>
              <a:gd name="connsiteX46" fmla="*/ 2489932 w 6884912"/>
              <a:gd name="connsiteY46" fmla="*/ 507864 h 1161397"/>
              <a:gd name="connsiteX47" fmla="*/ 2512917 w 6884912"/>
              <a:gd name="connsiteY47" fmla="*/ 489127 h 1161397"/>
              <a:gd name="connsiteX48" fmla="*/ 2516783 w 6884912"/>
              <a:gd name="connsiteY48" fmla="*/ 485473 h 1161397"/>
              <a:gd name="connsiteX49" fmla="*/ 2534360 w 6884912"/>
              <a:gd name="connsiteY49" fmla="*/ 480064 h 1161397"/>
              <a:gd name="connsiteX50" fmla="*/ 2536691 w 6884912"/>
              <a:gd name="connsiteY50" fmla="*/ 467018 h 1161397"/>
              <a:gd name="connsiteX51" fmla="*/ 2561265 w 6884912"/>
              <a:gd name="connsiteY51" fmla="*/ 450623 h 1161397"/>
              <a:gd name="connsiteX52" fmla="*/ 2594349 w 6884912"/>
              <a:gd name="connsiteY52" fmla="*/ 443884 h 1161397"/>
              <a:gd name="connsiteX53" fmla="*/ 2754324 w 6884912"/>
              <a:gd name="connsiteY53" fmla="*/ 424766 h 1161397"/>
              <a:gd name="connsiteX54" fmla="*/ 2848470 w 6884912"/>
              <a:gd name="connsiteY54" fmla="*/ 405966 h 1161397"/>
              <a:gd name="connsiteX55" fmla="*/ 2881772 w 6884912"/>
              <a:gd name="connsiteY55" fmla="*/ 387260 h 1161397"/>
              <a:gd name="connsiteX56" fmla="*/ 2929932 w 6884912"/>
              <a:gd name="connsiteY56" fmla="*/ 368912 h 1161397"/>
              <a:gd name="connsiteX57" fmla="*/ 3013020 w 6884912"/>
              <a:gd name="connsiteY57" fmla="*/ 327578 h 1161397"/>
              <a:gd name="connsiteX58" fmla="*/ 3127968 w 6884912"/>
              <a:gd name="connsiteY58" fmla="*/ 287613 h 1161397"/>
              <a:gd name="connsiteX59" fmla="*/ 3222191 w 6884912"/>
              <a:gd name="connsiteY59" fmla="*/ 307887 h 1161397"/>
              <a:gd name="connsiteX60" fmla="*/ 3227953 w 6884912"/>
              <a:gd name="connsiteY60" fmla="*/ 297650 h 1161397"/>
              <a:gd name="connsiteX61" fmla="*/ 3287859 w 6884912"/>
              <a:gd name="connsiteY61" fmla="*/ 287558 h 1161397"/>
              <a:gd name="connsiteX62" fmla="*/ 3510042 w 6884912"/>
              <a:gd name="connsiteY62" fmla="*/ 311820 h 1161397"/>
              <a:gd name="connsiteX63" fmla="*/ 3626773 w 6884912"/>
              <a:gd name="connsiteY63" fmla="*/ 290452 h 1161397"/>
              <a:gd name="connsiteX64" fmla="*/ 3666217 w 6884912"/>
              <a:gd name="connsiteY64" fmla="*/ 273255 h 1161397"/>
              <a:gd name="connsiteX65" fmla="*/ 3732427 w 6884912"/>
              <a:gd name="connsiteY65" fmla="*/ 245039 h 1161397"/>
              <a:gd name="connsiteX66" fmla="*/ 3777022 w 6884912"/>
              <a:gd name="connsiteY66" fmla="*/ 200276 h 1161397"/>
              <a:gd name="connsiteX67" fmla="*/ 3791246 w 6884912"/>
              <a:gd name="connsiteY67" fmla="*/ 189996 h 1161397"/>
              <a:gd name="connsiteX68" fmla="*/ 3819864 w 6884912"/>
              <a:gd name="connsiteY68" fmla="*/ 194605 h 1161397"/>
              <a:gd name="connsiteX69" fmla="*/ 3830398 w 6884912"/>
              <a:gd name="connsiteY69" fmla="*/ 188383 h 1161397"/>
              <a:gd name="connsiteX70" fmla="*/ 3834360 w 6884912"/>
              <a:gd name="connsiteY70" fmla="*/ 188992 h 1161397"/>
              <a:gd name="connsiteX71" fmla="*/ 3843715 w 6884912"/>
              <a:gd name="connsiteY71" fmla="*/ 188752 h 1161397"/>
              <a:gd name="connsiteX72" fmla="*/ 3842609 w 6884912"/>
              <a:gd name="connsiteY72" fmla="*/ 197386 h 1161397"/>
              <a:gd name="connsiteX73" fmla="*/ 3853961 w 6884912"/>
              <a:gd name="connsiteY73" fmla="*/ 213380 h 1161397"/>
              <a:gd name="connsiteX74" fmla="*/ 3907640 w 6884912"/>
              <a:gd name="connsiteY74" fmla="*/ 207568 h 1161397"/>
              <a:gd name="connsiteX75" fmla="*/ 3910449 w 6884912"/>
              <a:gd name="connsiteY75" fmla="*/ 197808 h 1161397"/>
              <a:gd name="connsiteX76" fmla="*/ 3917197 w 6884912"/>
              <a:gd name="connsiteY76" fmla="*/ 196121 h 1161397"/>
              <a:gd name="connsiteX77" fmla="*/ 3922400 w 6884912"/>
              <a:gd name="connsiteY77" fmla="*/ 205056 h 1161397"/>
              <a:gd name="connsiteX78" fmla="*/ 4013061 w 6884912"/>
              <a:gd name="connsiteY78" fmla="*/ 224874 h 1161397"/>
              <a:gd name="connsiteX79" fmla="*/ 4134285 w 6884912"/>
              <a:gd name="connsiteY79" fmla="*/ 235592 h 1161397"/>
              <a:gd name="connsiteX80" fmla="*/ 4220717 w 6884912"/>
              <a:gd name="connsiteY80" fmla="*/ 192946 h 1161397"/>
              <a:gd name="connsiteX81" fmla="*/ 4228802 w 6884912"/>
              <a:gd name="connsiteY81" fmla="*/ 201468 h 1161397"/>
              <a:gd name="connsiteX82" fmla="*/ 4289361 w 6884912"/>
              <a:gd name="connsiteY82" fmla="*/ 196642 h 1161397"/>
              <a:gd name="connsiteX83" fmla="*/ 4498913 w 6884912"/>
              <a:gd name="connsiteY83" fmla="*/ 118915 h 1161397"/>
              <a:gd name="connsiteX84" fmla="*/ 4617330 w 6884912"/>
              <a:gd name="connsiteY84" fmla="*/ 111163 h 1161397"/>
              <a:gd name="connsiteX85" fmla="*/ 4659778 w 6884912"/>
              <a:gd name="connsiteY85" fmla="*/ 118219 h 1161397"/>
              <a:gd name="connsiteX86" fmla="*/ 4730870 w 6884912"/>
              <a:gd name="connsiteY86" fmla="*/ 129432 h 1161397"/>
              <a:gd name="connsiteX87" fmla="*/ 4785037 w 6884912"/>
              <a:gd name="connsiteY87" fmla="*/ 161964 h 1161397"/>
              <a:gd name="connsiteX88" fmla="*/ 4844073 w 6884912"/>
              <a:gd name="connsiteY88" fmla="*/ 161768 h 1161397"/>
              <a:gd name="connsiteX89" fmla="*/ 4856454 w 6884912"/>
              <a:gd name="connsiteY89" fmla="*/ 130488 h 1161397"/>
              <a:gd name="connsiteX90" fmla="*/ 4920038 w 6884912"/>
              <a:gd name="connsiteY90" fmla="*/ 140418 h 1161397"/>
              <a:gd name="connsiteX91" fmla="*/ 5016639 w 6884912"/>
              <a:gd name="connsiteY91" fmla="*/ 158905 h 1161397"/>
              <a:gd name="connsiteX92" fmla="*/ 5072009 w 6884912"/>
              <a:gd name="connsiteY92" fmla="*/ 161502 h 1161397"/>
              <a:gd name="connsiteX93" fmla="*/ 5223626 w 6884912"/>
              <a:gd name="connsiteY93" fmla="*/ 177356 h 1161397"/>
              <a:gd name="connsiteX94" fmla="*/ 5375773 w 6884912"/>
              <a:gd name="connsiteY94" fmla="*/ 199913 h 1161397"/>
              <a:gd name="connsiteX95" fmla="*/ 5467502 w 6884912"/>
              <a:gd name="connsiteY95" fmla="*/ 250963 h 1161397"/>
              <a:gd name="connsiteX96" fmla="*/ 5592395 w 6884912"/>
              <a:gd name="connsiteY96" fmla="*/ 265434 h 1161397"/>
              <a:gd name="connsiteX97" fmla="*/ 5613532 w 6884912"/>
              <a:gd name="connsiteY97" fmla="*/ 273379 h 1161397"/>
              <a:gd name="connsiteX98" fmla="*/ 5642173 w 6884912"/>
              <a:gd name="connsiteY98" fmla="*/ 266904 h 1161397"/>
              <a:gd name="connsiteX99" fmla="*/ 5756910 w 6884912"/>
              <a:gd name="connsiteY99" fmla="*/ 239211 h 1161397"/>
              <a:gd name="connsiteX100" fmla="*/ 5846667 w 6884912"/>
              <a:gd name="connsiteY100" fmla="*/ 201786 h 1161397"/>
              <a:gd name="connsiteX101" fmla="*/ 5960732 w 6884912"/>
              <a:gd name="connsiteY101" fmla="*/ 220708 h 1161397"/>
              <a:gd name="connsiteX102" fmla="*/ 6029542 w 6884912"/>
              <a:gd name="connsiteY102" fmla="*/ 210339 h 1161397"/>
              <a:gd name="connsiteX103" fmla="*/ 6141123 w 6884912"/>
              <a:gd name="connsiteY103" fmla="*/ 159923 h 1161397"/>
              <a:gd name="connsiteX104" fmla="*/ 6290640 w 6884912"/>
              <a:gd name="connsiteY104" fmla="*/ 167441 h 1161397"/>
              <a:gd name="connsiteX105" fmla="*/ 6322806 w 6884912"/>
              <a:gd name="connsiteY105" fmla="*/ 213293 h 1161397"/>
              <a:gd name="connsiteX106" fmla="*/ 6364914 w 6884912"/>
              <a:gd name="connsiteY106" fmla="*/ 240140 h 1161397"/>
              <a:gd name="connsiteX107" fmla="*/ 6380420 w 6884912"/>
              <a:gd name="connsiteY107" fmla="*/ 173195 h 1161397"/>
              <a:gd name="connsiteX108" fmla="*/ 6507891 w 6884912"/>
              <a:gd name="connsiteY108" fmla="*/ 118474 h 1161397"/>
              <a:gd name="connsiteX109" fmla="*/ 6571807 w 6884912"/>
              <a:gd name="connsiteY109" fmla="*/ 98636 h 1161397"/>
              <a:gd name="connsiteX110" fmla="*/ 6671880 w 6884912"/>
              <a:gd name="connsiteY110" fmla="*/ 82931 h 1161397"/>
              <a:gd name="connsiteX111" fmla="*/ 6702266 w 6884912"/>
              <a:gd name="connsiteY111" fmla="*/ 75470 h 1161397"/>
              <a:gd name="connsiteX112" fmla="*/ 6845802 w 6884912"/>
              <a:gd name="connsiteY112" fmla="*/ 24496 h 1161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6884912" h="1161397">
                <a:moveTo>
                  <a:pt x="6884912" y="0"/>
                </a:moveTo>
                <a:lnTo>
                  <a:pt x="6884912" y="1161397"/>
                </a:lnTo>
                <a:lnTo>
                  <a:pt x="0" y="1161397"/>
                </a:lnTo>
                <a:lnTo>
                  <a:pt x="27135" y="1147460"/>
                </a:lnTo>
                <a:cubicBezTo>
                  <a:pt x="57431" y="1167048"/>
                  <a:pt x="61886" y="1135904"/>
                  <a:pt x="115388" y="1159043"/>
                </a:cubicBezTo>
                <a:cubicBezTo>
                  <a:pt x="116121" y="1155340"/>
                  <a:pt x="117370" y="1151777"/>
                  <a:pt x="119094" y="1148463"/>
                </a:cubicBezTo>
                <a:cubicBezTo>
                  <a:pt x="129121" y="1129214"/>
                  <a:pt x="152727" y="1122391"/>
                  <a:pt x="171824" y="1133224"/>
                </a:cubicBezTo>
                <a:cubicBezTo>
                  <a:pt x="254344" y="1161369"/>
                  <a:pt x="315458" y="1143220"/>
                  <a:pt x="376455" y="1137381"/>
                </a:cubicBezTo>
                <a:cubicBezTo>
                  <a:pt x="443775" y="1125614"/>
                  <a:pt x="382885" y="1083927"/>
                  <a:pt x="478946" y="1106011"/>
                </a:cubicBezTo>
                <a:cubicBezTo>
                  <a:pt x="481662" y="1085172"/>
                  <a:pt x="491731" y="1081489"/>
                  <a:pt x="512111" y="1085599"/>
                </a:cubicBezTo>
                <a:cubicBezTo>
                  <a:pt x="544368" y="1078502"/>
                  <a:pt x="526559" y="1032754"/>
                  <a:pt x="567875" y="1051976"/>
                </a:cubicBezTo>
                <a:cubicBezTo>
                  <a:pt x="553871" y="1028602"/>
                  <a:pt x="624901" y="1025930"/>
                  <a:pt x="601644" y="1003997"/>
                </a:cubicBezTo>
                <a:cubicBezTo>
                  <a:pt x="614803" y="975652"/>
                  <a:pt x="637415" y="1010272"/>
                  <a:pt x="651408" y="984938"/>
                </a:cubicBezTo>
                <a:cubicBezTo>
                  <a:pt x="673042" y="974024"/>
                  <a:pt x="646948" y="1015207"/>
                  <a:pt x="673197" y="1010060"/>
                </a:cubicBezTo>
                <a:cubicBezTo>
                  <a:pt x="703527" y="999318"/>
                  <a:pt x="718626" y="1045053"/>
                  <a:pt x="723108" y="980081"/>
                </a:cubicBezTo>
                <a:cubicBezTo>
                  <a:pt x="760262" y="985126"/>
                  <a:pt x="757827" y="957145"/>
                  <a:pt x="797699" y="931362"/>
                </a:cubicBezTo>
                <a:cubicBezTo>
                  <a:pt x="821097" y="940623"/>
                  <a:pt x="833565" y="929189"/>
                  <a:pt x="843359" y="910894"/>
                </a:cubicBezTo>
                <a:cubicBezTo>
                  <a:pt x="887668" y="902160"/>
                  <a:pt x="919738" y="869376"/>
                  <a:pt x="965215" y="846701"/>
                </a:cubicBezTo>
                <a:cubicBezTo>
                  <a:pt x="1023081" y="848019"/>
                  <a:pt x="1036422" y="800154"/>
                  <a:pt x="1085080" y="776086"/>
                </a:cubicBezTo>
                <a:cubicBezTo>
                  <a:pt x="1140763" y="795544"/>
                  <a:pt x="1110309" y="730471"/>
                  <a:pt x="1131224" y="706160"/>
                </a:cubicBezTo>
                <a:lnTo>
                  <a:pt x="1138051" y="702034"/>
                </a:lnTo>
                <a:lnTo>
                  <a:pt x="1158800" y="700004"/>
                </a:lnTo>
                <a:lnTo>
                  <a:pt x="1166947" y="700762"/>
                </a:lnTo>
                <a:cubicBezTo>
                  <a:pt x="1172432" y="700717"/>
                  <a:pt x="1175913" y="699961"/>
                  <a:pt x="1178135" y="698631"/>
                </a:cubicBezTo>
                <a:lnTo>
                  <a:pt x="1178301" y="698094"/>
                </a:lnTo>
                <a:lnTo>
                  <a:pt x="1188995" y="697048"/>
                </a:lnTo>
                <a:cubicBezTo>
                  <a:pt x="1207294" y="696390"/>
                  <a:pt x="1225337" y="696802"/>
                  <a:pt x="1242716" y="698052"/>
                </a:cubicBezTo>
                <a:cubicBezTo>
                  <a:pt x="1250387" y="668345"/>
                  <a:pt x="1318259" y="689091"/>
                  <a:pt x="1299977" y="639196"/>
                </a:cubicBezTo>
                <a:cubicBezTo>
                  <a:pt x="1323072" y="639367"/>
                  <a:pt x="1341279" y="658105"/>
                  <a:pt x="1326190" y="625955"/>
                </a:cubicBezTo>
                <a:cubicBezTo>
                  <a:pt x="1333572" y="625050"/>
                  <a:pt x="1337406" y="621362"/>
                  <a:pt x="1339600" y="616295"/>
                </a:cubicBezTo>
                <a:lnTo>
                  <a:pt x="1340054" y="614022"/>
                </a:lnTo>
                <a:lnTo>
                  <a:pt x="1391606" y="615229"/>
                </a:lnTo>
                <a:lnTo>
                  <a:pt x="1397565" y="611490"/>
                </a:lnTo>
                <a:lnTo>
                  <a:pt x="1432302" y="617267"/>
                </a:lnTo>
                <a:lnTo>
                  <a:pt x="1449644" y="617591"/>
                </a:lnTo>
                <a:lnTo>
                  <a:pt x="1455793" y="623174"/>
                </a:lnTo>
                <a:cubicBezTo>
                  <a:pt x="1461744" y="626151"/>
                  <a:pt x="1469373" y="626493"/>
                  <a:pt x="1480758" y="620863"/>
                </a:cubicBezTo>
                <a:lnTo>
                  <a:pt x="1483154" y="618527"/>
                </a:lnTo>
                <a:lnTo>
                  <a:pt x="1505495" y="624325"/>
                </a:lnTo>
                <a:cubicBezTo>
                  <a:pt x="1512992" y="627532"/>
                  <a:pt x="1520025" y="632078"/>
                  <a:pt x="1526340" y="638496"/>
                </a:cubicBezTo>
                <a:cubicBezTo>
                  <a:pt x="1586113" y="586768"/>
                  <a:pt x="1659006" y="610309"/>
                  <a:pt x="1731986" y="589682"/>
                </a:cubicBezTo>
                <a:cubicBezTo>
                  <a:pt x="1750397" y="523106"/>
                  <a:pt x="1896056" y="573257"/>
                  <a:pt x="1927935" y="628540"/>
                </a:cubicBezTo>
                <a:cubicBezTo>
                  <a:pt x="1912854" y="559823"/>
                  <a:pt x="2112261" y="676347"/>
                  <a:pt x="2039075" y="599964"/>
                </a:cubicBezTo>
                <a:cubicBezTo>
                  <a:pt x="2066036" y="601198"/>
                  <a:pt x="2086366" y="569532"/>
                  <a:pt x="2066980" y="550413"/>
                </a:cubicBezTo>
                <a:cubicBezTo>
                  <a:pt x="2155364" y="582582"/>
                  <a:pt x="2259548" y="514786"/>
                  <a:pt x="2352236" y="519602"/>
                </a:cubicBezTo>
                <a:cubicBezTo>
                  <a:pt x="2388450" y="459394"/>
                  <a:pt x="2373298" y="511682"/>
                  <a:pt x="2420791" y="492826"/>
                </a:cubicBezTo>
                <a:cubicBezTo>
                  <a:pt x="2417962" y="542563"/>
                  <a:pt x="2475071" y="455098"/>
                  <a:pt x="2489932" y="507864"/>
                </a:cubicBezTo>
                <a:cubicBezTo>
                  <a:pt x="2498105" y="502761"/>
                  <a:pt x="2505553" y="496153"/>
                  <a:pt x="2512917" y="489127"/>
                </a:cubicBezTo>
                <a:lnTo>
                  <a:pt x="2516783" y="485473"/>
                </a:lnTo>
                <a:lnTo>
                  <a:pt x="2534360" y="480064"/>
                </a:lnTo>
                <a:lnTo>
                  <a:pt x="2536691" y="467018"/>
                </a:lnTo>
                <a:lnTo>
                  <a:pt x="2561265" y="450623"/>
                </a:lnTo>
                <a:cubicBezTo>
                  <a:pt x="2570872" y="446262"/>
                  <a:pt x="2581686" y="443655"/>
                  <a:pt x="2594349" y="443884"/>
                </a:cubicBezTo>
                <a:cubicBezTo>
                  <a:pt x="2640435" y="464638"/>
                  <a:pt x="2696955" y="396361"/>
                  <a:pt x="2754324" y="424766"/>
                </a:cubicBezTo>
                <a:cubicBezTo>
                  <a:pt x="2775130" y="430896"/>
                  <a:pt x="2837731" y="423458"/>
                  <a:pt x="2848470" y="405966"/>
                </a:cubicBezTo>
                <a:cubicBezTo>
                  <a:pt x="2861295" y="401100"/>
                  <a:pt x="2876936" y="405309"/>
                  <a:pt x="2881772" y="387260"/>
                </a:cubicBezTo>
                <a:cubicBezTo>
                  <a:pt x="2890299" y="365261"/>
                  <a:pt x="2938134" y="392997"/>
                  <a:pt x="2929932" y="368912"/>
                </a:cubicBezTo>
                <a:cubicBezTo>
                  <a:pt x="2963844" y="387799"/>
                  <a:pt x="2986550" y="341223"/>
                  <a:pt x="3013020" y="327578"/>
                </a:cubicBezTo>
                <a:cubicBezTo>
                  <a:pt x="3040041" y="346996"/>
                  <a:pt x="3068934" y="299222"/>
                  <a:pt x="3127968" y="287613"/>
                </a:cubicBezTo>
                <a:cubicBezTo>
                  <a:pt x="3157770" y="310215"/>
                  <a:pt x="3167695" y="279445"/>
                  <a:pt x="3222191" y="307887"/>
                </a:cubicBezTo>
                <a:cubicBezTo>
                  <a:pt x="3223593" y="304249"/>
                  <a:pt x="3225533" y="300801"/>
                  <a:pt x="3227953" y="297650"/>
                </a:cubicBezTo>
                <a:cubicBezTo>
                  <a:pt x="3242008" y="279345"/>
                  <a:pt x="3268831" y="274825"/>
                  <a:pt x="3287859" y="287558"/>
                </a:cubicBezTo>
                <a:cubicBezTo>
                  <a:pt x="3373144" y="323866"/>
                  <a:pt x="3442657" y="311681"/>
                  <a:pt x="3510042" y="311820"/>
                </a:cubicBezTo>
                <a:cubicBezTo>
                  <a:pt x="3585274" y="306641"/>
                  <a:pt x="3525753" y="258887"/>
                  <a:pt x="3626773" y="290452"/>
                </a:cubicBezTo>
                <a:cubicBezTo>
                  <a:pt x="3633124" y="269835"/>
                  <a:pt x="3644693" y="267134"/>
                  <a:pt x="3666217" y="273255"/>
                </a:cubicBezTo>
                <a:cubicBezTo>
                  <a:pt x="3702502" y="269310"/>
                  <a:pt x="3690563" y="221720"/>
                  <a:pt x="3732427" y="245039"/>
                </a:cubicBezTo>
                <a:cubicBezTo>
                  <a:pt x="3720985" y="220241"/>
                  <a:pt x="3798776" y="224539"/>
                  <a:pt x="3777022" y="200276"/>
                </a:cubicBezTo>
                <a:cubicBezTo>
                  <a:pt x="3781759" y="193499"/>
                  <a:pt x="3786499" y="190723"/>
                  <a:pt x="3791246" y="189996"/>
                </a:cubicBezTo>
                <a:cubicBezTo>
                  <a:pt x="3800740" y="188542"/>
                  <a:pt x="3810265" y="195284"/>
                  <a:pt x="3819864" y="194605"/>
                </a:cubicBezTo>
                <a:lnTo>
                  <a:pt x="3830398" y="188383"/>
                </a:lnTo>
                <a:lnTo>
                  <a:pt x="3834360" y="188992"/>
                </a:lnTo>
                <a:lnTo>
                  <a:pt x="3843715" y="188752"/>
                </a:lnTo>
                <a:lnTo>
                  <a:pt x="3842609" y="197386"/>
                </a:lnTo>
                <a:cubicBezTo>
                  <a:pt x="3840673" y="205638"/>
                  <a:pt x="3839248" y="214671"/>
                  <a:pt x="3853961" y="213380"/>
                </a:cubicBezTo>
                <a:cubicBezTo>
                  <a:pt x="3884396" y="206569"/>
                  <a:pt x="3895082" y="241941"/>
                  <a:pt x="3907640" y="207568"/>
                </a:cubicBezTo>
                <a:lnTo>
                  <a:pt x="3910449" y="197808"/>
                </a:lnTo>
                <a:lnTo>
                  <a:pt x="3917197" y="196121"/>
                </a:lnTo>
                <a:cubicBezTo>
                  <a:pt x="3920833" y="196372"/>
                  <a:pt x="3922919" y="198717"/>
                  <a:pt x="3922400" y="205056"/>
                </a:cubicBezTo>
                <a:cubicBezTo>
                  <a:pt x="3950680" y="178467"/>
                  <a:pt x="3984062" y="218098"/>
                  <a:pt x="4013061" y="224874"/>
                </a:cubicBezTo>
                <a:cubicBezTo>
                  <a:pt x="4034530" y="199451"/>
                  <a:pt x="4074202" y="238734"/>
                  <a:pt x="4134285" y="235592"/>
                </a:cubicBezTo>
                <a:cubicBezTo>
                  <a:pt x="4157674" y="206403"/>
                  <a:pt x="4174806" y="233822"/>
                  <a:pt x="4220717" y="192946"/>
                </a:cubicBezTo>
                <a:cubicBezTo>
                  <a:pt x="4222964" y="196132"/>
                  <a:pt x="4225687" y="199002"/>
                  <a:pt x="4228802" y="201468"/>
                </a:cubicBezTo>
                <a:cubicBezTo>
                  <a:pt x="4246898" y="215792"/>
                  <a:pt x="4274013" y="213632"/>
                  <a:pt x="4289361" y="196642"/>
                </a:cubicBezTo>
                <a:cubicBezTo>
                  <a:pt x="4363212" y="140627"/>
                  <a:pt x="4433598" y="135488"/>
                  <a:pt x="4498913" y="118915"/>
                </a:cubicBezTo>
                <a:cubicBezTo>
                  <a:pt x="4573135" y="105586"/>
                  <a:pt x="4527062" y="166416"/>
                  <a:pt x="4617330" y="111163"/>
                </a:cubicBezTo>
                <a:cubicBezTo>
                  <a:pt x="4628518" y="129608"/>
                  <a:pt x="4640397" y="129405"/>
                  <a:pt x="4659778" y="118219"/>
                </a:cubicBezTo>
                <a:cubicBezTo>
                  <a:pt x="4695929" y="113193"/>
                  <a:pt x="4695958" y="162259"/>
                  <a:pt x="4730870" y="129432"/>
                </a:cubicBezTo>
                <a:cubicBezTo>
                  <a:pt x="4725822" y="156271"/>
                  <a:pt x="4800214" y="133127"/>
                  <a:pt x="4785037" y="161964"/>
                </a:cubicBezTo>
                <a:cubicBezTo>
                  <a:pt x="4810025" y="183633"/>
                  <a:pt x="4819434" y="143205"/>
                  <a:pt x="4844073" y="161768"/>
                </a:cubicBezTo>
                <a:cubicBezTo>
                  <a:pt x="4870797" y="164132"/>
                  <a:pt x="4827288" y="135164"/>
                  <a:pt x="4856454" y="130488"/>
                </a:cubicBezTo>
                <a:cubicBezTo>
                  <a:pt x="4892086" y="129553"/>
                  <a:pt x="4889263" y="81477"/>
                  <a:pt x="4920038" y="140418"/>
                </a:cubicBezTo>
                <a:cubicBezTo>
                  <a:pt x="4956358" y="122308"/>
                  <a:pt x="4965108" y="149263"/>
                  <a:pt x="5016639" y="158905"/>
                </a:cubicBezTo>
                <a:cubicBezTo>
                  <a:pt x="5037063" y="141828"/>
                  <a:pt x="5054534" y="147986"/>
                  <a:pt x="5072009" y="161502"/>
                </a:cubicBezTo>
                <a:cubicBezTo>
                  <a:pt x="5121260" y="153653"/>
                  <a:pt x="5167555" y="172635"/>
                  <a:pt x="5223626" y="177356"/>
                </a:cubicBezTo>
                <a:cubicBezTo>
                  <a:pt x="5282824" y="155243"/>
                  <a:pt x="5315859" y="195041"/>
                  <a:pt x="5375773" y="199913"/>
                </a:cubicBezTo>
                <a:cubicBezTo>
                  <a:pt x="5432511" y="156218"/>
                  <a:pt x="5417550" y="256036"/>
                  <a:pt x="5467502" y="250963"/>
                </a:cubicBezTo>
                <a:cubicBezTo>
                  <a:pt x="5547124" y="209975"/>
                  <a:pt x="5467171" y="283839"/>
                  <a:pt x="5592395" y="265434"/>
                </a:cubicBezTo>
                <a:cubicBezTo>
                  <a:pt x="5599201" y="258867"/>
                  <a:pt x="5614752" y="264706"/>
                  <a:pt x="5613532" y="273379"/>
                </a:cubicBezTo>
                <a:cubicBezTo>
                  <a:pt x="5621390" y="270408"/>
                  <a:pt x="5639720" y="253173"/>
                  <a:pt x="5642173" y="266904"/>
                </a:cubicBezTo>
                <a:cubicBezTo>
                  <a:pt x="5682296" y="267049"/>
                  <a:pt x="5721812" y="257513"/>
                  <a:pt x="5756910" y="239211"/>
                </a:cubicBezTo>
                <a:cubicBezTo>
                  <a:pt x="5834998" y="260050"/>
                  <a:pt x="5790596" y="197229"/>
                  <a:pt x="5846667" y="201786"/>
                </a:cubicBezTo>
                <a:cubicBezTo>
                  <a:pt x="5892444" y="227312"/>
                  <a:pt x="5908324" y="204527"/>
                  <a:pt x="5960732" y="220708"/>
                </a:cubicBezTo>
                <a:cubicBezTo>
                  <a:pt x="5977124" y="175349"/>
                  <a:pt x="6009640" y="223654"/>
                  <a:pt x="6029542" y="210339"/>
                </a:cubicBezTo>
                <a:cubicBezTo>
                  <a:pt x="6063108" y="261420"/>
                  <a:pt x="6107411" y="160034"/>
                  <a:pt x="6141123" y="159923"/>
                </a:cubicBezTo>
                <a:cubicBezTo>
                  <a:pt x="6198068" y="167749"/>
                  <a:pt x="6260628" y="219715"/>
                  <a:pt x="6290640" y="167441"/>
                </a:cubicBezTo>
                <a:cubicBezTo>
                  <a:pt x="6295193" y="188689"/>
                  <a:pt x="6290494" y="217816"/>
                  <a:pt x="6322806" y="213293"/>
                </a:cubicBezTo>
                <a:cubicBezTo>
                  <a:pt x="6335911" y="223881"/>
                  <a:pt x="6338726" y="256581"/>
                  <a:pt x="6364914" y="240140"/>
                </a:cubicBezTo>
                <a:cubicBezTo>
                  <a:pt x="6331888" y="211628"/>
                  <a:pt x="6385856" y="207033"/>
                  <a:pt x="6380420" y="173195"/>
                </a:cubicBezTo>
                <a:cubicBezTo>
                  <a:pt x="6420580" y="151473"/>
                  <a:pt x="6513519" y="179296"/>
                  <a:pt x="6507891" y="118474"/>
                </a:cubicBezTo>
                <a:cubicBezTo>
                  <a:pt x="6519398" y="82452"/>
                  <a:pt x="6571830" y="137398"/>
                  <a:pt x="6571807" y="98636"/>
                </a:cubicBezTo>
                <a:cubicBezTo>
                  <a:pt x="6594702" y="123421"/>
                  <a:pt x="6634676" y="82071"/>
                  <a:pt x="6671880" y="82931"/>
                </a:cubicBezTo>
                <a:cubicBezTo>
                  <a:pt x="6678855" y="65407"/>
                  <a:pt x="6687415" y="66196"/>
                  <a:pt x="6702266" y="75470"/>
                </a:cubicBezTo>
                <a:cubicBezTo>
                  <a:pt x="6747004" y="78450"/>
                  <a:pt x="6798307" y="53072"/>
                  <a:pt x="6845802" y="24496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403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EB2E8C4-C3E7-4048-A43D-9859510CF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744" y="0"/>
            <a:ext cx="1286256" cy="68580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12490710" y="6342652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481710" y="6333652"/>
                <a:ext cx="18000" cy="18000"/>
              </a:xfrm>
              <a:prstGeom prst="rect">
                <a:avLst/>
              </a:prstGeom>
            </p:spPr>
          </p:pic>
        </mc:Fallback>
      </mc:AlternateContent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E914257E-1E2A-4AC7-89EC-1FB65C9C0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3E1C8F1-97F5-489C-8308-958F096572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1269336" cy="2008639"/>
          </a:xfrm>
          <a:custGeom>
            <a:avLst/>
            <a:gdLst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296127 w 11269336"/>
              <a:gd name="connsiteY139" fmla="*/ 2023208 h 2323145"/>
              <a:gd name="connsiteX140" fmla="*/ 5174645 w 11269336"/>
              <a:gd name="connsiteY140" fmla="*/ 2088358 h 2323145"/>
              <a:gd name="connsiteX141" fmla="*/ 5092476 w 11269336"/>
              <a:gd name="connsiteY141" fmla="*/ 2100737 h 2323145"/>
              <a:gd name="connsiteX142" fmla="*/ 5060738 w 11269336"/>
              <a:gd name="connsiteY142" fmla="*/ 2083274 h 2323145"/>
              <a:gd name="connsiteX143" fmla="*/ 4860988 w 11269336"/>
              <a:gd name="connsiteY143" fmla="*/ 2135698 h 2323145"/>
              <a:gd name="connsiteX144" fmla="*/ 4807902 w 11269336"/>
              <a:gd name="connsiteY144" fmla="*/ 2138894 h 2323145"/>
              <a:gd name="connsiteX145" fmla="*/ 4765388 w 11269336"/>
              <a:gd name="connsiteY145" fmla="*/ 2162525 h 2323145"/>
              <a:gd name="connsiteX146" fmla="*/ 4745033 w 11269336"/>
              <a:gd name="connsiteY146" fmla="*/ 2158859 h 2323145"/>
              <a:gd name="connsiteX147" fmla="*/ 4741475 w 11269336"/>
              <a:gd name="connsiteY147" fmla="*/ 2157998 h 2323145"/>
              <a:gd name="connsiteX148" fmla="*/ 4728247 w 11269336"/>
              <a:gd name="connsiteY148" fmla="*/ 2159526 h 2323145"/>
              <a:gd name="connsiteX149" fmla="*/ 4723263 w 11269336"/>
              <a:gd name="connsiteY149" fmla="*/ 2153742 h 2323145"/>
              <a:gd name="connsiteX150" fmla="*/ 4702453 w 11269336"/>
              <a:gd name="connsiteY150" fmla="*/ 2151586 h 2323145"/>
              <a:gd name="connsiteX151" fmla="*/ 4678455 w 11269336"/>
              <a:gd name="connsiteY151" fmla="*/ 2156131 h 2323145"/>
              <a:gd name="connsiteX152" fmla="*/ 4593061 w 11269336"/>
              <a:gd name="connsiteY152" fmla="*/ 2171597 h 2323145"/>
              <a:gd name="connsiteX153" fmla="*/ 4579902 w 11269336"/>
              <a:gd name="connsiteY153" fmla="*/ 2177927 h 2323145"/>
              <a:gd name="connsiteX154" fmla="*/ 4533444 w 11269336"/>
              <a:gd name="connsiteY154" fmla="*/ 2181200 h 2323145"/>
              <a:gd name="connsiteX155" fmla="*/ 4492832 w 11269336"/>
              <a:gd name="connsiteY155" fmla="*/ 2188033 h 2323145"/>
              <a:gd name="connsiteX156" fmla="*/ 4467257 w 11269336"/>
              <a:gd name="connsiteY156" fmla="*/ 2196121 h 2323145"/>
              <a:gd name="connsiteX157" fmla="*/ 4459937 w 11269336"/>
              <a:gd name="connsiteY157" fmla="*/ 2195182 h 2323145"/>
              <a:gd name="connsiteX158" fmla="*/ 4433312 w 11269336"/>
              <a:gd name="connsiteY158" fmla="*/ 2199004 h 2323145"/>
              <a:gd name="connsiteX159" fmla="*/ 4420601 w 11269336"/>
              <a:gd name="connsiteY159" fmla="*/ 2205158 h 2323145"/>
              <a:gd name="connsiteX160" fmla="*/ 4405765 w 11269336"/>
              <a:gd name="connsiteY160" fmla="*/ 2199902 h 2323145"/>
              <a:gd name="connsiteX161" fmla="*/ 4401354 w 11269336"/>
              <a:gd name="connsiteY161" fmla="*/ 2194745 h 2323145"/>
              <a:gd name="connsiteX162" fmla="*/ 4383151 w 11269336"/>
              <a:gd name="connsiteY162" fmla="*/ 2201140 h 2323145"/>
              <a:gd name="connsiteX163" fmla="*/ 4366646 w 11269336"/>
              <a:gd name="connsiteY163" fmla="*/ 2198564 h 2323145"/>
              <a:gd name="connsiteX164" fmla="*/ 4354009 w 11269336"/>
              <a:gd name="connsiteY164" fmla="*/ 2204984 h 2323145"/>
              <a:gd name="connsiteX165" fmla="*/ 4348284 w 11269336"/>
              <a:gd name="connsiteY165" fmla="*/ 2205270 h 2323145"/>
              <a:gd name="connsiteX166" fmla="*/ 4333906 w 11269336"/>
              <a:gd name="connsiteY166" fmla="*/ 2205251 h 2323145"/>
              <a:gd name="connsiteX167" fmla="*/ 4308819 w 11269336"/>
              <a:gd name="connsiteY167" fmla="*/ 2203822 h 2323145"/>
              <a:gd name="connsiteX168" fmla="*/ 4301210 w 11269336"/>
              <a:gd name="connsiteY168" fmla="*/ 2204456 h 2323145"/>
              <a:gd name="connsiteX169" fmla="*/ 4283095 w 11269336"/>
              <a:gd name="connsiteY169" fmla="*/ 2198177 h 2323145"/>
              <a:gd name="connsiteX170" fmla="*/ 4250119 w 11269336"/>
              <a:gd name="connsiteY170" fmla="*/ 2196342 h 2323145"/>
              <a:gd name="connsiteX171" fmla="*/ 4189203 w 11269336"/>
              <a:gd name="connsiteY171" fmla="*/ 2178994 h 2323145"/>
              <a:gd name="connsiteX172" fmla="*/ 4154035 w 11269336"/>
              <a:gd name="connsiteY172" fmla="*/ 2171950 h 2323145"/>
              <a:gd name="connsiteX173" fmla="*/ 4129569 w 11269336"/>
              <a:gd name="connsiteY173" fmla="*/ 2163850 h 2323145"/>
              <a:gd name="connsiteX174" fmla="*/ 4061250 w 11269336"/>
              <a:gd name="connsiteY174" fmla="*/ 2159236 h 2323145"/>
              <a:gd name="connsiteX175" fmla="*/ 3945480 w 11269336"/>
              <a:gd name="connsiteY175" fmla="*/ 2158279 h 2323145"/>
              <a:gd name="connsiteX176" fmla="*/ 3921468 w 11269336"/>
              <a:gd name="connsiteY176" fmla="*/ 2156588 h 2323145"/>
              <a:gd name="connsiteX177" fmla="*/ 3903348 w 11269336"/>
              <a:gd name="connsiteY177" fmla="*/ 2149220 h 2323145"/>
              <a:gd name="connsiteX178" fmla="*/ 3901342 w 11269336"/>
              <a:gd name="connsiteY178" fmla="*/ 2142355 h 2323145"/>
              <a:gd name="connsiteX179" fmla="*/ 3888539 w 11269336"/>
              <a:gd name="connsiteY179" fmla="*/ 2140476 h 2323145"/>
              <a:gd name="connsiteX180" fmla="*/ 3885662 w 11269336"/>
              <a:gd name="connsiteY180" fmla="*/ 2138740 h 2323145"/>
              <a:gd name="connsiteX181" fmla="*/ 3868627 w 11269336"/>
              <a:gd name="connsiteY181" fmla="*/ 2130023 h 2323145"/>
              <a:gd name="connsiteX182" fmla="*/ 3819177 w 11269336"/>
              <a:gd name="connsiteY182" fmla="*/ 2142111 h 2323145"/>
              <a:gd name="connsiteX183" fmla="*/ 3769100 w 11269336"/>
              <a:gd name="connsiteY183" fmla="*/ 2131731 h 2323145"/>
              <a:gd name="connsiteX184" fmla="*/ 3562752 w 11269336"/>
              <a:gd name="connsiteY184" fmla="*/ 2131785 h 2323145"/>
              <a:gd name="connsiteX185" fmla="*/ 3541402 w 11269336"/>
              <a:gd name="connsiteY185" fmla="*/ 2106821 h 2323145"/>
              <a:gd name="connsiteX186" fmla="*/ 3460591 w 11269336"/>
              <a:gd name="connsiteY186" fmla="*/ 2097951 h 2323145"/>
              <a:gd name="connsiteX187" fmla="*/ 3320348 w 11269336"/>
              <a:gd name="connsiteY187" fmla="*/ 2130191 h 2323145"/>
              <a:gd name="connsiteX188" fmla="*/ 3170922 w 11269336"/>
              <a:gd name="connsiteY188" fmla="*/ 2115957 h 2323145"/>
              <a:gd name="connsiteX189" fmla="*/ 3156256 w 11269336"/>
              <a:gd name="connsiteY189" fmla="*/ 2124773 h 2323145"/>
              <a:gd name="connsiteX190" fmla="*/ 3140298 w 11269336"/>
              <a:gd name="connsiteY190" fmla="*/ 2129182 h 2323145"/>
              <a:gd name="connsiteX191" fmla="*/ 3138514 w 11269336"/>
              <a:gd name="connsiteY191" fmla="*/ 2128069 h 2323145"/>
              <a:gd name="connsiteX192" fmla="*/ 3120467 w 11269336"/>
              <a:gd name="connsiteY192" fmla="*/ 2128281 h 2323145"/>
              <a:gd name="connsiteX193" fmla="*/ 3116175 w 11269336"/>
              <a:gd name="connsiteY193" fmla="*/ 2131633 h 2323145"/>
              <a:gd name="connsiteX194" fmla="*/ 3103685 w 11269336"/>
              <a:gd name="connsiteY194" fmla="*/ 2132814 h 2323145"/>
              <a:gd name="connsiteX195" fmla="*/ 3078794 w 11269336"/>
              <a:gd name="connsiteY195" fmla="*/ 2137935 h 2323145"/>
              <a:gd name="connsiteX196" fmla="*/ 3074407 w 11269336"/>
              <a:gd name="connsiteY196" fmla="*/ 2136274 h 2323145"/>
              <a:gd name="connsiteX197" fmla="*/ 3037285 w 11269336"/>
              <a:gd name="connsiteY197" fmla="*/ 2139919 h 2323145"/>
              <a:gd name="connsiteX198" fmla="*/ 3036901 w 11269336"/>
              <a:gd name="connsiteY198" fmla="*/ 2138726 h 2323145"/>
              <a:gd name="connsiteX199" fmla="*/ 3026996 w 11269336"/>
              <a:gd name="connsiteY199" fmla="*/ 2134322 h 2323145"/>
              <a:gd name="connsiteX200" fmla="*/ 3007772 w 11269336"/>
              <a:gd name="connsiteY200" fmla="*/ 2128742 h 2323145"/>
              <a:gd name="connsiteX201" fmla="*/ 2965030 w 11269336"/>
              <a:gd name="connsiteY201" fmla="*/ 2100494 h 2323145"/>
              <a:gd name="connsiteX202" fmla="*/ 2926342 w 11269336"/>
              <a:gd name="connsiteY202" fmla="*/ 2104155 h 2323145"/>
              <a:gd name="connsiteX203" fmla="*/ 2918608 w 11269336"/>
              <a:gd name="connsiteY203" fmla="*/ 2104215 h 2323145"/>
              <a:gd name="connsiteX204" fmla="*/ 2918475 w 11269336"/>
              <a:gd name="connsiteY204" fmla="*/ 2103937 h 2323145"/>
              <a:gd name="connsiteX205" fmla="*/ 2910360 w 11269336"/>
              <a:gd name="connsiteY205" fmla="*/ 2103444 h 2323145"/>
              <a:gd name="connsiteX206" fmla="*/ 2904507 w 11269336"/>
              <a:gd name="connsiteY206" fmla="*/ 2104326 h 2323145"/>
              <a:gd name="connsiteX207" fmla="*/ 2889503 w 11269336"/>
              <a:gd name="connsiteY207" fmla="*/ 2104443 h 2323145"/>
              <a:gd name="connsiteX208" fmla="*/ 2884480 w 11269336"/>
              <a:gd name="connsiteY208" fmla="*/ 2102626 h 2323145"/>
              <a:gd name="connsiteX209" fmla="*/ 2882689 w 11269336"/>
              <a:gd name="connsiteY209" fmla="*/ 2099228 h 2323145"/>
              <a:gd name="connsiteX210" fmla="*/ 2881291 w 11269336"/>
              <a:gd name="connsiteY210" fmla="*/ 2099618 h 2323145"/>
              <a:gd name="connsiteX211" fmla="*/ 2853979 w 11269336"/>
              <a:gd name="connsiteY211" fmla="*/ 2090388 h 2323145"/>
              <a:gd name="connsiteX212" fmla="*/ 2791790 w 11269336"/>
              <a:gd name="connsiteY212" fmla="*/ 2080332 h 2323145"/>
              <a:gd name="connsiteX213" fmla="*/ 2755844 w 11269336"/>
              <a:gd name="connsiteY213" fmla="*/ 2078874 h 2323145"/>
              <a:gd name="connsiteX214" fmla="*/ 2657742 w 11269336"/>
              <a:gd name="connsiteY214" fmla="*/ 2070179 h 2323145"/>
              <a:gd name="connsiteX215" fmla="*/ 2559549 w 11269336"/>
              <a:gd name="connsiteY215" fmla="*/ 2057873 h 2323145"/>
              <a:gd name="connsiteX216" fmla="*/ 2512054 w 11269336"/>
              <a:gd name="connsiteY216" fmla="*/ 2031671 h 2323145"/>
              <a:gd name="connsiteX217" fmla="*/ 2506437 w 11269336"/>
              <a:gd name="connsiteY217" fmla="*/ 2030918 h 2323145"/>
              <a:gd name="connsiteX218" fmla="*/ 2491752 w 11269336"/>
              <a:gd name="connsiteY218" fmla="*/ 2033906 h 2323145"/>
              <a:gd name="connsiteX219" fmla="*/ 2486338 w 11269336"/>
              <a:gd name="connsiteY219" fmla="*/ 2035862 h 2323145"/>
              <a:gd name="connsiteX220" fmla="*/ 2478186 w 11269336"/>
              <a:gd name="connsiteY220" fmla="*/ 2036953 h 2323145"/>
              <a:gd name="connsiteX221" fmla="*/ 2477950 w 11269336"/>
              <a:gd name="connsiteY221" fmla="*/ 2036715 h 2323145"/>
              <a:gd name="connsiteX222" fmla="*/ 2470381 w 11269336"/>
              <a:gd name="connsiteY222" fmla="*/ 2038256 h 2323145"/>
              <a:gd name="connsiteX223" fmla="*/ 2433781 w 11269336"/>
              <a:gd name="connsiteY223" fmla="*/ 2049140 h 2323145"/>
              <a:gd name="connsiteX224" fmla="*/ 2381172 w 11269336"/>
              <a:gd name="connsiteY224" fmla="*/ 2030645 h 2323145"/>
              <a:gd name="connsiteX225" fmla="*/ 2360198 w 11269336"/>
              <a:gd name="connsiteY225" fmla="*/ 2029059 h 2323145"/>
              <a:gd name="connsiteX226" fmla="*/ 2348815 w 11269336"/>
              <a:gd name="connsiteY226" fmla="*/ 2026798 h 2323145"/>
              <a:gd name="connsiteX227" fmla="*/ 2347988 w 11269336"/>
              <a:gd name="connsiteY227" fmla="*/ 2025745 h 2323145"/>
              <a:gd name="connsiteX228" fmla="*/ 2312920 w 11269336"/>
              <a:gd name="connsiteY228" fmla="*/ 2036311 h 2323145"/>
              <a:gd name="connsiteX229" fmla="*/ 2307986 w 11269336"/>
              <a:gd name="connsiteY229" fmla="*/ 2035583 h 2323145"/>
              <a:gd name="connsiteX230" fmla="*/ 2285481 w 11269336"/>
              <a:gd name="connsiteY230" fmla="*/ 2045197 h 2323145"/>
              <a:gd name="connsiteX231" fmla="*/ 2273666 w 11269336"/>
              <a:gd name="connsiteY231" fmla="*/ 2048710 h 2323145"/>
              <a:gd name="connsiteX232" fmla="*/ 2270719 w 11269336"/>
              <a:gd name="connsiteY232" fmla="*/ 2052702 h 2323145"/>
              <a:gd name="connsiteX233" fmla="*/ 2253080 w 11269336"/>
              <a:gd name="connsiteY233" fmla="*/ 2056363 h 2323145"/>
              <a:gd name="connsiteX234" fmla="*/ 2250906 w 11269336"/>
              <a:gd name="connsiteY234" fmla="*/ 2055654 h 2323145"/>
              <a:gd name="connsiteX235" fmla="*/ 2236905 w 11269336"/>
              <a:gd name="connsiteY235" fmla="*/ 2062882 h 2323145"/>
              <a:gd name="connsiteX236" fmla="*/ 2225830 w 11269336"/>
              <a:gd name="connsiteY236" fmla="*/ 2074027 h 2323145"/>
              <a:gd name="connsiteX237" fmla="*/ 2073776 w 11269336"/>
              <a:gd name="connsiteY237" fmla="*/ 2089244 h 2323145"/>
              <a:gd name="connsiteX238" fmla="*/ 1948256 w 11269336"/>
              <a:gd name="connsiteY238" fmla="*/ 2146616 h 2323145"/>
              <a:gd name="connsiteX239" fmla="*/ 1865582 w 11269336"/>
              <a:gd name="connsiteY239" fmla="*/ 2153738 h 2323145"/>
              <a:gd name="connsiteX240" fmla="*/ 1835210 w 11269336"/>
              <a:gd name="connsiteY240" fmla="*/ 2134244 h 2323145"/>
              <a:gd name="connsiteX241" fmla="*/ 1632661 w 11269336"/>
              <a:gd name="connsiteY241" fmla="*/ 2173882 h 2323145"/>
              <a:gd name="connsiteX242" fmla="*/ 1579590 w 11269336"/>
              <a:gd name="connsiteY242" fmla="*/ 2173680 h 2323145"/>
              <a:gd name="connsiteX243" fmla="*/ 1535601 w 11269336"/>
              <a:gd name="connsiteY243" fmla="*/ 2194590 h 2323145"/>
              <a:gd name="connsiteX244" fmla="*/ 1515594 w 11269336"/>
              <a:gd name="connsiteY244" fmla="*/ 2189622 h 2323145"/>
              <a:gd name="connsiteX245" fmla="*/ 1512113 w 11269336"/>
              <a:gd name="connsiteY245" fmla="*/ 2188534 h 2323145"/>
              <a:gd name="connsiteX246" fmla="*/ 1498838 w 11269336"/>
              <a:gd name="connsiteY246" fmla="*/ 2189213 h 2323145"/>
              <a:gd name="connsiteX247" fmla="*/ 1494279 w 11269336"/>
              <a:gd name="connsiteY247" fmla="*/ 2183112 h 2323145"/>
              <a:gd name="connsiteX248" fmla="*/ 1473714 w 11269336"/>
              <a:gd name="connsiteY248" fmla="*/ 2179625 h 2323145"/>
              <a:gd name="connsiteX249" fmla="*/ 1449503 w 11269336"/>
              <a:gd name="connsiteY249" fmla="*/ 2182633 h 2323145"/>
              <a:gd name="connsiteX250" fmla="*/ 1335495 w 11269336"/>
              <a:gd name="connsiteY250" fmla="*/ 2203940 h 2323145"/>
              <a:gd name="connsiteX251" fmla="*/ 1266687 w 11269336"/>
              <a:gd name="connsiteY251" fmla="*/ 2212688 h 2323145"/>
              <a:gd name="connsiteX252" fmla="*/ 1239614 w 11269336"/>
              <a:gd name="connsiteY252" fmla="*/ 2209727 h 2323145"/>
              <a:gd name="connsiteX253" fmla="*/ 1202436 w 11269336"/>
              <a:gd name="connsiteY253" fmla="*/ 2209817 h 2323145"/>
              <a:gd name="connsiteX254" fmla="*/ 1136097 w 11269336"/>
              <a:gd name="connsiteY254" fmla="*/ 2205112 h 2323145"/>
              <a:gd name="connsiteX255" fmla="*/ 1048229 w 11269336"/>
              <a:gd name="connsiteY255" fmla="*/ 2207249 h 2323145"/>
              <a:gd name="connsiteX256" fmla="*/ 988232 w 11269336"/>
              <a:gd name="connsiteY256" fmla="*/ 2235635 h 2323145"/>
              <a:gd name="connsiteX257" fmla="*/ 981959 w 11269336"/>
              <a:gd name="connsiteY257" fmla="*/ 2231607 h 2323145"/>
              <a:gd name="connsiteX258" fmla="*/ 938600 w 11269336"/>
              <a:gd name="connsiteY258" fmla="*/ 2238113 h 2323145"/>
              <a:gd name="connsiteX259" fmla="*/ 791788 w 11269336"/>
              <a:gd name="connsiteY259" fmla="*/ 2293224 h 2323145"/>
              <a:gd name="connsiteX260" fmla="*/ 706914 w 11269336"/>
              <a:gd name="connsiteY260" fmla="*/ 2305046 h 2323145"/>
              <a:gd name="connsiteX261" fmla="*/ 675971 w 11269336"/>
              <a:gd name="connsiteY261" fmla="*/ 2304030 h 2323145"/>
              <a:gd name="connsiteX262" fmla="*/ 624180 w 11269336"/>
              <a:gd name="connsiteY262" fmla="*/ 2302650 h 2323145"/>
              <a:gd name="connsiteX263" fmla="*/ 583453 w 11269336"/>
              <a:gd name="connsiteY263" fmla="*/ 2288788 h 2323145"/>
              <a:gd name="connsiteX264" fmla="*/ 540946 w 11269336"/>
              <a:gd name="connsiteY264" fmla="*/ 2292721 h 2323145"/>
              <a:gd name="connsiteX265" fmla="*/ 533680 w 11269336"/>
              <a:gd name="connsiteY265" fmla="*/ 2310233 h 2323145"/>
              <a:gd name="connsiteX266" fmla="*/ 487366 w 11269336"/>
              <a:gd name="connsiteY266" fmla="*/ 2309053 h 2323145"/>
              <a:gd name="connsiteX267" fmla="*/ 416820 w 11269336"/>
              <a:gd name="connsiteY267" fmla="*/ 2305443 h 2323145"/>
              <a:gd name="connsiteX268" fmla="*/ 376805 w 11269336"/>
              <a:gd name="connsiteY268" fmla="*/ 2307647 h 2323145"/>
              <a:gd name="connsiteX269" fmla="*/ 266777 w 11269336"/>
              <a:gd name="connsiteY269" fmla="*/ 2309012 h 2323145"/>
              <a:gd name="connsiteX270" fmla="*/ 156013 w 11269336"/>
              <a:gd name="connsiteY270" fmla="*/ 2306832 h 2323145"/>
              <a:gd name="connsiteX271" fmla="*/ 87258 w 11269336"/>
              <a:gd name="connsiteY271" fmla="*/ 2285511 h 2323145"/>
              <a:gd name="connsiteX272" fmla="*/ 23798 w 11269336"/>
              <a:gd name="connsiteY272" fmla="*/ 2281822 h 2323145"/>
              <a:gd name="connsiteX273" fmla="*/ 0 w 11269336"/>
              <a:gd name="connsiteY273" fmla="*/ 2285369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296127 w 11269336"/>
              <a:gd name="connsiteY139" fmla="*/ 2023208 h 2323145"/>
              <a:gd name="connsiteX140" fmla="*/ 5092476 w 11269336"/>
              <a:gd name="connsiteY140" fmla="*/ 2100737 h 2323145"/>
              <a:gd name="connsiteX141" fmla="*/ 5060738 w 11269336"/>
              <a:gd name="connsiteY141" fmla="*/ 2083274 h 2323145"/>
              <a:gd name="connsiteX142" fmla="*/ 4860988 w 11269336"/>
              <a:gd name="connsiteY142" fmla="*/ 2135698 h 2323145"/>
              <a:gd name="connsiteX143" fmla="*/ 4807902 w 11269336"/>
              <a:gd name="connsiteY143" fmla="*/ 2138894 h 2323145"/>
              <a:gd name="connsiteX144" fmla="*/ 4765388 w 11269336"/>
              <a:gd name="connsiteY144" fmla="*/ 2162525 h 2323145"/>
              <a:gd name="connsiteX145" fmla="*/ 4745033 w 11269336"/>
              <a:gd name="connsiteY145" fmla="*/ 2158859 h 2323145"/>
              <a:gd name="connsiteX146" fmla="*/ 4741475 w 11269336"/>
              <a:gd name="connsiteY146" fmla="*/ 2157998 h 2323145"/>
              <a:gd name="connsiteX147" fmla="*/ 4728247 w 11269336"/>
              <a:gd name="connsiteY147" fmla="*/ 2159526 h 2323145"/>
              <a:gd name="connsiteX148" fmla="*/ 4723263 w 11269336"/>
              <a:gd name="connsiteY148" fmla="*/ 2153742 h 2323145"/>
              <a:gd name="connsiteX149" fmla="*/ 4702453 w 11269336"/>
              <a:gd name="connsiteY149" fmla="*/ 2151586 h 2323145"/>
              <a:gd name="connsiteX150" fmla="*/ 4678455 w 11269336"/>
              <a:gd name="connsiteY150" fmla="*/ 2156131 h 2323145"/>
              <a:gd name="connsiteX151" fmla="*/ 4593061 w 11269336"/>
              <a:gd name="connsiteY151" fmla="*/ 2171597 h 2323145"/>
              <a:gd name="connsiteX152" fmla="*/ 4579902 w 11269336"/>
              <a:gd name="connsiteY152" fmla="*/ 2177927 h 2323145"/>
              <a:gd name="connsiteX153" fmla="*/ 4533444 w 11269336"/>
              <a:gd name="connsiteY153" fmla="*/ 2181200 h 2323145"/>
              <a:gd name="connsiteX154" fmla="*/ 4492832 w 11269336"/>
              <a:gd name="connsiteY154" fmla="*/ 2188033 h 2323145"/>
              <a:gd name="connsiteX155" fmla="*/ 4467257 w 11269336"/>
              <a:gd name="connsiteY155" fmla="*/ 2196121 h 2323145"/>
              <a:gd name="connsiteX156" fmla="*/ 4459937 w 11269336"/>
              <a:gd name="connsiteY156" fmla="*/ 2195182 h 2323145"/>
              <a:gd name="connsiteX157" fmla="*/ 4433312 w 11269336"/>
              <a:gd name="connsiteY157" fmla="*/ 2199004 h 2323145"/>
              <a:gd name="connsiteX158" fmla="*/ 4420601 w 11269336"/>
              <a:gd name="connsiteY158" fmla="*/ 2205158 h 2323145"/>
              <a:gd name="connsiteX159" fmla="*/ 4405765 w 11269336"/>
              <a:gd name="connsiteY159" fmla="*/ 2199902 h 2323145"/>
              <a:gd name="connsiteX160" fmla="*/ 4401354 w 11269336"/>
              <a:gd name="connsiteY160" fmla="*/ 2194745 h 2323145"/>
              <a:gd name="connsiteX161" fmla="*/ 4383151 w 11269336"/>
              <a:gd name="connsiteY161" fmla="*/ 2201140 h 2323145"/>
              <a:gd name="connsiteX162" fmla="*/ 4366646 w 11269336"/>
              <a:gd name="connsiteY162" fmla="*/ 2198564 h 2323145"/>
              <a:gd name="connsiteX163" fmla="*/ 4354009 w 11269336"/>
              <a:gd name="connsiteY163" fmla="*/ 2204984 h 2323145"/>
              <a:gd name="connsiteX164" fmla="*/ 4348284 w 11269336"/>
              <a:gd name="connsiteY164" fmla="*/ 2205270 h 2323145"/>
              <a:gd name="connsiteX165" fmla="*/ 4333906 w 11269336"/>
              <a:gd name="connsiteY165" fmla="*/ 2205251 h 2323145"/>
              <a:gd name="connsiteX166" fmla="*/ 4308819 w 11269336"/>
              <a:gd name="connsiteY166" fmla="*/ 2203822 h 2323145"/>
              <a:gd name="connsiteX167" fmla="*/ 4301210 w 11269336"/>
              <a:gd name="connsiteY167" fmla="*/ 2204456 h 2323145"/>
              <a:gd name="connsiteX168" fmla="*/ 4283095 w 11269336"/>
              <a:gd name="connsiteY168" fmla="*/ 2198177 h 2323145"/>
              <a:gd name="connsiteX169" fmla="*/ 4250119 w 11269336"/>
              <a:gd name="connsiteY169" fmla="*/ 2196342 h 2323145"/>
              <a:gd name="connsiteX170" fmla="*/ 4189203 w 11269336"/>
              <a:gd name="connsiteY170" fmla="*/ 2178994 h 2323145"/>
              <a:gd name="connsiteX171" fmla="*/ 4154035 w 11269336"/>
              <a:gd name="connsiteY171" fmla="*/ 2171950 h 2323145"/>
              <a:gd name="connsiteX172" fmla="*/ 4129569 w 11269336"/>
              <a:gd name="connsiteY172" fmla="*/ 2163850 h 2323145"/>
              <a:gd name="connsiteX173" fmla="*/ 4061250 w 11269336"/>
              <a:gd name="connsiteY173" fmla="*/ 2159236 h 2323145"/>
              <a:gd name="connsiteX174" fmla="*/ 3945480 w 11269336"/>
              <a:gd name="connsiteY174" fmla="*/ 2158279 h 2323145"/>
              <a:gd name="connsiteX175" fmla="*/ 3921468 w 11269336"/>
              <a:gd name="connsiteY175" fmla="*/ 2156588 h 2323145"/>
              <a:gd name="connsiteX176" fmla="*/ 3903348 w 11269336"/>
              <a:gd name="connsiteY176" fmla="*/ 2149220 h 2323145"/>
              <a:gd name="connsiteX177" fmla="*/ 3901342 w 11269336"/>
              <a:gd name="connsiteY177" fmla="*/ 2142355 h 2323145"/>
              <a:gd name="connsiteX178" fmla="*/ 3888539 w 11269336"/>
              <a:gd name="connsiteY178" fmla="*/ 2140476 h 2323145"/>
              <a:gd name="connsiteX179" fmla="*/ 3885662 w 11269336"/>
              <a:gd name="connsiteY179" fmla="*/ 2138740 h 2323145"/>
              <a:gd name="connsiteX180" fmla="*/ 3868627 w 11269336"/>
              <a:gd name="connsiteY180" fmla="*/ 2130023 h 2323145"/>
              <a:gd name="connsiteX181" fmla="*/ 3819177 w 11269336"/>
              <a:gd name="connsiteY181" fmla="*/ 2142111 h 2323145"/>
              <a:gd name="connsiteX182" fmla="*/ 3769100 w 11269336"/>
              <a:gd name="connsiteY182" fmla="*/ 2131731 h 2323145"/>
              <a:gd name="connsiteX183" fmla="*/ 3562752 w 11269336"/>
              <a:gd name="connsiteY183" fmla="*/ 2131785 h 2323145"/>
              <a:gd name="connsiteX184" fmla="*/ 3541402 w 11269336"/>
              <a:gd name="connsiteY184" fmla="*/ 2106821 h 2323145"/>
              <a:gd name="connsiteX185" fmla="*/ 3460591 w 11269336"/>
              <a:gd name="connsiteY185" fmla="*/ 2097951 h 2323145"/>
              <a:gd name="connsiteX186" fmla="*/ 3320348 w 11269336"/>
              <a:gd name="connsiteY186" fmla="*/ 2130191 h 2323145"/>
              <a:gd name="connsiteX187" fmla="*/ 3170922 w 11269336"/>
              <a:gd name="connsiteY187" fmla="*/ 2115957 h 2323145"/>
              <a:gd name="connsiteX188" fmla="*/ 3156256 w 11269336"/>
              <a:gd name="connsiteY188" fmla="*/ 2124773 h 2323145"/>
              <a:gd name="connsiteX189" fmla="*/ 3140298 w 11269336"/>
              <a:gd name="connsiteY189" fmla="*/ 2129182 h 2323145"/>
              <a:gd name="connsiteX190" fmla="*/ 3138514 w 11269336"/>
              <a:gd name="connsiteY190" fmla="*/ 2128069 h 2323145"/>
              <a:gd name="connsiteX191" fmla="*/ 3120467 w 11269336"/>
              <a:gd name="connsiteY191" fmla="*/ 2128281 h 2323145"/>
              <a:gd name="connsiteX192" fmla="*/ 3116175 w 11269336"/>
              <a:gd name="connsiteY192" fmla="*/ 2131633 h 2323145"/>
              <a:gd name="connsiteX193" fmla="*/ 3103685 w 11269336"/>
              <a:gd name="connsiteY193" fmla="*/ 2132814 h 2323145"/>
              <a:gd name="connsiteX194" fmla="*/ 3078794 w 11269336"/>
              <a:gd name="connsiteY194" fmla="*/ 2137935 h 2323145"/>
              <a:gd name="connsiteX195" fmla="*/ 3074407 w 11269336"/>
              <a:gd name="connsiteY195" fmla="*/ 2136274 h 2323145"/>
              <a:gd name="connsiteX196" fmla="*/ 3037285 w 11269336"/>
              <a:gd name="connsiteY196" fmla="*/ 2139919 h 2323145"/>
              <a:gd name="connsiteX197" fmla="*/ 3036901 w 11269336"/>
              <a:gd name="connsiteY197" fmla="*/ 2138726 h 2323145"/>
              <a:gd name="connsiteX198" fmla="*/ 3026996 w 11269336"/>
              <a:gd name="connsiteY198" fmla="*/ 2134322 h 2323145"/>
              <a:gd name="connsiteX199" fmla="*/ 3007772 w 11269336"/>
              <a:gd name="connsiteY199" fmla="*/ 2128742 h 2323145"/>
              <a:gd name="connsiteX200" fmla="*/ 2965030 w 11269336"/>
              <a:gd name="connsiteY200" fmla="*/ 2100494 h 2323145"/>
              <a:gd name="connsiteX201" fmla="*/ 2926342 w 11269336"/>
              <a:gd name="connsiteY201" fmla="*/ 2104155 h 2323145"/>
              <a:gd name="connsiteX202" fmla="*/ 2918608 w 11269336"/>
              <a:gd name="connsiteY202" fmla="*/ 2104215 h 2323145"/>
              <a:gd name="connsiteX203" fmla="*/ 2918475 w 11269336"/>
              <a:gd name="connsiteY203" fmla="*/ 2103937 h 2323145"/>
              <a:gd name="connsiteX204" fmla="*/ 2910360 w 11269336"/>
              <a:gd name="connsiteY204" fmla="*/ 2103444 h 2323145"/>
              <a:gd name="connsiteX205" fmla="*/ 2904507 w 11269336"/>
              <a:gd name="connsiteY205" fmla="*/ 2104326 h 2323145"/>
              <a:gd name="connsiteX206" fmla="*/ 2889503 w 11269336"/>
              <a:gd name="connsiteY206" fmla="*/ 2104443 h 2323145"/>
              <a:gd name="connsiteX207" fmla="*/ 2884480 w 11269336"/>
              <a:gd name="connsiteY207" fmla="*/ 2102626 h 2323145"/>
              <a:gd name="connsiteX208" fmla="*/ 2882689 w 11269336"/>
              <a:gd name="connsiteY208" fmla="*/ 2099228 h 2323145"/>
              <a:gd name="connsiteX209" fmla="*/ 2881291 w 11269336"/>
              <a:gd name="connsiteY209" fmla="*/ 2099618 h 2323145"/>
              <a:gd name="connsiteX210" fmla="*/ 2853979 w 11269336"/>
              <a:gd name="connsiteY210" fmla="*/ 2090388 h 2323145"/>
              <a:gd name="connsiteX211" fmla="*/ 2791790 w 11269336"/>
              <a:gd name="connsiteY211" fmla="*/ 2080332 h 2323145"/>
              <a:gd name="connsiteX212" fmla="*/ 2755844 w 11269336"/>
              <a:gd name="connsiteY212" fmla="*/ 2078874 h 2323145"/>
              <a:gd name="connsiteX213" fmla="*/ 2657742 w 11269336"/>
              <a:gd name="connsiteY213" fmla="*/ 2070179 h 2323145"/>
              <a:gd name="connsiteX214" fmla="*/ 2559549 w 11269336"/>
              <a:gd name="connsiteY214" fmla="*/ 2057873 h 2323145"/>
              <a:gd name="connsiteX215" fmla="*/ 2512054 w 11269336"/>
              <a:gd name="connsiteY215" fmla="*/ 2031671 h 2323145"/>
              <a:gd name="connsiteX216" fmla="*/ 2506437 w 11269336"/>
              <a:gd name="connsiteY216" fmla="*/ 2030918 h 2323145"/>
              <a:gd name="connsiteX217" fmla="*/ 2491752 w 11269336"/>
              <a:gd name="connsiteY217" fmla="*/ 2033906 h 2323145"/>
              <a:gd name="connsiteX218" fmla="*/ 2486338 w 11269336"/>
              <a:gd name="connsiteY218" fmla="*/ 2035862 h 2323145"/>
              <a:gd name="connsiteX219" fmla="*/ 2478186 w 11269336"/>
              <a:gd name="connsiteY219" fmla="*/ 2036953 h 2323145"/>
              <a:gd name="connsiteX220" fmla="*/ 2477950 w 11269336"/>
              <a:gd name="connsiteY220" fmla="*/ 2036715 h 2323145"/>
              <a:gd name="connsiteX221" fmla="*/ 2470381 w 11269336"/>
              <a:gd name="connsiteY221" fmla="*/ 2038256 h 2323145"/>
              <a:gd name="connsiteX222" fmla="*/ 2433781 w 11269336"/>
              <a:gd name="connsiteY222" fmla="*/ 2049140 h 2323145"/>
              <a:gd name="connsiteX223" fmla="*/ 2381172 w 11269336"/>
              <a:gd name="connsiteY223" fmla="*/ 2030645 h 2323145"/>
              <a:gd name="connsiteX224" fmla="*/ 2360198 w 11269336"/>
              <a:gd name="connsiteY224" fmla="*/ 2029059 h 2323145"/>
              <a:gd name="connsiteX225" fmla="*/ 2348815 w 11269336"/>
              <a:gd name="connsiteY225" fmla="*/ 2026798 h 2323145"/>
              <a:gd name="connsiteX226" fmla="*/ 2347988 w 11269336"/>
              <a:gd name="connsiteY226" fmla="*/ 2025745 h 2323145"/>
              <a:gd name="connsiteX227" fmla="*/ 2312920 w 11269336"/>
              <a:gd name="connsiteY227" fmla="*/ 2036311 h 2323145"/>
              <a:gd name="connsiteX228" fmla="*/ 2307986 w 11269336"/>
              <a:gd name="connsiteY228" fmla="*/ 2035583 h 2323145"/>
              <a:gd name="connsiteX229" fmla="*/ 2285481 w 11269336"/>
              <a:gd name="connsiteY229" fmla="*/ 2045197 h 2323145"/>
              <a:gd name="connsiteX230" fmla="*/ 2273666 w 11269336"/>
              <a:gd name="connsiteY230" fmla="*/ 2048710 h 2323145"/>
              <a:gd name="connsiteX231" fmla="*/ 2270719 w 11269336"/>
              <a:gd name="connsiteY231" fmla="*/ 2052702 h 2323145"/>
              <a:gd name="connsiteX232" fmla="*/ 2253080 w 11269336"/>
              <a:gd name="connsiteY232" fmla="*/ 2056363 h 2323145"/>
              <a:gd name="connsiteX233" fmla="*/ 2250906 w 11269336"/>
              <a:gd name="connsiteY233" fmla="*/ 2055654 h 2323145"/>
              <a:gd name="connsiteX234" fmla="*/ 2236905 w 11269336"/>
              <a:gd name="connsiteY234" fmla="*/ 2062882 h 2323145"/>
              <a:gd name="connsiteX235" fmla="*/ 2225830 w 11269336"/>
              <a:gd name="connsiteY235" fmla="*/ 2074027 h 2323145"/>
              <a:gd name="connsiteX236" fmla="*/ 2073776 w 11269336"/>
              <a:gd name="connsiteY236" fmla="*/ 2089244 h 2323145"/>
              <a:gd name="connsiteX237" fmla="*/ 1948256 w 11269336"/>
              <a:gd name="connsiteY237" fmla="*/ 2146616 h 2323145"/>
              <a:gd name="connsiteX238" fmla="*/ 1865582 w 11269336"/>
              <a:gd name="connsiteY238" fmla="*/ 2153738 h 2323145"/>
              <a:gd name="connsiteX239" fmla="*/ 1835210 w 11269336"/>
              <a:gd name="connsiteY239" fmla="*/ 2134244 h 2323145"/>
              <a:gd name="connsiteX240" fmla="*/ 1632661 w 11269336"/>
              <a:gd name="connsiteY240" fmla="*/ 2173882 h 2323145"/>
              <a:gd name="connsiteX241" fmla="*/ 1579590 w 11269336"/>
              <a:gd name="connsiteY241" fmla="*/ 2173680 h 2323145"/>
              <a:gd name="connsiteX242" fmla="*/ 1535601 w 11269336"/>
              <a:gd name="connsiteY242" fmla="*/ 2194590 h 2323145"/>
              <a:gd name="connsiteX243" fmla="*/ 1515594 w 11269336"/>
              <a:gd name="connsiteY243" fmla="*/ 2189622 h 2323145"/>
              <a:gd name="connsiteX244" fmla="*/ 1512113 w 11269336"/>
              <a:gd name="connsiteY244" fmla="*/ 2188534 h 2323145"/>
              <a:gd name="connsiteX245" fmla="*/ 1498838 w 11269336"/>
              <a:gd name="connsiteY245" fmla="*/ 2189213 h 2323145"/>
              <a:gd name="connsiteX246" fmla="*/ 1494279 w 11269336"/>
              <a:gd name="connsiteY246" fmla="*/ 2183112 h 2323145"/>
              <a:gd name="connsiteX247" fmla="*/ 1473714 w 11269336"/>
              <a:gd name="connsiteY247" fmla="*/ 2179625 h 2323145"/>
              <a:gd name="connsiteX248" fmla="*/ 1449503 w 11269336"/>
              <a:gd name="connsiteY248" fmla="*/ 2182633 h 2323145"/>
              <a:gd name="connsiteX249" fmla="*/ 1335495 w 11269336"/>
              <a:gd name="connsiteY249" fmla="*/ 2203940 h 2323145"/>
              <a:gd name="connsiteX250" fmla="*/ 1266687 w 11269336"/>
              <a:gd name="connsiteY250" fmla="*/ 2212688 h 2323145"/>
              <a:gd name="connsiteX251" fmla="*/ 1239614 w 11269336"/>
              <a:gd name="connsiteY251" fmla="*/ 2209727 h 2323145"/>
              <a:gd name="connsiteX252" fmla="*/ 1202436 w 11269336"/>
              <a:gd name="connsiteY252" fmla="*/ 2209817 h 2323145"/>
              <a:gd name="connsiteX253" fmla="*/ 1136097 w 11269336"/>
              <a:gd name="connsiteY253" fmla="*/ 2205112 h 2323145"/>
              <a:gd name="connsiteX254" fmla="*/ 1048229 w 11269336"/>
              <a:gd name="connsiteY254" fmla="*/ 2207249 h 2323145"/>
              <a:gd name="connsiteX255" fmla="*/ 988232 w 11269336"/>
              <a:gd name="connsiteY255" fmla="*/ 2235635 h 2323145"/>
              <a:gd name="connsiteX256" fmla="*/ 981959 w 11269336"/>
              <a:gd name="connsiteY256" fmla="*/ 2231607 h 2323145"/>
              <a:gd name="connsiteX257" fmla="*/ 938600 w 11269336"/>
              <a:gd name="connsiteY257" fmla="*/ 2238113 h 2323145"/>
              <a:gd name="connsiteX258" fmla="*/ 791788 w 11269336"/>
              <a:gd name="connsiteY258" fmla="*/ 2293224 h 2323145"/>
              <a:gd name="connsiteX259" fmla="*/ 706914 w 11269336"/>
              <a:gd name="connsiteY259" fmla="*/ 2305046 h 2323145"/>
              <a:gd name="connsiteX260" fmla="*/ 675971 w 11269336"/>
              <a:gd name="connsiteY260" fmla="*/ 2304030 h 2323145"/>
              <a:gd name="connsiteX261" fmla="*/ 624180 w 11269336"/>
              <a:gd name="connsiteY261" fmla="*/ 2302650 h 2323145"/>
              <a:gd name="connsiteX262" fmla="*/ 583453 w 11269336"/>
              <a:gd name="connsiteY262" fmla="*/ 2288788 h 2323145"/>
              <a:gd name="connsiteX263" fmla="*/ 540946 w 11269336"/>
              <a:gd name="connsiteY263" fmla="*/ 2292721 h 2323145"/>
              <a:gd name="connsiteX264" fmla="*/ 533680 w 11269336"/>
              <a:gd name="connsiteY264" fmla="*/ 2310233 h 2323145"/>
              <a:gd name="connsiteX265" fmla="*/ 487366 w 11269336"/>
              <a:gd name="connsiteY265" fmla="*/ 2309053 h 2323145"/>
              <a:gd name="connsiteX266" fmla="*/ 416820 w 11269336"/>
              <a:gd name="connsiteY266" fmla="*/ 2305443 h 2323145"/>
              <a:gd name="connsiteX267" fmla="*/ 376805 w 11269336"/>
              <a:gd name="connsiteY267" fmla="*/ 2307647 h 2323145"/>
              <a:gd name="connsiteX268" fmla="*/ 266777 w 11269336"/>
              <a:gd name="connsiteY268" fmla="*/ 2309012 h 2323145"/>
              <a:gd name="connsiteX269" fmla="*/ 156013 w 11269336"/>
              <a:gd name="connsiteY269" fmla="*/ 2306832 h 2323145"/>
              <a:gd name="connsiteX270" fmla="*/ 87258 w 11269336"/>
              <a:gd name="connsiteY270" fmla="*/ 2285511 h 2323145"/>
              <a:gd name="connsiteX271" fmla="*/ 23798 w 11269336"/>
              <a:gd name="connsiteY271" fmla="*/ 2281822 h 2323145"/>
              <a:gd name="connsiteX272" fmla="*/ 0 w 11269336"/>
              <a:gd name="connsiteY272" fmla="*/ 2285369 h 2323145"/>
              <a:gd name="connsiteX273" fmla="*/ 0 w 11269336"/>
              <a:gd name="connsiteY27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092476 w 11269336"/>
              <a:gd name="connsiteY139" fmla="*/ 2100737 h 2323145"/>
              <a:gd name="connsiteX140" fmla="*/ 5060738 w 11269336"/>
              <a:gd name="connsiteY140" fmla="*/ 208327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60738 w 11269336"/>
              <a:gd name="connsiteY140" fmla="*/ 208327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1048229 w 11269336"/>
              <a:gd name="connsiteY252" fmla="*/ 2207249 h 2323145"/>
              <a:gd name="connsiteX253" fmla="*/ 988232 w 11269336"/>
              <a:gd name="connsiteY253" fmla="*/ 2235635 h 2323145"/>
              <a:gd name="connsiteX254" fmla="*/ 981959 w 11269336"/>
              <a:gd name="connsiteY254" fmla="*/ 2231607 h 2323145"/>
              <a:gd name="connsiteX255" fmla="*/ 938600 w 11269336"/>
              <a:gd name="connsiteY255" fmla="*/ 2238113 h 2323145"/>
              <a:gd name="connsiteX256" fmla="*/ 791788 w 11269336"/>
              <a:gd name="connsiteY256" fmla="*/ 2293224 h 2323145"/>
              <a:gd name="connsiteX257" fmla="*/ 706914 w 11269336"/>
              <a:gd name="connsiteY257" fmla="*/ 2305046 h 2323145"/>
              <a:gd name="connsiteX258" fmla="*/ 675971 w 11269336"/>
              <a:gd name="connsiteY258" fmla="*/ 2304030 h 2323145"/>
              <a:gd name="connsiteX259" fmla="*/ 624180 w 11269336"/>
              <a:gd name="connsiteY259" fmla="*/ 2302650 h 2323145"/>
              <a:gd name="connsiteX260" fmla="*/ 583453 w 11269336"/>
              <a:gd name="connsiteY260" fmla="*/ 2288788 h 2323145"/>
              <a:gd name="connsiteX261" fmla="*/ 540946 w 11269336"/>
              <a:gd name="connsiteY261" fmla="*/ 2292721 h 2323145"/>
              <a:gd name="connsiteX262" fmla="*/ 533680 w 11269336"/>
              <a:gd name="connsiteY262" fmla="*/ 2310233 h 2323145"/>
              <a:gd name="connsiteX263" fmla="*/ 487366 w 11269336"/>
              <a:gd name="connsiteY263" fmla="*/ 2309053 h 2323145"/>
              <a:gd name="connsiteX264" fmla="*/ 416820 w 11269336"/>
              <a:gd name="connsiteY264" fmla="*/ 2305443 h 2323145"/>
              <a:gd name="connsiteX265" fmla="*/ 376805 w 11269336"/>
              <a:gd name="connsiteY265" fmla="*/ 2307647 h 2323145"/>
              <a:gd name="connsiteX266" fmla="*/ 266777 w 11269336"/>
              <a:gd name="connsiteY266" fmla="*/ 2309012 h 2323145"/>
              <a:gd name="connsiteX267" fmla="*/ 156013 w 11269336"/>
              <a:gd name="connsiteY267" fmla="*/ 2306832 h 2323145"/>
              <a:gd name="connsiteX268" fmla="*/ 87258 w 11269336"/>
              <a:gd name="connsiteY268" fmla="*/ 2285511 h 2323145"/>
              <a:gd name="connsiteX269" fmla="*/ 23798 w 11269336"/>
              <a:gd name="connsiteY269" fmla="*/ 2281822 h 2323145"/>
              <a:gd name="connsiteX270" fmla="*/ 0 w 11269336"/>
              <a:gd name="connsiteY270" fmla="*/ 2285369 h 2323145"/>
              <a:gd name="connsiteX271" fmla="*/ 0 w 11269336"/>
              <a:gd name="connsiteY27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1048229 w 11269336"/>
              <a:gd name="connsiteY252" fmla="*/ 2207249 h 2323145"/>
              <a:gd name="connsiteX253" fmla="*/ 988232 w 11269336"/>
              <a:gd name="connsiteY253" fmla="*/ 2235635 h 2323145"/>
              <a:gd name="connsiteX254" fmla="*/ 981959 w 11269336"/>
              <a:gd name="connsiteY254" fmla="*/ 2231607 h 2323145"/>
              <a:gd name="connsiteX255" fmla="*/ 938600 w 11269336"/>
              <a:gd name="connsiteY255" fmla="*/ 2238113 h 2323145"/>
              <a:gd name="connsiteX256" fmla="*/ 791788 w 11269336"/>
              <a:gd name="connsiteY256" fmla="*/ 2293224 h 2323145"/>
              <a:gd name="connsiteX257" fmla="*/ 706914 w 11269336"/>
              <a:gd name="connsiteY257" fmla="*/ 2305046 h 2323145"/>
              <a:gd name="connsiteX258" fmla="*/ 675971 w 11269336"/>
              <a:gd name="connsiteY258" fmla="*/ 2304030 h 2323145"/>
              <a:gd name="connsiteX259" fmla="*/ 624180 w 11269336"/>
              <a:gd name="connsiteY259" fmla="*/ 2302650 h 2323145"/>
              <a:gd name="connsiteX260" fmla="*/ 583453 w 11269336"/>
              <a:gd name="connsiteY260" fmla="*/ 2288788 h 2323145"/>
              <a:gd name="connsiteX261" fmla="*/ 540946 w 11269336"/>
              <a:gd name="connsiteY261" fmla="*/ 2292721 h 2323145"/>
              <a:gd name="connsiteX262" fmla="*/ 533680 w 11269336"/>
              <a:gd name="connsiteY262" fmla="*/ 2310233 h 2323145"/>
              <a:gd name="connsiteX263" fmla="*/ 487366 w 11269336"/>
              <a:gd name="connsiteY263" fmla="*/ 2309053 h 2323145"/>
              <a:gd name="connsiteX264" fmla="*/ 416820 w 11269336"/>
              <a:gd name="connsiteY264" fmla="*/ 2305443 h 2323145"/>
              <a:gd name="connsiteX265" fmla="*/ 376805 w 11269336"/>
              <a:gd name="connsiteY265" fmla="*/ 2307647 h 2323145"/>
              <a:gd name="connsiteX266" fmla="*/ 266777 w 11269336"/>
              <a:gd name="connsiteY266" fmla="*/ 2309012 h 2323145"/>
              <a:gd name="connsiteX267" fmla="*/ 156013 w 11269336"/>
              <a:gd name="connsiteY267" fmla="*/ 2306832 h 2323145"/>
              <a:gd name="connsiteX268" fmla="*/ 87258 w 11269336"/>
              <a:gd name="connsiteY268" fmla="*/ 2285511 h 2323145"/>
              <a:gd name="connsiteX269" fmla="*/ 23798 w 11269336"/>
              <a:gd name="connsiteY269" fmla="*/ 2281822 h 2323145"/>
              <a:gd name="connsiteX270" fmla="*/ 0 w 11269336"/>
              <a:gd name="connsiteY270" fmla="*/ 2285369 h 2323145"/>
              <a:gd name="connsiteX271" fmla="*/ 0 w 11269336"/>
              <a:gd name="connsiteY27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988232 w 11269336"/>
              <a:gd name="connsiteY252" fmla="*/ 2235635 h 2323145"/>
              <a:gd name="connsiteX253" fmla="*/ 981959 w 11269336"/>
              <a:gd name="connsiteY253" fmla="*/ 2231607 h 2323145"/>
              <a:gd name="connsiteX254" fmla="*/ 938600 w 11269336"/>
              <a:gd name="connsiteY254" fmla="*/ 2238113 h 2323145"/>
              <a:gd name="connsiteX255" fmla="*/ 791788 w 11269336"/>
              <a:gd name="connsiteY255" fmla="*/ 2293224 h 2323145"/>
              <a:gd name="connsiteX256" fmla="*/ 706914 w 11269336"/>
              <a:gd name="connsiteY256" fmla="*/ 2305046 h 2323145"/>
              <a:gd name="connsiteX257" fmla="*/ 675971 w 11269336"/>
              <a:gd name="connsiteY257" fmla="*/ 2304030 h 2323145"/>
              <a:gd name="connsiteX258" fmla="*/ 624180 w 11269336"/>
              <a:gd name="connsiteY258" fmla="*/ 2302650 h 2323145"/>
              <a:gd name="connsiteX259" fmla="*/ 583453 w 11269336"/>
              <a:gd name="connsiteY259" fmla="*/ 2288788 h 2323145"/>
              <a:gd name="connsiteX260" fmla="*/ 540946 w 11269336"/>
              <a:gd name="connsiteY260" fmla="*/ 2292721 h 2323145"/>
              <a:gd name="connsiteX261" fmla="*/ 533680 w 11269336"/>
              <a:gd name="connsiteY261" fmla="*/ 2310233 h 2323145"/>
              <a:gd name="connsiteX262" fmla="*/ 487366 w 11269336"/>
              <a:gd name="connsiteY262" fmla="*/ 2309053 h 2323145"/>
              <a:gd name="connsiteX263" fmla="*/ 416820 w 11269336"/>
              <a:gd name="connsiteY263" fmla="*/ 2305443 h 2323145"/>
              <a:gd name="connsiteX264" fmla="*/ 376805 w 11269336"/>
              <a:gd name="connsiteY264" fmla="*/ 2307647 h 2323145"/>
              <a:gd name="connsiteX265" fmla="*/ 266777 w 11269336"/>
              <a:gd name="connsiteY265" fmla="*/ 2309012 h 2323145"/>
              <a:gd name="connsiteX266" fmla="*/ 156013 w 11269336"/>
              <a:gd name="connsiteY266" fmla="*/ 2306832 h 2323145"/>
              <a:gd name="connsiteX267" fmla="*/ 87258 w 11269336"/>
              <a:gd name="connsiteY267" fmla="*/ 2285511 h 2323145"/>
              <a:gd name="connsiteX268" fmla="*/ 23798 w 11269336"/>
              <a:gd name="connsiteY268" fmla="*/ 2281822 h 2323145"/>
              <a:gd name="connsiteX269" fmla="*/ 0 w 11269336"/>
              <a:gd name="connsiteY269" fmla="*/ 2285369 h 2323145"/>
              <a:gd name="connsiteX270" fmla="*/ 0 w 11269336"/>
              <a:gd name="connsiteY270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266687 w 11269336"/>
              <a:gd name="connsiteY247" fmla="*/ 2212688 h 2323145"/>
              <a:gd name="connsiteX248" fmla="*/ 1239614 w 11269336"/>
              <a:gd name="connsiteY248" fmla="*/ 2209727 h 2323145"/>
              <a:gd name="connsiteX249" fmla="*/ 1202436 w 11269336"/>
              <a:gd name="connsiteY249" fmla="*/ 2209817 h 2323145"/>
              <a:gd name="connsiteX250" fmla="*/ 1136097 w 11269336"/>
              <a:gd name="connsiteY250" fmla="*/ 2205112 h 2323145"/>
              <a:gd name="connsiteX251" fmla="*/ 988232 w 11269336"/>
              <a:gd name="connsiteY251" fmla="*/ 2235635 h 2323145"/>
              <a:gd name="connsiteX252" fmla="*/ 981959 w 11269336"/>
              <a:gd name="connsiteY252" fmla="*/ 2231607 h 2323145"/>
              <a:gd name="connsiteX253" fmla="*/ 938600 w 11269336"/>
              <a:gd name="connsiteY253" fmla="*/ 2238113 h 2323145"/>
              <a:gd name="connsiteX254" fmla="*/ 791788 w 11269336"/>
              <a:gd name="connsiteY254" fmla="*/ 2293224 h 2323145"/>
              <a:gd name="connsiteX255" fmla="*/ 706914 w 11269336"/>
              <a:gd name="connsiteY255" fmla="*/ 2305046 h 2323145"/>
              <a:gd name="connsiteX256" fmla="*/ 675971 w 11269336"/>
              <a:gd name="connsiteY256" fmla="*/ 2304030 h 2323145"/>
              <a:gd name="connsiteX257" fmla="*/ 624180 w 11269336"/>
              <a:gd name="connsiteY257" fmla="*/ 2302650 h 2323145"/>
              <a:gd name="connsiteX258" fmla="*/ 583453 w 11269336"/>
              <a:gd name="connsiteY258" fmla="*/ 2288788 h 2323145"/>
              <a:gd name="connsiteX259" fmla="*/ 540946 w 11269336"/>
              <a:gd name="connsiteY259" fmla="*/ 2292721 h 2323145"/>
              <a:gd name="connsiteX260" fmla="*/ 533680 w 11269336"/>
              <a:gd name="connsiteY260" fmla="*/ 2310233 h 2323145"/>
              <a:gd name="connsiteX261" fmla="*/ 487366 w 11269336"/>
              <a:gd name="connsiteY261" fmla="*/ 2309053 h 2323145"/>
              <a:gd name="connsiteX262" fmla="*/ 416820 w 11269336"/>
              <a:gd name="connsiteY262" fmla="*/ 2305443 h 2323145"/>
              <a:gd name="connsiteX263" fmla="*/ 376805 w 11269336"/>
              <a:gd name="connsiteY263" fmla="*/ 2307647 h 2323145"/>
              <a:gd name="connsiteX264" fmla="*/ 266777 w 11269336"/>
              <a:gd name="connsiteY264" fmla="*/ 2309012 h 2323145"/>
              <a:gd name="connsiteX265" fmla="*/ 156013 w 11269336"/>
              <a:gd name="connsiteY265" fmla="*/ 2306832 h 2323145"/>
              <a:gd name="connsiteX266" fmla="*/ 87258 w 11269336"/>
              <a:gd name="connsiteY266" fmla="*/ 2285511 h 2323145"/>
              <a:gd name="connsiteX267" fmla="*/ 23798 w 11269336"/>
              <a:gd name="connsiteY267" fmla="*/ 2281822 h 2323145"/>
              <a:gd name="connsiteX268" fmla="*/ 0 w 11269336"/>
              <a:gd name="connsiteY268" fmla="*/ 2285369 h 2323145"/>
              <a:gd name="connsiteX269" fmla="*/ 0 w 11269336"/>
              <a:gd name="connsiteY269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197391 w 11269336"/>
              <a:gd name="connsiteY54" fmla="*/ 1107746 h 2323145"/>
              <a:gd name="connsiteX55" fmla="*/ 8081474 w 11269336"/>
              <a:gd name="connsiteY55" fmla="*/ 1130125 h 2323145"/>
              <a:gd name="connsiteX56" fmla="*/ 8053585 w 11269336"/>
              <a:gd name="connsiteY56" fmla="*/ 1129169 h 2323145"/>
              <a:gd name="connsiteX57" fmla="*/ 8038422 w 11269336"/>
              <a:gd name="connsiteY57" fmla="*/ 1119092 h 2323145"/>
              <a:gd name="connsiteX58" fmla="*/ 8029450 w 11269336"/>
              <a:gd name="connsiteY58" fmla="*/ 1125592 h 2323145"/>
              <a:gd name="connsiteX59" fmla="*/ 7959552 w 11269336"/>
              <a:gd name="connsiteY59" fmla="*/ 1140188 h 2323145"/>
              <a:gd name="connsiteX60" fmla="*/ 7914188 w 11269336"/>
              <a:gd name="connsiteY60" fmla="*/ 1150862 h 2323145"/>
              <a:gd name="connsiteX61" fmla="*/ 7914918 w 11269336"/>
              <a:gd name="connsiteY61" fmla="*/ 1168758 h 2323145"/>
              <a:gd name="connsiteX62" fmla="*/ 7875510 w 11269336"/>
              <a:gd name="connsiteY62" fmla="*/ 1183153 h 2323145"/>
              <a:gd name="connsiteX63" fmla="*/ 7829932 w 11269336"/>
              <a:gd name="connsiteY63" fmla="*/ 1180782 h 2323145"/>
              <a:gd name="connsiteX64" fmla="*/ 7779182 w 11269336"/>
              <a:gd name="connsiteY64" fmla="*/ 1192665 h 2323145"/>
              <a:gd name="connsiteX65" fmla="*/ 7748774 w 11269336"/>
              <a:gd name="connsiteY65" fmla="*/ 1199586 h 2323145"/>
              <a:gd name="connsiteX66" fmla="*/ 7671846 w 11269336"/>
              <a:gd name="connsiteY66" fmla="*/ 1231966 h 2323145"/>
              <a:gd name="connsiteX67" fmla="*/ 7554146 w 11269336"/>
              <a:gd name="connsiteY67" fmla="*/ 1319748 h 2323145"/>
              <a:gd name="connsiteX68" fmla="*/ 7515052 w 11269336"/>
              <a:gd name="connsiteY68" fmla="*/ 1336718 h 2323145"/>
              <a:gd name="connsiteX69" fmla="*/ 7507193 w 11269336"/>
              <a:gd name="connsiteY69" fmla="*/ 1334617 h 2323145"/>
              <a:gd name="connsiteX70" fmla="*/ 7461694 w 11269336"/>
              <a:gd name="connsiteY70" fmla="*/ 1375866 h 2323145"/>
              <a:gd name="connsiteX71" fmla="*/ 7377571 w 11269336"/>
              <a:gd name="connsiteY71" fmla="*/ 1400128 h 2323145"/>
              <a:gd name="connsiteX72" fmla="*/ 7311261 w 11269336"/>
              <a:gd name="connsiteY72" fmla="*/ 1412652 h 2323145"/>
              <a:gd name="connsiteX73" fmla="*/ 7275307 w 11269336"/>
              <a:gd name="connsiteY73" fmla="*/ 1422171 h 2323145"/>
              <a:gd name="connsiteX74" fmla="*/ 7247783 w 11269336"/>
              <a:gd name="connsiteY74" fmla="*/ 1426330 h 2323145"/>
              <a:gd name="connsiteX75" fmla="*/ 7185047 w 11269336"/>
              <a:gd name="connsiteY75" fmla="*/ 1451812 h 2323145"/>
              <a:gd name="connsiteX76" fmla="*/ 7084117 w 11269336"/>
              <a:gd name="connsiteY76" fmla="*/ 1500281 h 2323145"/>
              <a:gd name="connsiteX77" fmla="*/ 7062011 w 11269336"/>
              <a:gd name="connsiteY77" fmla="*/ 1509183 h 2323145"/>
              <a:gd name="connsiteX78" fmla="*/ 7040555 w 11269336"/>
              <a:gd name="connsiteY78" fmla="*/ 1511207 h 2323145"/>
              <a:gd name="connsiteX79" fmla="*/ 7033438 w 11269336"/>
              <a:gd name="connsiteY79" fmla="*/ 1506772 h 2323145"/>
              <a:gd name="connsiteX80" fmla="*/ 7020886 w 11269336"/>
              <a:gd name="connsiteY80" fmla="*/ 1510764 h 2323145"/>
              <a:gd name="connsiteX81" fmla="*/ 7017033 w 11269336"/>
              <a:gd name="connsiteY81" fmla="*/ 1510650 h 2323145"/>
              <a:gd name="connsiteX82" fmla="*/ 6995460 w 11269336"/>
              <a:gd name="connsiteY82" fmla="*/ 1511173 h 2323145"/>
              <a:gd name="connsiteX83" fmla="*/ 6962144 w 11269336"/>
              <a:gd name="connsiteY83" fmla="*/ 1541508 h 2323145"/>
              <a:gd name="connsiteX84" fmla="*/ 6910674 w 11269336"/>
              <a:gd name="connsiteY84" fmla="*/ 1554793 h 2323145"/>
              <a:gd name="connsiteX85" fmla="*/ 6732152 w 11269336"/>
              <a:gd name="connsiteY85" fmla="*/ 1642538 h 2323145"/>
              <a:gd name="connsiteX86" fmla="*/ 6694106 w 11269336"/>
              <a:gd name="connsiteY86" fmla="*/ 1632377 h 2323145"/>
              <a:gd name="connsiteX87" fmla="*/ 6617223 w 11269336"/>
              <a:gd name="connsiteY87" fmla="*/ 1659889 h 2323145"/>
              <a:gd name="connsiteX88" fmla="*/ 6521138 w 11269336"/>
              <a:gd name="connsiteY88" fmla="*/ 1744340 h 2323145"/>
              <a:gd name="connsiteX89" fmla="*/ 6380677 w 11269336"/>
              <a:gd name="connsiteY89" fmla="*/ 1796883 h 2323145"/>
              <a:gd name="connsiteX90" fmla="*/ 6374897 w 11269336"/>
              <a:gd name="connsiteY90" fmla="*/ 1809910 h 2323145"/>
              <a:gd name="connsiteX91" fmla="*/ 6364545 w 11269336"/>
              <a:gd name="connsiteY91" fmla="*/ 1820090 h 2323145"/>
              <a:gd name="connsiteX92" fmla="*/ 6362126 w 11269336"/>
              <a:gd name="connsiteY92" fmla="*/ 1819991 h 2323145"/>
              <a:gd name="connsiteX93" fmla="*/ 6346673 w 11269336"/>
              <a:gd name="connsiteY93" fmla="*/ 1827824 h 2323145"/>
              <a:gd name="connsiteX94" fmla="*/ 6345588 w 11269336"/>
              <a:gd name="connsiteY94" fmla="*/ 1832232 h 2323145"/>
              <a:gd name="connsiteX95" fmla="*/ 6335708 w 11269336"/>
              <a:gd name="connsiteY95" fmla="*/ 1838451 h 2323145"/>
              <a:gd name="connsiteX96" fmla="*/ 6318182 w 11269336"/>
              <a:gd name="connsiteY96" fmla="*/ 1852975 h 2323145"/>
              <a:gd name="connsiteX97" fmla="*/ 6313084 w 11269336"/>
              <a:gd name="connsiteY97" fmla="*/ 1853561 h 2323145"/>
              <a:gd name="connsiteX98" fmla="*/ 6283816 w 11269336"/>
              <a:gd name="connsiteY98" fmla="*/ 1872148 h 2323145"/>
              <a:gd name="connsiteX99" fmla="*/ 6282550 w 11269336"/>
              <a:gd name="connsiteY99" fmla="*/ 1871392 h 2323145"/>
              <a:gd name="connsiteX100" fmla="*/ 6270527 w 11269336"/>
              <a:gd name="connsiteY100" fmla="*/ 1872208 h 2323145"/>
              <a:gd name="connsiteX101" fmla="*/ 6249518 w 11269336"/>
              <a:gd name="connsiteY101" fmla="*/ 1876079 h 2323145"/>
              <a:gd name="connsiteX102" fmla="*/ 6190386 w 11269336"/>
              <a:gd name="connsiteY102" fmla="*/ 1872478 h 2323145"/>
              <a:gd name="connsiteX103" fmla="*/ 6159777 w 11269336"/>
              <a:gd name="connsiteY103" fmla="*/ 1891745 h 2323145"/>
              <a:gd name="connsiteX104" fmla="*/ 6153131 w 11269336"/>
              <a:gd name="connsiteY104" fmla="*/ 1895079 h 2323145"/>
              <a:gd name="connsiteX105" fmla="*/ 6152798 w 11269336"/>
              <a:gd name="connsiteY105" fmla="*/ 1894920 h 2323145"/>
              <a:gd name="connsiteX106" fmla="*/ 6145388 w 11269336"/>
              <a:gd name="connsiteY106" fmla="*/ 1897990 h 2323145"/>
              <a:gd name="connsiteX107" fmla="*/ 6141014 w 11269336"/>
              <a:gd name="connsiteY107" fmla="*/ 1901155 h 2323145"/>
              <a:gd name="connsiteX108" fmla="*/ 6128122 w 11269336"/>
              <a:gd name="connsiteY108" fmla="*/ 1907623 h 2323145"/>
              <a:gd name="connsiteX109" fmla="*/ 6122351 w 11269336"/>
              <a:gd name="connsiteY109" fmla="*/ 1908359 h 2323145"/>
              <a:gd name="connsiteX110" fmla="*/ 6064750 w 11269336"/>
              <a:gd name="connsiteY110" fmla="*/ 1896394 h 2323145"/>
              <a:gd name="connsiteX111" fmla="*/ 5964230 w 11269336"/>
              <a:gd name="connsiteY111" fmla="*/ 1910038 h 2323145"/>
              <a:gd name="connsiteX112" fmla="*/ 5865399 w 11269336"/>
              <a:gd name="connsiteY112" fmla="*/ 1926966 h 2323145"/>
              <a:gd name="connsiteX113" fmla="*/ 5829951 w 11269336"/>
              <a:gd name="connsiteY113" fmla="*/ 1934755 h 2323145"/>
              <a:gd name="connsiteX114" fmla="*/ 5765285 w 11269336"/>
              <a:gd name="connsiteY114" fmla="*/ 1941322 h 2323145"/>
              <a:gd name="connsiteX115" fmla="*/ 5734750 w 11269336"/>
              <a:gd name="connsiteY115" fmla="*/ 1939793 h 2323145"/>
              <a:gd name="connsiteX116" fmla="*/ 5733569 w 11269336"/>
              <a:gd name="connsiteY116" fmla="*/ 1940505 h 2323145"/>
              <a:gd name="connsiteX117" fmla="*/ 5730329 w 11269336"/>
              <a:gd name="connsiteY117" fmla="*/ 1937845 h 2323145"/>
              <a:gd name="connsiteX118" fmla="*/ 5724661 w 11269336"/>
              <a:gd name="connsiteY118" fmla="*/ 1937455 h 2323145"/>
              <a:gd name="connsiteX119" fmla="*/ 5710186 w 11269336"/>
              <a:gd name="connsiteY119" fmla="*/ 1941370 h 2323145"/>
              <a:gd name="connsiteX120" fmla="*/ 5704910 w 11269336"/>
              <a:gd name="connsiteY120" fmla="*/ 1943663 h 2323145"/>
              <a:gd name="connsiteX121" fmla="*/ 5696836 w 11269336"/>
              <a:gd name="connsiteY121" fmla="*/ 1945271 h 2323145"/>
              <a:gd name="connsiteX122" fmla="*/ 5696583 w 11269336"/>
              <a:gd name="connsiteY122" fmla="*/ 1945050 h 2323145"/>
              <a:gd name="connsiteX123" fmla="*/ 5689123 w 11269336"/>
              <a:gd name="connsiteY123" fmla="*/ 1947067 h 2323145"/>
              <a:gd name="connsiteX124" fmla="*/ 5653291 w 11269336"/>
              <a:gd name="connsiteY124" fmla="*/ 1960245 h 2323145"/>
              <a:gd name="connsiteX125" fmla="*/ 5599385 w 11269336"/>
              <a:gd name="connsiteY125" fmla="*/ 1945198 h 2323145"/>
              <a:gd name="connsiteX126" fmla="*/ 5578300 w 11269336"/>
              <a:gd name="connsiteY126" fmla="*/ 1944963 h 2323145"/>
              <a:gd name="connsiteX127" fmla="*/ 5566758 w 11269336"/>
              <a:gd name="connsiteY127" fmla="*/ 1943441 h 2323145"/>
              <a:gd name="connsiteX128" fmla="*/ 5565857 w 11269336"/>
              <a:gd name="connsiteY128" fmla="*/ 1942445 h 2323145"/>
              <a:gd name="connsiteX129" fmla="*/ 5531534 w 11269336"/>
              <a:gd name="connsiteY129" fmla="*/ 1955208 h 2323145"/>
              <a:gd name="connsiteX130" fmla="*/ 5526552 w 11269336"/>
              <a:gd name="connsiteY130" fmla="*/ 1954799 h 2323145"/>
              <a:gd name="connsiteX131" fmla="*/ 5504723 w 11269336"/>
              <a:gd name="connsiteY131" fmla="*/ 1965811 h 2323145"/>
              <a:gd name="connsiteX132" fmla="*/ 5493156 w 11269336"/>
              <a:gd name="connsiteY132" fmla="*/ 1970063 h 2323145"/>
              <a:gd name="connsiteX133" fmla="*/ 5490486 w 11269336"/>
              <a:gd name="connsiteY133" fmla="*/ 1974227 h 2323145"/>
              <a:gd name="connsiteX134" fmla="*/ 5473107 w 11269336"/>
              <a:gd name="connsiteY134" fmla="*/ 1979001 h 2323145"/>
              <a:gd name="connsiteX135" fmla="*/ 5470885 w 11269336"/>
              <a:gd name="connsiteY135" fmla="*/ 1978432 h 2323145"/>
              <a:gd name="connsiteX136" fmla="*/ 5457393 w 11269336"/>
              <a:gd name="connsiteY136" fmla="*/ 1986525 h 2323145"/>
              <a:gd name="connsiteX137" fmla="*/ 5447102 w 11269336"/>
              <a:gd name="connsiteY137" fmla="*/ 1998329 h 2323145"/>
              <a:gd name="connsiteX138" fmla="*/ 5159151 w 11269336"/>
              <a:gd name="connsiteY138" fmla="*/ 2029640 h 2323145"/>
              <a:gd name="connsiteX139" fmla="*/ 5041688 w 11269336"/>
              <a:gd name="connsiteY139" fmla="*/ 2022334 h 2323145"/>
              <a:gd name="connsiteX140" fmla="*/ 4860988 w 11269336"/>
              <a:gd name="connsiteY140" fmla="*/ 2135698 h 2323145"/>
              <a:gd name="connsiteX141" fmla="*/ 4807902 w 11269336"/>
              <a:gd name="connsiteY141" fmla="*/ 2138894 h 2323145"/>
              <a:gd name="connsiteX142" fmla="*/ 4765388 w 11269336"/>
              <a:gd name="connsiteY142" fmla="*/ 2162525 h 2323145"/>
              <a:gd name="connsiteX143" fmla="*/ 4745033 w 11269336"/>
              <a:gd name="connsiteY143" fmla="*/ 2158859 h 2323145"/>
              <a:gd name="connsiteX144" fmla="*/ 4741475 w 11269336"/>
              <a:gd name="connsiteY144" fmla="*/ 2157998 h 2323145"/>
              <a:gd name="connsiteX145" fmla="*/ 4728247 w 11269336"/>
              <a:gd name="connsiteY145" fmla="*/ 2159526 h 2323145"/>
              <a:gd name="connsiteX146" fmla="*/ 4723263 w 11269336"/>
              <a:gd name="connsiteY146" fmla="*/ 2153742 h 2323145"/>
              <a:gd name="connsiteX147" fmla="*/ 4702453 w 11269336"/>
              <a:gd name="connsiteY147" fmla="*/ 2151586 h 2323145"/>
              <a:gd name="connsiteX148" fmla="*/ 4678455 w 11269336"/>
              <a:gd name="connsiteY148" fmla="*/ 2156131 h 2323145"/>
              <a:gd name="connsiteX149" fmla="*/ 4593061 w 11269336"/>
              <a:gd name="connsiteY149" fmla="*/ 2171597 h 2323145"/>
              <a:gd name="connsiteX150" fmla="*/ 4579902 w 11269336"/>
              <a:gd name="connsiteY150" fmla="*/ 2177927 h 2323145"/>
              <a:gd name="connsiteX151" fmla="*/ 4533444 w 11269336"/>
              <a:gd name="connsiteY151" fmla="*/ 2181200 h 2323145"/>
              <a:gd name="connsiteX152" fmla="*/ 4492832 w 11269336"/>
              <a:gd name="connsiteY152" fmla="*/ 2188033 h 2323145"/>
              <a:gd name="connsiteX153" fmla="*/ 4467257 w 11269336"/>
              <a:gd name="connsiteY153" fmla="*/ 2196121 h 2323145"/>
              <a:gd name="connsiteX154" fmla="*/ 4459937 w 11269336"/>
              <a:gd name="connsiteY154" fmla="*/ 2195182 h 2323145"/>
              <a:gd name="connsiteX155" fmla="*/ 4433312 w 11269336"/>
              <a:gd name="connsiteY155" fmla="*/ 2199004 h 2323145"/>
              <a:gd name="connsiteX156" fmla="*/ 4420601 w 11269336"/>
              <a:gd name="connsiteY156" fmla="*/ 2205158 h 2323145"/>
              <a:gd name="connsiteX157" fmla="*/ 4405765 w 11269336"/>
              <a:gd name="connsiteY157" fmla="*/ 2199902 h 2323145"/>
              <a:gd name="connsiteX158" fmla="*/ 4401354 w 11269336"/>
              <a:gd name="connsiteY158" fmla="*/ 2194745 h 2323145"/>
              <a:gd name="connsiteX159" fmla="*/ 4383151 w 11269336"/>
              <a:gd name="connsiteY159" fmla="*/ 2201140 h 2323145"/>
              <a:gd name="connsiteX160" fmla="*/ 4366646 w 11269336"/>
              <a:gd name="connsiteY160" fmla="*/ 2198564 h 2323145"/>
              <a:gd name="connsiteX161" fmla="*/ 4354009 w 11269336"/>
              <a:gd name="connsiteY161" fmla="*/ 2204984 h 2323145"/>
              <a:gd name="connsiteX162" fmla="*/ 4348284 w 11269336"/>
              <a:gd name="connsiteY162" fmla="*/ 2205270 h 2323145"/>
              <a:gd name="connsiteX163" fmla="*/ 4333906 w 11269336"/>
              <a:gd name="connsiteY163" fmla="*/ 2205251 h 2323145"/>
              <a:gd name="connsiteX164" fmla="*/ 4308819 w 11269336"/>
              <a:gd name="connsiteY164" fmla="*/ 2203822 h 2323145"/>
              <a:gd name="connsiteX165" fmla="*/ 4301210 w 11269336"/>
              <a:gd name="connsiteY165" fmla="*/ 2204456 h 2323145"/>
              <a:gd name="connsiteX166" fmla="*/ 4283095 w 11269336"/>
              <a:gd name="connsiteY166" fmla="*/ 2198177 h 2323145"/>
              <a:gd name="connsiteX167" fmla="*/ 4250119 w 11269336"/>
              <a:gd name="connsiteY167" fmla="*/ 2196342 h 2323145"/>
              <a:gd name="connsiteX168" fmla="*/ 4189203 w 11269336"/>
              <a:gd name="connsiteY168" fmla="*/ 2178994 h 2323145"/>
              <a:gd name="connsiteX169" fmla="*/ 4154035 w 11269336"/>
              <a:gd name="connsiteY169" fmla="*/ 2171950 h 2323145"/>
              <a:gd name="connsiteX170" fmla="*/ 4129569 w 11269336"/>
              <a:gd name="connsiteY170" fmla="*/ 2163850 h 2323145"/>
              <a:gd name="connsiteX171" fmla="*/ 4061250 w 11269336"/>
              <a:gd name="connsiteY171" fmla="*/ 2159236 h 2323145"/>
              <a:gd name="connsiteX172" fmla="*/ 3945480 w 11269336"/>
              <a:gd name="connsiteY172" fmla="*/ 2158279 h 2323145"/>
              <a:gd name="connsiteX173" fmla="*/ 3921468 w 11269336"/>
              <a:gd name="connsiteY173" fmla="*/ 2156588 h 2323145"/>
              <a:gd name="connsiteX174" fmla="*/ 3903348 w 11269336"/>
              <a:gd name="connsiteY174" fmla="*/ 2149220 h 2323145"/>
              <a:gd name="connsiteX175" fmla="*/ 3901342 w 11269336"/>
              <a:gd name="connsiteY175" fmla="*/ 2142355 h 2323145"/>
              <a:gd name="connsiteX176" fmla="*/ 3888539 w 11269336"/>
              <a:gd name="connsiteY176" fmla="*/ 2140476 h 2323145"/>
              <a:gd name="connsiteX177" fmla="*/ 3885662 w 11269336"/>
              <a:gd name="connsiteY177" fmla="*/ 2138740 h 2323145"/>
              <a:gd name="connsiteX178" fmla="*/ 3868627 w 11269336"/>
              <a:gd name="connsiteY178" fmla="*/ 2130023 h 2323145"/>
              <a:gd name="connsiteX179" fmla="*/ 3819177 w 11269336"/>
              <a:gd name="connsiteY179" fmla="*/ 2142111 h 2323145"/>
              <a:gd name="connsiteX180" fmla="*/ 3769100 w 11269336"/>
              <a:gd name="connsiteY180" fmla="*/ 2131731 h 2323145"/>
              <a:gd name="connsiteX181" fmla="*/ 3562752 w 11269336"/>
              <a:gd name="connsiteY181" fmla="*/ 2131785 h 2323145"/>
              <a:gd name="connsiteX182" fmla="*/ 3541402 w 11269336"/>
              <a:gd name="connsiteY182" fmla="*/ 2106821 h 2323145"/>
              <a:gd name="connsiteX183" fmla="*/ 3365341 w 11269336"/>
              <a:gd name="connsiteY183" fmla="*/ 2077638 h 2323145"/>
              <a:gd name="connsiteX184" fmla="*/ 3170922 w 11269336"/>
              <a:gd name="connsiteY184" fmla="*/ 2115957 h 2323145"/>
              <a:gd name="connsiteX185" fmla="*/ 3156256 w 11269336"/>
              <a:gd name="connsiteY185" fmla="*/ 2124773 h 2323145"/>
              <a:gd name="connsiteX186" fmla="*/ 3140298 w 11269336"/>
              <a:gd name="connsiteY186" fmla="*/ 2129182 h 2323145"/>
              <a:gd name="connsiteX187" fmla="*/ 3138514 w 11269336"/>
              <a:gd name="connsiteY187" fmla="*/ 2128069 h 2323145"/>
              <a:gd name="connsiteX188" fmla="*/ 3120467 w 11269336"/>
              <a:gd name="connsiteY188" fmla="*/ 2128281 h 2323145"/>
              <a:gd name="connsiteX189" fmla="*/ 3116175 w 11269336"/>
              <a:gd name="connsiteY189" fmla="*/ 2131633 h 2323145"/>
              <a:gd name="connsiteX190" fmla="*/ 3103685 w 11269336"/>
              <a:gd name="connsiteY190" fmla="*/ 2132814 h 2323145"/>
              <a:gd name="connsiteX191" fmla="*/ 3078794 w 11269336"/>
              <a:gd name="connsiteY191" fmla="*/ 2137935 h 2323145"/>
              <a:gd name="connsiteX192" fmla="*/ 3074407 w 11269336"/>
              <a:gd name="connsiteY192" fmla="*/ 2136274 h 2323145"/>
              <a:gd name="connsiteX193" fmla="*/ 3037285 w 11269336"/>
              <a:gd name="connsiteY193" fmla="*/ 2139919 h 2323145"/>
              <a:gd name="connsiteX194" fmla="*/ 3036901 w 11269336"/>
              <a:gd name="connsiteY194" fmla="*/ 2138726 h 2323145"/>
              <a:gd name="connsiteX195" fmla="*/ 3026996 w 11269336"/>
              <a:gd name="connsiteY195" fmla="*/ 2134322 h 2323145"/>
              <a:gd name="connsiteX196" fmla="*/ 3007772 w 11269336"/>
              <a:gd name="connsiteY196" fmla="*/ 2128742 h 2323145"/>
              <a:gd name="connsiteX197" fmla="*/ 2965030 w 11269336"/>
              <a:gd name="connsiteY197" fmla="*/ 2100494 h 2323145"/>
              <a:gd name="connsiteX198" fmla="*/ 2926342 w 11269336"/>
              <a:gd name="connsiteY198" fmla="*/ 2104155 h 2323145"/>
              <a:gd name="connsiteX199" fmla="*/ 2918608 w 11269336"/>
              <a:gd name="connsiteY199" fmla="*/ 2104215 h 2323145"/>
              <a:gd name="connsiteX200" fmla="*/ 2918475 w 11269336"/>
              <a:gd name="connsiteY200" fmla="*/ 2103937 h 2323145"/>
              <a:gd name="connsiteX201" fmla="*/ 2910360 w 11269336"/>
              <a:gd name="connsiteY201" fmla="*/ 2103444 h 2323145"/>
              <a:gd name="connsiteX202" fmla="*/ 2904507 w 11269336"/>
              <a:gd name="connsiteY202" fmla="*/ 2104326 h 2323145"/>
              <a:gd name="connsiteX203" fmla="*/ 2889503 w 11269336"/>
              <a:gd name="connsiteY203" fmla="*/ 2104443 h 2323145"/>
              <a:gd name="connsiteX204" fmla="*/ 2884480 w 11269336"/>
              <a:gd name="connsiteY204" fmla="*/ 2102626 h 2323145"/>
              <a:gd name="connsiteX205" fmla="*/ 2882689 w 11269336"/>
              <a:gd name="connsiteY205" fmla="*/ 2099228 h 2323145"/>
              <a:gd name="connsiteX206" fmla="*/ 2881291 w 11269336"/>
              <a:gd name="connsiteY206" fmla="*/ 2099618 h 2323145"/>
              <a:gd name="connsiteX207" fmla="*/ 2853979 w 11269336"/>
              <a:gd name="connsiteY207" fmla="*/ 2090388 h 2323145"/>
              <a:gd name="connsiteX208" fmla="*/ 2791790 w 11269336"/>
              <a:gd name="connsiteY208" fmla="*/ 2080332 h 2323145"/>
              <a:gd name="connsiteX209" fmla="*/ 2755844 w 11269336"/>
              <a:gd name="connsiteY209" fmla="*/ 2078874 h 2323145"/>
              <a:gd name="connsiteX210" fmla="*/ 2657742 w 11269336"/>
              <a:gd name="connsiteY210" fmla="*/ 2070179 h 2323145"/>
              <a:gd name="connsiteX211" fmla="*/ 2559549 w 11269336"/>
              <a:gd name="connsiteY211" fmla="*/ 2057873 h 2323145"/>
              <a:gd name="connsiteX212" fmla="*/ 2512054 w 11269336"/>
              <a:gd name="connsiteY212" fmla="*/ 2031671 h 2323145"/>
              <a:gd name="connsiteX213" fmla="*/ 2506437 w 11269336"/>
              <a:gd name="connsiteY213" fmla="*/ 2030918 h 2323145"/>
              <a:gd name="connsiteX214" fmla="*/ 2491752 w 11269336"/>
              <a:gd name="connsiteY214" fmla="*/ 2033906 h 2323145"/>
              <a:gd name="connsiteX215" fmla="*/ 2486338 w 11269336"/>
              <a:gd name="connsiteY215" fmla="*/ 2035862 h 2323145"/>
              <a:gd name="connsiteX216" fmla="*/ 2478186 w 11269336"/>
              <a:gd name="connsiteY216" fmla="*/ 2036953 h 2323145"/>
              <a:gd name="connsiteX217" fmla="*/ 2477950 w 11269336"/>
              <a:gd name="connsiteY217" fmla="*/ 2036715 h 2323145"/>
              <a:gd name="connsiteX218" fmla="*/ 2470381 w 11269336"/>
              <a:gd name="connsiteY218" fmla="*/ 2038256 h 2323145"/>
              <a:gd name="connsiteX219" fmla="*/ 2433781 w 11269336"/>
              <a:gd name="connsiteY219" fmla="*/ 2049140 h 2323145"/>
              <a:gd name="connsiteX220" fmla="*/ 2381172 w 11269336"/>
              <a:gd name="connsiteY220" fmla="*/ 2030645 h 2323145"/>
              <a:gd name="connsiteX221" fmla="*/ 2360198 w 11269336"/>
              <a:gd name="connsiteY221" fmla="*/ 2029059 h 2323145"/>
              <a:gd name="connsiteX222" fmla="*/ 2348815 w 11269336"/>
              <a:gd name="connsiteY222" fmla="*/ 2026798 h 2323145"/>
              <a:gd name="connsiteX223" fmla="*/ 2347988 w 11269336"/>
              <a:gd name="connsiteY223" fmla="*/ 2025745 h 2323145"/>
              <a:gd name="connsiteX224" fmla="*/ 2312920 w 11269336"/>
              <a:gd name="connsiteY224" fmla="*/ 2036311 h 2323145"/>
              <a:gd name="connsiteX225" fmla="*/ 2307986 w 11269336"/>
              <a:gd name="connsiteY225" fmla="*/ 2035583 h 2323145"/>
              <a:gd name="connsiteX226" fmla="*/ 2285481 w 11269336"/>
              <a:gd name="connsiteY226" fmla="*/ 2045197 h 2323145"/>
              <a:gd name="connsiteX227" fmla="*/ 2273666 w 11269336"/>
              <a:gd name="connsiteY227" fmla="*/ 2048710 h 2323145"/>
              <a:gd name="connsiteX228" fmla="*/ 2270719 w 11269336"/>
              <a:gd name="connsiteY228" fmla="*/ 2052702 h 2323145"/>
              <a:gd name="connsiteX229" fmla="*/ 2253080 w 11269336"/>
              <a:gd name="connsiteY229" fmla="*/ 2056363 h 2323145"/>
              <a:gd name="connsiteX230" fmla="*/ 2250906 w 11269336"/>
              <a:gd name="connsiteY230" fmla="*/ 2055654 h 2323145"/>
              <a:gd name="connsiteX231" fmla="*/ 2236905 w 11269336"/>
              <a:gd name="connsiteY231" fmla="*/ 2062882 h 2323145"/>
              <a:gd name="connsiteX232" fmla="*/ 2225830 w 11269336"/>
              <a:gd name="connsiteY232" fmla="*/ 2074027 h 2323145"/>
              <a:gd name="connsiteX233" fmla="*/ 2073776 w 11269336"/>
              <a:gd name="connsiteY233" fmla="*/ 2089244 h 2323145"/>
              <a:gd name="connsiteX234" fmla="*/ 1948256 w 11269336"/>
              <a:gd name="connsiteY234" fmla="*/ 2146616 h 2323145"/>
              <a:gd name="connsiteX235" fmla="*/ 1865582 w 11269336"/>
              <a:gd name="connsiteY235" fmla="*/ 2153738 h 2323145"/>
              <a:gd name="connsiteX236" fmla="*/ 1835210 w 11269336"/>
              <a:gd name="connsiteY236" fmla="*/ 2134244 h 2323145"/>
              <a:gd name="connsiteX237" fmla="*/ 1632661 w 11269336"/>
              <a:gd name="connsiteY237" fmla="*/ 2173882 h 2323145"/>
              <a:gd name="connsiteX238" fmla="*/ 1579590 w 11269336"/>
              <a:gd name="connsiteY238" fmla="*/ 2173680 h 2323145"/>
              <a:gd name="connsiteX239" fmla="*/ 1535601 w 11269336"/>
              <a:gd name="connsiteY239" fmla="*/ 2194590 h 2323145"/>
              <a:gd name="connsiteX240" fmla="*/ 1515594 w 11269336"/>
              <a:gd name="connsiteY240" fmla="*/ 2189622 h 2323145"/>
              <a:gd name="connsiteX241" fmla="*/ 1512113 w 11269336"/>
              <a:gd name="connsiteY241" fmla="*/ 2188534 h 2323145"/>
              <a:gd name="connsiteX242" fmla="*/ 1498838 w 11269336"/>
              <a:gd name="connsiteY242" fmla="*/ 2189213 h 2323145"/>
              <a:gd name="connsiteX243" fmla="*/ 1494279 w 11269336"/>
              <a:gd name="connsiteY243" fmla="*/ 2183112 h 2323145"/>
              <a:gd name="connsiteX244" fmla="*/ 1473714 w 11269336"/>
              <a:gd name="connsiteY244" fmla="*/ 2179625 h 2323145"/>
              <a:gd name="connsiteX245" fmla="*/ 1449503 w 11269336"/>
              <a:gd name="connsiteY245" fmla="*/ 2182633 h 2323145"/>
              <a:gd name="connsiteX246" fmla="*/ 1266687 w 11269336"/>
              <a:gd name="connsiteY246" fmla="*/ 2212688 h 2323145"/>
              <a:gd name="connsiteX247" fmla="*/ 1239614 w 11269336"/>
              <a:gd name="connsiteY247" fmla="*/ 2209727 h 2323145"/>
              <a:gd name="connsiteX248" fmla="*/ 1202436 w 11269336"/>
              <a:gd name="connsiteY248" fmla="*/ 2209817 h 2323145"/>
              <a:gd name="connsiteX249" fmla="*/ 1136097 w 11269336"/>
              <a:gd name="connsiteY249" fmla="*/ 2205112 h 2323145"/>
              <a:gd name="connsiteX250" fmla="*/ 988232 w 11269336"/>
              <a:gd name="connsiteY250" fmla="*/ 2235635 h 2323145"/>
              <a:gd name="connsiteX251" fmla="*/ 981959 w 11269336"/>
              <a:gd name="connsiteY251" fmla="*/ 2231607 h 2323145"/>
              <a:gd name="connsiteX252" fmla="*/ 938600 w 11269336"/>
              <a:gd name="connsiteY252" fmla="*/ 2238113 h 2323145"/>
              <a:gd name="connsiteX253" fmla="*/ 791788 w 11269336"/>
              <a:gd name="connsiteY253" fmla="*/ 2293224 h 2323145"/>
              <a:gd name="connsiteX254" fmla="*/ 706914 w 11269336"/>
              <a:gd name="connsiteY254" fmla="*/ 2305046 h 2323145"/>
              <a:gd name="connsiteX255" fmla="*/ 675971 w 11269336"/>
              <a:gd name="connsiteY255" fmla="*/ 2304030 h 2323145"/>
              <a:gd name="connsiteX256" fmla="*/ 624180 w 11269336"/>
              <a:gd name="connsiteY256" fmla="*/ 2302650 h 2323145"/>
              <a:gd name="connsiteX257" fmla="*/ 583453 w 11269336"/>
              <a:gd name="connsiteY257" fmla="*/ 2288788 h 2323145"/>
              <a:gd name="connsiteX258" fmla="*/ 540946 w 11269336"/>
              <a:gd name="connsiteY258" fmla="*/ 2292721 h 2323145"/>
              <a:gd name="connsiteX259" fmla="*/ 533680 w 11269336"/>
              <a:gd name="connsiteY259" fmla="*/ 2310233 h 2323145"/>
              <a:gd name="connsiteX260" fmla="*/ 487366 w 11269336"/>
              <a:gd name="connsiteY260" fmla="*/ 2309053 h 2323145"/>
              <a:gd name="connsiteX261" fmla="*/ 416820 w 11269336"/>
              <a:gd name="connsiteY261" fmla="*/ 2305443 h 2323145"/>
              <a:gd name="connsiteX262" fmla="*/ 376805 w 11269336"/>
              <a:gd name="connsiteY262" fmla="*/ 2307647 h 2323145"/>
              <a:gd name="connsiteX263" fmla="*/ 266777 w 11269336"/>
              <a:gd name="connsiteY263" fmla="*/ 2309012 h 2323145"/>
              <a:gd name="connsiteX264" fmla="*/ 156013 w 11269336"/>
              <a:gd name="connsiteY264" fmla="*/ 2306832 h 2323145"/>
              <a:gd name="connsiteX265" fmla="*/ 87258 w 11269336"/>
              <a:gd name="connsiteY265" fmla="*/ 2285511 h 2323145"/>
              <a:gd name="connsiteX266" fmla="*/ 23798 w 11269336"/>
              <a:gd name="connsiteY266" fmla="*/ 2281822 h 2323145"/>
              <a:gd name="connsiteX267" fmla="*/ 0 w 11269336"/>
              <a:gd name="connsiteY267" fmla="*/ 2285369 h 2323145"/>
              <a:gd name="connsiteX268" fmla="*/ 0 w 11269336"/>
              <a:gd name="connsiteY268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795998 w 11269336"/>
              <a:gd name="connsiteY32" fmla="*/ 863337 h 2323145"/>
              <a:gd name="connsiteX33" fmla="*/ 8776970 w 11269336"/>
              <a:gd name="connsiteY33" fmla="*/ 885177 h 2323145"/>
              <a:gd name="connsiteX34" fmla="*/ 8755719 w 11269336"/>
              <a:gd name="connsiteY34" fmla="*/ 889754 h 2323145"/>
              <a:gd name="connsiteX35" fmla="*/ 8743257 w 11269336"/>
              <a:gd name="connsiteY35" fmla="*/ 904723 h 2323145"/>
              <a:gd name="connsiteX36" fmla="*/ 8721366 w 11269336"/>
              <a:gd name="connsiteY36" fmla="*/ 904711 h 2323145"/>
              <a:gd name="connsiteX37" fmla="*/ 8678353 w 11269336"/>
              <a:gd name="connsiteY37" fmla="*/ 926318 h 2323145"/>
              <a:gd name="connsiteX38" fmla="*/ 8636849 w 11269336"/>
              <a:gd name="connsiteY38" fmla="*/ 937900 h 2323145"/>
              <a:gd name="connsiteX39" fmla="*/ 8620213 w 11269336"/>
              <a:gd name="connsiteY39" fmla="*/ 943068 h 2323145"/>
              <a:gd name="connsiteX40" fmla="*/ 8612581 w 11269336"/>
              <a:gd name="connsiteY40" fmla="*/ 952695 h 2323145"/>
              <a:gd name="connsiteX41" fmla="*/ 8589038 w 11269336"/>
              <a:gd name="connsiteY41" fmla="*/ 963892 h 2323145"/>
              <a:gd name="connsiteX42" fmla="*/ 8579950 w 11269336"/>
              <a:gd name="connsiteY42" fmla="*/ 960899 h 2323145"/>
              <a:gd name="connsiteX43" fmla="*/ 8579319 w 11269336"/>
              <a:gd name="connsiteY43" fmla="*/ 965630 h 2323145"/>
              <a:gd name="connsiteX44" fmla="*/ 8547429 w 11269336"/>
              <a:gd name="connsiteY44" fmla="*/ 984506 h 2323145"/>
              <a:gd name="connsiteX45" fmla="*/ 8478704 w 11269336"/>
              <a:gd name="connsiteY45" fmla="*/ 1025490 h 2323145"/>
              <a:gd name="connsiteX46" fmla="*/ 8461421 w 11269336"/>
              <a:gd name="connsiteY46" fmla="*/ 1035512 h 2323145"/>
              <a:gd name="connsiteX47" fmla="*/ 8445003 w 11269336"/>
              <a:gd name="connsiteY47" fmla="*/ 1036851 h 2323145"/>
              <a:gd name="connsiteX48" fmla="*/ 8357350 w 11269336"/>
              <a:gd name="connsiteY48" fmla="*/ 1060213 h 2323145"/>
              <a:gd name="connsiteX49" fmla="*/ 8335565 w 11269336"/>
              <a:gd name="connsiteY49" fmla="*/ 1061151 h 2323145"/>
              <a:gd name="connsiteX50" fmla="*/ 8325267 w 11269336"/>
              <a:gd name="connsiteY50" fmla="*/ 1055919 h 2323145"/>
              <a:gd name="connsiteX51" fmla="*/ 8293586 w 11269336"/>
              <a:gd name="connsiteY51" fmla="*/ 1076144 h 2323145"/>
              <a:gd name="connsiteX52" fmla="*/ 8242405 w 11269336"/>
              <a:gd name="connsiteY52" fmla="*/ 1095960 h 2323145"/>
              <a:gd name="connsiteX53" fmla="*/ 8197391 w 11269336"/>
              <a:gd name="connsiteY53" fmla="*/ 1107746 h 2323145"/>
              <a:gd name="connsiteX54" fmla="*/ 8081474 w 11269336"/>
              <a:gd name="connsiteY54" fmla="*/ 1130125 h 2323145"/>
              <a:gd name="connsiteX55" fmla="*/ 8053585 w 11269336"/>
              <a:gd name="connsiteY55" fmla="*/ 1129169 h 2323145"/>
              <a:gd name="connsiteX56" fmla="*/ 8038422 w 11269336"/>
              <a:gd name="connsiteY56" fmla="*/ 1119092 h 2323145"/>
              <a:gd name="connsiteX57" fmla="*/ 8029450 w 11269336"/>
              <a:gd name="connsiteY57" fmla="*/ 1125592 h 2323145"/>
              <a:gd name="connsiteX58" fmla="*/ 7959552 w 11269336"/>
              <a:gd name="connsiteY58" fmla="*/ 1140188 h 2323145"/>
              <a:gd name="connsiteX59" fmla="*/ 7914188 w 11269336"/>
              <a:gd name="connsiteY59" fmla="*/ 1150862 h 2323145"/>
              <a:gd name="connsiteX60" fmla="*/ 7914918 w 11269336"/>
              <a:gd name="connsiteY60" fmla="*/ 1168758 h 2323145"/>
              <a:gd name="connsiteX61" fmla="*/ 7875510 w 11269336"/>
              <a:gd name="connsiteY61" fmla="*/ 1183153 h 2323145"/>
              <a:gd name="connsiteX62" fmla="*/ 7829932 w 11269336"/>
              <a:gd name="connsiteY62" fmla="*/ 1180782 h 2323145"/>
              <a:gd name="connsiteX63" fmla="*/ 7779182 w 11269336"/>
              <a:gd name="connsiteY63" fmla="*/ 1192665 h 2323145"/>
              <a:gd name="connsiteX64" fmla="*/ 7748774 w 11269336"/>
              <a:gd name="connsiteY64" fmla="*/ 1199586 h 2323145"/>
              <a:gd name="connsiteX65" fmla="*/ 7671846 w 11269336"/>
              <a:gd name="connsiteY65" fmla="*/ 1231966 h 2323145"/>
              <a:gd name="connsiteX66" fmla="*/ 7554146 w 11269336"/>
              <a:gd name="connsiteY66" fmla="*/ 1319748 h 2323145"/>
              <a:gd name="connsiteX67" fmla="*/ 7515052 w 11269336"/>
              <a:gd name="connsiteY67" fmla="*/ 1336718 h 2323145"/>
              <a:gd name="connsiteX68" fmla="*/ 7507193 w 11269336"/>
              <a:gd name="connsiteY68" fmla="*/ 1334617 h 2323145"/>
              <a:gd name="connsiteX69" fmla="*/ 7461694 w 11269336"/>
              <a:gd name="connsiteY69" fmla="*/ 1375866 h 2323145"/>
              <a:gd name="connsiteX70" fmla="*/ 7377571 w 11269336"/>
              <a:gd name="connsiteY70" fmla="*/ 1400128 h 2323145"/>
              <a:gd name="connsiteX71" fmla="*/ 7311261 w 11269336"/>
              <a:gd name="connsiteY71" fmla="*/ 1412652 h 2323145"/>
              <a:gd name="connsiteX72" fmla="*/ 7275307 w 11269336"/>
              <a:gd name="connsiteY72" fmla="*/ 1422171 h 2323145"/>
              <a:gd name="connsiteX73" fmla="*/ 7247783 w 11269336"/>
              <a:gd name="connsiteY73" fmla="*/ 1426330 h 2323145"/>
              <a:gd name="connsiteX74" fmla="*/ 7185047 w 11269336"/>
              <a:gd name="connsiteY74" fmla="*/ 1451812 h 2323145"/>
              <a:gd name="connsiteX75" fmla="*/ 7084117 w 11269336"/>
              <a:gd name="connsiteY75" fmla="*/ 1500281 h 2323145"/>
              <a:gd name="connsiteX76" fmla="*/ 7062011 w 11269336"/>
              <a:gd name="connsiteY76" fmla="*/ 1509183 h 2323145"/>
              <a:gd name="connsiteX77" fmla="*/ 7040555 w 11269336"/>
              <a:gd name="connsiteY77" fmla="*/ 1511207 h 2323145"/>
              <a:gd name="connsiteX78" fmla="*/ 7033438 w 11269336"/>
              <a:gd name="connsiteY78" fmla="*/ 1506772 h 2323145"/>
              <a:gd name="connsiteX79" fmla="*/ 7020886 w 11269336"/>
              <a:gd name="connsiteY79" fmla="*/ 1510764 h 2323145"/>
              <a:gd name="connsiteX80" fmla="*/ 7017033 w 11269336"/>
              <a:gd name="connsiteY80" fmla="*/ 1510650 h 2323145"/>
              <a:gd name="connsiteX81" fmla="*/ 6995460 w 11269336"/>
              <a:gd name="connsiteY81" fmla="*/ 1511173 h 2323145"/>
              <a:gd name="connsiteX82" fmla="*/ 6962144 w 11269336"/>
              <a:gd name="connsiteY82" fmla="*/ 1541508 h 2323145"/>
              <a:gd name="connsiteX83" fmla="*/ 6910674 w 11269336"/>
              <a:gd name="connsiteY83" fmla="*/ 1554793 h 2323145"/>
              <a:gd name="connsiteX84" fmla="*/ 6732152 w 11269336"/>
              <a:gd name="connsiteY84" fmla="*/ 1642538 h 2323145"/>
              <a:gd name="connsiteX85" fmla="*/ 6694106 w 11269336"/>
              <a:gd name="connsiteY85" fmla="*/ 1632377 h 2323145"/>
              <a:gd name="connsiteX86" fmla="*/ 6617223 w 11269336"/>
              <a:gd name="connsiteY86" fmla="*/ 1659889 h 2323145"/>
              <a:gd name="connsiteX87" fmla="*/ 6521138 w 11269336"/>
              <a:gd name="connsiteY87" fmla="*/ 1744340 h 2323145"/>
              <a:gd name="connsiteX88" fmla="*/ 6380677 w 11269336"/>
              <a:gd name="connsiteY88" fmla="*/ 1796883 h 2323145"/>
              <a:gd name="connsiteX89" fmla="*/ 6374897 w 11269336"/>
              <a:gd name="connsiteY89" fmla="*/ 1809910 h 2323145"/>
              <a:gd name="connsiteX90" fmla="*/ 6364545 w 11269336"/>
              <a:gd name="connsiteY90" fmla="*/ 1820090 h 2323145"/>
              <a:gd name="connsiteX91" fmla="*/ 6362126 w 11269336"/>
              <a:gd name="connsiteY91" fmla="*/ 1819991 h 2323145"/>
              <a:gd name="connsiteX92" fmla="*/ 6346673 w 11269336"/>
              <a:gd name="connsiteY92" fmla="*/ 1827824 h 2323145"/>
              <a:gd name="connsiteX93" fmla="*/ 6345588 w 11269336"/>
              <a:gd name="connsiteY93" fmla="*/ 1832232 h 2323145"/>
              <a:gd name="connsiteX94" fmla="*/ 6335708 w 11269336"/>
              <a:gd name="connsiteY94" fmla="*/ 1838451 h 2323145"/>
              <a:gd name="connsiteX95" fmla="*/ 6318182 w 11269336"/>
              <a:gd name="connsiteY95" fmla="*/ 1852975 h 2323145"/>
              <a:gd name="connsiteX96" fmla="*/ 6313084 w 11269336"/>
              <a:gd name="connsiteY96" fmla="*/ 1853561 h 2323145"/>
              <a:gd name="connsiteX97" fmla="*/ 6283816 w 11269336"/>
              <a:gd name="connsiteY97" fmla="*/ 1872148 h 2323145"/>
              <a:gd name="connsiteX98" fmla="*/ 6282550 w 11269336"/>
              <a:gd name="connsiteY98" fmla="*/ 1871392 h 2323145"/>
              <a:gd name="connsiteX99" fmla="*/ 6270527 w 11269336"/>
              <a:gd name="connsiteY99" fmla="*/ 1872208 h 2323145"/>
              <a:gd name="connsiteX100" fmla="*/ 6249518 w 11269336"/>
              <a:gd name="connsiteY100" fmla="*/ 1876079 h 2323145"/>
              <a:gd name="connsiteX101" fmla="*/ 6190386 w 11269336"/>
              <a:gd name="connsiteY101" fmla="*/ 1872478 h 2323145"/>
              <a:gd name="connsiteX102" fmla="*/ 6159777 w 11269336"/>
              <a:gd name="connsiteY102" fmla="*/ 1891745 h 2323145"/>
              <a:gd name="connsiteX103" fmla="*/ 6153131 w 11269336"/>
              <a:gd name="connsiteY103" fmla="*/ 1895079 h 2323145"/>
              <a:gd name="connsiteX104" fmla="*/ 6152798 w 11269336"/>
              <a:gd name="connsiteY104" fmla="*/ 1894920 h 2323145"/>
              <a:gd name="connsiteX105" fmla="*/ 6145388 w 11269336"/>
              <a:gd name="connsiteY105" fmla="*/ 1897990 h 2323145"/>
              <a:gd name="connsiteX106" fmla="*/ 6141014 w 11269336"/>
              <a:gd name="connsiteY106" fmla="*/ 1901155 h 2323145"/>
              <a:gd name="connsiteX107" fmla="*/ 6128122 w 11269336"/>
              <a:gd name="connsiteY107" fmla="*/ 1907623 h 2323145"/>
              <a:gd name="connsiteX108" fmla="*/ 6122351 w 11269336"/>
              <a:gd name="connsiteY108" fmla="*/ 1908359 h 2323145"/>
              <a:gd name="connsiteX109" fmla="*/ 6064750 w 11269336"/>
              <a:gd name="connsiteY109" fmla="*/ 1896394 h 2323145"/>
              <a:gd name="connsiteX110" fmla="*/ 5964230 w 11269336"/>
              <a:gd name="connsiteY110" fmla="*/ 1910038 h 2323145"/>
              <a:gd name="connsiteX111" fmla="*/ 5865399 w 11269336"/>
              <a:gd name="connsiteY111" fmla="*/ 1926966 h 2323145"/>
              <a:gd name="connsiteX112" fmla="*/ 5829951 w 11269336"/>
              <a:gd name="connsiteY112" fmla="*/ 1934755 h 2323145"/>
              <a:gd name="connsiteX113" fmla="*/ 5765285 w 11269336"/>
              <a:gd name="connsiteY113" fmla="*/ 1941322 h 2323145"/>
              <a:gd name="connsiteX114" fmla="*/ 5734750 w 11269336"/>
              <a:gd name="connsiteY114" fmla="*/ 1939793 h 2323145"/>
              <a:gd name="connsiteX115" fmla="*/ 5733569 w 11269336"/>
              <a:gd name="connsiteY115" fmla="*/ 1940505 h 2323145"/>
              <a:gd name="connsiteX116" fmla="*/ 5730329 w 11269336"/>
              <a:gd name="connsiteY116" fmla="*/ 1937845 h 2323145"/>
              <a:gd name="connsiteX117" fmla="*/ 5724661 w 11269336"/>
              <a:gd name="connsiteY117" fmla="*/ 1937455 h 2323145"/>
              <a:gd name="connsiteX118" fmla="*/ 5710186 w 11269336"/>
              <a:gd name="connsiteY118" fmla="*/ 1941370 h 2323145"/>
              <a:gd name="connsiteX119" fmla="*/ 5704910 w 11269336"/>
              <a:gd name="connsiteY119" fmla="*/ 1943663 h 2323145"/>
              <a:gd name="connsiteX120" fmla="*/ 5696836 w 11269336"/>
              <a:gd name="connsiteY120" fmla="*/ 1945271 h 2323145"/>
              <a:gd name="connsiteX121" fmla="*/ 5696583 w 11269336"/>
              <a:gd name="connsiteY121" fmla="*/ 1945050 h 2323145"/>
              <a:gd name="connsiteX122" fmla="*/ 5689123 w 11269336"/>
              <a:gd name="connsiteY122" fmla="*/ 1947067 h 2323145"/>
              <a:gd name="connsiteX123" fmla="*/ 5653291 w 11269336"/>
              <a:gd name="connsiteY123" fmla="*/ 1960245 h 2323145"/>
              <a:gd name="connsiteX124" fmla="*/ 5599385 w 11269336"/>
              <a:gd name="connsiteY124" fmla="*/ 1945198 h 2323145"/>
              <a:gd name="connsiteX125" fmla="*/ 5578300 w 11269336"/>
              <a:gd name="connsiteY125" fmla="*/ 1944963 h 2323145"/>
              <a:gd name="connsiteX126" fmla="*/ 5566758 w 11269336"/>
              <a:gd name="connsiteY126" fmla="*/ 1943441 h 2323145"/>
              <a:gd name="connsiteX127" fmla="*/ 5565857 w 11269336"/>
              <a:gd name="connsiteY127" fmla="*/ 1942445 h 2323145"/>
              <a:gd name="connsiteX128" fmla="*/ 5531534 w 11269336"/>
              <a:gd name="connsiteY128" fmla="*/ 1955208 h 2323145"/>
              <a:gd name="connsiteX129" fmla="*/ 5526552 w 11269336"/>
              <a:gd name="connsiteY129" fmla="*/ 1954799 h 2323145"/>
              <a:gd name="connsiteX130" fmla="*/ 5504723 w 11269336"/>
              <a:gd name="connsiteY130" fmla="*/ 1965811 h 2323145"/>
              <a:gd name="connsiteX131" fmla="*/ 5493156 w 11269336"/>
              <a:gd name="connsiteY131" fmla="*/ 1970063 h 2323145"/>
              <a:gd name="connsiteX132" fmla="*/ 5490486 w 11269336"/>
              <a:gd name="connsiteY132" fmla="*/ 1974227 h 2323145"/>
              <a:gd name="connsiteX133" fmla="*/ 5473107 w 11269336"/>
              <a:gd name="connsiteY133" fmla="*/ 1979001 h 2323145"/>
              <a:gd name="connsiteX134" fmla="*/ 5470885 w 11269336"/>
              <a:gd name="connsiteY134" fmla="*/ 1978432 h 2323145"/>
              <a:gd name="connsiteX135" fmla="*/ 5457393 w 11269336"/>
              <a:gd name="connsiteY135" fmla="*/ 1986525 h 2323145"/>
              <a:gd name="connsiteX136" fmla="*/ 5447102 w 11269336"/>
              <a:gd name="connsiteY136" fmla="*/ 1998329 h 2323145"/>
              <a:gd name="connsiteX137" fmla="*/ 5159151 w 11269336"/>
              <a:gd name="connsiteY137" fmla="*/ 2029640 h 2323145"/>
              <a:gd name="connsiteX138" fmla="*/ 5041688 w 11269336"/>
              <a:gd name="connsiteY138" fmla="*/ 2022334 h 2323145"/>
              <a:gd name="connsiteX139" fmla="*/ 4860988 w 11269336"/>
              <a:gd name="connsiteY139" fmla="*/ 2135698 h 2323145"/>
              <a:gd name="connsiteX140" fmla="*/ 4807902 w 11269336"/>
              <a:gd name="connsiteY140" fmla="*/ 2138894 h 2323145"/>
              <a:gd name="connsiteX141" fmla="*/ 4765388 w 11269336"/>
              <a:gd name="connsiteY141" fmla="*/ 2162525 h 2323145"/>
              <a:gd name="connsiteX142" fmla="*/ 4745033 w 11269336"/>
              <a:gd name="connsiteY142" fmla="*/ 2158859 h 2323145"/>
              <a:gd name="connsiteX143" fmla="*/ 4741475 w 11269336"/>
              <a:gd name="connsiteY143" fmla="*/ 2157998 h 2323145"/>
              <a:gd name="connsiteX144" fmla="*/ 4728247 w 11269336"/>
              <a:gd name="connsiteY144" fmla="*/ 2159526 h 2323145"/>
              <a:gd name="connsiteX145" fmla="*/ 4723263 w 11269336"/>
              <a:gd name="connsiteY145" fmla="*/ 2153742 h 2323145"/>
              <a:gd name="connsiteX146" fmla="*/ 4702453 w 11269336"/>
              <a:gd name="connsiteY146" fmla="*/ 2151586 h 2323145"/>
              <a:gd name="connsiteX147" fmla="*/ 4678455 w 11269336"/>
              <a:gd name="connsiteY147" fmla="*/ 2156131 h 2323145"/>
              <a:gd name="connsiteX148" fmla="*/ 4593061 w 11269336"/>
              <a:gd name="connsiteY148" fmla="*/ 2171597 h 2323145"/>
              <a:gd name="connsiteX149" fmla="*/ 4579902 w 11269336"/>
              <a:gd name="connsiteY149" fmla="*/ 2177927 h 2323145"/>
              <a:gd name="connsiteX150" fmla="*/ 4533444 w 11269336"/>
              <a:gd name="connsiteY150" fmla="*/ 2181200 h 2323145"/>
              <a:gd name="connsiteX151" fmla="*/ 4492832 w 11269336"/>
              <a:gd name="connsiteY151" fmla="*/ 2188033 h 2323145"/>
              <a:gd name="connsiteX152" fmla="*/ 4467257 w 11269336"/>
              <a:gd name="connsiteY152" fmla="*/ 2196121 h 2323145"/>
              <a:gd name="connsiteX153" fmla="*/ 4459937 w 11269336"/>
              <a:gd name="connsiteY153" fmla="*/ 2195182 h 2323145"/>
              <a:gd name="connsiteX154" fmla="*/ 4433312 w 11269336"/>
              <a:gd name="connsiteY154" fmla="*/ 2199004 h 2323145"/>
              <a:gd name="connsiteX155" fmla="*/ 4420601 w 11269336"/>
              <a:gd name="connsiteY155" fmla="*/ 2205158 h 2323145"/>
              <a:gd name="connsiteX156" fmla="*/ 4405765 w 11269336"/>
              <a:gd name="connsiteY156" fmla="*/ 2199902 h 2323145"/>
              <a:gd name="connsiteX157" fmla="*/ 4401354 w 11269336"/>
              <a:gd name="connsiteY157" fmla="*/ 2194745 h 2323145"/>
              <a:gd name="connsiteX158" fmla="*/ 4383151 w 11269336"/>
              <a:gd name="connsiteY158" fmla="*/ 2201140 h 2323145"/>
              <a:gd name="connsiteX159" fmla="*/ 4366646 w 11269336"/>
              <a:gd name="connsiteY159" fmla="*/ 2198564 h 2323145"/>
              <a:gd name="connsiteX160" fmla="*/ 4354009 w 11269336"/>
              <a:gd name="connsiteY160" fmla="*/ 2204984 h 2323145"/>
              <a:gd name="connsiteX161" fmla="*/ 4348284 w 11269336"/>
              <a:gd name="connsiteY161" fmla="*/ 2205270 h 2323145"/>
              <a:gd name="connsiteX162" fmla="*/ 4333906 w 11269336"/>
              <a:gd name="connsiteY162" fmla="*/ 2205251 h 2323145"/>
              <a:gd name="connsiteX163" fmla="*/ 4308819 w 11269336"/>
              <a:gd name="connsiteY163" fmla="*/ 2203822 h 2323145"/>
              <a:gd name="connsiteX164" fmla="*/ 4301210 w 11269336"/>
              <a:gd name="connsiteY164" fmla="*/ 2204456 h 2323145"/>
              <a:gd name="connsiteX165" fmla="*/ 4283095 w 11269336"/>
              <a:gd name="connsiteY165" fmla="*/ 2198177 h 2323145"/>
              <a:gd name="connsiteX166" fmla="*/ 4250119 w 11269336"/>
              <a:gd name="connsiteY166" fmla="*/ 2196342 h 2323145"/>
              <a:gd name="connsiteX167" fmla="*/ 4189203 w 11269336"/>
              <a:gd name="connsiteY167" fmla="*/ 2178994 h 2323145"/>
              <a:gd name="connsiteX168" fmla="*/ 4154035 w 11269336"/>
              <a:gd name="connsiteY168" fmla="*/ 2171950 h 2323145"/>
              <a:gd name="connsiteX169" fmla="*/ 4129569 w 11269336"/>
              <a:gd name="connsiteY169" fmla="*/ 2163850 h 2323145"/>
              <a:gd name="connsiteX170" fmla="*/ 4061250 w 11269336"/>
              <a:gd name="connsiteY170" fmla="*/ 2159236 h 2323145"/>
              <a:gd name="connsiteX171" fmla="*/ 3945480 w 11269336"/>
              <a:gd name="connsiteY171" fmla="*/ 2158279 h 2323145"/>
              <a:gd name="connsiteX172" fmla="*/ 3921468 w 11269336"/>
              <a:gd name="connsiteY172" fmla="*/ 2156588 h 2323145"/>
              <a:gd name="connsiteX173" fmla="*/ 3903348 w 11269336"/>
              <a:gd name="connsiteY173" fmla="*/ 2149220 h 2323145"/>
              <a:gd name="connsiteX174" fmla="*/ 3901342 w 11269336"/>
              <a:gd name="connsiteY174" fmla="*/ 2142355 h 2323145"/>
              <a:gd name="connsiteX175" fmla="*/ 3888539 w 11269336"/>
              <a:gd name="connsiteY175" fmla="*/ 2140476 h 2323145"/>
              <a:gd name="connsiteX176" fmla="*/ 3885662 w 11269336"/>
              <a:gd name="connsiteY176" fmla="*/ 2138740 h 2323145"/>
              <a:gd name="connsiteX177" fmla="*/ 3868627 w 11269336"/>
              <a:gd name="connsiteY177" fmla="*/ 2130023 h 2323145"/>
              <a:gd name="connsiteX178" fmla="*/ 3819177 w 11269336"/>
              <a:gd name="connsiteY178" fmla="*/ 2142111 h 2323145"/>
              <a:gd name="connsiteX179" fmla="*/ 3769100 w 11269336"/>
              <a:gd name="connsiteY179" fmla="*/ 2131731 h 2323145"/>
              <a:gd name="connsiteX180" fmla="*/ 3562752 w 11269336"/>
              <a:gd name="connsiteY180" fmla="*/ 2131785 h 2323145"/>
              <a:gd name="connsiteX181" fmla="*/ 3541402 w 11269336"/>
              <a:gd name="connsiteY181" fmla="*/ 2106821 h 2323145"/>
              <a:gd name="connsiteX182" fmla="*/ 3365341 w 11269336"/>
              <a:gd name="connsiteY182" fmla="*/ 2077638 h 2323145"/>
              <a:gd name="connsiteX183" fmla="*/ 3170922 w 11269336"/>
              <a:gd name="connsiteY183" fmla="*/ 2115957 h 2323145"/>
              <a:gd name="connsiteX184" fmla="*/ 3156256 w 11269336"/>
              <a:gd name="connsiteY184" fmla="*/ 2124773 h 2323145"/>
              <a:gd name="connsiteX185" fmla="*/ 3140298 w 11269336"/>
              <a:gd name="connsiteY185" fmla="*/ 2129182 h 2323145"/>
              <a:gd name="connsiteX186" fmla="*/ 3138514 w 11269336"/>
              <a:gd name="connsiteY186" fmla="*/ 2128069 h 2323145"/>
              <a:gd name="connsiteX187" fmla="*/ 3120467 w 11269336"/>
              <a:gd name="connsiteY187" fmla="*/ 2128281 h 2323145"/>
              <a:gd name="connsiteX188" fmla="*/ 3116175 w 11269336"/>
              <a:gd name="connsiteY188" fmla="*/ 2131633 h 2323145"/>
              <a:gd name="connsiteX189" fmla="*/ 3103685 w 11269336"/>
              <a:gd name="connsiteY189" fmla="*/ 2132814 h 2323145"/>
              <a:gd name="connsiteX190" fmla="*/ 3078794 w 11269336"/>
              <a:gd name="connsiteY190" fmla="*/ 2137935 h 2323145"/>
              <a:gd name="connsiteX191" fmla="*/ 3074407 w 11269336"/>
              <a:gd name="connsiteY191" fmla="*/ 2136274 h 2323145"/>
              <a:gd name="connsiteX192" fmla="*/ 3037285 w 11269336"/>
              <a:gd name="connsiteY192" fmla="*/ 2139919 h 2323145"/>
              <a:gd name="connsiteX193" fmla="*/ 3036901 w 11269336"/>
              <a:gd name="connsiteY193" fmla="*/ 2138726 h 2323145"/>
              <a:gd name="connsiteX194" fmla="*/ 3026996 w 11269336"/>
              <a:gd name="connsiteY194" fmla="*/ 2134322 h 2323145"/>
              <a:gd name="connsiteX195" fmla="*/ 3007772 w 11269336"/>
              <a:gd name="connsiteY195" fmla="*/ 2128742 h 2323145"/>
              <a:gd name="connsiteX196" fmla="*/ 2965030 w 11269336"/>
              <a:gd name="connsiteY196" fmla="*/ 2100494 h 2323145"/>
              <a:gd name="connsiteX197" fmla="*/ 2926342 w 11269336"/>
              <a:gd name="connsiteY197" fmla="*/ 2104155 h 2323145"/>
              <a:gd name="connsiteX198" fmla="*/ 2918608 w 11269336"/>
              <a:gd name="connsiteY198" fmla="*/ 2104215 h 2323145"/>
              <a:gd name="connsiteX199" fmla="*/ 2918475 w 11269336"/>
              <a:gd name="connsiteY199" fmla="*/ 2103937 h 2323145"/>
              <a:gd name="connsiteX200" fmla="*/ 2910360 w 11269336"/>
              <a:gd name="connsiteY200" fmla="*/ 2103444 h 2323145"/>
              <a:gd name="connsiteX201" fmla="*/ 2904507 w 11269336"/>
              <a:gd name="connsiteY201" fmla="*/ 2104326 h 2323145"/>
              <a:gd name="connsiteX202" fmla="*/ 2889503 w 11269336"/>
              <a:gd name="connsiteY202" fmla="*/ 2104443 h 2323145"/>
              <a:gd name="connsiteX203" fmla="*/ 2884480 w 11269336"/>
              <a:gd name="connsiteY203" fmla="*/ 2102626 h 2323145"/>
              <a:gd name="connsiteX204" fmla="*/ 2882689 w 11269336"/>
              <a:gd name="connsiteY204" fmla="*/ 2099228 h 2323145"/>
              <a:gd name="connsiteX205" fmla="*/ 2881291 w 11269336"/>
              <a:gd name="connsiteY205" fmla="*/ 2099618 h 2323145"/>
              <a:gd name="connsiteX206" fmla="*/ 2853979 w 11269336"/>
              <a:gd name="connsiteY206" fmla="*/ 2090388 h 2323145"/>
              <a:gd name="connsiteX207" fmla="*/ 2791790 w 11269336"/>
              <a:gd name="connsiteY207" fmla="*/ 2080332 h 2323145"/>
              <a:gd name="connsiteX208" fmla="*/ 2755844 w 11269336"/>
              <a:gd name="connsiteY208" fmla="*/ 2078874 h 2323145"/>
              <a:gd name="connsiteX209" fmla="*/ 2657742 w 11269336"/>
              <a:gd name="connsiteY209" fmla="*/ 2070179 h 2323145"/>
              <a:gd name="connsiteX210" fmla="*/ 2559549 w 11269336"/>
              <a:gd name="connsiteY210" fmla="*/ 2057873 h 2323145"/>
              <a:gd name="connsiteX211" fmla="*/ 2512054 w 11269336"/>
              <a:gd name="connsiteY211" fmla="*/ 2031671 h 2323145"/>
              <a:gd name="connsiteX212" fmla="*/ 2506437 w 11269336"/>
              <a:gd name="connsiteY212" fmla="*/ 2030918 h 2323145"/>
              <a:gd name="connsiteX213" fmla="*/ 2491752 w 11269336"/>
              <a:gd name="connsiteY213" fmla="*/ 2033906 h 2323145"/>
              <a:gd name="connsiteX214" fmla="*/ 2486338 w 11269336"/>
              <a:gd name="connsiteY214" fmla="*/ 2035862 h 2323145"/>
              <a:gd name="connsiteX215" fmla="*/ 2478186 w 11269336"/>
              <a:gd name="connsiteY215" fmla="*/ 2036953 h 2323145"/>
              <a:gd name="connsiteX216" fmla="*/ 2477950 w 11269336"/>
              <a:gd name="connsiteY216" fmla="*/ 2036715 h 2323145"/>
              <a:gd name="connsiteX217" fmla="*/ 2470381 w 11269336"/>
              <a:gd name="connsiteY217" fmla="*/ 2038256 h 2323145"/>
              <a:gd name="connsiteX218" fmla="*/ 2433781 w 11269336"/>
              <a:gd name="connsiteY218" fmla="*/ 2049140 h 2323145"/>
              <a:gd name="connsiteX219" fmla="*/ 2381172 w 11269336"/>
              <a:gd name="connsiteY219" fmla="*/ 2030645 h 2323145"/>
              <a:gd name="connsiteX220" fmla="*/ 2360198 w 11269336"/>
              <a:gd name="connsiteY220" fmla="*/ 2029059 h 2323145"/>
              <a:gd name="connsiteX221" fmla="*/ 2348815 w 11269336"/>
              <a:gd name="connsiteY221" fmla="*/ 2026798 h 2323145"/>
              <a:gd name="connsiteX222" fmla="*/ 2347988 w 11269336"/>
              <a:gd name="connsiteY222" fmla="*/ 2025745 h 2323145"/>
              <a:gd name="connsiteX223" fmla="*/ 2312920 w 11269336"/>
              <a:gd name="connsiteY223" fmla="*/ 2036311 h 2323145"/>
              <a:gd name="connsiteX224" fmla="*/ 2307986 w 11269336"/>
              <a:gd name="connsiteY224" fmla="*/ 2035583 h 2323145"/>
              <a:gd name="connsiteX225" fmla="*/ 2285481 w 11269336"/>
              <a:gd name="connsiteY225" fmla="*/ 2045197 h 2323145"/>
              <a:gd name="connsiteX226" fmla="*/ 2273666 w 11269336"/>
              <a:gd name="connsiteY226" fmla="*/ 2048710 h 2323145"/>
              <a:gd name="connsiteX227" fmla="*/ 2270719 w 11269336"/>
              <a:gd name="connsiteY227" fmla="*/ 2052702 h 2323145"/>
              <a:gd name="connsiteX228" fmla="*/ 2253080 w 11269336"/>
              <a:gd name="connsiteY228" fmla="*/ 2056363 h 2323145"/>
              <a:gd name="connsiteX229" fmla="*/ 2250906 w 11269336"/>
              <a:gd name="connsiteY229" fmla="*/ 2055654 h 2323145"/>
              <a:gd name="connsiteX230" fmla="*/ 2236905 w 11269336"/>
              <a:gd name="connsiteY230" fmla="*/ 2062882 h 2323145"/>
              <a:gd name="connsiteX231" fmla="*/ 2225830 w 11269336"/>
              <a:gd name="connsiteY231" fmla="*/ 2074027 h 2323145"/>
              <a:gd name="connsiteX232" fmla="*/ 2073776 w 11269336"/>
              <a:gd name="connsiteY232" fmla="*/ 2089244 h 2323145"/>
              <a:gd name="connsiteX233" fmla="*/ 1948256 w 11269336"/>
              <a:gd name="connsiteY233" fmla="*/ 2146616 h 2323145"/>
              <a:gd name="connsiteX234" fmla="*/ 1865582 w 11269336"/>
              <a:gd name="connsiteY234" fmla="*/ 2153738 h 2323145"/>
              <a:gd name="connsiteX235" fmla="*/ 1835210 w 11269336"/>
              <a:gd name="connsiteY235" fmla="*/ 2134244 h 2323145"/>
              <a:gd name="connsiteX236" fmla="*/ 1632661 w 11269336"/>
              <a:gd name="connsiteY236" fmla="*/ 2173882 h 2323145"/>
              <a:gd name="connsiteX237" fmla="*/ 1579590 w 11269336"/>
              <a:gd name="connsiteY237" fmla="*/ 2173680 h 2323145"/>
              <a:gd name="connsiteX238" fmla="*/ 1535601 w 11269336"/>
              <a:gd name="connsiteY238" fmla="*/ 2194590 h 2323145"/>
              <a:gd name="connsiteX239" fmla="*/ 1515594 w 11269336"/>
              <a:gd name="connsiteY239" fmla="*/ 2189622 h 2323145"/>
              <a:gd name="connsiteX240" fmla="*/ 1512113 w 11269336"/>
              <a:gd name="connsiteY240" fmla="*/ 2188534 h 2323145"/>
              <a:gd name="connsiteX241" fmla="*/ 1498838 w 11269336"/>
              <a:gd name="connsiteY241" fmla="*/ 2189213 h 2323145"/>
              <a:gd name="connsiteX242" fmla="*/ 1494279 w 11269336"/>
              <a:gd name="connsiteY242" fmla="*/ 2183112 h 2323145"/>
              <a:gd name="connsiteX243" fmla="*/ 1473714 w 11269336"/>
              <a:gd name="connsiteY243" fmla="*/ 2179625 h 2323145"/>
              <a:gd name="connsiteX244" fmla="*/ 1449503 w 11269336"/>
              <a:gd name="connsiteY244" fmla="*/ 2182633 h 2323145"/>
              <a:gd name="connsiteX245" fmla="*/ 1266687 w 11269336"/>
              <a:gd name="connsiteY245" fmla="*/ 2212688 h 2323145"/>
              <a:gd name="connsiteX246" fmla="*/ 1239614 w 11269336"/>
              <a:gd name="connsiteY246" fmla="*/ 2209727 h 2323145"/>
              <a:gd name="connsiteX247" fmla="*/ 1202436 w 11269336"/>
              <a:gd name="connsiteY247" fmla="*/ 2209817 h 2323145"/>
              <a:gd name="connsiteX248" fmla="*/ 1136097 w 11269336"/>
              <a:gd name="connsiteY248" fmla="*/ 2205112 h 2323145"/>
              <a:gd name="connsiteX249" fmla="*/ 988232 w 11269336"/>
              <a:gd name="connsiteY249" fmla="*/ 2235635 h 2323145"/>
              <a:gd name="connsiteX250" fmla="*/ 981959 w 11269336"/>
              <a:gd name="connsiteY250" fmla="*/ 2231607 h 2323145"/>
              <a:gd name="connsiteX251" fmla="*/ 938600 w 11269336"/>
              <a:gd name="connsiteY251" fmla="*/ 2238113 h 2323145"/>
              <a:gd name="connsiteX252" fmla="*/ 791788 w 11269336"/>
              <a:gd name="connsiteY252" fmla="*/ 2293224 h 2323145"/>
              <a:gd name="connsiteX253" fmla="*/ 706914 w 11269336"/>
              <a:gd name="connsiteY253" fmla="*/ 2305046 h 2323145"/>
              <a:gd name="connsiteX254" fmla="*/ 675971 w 11269336"/>
              <a:gd name="connsiteY254" fmla="*/ 2304030 h 2323145"/>
              <a:gd name="connsiteX255" fmla="*/ 624180 w 11269336"/>
              <a:gd name="connsiteY255" fmla="*/ 2302650 h 2323145"/>
              <a:gd name="connsiteX256" fmla="*/ 583453 w 11269336"/>
              <a:gd name="connsiteY256" fmla="*/ 2288788 h 2323145"/>
              <a:gd name="connsiteX257" fmla="*/ 540946 w 11269336"/>
              <a:gd name="connsiteY257" fmla="*/ 2292721 h 2323145"/>
              <a:gd name="connsiteX258" fmla="*/ 533680 w 11269336"/>
              <a:gd name="connsiteY258" fmla="*/ 2310233 h 2323145"/>
              <a:gd name="connsiteX259" fmla="*/ 487366 w 11269336"/>
              <a:gd name="connsiteY259" fmla="*/ 2309053 h 2323145"/>
              <a:gd name="connsiteX260" fmla="*/ 416820 w 11269336"/>
              <a:gd name="connsiteY260" fmla="*/ 2305443 h 2323145"/>
              <a:gd name="connsiteX261" fmla="*/ 376805 w 11269336"/>
              <a:gd name="connsiteY261" fmla="*/ 2307647 h 2323145"/>
              <a:gd name="connsiteX262" fmla="*/ 266777 w 11269336"/>
              <a:gd name="connsiteY262" fmla="*/ 2309012 h 2323145"/>
              <a:gd name="connsiteX263" fmla="*/ 156013 w 11269336"/>
              <a:gd name="connsiteY263" fmla="*/ 2306832 h 2323145"/>
              <a:gd name="connsiteX264" fmla="*/ 87258 w 11269336"/>
              <a:gd name="connsiteY264" fmla="*/ 2285511 h 2323145"/>
              <a:gd name="connsiteX265" fmla="*/ 23798 w 11269336"/>
              <a:gd name="connsiteY265" fmla="*/ 2281822 h 2323145"/>
              <a:gd name="connsiteX266" fmla="*/ 0 w 11269336"/>
              <a:gd name="connsiteY266" fmla="*/ 2285369 h 2323145"/>
              <a:gd name="connsiteX267" fmla="*/ 0 w 11269336"/>
              <a:gd name="connsiteY267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114263 w 11269336"/>
              <a:gd name="connsiteY21" fmla="*/ 709213 h 2323145"/>
              <a:gd name="connsiteX22" fmla="*/ 9028928 w 11269336"/>
              <a:gd name="connsiteY22" fmla="*/ 745350 h 2323145"/>
              <a:gd name="connsiteX23" fmla="*/ 8977138 w 11269336"/>
              <a:gd name="connsiteY23" fmla="*/ 774970 h 2323145"/>
              <a:gd name="connsiteX24" fmla="*/ 8947030 w 11269336"/>
              <a:gd name="connsiteY24" fmla="*/ 814934 h 2323145"/>
              <a:gd name="connsiteX25" fmla="*/ 8914746 w 11269336"/>
              <a:gd name="connsiteY25" fmla="*/ 826428 h 2323145"/>
              <a:gd name="connsiteX26" fmla="*/ 8917778 w 11269336"/>
              <a:gd name="connsiteY26" fmla="*/ 835198 h 2323145"/>
              <a:gd name="connsiteX27" fmla="*/ 8905560 w 11269336"/>
              <a:gd name="connsiteY27" fmla="*/ 838358 h 2323145"/>
              <a:gd name="connsiteX28" fmla="*/ 8897564 w 11269336"/>
              <a:gd name="connsiteY28" fmla="*/ 834287 h 2323145"/>
              <a:gd name="connsiteX29" fmla="*/ 8878040 w 11269336"/>
              <a:gd name="connsiteY29" fmla="*/ 844150 h 2323145"/>
              <a:gd name="connsiteX30" fmla="*/ 8882654 w 11269336"/>
              <a:gd name="connsiteY30" fmla="*/ 892768 h 2323145"/>
              <a:gd name="connsiteX31" fmla="*/ 8795998 w 11269336"/>
              <a:gd name="connsiteY31" fmla="*/ 863337 h 2323145"/>
              <a:gd name="connsiteX32" fmla="*/ 8776970 w 11269336"/>
              <a:gd name="connsiteY32" fmla="*/ 885177 h 2323145"/>
              <a:gd name="connsiteX33" fmla="*/ 8755719 w 11269336"/>
              <a:gd name="connsiteY33" fmla="*/ 889754 h 2323145"/>
              <a:gd name="connsiteX34" fmla="*/ 8743257 w 11269336"/>
              <a:gd name="connsiteY34" fmla="*/ 904723 h 2323145"/>
              <a:gd name="connsiteX35" fmla="*/ 8721366 w 11269336"/>
              <a:gd name="connsiteY35" fmla="*/ 904711 h 2323145"/>
              <a:gd name="connsiteX36" fmla="*/ 8678353 w 11269336"/>
              <a:gd name="connsiteY36" fmla="*/ 926318 h 2323145"/>
              <a:gd name="connsiteX37" fmla="*/ 8636849 w 11269336"/>
              <a:gd name="connsiteY37" fmla="*/ 937900 h 2323145"/>
              <a:gd name="connsiteX38" fmla="*/ 8620213 w 11269336"/>
              <a:gd name="connsiteY38" fmla="*/ 943068 h 2323145"/>
              <a:gd name="connsiteX39" fmla="*/ 8612581 w 11269336"/>
              <a:gd name="connsiteY39" fmla="*/ 952695 h 2323145"/>
              <a:gd name="connsiteX40" fmla="*/ 8589038 w 11269336"/>
              <a:gd name="connsiteY40" fmla="*/ 963892 h 2323145"/>
              <a:gd name="connsiteX41" fmla="*/ 8579950 w 11269336"/>
              <a:gd name="connsiteY41" fmla="*/ 960899 h 2323145"/>
              <a:gd name="connsiteX42" fmla="*/ 8579319 w 11269336"/>
              <a:gd name="connsiteY42" fmla="*/ 965630 h 2323145"/>
              <a:gd name="connsiteX43" fmla="*/ 8547429 w 11269336"/>
              <a:gd name="connsiteY43" fmla="*/ 984506 h 2323145"/>
              <a:gd name="connsiteX44" fmla="*/ 8478704 w 11269336"/>
              <a:gd name="connsiteY44" fmla="*/ 1025490 h 2323145"/>
              <a:gd name="connsiteX45" fmla="*/ 8461421 w 11269336"/>
              <a:gd name="connsiteY45" fmla="*/ 1035512 h 2323145"/>
              <a:gd name="connsiteX46" fmla="*/ 8445003 w 11269336"/>
              <a:gd name="connsiteY46" fmla="*/ 1036851 h 2323145"/>
              <a:gd name="connsiteX47" fmla="*/ 8357350 w 11269336"/>
              <a:gd name="connsiteY47" fmla="*/ 1060213 h 2323145"/>
              <a:gd name="connsiteX48" fmla="*/ 8335565 w 11269336"/>
              <a:gd name="connsiteY48" fmla="*/ 1061151 h 2323145"/>
              <a:gd name="connsiteX49" fmla="*/ 8325267 w 11269336"/>
              <a:gd name="connsiteY49" fmla="*/ 1055919 h 2323145"/>
              <a:gd name="connsiteX50" fmla="*/ 8293586 w 11269336"/>
              <a:gd name="connsiteY50" fmla="*/ 1076144 h 2323145"/>
              <a:gd name="connsiteX51" fmla="*/ 8242405 w 11269336"/>
              <a:gd name="connsiteY51" fmla="*/ 1095960 h 2323145"/>
              <a:gd name="connsiteX52" fmla="*/ 8197391 w 11269336"/>
              <a:gd name="connsiteY52" fmla="*/ 1107746 h 2323145"/>
              <a:gd name="connsiteX53" fmla="*/ 8081474 w 11269336"/>
              <a:gd name="connsiteY53" fmla="*/ 1130125 h 2323145"/>
              <a:gd name="connsiteX54" fmla="*/ 8053585 w 11269336"/>
              <a:gd name="connsiteY54" fmla="*/ 1129169 h 2323145"/>
              <a:gd name="connsiteX55" fmla="*/ 8038422 w 11269336"/>
              <a:gd name="connsiteY55" fmla="*/ 1119092 h 2323145"/>
              <a:gd name="connsiteX56" fmla="*/ 8029450 w 11269336"/>
              <a:gd name="connsiteY56" fmla="*/ 1125592 h 2323145"/>
              <a:gd name="connsiteX57" fmla="*/ 7959552 w 11269336"/>
              <a:gd name="connsiteY57" fmla="*/ 1140188 h 2323145"/>
              <a:gd name="connsiteX58" fmla="*/ 7914188 w 11269336"/>
              <a:gd name="connsiteY58" fmla="*/ 1150862 h 2323145"/>
              <a:gd name="connsiteX59" fmla="*/ 7914918 w 11269336"/>
              <a:gd name="connsiteY59" fmla="*/ 1168758 h 2323145"/>
              <a:gd name="connsiteX60" fmla="*/ 7875510 w 11269336"/>
              <a:gd name="connsiteY60" fmla="*/ 1183153 h 2323145"/>
              <a:gd name="connsiteX61" fmla="*/ 7829932 w 11269336"/>
              <a:gd name="connsiteY61" fmla="*/ 1180782 h 2323145"/>
              <a:gd name="connsiteX62" fmla="*/ 7779182 w 11269336"/>
              <a:gd name="connsiteY62" fmla="*/ 1192665 h 2323145"/>
              <a:gd name="connsiteX63" fmla="*/ 7748774 w 11269336"/>
              <a:gd name="connsiteY63" fmla="*/ 1199586 h 2323145"/>
              <a:gd name="connsiteX64" fmla="*/ 7671846 w 11269336"/>
              <a:gd name="connsiteY64" fmla="*/ 1231966 h 2323145"/>
              <a:gd name="connsiteX65" fmla="*/ 7554146 w 11269336"/>
              <a:gd name="connsiteY65" fmla="*/ 1319748 h 2323145"/>
              <a:gd name="connsiteX66" fmla="*/ 7515052 w 11269336"/>
              <a:gd name="connsiteY66" fmla="*/ 1336718 h 2323145"/>
              <a:gd name="connsiteX67" fmla="*/ 7507193 w 11269336"/>
              <a:gd name="connsiteY67" fmla="*/ 1334617 h 2323145"/>
              <a:gd name="connsiteX68" fmla="*/ 7461694 w 11269336"/>
              <a:gd name="connsiteY68" fmla="*/ 1375866 h 2323145"/>
              <a:gd name="connsiteX69" fmla="*/ 7377571 w 11269336"/>
              <a:gd name="connsiteY69" fmla="*/ 1400128 h 2323145"/>
              <a:gd name="connsiteX70" fmla="*/ 7311261 w 11269336"/>
              <a:gd name="connsiteY70" fmla="*/ 1412652 h 2323145"/>
              <a:gd name="connsiteX71" fmla="*/ 7275307 w 11269336"/>
              <a:gd name="connsiteY71" fmla="*/ 1422171 h 2323145"/>
              <a:gd name="connsiteX72" fmla="*/ 7247783 w 11269336"/>
              <a:gd name="connsiteY72" fmla="*/ 1426330 h 2323145"/>
              <a:gd name="connsiteX73" fmla="*/ 7185047 w 11269336"/>
              <a:gd name="connsiteY73" fmla="*/ 1451812 h 2323145"/>
              <a:gd name="connsiteX74" fmla="*/ 7084117 w 11269336"/>
              <a:gd name="connsiteY74" fmla="*/ 1500281 h 2323145"/>
              <a:gd name="connsiteX75" fmla="*/ 7062011 w 11269336"/>
              <a:gd name="connsiteY75" fmla="*/ 1509183 h 2323145"/>
              <a:gd name="connsiteX76" fmla="*/ 7040555 w 11269336"/>
              <a:gd name="connsiteY76" fmla="*/ 1511207 h 2323145"/>
              <a:gd name="connsiteX77" fmla="*/ 7033438 w 11269336"/>
              <a:gd name="connsiteY77" fmla="*/ 1506772 h 2323145"/>
              <a:gd name="connsiteX78" fmla="*/ 7020886 w 11269336"/>
              <a:gd name="connsiteY78" fmla="*/ 1510764 h 2323145"/>
              <a:gd name="connsiteX79" fmla="*/ 7017033 w 11269336"/>
              <a:gd name="connsiteY79" fmla="*/ 1510650 h 2323145"/>
              <a:gd name="connsiteX80" fmla="*/ 6995460 w 11269336"/>
              <a:gd name="connsiteY80" fmla="*/ 1511173 h 2323145"/>
              <a:gd name="connsiteX81" fmla="*/ 6962144 w 11269336"/>
              <a:gd name="connsiteY81" fmla="*/ 1541508 h 2323145"/>
              <a:gd name="connsiteX82" fmla="*/ 6910674 w 11269336"/>
              <a:gd name="connsiteY82" fmla="*/ 1554793 h 2323145"/>
              <a:gd name="connsiteX83" fmla="*/ 6732152 w 11269336"/>
              <a:gd name="connsiteY83" fmla="*/ 1642538 h 2323145"/>
              <a:gd name="connsiteX84" fmla="*/ 6694106 w 11269336"/>
              <a:gd name="connsiteY84" fmla="*/ 1632377 h 2323145"/>
              <a:gd name="connsiteX85" fmla="*/ 6617223 w 11269336"/>
              <a:gd name="connsiteY85" fmla="*/ 1659889 h 2323145"/>
              <a:gd name="connsiteX86" fmla="*/ 6521138 w 11269336"/>
              <a:gd name="connsiteY86" fmla="*/ 1744340 h 2323145"/>
              <a:gd name="connsiteX87" fmla="*/ 6380677 w 11269336"/>
              <a:gd name="connsiteY87" fmla="*/ 1796883 h 2323145"/>
              <a:gd name="connsiteX88" fmla="*/ 6374897 w 11269336"/>
              <a:gd name="connsiteY88" fmla="*/ 1809910 h 2323145"/>
              <a:gd name="connsiteX89" fmla="*/ 6364545 w 11269336"/>
              <a:gd name="connsiteY89" fmla="*/ 1820090 h 2323145"/>
              <a:gd name="connsiteX90" fmla="*/ 6362126 w 11269336"/>
              <a:gd name="connsiteY90" fmla="*/ 1819991 h 2323145"/>
              <a:gd name="connsiteX91" fmla="*/ 6346673 w 11269336"/>
              <a:gd name="connsiteY91" fmla="*/ 1827824 h 2323145"/>
              <a:gd name="connsiteX92" fmla="*/ 6345588 w 11269336"/>
              <a:gd name="connsiteY92" fmla="*/ 1832232 h 2323145"/>
              <a:gd name="connsiteX93" fmla="*/ 6335708 w 11269336"/>
              <a:gd name="connsiteY93" fmla="*/ 1838451 h 2323145"/>
              <a:gd name="connsiteX94" fmla="*/ 6318182 w 11269336"/>
              <a:gd name="connsiteY94" fmla="*/ 1852975 h 2323145"/>
              <a:gd name="connsiteX95" fmla="*/ 6313084 w 11269336"/>
              <a:gd name="connsiteY95" fmla="*/ 1853561 h 2323145"/>
              <a:gd name="connsiteX96" fmla="*/ 6283816 w 11269336"/>
              <a:gd name="connsiteY96" fmla="*/ 1872148 h 2323145"/>
              <a:gd name="connsiteX97" fmla="*/ 6282550 w 11269336"/>
              <a:gd name="connsiteY97" fmla="*/ 1871392 h 2323145"/>
              <a:gd name="connsiteX98" fmla="*/ 6270527 w 11269336"/>
              <a:gd name="connsiteY98" fmla="*/ 1872208 h 2323145"/>
              <a:gd name="connsiteX99" fmla="*/ 6249518 w 11269336"/>
              <a:gd name="connsiteY99" fmla="*/ 1876079 h 2323145"/>
              <a:gd name="connsiteX100" fmla="*/ 6190386 w 11269336"/>
              <a:gd name="connsiteY100" fmla="*/ 1872478 h 2323145"/>
              <a:gd name="connsiteX101" fmla="*/ 6159777 w 11269336"/>
              <a:gd name="connsiteY101" fmla="*/ 1891745 h 2323145"/>
              <a:gd name="connsiteX102" fmla="*/ 6153131 w 11269336"/>
              <a:gd name="connsiteY102" fmla="*/ 1895079 h 2323145"/>
              <a:gd name="connsiteX103" fmla="*/ 6152798 w 11269336"/>
              <a:gd name="connsiteY103" fmla="*/ 1894920 h 2323145"/>
              <a:gd name="connsiteX104" fmla="*/ 6145388 w 11269336"/>
              <a:gd name="connsiteY104" fmla="*/ 1897990 h 2323145"/>
              <a:gd name="connsiteX105" fmla="*/ 6141014 w 11269336"/>
              <a:gd name="connsiteY105" fmla="*/ 1901155 h 2323145"/>
              <a:gd name="connsiteX106" fmla="*/ 6128122 w 11269336"/>
              <a:gd name="connsiteY106" fmla="*/ 1907623 h 2323145"/>
              <a:gd name="connsiteX107" fmla="*/ 6122351 w 11269336"/>
              <a:gd name="connsiteY107" fmla="*/ 1908359 h 2323145"/>
              <a:gd name="connsiteX108" fmla="*/ 6064750 w 11269336"/>
              <a:gd name="connsiteY108" fmla="*/ 1896394 h 2323145"/>
              <a:gd name="connsiteX109" fmla="*/ 5964230 w 11269336"/>
              <a:gd name="connsiteY109" fmla="*/ 1910038 h 2323145"/>
              <a:gd name="connsiteX110" fmla="*/ 5865399 w 11269336"/>
              <a:gd name="connsiteY110" fmla="*/ 1926966 h 2323145"/>
              <a:gd name="connsiteX111" fmla="*/ 5829951 w 11269336"/>
              <a:gd name="connsiteY111" fmla="*/ 1934755 h 2323145"/>
              <a:gd name="connsiteX112" fmla="*/ 5765285 w 11269336"/>
              <a:gd name="connsiteY112" fmla="*/ 1941322 h 2323145"/>
              <a:gd name="connsiteX113" fmla="*/ 5734750 w 11269336"/>
              <a:gd name="connsiteY113" fmla="*/ 1939793 h 2323145"/>
              <a:gd name="connsiteX114" fmla="*/ 5733569 w 11269336"/>
              <a:gd name="connsiteY114" fmla="*/ 1940505 h 2323145"/>
              <a:gd name="connsiteX115" fmla="*/ 5730329 w 11269336"/>
              <a:gd name="connsiteY115" fmla="*/ 1937845 h 2323145"/>
              <a:gd name="connsiteX116" fmla="*/ 5724661 w 11269336"/>
              <a:gd name="connsiteY116" fmla="*/ 1937455 h 2323145"/>
              <a:gd name="connsiteX117" fmla="*/ 5710186 w 11269336"/>
              <a:gd name="connsiteY117" fmla="*/ 1941370 h 2323145"/>
              <a:gd name="connsiteX118" fmla="*/ 5704910 w 11269336"/>
              <a:gd name="connsiteY118" fmla="*/ 1943663 h 2323145"/>
              <a:gd name="connsiteX119" fmla="*/ 5696836 w 11269336"/>
              <a:gd name="connsiteY119" fmla="*/ 1945271 h 2323145"/>
              <a:gd name="connsiteX120" fmla="*/ 5696583 w 11269336"/>
              <a:gd name="connsiteY120" fmla="*/ 1945050 h 2323145"/>
              <a:gd name="connsiteX121" fmla="*/ 5689123 w 11269336"/>
              <a:gd name="connsiteY121" fmla="*/ 1947067 h 2323145"/>
              <a:gd name="connsiteX122" fmla="*/ 5653291 w 11269336"/>
              <a:gd name="connsiteY122" fmla="*/ 1960245 h 2323145"/>
              <a:gd name="connsiteX123" fmla="*/ 5599385 w 11269336"/>
              <a:gd name="connsiteY123" fmla="*/ 1945198 h 2323145"/>
              <a:gd name="connsiteX124" fmla="*/ 5578300 w 11269336"/>
              <a:gd name="connsiteY124" fmla="*/ 1944963 h 2323145"/>
              <a:gd name="connsiteX125" fmla="*/ 5566758 w 11269336"/>
              <a:gd name="connsiteY125" fmla="*/ 1943441 h 2323145"/>
              <a:gd name="connsiteX126" fmla="*/ 5565857 w 11269336"/>
              <a:gd name="connsiteY126" fmla="*/ 1942445 h 2323145"/>
              <a:gd name="connsiteX127" fmla="*/ 5531534 w 11269336"/>
              <a:gd name="connsiteY127" fmla="*/ 1955208 h 2323145"/>
              <a:gd name="connsiteX128" fmla="*/ 5526552 w 11269336"/>
              <a:gd name="connsiteY128" fmla="*/ 1954799 h 2323145"/>
              <a:gd name="connsiteX129" fmla="*/ 5504723 w 11269336"/>
              <a:gd name="connsiteY129" fmla="*/ 1965811 h 2323145"/>
              <a:gd name="connsiteX130" fmla="*/ 5493156 w 11269336"/>
              <a:gd name="connsiteY130" fmla="*/ 1970063 h 2323145"/>
              <a:gd name="connsiteX131" fmla="*/ 5490486 w 11269336"/>
              <a:gd name="connsiteY131" fmla="*/ 1974227 h 2323145"/>
              <a:gd name="connsiteX132" fmla="*/ 5473107 w 11269336"/>
              <a:gd name="connsiteY132" fmla="*/ 1979001 h 2323145"/>
              <a:gd name="connsiteX133" fmla="*/ 5470885 w 11269336"/>
              <a:gd name="connsiteY133" fmla="*/ 1978432 h 2323145"/>
              <a:gd name="connsiteX134" fmla="*/ 5457393 w 11269336"/>
              <a:gd name="connsiteY134" fmla="*/ 1986525 h 2323145"/>
              <a:gd name="connsiteX135" fmla="*/ 5447102 w 11269336"/>
              <a:gd name="connsiteY135" fmla="*/ 1998329 h 2323145"/>
              <a:gd name="connsiteX136" fmla="*/ 5159151 w 11269336"/>
              <a:gd name="connsiteY136" fmla="*/ 2029640 h 2323145"/>
              <a:gd name="connsiteX137" fmla="*/ 5041688 w 11269336"/>
              <a:gd name="connsiteY137" fmla="*/ 2022334 h 2323145"/>
              <a:gd name="connsiteX138" fmla="*/ 4860988 w 11269336"/>
              <a:gd name="connsiteY138" fmla="*/ 2135698 h 2323145"/>
              <a:gd name="connsiteX139" fmla="*/ 4807902 w 11269336"/>
              <a:gd name="connsiteY139" fmla="*/ 2138894 h 2323145"/>
              <a:gd name="connsiteX140" fmla="*/ 4765388 w 11269336"/>
              <a:gd name="connsiteY140" fmla="*/ 2162525 h 2323145"/>
              <a:gd name="connsiteX141" fmla="*/ 4745033 w 11269336"/>
              <a:gd name="connsiteY141" fmla="*/ 2158859 h 2323145"/>
              <a:gd name="connsiteX142" fmla="*/ 4741475 w 11269336"/>
              <a:gd name="connsiteY142" fmla="*/ 2157998 h 2323145"/>
              <a:gd name="connsiteX143" fmla="*/ 4728247 w 11269336"/>
              <a:gd name="connsiteY143" fmla="*/ 2159526 h 2323145"/>
              <a:gd name="connsiteX144" fmla="*/ 4723263 w 11269336"/>
              <a:gd name="connsiteY144" fmla="*/ 2153742 h 2323145"/>
              <a:gd name="connsiteX145" fmla="*/ 4702453 w 11269336"/>
              <a:gd name="connsiteY145" fmla="*/ 2151586 h 2323145"/>
              <a:gd name="connsiteX146" fmla="*/ 4678455 w 11269336"/>
              <a:gd name="connsiteY146" fmla="*/ 2156131 h 2323145"/>
              <a:gd name="connsiteX147" fmla="*/ 4593061 w 11269336"/>
              <a:gd name="connsiteY147" fmla="*/ 2171597 h 2323145"/>
              <a:gd name="connsiteX148" fmla="*/ 4579902 w 11269336"/>
              <a:gd name="connsiteY148" fmla="*/ 2177927 h 2323145"/>
              <a:gd name="connsiteX149" fmla="*/ 4533444 w 11269336"/>
              <a:gd name="connsiteY149" fmla="*/ 2181200 h 2323145"/>
              <a:gd name="connsiteX150" fmla="*/ 4492832 w 11269336"/>
              <a:gd name="connsiteY150" fmla="*/ 2188033 h 2323145"/>
              <a:gd name="connsiteX151" fmla="*/ 4467257 w 11269336"/>
              <a:gd name="connsiteY151" fmla="*/ 2196121 h 2323145"/>
              <a:gd name="connsiteX152" fmla="*/ 4459937 w 11269336"/>
              <a:gd name="connsiteY152" fmla="*/ 2195182 h 2323145"/>
              <a:gd name="connsiteX153" fmla="*/ 4433312 w 11269336"/>
              <a:gd name="connsiteY153" fmla="*/ 2199004 h 2323145"/>
              <a:gd name="connsiteX154" fmla="*/ 4420601 w 11269336"/>
              <a:gd name="connsiteY154" fmla="*/ 2205158 h 2323145"/>
              <a:gd name="connsiteX155" fmla="*/ 4405765 w 11269336"/>
              <a:gd name="connsiteY155" fmla="*/ 2199902 h 2323145"/>
              <a:gd name="connsiteX156" fmla="*/ 4401354 w 11269336"/>
              <a:gd name="connsiteY156" fmla="*/ 2194745 h 2323145"/>
              <a:gd name="connsiteX157" fmla="*/ 4383151 w 11269336"/>
              <a:gd name="connsiteY157" fmla="*/ 2201140 h 2323145"/>
              <a:gd name="connsiteX158" fmla="*/ 4366646 w 11269336"/>
              <a:gd name="connsiteY158" fmla="*/ 2198564 h 2323145"/>
              <a:gd name="connsiteX159" fmla="*/ 4354009 w 11269336"/>
              <a:gd name="connsiteY159" fmla="*/ 2204984 h 2323145"/>
              <a:gd name="connsiteX160" fmla="*/ 4348284 w 11269336"/>
              <a:gd name="connsiteY160" fmla="*/ 2205270 h 2323145"/>
              <a:gd name="connsiteX161" fmla="*/ 4333906 w 11269336"/>
              <a:gd name="connsiteY161" fmla="*/ 2205251 h 2323145"/>
              <a:gd name="connsiteX162" fmla="*/ 4308819 w 11269336"/>
              <a:gd name="connsiteY162" fmla="*/ 2203822 h 2323145"/>
              <a:gd name="connsiteX163" fmla="*/ 4301210 w 11269336"/>
              <a:gd name="connsiteY163" fmla="*/ 2204456 h 2323145"/>
              <a:gd name="connsiteX164" fmla="*/ 4283095 w 11269336"/>
              <a:gd name="connsiteY164" fmla="*/ 2198177 h 2323145"/>
              <a:gd name="connsiteX165" fmla="*/ 4250119 w 11269336"/>
              <a:gd name="connsiteY165" fmla="*/ 2196342 h 2323145"/>
              <a:gd name="connsiteX166" fmla="*/ 4189203 w 11269336"/>
              <a:gd name="connsiteY166" fmla="*/ 2178994 h 2323145"/>
              <a:gd name="connsiteX167" fmla="*/ 4154035 w 11269336"/>
              <a:gd name="connsiteY167" fmla="*/ 2171950 h 2323145"/>
              <a:gd name="connsiteX168" fmla="*/ 4129569 w 11269336"/>
              <a:gd name="connsiteY168" fmla="*/ 2163850 h 2323145"/>
              <a:gd name="connsiteX169" fmla="*/ 4061250 w 11269336"/>
              <a:gd name="connsiteY169" fmla="*/ 2159236 h 2323145"/>
              <a:gd name="connsiteX170" fmla="*/ 3945480 w 11269336"/>
              <a:gd name="connsiteY170" fmla="*/ 2158279 h 2323145"/>
              <a:gd name="connsiteX171" fmla="*/ 3921468 w 11269336"/>
              <a:gd name="connsiteY171" fmla="*/ 2156588 h 2323145"/>
              <a:gd name="connsiteX172" fmla="*/ 3903348 w 11269336"/>
              <a:gd name="connsiteY172" fmla="*/ 2149220 h 2323145"/>
              <a:gd name="connsiteX173" fmla="*/ 3901342 w 11269336"/>
              <a:gd name="connsiteY173" fmla="*/ 2142355 h 2323145"/>
              <a:gd name="connsiteX174" fmla="*/ 3888539 w 11269336"/>
              <a:gd name="connsiteY174" fmla="*/ 2140476 h 2323145"/>
              <a:gd name="connsiteX175" fmla="*/ 3885662 w 11269336"/>
              <a:gd name="connsiteY175" fmla="*/ 2138740 h 2323145"/>
              <a:gd name="connsiteX176" fmla="*/ 3868627 w 11269336"/>
              <a:gd name="connsiteY176" fmla="*/ 2130023 h 2323145"/>
              <a:gd name="connsiteX177" fmla="*/ 3819177 w 11269336"/>
              <a:gd name="connsiteY177" fmla="*/ 2142111 h 2323145"/>
              <a:gd name="connsiteX178" fmla="*/ 3769100 w 11269336"/>
              <a:gd name="connsiteY178" fmla="*/ 2131731 h 2323145"/>
              <a:gd name="connsiteX179" fmla="*/ 3562752 w 11269336"/>
              <a:gd name="connsiteY179" fmla="*/ 2131785 h 2323145"/>
              <a:gd name="connsiteX180" fmla="*/ 3541402 w 11269336"/>
              <a:gd name="connsiteY180" fmla="*/ 2106821 h 2323145"/>
              <a:gd name="connsiteX181" fmla="*/ 3365341 w 11269336"/>
              <a:gd name="connsiteY181" fmla="*/ 2077638 h 2323145"/>
              <a:gd name="connsiteX182" fmla="*/ 3170922 w 11269336"/>
              <a:gd name="connsiteY182" fmla="*/ 2115957 h 2323145"/>
              <a:gd name="connsiteX183" fmla="*/ 3156256 w 11269336"/>
              <a:gd name="connsiteY183" fmla="*/ 2124773 h 2323145"/>
              <a:gd name="connsiteX184" fmla="*/ 3140298 w 11269336"/>
              <a:gd name="connsiteY184" fmla="*/ 2129182 h 2323145"/>
              <a:gd name="connsiteX185" fmla="*/ 3138514 w 11269336"/>
              <a:gd name="connsiteY185" fmla="*/ 2128069 h 2323145"/>
              <a:gd name="connsiteX186" fmla="*/ 3120467 w 11269336"/>
              <a:gd name="connsiteY186" fmla="*/ 2128281 h 2323145"/>
              <a:gd name="connsiteX187" fmla="*/ 3116175 w 11269336"/>
              <a:gd name="connsiteY187" fmla="*/ 2131633 h 2323145"/>
              <a:gd name="connsiteX188" fmla="*/ 3103685 w 11269336"/>
              <a:gd name="connsiteY188" fmla="*/ 2132814 h 2323145"/>
              <a:gd name="connsiteX189" fmla="*/ 3078794 w 11269336"/>
              <a:gd name="connsiteY189" fmla="*/ 2137935 h 2323145"/>
              <a:gd name="connsiteX190" fmla="*/ 3074407 w 11269336"/>
              <a:gd name="connsiteY190" fmla="*/ 2136274 h 2323145"/>
              <a:gd name="connsiteX191" fmla="*/ 3037285 w 11269336"/>
              <a:gd name="connsiteY191" fmla="*/ 2139919 h 2323145"/>
              <a:gd name="connsiteX192" fmla="*/ 3036901 w 11269336"/>
              <a:gd name="connsiteY192" fmla="*/ 2138726 h 2323145"/>
              <a:gd name="connsiteX193" fmla="*/ 3026996 w 11269336"/>
              <a:gd name="connsiteY193" fmla="*/ 2134322 h 2323145"/>
              <a:gd name="connsiteX194" fmla="*/ 3007772 w 11269336"/>
              <a:gd name="connsiteY194" fmla="*/ 2128742 h 2323145"/>
              <a:gd name="connsiteX195" fmla="*/ 2965030 w 11269336"/>
              <a:gd name="connsiteY195" fmla="*/ 2100494 h 2323145"/>
              <a:gd name="connsiteX196" fmla="*/ 2926342 w 11269336"/>
              <a:gd name="connsiteY196" fmla="*/ 2104155 h 2323145"/>
              <a:gd name="connsiteX197" fmla="*/ 2918608 w 11269336"/>
              <a:gd name="connsiteY197" fmla="*/ 2104215 h 2323145"/>
              <a:gd name="connsiteX198" fmla="*/ 2918475 w 11269336"/>
              <a:gd name="connsiteY198" fmla="*/ 2103937 h 2323145"/>
              <a:gd name="connsiteX199" fmla="*/ 2910360 w 11269336"/>
              <a:gd name="connsiteY199" fmla="*/ 2103444 h 2323145"/>
              <a:gd name="connsiteX200" fmla="*/ 2904507 w 11269336"/>
              <a:gd name="connsiteY200" fmla="*/ 2104326 h 2323145"/>
              <a:gd name="connsiteX201" fmla="*/ 2889503 w 11269336"/>
              <a:gd name="connsiteY201" fmla="*/ 2104443 h 2323145"/>
              <a:gd name="connsiteX202" fmla="*/ 2884480 w 11269336"/>
              <a:gd name="connsiteY202" fmla="*/ 2102626 h 2323145"/>
              <a:gd name="connsiteX203" fmla="*/ 2882689 w 11269336"/>
              <a:gd name="connsiteY203" fmla="*/ 2099228 h 2323145"/>
              <a:gd name="connsiteX204" fmla="*/ 2881291 w 11269336"/>
              <a:gd name="connsiteY204" fmla="*/ 2099618 h 2323145"/>
              <a:gd name="connsiteX205" fmla="*/ 2853979 w 11269336"/>
              <a:gd name="connsiteY205" fmla="*/ 2090388 h 2323145"/>
              <a:gd name="connsiteX206" fmla="*/ 2791790 w 11269336"/>
              <a:gd name="connsiteY206" fmla="*/ 2080332 h 2323145"/>
              <a:gd name="connsiteX207" fmla="*/ 2755844 w 11269336"/>
              <a:gd name="connsiteY207" fmla="*/ 2078874 h 2323145"/>
              <a:gd name="connsiteX208" fmla="*/ 2657742 w 11269336"/>
              <a:gd name="connsiteY208" fmla="*/ 2070179 h 2323145"/>
              <a:gd name="connsiteX209" fmla="*/ 2559549 w 11269336"/>
              <a:gd name="connsiteY209" fmla="*/ 2057873 h 2323145"/>
              <a:gd name="connsiteX210" fmla="*/ 2512054 w 11269336"/>
              <a:gd name="connsiteY210" fmla="*/ 2031671 h 2323145"/>
              <a:gd name="connsiteX211" fmla="*/ 2506437 w 11269336"/>
              <a:gd name="connsiteY211" fmla="*/ 2030918 h 2323145"/>
              <a:gd name="connsiteX212" fmla="*/ 2491752 w 11269336"/>
              <a:gd name="connsiteY212" fmla="*/ 2033906 h 2323145"/>
              <a:gd name="connsiteX213" fmla="*/ 2486338 w 11269336"/>
              <a:gd name="connsiteY213" fmla="*/ 2035862 h 2323145"/>
              <a:gd name="connsiteX214" fmla="*/ 2478186 w 11269336"/>
              <a:gd name="connsiteY214" fmla="*/ 2036953 h 2323145"/>
              <a:gd name="connsiteX215" fmla="*/ 2477950 w 11269336"/>
              <a:gd name="connsiteY215" fmla="*/ 2036715 h 2323145"/>
              <a:gd name="connsiteX216" fmla="*/ 2470381 w 11269336"/>
              <a:gd name="connsiteY216" fmla="*/ 2038256 h 2323145"/>
              <a:gd name="connsiteX217" fmla="*/ 2433781 w 11269336"/>
              <a:gd name="connsiteY217" fmla="*/ 2049140 h 2323145"/>
              <a:gd name="connsiteX218" fmla="*/ 2381172 w 11269336"/>
              <a:gd name="connsiteY218" fmla="*/ 2030645 h 2323145"/>
              <a:gd name="connsiteX219" fmla="*/ 2360198 w 11269336"/>
              <a:gd name="connsiteY219" fmla="*/ 2029059 h 2323145"/>
              <a:gd name="connsiteX220" fmla="*/ 2348815 w 11269336"/>
              <a:gd name="connsiteY220" fmla="*/ 2026798 h 2323145"/>
              <a:gd name="connsiteX221" fmla="*/ 2347988 w 11269336"/>
              <a:gd name="connsiteY221" fmla="*/ 2025745 h 2323145"/>
              <a:gd name="connsiteX222" fmla="*/ 2312920 w 11269336"/>
              <a:gd name="connsiteY222" fmla="*/ 2036311 h 2323145"/>
              <a:gd name="connsiteX223" fmla="*/ 2307986 w 11269336"/>
              <a:gd name="connsiteY223" fmla="*/ 2035583 h 2323145"/>
              <a:gd name="connsiteX224" fmla="*/ 2285481 w 11269336"/>
              <a:gd name="connsiteY224" fmla="*/ 2045197 h 2323145"/>
              <a:gd name="connsiteX225" fmla="*/ 2273666 w 11269336"/>
              <a:gd name="connsiteY225" fmla="*/ 2048710 h 2323145"/>
              <a:gd name="connsiteX226" fmla="*/ 2270719 w 11269336"/>
              <a:gd name="connsiteY226" fmla="*/ 2052702 h 2323145"/>
              <a:gd name="connsiteX227" fmla="*/ 2253080 w 11269336"/>
              <a:gd name="connsiteY227" fmla="*/ 2056363 h 2323145"/>
              <a:gd name="connsiteX228" fmla="*/ 2250906 w 11269336"/>
              <a:gd name="connsiteY228" fmla="*/ 2055654 h 2323145"/>
              <a:gd name="connsiteX229" fmla="*/ 2236905 w 11269336"/>
              <a:gd name="connsiteY229" fmla="*/ 2062882 h 2323145"/>
              <a:gd name="connsiteX230" fmla="*/ 2225830 w 11269336"/>
              <a:gd name="connsiteY230" fmla="*/ 2074027 h 2323145"/>
              <a:gd name="connsiteX231" fmla="*/ 2073776 w 11269336"/>
              <a:gd name="connsiteY231" fmla="*/ 2089244 h 2323145"/>
              <a:gd name="connsiteX232" fmla="*/ 1948256 w 11269336"/>
              <a:gd name="connsiteY232" fmla="*/ 2146616 h 2323145"/>
              <a:gd name="connsiteX233" fmla="*/ 1865582 w 11269336"/>
              <a:gd name="connsiteY233" fmla="*/ 2153738 h 2323145"/>
              <a:gd name="connsiteX234" fmla="*/ 1835210 w 11269336"/>
              <a:gd name="connsiteY234" fmla="*/ 2134244 h 2323145"/>
              <a:gd name="connsiteX235" fmla="*/ 1632661 w 11269336"/>
              <a:gd name="connsiteY235" fmla="*/ 2173882 h 2323145"/>
              <a:gd name="connsiteX236" fmla="*/ 1579590 w 11269336"/>
              <a:gd name="connsiteY236" fmla="*/ 2173680 h 2323145"/>
              <a:gd name="connsiteX237" fmla="*/ 1535601 w 11269336"/>
              <a:gd name="connsiteY237" fmla="*/ 2194590 h 2323145"/>
              <a:gd name="connsiteX238" fmla="*/ 1515594 w 11269336"/>
              <a:gd name="connsiteY238" fmla="*/ 2189622 h 2323145"/>
              <a:gd name="connsiteX239" fmla="*/ 1512113 w 11269336"/>
              <a:gd name="connsiteY239" fmla="*/ 2188534 h 2323145"/>
              <a:gd name="connsiteX240" fmla="*/ 1498838 w 11269336"/>
              <a:gd name="connsiteY240" fmla="*/ 2189213 h 2323145"/>
              <a:gd name="connsiteX241" fmla="*/ 1494279 w 11269336"/>
              <a:gd name="connsiteY241" fmla="*/ 2183112 h 2323145"/>
              <a:gd name="connsiteX242" fmla="*/ 1473714 w 11269336"/>
              <a:gd name="connsiteY242" fmla="*/ 2179625 h 2323145"/>
              <a:gd name="connsiteX243" fmla="*/ 1449503 w 11269336"/>
              <a:gd name="connsiteY243" fmla="*/ 2182633 h 2323145"/>
              <a:gd name="connsiteX244" fmla="*/ 1266687 w 11269336"/>
              <a:gd name="connsiteY244" fmla="*/ 2212688 h 2323145"/>
              <a:gd name="connsiteX245" fmla="*/ 1239614 w 11269336"/>
              <a:gd name="connsiteY245" fmla="*/ 2209727 h 2323145"/>
              <a:gd name="connsiteX246" fmla="*/ 1202436 w 11269336"/>
              <a:gd name="connsiteY246" fmla="*/ 2209817 h 2323145"/>
              <a:gd name="connsiteX247" fmla="*/ 1136097 w 11269336"/>
              <a:gd name="connsiteY247" fmla="*/ 2205112 h 2323145"/>
              <a:gd name="connsiteX248" fmla="*/ 988232 w 11269336"/>
              <a:gd name="connsiteY248" fmla="*/ 2235635 h 2323145"/>
              <a:gd name="connsiteX249" fmla="*/ 981959 w 11269336"/>
              <a:gd name="connsiteY249" fmla="*/ 2231607 h 2323145"/>
              <a:gd name="connsiteX250" fmla="*/ 938600 w 11269336"/>
              <a:gd name="connsiteY250" fmla="*/ 2238113 h 2323145"/>
              <a:gd name="connsiteX251" fmla="*/ 791788 w 11269336"/>
              <a:gd name="connsiteY251" fmla="*/ 2293224 h 2323145"/>
              <a:gd name="connsiteX252" fmla="*/ 706914 w 11269336"/>
              <a:gd name="connsiteY252" fmla="*/ 2305046 h 2323145"/>
              <a:gd name="connsiteX253" fmla="*/ 675971 w 11269336"/>
              <a:gd name="connsiteY253" fmla="*/ 2304030 h 2323145"/>
              <a:gd name="connsiteX254" fmla="*/ 624180 w 11269336"/>
              <a:gd name="connsiteY254" fmla="*/ 2302650 h 2323145"/>
              <a:gd name="connsiteX255" fmla="*/ 583453 w 11269336"/>
              <a:gd name="connsiteY255" fmla="*/ 2288788 h 2323145"/>
              <a:gd name="connsiteX256" fmla="*/ 540946 w 11269336"/>
              <a:gd name="connsiteY256" fmla="*/ 2292721 h 2323145"/>
              <a:gd name="connsiteX257" fmla="*/ 533680 w 11269336"/>
              <a:gd name="connsiteY257" fmla="*/ 2310233 h 2323145"/>
              <a:gd name="connsiteX258" fmla="*/ 487366 w 11269336"/>
              <a:gd name="connsiteY258" fmla="*/ 2309053 h 2323145"/>
              <a:gd name="connsiteX259" fmla="*/ 416820 w 11269336"/>
              <a:gd name="connsiteY259" fmla="*/ 2305443 h 2323145"/>
              <a:gd name="connsiteX260" fmla="*/ 376805 w 11269336"/>
              <a:gd name="connsiteY260" fmla="*/ 2307647 h 2323145"/>
              <a:gd name="connsiteX261" fmla="*/ 266777 w 11269336"/>
              <a:gd name="connsiteY261" fmla="*/ 2309012 h 2323145"/>
              <a:gd name="connsiteX262" fmla="*/ 156013 w 11269336"/>
              <a:gd name="connsiteY262" fmla="*/ 2306832 h 2323145"/>
              <a:gd name="connsiteX263" fmla="*/ 87258 w 11269336"/>
              <a:gd name="connsiteY263" fmla="*/ 2285511 h 2323145"/>
              <a:gd name="connsiteX264" fmla="*/ 23798 w 11269336"/>
              <a:gd name="connsiteY264" fmla="*/ 2281822 h 2323145"/>
              <a:gd name="connsiteX265" fmla="*/ 0 w 11269336"/>
              <a:gd name="connsiteY265" fmla="*/ 2285369 h 2323145"/>
              <a:gd name="connsiteX266" fmla="*/ 0 w 11269336"/>
              <a:gd name="connsiteY26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114263 w 11269336"/>
              <a:gd name="connsiteY21" fmla="*/ 709213 h 2323145"/>
              <a:gd name="connsiteX22" fmla="*/ 9028928 w 11269336"/>
              <a:gd name="connsiteY22" fmla="*/ 745350 h 2323145"/>
              <a:gd name="connsiteX23" fmla="*/ 8977138 w 11269336"/>
              <a:gd name="connsiteY23" fmla="*/ 774970 h 2323145"/>
              <a:gd name="connsiteX24" fmla="*/ 8947030 w 11269336"/>
              <a:gd name="connsiteY24" fmla="*/ 814934 h 2323145"/>
              <a:gd name="connsiteX25" fmla="*/ 8914746 w 11269336"/>
              <a:gd name="connsiteY25" fmla="*/ 826428 h 2323145"/>
              <a:gd name="connsiteX26" fmla="*/ 8917778 w 11269336"/>
              <a:gd name="connsiteY26" fmla="*/ 835198 h 2323145"/>
              <a:gd name="connsiteX27" fmla="*/ 8905560 w 11269336"/>
              <a:gd name="connsiteY27" fmla="*/ 838358 h 2323145"/>
              <a:gd name="connsiteX28" fmla="*/ 8897564 w 11269336"/>
              <a:gd name="connsiteY28" fmla="*/ 834287 h 2323145"/>
              <a:gd name="connsiteX29" fmla="*/ 8878040 w 11269336"/>
              <a:gd name="connsiteY29" fmla="*/ 844150 h 2323145"/>
              <a:gd name="connsiteX30" fmla="*/ 8882654 w 11269336"/>
              <a:gd name="connsiteY30" fmla="*/ 892768 h 2323145"/>
              <a:gd name="connsiteX31" fmla="*/ 8795998 w 11269336"/>
              <a:gd name="connsiteY31" fmla="*/ 863337 h 2323145"/>
              <a:gd name="connsiteX32" fmla="*/ 8776970 w 11269336"/>
              <a:gd name="connsiteY32" fmla="*/ 885177 h 2323145"/>
              <a:gd name="connsiteX33" fmla="*/ 8755719 w 11269336"/>
              <a:gd name="connsiteY33" fmla="*/ 889754 h 2323145"/>
              <a:gd name="connsiteX34" fmla="*/ 8743257 w 11269336"/>
              <a:gd name="connsiteY34" fmla="*/ 904723 h 2323145"/>
              <a:gd name="connsiteX35" fmla="*/ 8721366 w 11269336"/>
              <a:gd name="connsiteY35" fmla="*/ 904711 h 2323145"/>
              <a:gd name="connsiteX36" fmla="*/ 8678353 w 11269336"/>
              <a:gd name="connsiteY36" fmla="*/ 926318 h 2323145"/>
              <a:gd name="connsiteX37" fmla="*/ 8636849 w 11269336"/>
              <a:gd name="connsiteY37" fmla="*/ 937900 h 2323145"/>
              <a:gd name="connsiteX38" fmla="*/ 8620213 w 11269336"/>
              <a:gd name="connsiteY38" fmla="*/ 943068 h 2323145"/>
              <a:gd name="connsiteX39" fmla="*/ 8612581 w 11269336"/>
              <a:gd name="connsiteY39" fmla="*/ 952695 h 2323145"/>
              <a:gd name="connsiteX40" fmla="*/ 8589038 w 11269336"/>
              <a:gd name="connsiteY40" fmla="*/ 963892 h 2323145"/>
              <a:gd name="connsiteX41" fmla="*/ 8579950 w 11269336"/>
              <a:gd name="connsiteY41" fmla="*/ 960899 h 2323145"/>
              <a:gd name="connsiteX42" fmla="*/ 8579319 w 11269336"/>
              <a:gd name="connsiteY42" fmla="*/ 965630 h 2323145"/>
              <a:gd name="connsiteX43" fmla="*/ 8547429 w 11269336"/>
              <a:gd name="connsiteY43" fmla="*/ 984506 h 2323145"/>
              <a:gd name="connsiteX44" fmla="*/ 8478704 w 11269336"/>
              <a:gd name="connsiteY44" fmla="*/ 1025490 h 2323145"/>
              <a:gd name="connsiteX45" fmla="*/ 8461421 w 11269336"/>
              <a:gd name="connsiteY45" fmla="*/ 1035512 h 2323145"/>
              <a:gd name="connsiteX46" fmla="*/ 8445003 w 11269336"/>
              <a:gd name="connsiteY46" fmla="*/ 1036851 h 2323145"/>
              <a:gd name="connsiteX47" fmla="*/ 8357350 w 11269336"/>
              <a:gd name="connsiteY47" fmla="*/ 1060213 h 2323145"/>
              <a:gd name="connsiteX48" fmla="*/ 8335565 w 11269336"/>
              <a:gd name="connsiteY48" fmla="*/ 1061151 h 2323145"/>
              <a:gd name="connsiteX49" fmla="*/ 8325267 w 11269336"/>
              <a:gd name="connsiteY49" fmla="*/ 1055919 h 2323145"/>
              <a:gd name="connsiteX50" fmla="*/ 8293586 w 11269336"/>
              <a:gd name="connsiteY50" fmla="*/ 1076144 h 2323145"/>
              <a:gd name="connsiteX51" fmla="*/ 8242405 w 11269336"/>
              <a:gd name="connsiteY51" fmla="*/ 1095960 h 2323145"/>
              <a:gd name="connsiteX52" fmla="*/ 8197391 w 11269336"/>
              <a:gd name="connsiteY52" fmla="*/ 1107746 h 2323145"/>
              <a:gd name="connsiteX53" fmla="*/ 8081474 w 11269336"/>
              <a:gd name="connsiteY53" fmla="*/ 1130125 h 2323145"/>
              <a:gd name="connsiteX54" fmla="*/ 8053585 w 11269336"/>
              <a:gd name="connsiteY54" fmla="*/ 1129169 h 2323145"/>
              <a:gd name="connsiteX55" fmla="*/ 8038422 w 11269336"/>
              <a:gd name="connsiteY55" fmla="*/ 1119092 h 2323145"/>
              <a:gd name="connsiteX56" fmla="*/ 8029450 w 11269336"/>
              <a:gd name="connsiteY56" fmla="*/ 1125592 h 2323145"/>
              <a:gd name="connsiteX57" fmla="*/ 7959552 w 11269336"/>
              <a:gd name="connsiteY57" fmla="*/ 1140188 h 2323145"/>
              <a:gd name="connsiteX58" fmla="*/ 7914188 w 11269336"/>
              <a:gd name="connsiteY58" fmla="*/ 1150862 h 2323145"/>
              <a:gd name="connsiteX59" fmla="*/ 7914918 w 11269336"/>
              <a:gd name="connsiteY59" fmla="*/ 1168758 h 2323145"/>
              <a:gd name="connsiteX60" fmla="*/ 7875510 w 11269336"/>
              <a:gd name="connsiteY60" fmla="*/ 1183153 h 2323145"/>
              <a:gd name="connsiteX61" fmla="*/ 7829932 w 11269336"/>
              <a:gd name="connsiteY61" fmla="*/ 1180782 h 2323145"/>
              <a:gd name="connsiteX62" fmla="*/ 7779182 w 11269336"/>
              <a:gd name="connsiteY62" fmla="*/ 1192665 h 2323145"/>
              <a:gd name="connsiteX63" fmla="*/ 7748774 w 11269336"/>
              <a:gd name="connsiteY63" fmla="*/ 1199586 h 2323145"/>
              <a:gd name="connsiteX64" fmla="*/ 7671846 w 11269336"/>
              <a:gd name="connsiteY64" fmla="*/ 1231966 h 2323145"/>
              <a:gd name="connsiteX65" fmla="*/ 7554146 w 11269336"/>
              <a:gd name="connsiteY65" fmla="*/ 1319748 h 2323145"/>
              <a:gd name="connsiteX66" fmla="*/ 7515052 w 11269336"/>
              <a:gd name="connsiteY66" fmla="*/ 1336718 h 2323145"/>
              <a:gd name="connsiteX67" fmla="*/ 7507193 w 11269336"/>
              <a:gd name="connsiteY67" fmla="*/ 1334617 h 2323145"/>
              <a:gd name="connsiteX68" fmla="*/ 7461694 w 11269336"/>
              <a:gd name="connsiteY68" fmla="*/ 1375866 h 2323145"/>
              <a:gd name="connsiteX69" fmla="*/ 7377571 w 11269336"/>
              <a:gd name="connsiteY69" fmla="*/ 1400128 h 2323145"/>
              <a:gd name="connsiteX70" fmla="*/ 7311261 w 11269336"/>
              <a:gd name="connsiteY70" fmla="*/ 1412652 h 2323145"/>
              <a:gd name="connsiteX71" fmla="*/ 7275307 w 11269336"/>
              <a:gd name="connsiteY71" fmla="*/ 1422171 h 2323145"/>
              <a:gd name="connsiteX72" fmla="*/ 7247783 w 11269336"/>
              <a:gd name="connsiteY72" fmla="*/ 1426330 h 2323145"/>
              <a:gd name="connsiteX73" fmla="*/ 7185047 w 11269336"/>
              <a:gd name="connsiteY73" fmla="*/ 1451812 h 2323145"/>
              <a:gd name="connsiteX74" fmla="*/ 7084117 w 11269336"/>
              <a:gd name="connsiteY74" fmla="*/ 1500281 h 2323145"/>
              <a:gd name="connsiteX75" fmla="*/ 7062011 w 11269336"/>
              <a:gd name="connsiteY75" fmla="*/ 1509183 h 2323145"/>
              <a:gd name="connsiteX76" fmla="*/ 7040555 w 11269336"/>
              <a:gd name="connsiteY76" fmla="*/ 1511207 h 2323145"/>
              <a:gd name="connsiteX77" fmla="*/ 7033438 w 11269336"/>
              <a:gd name="connsiteY77" fmla="*/ 1506772 h 2323145"/>
              <a:gd name="connsiteX78" fmla="*/ 7020886 w 11269336"/>
              <a:gd name="connsiteY78" fmla="*/ 1510764 h 2323145"/>
              <a:gd name="connsiteX79" fmla="*/ 7017033 w 11269336"/>
              <a:gd name="connsiteY79" fmla="*/ 1510650 h 2323145"/>
              <a:gd name="connsiteX80" fmla="*/ 6995460 w 11269336"/>
              <a:gd name="connsiteY80" fmla="*/ 1511173 h 2323145"/>
              <a:gd name="connsiteX81" fmla="*/ 6962144 w 11269336"/>
              <a:gd name="connsiteY81" fmla="*/ 1541508 h 2323145"/>
              <a:gd name="connsiteX82" fmla="*/ 6910674 w 11269336"/>
              <a:gd name="connsiteY82" fmla="*/ 1554793 h 2323145"/>
              <a:gd name="connsiteX83" fmla="*/ 6732152 w 11269336"/>
              <a:gd name="connsiteY83" fmla="*/ 1642538 h 2323145"/>
              <a:gd name="connsiteX84" fmla="*/ 6694106 w 11269336"/>
              <a:gd name="connsiteY84" fmla="*/ 1632377 h 2323145"/>
              <a:gd name="connsiteX85" fmla="*/ 6617223 w 11269336"/>
              <a:gd name="connsiteY85" fmla="*/ 1659889 h 2323145"/>
              <a:gd name="connsiteX86" fmla="*/ 6521138 w 11269336"/>
              <a:gd name="connsiteY86" fmla="*/ 1744340 h 2323145"/>
              <a:gd name="connsiteX87" fmla="*/ 6380677 w 11269336"/>
              <a:gd name="connsiteY87" fmla="*/ 1796883 h 2323145"/>
              <a:gd name="connsiteX88" fmla="*/ 6374897 w 11269336"/>
              <a:gd name="connsiteY88" fmla="*/ 1809910 h 2323145"/>
              <a:gd name="connsiteX89" fmla="*/ 6364545 w 11269336"/>
              <a:gd name="connsiteY89" fmla="*/ 1820090 h 2323145"/>
              <a:gd name="connsiteX90" fmla="*/ 6362126 w 11269336"/>
              <a:gd name="connsiteY90" fmla="*/ 1819991 h 2323145"/>
              <a:gd name="connsiteX91" fmla="*/ 6346673 w 11269336"/>
              <a:gd name="connsiteY91" fmla="*/ 1827824 h 2323145"/>
              <a:gd name="connsiteX92" fmla="*/ 6345588 w 11269336"/>
              <a:gd name="connsiteY92" fmla="*/ 1832232 h 2323145"/>
              <a:gd name="connsiteX93" fmla="*/ 6335708 w 11269336"/>
              <a:gd name="connsiteY93" fmla="*/ 1838451 h 2323145"/>
              <a:gd name="connsiteX94" fmla="*/ 6318182 w 11269336"/>
              <a:gd name="connsiteY94" fmla="*/ 1852975 h 2323145"/>
              <a:gd name="connsiteX95" fmla="*/ 6313084 w 11269336"/>
              <a:gd name="connsiteY95" fmla="*/ 1853561 h 2323145"/>
              <a:gd name="connsiteX96" fmla="*/ 6283816 w 11269336"/>
              <a:gd name="connsiteY96" fmla="*/ 1872148 h 2323145"/>
              <a:gd name="connsiteX97" fmla="*/ 6282550 w 11269336"/>
              <a:gd name="connsiteY97" fmla="*/ 1871392 h 2323145"/>
              <a:gd name="connsiteX98" fmla="*/ 6270527 w 11269336"/>
              <a:gd name="connsiteY98" fmla="*/ 1872208 h 2323145"/>
              <a:gd name="connsiteX99" fmla="*/ 6249518 w 11269336"/>
              <a:gd name="connsiteY99" fmla="*/ 1876079 h 2323145"/>
              <a:gd name="connsiteX100" fmla="*/ 6190386 w 11269336"/>
              <a:gd name="connsiteY100" fmla="*/ 1872478 h 2323145"/>
              <a:gd name="connsiteX101" fmla="*/ 6159777 w 11269336"/>
              <a:gd name="connsiteY101" fmla="*/ 1891745 h 2323145"/>
              <a:gd name="connsiteX102" fmla="*/ 6153131 w 11269336"/>
              <a:gd name="connsiteY102" fmla="*/ 1895079 h 2323145"/>
              <a:gd name="connsiteX103" fmla="*/ 6152798 w 11269336"/>
              <a:gd name="connsiteY103" fmla="*/ 1894920 h 2323145"/>
              <a:gd name="connsiteX104" fmla="*/ 6145388 w 11269336"/>
              <a:gd name="connsiteY104" fmla="*/ 1897990 h 2323145"/>
              <a:gd name="connsiteX105" fmla="*/ 6141014 w 11269336"/>
              <a:gd name="connsiteY105" fmla="*/ 1901155 h 2323145"/>
              <a:gd name="connsiteX106" fmla="*/ 6128122 w 11269336"/>
              <a:gd name="connsiteY106" fmla="*/ 1907623 h 2323145"/>
              <a:gd name="connsiteX107" fmla="*/ 6122351 w 11269336"/>
              <a:gd name="connsiteY107" fmla="*/ 1908359 h 2323145"/>
              <a:gd name="connsiteX108" fmla="*/ 6064750 w 11269336"/>
              <a:gd name="connsiteY108" fmla="*/ 1896394 h 2323145"/>
              <a:gd name="connsiteX109" fmla="*/ 5964230 w 11269336"/>
              <a:gd name="connsiteY109" fmla="*/ 1910038 h 2323145"/>
              <a:gd name="connsiteX110" fmla="*/ 5865399 w 11269336"/>
              <a:gd name="connsiteY110" fmla="*/ 1926966 h 2323145"/>
              <a:gd name="connsiteX111" fmla="*/ 5829951 w 11269336"/>
              <a:gd name="connsiteY111" fmla="*/ 1934755 h 2323145"/>
              <a:gd name="connsiteX112" fmla="*/ 5765285 w 11269336"/>
              <a:gd name="connsiteY112" fmla="*/ 1941322 h 2323145"/>
              <a:gd name="connsiteX113" fmla="*/ 5734750 w 11269336"/>
              <a:gd name="connsiteY113" fmla="*/ 1939793 h 2323145"/>
              <a:gd name="connsiteX114" fmla="*/ 5733569 w 11269336"/>
              <a:gd name="connsiteY114" fmla="*/ 1940505 h 2323145"/>
              <a:gd name="connsiteX115" fmla="*/ 5730329 w 11269336"/>
              <a:gd name="connsiteY115" fmla="*/ 1937845 h 2323145"/>
              <a:gd name="connsiteX116" fmla="*/ 5724661 w 11269336"/>
              <a:gd name="connsiteY116" fmla="*/ 1937455 h 2323145"/>
              <a:gd name="connsiteX117" fmla="*/ 5710186 w 11269336"/>
              <a:gd name="connsiteY117" fmla="*/ 1941370 h 2323145"/>
              <a:gd name="connsiteX118" fmla="*/ 5704910 w 11269336"/>
              <a:gd name="connsiteY118" fmla="*/ 1943663 h 2323145"/>
              <a:gd name="connsiteX119" fmla="*/ 5696836 w 11269336"/>
              <a:gd name="connsiteY119" fmla="*/ 1945271 h 2323145"/>
              <a:gd name="connsiteX120" fmla="*/ 5696583 w 11269336"/>
              <a:gd name="connsiteY120" fmla="*/ 1945050 h 2323145"/>
              <a:gd name="connsiteX121" fmla="*/ 5689123 w 11269336"/>
              <a:gd name="connsiteY121" fmla="*/ 1947067 h 2323145"/>
              <a:gd name="connsiteX122" fmla="*/ 5653291 w 11269336"/>
              <a:gd name="connsiteY122" fmla="*/ 1960245 h 2323145"/>
              <a:gd name="connsiteX123" fmla="*/ 5599385 w 11269336"/>
              <a:gd name="connsiteY123" fmla="*/ 1945198 h 2323145"/>
              <a:gd name="connsiteX124" fmla="*/ 5578300 w 11269336"/>
              <a:gd name="connsiteY124" fmla="*/ 1944963 h 2323145"/>
              <a:gd name="connsiteX125" fmla="*/ 5566758 w 11269336"/>
              <a:gd name="connsiteY125" fmla="*/ 1943441 h 2323145"/>
              <a:gd name="connsiteX126" fmla="*/ 5565857 w 11269336"/>
              <a:gd name="connsiteY126" fmla="*/ 1942445 h 2323145"/>
              <a:gd name="connsiteX127" fmla="*/ 5531534 w 11269336"/>
              <a:gd name="connsiteY127" fmla="*/ 1955208 h 2323145"/>
              <a:gd name="connsiteX128" fmla="*/ 5526552 w 11269336"/>
              <a:gd name="connsiteY128" fmla="*/ 1954799 h 2323145"/>
              <a:gd name="connsiteX129" fmla="*/ 5504723 w 11269336"/>
              <a:gd name="connsiteY129" fmla="*/ 1965811 h 2323145"/>
              <a:gd name="connsiteX130" fmla="*/ 5493156 w 11269336"/>
              <a:gd name="connsiteY130" fmla="*/ 1970063 h 2323145"/>
              <a:gd name="connsiteX131" fmla="*/ 5490486 w 11269336"/>
              <a:gd name="connsiteY131" fmla="*/ 1974227 h 2323145"/>
              <a:gd name="connsiteX132" fmla="*/ 5473107 w 11269336"/>
              <a:gd name="connsiteY132" fmla="*/ 1979001 h 2323145"/>
              <a:gd name="connsiteX133" fmla="*/ 5470885 w 11269336"/>
              <a:gd name="connsiteY133" fmla="*/ 1978432 h 2323145"/>
              <a:gd name="connsiteX134" fmla="*/ 5457393 w 11269336"/>
              <a:gd name="connsiteY134" fmla="*/ 1986525 h 2323145"/>
              <a:gd name="connsiteX135" fmla="*/ 5447102 w 11269336"/>
              <a:gd name="connsiteY135" fmla="*/ 1998329 h 2323145"/>
              <a:gd name="connsiteX136" fmla="*/ 5159151 w 11269336"/>
              <a:gd name="connsiteY136" fmla="*/ 2029640 h 2323145"/>
              <a:gd name="connsiteX137" fmla="*/ 5041688 w 11269336"/>
              <a:gd name="connsiteY137" fmla="*/ 2022334 h 2323145"/>
              <a:gd name="connsiteX138" fmla="*/ 4860988 w 11269336"/>
              <a:gd name="connsiteY138" fmla="*/ 2135698 h 2323145"/>
              <a:gd name="connsiteX139" fmla="*/ 4807902 w 11269336"/>
              <a:gd name="connsiteY139" fmla="*/ 2138894 h 2323145"/>
              <a:gd name="connsiteX140" fmla="*/ 4765388 w 11269336"/>
              <a:gd name="connsiteY140" fmla="*/ 2162525 h 2323145"/>
              <a:gd name="connsiteX141" fmla="*/ 4745033 w 11269336"/>
              <a:gd name="connsiteY141" fmla="*/ 2158859 h 2323145"/>
              <a:gd name="connsiteX142" fmla="*/ 4741475 w 11269336"/>
              <a:gd name="connsiteY142" fmla="*/ 2157998 h 2323145"/>
              <a:gd name="connsiteX143" fmla="*/ 4728247 w 11269336"/>
              <a:gd name="connsiteY143" fmla="*/ 2159526 h 2323145"/>
              <a:gd name="connsiteX144" fmla="*/ 4723263 w 11269336"/>
              <a:gd name="connsiteY144" fmla="*/ 2153742 h 2323145"/>
              <a:gd name="connsiteX145" fmla="*/ 4702453 w 11269336"/>
              <a:gd name="connsiteY145" fmla="*/ 2151586 h 2323145"/>
              <a:gd name="connsiteX146" fmla="*/ 4678455 w 11269336"/>
              <a:gd name="connsiteY146" fmla="*/ 2156131 h 2323145"/>
              <a:gd name="connsiteX147" fmla="*/ 4593061 w 11269336"/>
              <a:gd name="connsiteY147" fmla="*/ 2171597 h 2323145"/>
              <a:gd name="connsiteX148" fmla="*/ 4579902 w 11269336"/>
              <a:gd name="connsiteY148" fmla="*/ 2177927 h 2323145"/>
              <a:gd name="connsiteX149" fmla="*/ 4533444 w 11269336"/>
              <a:gd name="connsiteY149" fmla="*/ 2181200 h 2323145"/>
              <a:gd name="connsiteX150" fmla="*/ 4492832 w 11269336"/>
              <a:gd name="connsiteY150" fmla="*/ 2188033 h 2323145"/>
              <a:gd name="connsiteX151" fmla="*/ 4467257 w 11269336"/>
              <a:gd name="connsiteY151" fmla="*/ 2196121 h 2323145"/>
              <a:gd name="connsiteX152" fmla="*/ 4459937 w 11269336"/>
              <a:gd name="connsiteY152" fmla="*/ 2195182 h 2323145"/>
              <a:gd name="connsiteX153" fmla="*/ 4433312 w 11269336"/>
              <a:gd name="connsiteY153" fmla="*/ 2199004 h 2323145"/>
              <a:gd name="connsiteX154" fmla="*/ 4420601 w 11269336"/>
              <a:gd name="connsiteY154" fmla="*/ 2205158 h 2323145"/>
              <a:gd name="connsiteX155" fmla="*/ 4405765 w 11269336"/>
              <a:gd name="connsiteY155" fmla="*/ 2199902 h 2323145"/>
              <a:gd name="connsiteX156" fmla="*/ 4401354 w 11269336"/>
              <a:gd name="connsiteY156" fmla="*/ 2194745 h 2323145"/>
              <a:gd name="connsiteX157" fmla="*/ 4383151 w 11269336"/>
              <a:gd name="connsiteY157" fmla="*/ 2201140 h 2323145"/>
              <a:gd name="connsiteX158" fmla="*/ 4366646 w 11269336"/>
              <a:gd name="connsiteY158" fmla="*/ 2198564 h 2323145"/>
              <a:gd name="connsiteX159" fmla="*/ 4354009 w 11269336"/>
              <a:gd name="connsiteY159" fmla="*/ 2204984 h 2323145"/>
              <a:gd name="connsiteX160" fmla="*/ 4348284 w 11269336"/>
              <a:gd name="connsiteY160" fmla="*/ 2205270 h 2323145"/>
              <a:gd name="connsiteX161" fmla="*/ 4333906 w 11269336"/>
              <a:gd name="connsiteY161" fmla="*/ 2205251 h 2323145"/>
              <a:gd name="connsiteX162" fmla="*/ 4308819 w 11269336"/>
              <a:gd name="connsiteY162" fmla="*/ 2203822 h 2323145"/>
              <a:gd name="connsiteX163" fmla="*/ 4301210 w 11269336"/>
              <a:gd name="connsiteY163" fmla="*/ 2204456 h 2323145"/>
              <a:gd name="connsiteX164" fmla="*/ 4283095 w 11269336"/>
              <a:gd name="connsiteY164" fmla="*/ 2198177 h 2323145"/>
              <a:gd name="connsiteX165" fmla="*/ 4250119 w 11269336"/>
              <a:gd name="connsiteY165" fmla="*/ 2196342 h 2323145"/>
              <a:gd name="connsiteX166" fmla="*/ 4189203 w 11269336"/>
              <a:gd name="connsiteY166" fmla="*/ 2178994 h 2323145"/>
              <a:gd name="connsiteX167" fmla="*/ 4154035 w 11269336"/>
              <a:gd name="connsiteY167" fmla="*/ 2171950 h 2323145"/>
              <a:gd name="connsiteX168" fmla="*/ 4129569 w 11269336"/>
              <a:gd name="connsiteY168" fmla="*/ 2163850 h 2323145"/>
              <a:gd name="connsiteX169" fmla="*/ 4061250 w 11269336"/>
              <a:gd name="connsiteY169" fmla="*/ 2159236 h 2323145"/>
              <a:gd name="connsiteX170" fmla="*/ 3945480 w 11269336"/>
              <a:gd name="connsiteY170" fmla="*/ 2158279 h 2323145"/>
              <a:gd name="connsiteX171" fmla="*/ 3921468 w 11269336"/>
              <a:gd name="connsiteY171" fmla="*/ 2156588 h 2323145"/>
              <a:gd name="connsiteX172" fmla="*/ 3903348 w 11269336"/>
              <a:gd name="connsiteY172" fmla="*/ 2149220 h 2323145"/>
              <a:gd name="connsiteX173" fmla="*/ 3901342 w 11269336"/>
              <a:gd name="connsiteY173" fmla="*/ 2142355 h 2323145"/>
              <a:gd name="connsiteX174" fmla="*/ 3888539 w 11269336"/>
              <a:gd name="connsiteY174" fmla="*/ 2140476 h 2323145"/>
              <a:gd name="connsiteX175" fmla="*/ 3885662 w 11269336"/>
              <a:gd name="connsiteY175" fmla="*/ 2138740 h 2323145"/>
              <a:gd name="connsiteX176" fmla="*/ 3868627 w 11269336"/>
              <a:gd name="connsiteY176" fmla="*/ 2130023 h 2323145"/>
              <a:gd name="connsiteX177" fmla="*/ 3819177 w 11269336"/>
              <a:gd name="connsiteY177" fmla="*/ 2142111 h 2323145"/>
              <a:gd name="connsiteX178" fmla="*/ 3769100 w 11269336"/>
              <a:gd name="connsiteY178" fmla="*/ 2131731 h 2323145"/>
              <a:gd name="connsiteX179" fmla="*/ 3562752 w 11269336"/>
              <a:gd name="connsiteY179" fmla="*/ 2131785 h 2323145"/>
              <a:gd name="connsiteX180" fmla="*/ 3541402 w 11269336"/>
              <a:gd name="connsiteY180" fmla="*/ 2106821 h 2323145"/>
              <a:gd name="connsiteX181" fmla="*/ 3365341 w 11269336"/>
              <a:gd name="connsiteY181" fmla="*/ 2077638 h 2323145"/>
              <a:gd name="connsiteX182" fmla="*/ 3170922 w 11269336"/>
              <a:gd name="connsiteY182" fmla="*/ 2115957 h 2323145"/>
              <a:gd name="connsiteX183" fmla="*/ 3156256 w 11269336"/>
              <a:gd name="connsiteY183" fmla="*/ 2124773 h 2323145"/>
              <a:gd name="connsiteX184" fmla="*/ 3140298 w 11269336"/>
              <a:gd name="connsiteY184" fmla="*/ 2129182 h 2323145"/>
              <a:gd name="connsiteX185" fmla="*/ 3138514 w 11269336"/>
              <a:gd name="connsiteY185" fmla="*/ 2128069 h 2323145"/>
              <a:gd name="connsiteX186" fmla="*/ 3120467 w 11269336"/>
              <a:gd name="connsiteY186" fmla="*/ 2128281 h 2323145"/>
              <a:gd name="connsiteX187" fmla="*/ 3116175 w 11269336"/>
              <a:gd name="connsiteY187" fmla="*/ 2131633 h 2323145"/>
              <a:gd name="connsiteX188" fmla="*/ 3103685 w 11269336"/>
              <a:gd name="connsiteY188" fmla="*/ 2132814 h 2323145"/>
              <a:gd name="connsiteX189" fmla="*/ 3078794 w 11269336"/>
              <a:gd name="connsiteY189" fmla="*/ 2137935 h 2323145"/>
              <a:gd name="connsiteX190" fmla="*/ 3074407 w 11269336"/>
              <a:gd name="connsiteY190" fmla="*/ 2136274 h 2323145"/>
              <a:gd name="connsiteX191" fmla="*/ 3037285 w 11269336"/>
              <a:gd name="connsiteY191" fmla="*/ 2139919 h 2323145"/>
              <a:gd name="connsiteX192" fmla="*/ 3036901 w 11269336"/>
              <a:gd name="connsiteY192" fmla="*/ 2138726 h 2323145"/>
              <a:gd name="connsiteX193" fmla="*/ 3026996 w 11269336"/>
              <a:gd name="connsiteY193" fmla="*/ 2134322 h 2323145"/>
              <a:gd name="connsiteX194" fmla="*/ 3007772 w 11269336"/>
              <a:gd name="connsiteY194" fmla="*/ 2128742 h 2323145"/>
              <a:gd name="connsiteX195" fmla="*/ 2965030 w 11269336"/>
              <a:gd name="connsiteY195" fmla="*/ 2100494 h 2323145"/>
              <a:gd name="connsiteX196" fmla="*/ 2926342 w 11269336"/>
              <a:gd name="connsiteY196" fmla="*/ 2104155 h 2323145"/>
              <a:gd name="connsiteX197" fmla="*/ 2918608 w 11269336"/>
              <a:gd name="connsiteY197" fmla="*/ 2104215 h 2323145"/>
              <a:gd name="connsiteX198" fmla="*/ 2918475 w 11269336"/>
              <a:gd name="connsiteY198" fmla="*/ 2103937 h 2323145"/>
              <a:gd name="connsiteX199" fmla="*/ 2910360 w 11269336"/>
              <a:gd name="connsiteY199" fmla="*/ 2103444 h 2323145"/>
              <a:gd name="connsiteX200" fmla="*/ 2904507 w 11269336"/>
              <a:gd name="connsiteY200" fmla="*/ 2104326 h 2323145"/>
              <a:gd name="connsiteX201" fmla="*/ 2889503 w 11269336"/>
              <a:gd name="connsiteY201" fmla="*/ 2104443 h 2323145"/>
              <a:gd name="connsiteX202" fmla="*/ 2884480 w 11269336"/>
              <a:gd name="connsiteY202" fmla="*/ 2102626 h 2323145"/>
              <a:gd name="connsiteX203" fmla="*/ 2882689 w 11269336"/>
              <a:gd name="connsiteY203" fmla="*/ 2099228 h 2323145"/>
              <a:gd name="connsiteX204" fmla="*/ 2881291 w 11269336"/>
              <a:gd name="connsiteY204" fmla="*/ 2099618 h 2323145"/>
              <a:gd name="connsiteX205" fmla="*/ 2853979 w 11269336"/>
              <a:gd name="connsiteY205" fmla="*/ 2090388 h 2323145"/>
              <a:gd name="connsiteX206" fmla="*/ 2791790 w 11269336"/>
              <a:gd name="connsiteY206" fmla="*/ 2080332 h 2323145"/>
              <a:gd name="connsiteX207" fmla="*/ 2755844 w 11269336"/>
              <a:gd name="connsiteY207" fmla="*/ 2078874 h 2323145"/>
              <a:gd name="connsiteX208" fmla="*/ 2657742 w 11269336"/>
              <a:gd name="connsiteY208" fmla="*/ 2070179 h 2323145"/>
              <a:gd name="connsiteX209" fmla="*/ 2559549 w 11269336"/>
              <a:gd name="connsiteY209" fmla="*/ 2057873 h 2323145"/>
              <a:gd name="connsiteX210" fmla="*/ 2512054 w 11269336"/>
              <a:gd name="connsiteY210" fmla="*/ 2031671 h 2323145"/>
              <a:gd name="connsiteX211" fmla="*/ 2506437 w 11269336"/>
              <a:gd name="connsiteY211" fmla="*/ 2030918 h 2323145"/>
              <a:gd name="connsiteX212" fmla="*/ 2491752 w 11269336"/>
              <a:gd name="connsiteY212" fmla="*/ 2033906 h 2323145"/>
              <a:gd name="connsiteX213" fmla="*/ 2486338 w 11269336"/>
              <a:gd name="connsiteY213" fmla="*/ 2035862 h 2323145"/>
              <a:gd name="connsiteX214" fmla="*/ 2478186 w 11269336"/>
              <a:gd name="connsiteY214" fmla="*/ 2036953 h 2323145"/>
              <a:gd name="connsiteX215" fmla="*/ 2477950 w 11269336"/>
              <a:gd name="connsiteY215" fmla="*/ 2036715 h 2323145"/>
              <a:gd name="connsiteX216" fmla="*/ 2470381 w 11269336"/>
              <a:gd name="connsiteY216" fmla="*/ 2038256 h 2323145"/>
              <a:gd name="connsiteX217" fmla="*/ 2433781 w 11269336"/>
              <a:gd name="connsiteY217" fmla="*/ 2049140 h 2323145"/>
              <a:gd name="connsiteX218" fmla="*/ 2381172 w 11269336"/>
              <a:gd name="connsiteY218" fmla="*/ 2030645 h 2323145"/>
              <a:gd name="connsiteX219" fmla="*/ 2360198 w 11269336"/>
              <a:gd name="connsiteY219" fmla="*/ 2029059 h 2323145"/>
              <a:gd name="connsiteX220" fmla="*/ 2348815 w 11269336"/>
              <a:gd name="connsiteY220" fmla="*/ 2026798 h 2323145"/>
              <a:gd name="connsiteX221" fmla="*/ 2347988 w 11269336"/>
              <a:gd name="connsiteY221" fmla="*/ 2025745 h 2323145"/>
              <a:gd name="connsiteX222" fmla="*/ 2312920 w 11269336"/>
              <a:gd name="connsiteY222" fmla="*/ 2036311 h 2323145"/>
              <a:gd name="connsiteX223" fmla="*/ 2307986 w 11269336"/>
              <a:gd name="connsiteY223" fmla="*/ 2035583 h 2323145"/>
              <a:gd name="connsiteX224" fmla="*/ 2285481 w 11269336"/>
              <a:gd name="connsiteY224" fmla="*/ 2045197 h 2323145"/>
              <a:gd name="connsiteX225" fmla="*/ 2273666 w 11269336"/>
              <a:gd name="connsiteY225" fmla="*/ 2048710 h 2323145"/>
              <a:gd name="connsiteX226" fmla="*/ 2270719 w 11269336"/>
              <a:gd name="connsiteY226" fmla="*/ 2052702 h 2323145"/>
              <a:gd name="connsiteX227" fmla="*/ 2253080 w 11269336"/>
              <a:gd name="connsiteY227" fmla="*/ 2056363 h 2323145"/>
              <a:gd name="connsiteX228" fmla="*/ 2250906 w 11269336"/>
              <a:gd name="connsiteY228" fmla="*/ 2055654 h 2323145"/>
              <a:gd name="connsiteX229" fmla="*/ 2236905 w 11269336"/>
              <a:gd name="connsiteY229" fmla="*/ 2062882 h 2323145"/>
              <a:gd name="connsiteX230" fmla="*/ 2225830 w 11269336"/>
              <a:gd name="connsiteY230" fmla="*/ 2074027 h 2323145"/>
              <a:gd name="connsiteX231" fmla="*/ 2073776 w 11269336"/>
              <a:gd name="connsiteY231" fmla="*/ 2089244 h 2323145"/>
              <a:gd name="connsiteX232" fmla="*/ 1948256 w 11269336"/>
              <a:gd name="connsiteY232" fmla="*/ 2146616 h 2323145"/>
              <a:gd name="connsiteX233" fmla="*/ 1865582 w 11269336"/>
              <a:gd name="connsiteY233" fmla="*/ 2153738 h 2323145"/>
              <a:gd name="connsiteX234" fmla="*/ 1835210 w 11269336"/>
              <a:gd name="connsiteY234" fmla="*/ 2134244 h 2323145"/>
              <a:gd name="connsiteX235" fmla="*/ 1632661 w 11269336"/>
              <a:gd name="connsiteY235" fmla="*/ 2173882 h 2323145"/>
              <a:gd name="connsiteX236" fmla="*/ 1579590 w 11269336"/>
              <a:gd name="connsiteY236" fmla="*/ 2173680 h 2323145"/>
              <a:gd name="connsiteX237" fmla="*/ 1535601 w 11269336"/>
              <a:gd name="connsiteY237" fmla="*/ 2194590 h 2323145"/>
              <a:gd name="connsiteX238" fmla="*/ 1515594 w 11269336"/>
              <a:gd name="connsiteY238" fmla="*/ 2189622 h 2323145"/>
              <a:gd name="connsiteX239" fmla="*/ 1512113 w 11269336"/>
              <a:gd name="connsiteY239" fmla="*/ 2188534 h 2323145"/>
              <a:gd name="connsiteX240" fmla="*/ 1498838 w 11269336"/>
              <a:gd name="connsiteY240" fmla="*/ 2189213 h 2323145"/>
              <a:gd name="connsiteX241" fmla="*/ 1494279 w 11269336"/>
              <a:gd name="connsiteY241" fmla="*/ 2183112 h 2323145"/>
              <a:gd name="connsiteX242" fmla="*/ 1473714 w 11269336"/>
              <a:gd name="connsiteY242" fmla="*/ 2179625 h 2323145"/>
              <a:gd name="connsiteX243" fmla="*/ 1449503 w 11269336"/>
              <a:gd name="connsiteY243" fmla="*/ 2182633 h 2323145"/>
              <a:gd name="connsiteX244" fmla="*/ 1266687 w 11269336"/>
              <a:gd name="connsiteY244" fmla="*/ 2212688 h 2323145"/>
              <a:gd name="connsiteX245" fmla="*/ 1239614 w 11269336"/>
              <a:gd name="connsiteY245" fmla="*/ 2209727 h 2323145"/>
              <a:gd name="connsiteX246" fmla="*/ 1202436 w 11269336"/>
              <a:gd name="connsiteY246" fmla="*/ 2209817 h 2323145"/>
              <a:gd name="connsiteX247" fmla="*/ 1136097 w 11269336"/>
              <a:gd name="connsiteY247" fmla="*/ 2205112 h 2323145"/>
              <a:gd name="connsiteX248" fmla="*/ 988232 w 11269336"/>
              <a:gd name="connsiteY248" fmla="*/ 2235635 h 2323145"/>
              <a:gd name="connsiteX249" fmla="*/ 981959 w 11269336"/>
              <a:gd name="connsiteY249" fmla="*/ 2231607 h 2323145"/>
              <a:gd name="connsiteX250" fmla="*/ 938600 w 11269336"/>
              <a:gd name="connsiteY250" fmla="*/ 2238113 h 2323145"/>
              <a:gd name="connsiteX251" fmla="*/ 791788 w 11269336"/>
              <a:gd name="connsiteY251" fmla="*/ 2293224 h 2323145"/>
              <a:gd name="connsiteX252" fmla="*/ 706914 w 11269336"/>
              <a:gd name="connsiteY252" fmla="*/ 2305046 h 2323145"/>
              <a:gd name="connsiteX253" fmla="*/ 675971 w 11269336"/>
              <a:gd name="connsiteY253" fmla="*/ 2304030 h 2323145"/>
              <a:gd name="connsiteX254" fmla="*/ 624180 w 11269336"/>
              <a:gd name="connsiteY254" fmla="*/ 2302650 h 2323145"/>
              <a:gd name="connsiteX255" fmla="*/ 583453 w 11269336"/>
              <a:gd name="connsiteY255" fmla="*/ 2288788 h 2323145"/>
              <a:gd name="connsiteX256" fmla="*/ 540946 w 11269336"/>
              <a:gd name="connsiteY256" fmla="*/ 2292721 h 2323145"/>
              <a:gd name="connsiteX257" fmla="*/ 533680 w 11269336"/>
              <a:gd name="connsiteY257" fmla="*/ 2310233 h 2323145"/>
              <a:gd name="connsiteX258" fmla="*/ 487366 w 11269336"/>
              <a:gd name="connsiteY258" fmla="*/ 2309053 h 2323145"/>
              <a:gd name="connsiteX259" fmla="*/ 416820 w 11269336"/>
              <a:gd name="connsiteY259" fmla="*/ 2305443 h 2323145"/>
              <a:gd name="connsiteX260" fmla="*/ 376805 w 11269336"/>
              <a:gd name="connsiteY260" fmla="*/ 2307647 h 2323145"/>
              <a:gd name="connsiteX261" fmla="*/ 266777 w 11269336"/>
              <a:gd name="connsiteY261" fmla="*/ 2309012 h 2323145"/>
              <a:gd name="connsiteX262" fmla="*/ 156013 w 11269336"/>
              <a:gd name="connsiteY262" fmla="*/ 2306832 h 2323145"/>
              <a:gd name="connsiteX263" fmla="*/ 87258 w 11269336"/>
              <a:gd name="connsiteY263" fmla="*/ 2285511 h 2323145"/>
              <a:gd name="connsiteX264" fmla="*/ 23798 w 11269336"/>
              <a:gd name="connsiteY264" fmla="*/ 2281822 h 2323145"/>
              <a:gd name="connsiteX265" fmla="*/ 0 w 11269336"/>
              <a:gd name="connsiteY265" fmla="*/ 2285369 h 2323145"/>
              <a:gd name="connsiteX266" fmla="*/ 0 w 11269336"/>
              <a:gd name="connsiteY26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028928 w 11269336"/>
              <a:gd name="connsiteY21" fmla="*/ 745350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028928 w 11269336"/>
              <a:gd name="connsiteY21" fmla="*/ 745350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9070855 w 11269336"/>
              <a:gd name="connsiteY23" fmla="*/ 794621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9070855 w 11269336"/>
              <a:gd name="connsiteY23" fmla="*/ 794621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795998 w 11269336"/>
              <a:gd name="connsiteY29" fmla="*/ 863337 h 2323145"/>
              <a:gd name="connsiteX30" fmla="*/ 8776970 w 11269336"/>
              <a:gd name="connsiteY30" fmla="*/ 885177 h 2323145"/>
              <a:gd name="connsiteX31" fmla="*/ 8755719 w 11269336"/>
              <a:gd name="connsiteY31" fmla="*/ 889754 h 2323145"/>
              <a:gd name="connsiteX32" fmla="*/ 8743257 w 11269336"/>
              <a:gd name="connsiteY32" fmla="*/ 904723 h 2323145"/>
              <a:gd name="connsiteX33" fmla="*/ 8721366 w 11269336"/>
              <a:gd name="connsiteY33" fmla="*/ 904711 h 2323145"/>
              <a:gd name="connsiteX34" fmla="*/ 8678353 w 11269336"/>
              <a:gd name="connsiteY34" fmla="*/ 926318 h 2323145"/>
              <a:gd name="connsiteX35" fmla="*/ 8636849 w 11269336"/>
              <a:gd name="connsiteY35" fmla="*/ 937900 h 2323145"/>
              <a:gd name="connsiteX36" fmla="*/ 8620213 w 11269336"/>
              <a:gd name="connsiteY36" fmla="*/ 943068 h 2323145"/>
              <a:gd name="connsiteX37" fmla="*/ 8612581 w 11269336"/>
              <a:gd name="connsiteY37" fmla="*/ 952695 h 2323145"/>
              <a:gd name="connsiteX38" fmla="*/ 8589038 w 11269336"/>
              <a:gd name="connsiteY38" fmla="*/ 963892 h 2323145"/>
              <a:gd name="connsiteX39" fmla="*/ 8579950 w 11269336"/>
              <a:gd name="connsiteY39" fmla="*/ 960899 h 2323145"/>
              <a:gd name="connsiteX40" fmla="*/ 8579319 w 11269336"/>
              <a:gd name="connsiteY40" fmla="*/ 965630 h 2323145"/>
              <a:gd name="connsiteX41" fmla="*/ 8547429 w 11269336"/>
              <a:gd name="connsiteY41" fmla="*/ 984506 h 2323145"/>
              <a:gd name="connsiteX42" fmla="*/ 8478704 w 11269336"/>
              <a:gd name="connsiteY42" fmla="*/ 1025490 h 2323145"/>
              <a:gd name="connsiteX43" fmla="*/ 8461421 w 11269336"/>
              <a:gd name="connsiteY43" fmla="*/ 1035512 h 2323145"/>
              <a:gd name="connsiteX44" fmla="*/ 8445003 w 11269336"/>
              <a:gd name="connsiteY44" fmla="*/ 1036851 h 2323145"/>
              <a:gd name="connsiteX45" fmla="*/ 8357350 w 11269336"/>
              <a:gd name="connsiteY45" fmla="*/ 1060213 h 2323145"/>
              <a:gd name="connsiteX46" fmla="*/ 8335565 w 11269336"/>
              <a:gd name="connsiteY46" fmla="*/ 1061151 h 2323145"/>
              <a:gd name="connsiteX47" fmla="*/ 8325267 w 11269336"/>
              <a:gd name="connsiteY47" fmla="*/ 1055919 h 2323145"/>
              <a:gd name="connsiteX48" fmla="*/ 8293586 w 11269336"/>
              <a:gd name="connsiteY48" fmla="*/ 1076144 h 2323145"/>
              <a:gd name="connsiteX49" fmla="*/ 8242405 w 11269336"/>
              <a:gd name="connsiteY49" fmla="*/ 1095960 h 2323145"/>
              <a:gd name="connsiteX50" fmla="*/ 8197391 w 11269336"/>
              <a:gd name="connsiteY50" fmla="*/ 1107746 h 2323145"/>
              <a:gd name="connsiteX51" fmla="*/ 8081474 w 11269336"/>
              <a:gd name="connsiteY51" fmla="*/ 1130125 h 2323145"/>
              <a:gd name="connsiteX52" fmla="*/ 8053585 w 11269336"/>
              <a:gd name="connsiteY52" fmla="*/ 1129169 h 2323145"/>
              <a:gd name="connsiteX53" fmla="*/ 8038422 w 11269336"/>
              <a:gd name="connsiteY53" fmla="*/ 1119092 h 2323145"/>
              <a:gd name="connsiteX54" fmla="*/ 8029450 w 11269336"/>
              <a:gd name="connsiteY54" fmla="*/ 1125592 h 2323145"/>
              <a:gd name="connsiteX55" fmla="*/ 7959552 w 11269336"/>
              <a:gd name="connsiteY55" fmla="*/ 1140188 h 2323145"/>
              <a:gd name="connsiteX56" fmla="*/ 7914188 w 11269336"/>
              <a:gd name="connsiteY56" fmla="*/ 1150862 h 2323145"/>
              <a:gd name="connsiteX57" fmla="*/ 7914918 w 11269336"/>
              <a:gd name="connsiteY57" fmla="*/ 1168758 h 2323145"/>
              <a:gd name="connsiteX58" fmla="*/ 7875510 w 11269336"/>
              <a:gd name="connsiteY58" fmla="*/ 1183153 h 2323145"/>
              <a:gd name="connsiteX59" fmla="*/ 7829932 w 11269336"/>
              <a:gd name="connsiteY59" fmla="*/ 1180782 h 2323145"/>
              <a:gd name="connsiteX60" fmla="*/ 7779182 w 11269336"/>
              <a:gd name="connsiteY60" fmla="*/ 1192665 h 2323145"/>
              <a:gd name="connsiteX61" fmla="*/ 7748774 w 11269336"/>
              <a:gd name="connsiteY61" fmla="*/ 1199586 h 2323145"/>
              <a:gd name="connsiteX62" fmla="*/ 7671846 w 11269336"/>
              <a:gd name="connsiteY62" fmla="*/ 1231966 h 2323145"/>
              <a:gd name="connsiteX63" fmla="*/ 7554146 w 11269336"/>
              <a:gd name="connsiteY63" fmla="*/ 1319748 h 2323145"/>
              <a:gd name="connsiteX64" fmla="*/ 7515052 w 11269336"/>
              <a:gd name="connsiteY64" fmla="*/ 1336718 h 2323145"/>
              <a:gd name="connsiteX65" fmla="*/ 7507193 w 11269336"/>
              <a:gd name="connsiteY65" fmla="*/ 1334617 h 2323145"/>
              <a:gd name="connsiteX66" fmla="*/ 7461694 w 11269336"/>
              <a:gd name="connsiteY66" fmla="*/ 1375866 h 2323145"/>
              <a:gd name="connsiteX67" fmla="*/ 7377571 w 11269336"/>
              <a:gd name="connsiteY67" fmla="*/ 1400128 h 2323145"/>
              <a:gd name="connsiteX68" fmla="*/ 7311261 w 11269336"/>
              <a:gd name="connsiteY68" fmla="*/ 1412652 h 2323145"/>
              <a:gd name="connsiteX69" fmla="*/ 7275307 w 11269336"/>
              <a:gd name="connsiteY69" fmla="*/ 1422171 h 2323145"/>
              <a:gd name="connsiteX70" fmla="*/ 7247783 w 11269336"/>
              <a:gd name="connsiteY70" fmla="*/ 1426330 h 2323145"/>
              <a:gd name="connsiteX71" fmla="*/ 7185047 w 11269336"/>
              <a:gd name="connsiteY71" fmla="*/ 1451812 h 2323145"/>
              <a:gd name="connsiteX72" fmla="*/ 7084117 w 11269336"/>
              <a:gd name="connsiteY72" fmla="*/ 1500281 h 2323145"/>
              <a:gd name="connsiteX73" fmla="*/ 7062011 w 11269336"/>
              <a:gd name="connsiteY73" fmla="*/ 1509183 h 2323145"/>
              <a:gd name="connsiteX74" fmla="*/ 7040555 w 11269336"/>
              <a:gd name="connsiteY74" fmla="*/ 1511207 h 2323145"/>
              <a:gd name="connsiteX75" fmla="*/ 7033438 w 11269336"/>
              <a:gd name="connsiteY75" fmla="*/ 1506772 h 2323145"/>
              <a:gd name="connsiteX76" fmla="*/ 7020886 w 11269336"/>
              <a:gd name="connsiteY76" fmla="*/ 1510764 h 2323145"/>
              <a:gd name="connsiteX77" fmla="*/ 7017033 w 11269336"/>
              <a:gd name="connsiteY77" fmla="*/ 1510650 h 2323145"/>
              <a:gd name="connsiteX78" fmla="*/ 6995460 w 11269336"/>
              <a:gd name="connsiteY78" fmla="*/ 1511173 h 2323145"/>
              <a:gd name="connsiteX79" fmla="*/ 6962144 w 11269336"/>
              <a:gd name="connsiteY79" fmla="*/ 1541508 h 2323145"/>
              <a:gd name="connsiteX80" fmla="*/ 6910674 w 11269336"/>
              <a:gd name="connsiteY80" fmla="*/ 1554793 h 2323145"/>
              <a:gd name="connsiteX81" fmla="*/ 6732152 w 11269336"/>
              <a:gd name="connsiteY81" fmla="*/ 1642538 h 2323145"/>
              <a:gd name="connsiteX82" fmla="*/ 6694106 w 11269336"/>
              <a:gd name="connsiteY82" fmla="*/ 1632377 h 2323145"/>
              <a:gd name="connsiteX83" fmla="*/ 6617223 w 11269336"/>
              <a:gd name="connsiteY83" fmla="*/ 1659889 h 2323145"/>
              <a:gd name="connsiteX84" fmla="*/ 6521138 w 11269336"/>
              <a:gd name="connsiteY84" fmla="*/ 1744340 h 2323145"/>
              <a:gd name="connsiteX85" fmla="*/ 6380677 w 11269336"/>
              <a:gd name="connsiteY85" fmla="*/ 1796883 h 2323145"/>
              <a:gd name="connsiteX86" fmla="*/ 6374897 w 11269336"/>
              <a:gd name="connsiteY86" fmla="*/ 1809910 h 2323145"/>
              <a:gd name="connsiteX87" fmla="*/ 6364545 w 11269336"/>
              <a:gd name="connsiteY87" fmla="*/ 1820090 h 2323145"/>
              <a:gd name="connsiteX88" fmla="*/ 6362126 w 11269336"/>
              <a:gd name="connsiteY88" fmla="*/ 1819991 h 2323145"/>
              <a:gd name="connsiteX89" fmla="*/ 6346673 w 11269336"/>
              <a:gd name="connsiteY89" fmla="*/ 1827824 h 2323145"/>
              <a:gd name="connsiteX90" fmla="*/ 6345588 w 11269336"/>
              <a:gd name="connsiteY90" fmla="*/ 1832232 h 2323145"/>
              <a:gd name="connsiteX91" fmla="*/ 6335708 w 11269336"/>
              <a:gd name="connsiteY91" fmla="*/ 1838451 h 2323145"/>
              <a:gd name="connsiteX92" fmla="*/ 6318182 w 11269336"/>
              <a:gd name="connsiteY92" fmla="*/ 1852975 h 2323145"/>
              <a:gd name="connsiteX93" fmla="*/ 6313084 w 11269336"/>
              <a:gd name="connsiteY93" fmla="*/ 1853561 h 2323145"/>
              <a:gd name="connsiteX94" fmla="*/ 6283816 w 11269336"/>
              <a:gd name="connsiteY94" fmla="*/ 1872148 h 2323145"/>
              <a:gd name="connsiteX95" fmla="*/ 6282550 w 11269336"/>
              <a:gd name="connsiteY95" fmla="*/ 1871392 h 2323145"/>
              <a:gd name="connsiteX96" fmla="*/ 6270527 w 11269336"/>
              <a:gd name="connsiteY96" fmla="*/ 1872208 h 2323145"/>
              <a:gd name="connsiteX97" fmla="*/ 6249518 w 11269336"/>
              <a:gd name="connsiteY97" fmla="*/ 1876079 h 2323145"/>
              <a:gd name="connsiteX98" fmla="*/ 6190386 w 11269336"/>
              <a:gd name="connsiteY98" fmla="*/ 1872478 h 2323145"/>
              <a:gd name="connsiteX99" fmla="*/ 6159777 w 11269336"/>
              <a:gd name="connsiteY99" fmla="*/ 1891745 h 2323145"/>
              <a:gd name="connsiteX100" fmla="*/ 6153131 w 11269336"/>
              <a:gd name="connsiteY100" fmla="*/ 1895079 h 2323145"/>
              <a:gd name="connsiteX101" fmla="*/ 6152798 w 11269336"/>
              <a:gd name="connsiteY101" fmla="*/ 1894920 h 2323145"/>
              <a:gd name="connsiteX102" fmla="*/ 6145388 w 11269336"/>
              <a:gd name="connsiteY102" fmla="*/ 1897990 h 2323145"/>
              <a:gd name="connsiteX103" fmla="*/ 6141014 w 11269336"/>
              <a:gd name="connsiteY103" fmla="*/ 1901155 h 2323145"/>
              <a:gd name="connsiteX104" fmla="*/ 6128122 w 11269336"/>
              <a:gd name="connsiteY104" fmla="*/ 1907623 h 2323145"/>
              <a:gd name="connsiteX105" fmla="*/ 6122351 w 11269336"/>
              <a:gd name="connsiteY105" fmla="*/ 1908359 h 2323145"/>
              <a:gd name="connsiteX106" fmla="*/ 6064750 w 11269336"/>
              <a:gd name="connsiteY106" fmla="*/ 1896394 h 2323145"/>
              <a:gd name="connsiteX107" fmla="*/ 5964230 w 11269336"/>
              <a:gd name="connsiteY107" fmla="*/ 1910038 h 2323145"/>
              <a:gd name="connsiteX108" fmla="*/ 5865399 w 11269336"/>
              <a:gd name="connsiteY108" fmla="*/ 1926966 h 2323145"/>
              <a:gd name="connsiteX109" fmla="*/ 5829951 w 11269336"/>
              <a:gd name="connsiteY109" fmla="*/ 1934755 h 2323145"/>
              <a:gd name="connsiteX110" fmla="*/ 5765285 w 11269336"/>
              <a:gd name="connsiteY110" fmla="*/ 1941322 h 2323145"/>
              <a:gd name="connsiteX111" fmla="*/ 5734750 w 11269336"/>
              <a:gd name="connsiteY111" fmla="*/ 1939793 h 2323145"/>
              <a:gd name="connsiteX112" fmla="*/ 5733569 w 11269336"/>
              <a:gd name="connsiteY112" fmla="*/ 1940505 h 2323145"/>
              <a:gd name="connsiteX113" fmla="*/ 5730329 w 11269336"/>
              <a:gd name="connsiteY113" fmla="*/ 1937845 h 2323145"/>
              <a:gd name="connsiteX114" fmla="*/ 5724661 w 11269336"/>
              <a:gd name="connsiteY114" fmla="*/ 1937455 h 2323145"/>
              <a:gd name="connsiteX115" fmla="*/ 5710186 w 11269336"/>
              <a:gd name="connsiteY115" fmla="*/ 1941370 h 2323145"/>
              <a:gd name="connsiteX116" fmla="*/ 5704910 w 11269336"/>
              <a:gd name="connsiteY116" fmla="*/ 1943663 h 2323145"/>
              <a:gd name="connsiteX117" fmla="*/ 5696836 w 11269336"/>
              <a:gd name="connsiteY117" fmla="*/ 1945271 h 2323145"/>
              <a:gd name="connsiteX118" fmla="*/ 5696583 w 11269336"/>
              <a:gd name="connsiteY118" fmla="*/ 1945050 h 2323145"/>
              <a:gd name="connsiteX119" fmla="*/ 5689123 w 11269336"/>
              <a:gd name="connsiteY119" fmla="*/ 1947067 h 2323145"/>
              <a:gd name="connsiteX120" fmla="*/ 5653291 w 11269336"/>
              <a:gd name="connsiteY120" fmla="*/ 1960245 h 2323145"/>
              <a:gd name="connsiteX121" fmla="*/ 5599385 w 11269336"/>
              <a:gd name="connsiteY121" fmla="*/ 1945198 h 2323145"/>
              <a:gd name="connsiteX122" fmla="*/ 5578300 w 11269336"/>
              <a:gd name="connsiteY122" fmla="*/ 1944963 h 2323145"/>
              <a:gd name="connsiteX123" fmla="*/ 5566758 w 11269336"/>
              <a:gd name="connsiteY123" fmla="*/ 1943441 h 2323145"/>
              <a:gd name="connsiteX124" fmla="*/ 5565857 w 11269336"/>
              <a:gd name="connsiteY124" fmla="*/ 1942445 h 2323145"/>
              <a:gd name="connsiteX125" fmla="*/ 5531534 w 11269336"/>
              <a:gd name="connsiteY125" fmla="*/ 1955208 h 2323145"/>
              <a:gd name="connsiteX126" fmla="*/ 5526552 w 11269336"/>
              <a:gd name="connsiteY126" fmla="*/ 1954799 h 2323145"/>
              <a:gd name="connsiteX127" fmla="*/ 5504723 w 11269336"/>
              <a:gd name="connsiteY127" fmla="*/ 1965811 h 2323145"/>
              <a:gd name="connsiteX128" fmla="*/ 5493156 w 11269336"/>
              <a:gd name="connsiteY128" fmla="*/ 1970063 h 2323145"/>
              <a:gd name="connsiteX129" fmla="*/ 5490486 w 11269336"/>
              <a:gd name="connsiteY129" fmla="*/ 1974227 h 2323145"/>
              <a:gd name="connsiteX130" fmla="*/ 5473107 w 11269336"/>
              <a:gd name="connsiteY130" fmla="*/ 1979001 h 2323145"/>
              <a:gd name="connsiteX131" fmla="*/ 5470885 w 11269336"/>
              <a:gd name="connsiteY131" fmla="*/ 1978432 h 2323145"/>
              <a:gd name="connsiteX132" fmla="*/ 5457393 w 11269336"/>
              <a:gd name="connsiteY132" fmla="*/ 1986525 h 2323145"/>
              <a:gd name="connsiteX133" fmla="*/ 5447102 w 11269336"/>
              <a:gd name="connsiteY133" fmla="*/ 1998329 h 2323145"/>
              <a:gd name="connsiteX134" fmla="*/ 5159151 w 11269336"/>
              <a:gd name="connsiteY134" fmla="*/ 2029640 h 2323145"/>
              <a:gd name="connsiteX135" fmla="*/ 5041688 w 11269336"/>
              <a:gd name="connsiteY135" fmla="*/ 2022334 h 2323145"/>
              <a:gd name="connsiteX136" fmla="*/ 4860988 w 11269336"/>
              <a:gd name="connsiteY136" fmla="*/ 2135698 h 2323145"/>
              <a:gd name="connsiteX137" fmla="*/ 4807902 w 11269336"/>
              <a:gd name="connsiteY137" fmla="*/ 2138894 h 2323145"/>
              <a:gd name="connsiteX138" fmla="*/ 4765388 w 11269336"/>
              <a:gd name="connsiteY138" fmla="*/ 2162525 h 2323145"/>
              <a:gd name="connsiteX139" fmla="*/ 4745033 w 11269336"/>
              <a:gd name="connsiteY139" fmla="*/ 2158859 h 2323145"/>
              <a:gd name="connsiteX140" fmla="*/ 4741475 w 11269336"/>
              <a:gd name="connsiteY140" fmla="*/ 2157998 h 2323145"/>
              <a:gd name="connsiteX141" fmla="*/ 4728247 w 11269336"/>
              <a:gd name="connsiteY141" fmla="*/ 2159526 h 2323145"/>
              <a:gd name="connsiteX142" fmla="*/ 4723263 w 11269336"/>
              <a:gd name="connsiteY142" fmla="*/ 2153742 h 2323145"/>
              <a:gd name="connsiteX143" fmla="*/ 4702453 w 11269336"/>
              <a:gd name="connsiteY143" fmla="*/ 2151586 h 2323145"/>
              <a:gd name="connsiteX144" fmla="*/ 4678455 w 11269336"/>
              <a:gd name="connsiteY144" fmla="*/ 2156131 h 2323145"/>
              <a:gd name="connsiteX145" fmla="*/ 4593061 w 11269336"/>
              <a:gd name="connsiteY145" fmla="*/ 2171597 h 2323145"/>
              <a:gd name="connsiteX146" fmla="*/ 4579902 w 11269336"/>
              <a:gd name="connsiteY146" fmla="*/ 2177927 h 2323145"/>
              <a:gd name="connsiteX147" fmla="*/ 4533444 w 11269336"/>
              <a:gd name="connsiteY147" fmla="*/ 2181200 h 2323145"/>
              <a:gd name="connsiteX148" fmla="*/ 4492832 w 11269336"/>
              <a:gd name="connsiteY148" fmla="*/ 2188033 h 2323145"/>
              <a:gd name="connsiteX149" fmla="*/ 4467257 w 11269336"/>
              <a:gd name="connsiteY149" fmla="*/ 2196121 h 2323145"/>
              <a:gd name="connsiteX150" fmla="*/ 4459937 w 11269336"/>
              <a:gd name="connsiteY150" fmla="*/ 2195182 h 2323145"/>
              <a:gd name="connsiteX151" fmla="*/ 4433312 w 11269336"/>
              <a:gd name="connsiteY151" fmla="*/ 2199004 h 2323145"/>
              <a:gd name="connsiteX152" fmla="*/ 4420601 w 11269336"/>
              <a:gd name="connsiteY152" fmla="*/ 2205158 h 2323145"/>
              <a:gd name="connsiteX153" fmla="*/ 4405765 w 11269336"/>
              <a:gd name="connsiteY153" fmla="*/ 2199902 h 2323145"/>
              <a:gd name="connsiteX154" fmla="*/ 4401354 w 11269336"/>
              <a:gd name="connsiteY154" fmla="*/ 2194745 h 2323145"/>
              <a:gd name="connsiteX155" fmla="*/ 4383151 w 11269336"/>
              <a:gd name="connsiteY155" fmla="*/ 2201140 h 2323145"/>
              <a:gd name="connsiteX156" fmla="*/ 4366646 w 11269336"/>
              <a:gd name="connsiteY156" fmla="*/ 2198564 h 2323145"/>
              <a:gd name="connsiteX157" fmla="*/ 4354009 w 11269336"/>
              <a:gd name="connsiteY157" fmla="*/ 2204984 h 2323145"/>
              <a:gd name="connsiteX158" fmla="*/ 4348284 w 11269336"/>
              <a:gd name="connsiteY158" fmla="*/ 2205270 h 2323145"/>
              <a:gd name="connsiteX159" fmla="*/ 4333906 w 11269336"/>
              <a:gd name="connsiteY159" fmla="*/ 2205251 h 2323145"/>
              <a:gd name="connsiteX160" fmla="*/ 4308819 w 11269336"/>
              <a:gd name="connsiteY160" fmla="*/ 2203822 h 2323145"/>
              <a:gd name="connsiteX161" fmla="*/ 4301210 w 11269336"/>
              <a:gd name="connsiteY161" fmla="*/ 2204456 h 2323145"/>
              <a:gd name="connsiteX162" fmla="*/ 4283095 w 11269336"/>
              <a:gd name="connsiteY162" fmla="*/ 2198177 h 2323145"/>
              <a:gd name="connsiteX163" fmla="*/ 4250119 w 11269336"/>
              <a:gd name="connsiteY163" fmla="*/ 2196342 h 2323145"/>
              <a:gd name="connsiteX164" fmla="*/ 4189203 w 11269336"/>
              <a:gd name="connsiteY164" fmla="*/ 2178994 h 2323145"/>
              <a:gd name="connsiteX165" fmla="*/ 4154035 w 11269336"/>
              <a:gd name="connsiteY165" fmla="*/ 2171950 h 2323145"/>
              <a:gd name="connsiteX166" fmla="*/ 4129569 w 11269336"/>
              <a:gd name="connsiteY166" fmla="*/ 2163850 h 2323145"/>
              <a:gd name="connsiteX167" fmla="*/ 4061250 w 11269336"/>
              <a:gd name="connsiteY167" fmla="*/ 2159236 h 2323145"/>
              <a:gd name="connsiteX168" fmla="*/ 3945480 w 11269336"/>
              <a:gd name="connsiteY168" fmla="*/ 2158279 h 2323145"/>
              <a:gd name="connsiteX169" fmla="*/ 3921468 w 11269336"/>
              <a:gd name="connsiteY169" fmla="*/ 2156588 h 2323145"/>
              <a:gd name="connsiteX170" fmla="*/ 3903348 w 11269336"/>
              <a:gd name="connsiteY170" fmla="*/ 2149220 h 2323145"/>
              <a:gd name="connsiteX171" fmla="*/ 3901342 w 11269336"/>
              <a:gd name="connsiteY171" fmla="*/ 2142355 h 2323145"/>
              <a:gd name="connsiteX172" fmla="*/ 3888539 w 11269336"/>
              <a:gd name="connsiteY172" fmla="*/ 2140476 h 2323145"/>
              <a:gd name="connsiteX173" fmla="*/ 3885662 w 11269336"/>
              <a:gd name="connsiteY173" fmla="*/ 2138740 h 2323145"/>
              <a:gd name="connsiteX174" fmla="*/ 3868627 w 11269336"/>
              <a:gd name="connsiteY174" fmla="*/ 2130023 h 2323145"/>
              <a:gd name="connsiteX175" fmla="*/ 3819177 w 11269336"/>
              <a:gd name="connsiteY175" fmla="*/ 2142111 h 2323145"/>
              <a:gd name="connsiteX176" fmla="*/ 3769100 w 11269336"/>
              <a:gd name="connsiteY176" fmla="*/ 2131731 h 2323145"/>
              <a:gd name="connsiteX177" fmla="*/ 3562752 w 11269336"/>
              <a:gd name="connsiteY177" fmla="*/ 2131785 h 2323145"/>
              <a:gd name="connsiteX178" fmla="*/ 3541402 w 11269336"/>
              <a:gd name="connsiteY178" fmla="*/ 2106821 h 2323145"/>
              <a:gd name="connsiteX179" fmla="*/ 3365341 w 11269336"/>
              <a:gd name="connsiteY179" fmla="*/ 2077638 h 2323145"/>
              <a:gd name="connsiteX180" fmla="*/ 3170922 w 11269336"/>
              <a:gd name="connsiteY180" fmla="*/ 2115957 h 2323145"/>
              <a:gd name="connsiteX181" fmla="*/ 3156256 w 11269336"/>
              <a:gd name="connsiteY181" fmla="*/ 2124773 h 2323145"/>
              <a:gd name="connsiteX182" fmla="*/ 3140298 w 11269336"/>
              <a:gd name="connsiteY182" fmla="*/ 2129182 h 2323145"/>
              <a:gd name="connsiteX183" fmla="*/ 3138514 w 11269336"/>
              <a:gd name="connsiteY183" fmla="*/ 2128069 h 2323145"/>
              <a:gd name="connsiteX184" fmla="*/ 3120467 w 11269336"/>
              <a:gd name="connsiteY184" fmla="*/ 2128281 h 2323145"/>
              <a:gd name="connsiteX185" fmla="*/ 3116175 w 11269336"/>
              <a:gd name="connsiteY185" fmla="*/ 2131633 h 2323145"/>
              <a:gd name="connsiteX186" fmla="*/ 3103685 w 11269336"/>
              <a:gd name="connsiteY186" fmla="*/ 2132814 h 2323145"/>
              <a:gd name="connsiteX187" fmla="*/ 3078794 w 11269336"/>
              <a:gd name="connsiteY187" fmla="*/ 2137935 h 2323145"/>
              <a:gd name="connsiteX188" fmla="*/ 3074407 w 11269336"/>
              <a:gd name="connsiteY188" fmla="*/ 2136274 h 2323145"/>
              <a:gd name="connsiteX189" fmla="*/ 3037285 w 11269336"/>
              <a:gd name="connsiteY189" fmla="*/ 2139919 h 2323145"/>
              <a:gd name="connsiteX190" fmla="*/ 3036901 w 11269336"/>
              <a:gd name="connsiteY190" fmla="*/ 2138726 h 2323145"/>
              <a:gd name="connsiteX191" fmla="*/ 3026996 w 11269336"/>
              <a:gd name="connsiteY191" fmla="*/ 2134322 h 2323145"/>
              <a:gd name="connsiteX192" fmla="*/ 3007772 w 11269336"/>
              <a:gd name="connsiteY192" fmla="*/ 2128742 h 2323145"/>
              <a:gd name="connsiteX193" fmla="*/ 2965030 w 11269336"/>
              <a:gd name="connsiteY193" fmla="*/ 2100494 h 2323145"/>
              <a:gd name="connsiteX194" fmla="*/ 2926342 w 11269336"/>
              <a:gd name="connsiteY194" fmla="*/ 2104155 h 2323145"/>
              <a:gd name="connsiteX195" fmla="*/ 2918608 w 11269336"/>
              <a:gd name="connsiteY195" fmla="*/ 2104215 h 2323145"/>
              <a:gd name="connsiteX196" fmla="*/ 2918475 w 11269336"/>
              <a:gd name="connsiteY196" fmla="*/ 2103937 h 2323145"/>
              <a:gd name="connsiteX197" fmla="*/ 2910360 w 11269336"/>
              <a:gd name="connsiteY197" fmla="*/ 2103444 h 2323145"/>
              <a:gd name="connsiteX198" fmla="*/ 2904507 w 11269336"/>
              <a:gd name="connsiteY198" fmla="*/ 2104326 h 2323145"/>
              <a:gd name="connsiteX199" fmla="*/ 2889503 w 11269336"/>
              <a:gd name="connsiteY199" fmla="*/ 2104443 h 2323145"/>
              <a:gd name="connsiteX200" fmla="*/ 2884480 w 11269336"/>
              <a:gd name="connsiteY200" fmla="*/ 2102626 h 2323145"/>
              <a:gd name="connsiteX201" fmla="*/ 2882689 w 11269336"/>
              <a:gd name="connsiteY201" fmla="*/ 2099228 h 2323145"/>
              <a:gd name="connsiteX202" fmla="*/ 2881291 w 11269336"/>
              <a:gd name="connsiteY202" fmla="*/ 2099618 h 2323145"/>
              <a:gd name="connsiteX203" fmla="*/ 2853979 w 11269336"/>
              <a:gd name="connsiteY203" fmla="*/ 2090388 h 2323145"/>
              <a:gd name="connsiteX204" fmla="*/ 2791790 w 11269336"/>
              <a:gd name="connsiteY204" fmla="*/ 2080332 h 2323145"/>
              <a:gd name="connsiteX205" fmla="*/ 2755844 w 11269336"/>
              <a:gd name="connsiteY205" fmla="*/ 2078874 h 2323145"/>
              <a:gd name="connsiteX206" fmla="*/ 2657742 w 11269336"/>
              <a:gd name="connsiteY206" fmla="*/ 2070179 h 2323145"/>
              <a:gd name="connsiteX207" fmla="*/ 2559549 w 11269336"/>
              <a:gd name="connsiteY207" fmla="*/ 2057873 h 2323145"/>
              <a:gd name="connsiteX208" fmla="*/ 2512054 w 11269336"/>
              <a:gd name="connsiteY208" fmla="*/ 2031671 h 2323145"/>
              <a:gd name="connsiteX209" fmla="*/ 2506437 w 11269336"/>
              <a:gd name="connsiteY209" fmla="*/ 2030918 h 2323145"/>
              <a:gd name="connsiteX210" fmla="*/ 2491752 w 11269336"/>
              <a:gd name="connsiteY210" fmla="*/ 2033906 h 2323145"/>
              <a:gd name="connsiteX211" fmla="*/ 2486338 w 11269336"/>
              <a:gd name="connsiteY211" fmla="*/ 2035862 h 2323145"/>
              <a:gd name="connsiteX212" fmla="*/ 2478186 w 11269336"/>
              <a:gd name="connsiteY212" fmla="*/ 2036953 h 2323145"/>
              <a:gd name="connsiteX213" fmla="*/ 2477950 w 11269336"/>
              <a:gd name="connsiteY213" fmla="*/ 2036715 h 2323145"/>
              <a:gd name="connsiteX214" fmla="*/ 2470381 w 11269336"/>
              <a:gd name="connsiteY214" fmla="*/ 2038256 h 2323145"/>
              <a:gd name="connsiteX215" fmla="*/ 2433781 w 11269336"/>
              <a:gd name="connsiteY215" fmla="*/ 2049140 h 2323145"/>
              <a:gd name="connsiteX216" fmla="*/ 2381172 w 11269336"/>
              <a:gd name="connsiteY216" fmla="*/ 2030645 h 2323145"/>
              <a:gd name="connsiteX217" fmla="*/ 2360198 w 11269336"/>
              <a:gd name="connsiteY217" fmla="*/ 2029059 h 2323145"/>
              <a:gd name="connsiteX218" fmla="*/ 2348815 w 11269336"/>
              <a:gd name="connsiteY218" fmla="*/ 2026798 h 2323145"/>
              <a:gd name="connsiteX219" fmla="*/ 2347988 w 11269336"/>
              <a:gd name="connsiteY219" fmla="*/ 2025745 h 2323145"/>
              <a:gd name="connsiteX220" fmla="*/ 2312920 w 11269336"/>
              <a:gd name="connsiteY220" fmla="*/ 2036311 h 2323145"/>
              <a:gd name="connsiteX221" fmla="*/ 2307986 w 11269336"/>
              <a:gd name="connsiteY221" fmla="*/ 2035583 h 2323145"/>
              <a:gd name="connsiteX222" fmla="*/ 2285481 w 11269336"/>
              <a:gd name="connsiteY222" fmla="*/ 2045197 h 2323145"/>
              <a:gd name="connsiteX223" fmla="*/ 2273666 w 11269336"/>
              <a:gd name="connsiteY223" fmla="*/ 2048710 h 2323145"/>
              <a:gd name="connsiteX224" fmla="*/ 2270719 w 11269336"/>
              <a:gd name="connsiteY224" fmla="*/ 2052702 h 2323145"/>
              <a:gd name="connsiteX225" fmla="*/ 2253080 w 11269336"/>
              <a:gd name="connsiteY225" fmla="*/ 2056363 h 2323145"/>
              <a:gd name="connsiteX226" fmla="*/ 2250906 w 11269336"/>
              <a:gd name="connsiteY226" fmla="*/ 2055654 h 2323145"/>
              <a:gd name="connsiteX227" fmla="*/ 2236905 w 11269336"/>
              <a:gd name="connsiteY227" fmla="*/ 2062882 h 2323145"/>
              <a:gd name="connsiteX228" fmla="*/ 2225830 w 11269336"/>
              <a:gd name="connsiteY228" fmla="*/ 2074027 h 2323145"/>
              <a:gd name="connsiteX229" fmla="*/ 2073776 w 11269336"/>
              <a:gd name="connsiteY229" fmla="*/ 2089244 h 2323145"/>
              <a:gd name="connsiteX230" fmla="*/ 1948256 w 11269336"/>
              <a:gd name="connsiteY230" fmla="*/ 2146616 h 2323145"/>
              <a:gd name="connsiteX231" fmla="*/ 1865582 w 11269336"/>
              <a:gd name="connsiteY231" fmla="*/ 2153738 h 2323145"/>
              <a:gd name="connsiteX232" fmla="*/ 1835210 w 11269336"/>
              <a:gd name="connsiteY232" fmla="*/ 2134244 h 2323145"/>
              <a:gd name="connsiteX233" fmla="*/ 1632661 w 11269336"/>
              <a:gd name="connsiteY233" fmla="*/ 2173882 h 2323145"/>
              <a:gd name="connsiteX234" fmla="*/ 1579590 w 11269336"/>
              <a:gd name="connsiteY234" fmla="*/ 2173680 h 2323145"/>
              <a:gd name="connsiteX235" fmla="*/ 1535601 w 11269336"/>
              <a:gd name="connsiteY235" fmla="*/ 2194590 h 2323145"/>
              <a:gd name="connsiteX236" fmla="*/ 1515594 w 11269336"/>
              <a:gd name="connsiteY236" fmla="*/ 2189622 h 2323145"/>
              <a:gd name="connsiteX237" fmla="*/ 1512113 w 11269336"/>
              <a:gd name="connsiteY237" fmla="*/ 2188534 h 2323145"/>
              <a:gd name="connsiteX238" fmla="*/ 1498838 w 11269336"/>
              <a:gd name="connsiteY238" fmla="*/ 2189213 h 2323145"/>
              <a:gd name="connsiteX239" fmla="*/ 1494279 w 11269336"/>
              <a:gd name="connsiteY239" fmla="*/ 2183112 h 2323145"/>
              <a:gd name="connsiteX240" fmla="*/ 1473714 w 11269336"/>
              <a:gd name="connsiteY240" fmla="*/ 2179625 h 2323145"/>
              <a:gd name="connsiteX241" fmla="*/ 1449503 w 11269336"/>
              <a:gd name="connsiteY241" fmla="*/ 2182633 h 2323145"/>
              <a:gd name="connsiteX242" fmla="*/ 1266687 w 11269336"/>
              <a:gd name="connsiteY242" fmla="*/ 2212688 h 2323145"/>
              <a:gd name="connsiteX243" fmla="*/ 1239614 w 11269336"/>
              <a:gd name="connsiteY243" fmla="*/ 2209727 h 2323145"/>
              <a:gd name="connsiteX244" fmla="*/ 1202436 w 11269336"/>
              <a:gd name="connsiteY244" fmla="*/ 2209817 h 2323145"/>
              <a:gd name="connsiteX245" fmla="*/ 1136097 w 11269336"/>
              <a:gd name="connsiteY245" fmla="*/ 2205112 h 2323145"/>
              <a:gd name="connsiteX246" fmla="*/ 988232 w 11269336"/>
              <a:gd name="connsiteY246" fmla="*/ 2235635 h 2323145"/>
              <a:gd name="connsiteX247" fmla="*/ 981959 w 11269336"/>
              <a:gd name="connsiteY247" fmla="*/ 2231607 h 2323145"/>
              <a:gd name="connsiteX248" fmla="*/ 938600 w 11269336"/>
              <a:gd name="connsiteY248" fmla="*/ 2238113 h 2323145"/>
              <a:gd name="connsiteX249" fmla="*/ 791788 w 11269336"/>
              <a:gd name="connsiteY249" fmla="*/ 2293224 h 2323145"/>
              <a:gd name="connsiteX250" fmla="*/ 706914 w 11269336"/>
              <a:gd name="connsiteY250" fmla="*/ 2305046 h 2323145"/>
              <a:gd name="connsiteX251" fmla="*/ 675971 w 11269336"/>
              <a:gd name="connsiteY251" fmla="*/ 2304030 h 2323145"/>
              <a:gd name="connsiteX252" fmla="*/ 624180 w 11269336"/>
              <a:gd name="connsiteY252" fmla="*/ 2302650 h 2323145"/>
              <a:gd name="connsiteX253" fmla="*/ 583453 w 11269336"/>
              <a:gd name="connsiteY253" fmla="*/ 2288788 h 2323145"/>
              <a:gd name="connsiteX254" fmla="*/ 540946 w 11269336"/>
              <a:gd name="connsiteY254" fmla="*/ 2292721 h 2323145"/>
              <a:gd name="connsiteX255" fmla="*/ 533680 w 11269336"/>
              <a:gd name="connsiteY255" fmla="*/ 2310233 h 2323145"/>
              <a:gd name="connsiteX256" fmla="*/ 487366 w 11269336"/>
              <a:gd name="connsiteY256" fmla="*/ 2309053 h 2323145"/>
              <a:gd name="connsiteX257" fmla="*/ 416820 w 11269336"/>
              <a:gd name="connsiteY257" fmla="*/ 2305443 h 2323145"/>
              <a:gd name="connsiteX258" fmla="*/ 376805 w 11269336"/>
              <a:gd name="connsiteY258" fmla="*/ 2307647 h 2323145"/>
              <a:gd name="connsiteX259" fmla="*/ 266777 w 11269336"/>
              <a:gd name="connsiteY259" fmla="*/ 2309012 h 2323145"/>
              <a:gd name="connsiteX260" fmla="*/ 156013 w 11269336"/>
              <a:gd name="connsiteY260" fmla="*/ 2306832 h 2323145"/>
              <a:gd name="connsiteX261" fmla="*/ 87258 w 11269336"/>
              <a:gd name="connsiteY261" fmla="*/ 2285511 h 2323145"/>
              <a:gd name="connsiteX262" fmla="*/ 23798 w 11269336"/>
              <a:gd name="connsiteY262" fmla="*/ 2281822 h 2323145"/>
              <a:gd name="connsiteX263" fmla="*/ 0 w 11269336"/>
              <a:gd name="connsiteY263" fmla="*/ 2285369 h 2323145"/>
              <a:gd name="connsiteX264" fmla="*/ 0 w 11269336"/>
              <a:gd name="connsiteY264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8914746 w 11269336"/>
              <a:gd name="connsiteY23" fmla="*/ 826428 h 2323145"/>
              <a:gd name="connsiteX24" fmla="*/ 8917778 w 11269336"/>
              <a:gd name="connsiteY24" fmla="*/ 835198 h 2323145"/>
              <a:gd name="connsiteX25" fmla="*/ 8905560 w 11269336"/>
              <a:gd name="connsiteY25" fmla="*/ 838358 h 2323145"/>
              <a:gd name="connsiteX26" fmla="*/ 8897564 w 11269336"/>
              <a:gd name="connsiteY26" fmla="*/ 834287 h 2323145"/>
              <a:gd name="connsiteX27" fmla="*/ 8878040 w 11269336"/>
              <a:gd name="connsiteY27" fmla="*/ 844150 h 2323145"/>
              <a:gd name="connsiteX28" fmla="*/ 8795998 w 11269336"/>
              <a:gd name="connsiteY28" fmla="*/ 863337 h 2323145"/>
              <a:gd name="connsiteX29" fmla="*/ 8776970 w 11269336"/>
              <a:gd name="connsiteY29" fmla="*/ 885177 h 2323145"/>
              <a:gd name="connsiteX30" fmla="*/ 8755719 w 11269336"/>
              <a:gd name="connsiteY30" fmla="*/ 889754 h 2323145"/>
              <a:gd name="connsiteX31" fmla="*/ 8743257 w 11269336"/>
              <a:gd name="connsiteY31" fmla="*/ 904723 h 2323145"/>
              <a:gd name="connsiteX32" fmla="*/ 8721366 w 11269336"/>
              <a:gd name="connsiteY32" fmla="*/ 904711 h 2323145"/>
              <a:gd name="connsiteX33" fmla="*/ 8678353 w 11269336"/>
              <a:gd name="connsiteY33" fmla="*/ 926318 h 2323145"/>
              <a:gd name="connsiteX34" fmla="*/ 8636849 w 11269336"/>
              <a:gd name="connsiteY34" fmla="*/ 937900 h 2323145"/>
              <a:gd name="connsiteX35" fmla="*/ 8620213 w 11269336"/>
              <a:gd name="connsiteY35" fmla="*/ 943068 h 2323145"/>
              <a:gd name="connsiteX36" fmla="*/ 8612581 w 11269336"/>
              <a:gd name="connsiteY36" fmla="*/ 952695 h 2323145"/>
              <a:gd name="connsiteX37" fmla="*/ 8589038 w 11269336"/>
              <a:gd name="connsiteY37" fmla="*/ 963892 h 2323145"/>
              <a:gd name="connsiteX38" fmla="*/ 8579950 w 11269336"/>
              <a:gd name="connsiteY38" fmla="*/ 960899 h 2323145"/>
              <a:gd name="connsiteX39" fmla="*/ 8579319 w 11269336"/>
              <a:gd name="connsiteY39" fmla="*/ 965630 h 2323145"/>
              <a:gd name="connsiteX40" fmla="*/ 8547429 w 11269336"/>
              <a:gd name="connsiteY40" fmla="*/ 984506 h 2323145"/>
              <a:gd name="connsiteX41" fmla="*/ 8478704 w 11269336"/>
              <a:gd name="connsiteY41" fmla="*/ 1025490 h 2323145"/>
              <a:gd name="connsiteX42" fmla="*/ 8461421 w 11269336"/>
              <a:gd name="connsiteY42" fmla="*/ 1035512 h 2323145"/>
              <a:gd name="connsiteX43" fmla="*/ 8445003 w 11269336"/>
              <a:gd name="connsiteY43" fmla="*/ 1036851 h 2323145"/>
              <a:gd name="connsiteX44" fmla="*/ 8357350 w 11269336"/>
              <a:gd name="connsiteY44" fmla="*/ 1060213 h 2323145"/>
              <a:gd name="connsiteX45" fmla="*/ 8335565 w 11269336"/>
              <a:gd name="connsiteY45" fmla="*/ 1061151 h 2323145"/>
              <a:gd name="connsiteX46" fmla="*/ 8325267 w 11269336"/>
              <a:gd name="connsiteY46" fmla="*/ 1055919 h 2323145"/>
              <a:gd name="connsiteX47" fmla="*/ 8293586 w 11269336"/>
              <a:gd name="connsiteY47" fmla="*/ 1076144 h 2323145"/>
              <a:gd name="connsiteX48" fmla="*/ 8242405 w 11269336"/>
              <a:gd name="connsiteY48" fmla="*/ 1095960 h 2323145"/>
              <a:gd name="connsiteX49" fmla="*/ 8197391 w 11269336"/>
              <a:gd name="connsiteY49" fmla="*/ 1107746 h 2323145"/>
              <a:gd name="connsiteX50" fmla="*/ 8081474 w 11269336"/>
              <a:gd name="connsiteY50" fmla="*/ 1130125 h 2323145"/>
              <a:gd name="connsiteX51" fmla="*/ 8053585 w 11269336"/>
              <a:gd name="connsiteY51" fmla="*/ 1129169 h 2323145"/>
              <a:gd name="connsiteX52" fmla="*/ 8038422 w 11269336"/>
              <a:gd name="connsiteY52" fmla="*/ 1119092 h 2323145"/>
              <a:gd name="connsiteX53" fmla="*/ 8029450 w 11269336"/>
              <a:gd name="connsiteY53" fmla="*/ 1125592 h 2323145"/>
              <a:gd name="connsiteX54" fmla="*/ 7959552 w 11269336"/>
              <a:gd name="connsiteY54" fmla="*/ 1140188 h 2323145"/>
              <a:gd name="connsiteX55" fmla="*/ 7914188 w 11269336"/>
              <a:gd name="connsiteY55" fmla="*/ 1150862 h 2323145"/>
              <a:gd name="connsiteX56" fmla="*/ 7914918 w 11269336"/>
              <a:gd name="connsiteY56" fmla="*/ 1168758 h 2323145"/>
              <a:gd name="connsiteX57" fmla="*/ 7875510 w 11269336"/>
              <a:gd name="connsiteY57" fmla="*/ 1183153 h 2323145"/>
              <a:gd name="connsiteX58" fmla="*/ 7829932 w 11269336"/>
              <a:gd name="connsiteY58" fmla="*/ 1180782 h 2323145"/>
              <a:gd name="connsiteX59" fmla="*/ 7779182 w 11269336"/>
              <a:gd name="connsiteY59" fmla="*/ 1192665 h 2323145"/>
              <a:gd name="connsiteX60" fmla="*/ 7748774 w 11269336"/>
              <a:gd name="connsiteY60" fmla="*/ 1199586 h 2323145"/>
              <a:gd name="connsiteX61" fmla="*/ 7671846 w 11269336"/>
              <a:gd name="connsiteY61" fmla="*/ 1231966 h 2323145"/>
              <a:gd name="connsiteX62" fmla="*/ 7554146 w 11269336"/>
              <a:gd name="connsiteY62" fmla="*/ 1319748 h 2323145"/>
              <a:gd name="connsiteX63" fmla="*/ 7515052 w 11269336"/>
              <a:gd name="connsiteY63" fmla="*/ 1336718 h 2323145"/>
              <a:gd name="connsiteX64" fmla="*/ 7507193 w 11269336"/>
              <a:gd name="connsiteY64" fmla="*/ 1334617 h 2323145"/>
              <a:gd name="connsiteX65" fmla="*/ 7461694 w 11269336"/>
              <a:gd name="connsiteY65" fmla="*/ 1375866 h 2323145"/>
              <a:gd name="connsiteX66" fmla="*/ 7377571 w 11269336"/>
              <a:gd name="connsiteY66" fmla="*/ 1400128 h 2323145"/>
              <a:gd name="connsiteX67" fmla="*/ 7311261 w 11269336"/>
              <a:gd name="connsiteY67" fmla="*/ 1412652 h 2323145"/>
              <a:gd name="connsiteX68" fmla="*/ 7275307 w 11269336"/>
              <a:gd name="connsiteY68" fmla="*/ 1422171 h 2323145"/>
              <a:gd name="connsiteX69" fmla="*/ 7247783 w 11269336"/>
              <a:gd name="connsiteY69" fmla="*/ 1426330 h 2323145"/>
              <a:gd name="connsiteX70" fmla="*/ 7185047 w 11269336"/>
              <a:gd name="connsiteY70" fmla="*/ 1451812 h 2323145"/>
              <a:gd name="connsiteX71" fmla="*/ 7084117 w 11269336"/>
              <a:gd name="connsiteY71" fmla="*/ 1500281 h 2323145"/>
              <a:gd name="connsiteX72" fmla="*/ 7062011 w 11269336"/>
              <a:gd name="connsiteY72" fmla="*/ 1509183 h 2323145"/>
              <a:gd name="connsiteX73" fmla="*/ 7040555 w 11269336"/>
              <a:gd name="connsiteY73" fmla="*/ 1511207 h 2323145"/>
              <a:gd name="connsiteX74" fmla="*/ 7033438 w 11269336"/>
              <a:gd name="connsiteY74" fmla="*/ 1506772 h 2323145"/>
              <a:gd name="connsiteX75" fmla="*/ 7020886 w 11269336"/>
              <a:gd name="connsiteY75" fmla="*/ 1510764 h 2323145"/>
              <a:gd name="connsiteX76" fmla="*/ 7017033 w 11269336"/>
              <a:gd name="connsiteY76" fmla="*/ 1510650 h 2323145"/>
              <a:gd name="connsiteX77" fmla="*/ 6995460 w 11269336"/>
              <a:gd name="connsiteY77" fmla="*/ 1511173 h 2323145"/>
              <a:gd name="connsiteX78" fmla="*/ 6962144 w 11269336"/>
              <a:gd name="connsiteY78" fmla="*/ 1541508 h 2323145"/>
              <a:gd name="connsiteX79" fmla="*/ 6910674 w 11269336"/>
              <a:gd name="connsiteY79" fmla="*/ 1554793 h 2323145"/>
              <a:gd name="connsiteX80" fmla="*/ 6732152 w 11269336"/>
              <a:gd name="connsiteY80" fmla="*/ 1642538 h 2323145"/>
              <a:gd name="connsiteX81" fmla="*/ 6694106 w 11269336"/>
              <a:gd name="connsiteY81" fmla="*/ 1632377 h 2323145"/>
              <a:gd name="connsiteX82" fmla="*/ 6617223 w 11269336"/>
              <a:gd name="connsiteY82" fmla="*/ 1659889 h 2323145"/>
              <a:gd name="connsiteX83" fmla="*/ 6521138 w 11269336"/>
              <a:gd name="connsiteY83" fmla="*/ 1744340 h 2323145"/>
              <a:gd name="connsiteX84" fmla="*/ 6380677 w 11269336"/>
              <a:gd name="connsiteY84" fmla="*/ 1796883 h 2323145"/>
              <a:gd name="connsiteX85" fmla="*/ 6374897 w 11269336"/>
              <a:gd name="connsiteY85" fmla="*/ 1809910 h 2323145"/>
              <a:gd name="connsiteX86" fmla="*/ 6364545 w 11269336"/>
              <a:gd name="connsiteY86" fmla="*/ 1820090 h 2323145"/>
              <a:gd name="connsiteX87" fmla="*/ 6362126 w 11269336"/>
              <a:gd name="connsiteY87" fmla="*/ 1819991 h 2323145"/>
              <a:gd name="connsiteX88" fmla="*/ 6346673 w 11269336"/>
              <a:gd name="connsiteY88" fmla="*/ 1827824 h 2323145"/>
              <a:gd name="connsiteX89" fmla="*/ 6345588 w 11269336"/>
              <a:gd name="connsiteY89" fmla="*/ 1832232 h 2323145"/>
              <a:gd name="connsiteX90" fmla="*/ 6335708 w 11269336"/>
              <a:gd name="connsiteY90" fmla="*/ 1838451 h 2323145"/>
              <a:gd name="connsiteX91" fmla="*/ 6318182 w 11269336"/>
              <a:gd name="connsiteY91" fmla="*/ 1852975 h 2323145"/>
              <a:gd name="connsiteX92" fmla="*/ 6313084 w 11269336"/>
              <a:gd name="connsiteY92" fmla="*/ 1853561 h 2323145"/>
              <a:gd name="connsiteX93" fmla="*/ 6283816 w 11269336"/>
              <a:gd name="connsiteY93" fmla="*/ 1872148 h 2323145"/>
              <a:gd name="connsiteX94" fmla="*/ 6282550 w 11269336"/>
              <a:gd name="connsiteY94" fmla="*/ 1871392 h 2323145"/>
              <a:gd name="connsiteX95" fmla="*/ 6270527 w 11269336"/>
              <a:gd name="connsiteY95" fmla="*/ 1872208 h 2323145"/>
              <a:gd name="connsiteX96" fmla="*/ 6249518 w 11269336"/>
              <a:gd name="connsiteY96" fmla="*/ 1876079 h 2323145"/>
              <a:gd name="connsiteX97" fmla="*/ 6190386 w 11269336"/>
              <a:gd name="connsiteY97" fmla="*/ 1872478 h 2323145"/>
              <a:gd name="connsiteX98" fmla="*/ 6159777 w 11269336"/>
              <a:gd name="connsiteY98" fmla="*/ 1891745 h 2323145"/>
              <a:gd name="connsiteX99" fmla="*/ 6153131 w 11269336"/>
              <a:gd name="connsiteY99" fmla="*/ 1895079 h 2323145"/>
              <a:gd name="connsiteX100" fmla="*/ 6152798 w 11269336"/>
              <a:gd name="connsiteY100" fmla="*/ 1894920 h 2323145"/>
              <a:gd name="connsiteX101" fmla="*/ 6145388 w 11269336"/>
              <a:gd name="connsiteY101" fmla="*/ 1897990 h 2323145"/>
              <a:gd name="connsiteX102" fmla="*/ 6141014 w 11269336"/>
              <a:gd name="connsiteY102" fmla="*/ 1901155 h 2323145"/>
              <a:gd name="connsiteX103" fmla="*/ 6128122 w 11269336"/>
              <a:gd name="connsiteY103" fmla="*/ 1907623 h 2323145"/>
              <a:gd name="connsiteX104" fmla="*/ 6122351 w 11269336"/>
              <a:gd name="connsiteY104" fmla="*/ 1908359 h 2323145"/>
              <a:gd name="connsiteX105" fmla="*/ 6064750 w 11269336"/>
              <a:gd name="connsiteY105" fmla="*/ 1896394 h 2323145"/>
              <a:gd name="connsiteX106" fmla="*/ 5964230 w 11269336"/>
              <a:gd name="connsiteY106" fmla="*/ 1910038 h 2323145"/>
              <a:gd name="connsiteX107" fmla="*/ 5865399 w 11269336"/>
              <a:gd name="connsiteY107" fmla="*/ 1926966 h 2323145"/>
              <a:gd name="connsiteX108" fmla="*/ 5829951 w 11269336"/>
              <a:gd name="connsiteY108" fmla="*/ 1934755 h 2323145"/>
              <a:gd name="connsiteX109" fmla="*/ 5765285 w 11269336"/>
              <a:gd name="connsiteY109" fmla="*/ 1941322 h 2323145"/>
              <a:gd name="connsiteX110" fmla="*/ 5734750 w 11269336"/>
              <a:gd name="connsiteY110" fmla="*/ 1939793 h 2323145"/>
              <a:gd name="connsiteX111" fmla="*/ 5733569 w 11269336"/>
              <a:gd name="connsiteY111" fmla="*/ 1940505 h 2323145"/>
              <a:gd name="connsiteX112" fmla="*/ 5730329 w 11269336"/>
              <a:gd name="connsiteY112" fmla="*/ 1937845 h 2323145"/>
              <a:gd name="connsiteX113" fmla="*/ 5724661 w 11269336"/>
              <a:gd name="connsiteY113" fmla="*/ 1937455 h 2323145"/>
              <a:gd name="connsiteX114" fmla="*/ 5710186 w 11269336"/>
              <a:gd name="connsiteY114" fmla="*/ 1941370 h 2323145"/>
              <a:gd name="connsiteX115" fmla="*/ 5704910 w 11269336"/>
              <a:gd name="connsiteY115" fmla="*/ 1943663 h 2323145"/>
              <a:gd name="connsiteX116" fmla="*/ 5696836 w 11269336"/>
              <a:gd name="connsiteY116" fmla="*/ 1945271 h 2323145"/>
              <a:gd name="connsiteX117" fmla="*/ 5696583 w 11269336"/>
              <a:gd name="connsiteY117" fmla="*/ 1945050 h 2323145"/>
              <a:gd name="connsiteX118" fmla="*/ 5689123 w 11269336"/>
              <a:gd name="connsiteY118" fmla="*/ 1947067 h 2323145"/>
              <a:gd name="connsiteX119" fmla="*/ 5653291 w 11269336"/>
              <a:gd name="connsiteY119" fmla="*/ 1960245 h 2323145"/>
              <a:gd name="connsiteX120" fmla="*/ 5599385 w 11269336"/>
              <a:gd name="connsiteY120" fmla="*/ 1945198 h 2323145"/>
              <a:gd name="connsiteX121" fmla="*/ 5578300 w 11269336"/>
              <a:gd name="connsiteY121" fmla="*/ 1944963 h 2323145"/>
              <a:gd name="connsiteX122" fmla="*/ 5566758 w 11269336"/>
              <a:gd name="connsiteY122" fmla="*/ 1943441 h 2323145"/>
              <a:gd name="connsiteX123" fmla="*/ 5565857 w 11269336"/>
              <a:gd name="connsiteY123" fmla="*/ 1942445 h 2323145"/>
              <a:gd name="connsiteX124" fmla="*/ 5531534 w 11269336"/>
              <a:gd name="connsiteY124" fmla="*/ 1955208 h 2323145"/>
              <a:gd name="connsiteX125" fmla="*/ 5526552 w 11269336"/>
              <a:gd name="connsiteY125" fmla="*/ 1954799 h 2323145"/>
              <a:gd name="connsiteX126" fmla="*/ 5504723 w 11269336"/>
              <a:gd name="connsiteY126" fmla="*/ 1965811 h 2323145"/>
              <a:gd name="connsiteX127" fmla="*/ 5493156 w 11269336"/>
              <a:gd name="connsiteY127" fmla="*/ 1970063 h 2323145"/>
              <a:gd name="connsiteX128" fmla="*/ 5490486 w 11269336"/>
              <a:gd name="connsiteY128" fmla="*/ 1974227 h 2323145"/>
              <a:gd name="connsiteX129" fmla="*/ 5473107 w 11269336"/>
              <a:gd name="connsiteY129" fmla="*/ 1979001 h 2323145"/>
              <a:gd name="connsiteX130" fmla="*/ 5470885 w 11269336"/>
              <a:gd name="connsiteY130" fmla="*/ 1978432 h 2323145"/>
              <a:gd name="connsiteX131" fmla="*/ 5457393 w 11269336"/>
              <a:gd name="connsiteY131" fmla="*/ 1986525 h 2323145"/>
              <a:gd name="connsiteX132" fmla="*/ 5447102 w 11269336"/>
              <a:gd name="connsiteY132" fmla="*/ 1998329 h 2323145"/>
              <a:gd name="connsiteX133" fmla="*/ 5159151 w 11269336"/>
              <a:gd name="connsiteY133" fmla="*/ 2029640 h 2323145"/>
              <a:gd name="connsiteX134" fmla="*/ 5041688 w 11269336"/>
              <a:gd name="connsiteY134" fmla="*/ 2022334 h 2323145"/>
              <a:gd name="connsiteX135" fmla="*/ 4860988 w 11269336"/>
              <a:gd name="connsiteY135" fmla="*/ 2135698 h 2323145"/>
              <a:gd name="connsiteX136" fmla="*/ 4807902 w 11269336"/>
              <a:gd name="connsiteY136" fmla="*/ 2138894 h 2323145"/>
              <a:gd name="connsiteX137" fmla="*/ 4765388 w 11269336"/>
              <a:gd name="connsiteY137" fmla="*/ 2162525 h 2323145"/>
              <a:gd name="connsiteX138" fmla="*/ 4745033 w 11269336"/>
              <a:gd name="connsiteY138" fmla="*/ 2158859 h 2323145"/>
              <a:gd name="connsiteX139" fmla="*/ 4741475 w 11269336"/>
              <a:gd name="connsiteY139" fmla="*/ 2157998 h 2323145"/>
              <a:gd name="connsiteX140" fmla="*/ 4728247 w 11269336"/>
              <a:gd name="connsiteY140" fmla="*/ 2159526 h 2323145"/>
              <a:gd name="connsiteX141" fmla="*/ 4723263 w 11269336"/>
              <a:gd name="connsiteY141" fmla="*/ 2153742 h 2323145"/>
              <a:gd name="connsiteX142" fmla="*/ 4702453 w 11269336"/>
              <a:gd name="connsiteY142" fmla="*/ 2151586 h 2323145"/>
              <a:gd name="connsiteX143" fmla="*/ 4678455 w 11269336"/>
              <a:gd name="connsiteY143" fmla="*/ 2156131 h 2323145"/>
              <a:gd name="connsiteX144" fmla="*/ 4593061 w 11269336"/>
              <a:gd name="connsiteY144" fmla="*/ 2171597 h 2323145"/>
              <a:gd name="connsiteX145" fmla="*/ 4579902 w 11269336"/>
              <a:gd name="connsiteY145" fmla="*/ 2177927 h 2323145"/>
              <a:gd name="connsiteX146" fmla="*/ 4533444 w 11269336"/>
              <a:gd name="connsiteY146" fmla="*/ 2181200 h 2323145"/>
              <a:gd name="connsiteX147" fmla="*/ 4492832 w 11269336"/>
              <a:gd name="connsiteY147" fmla="*/ 2188033 h 2323145"/>
              <a:gd name="connsiteX148" fmla="*/ 4467257 w 11269336"/>
              <a:gd name="connsiteY148" fmla="*/ 2196121 h 2323145"/>
              <a:gd name="connsiteX149" fmla="*/ 4459937 w 11269336"/>
              <a:gd name="connsiteY149" fmla="*/ 2195182 h 2323145"/>
              <a:gd name="connsiteX150" fmla="*/ 4433312 w 11269336"/>
              <a:gd name="connsiteY150" fmla="*/ 2199004 h 2323145"/>
              <a:gd name="connsiteX151" fmla="*/ 4420601 w 11269336"/>
              <a:gd name="connsiteY151" fmla="*/ 2205158 h 2323145"/>
              <a:gd name="connsiteX152" fmla="*/ 4405765 w 11269336"/>
              <a:gd name="connsiteY152" fmla="*/ 2199902 h 2323145"/>
              <a:gd name="connsiteX153" fmla="*/ 4401354 w 11269336"/>
              <a:gd name="connsiteY153" fmla="*/ 2194745 h 2323145"/>
              <a:gd name="connsiteX154" fmla="*/ 4383151 w 11269336"/>
              <a:gd name="connsiteY154" fmla="*/ 2201140 h 2323145"/>
              <a:gd name="connsiteX155" fmla="*/ 4366646 w 11269336"/>
              <a:gd name="connsiteY155" fmla="*/ 2198564 h 2323145"/>
              <a:gd name="connsiteX156" fmla="*/ 4354009 w 11269336"/>
              <a:gd name="connsiteY156" fmla="*/ 2204984 h 2323145"/>
              <a:gd name="connsiteX157" fmla="*/ 4348284 w 11269336"/>
              <a:gd name="connsiteY157" fmla="*/ 2205270 h 2323145"/>
              <a:gd name="connsiteX158" fmla="*/ 4333906 w 11269336"/>
              <a:gd name="connsiteY158" fmla="*/ 2205251 h 2323145"/>
              <a:gd name="connsiteX159" fmla="*/ 4308819 w 11269336"/>
              <a:gd name="connsiteY159" fmla="*/ 2203822 h 2323145"/>
              <a:gd name="connsiteX160" fmla="*/ 4301210 w 11269336"/>
              <a:gd name="connsiteY160" fmla="*/ 2204456 h 2323145"/>
              <a:gd name="connsiteX161" fmla="*/ 4283095 w 11269336"/>
              <a:gd name="connsiteY161" fmla="*/ 2198177 h 2323145"/>
              <a:gd name="connsiteX162" fmla="*/ 4250119 w 11269336"/>
              <a:gd name="connsiteY162" fmla="*/ 2196342 h 2323145"/>
              <a:gd name="connsiteX163" fmla="*/ 4189203 w 11269336"/>
              <a:gd name="connsiteY163" fmla="*/ 2178994 h 2323145"/>
              <a:gd name="connsiteX164" fmla="*/ 4154035 w 11269336"/>
              <a:gd name="connsiteY164" fmla="*/ 2171950 h 2323145"/>
              <a:gd name="connsiteX165" fmla="*/ 4129569 w 11269336"/>
              <a:gd name="connsiteY165" fmla="*/ 2163850 h 2323145"/>
              <a:gd name="connsiteX166" fmla="*/ 4061250 w 11269336"/>
              <a:gd name="connsiteY166" fmla="*/ 2159236 h 2323145"/>
              <a:gd name="connsiteX167" fmla="*/ 3945480 w 11269336"/>
              <a:gd name="connsiteY167" fmla="*/ 2158279 h 2323145"/>
              <a:gd name="connsiteX168" fmla="*/ 3921468 w 11269336"/>
              <a:gd name="connsiteY168" fmla="*/ 2156588 h 2323145"/>
              <a:gd name="connsiteX169" fmla="*/ 3903348 w 11269336"/>
              <a:gd name="connsiteY169" fmla="*/ 2149220 h 2323145"/>
              <a:gd name="connsiteX170" fmla="*/ 3901342 w 11269336"/>
              <a:gd name="connsiteY170" fmla="*/ 2142355 h 2323145"/>
              <a:gd name="connsiteX171" fmla="*/ 3888539 w 11269336"/>
              <a:gd name="connsiteY171" fmla="*/ 2140476 h 2323145"/>
              <a:gd name="connsiteX172" fmla="*/ 3885662 w 11269336"/>
              <a:gd name="connsiteY172" fmla="*/ 2138740 h 2323145"/>
              <a:gd name="connsiteX173" fmla="*/ 3868627 w 11269336"/>
              <a:gd name="connsiteY173" fmla="*/ 2130023 h 2323145"/>
              <a:gd name="connsiteX174" fmla="*/ 3819177 w 11269336"/>
              <a:gd name="connsiteY174" fmla="*/ 2142111 h 2323145"/>
              <a:gd name="connsiteX175" fmla="*/ 3769100 w 11269336"/>
              <a:gd name="connsiteY175" fmla="*/ 2131731 h 2323145"/>
              <a:gd name="connsiteX176" fmla="*/ 3562752 w 11269336"/>
              <a:gd name="connsiteY176" fmla="*/ 2131785 h 2323145"/>
              <a:gd name="connsiteX177" fmla="*/ 3541402 w 11269336"/>
              <a:gd name="connsiteY177" fmla="*/ 2106821 h 2323145"/>
              <a:gd name="connsiteX178" fmla="*/ 3365341 w 11269336"/>
              <a:gd name="connsiteY178" fmla="*/ 2077638 h 2323145"/>
              <a:gd name="connsiteX179" fmla="*/ 3170922 w 11269336"/>
              <a:gd name="connsiteY179" fmla="*/ 2115957 h 2323145"/>
              <a:gd name="connsiteX180" fmla="*/ 3156256 w 11269336"/>
              <a:gd name="connsiteY180" fmla="*/ 2124773 h 2323145"/>
              <a:gd name="connsiteX181" fmla="*/ 3140298 w 11269336"/>
              <a:gd name="connsiteY181" fmla="*/ 2129182 h 2323145"/>
              <a:gd name="connsiteX182" fmla="*/ 3138514 w 11269336"/>
              <a:gd name="connsiteY182" fmla="*/ 2128069 h 2323145"/>
              <a:gd name="connsiteX183" fmla="*/ 3120467 w 11269336"/>
              <a:gd name="connsiteY183" fmla="*/ 2128281 h 2323145"/>
              <a:gd name="connsiteX184" fmla="*/ 3116175 w 11269336"/>
              <a:gd name="connsiteY184" fmla="*/ 2131633 h 2323145"/>
              <a:gd name="connsiteX185" fmla="*/ 3103685 w 11269336"/>
              <a:gd name="connsiteY185" fmla="*/ 2132814 h 2323145"/>
              <a:gd name="connsiteX186" fmla="*/ 3078794 w 11269336"/>
              <a:gd name="connsiteY186" fmla="*/ 2137935 h 2323145"/>
              <a:gd name="connsiteX187" fmla="*/ 3074407 w 11269336"/>
              <a:gd name="connsiteY187" fmla="*/ 2136274 h 2323145"/>
              <a:gd name="connsiteX188" fmla="*/ 3037285 w 11269336"/>
              <a:gd name="connsiteY188" fmla="*/ 2139919 h 2323145"/>
              <a:gd name="connsiteX189" fmla="*/ 3036901 w 11269336"/>
              <a:gd name="connsiteY189" fmla="*/ 2138726 h 2323145"/>
              <a:gd name="connsiteX190" fmla="*/ 3026996 w 11269336"/>
              <a:gd name="connsiteY190" fmla="*/ 2134322 h 2323145"/>
              <a:gd name="connsiteX191" fmla="*/ 3007772 w 11269336"/>
              <a:gd name="connsiteY191" fmla="*/ 2128742 h 2323145"/>
              <a:gd name="connsiteX192" fmla="*/ 2965030 w 11269336"/>
              <a:gd name="connsiteY192" fmla="*/ 2100494 h 2323145"/>
              <a:gd name="connsiteX193" fmla="*/ 2926342 w 11269336"/>
              <a:gd name="connsiteY193" fmla="*/ 2104155 h 2323145"/>
              <a:gd name="connsiteX194" fmla="*/ 2918608 w 11269336"/>
              <a:gd name="connsiteY194" fmla="*/ 2104215 h 2323145"/>
              <a:gd name="connsiteX195" fmla="*/ 2918475 w 11269336"/>
              <a:gd name="connsiteY195" fmla="*/ 2103937 h 2323145"/>
              <a:gd name="connsiteX196" fmla="*/ 2910360 w 11269336"/>
              <a:gd name="connsiteY196" fmla="*/ 2103444 h 2323145"/>
              <a:gd name="connsiteX197" fmla="*/ 2904507 w 11269336"/>
              <a:gd name="connsiteY197" fmla="*/ 2104326 h 2323145"/>
              <a:gd name="connsiteX198" fmla="*/ 2889503 w 11269336"/>
              <a:gd name="connsiteY198" fmla="*/ 2104443 h 2323145"/>
              <a:gd name="connsiteX199" fmla="*/ 2884480 w 11269336"/>
              <a:gd name="connsiteY199" fmla="*/ 2102626 h 2323145"/>
              <a:gd name="connsiteX200" fmla="*/ 2882689 w 11269336"/>
              <a:gd name="connsiteY200" fmla="*/ 2099228 h 2323145"/>
              <a:gd name="connsiteX201" fmla="*/ 2881291 w 11269336"/>
              <a:gd name="connsiteY201" fmla="*/ 2099618 h 2323145"/>
              <a:gd name="connsiteX202" fmla="*/ 2853979 w 11269336"/>
              <a:gd name="connsiteY202" fmla="*/ 2090388 h 2323145"/>
              <a:gd name="connsiteX203" fmla="*/ 2791790 w 11269336"/>
              <a:gd name="connsiteY203" fmla="*/ 2080332 h 2323145"/>
              <a:gd name="connsiteX204" fmla="*/ 2755844 w 11269336"/>
              <a:gd name="connsiteY204" fmla="*/ 2078874 h 2323145"/>
              <a:gd name="connsiteX205" fmla="*/ 2657742 w 11269336"/>
              <a:gd name="connsiteY205" fmla="*/ 2070179 h 2323145"/>
              <a:gd name="connsiteX206" fmla="*/ 2559549 w 11269336"/>
              <a:gd name="connsiteY206" fmla="*/ 2057873 h 2323145"/>
              <a:gd name="connsiteX207" fmla="*/ 2512054 w 11269336"/>
              <a:gd name="connsiteY207" fmla="*/ 2031671 h 2323145"/>
              <a:gd name="connsiteX208" fmla="*/ 2506437 w 11269336"/>
              <a:gd name="connsiteY208" fmla="*/ 2030918 h 2323145"/>
              <a:gd name="connsiteX209" fmla="*/ 2491752 w 11269336"/>
              <a:gd name="connsiteY209" fmla="*/ 2033906 h 2323145"/>
              <a:gd name="connsiteX210" fmla="*/ 2486338 w 11269336"/>
              <a:gd name="connsiteY210" fmla="*/ 2035862 h 2323145"/>
              <a:gd name="connsiteX211" fmla="*/ 2478186 w 11269336"/>
              <a:gd name="connsiteY211" fmla="*/ 2036953 h 2323145"/>
              <a:gd name="connsiteX212" fmla="*/ 2477950 w 11269336"/>
              <a:gd name="connsiteY212" fmla="*/ 2036715 h 2323145"/>
              <a:gd name="connsiteX213" fmla="*/ 2470381 w 11269336"/>
              <a:gd name="connsiteY213" fmla="*/ 2038256 h 2323145"/>
              <a:gd name="connsiteX214" fmla="*/ 2433781 w 11269336"/>
              <a:gd name="connsiteY214" fmla="*/ 2049140 h 2323145"/>
              <a:gd name="connsiteX215" fmla="*/ 2381172 w 11269336"/>
              <a:gd name="connsiteY215" fmla="*/ 2030645 h 2323145"/>
              <a:gd name="connsiteX216" fmla="*/ 2360198 w 11269336"/>
              <a:gd name="connsiteY216" fmla="*/ 2029059 h 2323145"/>
              <a:gd name="connsiteX217" fmla="*/ 2348815 w 11269336"/>
              <a:gd name="connsiteY217" fmla="*/ 2026798 h 2323145"/>
              <a:gd name="connsiteX218" fmla="*/ 2347988 w 11269336"/>
              <a:gd name="connsiteY218" fmla="*/ 2025745 h 2323145"/>
              <a:gd name="connsiteX219" fmla="*/ 2312920 w 11269336"/>
              <a:gd name="connsiteY219" fmla="*/ 2036311 h 2323145"/>
              <a:gd name="connsiteX220" fmla="*/ 2307986 w 11269336"/>
              <a:gd name="connsiteY220" fmla="*/ 2035583 h 2323145"/>
              <a:gd name="connsiteX221" fmla="*/ 2285481 w 11269336"/>
              <a:gd name="connsiteY221" fmla="*/ 2045197 h 2323145"/>
              <a:gd name="connsiteX222" fmla="*/ 2273666 w 11269336"/>
              <a:gd name="connsiteY222" fmla="*/ 2048710 h 2323145"/>
              <a:gd name="connsiteX223" fmla="*/ 2270719 w 11269336"/>
              <a:gd name="connsiteY223" fmla="*/ 2052702 h 2323145"/>
              <a:gd name="connsiteX224" fmla="*/ 2253080 w 11269336"/>
              <a:gd name="connsiteY224" fmla="*/ 2056363 h 2323145"/>
              <a:gd name="connsiteX225" fmla="*/ 2250906 w 11269336"/>
              <a:gd name="connsiteY225" fmla="*/ 2055654 h 2323145"/>
              <a:gd name="connsiteX226" fmla="*/ 2236905 w 11269336"/>
              <a:gd name="connsiteY226" fmla="*/ 2062882 h 2323145"/>
              <a:gd name="connsiteX227" fmla="*/ 2225830 w 11269336"/>
              <a:gd name="connsiteY227" fmla="*/ 2074027 h 2323145"/>
              <a:gd name="connsiteX228" fmla="*/ 2073776 w 11269336"/>
              <a:gd name="connsiteY228" fmla="*/ 2089244 h 2323145"/>
              <a:gd name="connsiteX229" fmla="*/ 1948256 w 11269336"/>
              <a:gd name="connsiteY229" fmla="*/ 2146616 h 2323145"/>
              <a:gd name="connsiteX230" fmla="*/ 1865582 w 11269336"/>
              <a:gd name="connsiteY230" fmla="*/ 2153738 h 2323145"/>
              <a:gd name="connsiteX231" fmla="*/ 1835210 w 11269336"/>
              <a:gd name="connsiteY231" fmla="*/ 2134244 h 2323145"/>
              <a:gd name="connsiteX232" fmla="*/ 1632661 w 11269336"/>
              <a:gd name="connsiteY232" fmla="*/ 2173882 h 2323145"/>
              <a:gd name="connsiteX233" fmla="*/ 1579590 w 11269336"/>
              <a:gd name="connsiteY233" fmla="*/ 2173680 h 2323145"/>
              <a:gd name="connsiteX234" fmla="*/ 1535601 w 11269336"/>
              <a:gd name="connsiteY234" fmla="*/ 2194590 h 2323145"/>
              <a:gd name="connsiteX235" fmla="*/ 1515594 w 11269336"/>
              <a:gd name="connsiteY235" fmla="*/ 2189622 h 2323145"/>
              <a:gd name="connsiteX236" fmla="*/ 1512113 w 11269336"/>
              <a:gd name="connsiteY236" fmla="*/ 2188534 h 2323145"/>
              <a:gd name="connsiteX237" fmla="*/ 1498838 w 11269336"/>
              <a:gd name="connsiteY237" fmla="*/ 2189213 h 2323145"/>
              <a:gd name="connsiteX238" fmla="*/ 1494279 w 11269336"/>
              <a:gd name="connsiteY238" fmla="*/ 2183112 h 2323145"/>
              <a:gd name="connsiteX239" fmla="*/ 1473714 w 11269336"/>
              <a:gd name="connsiteY239" fmla="*/ 2179625 h 2323145"/>
              <a:gd name="connsiteX240" fmla="*/ 1449503 w 11269336"/>
              <a:gd name="connsiteY240" fmla="*/ 2182633 h 2323145"/>
              <a:gd name="connsiteX241" fmla="*/ 1266687 w 11269336"/>
              <a:gd name="connsiteY241" fmla="*/ 2212688 h 2323145"/>
              <a:gd name="connsiteX242" fmla="*/ 1239614 w 11269336"/>
              <a:gd name="connsiteY242" fmla="*/ 2209727 h 2323145"/>
              <a:gd name="connsiteX243" fmla="*/ 1202436 w 11269336"/>
              <a:gd name="connsiteY243" fmla="*/ 2209817 h 2323145"/>
              <a:gd name="connsiteX244" fmla="*/ 1136097 w 11269336"/>
              <a:gd name="connsiteY244" fmla="*/ 2205112 h 2323145"/>
              <a:gd name="connsiteX245" fmla="*/ 988232 w 11269336"/>
              <a:gd name="connsiteY245" fmla="*/ 2235635 h 2323145"/>
              <a:gd name="connsiteX246" fmla="*/ 981959 w 11269336"/>
              <a:gd name="connsiteY246" fmla="*/ 2231607 h 2323145"/>
              <a:gd name="connsiteX247" fmla="*/ 938600 w 11269336"/>
              <a:gd name="connsiteY247" fmla="*/ 2238113 h 2323145"/>
              <a:gd name="connsiteX248" fmla="*/ 791788 w 11269336"/>
              <a:gd name="connsiteY248" fmla="*/ 2293224 h 2323145"/>
              <a:gd name="connsiteX249" fmla="*/ 706914 w 11269336"/>
              <a:gd name="connsiteY249" fmla="*/ 2305046 h 2323145"/>
              <a:gd name="connsiteX250" fmla="*/ 675971 w 11269336"/>
              <a:gd name="connsiteY250" fmla="*/ 2304030 h 2323145"/>
              <a:gd name="connsiteX251" fmla="*/ 624180 w 11269336"/>
              <a:gd name="connsiteY251" fmla="*/ 2302650 h 2323145"/>
              <a:gd name="connsiteX252" fmla="*/ 583453 w 11269336"/>
              <a:gd name="connsiteY252" fmla="*/ 2288788 h 2323145"/>
              <a:gd name="connsiteX253" fmla="*/ 540946 w 11269336"/>
              <a:gd name="connsiteY253" fmla="*/ 2292721 h 2323145"/>
              <a:gd name="connsiteX254" fmla="*/ 533680 w 11269336"/>
              <a:gd name="connsiteY254" fmla="*/ 2310233 h 2323145"/>
              <a:gd name="connsiteX255" fmla="*/ 487366 w 11269336"/>
              <a:gd name="connsiteY255" fmla="*/ 2309053 h 2323145"/>
              <a:gd name="connsiteX256" fmla="*/ 416820 w 11269336"/>
              <a:gd name="connsiteY256" fmla="*/ 2305443 h 2323145"/>
              <a:gd name="connsiteX257" fmla="*/ 376805 w 11269336"/>
              <a:gd name="connsiteY257" fmla="*/ 2307647 h 2323145"/>
              <a:gd name="connsiteX258" fmla="*/ 266777 w 11269336"/>
              <a:gd name="connsiteY258" fmla="*/ 2309012 h 2323145"/>
              <a:gd name="connsiteX259" fmla="*/ 156013 w 11269336"/>
              <a:gd name="connsiteY259" fmla="*/ 2306832 h 2323145"/>
              <a:gd name="connsiteX260" fmla="*/ 87258 w 11269336"/>
              <a:gd name="connsiteY260" fmla="*/ 2285511 h 2323145"/>
              <a:gd name="connsiteX261" fmla="*/ 23798 w 11269336"/>
              <a:gd name="connsiteY261" fmla="*/ 2281822 h 2323145"/>
              <a:gd name="connsiteX262" fmla="*/ 0 w 11269336"/>
              <a:gd name="connsiteY262" fmla="*/ 2285369 h 2323145"/>
              <a:gd name="connsiteX263" fmla="*/ 0 w 11269336"/>
              <a:gd name="connsiteY26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9062863 w 11269336"/>
              <a:gd name="connsiteY22" fmla="*/ 754656 h 2323145"/>
              <a:gd name="connsiteX23" fmla="*/ 8914746 w 11269336"/>
              <a:gd name="connsiteY23" fmla="*/ 826428 h 2323145"/>
              <a:gd name="connsiteX24" fmla="*/ 8917778 w 11269336"/>
              <a:gd name="connsiteY24" fmla="*/ 835198 h 2323145"/>
              <a:gd name="connsiteX25" fmla="*/ 8905560 w 11269336"/>
              <a:gd name="connsiteY25" fmla="*/ 838358 h 2323145"/>
              <a:gd name="connsiteX26" fmla="*/ 8897564 w 11269336"/>
              <a:gd name="connsiteY26" fmla="*/ 834287 h 2323145"/>
              <a:gd name="connsiteX27" fmla="*/ 8878040 w 11269336"/>
              <a:gd name="connsiteY27" fmla="*/ 844150 h 2323145"/>
              <a:gd name="connsiteX28" fmla="*/ 8795998 w 11269336"/>
              <a:gd name="connsiteY28" fmla="*/ 863337 h 2323145"/>
              <a:gd name="connsiteX29" fmla="*/ 8776970 w 11269336"/>
              <a:gd name="connsiteY29" fmla="*/ 885177 h 2323145"/>
              <a:gd name="connsiteX30" fmla="*/ 8755719 w 11269336"/>
              <a:gd name="connsiteY30" fmla="*/ 889754 h 2323145"/>
              <a:gd name="connsiteX31" fmla="*/ 8743257 w 11269336"/>
              <a:gd name="connsiteY31" fmla="*/ 904723 h 2323145"/>
              <a:gd name="connsiteX32" fmla="*/ 8721366 w 11269336"/>
              <a:gd name="connsiteY32" fmla="*/ 904711 h 2323145"/>
              <a:gd name="connsiteX33" fmla="*/ 8678353 w 11269336"/>
              <a:gd name="connsiteY33" fmla="*/ 926318 h 2323145"/>
              <a:gd name="connsiteX34" fmla="*/ 8636849 w 11269336"/>
              <a:gd name="connsiteY34" fmla="*/ 937900 h 2323145"/>
              <a:gd name="connsiteX35" fmla="*/ 8620213 w 11269336"/>
              <a:gd name="connsiteY35" fmla="*/ 943068 h 2323145"/>
              <a:gd name="connsiteX36" fmla="*/ 8612581 w 11269336"/>
              <a:gd name="connsiteY36" fmla="*/ 952695 h 2323145"/>
              <a:gd name="connsiteX37" fmla="*/ 8589038 w 11269336"/>
              <a:gd name="connsiteY37" fmla="*/ 963892 h 2323145"/>
              <a:gd name="connsiteX38" fmla="*/ 8579950 w 11269336"/>
              <a:gd name="connsiteY38" fmla="*/ 960899 h 2323145"/>
              <a:gd name="connsiteX39" fmla="*/ 8579319 w 11269336"/>
              <a:gd name="connsiteY39" fmla="*/ 965630 h 2323145"/>
              <a:gd name="connsiteX40" fmla="*/ 8547429 w 11269336"/>
              <a:gd name="connsiteY40" fmla="*/ 984506 h 2323145"/>
              <a:gd name="connsiteX41" fmla="*/ 8478704 w 11269336"/>
              <a:gd name="connsiteY41" fmla="*/ 1025490 h 2323145"/>
              <a:gd name="connsiteX42" fmla="*/ 8461421 w 11269336"/>
              <a:gd name="connsiteY42" fmla="*/ 1035512 h 2323145"/>
              <a:gd name="connsiteX43" fmla="*/ 8445003 w 11269336"/>
              <a:gd name="connsiteY43" fmla="*/ 1036851 h 2323145"/>
              <a:gd name="connsiteX44" fmla="*/ 8357350 w 11269336"/>
              <a:gd name="connsiteY44" fmla="*/ 1060213 h 2323145"/>
              <a:gd name="connsiteX45" fmla="*/ 8335565 w 11269336"/>
              <a:gd name="connsiteY45" fmla="*/ 1061151 h 2323145"/>
              <a:gd name="connsiteX46" fmla="*/ 8325267 w 11269336"/>
              <a:gd name="connsiteY46" fmla="*/ 1055919 h 2323145"/>
              <a:gd name="connsiteX47" fmla="*/ 8293586 w 11269336"/>
              <a:gd name="connsiteY47" fmla="*/ 1076144 h 2323145"/>
              <a:gd name="connsiteX48" fmla="*/ 8242405 w 11269336"/>
              <a:gd name="connsiteY48" fmla="*/ 1095960 h 2323145"/>
              <a:gd name="connsiteX49" fmla="*/ 8197391 w 11269336"/>
              <a:gd name="connsiteY49" fmla="*/ 1107746 h 2323145"/>
              <a:gd name="connsiteX50" fmla="*/ 8081474 w 11269336"/>
              <a:gd name="connsiteY50" fmla="*/ 1130125 h 2323145"/>
              <a:gd name="connsiteX51" fmla="*/ 8053585 w 11269336"/>
              <a:gd name="connsiteY51" fmla="*/ 1129169 h 2323145"/>
              <a:gd name="connsiteX52" fmla="*/ 8038422 w 11269336"/>
              <a:gd name="connsiteY52" fmla="*/ 1119092 h 2323145"/>
              <a:gd name="connsiteX53" fmla="*/ 8029450 w 11269336"/>
              <a:gd name="connsiteY53" fmla="*/ 1125592 h 2323145"/>
              <a:gd name="connsiteX54" fmla="*/ 7959552 w 11269336"/>
              <a:gd name="connsiteY54" fmla="*/ 1140188 h 2323145"/>
              <a:gd name="connsiteX55" fmla="*/ 7914188 w 11269336"/>
              <a:gd name="connsiteY55" fmla="*/ 1150862 h 2323145"/>
              <a:gd name="connsiteX56" fmla="*/ 7914918 w 11269336"/>
              <a:gd name="connsiteY56" fmla="*/ 1168758 h 2323145"/>
              <a:gd name="connsiteX57" fmla="*/ 7875510 w 11269336"/>
              <a:gd name="connsiteY57" fmla="*/ 1183153 h 2323145"/>
              <a:gd name="connsiteX58" fmla="*/ 7829932 w 11269336"/>
              <a:gd name="connsiteY58" fmla="*/ 1180782 h 2323145"/>
              <a:gd name="connsiteX59" fmla="*/ 7779182 w 11269336"/>
              <a:gd name="connsiteY59" fmla="*/ 1192665 h 2323145"/>
              <a:gd name="connsiteX60" fmla="*/ 7748774 w 11269336"/>
              <a:gd name="connsiteY60" fmla="*/ 1199586 h 2323145"/>
              <a:gd name="connsiteX61" fmla="*/ 7671846 w 11269336"/>
              <a:gd name="connsiteY61" fmla="*/ 1231966 h 2323145"/>
              <a:gd name="connsiteX62" fmla="*/ 7554146 w 11269336"/>
              <a:gd name="connsiteY62" fmla="*/ 1319748 h 2323145"/>
              <a:gd name="connsiteX63" fmla="*/ 7515052 w 11269336"/>
              <a:gd name="connsiteY63" fmla="*/ 1336718 h 2323145"/>
              <a:gd name="connsiteX64" fmla="*/ 7507193 w 11269336"/>
              <a:gd name="connsiteY64" fmla="*/ 1334617 h 2323145"/>
              <a:gd name="connsiteX65" fmla="*/ 7461694 w 11269336"/>
              <a:gd name="connsiteY65" fmla="*/ 1375866 h 2323145"/>
              <a:gd name="connsiteX66" fmla="*/ 7377571 w 11269336"/>
              <a:gd name="connsiteY66" fmla="*/ 1400128 h 2323145"/>
              <a:gd name="connsiteX67" fmla="*/ 7311261 w 11269336"/>
              <a:gd name="connsiteY67" fmla="*/ 1412652 h 2323145"/>
              <a:gd name="connsiteX68" fmla="*/ 7275307 w 11269336"/>
              <a:gd name="connsiteY68" fmla="*/ 1422171 h 2323145"/>
              <a:gd name="connsiteX69" fmla="*/ 7247783 w 11269336"/>
              <a:gd name="connsiteY69" fmla="*/ 1426330 h 2323145"/>
              <a:gd name="connsiteX70" fmla="*/ 7185047 w 11269336"/>
              <a:gd name="connsiteY70" fmla="*/ 1451812 h 2323145"/>
              <a:gd name="connsiteX71" fmla="*/ 7084117 w 11269336"/>
              <a:gd name="connsiteY71" fmla="*/ 1500281 h 2323145"/>
              <a:gd name="connsiteX72" fmla="*/ 7062011 w 11269336"/>
              <a:gd name="connsiteY72" fmla="*/ 1509183 h 2323145"/>
              <a:gd name="connsiteX73" fmla="*/ 7040555 w 11269336"/>
              <a:gd name="connsiteY73" fmla="*/ 1511207 h 2323145"/>
              <a:gd name="connsiteX74" fmla="*/ 7033438 w 11269336"/>
              <a:gd name="connsiteY74" fmla="*/ 1506772 h 2323145"/>
              <a:gd name="connsiteX75" fmla="*/ 7020886 w 11269336"/>
              <a:gd name="connsiteY75" fmla="*/ 1510764 h 2323145"/>
              <a:gd name="connsiteX76" fmla="*/ 7017033 w 11269336"/>
              <a:gd name="connsiteY76" fmla="*/ 1510650 h 2323145"/>
              <a:gd name="connsiteX77" fmla="*/ 6995460 w 11269336"/>
              <a:gd name="connsiteY77" fmla="*/ 1511173 h 2323145"/>
              <a:gd name="connsiteX78" fmla="*/ 6962144 w 11269336"/>
              <a:gd name="connsiteY78" fmla="*/ 1541508 h 2323145"/>
              <a:gd name="connsiteX79" fmla="*/ 6910674 w 11269336"/>
              <a:gd name="connsiteY79" fmla="*/ 1554793 h 2323145"/>
              <a:gd name="connsiteX80" fmla="*/ 6732152 w 11269336"/>
              <a:gd name="connsiteY80" fmla="*/ 1642538 h 2323145"/>
              <a:gd name="connsiteX81" fmla="*/ 6694106 w 11269336"/>
              <a:gd name="connsiteY81" fmla="*/ 1632377 h 2323145"/>
              <a:gd name="connsiteX82" fmla="*/ 6617223 w 11269336"/>
              <a:gd name="connsiteY82" fmla="*/ 1659889 h 2323145"/>
              <a:gd name="connsiteX83" fmla="*/ 6521138 w 11269336"/>
              <a:gd name="connsiteY83" fmla="*/ 1744340 h 2323145"/>
              <a:gd name="connsiteX84" fmla="*/ 6380677 w 11269336"/>
              <a:gd name="connsiteY84" fmla="*/ 1796883 h 2323145"/>
              <a:gd name="connsiteX85" fmla="*/ 6374897 w 11269336"/>
              <a:gd name="connsiteY85" fmla="*/ 1809910 h 2323145"/>
              <a:gd name="connsiteX86" fmla="*/ 6364545 w 11269336"/>
              <a:gd name="connsiteY86" fmla="*/ 1820090 h 2323145"/>
              <a:gd name="connsiteX87" fmla="*/ 6362126 w 11269336"/>
              <a:gd name="connsiteY87" fmla="*/ 1819991 h 2323145"/>
              <a:gd name="connsiteX88" fmla="*/ 6346673 w 11269336"/>
              <a:gd name="connsiteY88" fmla="*/ 1827824 h 2323145"/>
              <a:gd name="connsiteX89" fmla="*/ 6345588 w 11269336"/>
              <a:gd name="connsiteY89" fmla="*/ 1832232 h 2323145"/>
              <a:gd name="connsiteX90" fmla="*/ 6335708 w 11269336"/>
              <a:gd name="connsiteY90" fmla="*/ 1838451 h 2323145"/>
              <a:gd name="connsiteX91" fmla="*/ 6318182 w 11269336"/>
              <a:gd name="connsiteY91" fmla="*/ 1852975 h 2323145"/>
              <a:gd name="connsiteX92" fmla="*/ 6313084 w 11269336"/>
              <a:gd name="connsiteY92" fmla="*/ 1853561 h 2323145"/>
              <a:gd name="connsiteX93" fmla="*/ 6283816 w 11269336"/>
              <a:gd name="connsiteY93" fmla="*/ 1872148 h 2323145"/>
              <a:gd name="connsiteX94" fmla="*/ 6282550 w 11269336"/>
              <a:gd name="connsiteY94" fmla="*/ 1871392 h 2323145"/>
              <a:gd name="connsiteX95" fmla="*/ 6270527 w 11269336"/>
              <a:gd name="connsiteY95" fmla="*/ 1872208 h 2323145"/>
              <a:gd name="connsiteX96" fmla="*/ 6249518 w 11269336"/>
              <a:gd name="connsiteY96" fmla="*/ 1876079 h 2323145"/>
              <a:gd name="connsiteX97" fmla="*/ 6190386 w 11269336"/>
              <a:gd name="connsiteY97" fmla="*/ 1872478 h 2323145"/>
              <a:gd name="connsiteX98" fmla="*/ 6159777 w 11269336"/>
              <a:gd name="connsiteY98" fmla="*/ 1891745 h 2323145"/>
              <a:gd name="connsiteX99" fmla="*/ 6153131 w 11269336"/>
              <a:gd name="connsiteY99" fmla="*/ 1895079 h 2323145"/>
              <a:gd name="connsiteX100" fmla="*/ 6152798 w 11269336"/>
              <a:gd name="connsiteY100" fmla="*/ 1894920 h 2323145"/>
              <a:gd name="connsiteX101" fmla="*/ 6145388 w 11269336"/>
              <a:gd name="connsiteY101" fmla="*/ 1897990 h 2323145"/>
              <a:gd name="connsiteX102" fmla="*/ 6141014 w 11269336"/>
              <a:gd name="connsiteY102" fmla="*/ 1901155 h 2323145"/>
              <a:gd name="connsiteX103" fmla="*/ 6128122 w 11269336"/>
              <a:gd name="connsiteY103" fmla="*/ 1907623 h 2323145"/>
              <a:gd name="connsiteX104" fmla="*/ 6122351 w 11269336"/>
              <a:gd name="connsiteY104" fmla="*/ 1908359 h 2323145"/>
              <a:gd name="connsiteX105" fmla="*/ 6064750 w 11269336"/>
              <a:gd name="connsiteY105" fmla="*/ 1896394 h 2323145"/>
              <a:gd name="connsiteX106" fmla="*/ 5964230 w 11269336"/>
              <a:gd name="connsiteY106" fmla="*/ 1910038 h 2323145"/>
              <a:gd name="connsiteX107" fmla="*/ 5865399 w 11269336"/>
              <a:gd name="connsiteY107" fmla="*/ 1926966 h 2323145"/>
              <a:gd name="connsiteX108" fmla="*/ 5829951 w 11269336"/>
              <a:gd name="connsiteY108" fmla="*/ 1934755 h 2323145"/>
              <a:gd name="connsiteX109" fmla="*/ 5765285 w 11269336"/>
              <a:gd name="connsiteY109" fmla="*/ 1941322 h 2323145"/>
              <a:gd name="connsiteX110" fmla="*/ 5734750 w 11269336"/>
              <a:gd name="connsiteY110" fmla="*/ 1939793 h 2323145"/>
              <a:gd name="connsiteX111" fmla="*/ 5733569 w 11269336"/>
              <a:gd name="connsiteY111" fmla="*/ 1940505 h 2323145"/>
              <a:gd name="connsiteX112" fmla="*/ 5730329 w 11269336"/>
              <a:gd name="connsiteY112" fmla="*/ 1937845 h 2323145"/>
              <a:gd name="connsiteX113" fmla="*/ 5724661 w 11269336"/>
              <a:gd name="connsiteY113" fmla="*/ 1937455 h 2323145"/>
              <a:gd name="connsiteX114" fmla="*/ 5710186 w 11269336"/>
              <a:gd name="connsiteY114" fmla="*/ 1941370 h 2323145"/>
              <a:gd name="connsiteX115" fmla="*/ 5704910 w 11269336"/>
              <a:gd name="connsiteY115" fmla="*/ 1943663 h 2323145"/>
              <a:gd name="connsiteX116" fmla="*/ 5696836 w 11269336"/>
              <a:gd name="connsiteY116" fmla="*/ 1945271 h 2323145"/>
              <a:gd name="connsiteX117" fmla="*/ 5696583 w 11269336"/>
              <a:gd name="connsiteY117" fmla="*/ 1945050 h 2323145"/>
              <a:gd name="connsiteX118" fmla="*/ 5689123 w 11269336"/>
              <a:gd name="connsiteY118" fmla="*/ 1947067 h 2323145"/>
              <a:gd name="connsiteX119" fmla="*/ 5653291 w 11269336"/>
              <a:gd name="connsiteY119" fmla="*/ 1960245 h 2323145"/>
              <a:gd name="connsiteX120" fmla="*/ 5599385 w 11269336"/>
              <a:gd name="connsiteY120" fmla="*/ 1945198 h 2323145"/>
              <a:gd name="connsiteX121" fmla="*/ 5578300 w 11269336"/>
              <a:gd name="connsiteY121" fmla="*/ 1944963 h 2323145"/>
              <a:gd name="connsiteX122" fmla="*/ 5566758 w 11269336"/>
              <a:gd name="connsiteY122" fmla="*/ 1943441 h 2323145"/>
              <a:gd name="connsiteX123" fmla="*/ 5565857 w 11269336"/>
              <a:gd name="connsiteY123" fmla="*/ 1942445 h 2323145"/>
              <a:gd name="connsiteX124" fmla="*/ 5531534 w 11269336"/>
              <a:gd name="connsiteY124" fmla="*/ 1955208 h 2323145"/>
              <a:gd name="connsiteX125" fmla="*/ 5526552 w 11269336"/>
              <a:gd name="connsiteY125" fmla="*/ 1954799 h 2323145"/>
              <a:gd name="connsiteX126" fmla="*/ 5504723 w 11269336"/>
              <a:gd name="connsiteY126" fmla="*/ 1965811 h 2323145"/>
              <a:gd name="connsiteX127" fmla="*/ 5493156 w 11269336"/>
              <a:gd name="connsiteY127" fmla="*/ 1970063 h 2323145"/>
              <a:gd name="connsiteX128" fmla="*/ 5490486 w 11269336"/>
              <a:gd name="connsiteY128" fmla="*/ 1974227 h 2323145"/>
              <a:gd name="connsiteX129" fmla="*/ 5473107 w 11269336"/>
              <a:gd name="connsiteY129" fmla="*/ 1979001 h 2323145"/>
              <a:gd name="connsiteX130" fmla="*/ 5470885 w 11269336"/>
              <a:gd name="connsiteY130" fmla="*/ 1978432 h 2323145"/>
              <a:gd name="connsiteX131" fmla="*/ 5457393 w 11269336"/>
              <a:gd name="connsiteY131" fmla="*/ 1986525 h 2323145"/>
              <a:gd name="connsiteX132" fmla="*/ 5447102 w 11269336"/>
              <a:gd name="connsiteY132" fmla="*/ 1998329 h 2323145"/>
              <a:gd name="connsiteX133" fmla="*/ 5159151 w 11269336"/>
              <a:gd name="connsiteY133" fmla="*/ 2029640 h 2323145"/>
              <a:gd name="connsiteX134" fmla="*/ 5041688 w 11269336"/>
              <a:gd name="connsiteY134" fmla="*/ 2022334 h 2323145"/>
              <a:gd name="connsiteX135" fmla="*/ 4860988 w 11269336"/>
              <a:gd name="connsiteY135" fmla="*/ 2135698 h 2323145"/>
              <a:gd name="connsiteX136" fmla="*/ 4807902 w 11269336"/>
              <a:gd name="connsiteY136" fmla="*/ 2138894 h 2323145"/>
              <a:gd name="connsiteX137" fmla="*/ 4765388 w 11269336"/>
              <a:gd name="connsiteY137" fmla="*/ 2162525 h 2323145"/>
              <a:gd name="connsiteX138" fmla="*/ 4745033 w 11269336"/>
              <a:gd name="connsiteY138" fmla="*/ 2158859 h 2323145"/>
              <a:gd name="connsiteX139" fmla="*/ 4741475 w 11269336"/>
              <a:gd name="connsiteY139" fmla="*/ 2157998 h 2323145"/>
              <a:gd name="connsiteX140" fmla="*/ 4728247 w 11269336"/>
              <a:gd name="connsiteY140" fmla="*/ 2159526 h 2323145"/>
              <a:gd name="connsiteX141" fmla="*/ 4723263 w 11269336"/>
              <a:gd name="connsiteY141" fmla="*/ 2153742 h 2323145"/>
              <a:gd name="connsiteX142" fmla="*/ 4702453 w 11269336"/>
              <a:gd name="connsiteY142" fmla="*/ 2151586 h 2323145"/>
              <a:gd name="connsiteX143" fmla="*/ 4678455 w 11269336"/>
              <a:gd name="connsiteY143" fmla="*/ 2156131 h 2323145"/>
              <a:gd name="connsiteX144" fmla="*/ 4593061 w 11269336"/>
              <a:gd name="connsiteY144" fmla="*/ 2171597 h 2323145"/>
              <a:gd name="connsiteX145" fmla="*/ 4579902 w 11269336"/>
              <a:gd name="connsiteY145" fmla="*/ 2177927 h 2323145"/>
              <a:gd name="connsiteX146" fmla="*/ 4533444 w 11269336"/>
              <a:gd name="connsiteY146" fmla="*/ 2181200 h 2323145"/>
              <a:gd name="connsiteX147" fmla="*/ 4492832 w 11269336"/>
              <a:gd name="connsiteY147" fmla="*/ 2188033 h 2323145"/>
              <a:gd name="connsiteX148" fmla="*/ 4467257 w 11269336"/>
              <a:gd name="connsiteY148" fmla="*/ 2196121 h 2323145"/>
              <a:gd name="connsiteX149" fmla="*/ 4459937 w 11269336"/>
              <a:gd name="connsiteY149" fmla="*/ 2195182 h 2323145"/>
              <a:gd name="connsiteX150" fmla="*/ 4433312 w 11269336"/>
              <a:gd name="connsiteY150" fmla="*/ 2199004 h 2323145"/>
              <a:gd name="connsiteX151" fmla="*/ 4420601 w 11269336"/>
              <a:gd name="connsiteY151" fmla="*/ 2205158 h 2323145"/>
              <a:gd name="connsiteX152" fmla="*/ 4405765 w 11269336"/>
              <a:gd name="connsiteY152" fmla="*/ 2199902 h 2323145"/>
              <a:gd name="connsiteX153" fmla="*/ 4401354 w 11269336"/>
              <a:gd name="connsiteY153" fmla="*/ 2194745 h 2323145"/>
              <a:gd name="connsiteX154" fmla="*/ 4383151 w 11269336"/>
              <a:gd name="connsiteY154" fmla="*/ 2201140 h 2323145"/>
              <a:gd name="connsiteX155" fmla="*/ 4366646 w 11269336"/>
              <a:gd name="connsiteY155" fmla="*/ 2198564 h 2323145"/>
              <a:gd name="connsiteX156" fmla="*/ 4354009 w 11269336"/>
              <a:gd name="connsiteY156" fmla="*/ 2204984 h 2323145"/>
              <a:gd name="connsiteX157" fmla="*/ 4348284 w 11269336"/>
              <a:gd name="connsiteY157" fmla="*/ 2205270 h 2323145"/>
              <a:gd name="connsiteX158" fmla="*/ 4333906 w 11269336"/>
              <a:gd name="connsiteY158" fmla="*/ 2205251 h 2323145"/>
              <a:gd name="connsiteX159" fmla="*/ 4308819 w 11269336"/>
              <a:gd name="connsiteY159" fmla="*/ 2203822 h 2323145"/>
              <a:gd name="connsiteX160" fmla="*/ 4301210 w 11269336"/>
              <a:gd name="connsiteY160" fmla="*/ 2204456 h 2323145"/>
              <a:gd name="connsiteX161" fmla="*/ 4283095 w 11269336"/>
              <a:gd name="connsiteY161" fmla="*/ 2198177 h 2323145"/>
              <a:gd name="connsiteX162" fmla="*/ 4250119 w 11269336"/>
              <a:gd name="connsiteY162" fmla="*/ 2196342 h 2323145"/>
              <a:gd name="connsiteX163" fmla="*/ 4189203 w 11269336"/>
              <a:gd name="connsiteY163" fmla="*/ 2178994 h 2323145"/>
              <a:gd name="connsiteX164" fmla="*/ 4154035 w 11269336"/>
              <a:gd name="connsiteY164" fmla="*/ 2171950 h 2323145"/>
              <a:gd name="connsiteX165" fmla="*/ 4129569 w 11269336"/>
              <a:gd name="connsiteY165" fmla="*/ 2163850 h 2323145"/>
              <a:gd name="connsiteX166" fmla="*/ 4061250 w 11269336"/>
              <a:gd name="connsiteY166" fmla="*/ 2159236 h 2323145"/>
              <a:gd name="connsiteX167" fmla="*/ 3945480 w 11269336"/>
              <a:gd name="connsiteY167" fmla="*/ 2158279 h 2323145"/>
              <a:gd name="connsiteX168" fmla="*/ 3921468 w 11269336"/>
              <a:gd name="connsiteY168" fmla="*/ 2156588 h 2323145"/>
              <a:gd name="connsiteX169" fmla="*/ 3903348 w 11269336"/>
              <a:gd name="connsiteY169" fmla="*/ 2149220 h 2323145"/>
              <a:gd name="connsiteX170" fmla="*/ 3901342 w 11269336"/>
              <a:gd name="connsiteY170" fmla="*/ 2142355 h 2323145"/>
              <a:gd name="connsiteX171" fmla="*/ 3888539 w 11269336"/>
              <a:gd name="connsiteY171" fmla="*/ 2140476 h 2323145"/>
              <a:gd name="connsiteX172" fmla="*/ 3885662 w 11269336"/>
              <a:gd name="connsiteY172" fmla="*/ 2138740 h 2323145"/>
              <a:gd name="connsiteX173" fmla="*/ 3868627 w 11269336"/>
              <a:gd name="connsiteY173" fmla="*/ 2130023 h 2323145"/>
              <a:gd name="connsiteX174" fmla="*/ 3819177 w 11269336"/>
              <a:gd name="connsiteY174" fmla="*/ 2142111 h 2323145"/>
              <a:gd name="connsiteX175" fmla="*/ 3769100 w 11269336"/>
              <a:gd name="connsiteY175" fmla="*/ 2131731 h 2323145"/>
              <a:gd name="connsiteX176" fmla="*/ 3562752 w 11269336"/>
              <a:gd name="connsiteY176" fmla="*/ 2131785 h 2323145"/>
              <a:gd name="connsiteX177" fmla="*/ 3541402 w 11269336"/>
              <a:gd name="connsiteY177" fmla="*/ 2106821 h 2323145"/>
              <a:gd name="connsiteX178" fmla="*/ 3365341 w 11269336"/>
              <a:gd name="connsiteY178" fmla="*/ 2077638 h 2323145"/>
              <a:gd name="connsiteX179" fmla="*/ 3170922 w 11269336"/>
              <a:gd name="connsiteY179" fmla="*/ 2115957 h 2323145"/>
              <a:gd name="connsiteX180" fmla="*/ 3156256 w 11269336"/>
              <a:gd name="connsiteY180" fmla="*/ 2124773 h 2323145"/>
              <a:gd name="connsiteX181" fmla="*/ 3140298 w 11269336"/>
              <a:gd name="connsiteY181" fmla="*/ 2129182 h 2323145"/>
              <a:gd name="connsiteX182" fmla="*/ 3138514 w 11269336"/>
              <a:gd name="connsiteY182" fmla="*/ 2128069 h 2323145"/>
              <a:gd name="connsiteX183" fmla="*/ 3120467 w 11269336"/>
              <a:gd name="connsiteY183" fmla="*/ 2128281 h 2323145"/>
              <a:gd name="connsiteX184" fmla="*/ 3116175 w 11269336"/>
              <a:gd name="connsiteY184" fmla="*/ 2131633 h 2323145"/>
              <a:gd name="connsiteX185" fmla="*/ 3103685 w 11269336"/>
              <a:gd name="connsiteY185" fmla="*/ 2132814 h 2323145"/>
              <a:gd name="connsiteX186" fmla="*/ 3078794 w 11269336"/>
              <a:gd name="connsiteY186" fmla="*/ 2137935 h 2323145"/>
              <a:gd name="connsiteX187" fmla="*/ 3074407 w 11269336"/>
              <a:gd name="connsiteY187" fmla="*/ 2136274 h 2323145"/>
              <a:gd name="connsiteX188" fmla="*/ 3037285 w 11269336"/>
              <a:gd name="connsiteY188" fmla="*/ 2139919 h 2323145"/>
              <a:gd name="connsiteX189" fmla="*/ 3036901 w 11269336"/>
              <a:gd name="connsiteY189" fmla="*/ 2138726 h 2323145"/>
              <a:gd name="connsiteX190" fmla="*/ 3026996 w 11269336"/>
              <a:gd name="connsiteY190" fmla="*/ 2134322 h 2323145"/>
              <a:gd name="connsiteX191" fmla="*/ 3007772 w 11269336"/>
              <a:gd name="connsiteY191" fmla="*/ 2128742 h 2323145"/>
              <a:gd name="connsiteX192" fmla="*/ 2965030 w 11269336"/>
              <a:gd name="connsiteY192" fmla="*/ 2100494 h 2323145"/>
              <a:gd name="connsiteX193" fmla="*/ 2926342 w 11269336"/>
              <a:gd name="connsiteY193" fmla="*/ 2104155 h 2323145"/>
              <a:gd name="connsiteX194" fmla="*/ 2918608 w 11269336"/>
              <a:gd name="connsiteY194" fmla="*/ 2104215 h 2323145"/>
              <a:gd name="connsiteX195" fmla="*/ 2918475 w 11269336"/>
              <a:gd name="connsiteY195" fmla="*/ 2103937 h 2323145"/>
              <a:gd name="connsiteX196" fmla="*/ 2910360 w 11269336"/>
              <a:gd name="connsiteY196" fmla="*/ 2103444 h 2323145"/>
              <a:gd name="connsiteX197" fmla="*/ 2904507 w 11269336"/>
              <a:gd name="connsiteY197" fmla="*/ 2104326 h 2323145"/>
              <a:gd name="connsiteX198" fmla="*/ 2889503 w 11269336"/>
              <a:gd name="connsiteY198" fmla="*/ 2104443 h 2323145"/>
              <a:gd name="connsiteX199" fmla="*/ 2884480 w 11269336"/>
              <a:gd name="connsiteY199" fmla="*/ 2102626 h 2323145"/>
              <a:gd name="connsiteX200" fmla="*/ 2882689 w 11269336"/>
              <a:gd name="connsiteY200" fmla="*/ 2099228 h 2323145"/>
              <a:gd name="connsiteX201" fmla="*/ 2881291 w 11269336"/>
              <a:gd name="connsiteY201" fmla="*/ 2099618 h 2323145"/>
              <a:gd name="connsiteX202" fmla="*/ 2853979 w 11269336"/>
              <a:gd name="connsiteY202" fmla="*/ 2090388 h 2323145"/>
              <a:gd name="connsiteX203" fmla="*/ 2791790 w 11269336"/>
              <a:gd name="connsiteY203" fmla="*/ 2080332 h 2323145"/>
              <a:gd name="connsiteX204" fmla="*/ 2755844 w 11269336"/>
              <a:gd name="connsiteY204" fmla="*/ 2078874 h 2323145"/>
              <a:gd name="connsiteX205" fmla="*/ 2657742 w 11269336"/>
              <a:gd name="connsiteY205" fmla="*/ 2070179 h 2323145"/>
              <a:gd name="connsiteX206" fmla="*/ 2559549 w 11269336"/>
              <a:gd name="connsiteY206" fmla="*/ 2057873 h 2323145"/>
              <a:gd name="connsiteX207" fmla="*/ 2512054 w 11269336"/>
              <a:gd name="connsiteY207" fmla="*/ 2031671 h 2323145"/>
              <a:gd name="connsiteX208" fmla="*/ 2506437 w 11269336"/>
              <a:gd name="connsiteY208" fmla="*/ 2030918 h 2323145"/>
              <a:gd name="connsiteX209" fmla="*/ 2491752 w 11269336"/>
              <a:gd name="connsiteY209" fmla="*/ 2033906 h 2323145"/>
              <a:gd name="connsiteX210" fmla="*/ 2486338 w 11269336"/>
              <a:gd name="connsiteY210" fmla="*/ 2035862 h 2323145"/>
              <a:gd name="connsiteX211" fmla="*/ 2478186 w 11269336"/>
              <a:gd name="connsiteY211" fmla="*/ 2036953 h 2323145"/>
              <a:gd name="connsiteX212" fmla="*/ 2477950 w 11269336"/>
              <a:gd name="connsiteY212" fmla="*/ 2036715 h 2323145"/>
              <a:gd name="connsiteX213" fmla="*/ 2470381 w 11269336"/>
              <a:gd name="connsiteY213" fmla="*/ 2038256 h 2323145"/>
              <a:gd name="connsiteX214" fmla="*/ 2433781 w 11269336"/>
              <a:gd name="connsiteY214" fmla="*/ 2049140 h 2323145"/>
              <a:gd name="connsiteX215" fmla="*/ 2381172 w 11269336"/>
              <a:gd name="connsiteY215" fmla="*/ 2030645 h 2323145"/>
              <a:gd name="connsiteX216" fmla="*/ 2360198 w 11269336"/>
              <a:gd name="connsiteY216" fmla="*/ 2029059 h 2323145"/>
              <a:gd name="connsiteX217" fmla="*/ 2348815 w 11269336"/>
              <a:gd name="connsiteY217" fmla="*/ 2026798 h 2323145"/>
              <a:gd name="connsiteX218" fmla="*/ 2347988 w 11269336"/>
              <a:gd name="connsiteY218" fmla="*/ 2025745 h 2323145"/>
              <a:gd name="connsiteX219" fmla="*/ 2312920 w 11269336"/>
              <a:gd name="connsiteY219" fmla="*/ 2036311 h 2323145"/>
              <a:gd name="connsiteX220" fmla="*/ 2307986 w 11269336"/>
              <a:gd name="connsiteY220" fmla="*/ 2035583 h 2323145"/>
              <a:gd name="connsiteX221" fmla="*/ 2285481 w 11269336"/>
              <a:gd name="connsiteY221" fmla="*/ 2045197 h 2323145"/>
              <a:gd name="connsiteX222" fmla="*/ 2273666 w 11269336"/>
              <a:gd name="connsiteY222" fmla="*/ 2048710 h 2323145"/>
              <a:gd name="connsiteX223" fmla="*/ 2270719 w 11269336"/>
              <a:gd name="connsiteY223" fmla="*/ 2052702 h 2323145"/>
              <a:gd name="connsiteX224" fmla="*/ 2253080 w 11269336"/>
              <a:gd name="connsiteY224" fmla="*/ 2056363 h 2323145"/>
              <a:gd name="connsiteX225" fmla="*/ 2250906 w 11269336"/>
              <a:gd name="connsiteY225" fmla="*/ 2055654 h 2323145"/>
              <a:gd name="connsiteX226" fmla="*/ 2236905 w 11269336"/>
              <a:gd name="connsiteY226" fmla="*/ 2062882 h 2323145"/>
              <a:gd name="connsiteX227" fmla="*/ 2225830 w 11269336"/>
              <a:gd name="connsiteY227" fmla="*/ 2074027 h 2323145"/>
              <a:gd name="connsiteX228" fmla="*/ 2073776 w 11269336"/>
              <a:gd name="connsiteY228" fmla="*/ 2089244 h 2323145"/>
              <a:gd name="connsiteX229" fmla="*/ 1948256 w 11269336"/>
              <a:gd name="connsiteY229" fmla="*/ 2146616 h 2323145"/>
              <a:gd name="connsiteX230" fmla="*/ 1865582 w 11269336"/>
              <a:gd name="connsiteY230" fmla="*/ 2153738 h 2323145"/>
              <a:gd name="connsiteX231" fmla="*/ 1835210 w 11269336"/>
              <a:gd name="connsiteY231" fmla="*/ 2134244 h 2323145"/>
              <a:gd name="connsiteX232" fmla="*/ 1632661 w 11269336"/>
              <a:gd name="connsiteY232" fmla="*/ 2173882 h 2323145"/>
              <a:gd name="connsiteX233" fmla="*/ 1579590 w 11269336"/>
              <a:gd name="connsiteY233" fmla="*/ 2173680 h 2323145"/>
              <a:gd name="connsiteX234" fmla="*/ 1535601 w 11269336"/>
              <a:gd name="connsiteY234" fmla="*/ 2194590 h 2323145"/>
              <a:gd name="connsiteX235" fmla="*/ 1515594 w 11269336"/>
              <a:gd name="connsiteY235" fmla="*/ 2189622 h 2323145"/>
              <a:gd name="connsiteX236" fmla="*/ 1512113 w 11269336"/>
              <a:gd name="connsiteY236" fmla="*/ 2188534 h 2323145"/>
              <a:gd name="connsiteX237" fmla="*/ 1498838 w 11269336"/>
              <a:gd name="connsiteY237" fmla="*/ 2189213 h 2323145"/>
              <a:gd name="connsiteX238" fmla="*/ 1494279 w 11269336"/>
              <a:gd name="connsiteY238" fmla="*/ 2183112 h 2323145"/>
              <a:gd name="connsiteX239" fmla="*/ 1473714 w 11269336"/>
              <a:gd name="connsiteY239" fmla="*/ 2179625 h 2323145"/>
              <a:gd name="connsiteX240" fmla="*/ 1449503 w 11269336"/>
              <a:gd name="connsiteY240" fmla="*/ 2182633 h 2323145"/>
              <a:gd name="connsiteX241" fmla="*/ 1266687 w 11269336"/>
              <a:gd name="connsiteY241" fmla="*/ 2212688 h 2323145"/>
              <a:gd name="connsiteX242" fmla="*/ 1239614 w 11269336"/>
              <a:gd name="connsiteY242" fmla="*/ 2209727 h 2323145"/>
              <a:gd name="connsiteX243" fmla="*/ 1202436 w 11269336"/>
              <a:gd name="connsiteY243" fmla="*/ 2209817 h 2323145"/>
              <a:gd name="connsiteX244" fmla="*/ 1136097 w 11269336"/>
              <a:gd name="connsiteY244" fmla="*/ 2205112 h 2323145"/>
              <a:gd name="connsiteX245" fmla="*/ 988232 w 11269336"/>
              <a:gd name="connsiteY245" fmla="*/ 2235635 h 2323145"/>
              <a:gd name="connsiteX246" fmla="*/ 981959 w 11269336"/>
              <a:gd name="connsiteY246" fmla="*/ 2231607 h 2323145"/>
              <a:gd name="connsiteX247" fmla="*/ 938600 w 11269336"/>
              <a:gd name="connsiteY247" fmla="*/ 2238113 h 2323145"/>
              <a:gd name="connsiteX248" fmla="*/ 791788 w 11269336"/>
              <a:gd name="connsiteY248" fmla="*/ 2293224 h 2323145"/>
              <a:gd name="connsiteX249" fmla="*/ 706914 w 11269336"/>
              <a:gd name="connsiteY249" fmla="*/ 2305046 h 2323145"/>
              <a:gd name="connsiteX250" fmla="*/ 675971 w 11269336"/>
              <a:gd name="connsiteY250" fmla="*/ 2304030 h 2323145"/>
              <a:gd name="connsiteX251" fmla="*/ 624180 w 11269336"/>
              <a:gd name="connsiteY251" fmla="*/ 2302650 h 2323145"/>
              <a:gd name="connsiteX252" fmla="*/ 583453 w 11269336"/>
              <a:gd name="connsiteY252" fmla="*/ 2288788 h 2323145"/>
              <a:gd name="connsiteX253" fmla="*/ 540946 w 11269336"/>
              <a:gd name="connsiteY253" fmla="*/ 2292721 h 2323145"/>
              <a:gd name="connsiteX254" fmla="*/ 533680 w 11269336"/>
              <a:gd name="connsiteY254" fmla="*/ 2310233 h 2323145"/>
              <a:gd name="connsiteX255" fmla="*/ 487366 w 11269336"/>
              <a:gd name="connsiteY255" fmla="*/ 2309053 h 2323145"/>
              <a:gd name="connsiteX256" fmla="*/ 416820 w 11269336"/>
              <a:gd name="connsiteY256" fmla="*/ 2305443 h 2323145"/>
              <a:gd name="connsiteX257" fmla="*/ 376805 w 11269336"/>
              <a:gd name="connsiteY257" fmla="*/ 2307647 h 2323145"/>
              <a:gd name="connsiteX258" fmla="*/ 266777 w 11269336"/>
              <a:gd name="connsiteY258" fmla="*/ 2309012 h 2323145"/>
              <a:gd name="connsiteX259" fmla="*/ 156013 w 11269336"/>
              <a:gd name="connsiteY259" fmla="*/ 2306832 h 2323145"/>
              <a:gd name="connsiteX260" fmla="*/ 87258 w 11269336"/>
              <a:gd name="connsiteY260" fmla="*/ 2285511 h 2323145"/>
              <a:gd name="connsiteX261" fmla="*/ 23798 w 11269336"/>
              <a:gd name="connsiteY261" fmla="*/ 2281822 h 2323145"/>
              <a:gd name="connsiteX262" fmla="*/ 0 w 11269336"/>
              <a:gd name="connsiteY262" fmla="*/ 2285369 h 2323145"/>
              <a:gd name="connsiteX263" fmla="*/ 0 w 11269336"/>
              <a:gd name="connsiteY26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41688 w 11269336"/>
              <a:gd name="connsiteY133" fmla="*/ 2022334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41688 w 11269336"/>
              <a:gd name="connsiteY133" fmla="*/ 2022334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33444 w 11269336"/>
              <a:gd name="connsiteY144" fmla="*/ 2181200 h 2323145"/>
              <a:gd name="connsiteX145" fmla="*/ 4492832 w 11269336"/>
              <a:gd name="connsiteY145" fmla="*/ 2188033 h 2323145"/>
              <a:gd name="connsiteX146" fmla="*/ 4467257 w 11269336"/>
              <a:gd name="connsiteY146" fmla="*/ 2196121 h 2323145"/>
              <a:gd name="connsiteX147" fmla="*/ 4459937 w 11269336"/>
              <a:gd name="connsiteY147" fmla="*/ 2195182 h 2323145"/>
              <a:gd name="connsiteX148" fmla="*/ 4433312 w 11269336"/>
              <a:gd name="connsiteY148" fmla="*/ 2199004 h 2323145"/>
              <a:gd name="connsiteX149" fmla="*/ 4420601 w 11269336"/>
              <a:gd name="connsiteY149" fmla="*/ 2205158 h 2323145"/>
              <a:gd name="connsiteX150" fmla="*/ 4405765 w 11269336"/>
              <a:gd name="connsiteY150" fmla="*/ 2199902 h 2323145"/>
              <a:gd name="connsiteX151" fmla="*/ 4401354 w 11269336"/>
              <a:gd name="connsiteY151" fmla="*/ 2194745 h 2323145"/>
              <a:gd name="connsiteX152" fmla="*/ 4383151 w 11269336"/>
              <a:gd name="connsiteY152" fmla="*/ 2201140 h 2323145"/>
              <a:gd name="connsiteX153" fmla="*/ 4366646 w 11269336"/>
              <a:gd name="connsiteY153" fmla="*/ 2198564 h 2323145"/>
              <a:gd name="connsiteX154" fmla="*/ 4354009 w 11269336"/>
              <a:gd name="connsiteY154" fmla="*/ 2204984 h 2323145"/>
              <a:gd name="connsiteX155" fmla="*/ 4348284 w 11269336"/>
              <a:gd name="connsiteY155" fmla="*/ 2205270 h 2323145"/>
              <a:gd name="connsiteX156" fmla="*/ 4333906 w 11269336"/>
              <a:gd name="connsiteY156" fmla="*/ 2205251 h 2323145"/>
              <a:gd name="connsiteX157" fmla="*/ 4308819 w 11269336"/>
              <a:gd name="connsiteY157" fmla="*/ 2203822 h 2323145"/>
              <a:gd name="connsiteX158" fmla="*/ 4301210 w 11269336"/>
              <a:gd name="connsiteY158" fmla="*/ 2204456 h 2323145"/>
              <a:gd name="connsiteX159" fmla="*/ 4283095 w 11269336"/>
              <a:gd name="connsiteY159" fmla="*/ 2198177 h 2323145"/>
              <a:gd name="connsiteX160" fmla="*/ 4250119 w 11269336"/>
              <a:gd name="connsiteY160" fmla="*/ 2196342 h 2323145"/>
              <a:gd name="connsiteX161" fmla="*/ 4189203 w 11269336"/>
              <a:gd name="connsiteY161" fmla="*/ 2178994 h 2323145"/>
              <a:gd name="connsiteX162" fmla="*/ 4154035 w 11269336"/>
              <a:gd name="connsiteY162" fmla="*/ 2171950 h 2323145"/>
              <a:gd name="connsiteX163" fmla="*/ 4129569 w 11269336"/>
              <a:gd name="connsiteY163" fmla="*/ 2163850 h 2323145"/>
              <a:gd name="connsiteX164" fmla="*/ 4061250 w 11269336"/>
              <a:gd name="connsiteY164" fmla="*/ 2159236 h 2323145"/>
              <a:gd name="connsiteX165" fmla="*/ 3945480 w 11269336"/>
              <a:gd name="connsiteY165" fmla="*/ 2158279 h 2323145"/>
              <a:gd name="connsiteX166" fmla="*/ 3921468 w 11269336"/>
              <a:gd name="connsiteY166" fmla="*/ 2156588 h 2323145"/>
              <a:gd name="connsiteX167" fmla="*/ 3903348 w 11269336"/>
              <a:gd name="connsiteY167" fmla="*/ 2149220 h 2323145"/>
              <a:gd name="connsiteX168" fmla="*/ 3901342 w 11269336"/>
              <a:gd name="connsiteY168" fmla="*/ 2142355 h 2323145"/>
              <a:gd name="connsiteX169" fmla="*/ 3888539 w 11269336"/>
              <a:gd name="connsiteY169" fmla="*/ 2140476 h 2323145"/>
              <a:gd name="connsiteX170" fmla="*/ 3885662 w 11269336"/>
              <a:gd name="connsiteY170" fmla="*/ 2138740 h 2323145"/>
              <a:gd name="connsiteX171" fmla="*/ 3868627 w 11269336"/>
              <a:gd name="connsiteY171" fmla="*/ 2130023 h 2323145"/>
              <a:gd name="connsiteX172" fmla="*/ 3819177 w 11269336"/>
              <a:gd name="connsiteY172" fmla="*/ 2142111 h 2323145"/>
              <a:gd name="connsiteX173" fmla="*/ 3769100 w 11269336"/>
              <a:gd name="connsiteY173" fmla="*/ 2131731 h 2323145"/>
              <a:gd name="connsiteX174" fmla="*/ 3562752 w 11269336"/>
              <a:gd name="connsiteY174" fmla="*/ 2131785 h 2323145"/>
              <a:gd name="connsiteX175" fmla="*/ 3541402 w 11269336"/>
              <a:gd name="connsiteY175" fmla="*/ 2106821 h 2323145"/>
              <a:gd name="connsiteX176" fmla="*/ 3365341 w 11269336"/>
              <a:gd name="connsiteY176" fmla="*/ 2077638 h 2323145"/>
              <a:gd name="connsiteX177" fmla="*/ 3170922 w 11269336"/>
              <a:gd name="connsiteY177" fmla="*/ 2115957 h 2323145"/>
              <a:gd name="connsiteX178" fmla="*/ 3156256 w 11269336"/>
              <a:gd name="connsiteY178" fmla="*/ 2124773 h 2323145"/>
              <a:gd name="connsiteX179" fmla="*/ 3140298 w 11269336"/>
              <a:gd name="connsiteY179" fmla="*/ 2129182 h 2323145"/>
              <a:gd name="connsiteX180" fmla="*/ 3138514 w 11269336"/>
              <a:gd name="connsiteY180" fmla="*/ 2128069 h 2323145"/>
              <a:gd name="connsiteX181" fmla="*/ 3120467 w 11269336"/>
              <a:gd name="connsiteY181" fmla="*/ 2128281 h 2323145"/>
              <a:gd name="connsiteX182" fmla="*/ 3116175 w 11269336"/>
              <a:gd name="connsiteY182" fmla="*/ 2131633 h 2323145"/>
              <a:gd name="connsiteX183" fmla="*/ 3103685 w 11269336"/>
              <a:gd name="connsiteY183" fmla="*/ 2132814 h 2323145"/>
              <a:gd name="connsiteX184" fmla="*/ 3078794 w 11269336"/>
              <a:gd name="connsiteY184" fmla="*/ 2137935 h 2323145"/>
              <a:gd name="connsiteX185" fmla="*/ 3074407 w 11269336"/>
              <a:gd name="connsiteY185" fmla="*/ 2136274 h 2323145"/>
              <a:gd name="connsiteX186" fmla="*/ 3037285 w 11269336"/>
              <a:gd name="connsiteY186" fmla="*/ 2139919 h 2323145"/>
              <a:gd name="connsiteX187" fmla="*/ 3036901 w 11269336"/>
              <a:gd name="connsiteY187" fmla="*/ 2138726 h 2323145"/>
              <a:gd name="connsiteX188" fmla="*/ 3026996 w 11269336"/>
              <a:gd name="connsiteY188" fmla="*/ 2134322 h 2323145"/>
              <a:gd name="connsiteX189" fmla="*/ 3007772 w 11269336"/>
              <a:gd name="connsiteY189" fmla="*/ 2128742 h 2323145"/>
              <a:gd name="connsiteX190" fmla="*/ 2965030 w 11269336"/>
              <a:gd name="connsiteY190" fmla="*/ 2100494 h 2323145"/>
              <a:gd name="connsiteX191" fmla="*/ 2926342 w 11269336"/>
              <a:gd name="connsiteY191" fmla="*/ 2104155 h 2323145"/>
              <a:gd name="connsiteX192" fmla="*/ 2918608 w 11269336"/>
              <a:gd name="connsiteY192" fmla="*/ 2104215 h 2323145"/>
              <a:gd name="connsiteX193" fmla="*/ 2918475 w 11269336"/>
              <a:gd name="connsiteY193" fmla="*/ 2103937 h 2323145"/>
              <a:gd name="connsiteX194" fmla="*/ 2910360 w 11269336"/>
              <a:gd name="connsiteY194" fmla="*/ 2103444 h 2323145"/>
              <a:gd name="connsiteX195" fmla="*/ 2904507 w 11269336"/>
              <a:gd name="connsiteY195" fmla="*/ 2104326 h 2323145"/>
              <a:gd name="connsiteX196" fmla="*/ 2889503 w 11269336"/>
              <a:gd name="connsiteY196" fmla="*/ 2104443 h 2323145"/>
              <a:gd name="connsiteX197" fmla="*/ 2884480 w 11269336"/>
              <a:gd name="connsiteY197" fmla="*/ 2102626 h 2323145"/>
              <a:gd name="connsiteX198" fmla="*/ 2882689 w 11269336"/>
              <a:gd name="connsiteY198" fmla="*/ 2099228 h 2323145"/>
              <a:gd name="connsiteX199" fmla="*/ 2881291 w 11269336"/>
              <a:gd name="connsiteY199" fmla="*/ 2099618 h 2323145"/>
              <a:gd name="connsiteX200" fmla="*/ 2853979 w 11269336"/>
              <a:gd name="connsiteY200" fmla="*/ 2090388 h 2323145"/>
              <a:gd name="connsiteX201" fmla="*/ 2791790 w 11269336"/>
              <a:gd name="connsiteY201" fmla="*/ 2080332 h 2323145"/>
              <a:gd name="connsiteX202" fmla="*/ 2755844 w 11269336"/>
              <a:gd name="connsiteY202" fmla="*/ 2078874 h 2323145"/>
              <a:gd name="connsiteX203" fmla="*/ 2657742 w 11269336"/>
              <a:gd name="connsiteY203" fmla="*/ 2070179 h 2323145"/>
              <a:gd name="connsiteX204" fmla="*/ 2559549 w 11269336"/>
              <a:gd name="connsiteY204" fmla="*/ 2057873 h 2323145"/>
              <a:gd name="connsiteX205" fmla="*/ 2512054 w 11269336"/>
              <a:gd name="connsiteY205" fmla="*/ 2031671 h 2323145"/>
              <a:gd name="connsiteX206" fmla="*/ 2506437 w 11269336"/>
              <a:gd name="connsiteY206" fmla="*/ 2030918 h 2323145"/>
              <a:gd name="connsiteX207" fmla="*/ 2491752 w 11269336"/>
              <a:gd name="connsiteY207" fmla="*/ 2033906 h 2323145"/>
              <a:gd name="connsiteX208" fmla="*/ 2486338 w 11269336"/>
              <a:gd name="connsiteY208" fmla="*/ 2035862 h 2323145"/>
              <a:gd name="connsiteX209" fmla="*/ 2478186 w 11269336"/>
              <a:gd name="connsiteY209" fmla="*/ 2036953 h 2323145"/>
              <a:gd name="connsiteX210" fmla="*/ 2477950 w 11269336"/>
              <a:gd name="connsiteY210" fmla="*/ 2036715 h 2323145"/>
              <a:gd name="connsiteX211" fmla="*/ 2470381 w 11269336"/>
              <a:gd name="connsiteY211" fmla="*/ 2038256 h 2323145"/>
              <a:gd name="connsiteX212" fmla="*/ 2433781 w 11269336"/>
              <a:gd name="connsiteY212" fmla="*/ 2049140 h 2323145"/>
              <a:gd name="connsiteX213" fmla="*/ 2381172 w 11269336"/>
              <a:gd name="connsiteY213" fmla="*/ 2030645 h 2323145"/>
              <a:gd name="connsiteX214" fmla="*/ 2360198 w 11269336"/>
              <a:gd name="connsiteY214" fmla="*/ 2029059 h 2323145"/>
              <a:gd name="connsiteX215" fmla="*/ 2348815 w 11269336"/>
              <a:gd name="connsiteY215" fmla="*/ 2026798 h 2323145"/>
              <a:gd name="connsiteX216" fmla="*/ 2347988 w 11269336"/>
              <a:gd name="connsiteY216" fmla="*/ 2025745 h 2323145"/>
              <a:gd name="connsiteX217" fmla="*/ 2312920 w 11269336"/>
              <a:gd name="connsiteY217" fmla="*/ 2036311 h 2323145"/>
              <a:gd name="connsiteX218" fmla="*/ 2307986 w 11269336"/>
              <a:gd name="connsiteY218" fmla="*/ 2035583 h 2323145"/>
              <a:gd name="connsiteX219" fmla="*/ 2285481 w 11269336"/>
              <a:gd name="connsiteY219" fmla="*/ 2045197 h 2323145"/>
              <a:gd name="connsiteX220" fmla="*/ 2273666 w 11269336"/>
              <a:gd name="connsiteY220" fmla="*/ 2048710 h 2323145"/>
              <a:gd name="connsiteX221" fmla="*/ 2270719 w 11269336"/>
              <a:gd name="connsiteY221" fmla="*/ 2052702 h 2323145"/>
              <a:gd name="connsiteX222" fmla="*/ 2253080 w 11269336"/>
              <a:gd name="connsiteY222" fmla="*/ 2056363 h 2323145"/>
              <a:gd name="connsiteX223" fmla="*/ 2250906 w 11269336"/>
              <a:gd name="connsiteY223" fmla="*/ 2055654 h 2323145"/>
              <a:gd name="connsiteX224" fmla="*/ 2236905 w 11269336"/>
              <a:gd name="connsiteY224" fmla="*/ 2062882 h 2323145"/>
              <a:gd name="connsiteX225" fmla="*/ 2225830 w 11269336"/>
              <a:gd name="connsiteY225" fmla="*/ 2074027 h 2323145"/>
              <a:gd name="connsiteX226" fmla="*/ 2073776 w 11269336"/>
              <a:gd name="connsiteY226" fmla="*/ 2089244 h 2323145"/>
              <a:gd name="connsiteX227" fmla="*/ 1948256 w 11269336"/>
              <a:gd name="connsiteY227" fmla="*/ 2146616 h 2323145"/>
              <a:gd name="connsiteX228" fmla="*/ 1865582 w 11269336"/>
              <a:gd name="connsiteY228" fmla="*/ 2153738 h 2323145"/>
              <a:gd name="connsiteX229" fmla="*/ 1835210 w 11269336"/>
              <a:gd name="connsiteY229" fmla="*/ 2134244 h 2323145"/>
              <a:gd name="connsiteX230" fmla="*/ 1632661 w 11269336"/>
              <a:gd name="connsiteY230" fmla="*/ 2173882 h 2323145"/>
              <a:gd name="connsiteX231" fmla="*/ 1579590 w 11269336"/>
              <a:gd name="connsiteY231" fmla="*/ 2173680 h 2323145"/>
              <a:gd name="connsiteX232" fmla="*/ 1535601 w 11269336"/>
              <a:gd name="connsiteY232" fmla="*/ 2194590 h 2323145"/>
              <a:gd name="connsiteX233" fmla="*/ 1515594 w 11269336"/>
              <a:gd name="connsiteY233" fmla="*/ 2189622 h 2323145"/>
              <a:gd name="connsiteX234" fmla="*/ 1512113 w 11269336"/>
              <a:gd name="connsiteY234" fmla="*/ 2188534 h 2323145"/>
              <a:gd name="connsiteX235" fmla="*/ 1498838 w 11269336"/>
              <a:gd name="connsiteY235" fmla="*/ 2189213 h 2323145"/>
              <a:gd name="connsiteX236" fmla="*/ 1494279 w 11269336"/>
              <a:gd name="connsiteY236" fmla="*/ 2183112 h 2323145"/>
              <a:gd name="connsiteX237" fmla="*/ 1473714 w 11269336"/>
              <a:gd name="connsiteY237" fmla="*/ 2179625 h 2323145"/>
              <a:gd name="connsiteX238" fmla="*/ 1449503 w 11269336"/>
              <a:gd name="connsiteY238" fmla="*/ 2182633 h 2323145"/>
              <a:gd name="connsiteX239" fmla="*/ 1266687 w 11269336"/>
              <a:gd name="connsiteY239" fmla="*/ 2212688 h 2323145"/>
              <a:gd name="connsiteX240" fmla="*/ 1239614 w 11269336"/>
              <a:gd name="connsiteY240" fmla="*/ 2209727 h 2323145"/>
              <a:gd name="connsiteX241" fmla="*/ 1202436 w 11269336"/>
              <a:gd name="connsiteY241" fmla="*/ 2209817 h 2323145"/>
              <a:gd name="connsiteX242" fmla="*/ 1136097 w 11269336"/>
              <a:gd name="connsiteY242" fmla="*/ 2205112 h 2323145"/>
              <a:gd name="connsiteX243" fmla="*/ 988232 w 11269336"/>
              <a:gd name="connsiteY243" fmla="*/ 2235635 h 2323145"/>
              <a:gd name="connsiteX244" fmla="*/ 981959 w 11269336"/>
              <a:gd name="connsiteY244" fmla="*/ 2231607 h 2323145"/>
              <a:gd name="connsiteX245" fmla="*/ 938600 w 11269336"/>
              <a:gd name="connsiteY245" fmla="*/ 2238113 h 2323145"/>
              <a:gd name="connsiteX246" fmla="*/ 791788 w 11269336"/>
              <a:gd name="connsiteY246" fmla="*/ 2293224 h 2323145"/>
              <a:gd name="connsiteX247" fmla="*/ 706914 w 11269336"/>
              <a:gd name="connsiteY247" fmla="*/ 2305046 h 2323145"/>
              <a:gd name="connsiteX248" fmla="*/ 675971 w 11269336"/>
              <a:gd name="connsiteY248" fmla="*/ 2304030 h 2323145"/>
              <a:gd name="connsiteX249" fmla="*/ 624180 w 11269336"/>
              <a:gd name="connsiteY249" fmla="*/ 2302650 h 2323145"/>
              <a:gd name="connsiteX250" fmla="*/ 583453 w 11269336"/>
              <a:gd name="connsiteY250" fmla="*/ 2288788 h 2323145"/>
              <a:gd name="connsiteX251" fmla="*/ 540946 w 11269336"/>
              <a:gd name="connsiteY251" fmla="*/ 2292721 h 2323145"/>
              <a:gd name="connsiteX252" fmla="*/ 533680 w 11269336"/>
              <a:gd name="connsiteY252" fmla="*/ 2310233 h 2323145"/>
              <a:gd name="connsiteX253" fmla="*/ 487366 w 11269336"/>
              <a:gd name="connsiteY253" fmla="*/ 2309053 h 2323145"/>
              <a:gd name="connsiteX254" fmla="*/ 416820 w 11269336"/>
              <a:gd name="connsiteY254" fmla="*/ 2305443 h 2323145"/>
              <a:gd name="connsiteX255" fmla="*/ 376805 w 11269336"/>
              <a:gd name="connsiteY255" fmla="*/ 2307647 h 2323145"/>
              <a:gd name="connsiteX256" fmla="*/ 266777 w 11269336"/>
              <a:gd name="connsiteY256" fmla="*/ 2309012 h 2323145"/>
              <a:gd name="connsiteX257" fmla="*/ 156013 w 11269336"/>
              <a:gd name="connsiteY257" fmla="*/ 2306832 h 2323145"/>
              <a:gd name="connsiteX258" fmla="*/ 87258 w 11269336"/>
              <a:gd name="connsiteY258" fmla="*/ 2285511 h 2323145"/>
              <a:gd name="connsiteX259" fmla="*/ 23798 w 11269336"/>
              <a:gd name="connsiteY259" fmla="*/ 2281822 h 2323145"/>
              <a:gd name="connsiteX260" fmla="*/ 0 w 11269336"/>
              <a:gd name="connsiteY260" fmla="*/ 2285369 h 2323145"/>
              <a:gd name="connsiteX261" fmla="*/ 0 w 11269336"/>
              <a:gd name="connsiteY26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593061 w 11269336"/>
              <a:gd name="connsiteY142" fmla="*/ 2171597 h 2323145"/>
              <a:gd name="connsiteX143" fmla="*/ 4533444 w 11269336"/>
              <a:gd name="connsiteY143" fmla="*/ 2181200 h 2323145"/>
              <a:gd name="connsiteX144" fmla="*/ 4492832 w 11269336"/>
              <a:gd name="connsiteY144" fmla="*/ 2188033 h 2323145"/>
              <a:gd name="connsiteX145" fmla="*/ 4467257 w 11269336"/>
              <a:gd name="connsiteY145" fmla="*/ 2196121 h 2323145"/>
              <a:gd name="connsiteX146" fmla="*/ 4459937 w 11269336"/>
              <a:gd name="connsiteY146" fmla="*/ 2195182 h 2323145"/>
              <a:gd name="connsiteX147" fmla="*/ 4433312 w 11269336"/>
              <a:gd name="connsiteY147" fmla="*/ 2199004 h 2323145"/>
              <a:gd name="connsiteX148" fmla="*/ 4420601 w 11269336"/>
              <a:gd name="connsiteY148" fmla="*/ 2205158 h 2323145"/>
              <a:gd name="connsiteX149" fmla="*/ 4405765 w 11269336"/>
              <a:gd name="connsiteY149" fmla="*/ 2199902 h 2323145"/>
              <a:gd name="connsiteX150" fmla="*/ 4401354 w 11269336"/>
              <a:gd name="connsiteY150" fmla="*/ 2194745 h 2323145"/>
              <a:gd name="connsiteX151" fmla="*/ 4383151 w 11269336"/>
              <a:gd name="connsiteY151" fmla="*/ 2201140 h 2323145"/>
              <a:gd name="connsiteX152" fmla="*/ 4366646 w 11269336"/>
              <a:gd name="connsiteY152" fmla="*/ 2198564 h 2323145"/>
              <a:gd name="connsiteX153" fmla="*/ 4354009 w 11269336"/>
              <a:gd name="connsiteY153" fmla="*/ 2204984 h 2323145"/>
              <a:gd name="connsiteX154" fmla="*/ 4348284 w 11269336"/>
              <a:gd name="connsiteY154" fmla="*/ 2205270 h 2323145"/>
              <a:gd name="connsiteX155" fmla="*/ 4333906 w 11269336"/>
              <a:gd name="connsiteY155" fmla="*/ 2205251 h 2323145"/>
              <a:gd name="connsiteX156" fmla="*/ 4308819 w 11269336"/>
              <a:gd name="connsiteY156" fmla="*/ 2203822 h 2323145"/>
              <a:gd name="connsiteX157" fmla="*/ 4301210 w 11269336"/>
              <a:gd name="connsiteY157" fmla="*/ 2204456 h 2323145"/>
              <a:gd name="connsiteX158" fmla="*/ 4283095 w 11269336"/>
              <a:gd name="connsiteY158" fmla="*/ 2198177 h 2323145"/>
              <a:gd name="connsiteX159" fmla="*/ 4250119 w 11269336"/>
              <a:gd name="connsiteY159" fmla="*/ 2196342 h 2323145"/>
              <a:gd name="connsiteX160" fmla="*/ 4189203 w 11269336"/>
              <a:gd name="connsiteY160" fmla="*/ 2178994 h 2323145"/>
              <a:gd name="connsiteX161" fmla="*/ 4154035 w 11269336"/>
              <a:gd name="connsiteY161" fmla="*/ 2171950 h 2323145"/>
              <a:gd name="connsiteX162" fmla="*/ 4129569 w 11269336"/>
              <a:gd name="connsiteY162" fmla="*/ 2163850 h 2323145"/>
              <a:gd name="connsiteX163" fmla="*/ 4061250 w 11269336"/>
              <a:gd name="connsiteY163" fmla="*/ 2159236 h 2323145"/>
              <a:gd name="connsiteX164" fmla="*/ 3945480 w 11269336"/>
              <a:gd name="connsiteY164" fmla="*/ 2158279 h 2323145"/>
              <a:gd name="connsiteX165" fmla="*/ 3921468 w 11269336"/>
              <a:gd name="connsiteY165" fmla="*/ 2156588 h 2323145"/>
              <a:gd name="connsiteX166" fmla="*/ 3903348 w 11269336"/>
              <a:gd name="connsiteY166" fmla="*/ 2149220 h 2323145"/>
              <a:gd name="connsiteX167" fmla="*/ 3901342 w 11269336"/>
              <a:gd name="connsiteY167" fmla="*/ 2142355 h 2323145"/>
              <a:gd name="connsiteX168" fmla="*/ 3888539 w 11269336"/>
              <a:gd name="connsiteY168" fmla="*/ 2140476 h 2323145"/>
              <a:gd name="connsiteX169" fmla="*/ 3885662 w 11269336"/>
              <a:gd name="connsiteY169" fmla="*/ 2138740 h 2323145"/>
              <a:gd name="connsiteX170" fmla="*/ 3868627 w 11269336"/>
              <a:gd name="connsiteY170" fmla="*/ 2130023 h 2323145"/>
              <a:gd name="connsiteX171" fmla="*/ 3819177 w 11269336"/>
              <a:gd name="connsiteY171" fmla="*/ 2142111 h 2323145"/>
              <a:gd name="connsiteX172" fmla="*/ 3769100 w 11269336"/>
              <a:gd name="connsiteY172" fmla="*/ 2131731 h 2323145"/>
              <a:gd name="connsiteX173" fmla="*/ 3562752 w 11269336"/>
              <a:gd name="connsiteY173" fmla="*/ 2131785 h 2323145"/>
              <a:gd name="connsiteX174" fmla="*/ 3541402 w 11269336"/>
              <a:gd name="connsiteY174" fmla="*/ 2106821 h 2323145"/>
              <a:gd name="connsiteX175" fmla="*/ 3365341 w 11269336"/>
              <a:gd name="connsiteY175" fmla="*/ 2077638 h 2323145"/>
              <a:gd name="connsiteX176" fmla="*/ 3170922 w 11269336"/>
              <a:gd name="connsiteY176" fmla="*/ 2115957 h 2323145"/>
              <a:gd name="connsiteX177" fmla="*/ 3156256 w 11269336"/>
              <a:gd name="connsiteY177" fmla="*/ 2124773 h 2323145"/>
              <a:gd name="connsiteX178" fmla="*/ 3140298 w 11269336"/>
              <a:gd name="connsiteY178" fmla="*/ 2129182 h 2323145"/>
              <a:gd name="connsiteX179" fmla="*/ 3138514 w 11269336"/>
              <a:gd name="connsiteY179" fmla="*/ 2128069 h 2323145"/>
              <a:gd name="connsiteX180" fmla="*/ 3120467 w 11269336"/>
              <a:gd name="connsiteY180" fmla="*/ 2128281 h 2323145"/>
              <a:gd name="connsiteX181" fmla="*/ 3116175 w 11269336"/>
              <a:gd name="connsiteY181" fmla="*/ 2131633 h 2323145"/>
              <a:gd name="connsiteX182" fmla="*/ 3103685 w 11269336"/>
              <a:gd name="connsiteY182" fmla="*/ 2132814 h 2323145"/>
              <a:gd name="connsiteX183" fmla="*/ 3078794 w 11269336"/>
              <a:gd name="connsiteY183" fmla="*/ 2137935 h 2323145"/>
              <a:gd name="connsiteX184" fmla="*/ 3074407 w 11269336"/>
              <a:gd name="connsiteY184" fmla="*/ 2136274 h 2323145"/>
              <a:gd name="connsiteX185" fmla="*/ 3037285 w 11269336"/>
              <a:gd name="connsiteY185" fmla="*/ 2139919 h 2323145"/>
              <a:gd name="connsiteX186" fmla="*/ 3036901 w 11269336"/>
              <a:gd name="connsiteY186" fmla="*/ 2138726 h 2323145"/>
              <a:gd name="connsiteX187" fmla="*/ 3026996 w 11269336"/>
              <a:gd name="connsiteY187" fmla="*/ 2134322 h 2323145"/>
              <a:gd name="connsiteX188" fmla="*/ 3007772 w 11269336"/>
              <a:gd name="connsiteY188" fmla="*/ 2128742 h 2323145"/>
              <a:gd name="connsiteX189" fmla="*/ 2965030 w 11269336"/>
              <a:gd name="connsiteY189" fmla="*/ 2100494 h 2323145"/>
              <a:gd name="connsiteX190" fmla="*/ 2926342 w 11269336"/>
              <a:gd name="connsiteY190" fmla="*/ 2104155 h 2323145"/>
              <a:gd name="connsiteX191" fmla="*/ 2918608 w 11269336"/>
              <a:gd name="connsiteY191" fmla="*/ 2104215 h 2323145"/>
              <a:gd name="connsiteX192" fmla="*/ 2918475 w 11269336"/>
              <a:gd name="connsiteY192" fmla="*/ 2103937 h 2323145"/>
              <a:gd name="connsiteX193" fmla="*/ 2910360 w 11269336"/>
              <a:gd name="connsiteY193" fmla="*/ 2103444 h 2323145"/>
              <a:gd name="connsiteX194" fmla="*/ 2904507 w 11269336"/>
              <a:gd name="connsiteY194" fmla="*/ 2104326 h 2323145"/>
              <a:gd name="connsiteX195" fmla="*/ 2889503 w 11269336"/>
              <a:gd name="connsiteY195" fmla="*/ 2104443 h 2323145"/>
              <a:gd name="connsiteX196" fmla="*/ 2884480 w 11269336"/>
              <a:gd name="connsiteY196" fmla="*/ 2102626 h 2323145"/>
              <a:gd name="connsiteX197" fmla="*/ 2882689 w 11269336"/>
              <a:gd name="connsiteY197" fmla="*/ 2099228 h 2323145"/>
              <a:gd name="connsiteX198" fmla="*/ 2881291 w 11269336"/>
              <a:gd name="connsiteY198" fmla="*/ 2099618 h 2323145"/>
              <a:gd name="connsiteX199" fmla="*/ 2853979 w 11269336"/>
              <a:gd name="connsiteY199" fmla="*/ 2090388 h 2323145"/>
              <a:gd name="connsiteX200" fmla="*/ 2791790 w 11269336"/>
              <a:gd name="connsiteY200" fmla="*/ 2080332 h 2323145"/>
              <a:gd name="connsiteX201" fmla="*/ 2755844 w 11269336"/>
              <a:gd name="connsiteY201" fmla="*/ 2078874 h 2323145"/>
              <a:gd name="connsiteX202" fmla="*/ 2657742 w 11269336"/>
              <a:gd name="connsiteY202" fmla="*/ 2070179 h 2323145"/>
              <a:gd name="connsiteX203" fmla="*/ 2559549 w 11269336"/>
              <a:gd name="connsiteY203" fmla="*/ 2057873 h 2323145"/>
              <a:gd name="connsiteX204" fmla="*/ 2512054 w 11269336"/>
              <a:gd name="connsiteY204" fmla="*/ 2031671 h 2323145"/>
              <a:gd name="connsiteX205" fmla="*/ 2506437 w 11269336"/>
              <a:gd name="connsiteY205" fmla="*/ 2030918 h 2323145"/>
              <a:gd name="connsiteX206" fmla="*/ 2491752 w 11269336"/>
              <a:gd name="connsiteY206" fmla="*/ 2033906 h 2323145"/>
              <a:gd name="connsiteX207" fmla="*/ 2486338 w 11269336"/>
              <a:gd name="connsiteY207" fmla="*/ 2035862 h 2323145"/>
              <a:gd name="connsiteX208" fmla="*/ 2478186 w 11269336"/>
              <a:gd name="connsiteY208" fmla="*/ 2036953 h 2323145"/>
              <a:gd name="connsiteX209" fmla="*/ 2477950 w 11269336"/>
              <a:gd name="connsiteY209" fmla="*/ 2036715 h 2323145"/>
              <a:gd name="connsiteX210" fmla="*/ 2470381 w 11269336"/>
              <a:gd name="connsiteY210" fmla="*/ 2038256 h 2323145"/>
              <a:gd name="connsiteX211" fmla="*/ 2433781 w 11269336"/>
              <a:gd name="connsiteY211" fmla="*/ 2049140 h 2323145"/>
              <a:gd name="connsiteX212" fmla="*/ 2381172 w 11269336"/>
              <a:gd name="connsiteY212" fmla="*/ 2030645 h 2323145"/>
              <a:gd name="connsiteX213" fmla="*/ 2360198 w 11269336"/>
              <a:gd name="connsiteY213" fmla="*/ 2029059 h 2323145"/>
              <a:gd name="connsiteX214" fmla="*/ 2348815 w 11269336"/>
              <a:gd name="connsiteY214" fmla="*/ 2026798 h 2323145"/>
              <a:gd name="connsiteX215" fmla="*/ 2347988 w 11269336"/>
              <a:gd name="connsiteY215" fmla="*/ 2025745 h 2323145"/>
              <a:gd name="connsiteX216" fmla="*/ 2312920 w 11269336"/>
              <a:gd name="connsiteY216" fmla="*/ 2036311 h 2323145"/>
              <a:gd name="connsiteX217" fmla="*/ 2307986 w 11269336"/>
              <a:gd name="connsiteY217" fmla="*/ 2035583 h 2323145"/>
              <a:gd name="connsiteX218" fmla="*/ 2285481 w 11269336"/>
              <a:gd name="connsiteY218" fmla="*/ 2045197 h 2323145"/>
              <a:gd name="connsiteX219" fmla="*/ 2273666 w 11269336"/>
              <a:gd name="connsiteY219" fmla="*/ 2048710 h 2323145"/>
              <a:gd name="connsiteX220" fmla="*/ 2270719 w 11269336"/>
              <a:gd name="connsiteY220" fmla="*/ 2052702 h 2323145"/>
              <a:gd name="connsiteX221" fmla="*/ 2253080 w 11269336"/>
              <a:gd name="connsiteY221" fmla="*/ 2056363 h 2323145"/>
              <a:gd name="connsiteX222" fmla="*/ 2250906 w 11269336"/>
              <a:gd name="connsiteY222" fmla="*/ 2055654 h 2323145"/>
              <a:gd name="connsiteX223" fmla="*/ 2236905 w 11269336"/>
              <a:gd name="connsiteY223" fmla="*/ 2062882 h 2323145"/>
              <a:gd name="connsiteX224" fmla="*/ 2225830 w 11269336"/>
              <a:gd name="connsiteY224" fmla="*/ 2074027 h 2323145"/>
              <a:gd name="connsiteX225" fmla="*/ 2073776 w 11269336"/>
              <a:gd name="connsiteY225" fmla="*/ 2089244 h 2323145"/>
              <a:gd name="connsiteX226" fmla="*/ 1948256 w 11269336"/>
              <a:gd name="connsiteY226" fmla="*/ 2146616 h 2323145"/>
              <a:gd name="connsiteX227" fmla="*/ 1865582 w 11269336"/>
              <a:gd name="connsiteY227" fmla="*/ 2153738 h 2323145"/>
              <a:gd name="connsiteX228" fmla="*/ 1835210 w 11269336"/>
              <a:gd name="connsiteY228" fmla="*/ 2134244 h 2323145"/>
              <a:gd name="connsiteX229" fmla="*/ 1632661 w 11269336"/>
              <a:gd name="connsiteY229" fmla="*/ 2173882 h 2323145"/>
              <a:gd name="connsiteX230" fmla="*/ 1579590 w 11269336"/>
              <a:gd name="connsiteY230" fmla="*/ 2173680 h 2323145"/>
              <a:gd name="connsiteX231" fmla="*/ 1535601 w 11269336"/>
              <a:gd name="connsiteY231" fmla="*/ 2194590 h 2323145"/>
              <a:gd name="connsiteX232" fmla="*/ 1515594 w 11269336"/>
              <a:gd name="connsiteY232" fmla="*/ 2189622 h 2323145"/>
              <a:gd name="connsiteX233" fmla="*/ 1512113 w 11269336"/>
              <a:gd name="connsiteY233" fmla="*/ 2188534 h 2323145"/>
              <a:gd name="connsiteX234" fmla="*/ 1498838 w 11269336"/>
              <a:gd name="connsiteY234" fmla="*/ 2189213 h 2323145"/>
              <a:gd name="connsiteX235" fmla="*/ 1494279 w 11269336"/>
              <a:gd name="connsiteY235" fmla="*/ 2183112 h 2323145"/>
              <a:gd name="connsiteX236" fmla="*/ 1473714 w 11269336"/>
              <a:gd name="connsiteY236" fmla="*/ 2179625 h 2323145"/>
              <a:gd name="connsiteX237" fmla="*/ 1449503 w 11269336"/>
              <a:gd name="connsiteY237" fmla="*/ 2182633 h 2323145"/>
              <a:gd name="connsiteX238" fmla="*/ 1266687 w 11269336"/>
              <a:gd name="connsiteY238" fmla="*/ 2212688 h 2323145"/>
              <a:gd name="connsiteX239" fmla="*/ 1239614 w 11269336"/>
              <a:gd name="connsiteY239" fmla="*/ 2209727 h 2323145"/>
              <a:gd name="connsiteX240" fmla="*/ 1202436 w 11269336"/>
              <a:gd name="connsiteY240" fmla="*/ 2209817 h 2323145"/>
              <a:gd name="connsiteX241" fmla="*/ 1136097 w 11269336"/>
              <a:gd name="connsiteY241" fmla="*/ 2205112 h 2323145"/>
              <a:gd name="connsiteX242" fmla="*/ 988232 w 11269336"/>
              <a:gd name="connsiteY242" fmla="*/ 2235635 h 2323145"/>
              <a:gd name="connsiteX243" fmla="*/ 981959 w 11269336"/>
              <a:gd name="connsiteY243" fmla="*/ 2231607 h 2323145"/>
              <a:gd name="connsiteX244" fmla="*/ 938600 w 11269336"/>
              <a:gd name="connsiteY244" fmla="*/ 2238113 h 2323145"/>
              <a:gd name="connsiteX245" fmla="*/ 791788 w 11269336"/>
              <a:gd name="connsiteY245" fmla="*/ 2293224 h 2323145"/>
              <a:gd name="connsiteX246" fmla="*/ 706914 w 11269336"/>
              <a:gd name="connsiteY246" fmla="*/ 2305046 h 2323145"/>
              <a:gd name="connsiteX247" fmla="*/ 675971 w 11269336"/>
              <a:gd name="connsiteY247" fmla="*/ 2304030 h 2323145"/>
              <a:gd name="connsiteX248" fmla="*/ 624180 w 11269336"/>
              <a:gd name="connsiteY248" fmla="*/ 2302650 h 2323145"/>
              <a:gd name="connsiteX249" fmla="*/ 583453 w 11269336"/>
              <a:gd name="connsiteY249" fmla="*/ 2288788 h 2323145"/>
              <a:gd name="connsiteX250" fmla="*/ 540946 w 11269336"/>
              <a:gd name="connsiteY250" fmla="*/ 2292721 h 2323145"/>
              <a:gd name="connsiteX251" fmla="*/ 533680 w 11269336"/>
              <a:gd name="connsiteY251" fmla="*/ 2310233 h 2323145"/>
              <a:gd name="connsiteX252" fmla="*/ 487366 w 11269336"/>
              <a:gd name="connsiteY252" fmla="*/ 2309053 h 2323145"/>
              <a:gd name="connsiteX253" fmla="*/ 416820 w 11269336"/>
              <a:gd name="connsiteY253" fmla="*/ 2305443 h 2323145"/>
              <a:gd name="connsiteX254" fmla="*/ 376805 w 11269336"/>
              <a:gd name="connsiteY254" fmla="*/ 2307647 h 2323145"/>
              <a:gd name="connsiteX255" fmla="*/ 266777 w 11269336"/>
              <a:gd name="connsiteY255" fmla="*/ 2309012 h 2323145"/>
              <a:gd name="connsiteX256" fmla="*/ 156013 w 11269336"/>
              <a:gd name="connsiteY256" fmla="*/ 2306832 h 2323145"/>
              <a:gd name="connsiteX257" fmla="*/ 87258 w 11269336"/>
              <a:gd name="connsiteY257" fmla="*/ 2285511 h 2323145"/>
              <a:gd name="connsiteX258" fmla="*/ 23798 w 11269336"/>
              <a:gd name="connsiteY258" fmla="*/ 2281822 h 2323145"/>
              <a:gd name="connsiteX259" fmla="*/ 0 w 11269336"/>
              <a:gd name="connsiteY259" fmla="*/ 2285369 h 2323145"/>
              <a:gd name="connsiteX260" fmla="*/ 0 w 11269336"/>
              <a:gd name="connsiteY260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593061 w 11269336"/>
              <a:gd name="connsiteY141" fmla="*/ 2171597 h 2323145"/>
              <a:gd name="connsiteX142" fmla="*/ 4533444 w 11269336"/>
              <a:gd name="connsiteY142" fmla="*/ 2181200 h 2323145"/>
              <a:gd name="connsiteX143" fmla="*/ 4492832 w 11269336"/>
              <a:gd name="connsiteY143" fmla="*/ 2188033 h 2323145"/>
              <a:gd name="connsiteX144" fmla="*/ 4467257 w 11269336"/>
              <a:gd name="connsiteY144" fmla="*/ 2196121 h 2323145"/>
              <a:gd name="connsiteX145" fmla="*/ 4459937 w 11269336"/>
              <a:gd name="connsiteY145" fmla="*/ 2195182 h 2323145"/>
              <a:gd name="connsiteX146" fmla="*/ 4433312 w 11269336"/>
              <a:gd name="connsiteY146" fmla="*/ 2199004 h 2323145"/>
              <a:gd name="connsiteX147" fmla="*/ 4420601 w 11269336"/>
              <a:gd name="connsiteY147" fmla="*/ 2205158 h 2323145"/>
              <a:gd name="connsiteX148" fmla="*/ 4405765 w 11269336"/>
              <a:gd name="connsiteY148" fmla="*/ 2199902 h 2323145"/>
              <a:gd name="connsiteX149" fmla="*/ 4401354 w 11269336"/>
              <a:gd name="connsiteY149" fmla="*/ 2194745 h 2323145"/>
              <a:gd name="connsiteX150" fmla="*/ 4383151 w 11269336"/>
              <a:gd name="connsiteY150" fmla="*/ 2201140 h 2323145"/>
              <a:gd name="connsiteX151" fmla="*/ 4366646 w 11269336"/>
              <a:gd name="connsiteY151" fmla="*/ 2198564 h 2323145"/>
              <a:gd name="connsiteX152" fmla="*/ 4354009 w 11269336"/>
              <a:gd name="connsiteY152" fmla="*/ 2204984 h 2323145"/>
              <a:gd name="connsiteX153" fmla="*/ 4348284 w 11269336"/>
              <a:gd name="connsiteY153" fmla="*/ 2205270 h 2323145"/>
              <a:gd name="connsiteX154" fmla="*/ 4333906 w 11269336"/>
              <a:gd name="connsiteY154" fmla="*/ 2205251 h 2323145"/>
              <a:gd name="connsiteX155" fmla="*/ 4308819 w 11269336"/>
              <a:gd name="connsiteY155" fmla="*/ 2203822 h 2323145"/>
              <a:gd name="connsiteX156" fmla="*/ 4301210 w 11269336"/>
              <a:gd name="connsiteY156" fmla="*/ 2204456 h 2323145"/>
              <a:gd name="connsiteX157" fmla="*/ 4283095 w 11269336"/>
              <a:gd name="connsiteY157" fmla="*/ 2198177 h 2323145"/>
              <a:gd name="connsiteX158" fmla="*/ 4250119 w 11269336"/>
              <a:gd name="connsiteY158" fmla="*/ 2196342 h 2323145"/>
              <a:gd name="connsiteX159" fmla="*/ 4189203 w 11269336"/>
              <a:gd name="connsiteY159" fmla="*/ 2178994 h 2323145"/>
              <a:gd name="connsiteX160" fmla="*/ 4154035 w 11269336"/>
              <a:gd name="connsiteY160" fmla="*/ 2171950 h 2323145"/>
              <a:gd name="connsiteX161" fmla="*/ 4129569 w 11269336"/>
              <a:gd name="connsiteY161" fmla="*/ 2163850 h 2323145"/>
              <a:gd name="connsiteX162" fmla="*/ 4061250 w 11269336"/>
              <a:gd name="connsiteY162" fmla="*/ 2159236 h 2323145"/>
              <a:gd name="connsiteX163" fmla="*/ 3945480 w 11269336"/>
              <a:gd name="connsiteY163" fmla="*/ 2158279 h 2323145"/>
              <a:gd name="connsiteX164" fmla="*/ 3921468 w 11269336"/>
              <a:gd name="connsiteY164" fmla="*/ 2156588 h 2323145"/>
              <a:gd name="connsiteX165" fmla="*/ 3903348 w 11269336"/>
              <a:gd name="connsiteY165" fmla="*/ 2149220 h 2323145"/>
              <a:gd name="connsiteX166" fmla="*/ 3901342 w 11269336"/>
              <a:gd name="connsiteY166" fmla="*/ 2142355 h 2323145"/>
              <a:gd name="connsiteX167" fmla="*/ 3888539 w 11269336"/>
              <a:gd name="connsiteY167" fmla="*/ 2140476 h 2323145"/>
              <a:gd name="connsiteX168" fmla="*/ 3885662 w 11269336"/>
              <a:gd name="connsiteY168" fmla="*/ 2138740 h 2323145"/>
              <a:gd name="connsiteX169" fmla="*/ 3868627 w 11269336"/>
              <a:gd name="connsiteY169" fmla="*/ 2130023 h 2323145"/>
              <a:gd name="connsiteX170" fmla="*/ 3819177 w 11269336"/>
              <a:gd name="connsiteY170" fmla="*/ 2142111 h 2323145"/>
              <a:gd name="connsiteX171" fmla="*/ 3769100 w 11269336"/>
              <a:gd name="connsiteY171" fmla="*/ 2131731 h 2323145"/>
              <a:gd name="connsiteX172" fmla="*/ 3562752 w 11269336"/>
              <a:gd name="connsiteY172" fmla="*/ 2131785 h 2323145"/>
              <a:gd name="connsiteX173" fmla="*/ 3541402 w 11269336"/>
              <a:gd name="connsiteY173" fmla="*/ 2106821 h 2323145"/>
              <a:gd name="connsiteX174" fmla="*/ 3365341 w 11269336"/>
              <a:gd name="connsiteY174" fmla="*/ 2077638 h 2323145"/>
              <a:gd name="connsiteX175" fmla="*/ 3170922 w 11269336"/>
              <a:gd name="connsiteY175" fmla="*/ 2115957 h 2323145"/>
              <a:gd name="connsiteX176" fmla="*/ 3156256 w 11269336"/>
              <a:gd name="connsiteY176" fmla="*/ 2124773 h 2323145"/>
              <a:gd name="connsiteX177" fmla="*/ 3140298 w 11269336"/>
              <a:gd name="connsiteY177" fmla="*/ 2129182 h 2323145"/>
              <a:gd name="connsiteX178" fmla="*/ 3138514 w 11269336"/>
              <a:gd name="connsiteY178" fmla="*/ 2128069 h 2323145"/>
              <a:gd name="connsiteX179" fmla="*/ 3120467 w 11269336"/>
              <a:gd name="connsiteY179" fmla="*/ 2128281 h 2323145"/>
              <a:gd name="connsiteX180" fmla="*/ 3116175 w 11269336"/>
              <a:gd name="connsiteY180" fmla="*/ 2131633 h 2323145"/>
              <a:gd name="connsiteX181" fmla="*/ 3103685 w 11269336"/>
              <a:gd name="connsiteY181" fmla="*/ 2132814 h 2323145"/>
              <a:gd name="connsiteX182" fmla="*/ 3078794 w 11269336"/>
              <a:gd name="connsiteY182" fmla="*/ 2137935 h 2323145"/>
              <a:gd name="connsiteX183" fmla="*/ 3074407 w 11269336"/>
              <a:gd name="connsiteY183" fmla="*/ 2136274 h 2323145"/>
              <a:gd name="connsiteX184" fmla="*/ 3037285 w 11269336"/>
              <a:gd name="connsiteY184" fmla="*/ 2139919 h 2323145"/>
              <a:gd name="connsiteX185" fmla="*/ 3036901 w 11269336"/>
              <a:gd name="connsiteY185" fmla="*/ 2138726 h 2323145"/>
              <a:gd name="connsiteX186" fmla="*/ 3026996 w 11269336"/>
              <a:gd name="connsiteY186" fmla="*/ 2134322 h 2323145"/>
              <a:gd name="connsiteX187" fmla="*/ 3007772 w 11269336"/>
              <a:gd name="connsiteY187" fmla="*/ 2128742 h 2323145"/>
              <a:gd name="connsiteX188" fmla="*/ 2965030 w 11269336"/>
              <a:gd name="connsiteY188" fmla="*/ 2100494 h 2323145"/>
              <a:gd name="connsiteX189" fmla="*/ 2926342 w 11269336"/>
              <a:gd name="connsiteY189" fmla="*/ 2104155 h 2323145"/>
              <a:gd name="connsiteX190" fmla="*/ 2918608 w 11269336"/>
              <a:gd name="connsiteY190" fmla="*/ 2104215 h 2323145"/>
              <a:gd name="connsiteX191" fmla="*/ 2918475 w 11269336"/>
              <a:gd name="connsiteY191" fmla="*/ 2103937 h 2323145"/>
              <a:gd name="connsiteX192" fmla="*/ 2910360 w 11269336"/>
              <a:gd name="connsiteY192" fmla="*/ 2103444 h 2323145"/>
              <a:gd name="connsiteX193" fmla="*/ 2904507 w 11269336"/>
              <a:gd name="connsiteY193" fmla="*/ 2104326 h 2323145"/>
              <a:gd name="connsiteX194" fmla="*/ 2889503 w 11269336"/>
              <a:gd name="connsiteY194" fmla="*/ 2104443 h 2323145"/>
              <a:gd name="connsiteX195" fmla="*/ 2884480 w 11269336"/>
              <a:gd name="connsiteY195" fmla="*/ 2102626 h 2323145"/>
              <a:gd name="connsiteX196" fmla="*/ 2882689 w 11269336"/>
              <a:gd name="connsiteY196" fmla="*/ 2099228 h 2323145"/>
              <a:gd name="connsiteX197" fmla="*/ 2881291 w 11269336"/>
              <a:gd name="connsiteY197" fmla="*/ 2099618 h 2323145"/>
              <a:gd name="connsiteX198" fmla="*/ 2853979 w 11269336"/>
              <a:gd name="connsiteY198" fmla="*/ 2090388 h 2323145"/>
              <a:gd name="connsiteX199" fmla="*/ 2791790 w 11269336"/>
              <a:gd name="connsiteY199" fmla="*/ 2080332 h 2323145"/>
              <a:gd name="connsiteX200" fmla="*/ 2755844 w 11269336"/>
              <a:gd name="connsiteY200" fmla="*/ 2078874 h 2323145"/>
              <a:gd name="connsiteX201" fmla="*/ 2657742 w 11269336"/>
              <a:gd name="connsiteY201" fmla="*/ 2070179 h 2323145"/>
              <a:gd name="connsiteX202" fmla="*/ 2559549 w 11269336"/>
              <a:gd name="connsiteY202" fmla="*/ 2057873 h 2323145"/>
              <a:gd name="connsiteX203" fmla="*/ 2512054 w 11269336"/>
              <a:gd name="connsiteY203" fmla="*/ 2031671 h 2323145"/>
              <a:gd name="connsiteX204" fmla="*/ 2506437 w 11269336"/>
              <a:gd name="connsiteY204" fmla="*/ 2030918 h 2323145"/>
              <a:gd name="connsiteX205" fmla="*/ 2491752 w 11269336"/>
              <a:gd name="connsiteY205" fmla="*/ 2033906 h 2323145"/>
              <a:gd name="connsiteX206" fmla="*/ 2486338 w 11269336"/>
              <a:gd name="connsiteY206" fmla="*/ 2035862 h 2323145"/>
              <a:gd name="connsiteX207" fmla="*/ 2478186 w 11269336"/>
              <a:gd name="connsiteY207" fmla="*/ 2036953 h 2323145"/>
              <a:gd name="connsiteX208" fmla="*/ 2477950 w 11269336"/>
              <a:gd name="connsiteY208" fmla="*/ 2036715 h 2323145"/>
              <a:gd name="connsiteX209" fmla="*/ 2470381 w 11269336"/>
              <a:gd name="connsiteY209" fmla="*/ 2038256 h 2323145"/>
              <a:gd name="connsiteX210" fmla="*/ 2433781 w 11269336"/>
              <a:gd name="connsiteY210" fmla="*/ 2049140 h 2323145"/>
              <a:gd name="connsiteX211" fmla="*/ 2381172 w 11269336"/>
              <a:gd name="connsiteY211" fmla="*/ 2030645 h 2323145"/>
              <a:gd name="connsiteX212" fmla="*/ 2360198 w 11269336"/>
              <a:gd name="connsiteY212" fmla="*/ 2029059 h 2323145"/>
              <a:gd name="connsiteX213" fmla="*/ 2348815 w 11269336"/>
              <a:gd name="connsiteY213" fmla="*/ 2026798 h 2323145"/>
              <a:gd name="connsiteX214" fmla="*/ 2347988 w 11269336"/>
              <a:gd name="connsiteY214" fmla="*/ 2025745 h 2323145"/>
              <a:gd name="connsiteX215" fmla="*/ 2312920 w 11269336"/>
              <a:gd name="connsiteY215" fmla="*/ 2036311 h 2323145"/>
              <a:gd name="connsiteX216" fmla="*/ 2307986 w 11269336"/>
              <a:gd name="connsiteY216" fmla="*/ 2035583 h 2323145"/>
              <a:gd name="connsiteX217" fmla="*/ 2285481 w 11269336"/>
              <a:gd name="connsiteY217" fmla="*/ 2045197 h 2323145"/>
              <a:gd name="connsiteX218" fmla="*/ 2273666 w 11269336"/>
              <a:gd name="connsiteY218" fmla="*/ 2048710 h 2323145"/>
              <a:gd name="connsiteX219" fmla="*/ 2270719 w 11269336"/>
              <a:gd name="connsiteY219" fmla="*/ 2052702 h 2323145"/>
              <a:gd name="connsiteX220" fmla="*/ 2253080 w 11269336"/>
              <a:gd name="connsiteY220" fmla="*/ 2056363 h 2323145"/>
              <a:gd name="connsiteX221" fmla="*/ 2250906 w 11269336"/>
              <a:gd name="connsiteY221" fmla="*/ 2055654 h 2323145"/>
              <a:gd name="connsiteX222" fmla="*/ 2236905 w 11269336"/>
              <a:gd name="connsiteY222" fmla="*/ 2062882 h 2323145"/>
              <a:gd name="connsiteX223" fmla="*/ 2225830 w 11269336"/>
              <a:gd name="connsiteY223" fmla="*/ 2074027 h 2323145"/>
              <a:gd name="connsiteX224" fmla="*/ 2073776 w 11269336"/>
              <a:gd name="connsiteY224" fmla="*/ 2089244 h 2323145"/>
              <a:gd name="connsiteX225" fmla="*/ 1948256 w 11269336"/>
              <a:gd name="connsiteY225" fmla="*/ 2146616 h 2323145"/>
              <a:gd name="connsiteX226" fmla="*/ 1865582 w 11269336"/>
              <a:gd name="connsiteY226" fmla="*/ 2153738 h 2323145"/>
              <a:gd name="connsiteX227" fmla="*/ 1835210 w 11269336"/>
              <a:gd name="connsiteY227" fmla="*/ 2134244 h 2323145"/>
              <a:gd name="connsiteX228" fmla="*/ 1632661 w 11269336"/>
              <a:gd name="connsiteY228" fmla="*/ 2173882 h 2323145"/>
              <a:gd name="connsiteX229" fmla="*/ 1579590 w 11269336"/>
              <a:gd name="connsiteY229" fmla="*/ 2173680 h 2323145"/>
              <a:gd name="connsiteX230" fmla="*/ 1535601 w 11269336"/>
              <a:gd name="connsiteY230" fmla="*/ 2194590 h 2323145"/>
              <a:gd name="connsiteX231" fmla="*/ 1515594 w 11269336"/>
              <a:gd name="connsiteY231" fmla="*/ 2189622 h 2323145"/>
              <a:gd name="connsiteX232" fmla="*/ 1512113 w 11269336"/>
              <a:gd name="connsiteY232" fmla="*/ 2188534 h 2323145"/>
              <a:gd name="connsiteX233" fmla="*/ 1498838 w 11269336"/>
              <a:gd name="connsiteY233" fmla="*/ 2189213 h 2323145"/>
              <a:gd name="connsiteX234" fmla="*/ 1494279 w 11269336"/>
              <a:gd name="connsiteY234" fmla="*/ 2183112 h 2323145"/>
              <a:gd name="connsiteX235" fmla="*/ 1473714 w 11269336"/>
              <a:gd name="connsiteY235" fmla="*/ 2179625 h 2323145"/>
              <a:gd name="connsiteX236" fmla="*/ 1449503 w 11269336"/>
              <a:gd name="connsiteY236" fmla="*/ 2182633 h 2323145"/>
              <a:gd name="connsiteX237" fmla="*/ 1266687 w 11269336"/>
              <a:gd name="connsiteY237" fmla="*/ 2212688 h 2323145"/>
              <a:gd name="connsiteX238" fmla="*/ 1239614 w 11269336"/>
              <a:gd name="connsiteY238" fmla="*/ 2209727 h 2323145"/>
              <a:gd name="connsiteX239" fmla="*/ 1202436 w 11269336"/>
              <a:gd name="connsiteY239" fmla="*/ 2209817 h 2323145"/>
              <a:gd name="connsiteX240" fmla="*/ 1136097 w 11269336"/>
              <a:gd name="connsiteY240" fmla="*/ 2205112 h 2323145"/>
              <a:gd name="connsiteX241" fmla="*/ 988232 w 11269336"/>
              <a:gd name="connsiteY241" fmla="*/ 2235635 h 2323145"/>
              <a:gd name="connsiteX242" fmla="*/ 981959 w 11269336"/>
              <a:gd name="connsiteY242" fmla="*/ 2231607 h 2323145"/>
              <a:gd name="connsiteX243" fmla="*/ 938600 w 11269336"/>
              <a:gd name="connsiteY243" fmla="*/ 2238113 h 2323145"/>
              <a:gd name="connsiteX244" fmla="*/ 791788 w 11269336"/>
              <a:gd name="connsiteY244" fmla="*/ 2293224 h 2323145"/>
              <a:gd name="connsiteX245" fmla="*/ 706914 w 11269336"/>
              <a:gd name="connsiteY245" fmla="*/ 2305046 h 2323145"/>
              <a:gd name="connsiteX246" fmla="*/ 675971 w 11269336"/>
              <a:gd name="connsiteY246" fmla="*/ 2304030 h 2323145"/>
              <a:gd name="connsiteX247" fmla="*/ 624180 w 11269336"/>
              <a:gd name="connsiteY247" fmla="*/ 2302650 h 2323145"/>
              <a:gd name="connsiteX248" fmla="*/ 583453 w 11269336"/>
              <a:gd name="connsiteY248" fmla="*/ 2288788 h 2323145"/>
              <a:gd name="connsiteX249" fmla="*/ 540946 w 11269336"/>
              <a:gd name="connsiteY249" fmla="*/ 2292721 h 2323145"/>
              <a:gd name="connsiteX250" fmla="*/ 533680 w 11269336"/>
              <a:gd name="connsiteY250" fmla="*/ 2310233 h 2323145"/>
              <a:gd name="connsiteX251" fmla="*/ 487366 w 11269336"/>
              <a:gd name="connsiteY251" fmla="*/ 2309053 h 2323145"/>
              <a:gd name="connsiteX252" fmla="*/ 416820 w 11269336"/>
              <a:gd name="connsiteY252" fmla="*/ 2305443 h 2323145"/>
              <a:gd name="connsiteX253" fmla="*/ 376805 w 11269336"/>
              <a:gd name="connsiteY253" fmla="*/ 2307647 h 2323145"/>
              <a:gd name="connsiteX254" fmla="*/ 266777 w 11269336"/>
              <a:gd name="connsiteY254" fmla="*/ 2309012 h 2323145"/>
              <a:gd name="connsiteX255" fmla="*/ 156013 w 11269336"/>
              <a:gd name="connsiteY255" fmla="*/ 2306832 h 2323145"/>
              <a:gd name="connsiteX256" fmla="*/ 87258 w 11269336"/>
              <a:gd name="connsiteY256" fmla="*/ 2285511 h 2323145"/>
              <a:gd name="connsiteX257" fmla="*/ 23798 w 11269336"/>
              <a:gd name="connsiteY257" fmla="*/ 2281822 h 2323145"/>
              <a:gd name="connsiteX258" fmla="*/ 0 w 11269336"/>
              <a:gd name="connsiteY258" fmla="*/ 2285369 h 2323145"/>
              <a:gd name="connsiteX259" fmla="*/ 0 w 11269336"/>
              <a:gd name="connsiteY259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20601 w 11269336"/>
              <a:gd name="connsiteY146" fmla="*/ 2205158 h 2323145"/>
              <a:gd name="connsiteX147" fmla="*/ 4405765 w 11269336"/>
              <a:gd name="connsiteY147" fmla="*/ 2199902 h 2323145"/>
              <a:gd name="connsiteX148" fmla="*/ 4401354 w 11269336"/>
              <a:gd name="connsiteY148" fmla="*/ 2194745 h 2323145"/>
              <a:gd name="connsiteX149" fmla="*/ 4383151 w 11269336"/>
              <a:gd name="connsiteY149" fmla="*/ 2201140 h 2323145"/>
              <a:gd name="connsiteX150" fmla="*/ 4366646 w 11269336"/>
              <a:gd name="connsiteY150" fmla="*/ 2198564 h 2323145"/>
              <a:gd name="connsiteX151" fmla="*/ 4354009 w 11269336"/>
              <a:gd name="connsiteY151" fmla="*/ 2204984 h 2323145"/>
              <a:gd name="connsiteX152" fmla="*/ 4348284 w 11269336"/>
              <a:gd name="connsiteY152" fmla="*/ 2205270 h 2323145"/>
              <a:gd name="connsiteX153" fmla="*/ 4333906 w 11269336"/>
              <a:gd name="connsiteY153" fmla="*/ 2205251 h 2323145"/>
              <a:gd name="connsiteX154" fmla="*/ 4308819 w 11269336"/>
              <a:gd name="connsiteY154" fmla="*/ 2203822 h 2323145"/>
              <a:gd name="connsiteX155" fmla="*/ 4301210 w 11269336"/>
              <a:gd name="connsiteY155" fmla="*/ 2204456 h 2323145"/>
              <a:gd name="connsiteX156" fmla="*/ 4283095 w 11269336"/>
              <a:gd name="connsiteY156" fmla="*/ 2198177 h 2323145"/>
              <a:gd name="connsiteX157" fmla="*/ 4250119 w 11269336"/>
              <a:gd name="connsiteY157" fmla="*/ 2196342 h 2323145"/>
              <a:gd name="connsiteX158" fmla="*/ 4189203 w 11269336"/>
              <a:gd name="connsiteY158" fmla="*/ 2178994 h 2323145"/>
              <a:gd name="connsiteX159" fmla="*/ 4154035 w 11269336"/>
              <a:gd name="connsiteY159" fmla="*/ 2171950 h 2323145"/>
              <a:gd name="connsiteX160" fmla="*/ 4129569 w 11269336"/>
              <a:gd name="connsiteY160" fmla="*/ 2163850 h 2323145"/>
              <a:gd name="connsiteX161" fmla="*/ 4061250 w 11269336"/>
              <a:gd name="connsiteY161" fmla="*/ 2159236 h 2323145"/>
              <a:gd name="connsiteX162" fmla="*/ 3945480 w 11269336"/>
              <a:gd name="connsiteY162" fmla="*/ 2158279 h 2323145"/>
              <a:gd name="connsiteX163" fmla="*/ 3921468 w 11269336"/>
              <a:gd name="connsiteY163" fmla="*/ 2156588 h 2323145"/>
              <a:gd name="connsiteX164" fmla="*/ 3903348 w 11269336"/>
              <a:gd name="connsiteY164" fmla="*/ 2149220 h 2323145"/>
              <a:gd name="connsiteX165" fmla="*/ 3901342 w 11269336"/>
              <a:gd name="connsiteY165" fmla="*/ 2142355 h 2323145"/>
              <a:gd name="connsiteX166" fmla="*/ 3888539 w 11269336"/>
              <a:gd name="connsiteY166" fmla="*/ 2140476 h 2323145"/>
              <a:gd name="connsiteX167" fmla="*/ 3885662 w 11269336"/>
              <a:gd name="connsiteY167" fmla="*/ 2138740 h 2323145"/>
              <a:gd name="connsiteX168" fmla="*/ 3868627 w 11269336"/>
              <a:gd name="connsiteY168" fmla="*/ 2130023 h 2323145"/>
              <a:gd name="connsiteX169" fmla="*/ 3819177 w 11269336"/>
              <a:gd name="connsiteY169" fmla="*/ 2142111 h 2323145"/>
              <a:gd name="connsiteX170" fmla="*/ 3769100 w 11269336"/>
              <a:gd name="connsiteY170" fmla="*/ 2131731 h 2323145"/>
              <a:gd name="connsiteX171" fmla="*/ 3562752 w 11269336"/>
              <a:gd name="connsiteY171" fmla="*/ 2131785 h 2323145"/>
              <a:gd name="connsiteX172" fmla="*/ 3541402 w 11269336"/>
              <a:gd name="connsiteY172" fmla="*/ 2106821 h 2323145"/>
              <a:gd name="connsiteX173" fmla="*/ 3365341 w 11269336"/>
              <a:gd name="connsiteY173" fmla="*/ 2077638 h 2323145"/>
              <a:gd name="connsiteX174" fmla="*/ 3170922 w 11269336"/>
              <a:gd name="connsiteY174" fmla="*/ 2115957 h 2323145"/>
              <a:gd name="connsiteX175" fmla="*/ 3156256 w 11269336"/>
              <a:gd name="connsiteY175" fmla="*/ 2124773 h 2323145"/>
              <a:gd name="connsiteX176" fmla="*/ 3140298 w 11269336"/>
              <a:gd name="connsiteY176" fmla="*/ 2129182 h 2323145"/>
              <a:gd name="connsiteX177" fmla="*/ 3138514 w 11269336"/>
              <a:gd name="connsiteY177" fmla="*/ 2128069 h 2323145"/>
              <a:gd name="connsiteX178" fmla="*/ 3120467 w 11269336"/>
              <a:gd name="connsiteY178" fmla="*/ 2128281 h 2323145"/>
              <a:gd name="connsiteX179" fmla="*/ 3116175 w 11269336"/>
              <a:gd name="connsiteY179" fmla="*/ 2131633 h 2323145"/>
              <a:gd name="connsiteX180" fmla="*/ 3103685 w 11269336"/>
              <a:gd name="connsiteY180" fmla="*/ 2132814 h 2323145"/>
              <a:gd name="connsiteX181" fmla="*/ 3078794 w 11269336"/>
              <a:gd name="connsiteY181" fmla="*/ 2137935 h 2323145"/>
              <a:gd name="connsiteX182" fmla="*/ 3074407 w 11269336"/>
              <a:gd name="connsiteY182" fmla="*/ 2136274 h 2323145"/>
              <a:gd name="connsiteX183" fmla="*/ 3037285 w 11269336"/>
              <a:gd name="connsiteY183" fmla="*/ 2139919 h 2323145"/>
              <a:gd name="connsiteX184" fmla="*/ 3036901 w 11269336"/>
              <a:gd name="connsiteY184" fmla="*/ 2138726 h 2323145"/>
              <a:gd name="connsiteX185" fmla="*/ 3026996 w 11269336"/>
              <a:gd name="connsiteY185" fmla="*/ 2134322 h 2323145"/>
              <a:gd name="connsiteX186" fmla="*/ 3007772 w 11269336"/>
              <a:gd name="connsiteY186" fmla="*/ 2128742 h 2323145"/>
              <a:gd name="connsiteX187" fmla="*/ 2965030 w 11269336"/>
              <a:gd name="connsiteY187" fmla="*/ 2100494 h 2323145"/>
              <a:gd name="connsiteX188" fmla="*/ 2926342 w 11269336"/>
              <a:gd name="connsiteY188" fmla="*/ 2104155 h 2323145"/>
              <a:gd name="connsiteX189" fmla="*/ 2918608 w 11269336"/>
              <a:gd name="connsiteY189" fmla="*/ 2104215 h 2323145"/>
              <a:gd name="connsiteX190" fmla="*/ 2918475 w 11269336"/>
              <a:gd name="connsiteY190" fmla="*/ 2103937 h 2323145"/>
              <a:gd name="connsiteX191" fmla="*/ 2910360 w 11269336"/>
              <a:gd name="connsiteY191" fmla="*/ 2103444 h 2323145"/>
              <a:gd name="connsiteX192" fmla="*/ 2904507 w 11269336"/>
              <a:gd name="connsiteY192" fmla="*/ 2104326 h 2323145"/>
              <a:gd name="connsiteX193" fmla="*/ 2889503 w 11269336"/>
              <a:gd name="connsiteY193" fmla="*/ 2104443 h 2323145"/>
              <a:gd name="connsiteX194" fmla="*/ 2884480 w 11269336"/>
              <a:gd name="connsiteY194" fmla="*/ 2102626 h 2323145"/>
              <a:gd name="connsiteX195" fmla="*/ 2882689 w 11269336"/>
              <a:gd name="connsiteY195" fmla="*/ 2099228 h 2323145"/>
              <a:gd name="connsiteX196" fmla="*/ 2881291 w 11269336"/>
              <a:gd name="connsiteY196" fmla="*/ 2099618 h 2323145"/>
              <a:gd name="connsiteX197" fmla="*/ 2853979 w 11269336"/>
              <a:gd name="connsiteY197" fmla="*/ 2090388 h 2323145"/>
              <a:gd name="connsiteX198" fmla="*/ 2791790 w 11269336"/>
              <a:gd name="connsiteY198" fmla="*/ 2080332 h 2323145"/>
              <a:gd name="connsiteX199" fmla="*/ 2755844 w 11269336"/>
              <a:gd name="connsiteY199" fmla="*/ 2078874 h 2323145"/>
              <a:gd name="connsiteX200" fmla="*/ 2657742 w 11269336"/>
              <a:gd name="connsiteY200" fmla="*/ 2070179 h 2323145"/>
              <a:gd name="connsiteX201" fmla="*/ 2559549 w 11269336"/>
              <a:gd name="connsiteY201" fmla="*/ 2057873 h 2323145"/>
              <a:gd name="connsiteX202" fmla="*/ 2512054 w 11269336"/>
              <a:gd name="connsiteY202" fmla="*/ 2031671 h 2323145"/>
              <a:gd name="connsiteX203" fmla="*/ 2506437 w 11269336"/>
              <a:gd name="connsiteY203" fmla="*/ 2030918 h 2323145"/>
              <a:gd name="connsiteX204" fmla="*/ 2491752 w 11269336"/>
              <a:gd name="connsiteY204" fmla="*/ 2033906 h 2323145"/>
              <a:gd name="connsiteX205" fmla="*/ 2486338 w 11269336"/>
              <a:gd name="connsiteY205" fmla="*/ 2035862 h 2323145"/>
              <a:gd name="connsiteX206" fmla="*/ 2478186 w 11269336"/>
              <a:gd name="connsiteY206" fmla="*/ 2036953 h 2323145"/>
              <a:gd name="connsiteX207" fmla="*/ 2477950 w 11269336"/>
              <a:gd name="connsiteY207" fmla="*/ 2036715 h 2323145"/>
              <a:gd name="connsiteX208" fmla="*/ 2470381 w 11269336"/>
              <a:gd name="connsiteY208" fmla="*/ 2038256 h 2323145"/>
              <a:gd name="connsiteX209" fmla="*/ 2433781 w 11269336"/>
              <a:gd name="connsiteY209" fmla="*/ 2049140 h 2323145"/>
              <a:gd name="connsiteX210" fmla="*/ 2381172 w 11269336"/>
              <a:gd name="connsiteY210" fmla="*/ 2030645 h 2323145"/>
              <a:gd name="connsiteX211" fmla="*/ 2360198 w 11269336"/>
              <a:gd name="connsiteY211" fmla="*/ 2029059 h 2323145"/>
              <a:gd name="connsiteX212" fmla="*/ 2348815 w 11269336"/>
              <a:gd name="connsiteY212" fmla="*/ 2026798 h 2323145"/>
              <a:gd name="connsiteX213" fmla="*/ 2347988 w 11269336"/>
              <a:gd name="connsiteY213" fmla="*/ 2025745 h 2323145"/>
              <a:gd name="connsiteX214" fmla="*/ 2312920 w 11269336"/>
              <a:gd name="connsiteY214" fmla="*/ 2036311 h 2323145"/>
              <a:gd name="connsiteX215" fmla="*/ 2307986 w 11269336"/>
              <a:gd name="connsiteY215" fmla="*/ 2035583 h 2323145"/>
              <a:gd name="connsiteX216" fmla="*/ 2285481 w 11269336"/>
              <a:gd name="connsiteY216" fmla="*/ 2045197 h 2323145"/>
              <a:gd name="connsiteX217" fmla="*/ 2273666 w 11269336"/>
              <a:gd name="connsiteY217" fmla="*/ 2048710 h 2323145"/>
              <a:gd name="connsiteX218" fmla="*/ 2270719 w 11269336"/>
              <a:gd name="connsiteY218" fmla="*/ 2052702 h 2323145"/>
              <a:gd name="connsiteX219" fmla="*/ 2253080 w 11269336"/>
              <a:gd name="connsiteY219" fmla="*/ 2056363 h 2323145"/>
              <a:gd name="connsiteX220" fmla="*/ 2250906 w 11269336"/>
              <a:gd name="connsiteY220" fmla="*/ 2055654 h 2323145"/>
              <a:gd name="connsiteX221" fmla="*/ 2236905 w 11269336"/>
              <a:gd name="connsiteY221" fmla="*/ 2062882 h 2323145"/>
              <a:gd name="connsiteX222" fmla="*/ 2225830 w 11269336"/>
              <a:gd name="connsiteY222" fmla="*/ 2074027 h 2323145"/>
              <a:gd name="connsiteX223" fmla="*/ 2073776 w 11269336"/>
              <a:gd name="connsiteY223" fmla="*/ 2089244 h 2323145"/>
              <a:gd name="connsiteX224" fmla="*/ 1948256 w 11269336"/>
              <a:gd name="connsiteY224" fmla="*/ 2146616 h 2323145"/>
              <a:gd name="connsiteX225" fmla="*/ 1865582 w 11269336"/>
              <a:gd name="connsiteY225" fmla="*/ 2153738 h 2323145"/>
              <a:gd name="connsiteX226" fmla="*/ 1835210 w 11269336"/>
              <a:gd name="connsiteY226" fmla="*/ 2134244 h 2323145"/>
              <a:gd name="connsiteX227" fmla="*/ 1632661 w 11269336"/>
              <a:gd name="connsiteY227" fmla="*/ 2173882 h 2323145"/>
              <a:gd name="connsiteX228" fmla="*/ 1579590 w 11269336"/>
              <a:gd name="connsiteY228" fmla="*/ 2173680 h 2323145"/>
              <a:gd name="connsiteX229" fmla="*/ 1535601 w 11269336"/>
              <a:gd name="connsiteY229" fmla="*/ 2194590 h 2323145"/>
              <a:gd name="connsiteX230" fmla="*/ 1515594 w 11269336"/>
              <a:gd name="connsiteY230" fmla="*/ 2189622 h 2323145"/>
              <a:gd name="connsiteX231" fmla="*/ 1512113 w 11269336"/>
              <a:gd name="connsiteY231" fmla="*/ 2188534 h 2323145"/>
              <a:gd name="connsiteX232" fmla="*/ 1498838 w 11269336"/>
              <a:gd name="connsiteY232" fmla="*/ 2189213 h 2323145"/>
              <a:gd name="connsiteX233" fmla="*/ 1494279 w 11269336"/>
              <a:gd name="connsiteY233" fmla="*/ 2183112 h 2323145"/>
              <a:gd name="connsiteX234" fmla="*/ 1473714 w 11269336"/>
              <a:gd name="connsiteY234" fmla="*/ 2179625 h 2323145"/>
              <a:gd name="connsiteX235" fmla="*/ 1449503 w 11269336"/>
              <a:gd name="connsiteY235" fmla="*/ 2182633 h 2323145"/>
              <a:gd name="connsiteX236" fmla="*/ 1266687 w 11269336"/>
              <a:gd name="connsiteY236" fmla="*/ 2212688 h 2323145"/>
              <a:gd name="connsiteX237" fmla="*/ 1239614 w 11269336"/>
              <a:gd name="connsiteY237" fmla="*/ 2209727 h 2323145"/>
              <a:gd name="connsiteX238" fmla="*/ 1202436 w 11269336"/>
              <a:gd name="connsiteY238" fmla="*/ 2209817 h 2323145"/>
              <a:gd name="connsiteX239" fmla="*/ 1136097 w 11269336"/>
              <a:gd name="connsiteY239" fmla="*/ 2205112 h 2323145"/>
              <a:gd name="connsiteX240" fmla="*/ 988232 w 11269336"/>
              <a:gd name="connsiteY240" fmla="*/ 2235635 h 2323145"/>
              <a:gd name="connsiteX241" fmla="*/ 981959 w 11269336"/>
              <a:gd name="connsiteY241" fmla="*/ 2231607 h 2323145"/>
              <a:gd name="connsiteX242" fmla="*/ 938600 w 11269336"/>
              <a:gd name="connsiteY242" fmla="*/ 2238113 h 2323145"/>
              <a:gd name="connsiteX243" fmla="*/ 791788 w 11269336"/>
              <a:gd name="connsiteY243" fmla="*/ 2293224 h 2323145"/>
              <a:gd name="connsiteX244" fmla="*/ 706914 w 11269336"/>
              <a:gd name="connsiteY244" fmla="*/ 2305046 h 2323145"/>
              <a:gd name="connsiteX245" fmla="*/ 675971 w 11269336"/>
              <a:gd name="connsiteY245" fmla="*/ 2304030 h 2323145"/>
              <a:gd name="connsiteX246" fmla="*/ 624180 w 11269336"/>
              <a:gd name="connsiteY246" fmla="*/ 2302650 h 2323145"/>
              <a:gd name="connsiteX247" fmla="*/ 583453 w 11269336"/>
              <a:gd name="connsiteY247" fmla="*/ 2288788 h 2323145"/>
              <a:gd name="connsiteX248" fmla="*/ 540946 w 11269336"/>
              <a:gd name="connsiteY248" fmla="*/ 2292721 h 2323145"/>
              <a:gd name="connsiteX249" fmla="*/ 533680 w 11269336"/>
              <a:gd name="connsiteY249" fmla="*/ 2310233 h 2323145"/>
              <a:gd name="connsiteX250" fmla="*/ 487366 w 11269336"/>
              <a:gd name="connsiteY250" fmla="*/ 2309053 h 2323145"/>
              <a:gd name="connsiteX251" fmla="*/ 416820 w 11269336"/>
              <a:gd name="connsiteY251" fmla="*/ 2305443 h 2323145"/>
              <a:gd name="connsiteX252" fmla="*/ 376805 w 11269336"/>
              <a:gd name="connsiteY252" fmla="*/ 2307647 h 2323145"/>
              <a:gd name="connsiteX253" fmla="*/ 266777 w 11269336"/>
              <a:gd name="connsiteY253" fmla="*/ 2309012 h 2323145"/>
              <a:gd name="connsiteX254" fmla="*/ 156013 w 11269336"/>
              <a:gd name="connsiteY254" fmla="*/ 2306832 h 2323145"/>
              <a:gd name="connsiteX255" fmla="*/ 87258 w 11269336"/>
              <a:gd name="connsiteY255" fmla="*/ 2285511 h 2323145"/>
              <a:gd name="connsiteX256" fmla="*/ 23798 w 11269336"/>
              <a:gd name="connsiteY256" fmla="*/ 2281822 h 2323145"/>
              <a:gd name="connsiteX257" fmla="*/ 0 w 11269336"/>
              <a:gd name="connsiteY257" fmla="*/ 2285369 h 2323145"/>
              <a:gd name="connsiteX258" fmla="*/ 0 w 11269336"/>
              <a:gd name="connsiteY258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20601 w 11269336"/>
              <a:gd name="connsiteY146" fmla="*/ 2205158 h 2323145"/>
              <a:gd name="connsiteX147" fmla="*/ 4405765 w 11269336"/>
              <a:gd name="connsiteY147" fmla="*/ 2199902 h 2323145"/>
              <a:gd name="connsiteX148" fmla="*/ 4401354 w 11269336"/>
              <a:gd name="connsiteY148" fmla="*/ 2194745 h 2323145"/>
              <a:gd name="connsiteX149" fmla="*/ 4366646 w 11269336"/>
              <a:gd name="connsiteY149" fmla="*/ 2198564 h 2323145"/>
              <a:gd name="connsiteX150" fmla="*/ 4354009 w 11269336"/>
              <a:gd name="connsiteY150" fmla="*/ 2204984 h 2323145"/>
              <a:gd name="connsiteX151" fmla="*/ 4348284 w 11269336"/>
              <a:gd name="connsiteY151" fmla="*/ 2205270 h 2323145"/>
              <a:gd name="connsiteX152" fmla="*/ 4333906 w 11269336"/>
              <a:gd name="connsiteY152" fmla="*/ 2205251 h 2323145"/>
              <a:gd name="connsiteX153" fmla="*/ 4308819 w 11269336"/>
              <a:gd name="connsiteY153" fmla="*/ 2203822 h 2323145"/>
              <a:gd name="connsiteX154" fmla="*/ 4301210 w 11269336"/>
              <a:gd name="connsiteY154" fmla="*/ 2204456 h 2323145"/>
              <a:gd name="connsiteX155" fmla="*/ 4283095 w 11269336"/>
              <a:gd name="connsiteY155" fmla="*/ 2198177 h 2323145"/>
              <a:gd name="connsiteX156" fmla="*/ 4250119 w 11269336"/>
              <a:gd name="connsiteY156" fmla="*/ 2196342 h 2323145"/>
              <a:gd name="connsiteX157" fmla="*/ 4189203 w 11269336"/>
              <a:gd name="connsiteY157" fmla="*/ 2178994 h 2323145"/>
              <a:gd name="connsiteX158" fmla="*/ 4154035 w 11269336"/>
              <a:gd name="connsiteY158" fmla="*/ 2171950 h 2323145"/>
              <a:gd name="connsiteX159" fmla="*/ 4129569 w 11269336"/>
              <a:gd name="connsiteY159" fmla="*/ 2163850 h 2323145"/>
              <a:gd name="connsiteX160" fmla="*/ 4061250 w 11269336"/>
              <a:gd name="connsiteY160" fmla="*/ 2159236 h 2323145"/>
              <a:gd name="connsiteX161" fmla="*/ 3945480 w 11269336"/>
              <a:gd name="connsiteY161" fmla="*/ 2158279 h 2323145"/>
              <a:gd name="connsiteX162" fmla="*/ 3921468 w 11269336"/>
              <a:gd name="connsiteY162" fmla="*/ 2156588 h 2323145"/>
              <a:gd name="connsiteX163" fmla="*/ 3903348 w 11269336"/>
              <a:gd name="connsiteY163" fmla="*/ 2149220 h 2323145"/>
              <a:gd name="connsiteX164" fmla="*/ 3901342 w 11269336"/>
              <a:gd name="connsiteY164" fmla="*/ 2142355 h 2323145"/>
              <a:gd name="connsiteX165" fmla="*/ 3888539 w 11269336"/>
              <a:gd name="connsiteY165" fmla="*/ 2140476 h 2323145"/>
              <a:gd name="connsiteX166" fmla="*/ 3885662 w 11269336"/>
              <a:gd name="connsiteY166" fmla="*/ 2138740 h 2323145"/>
              <a:gd name="connsiteX167" fmla="*/ 3868627 w 11269336"/>
              <a:gd name="connsiteY167" fmla="*/ 2130023 h 2323145"/>
              <a:gd name="connsiteX168" fmla="*/ 3819177 w 11269336"/>
              <a:gd name="connsiteY168" fmla="*/ 2142111 h 2323145"/>
              <a:gd name="connsiteX169" fmla="*/ 3769100 w 11269336"/>
              <a:gd name="connsiteY169" fmla="*/ 2131731 h 2323145"/>
              <a:gd name="connsiteX170" fmla="*/ 3562752 w 11269336"/>
              <a:gd name="connsiteY170" fmla="*/ 2131785 h 2323145"/>
              <a:gd name="connsiteX171" fmla="*/ 3541402 w 11269336"/>
              <a:gd name="connsiteY171" fmla="*/ 2106821 h 2323145"/>
              <a:gd name="connsiteX172" fmla="*/ 3365341 w 11269336"/>
              <a:gd name="connsiteY172" fmla="*/ 2077638 h 2323145"/>
              <a:gd name="connsiteX173" fmla="*/ 3170922 w 11269336"/>
              <a:gd name="connsiteY173" fmla="*/ 2115957 h 2323145"/>
              <a:gd name="connsiteX174" fmla="*/ 3156256 w 11269336"/>
              <a:gd name="connsiteY174" fmla="*/ 2124773 h 2323145"/>
              <a:gd name="connsiteX175" fmla="*/ 3140298 w 11269336"/>
              <a:gd name="connsiteY175" fmla="*/ 2129182 h 2323145"/>
              <a:gd name="connsiteX176" fmla="*/ 3138514 w 11269336"/>
              <a:gd name="connsiteY176" fmla="*/ 2128069 h 2323145"/>
              <a:gd name="connsiteX177" fmla="*/ 3120467 w 11269336"/>
              <a:gd name="connsiteY177" fmla="*/ 2128281 h 2323145"/>
              <a:gd name="connsiteX178" fmla="*/ 3116175 w 11269336"/>
              <a:gd name="connsiteY178" fmla="*/ 2131633 h 2323145"/>
              <a:gd name="connsiteX179" fmla="*/ 3103685 w 11269336"/>
              <a:gd name="connsiteY179" fmla="*/ 2132814 h 2323145"/>
              <a:gd name="connsiteX180" fmla="*/ 3078794 w 11269336"/>
              <a:gd name="connsiteY180" fmla="*/ 2137935 h 2323145"/>
              <a:gd name="connsiteX181" fmla="*/ 3074407 w 11269336"/>
              <a:gd name="connsiteY181" fmla="*/ 2136274 h 2323145"/>
              <a:gd name="connsiteX182" fmla="*/ 3037285 w 11269336"/>
              <a:gd name="connsiteY182" fmla="*/ 2139919 h 2323145"/>
              <a:gd name="connsiteX183" fmla="*/ 3036901 w 11269336"/>
              <a:gd name="connsiteY183" fmla="*/ 2138726 h 2323145"/>
              <a:gd name="connsiteX184" fmla="*/ 3026996 w 11269336"/>
              <a:gd name="connsiteY184" fmla="*/ 2134322 h 2323145"/>
              <a:gd name="connsiteX185" fmla="*/ 3007772 w 11269336"/>
              <a:gd name="connsiteY185" fmla="*/ 2128742 h 2323145"/>
              <a:gd name="connsiteX186" fmla="*/ 2965030 w 11269336"/>
              <a:gd name="connsiteY186" fmla="*/ 2100494 h 2323145"/>
              <a:gd name="connsiteX187" fmla="*/ 2926342 w 11269336"/>
              <a:gd name="connsiteY187" fmla="*/ 2104155 h 2323145"/>
              <a:gd name="connsiteX188" fmla="*/ 2918608 w 11269336"/>
              <a:gd name="connsiteY188" fmla="*/ 2104215 h 2323145"/>
              <a:gd name="connsiteX189" fmla="*/ 2918475 w 11269336"/>
              <a:gd name="connsiteY189" fmla="*/ 2103937 h 2323145"/>
              <a:gd name="connsiteX190" fmla="*/ 2910360 w 11269336"/>
              <a:gd name="connsiteY190" fmla="*/ 2103444 h 2323145"/>
              <a:gd name="connsiteX191" fmla="*/ 2904507 w 11269336"/>
              <a:gd name="connsiteY191" fmla="*/ 2104326 h 2323145"/>
              <a:gd name="connsiteX192" fmla="*/ 2889503 w 11269336"/>
              <a:gd name="connsiteY192" fmla="*/ 2104443 h 2323145"/>
              <a:gd name="connsiteX193" fmla="*/ 2884480 w 11269336"/>
              <a:gd name="connsiteY193" fmla="*/ 2102626 h 2323145"/>
              <a:gd name="connsiteX194" fmla="*/ 2882689 w 11269336"/>
              <a:gd name="connsiteY194" fmla="*/ 2099228 h 2323145"/>
              <a:gd name="connsiteX195" fmla="*/ 2881291 w 11269336"/>
              <a:gd name="connsiteY195" fmla="*/ 2099618 h 2323145"/>
              <a:gd name="connsiteX196" fmla="*/ 2853979 w 11269336"/>
              <a:gd name="connsiteY196" fmla="*/ 2090388 h 2323145"/>
              <a:gd name="connsiteX197" fmla="*/ 2791790 w 11269336"/>
              <a:gd name="connsiteY197" fmla="*/ 2080332 h 2323145"/>
              <a:gd name="connsiteX198" fmla="*/ 2755844 w 11269336"/>
              <a:gd name="connsiteY198" fmla="*/ 2078874 h 2323145"/>
              <a:gd name="connsiteX199" fmla="*/ 2657742 w 11269336"/>
              <a:gd name="connsiteY199" fmla="*/ 2070179 h 2323145"/>
              <a:gd name="connsiteX200" fmla="*/ 2559549 w 11269336"/>
              <a:gd name="connsiteY200" fmla="*/ 2057873 h 2323145"/>
              <a:gd name="connsiteX201" fmla="*/ 2512054 w 11269336"/>
              <a:gd name="connsiteY201" fmla="*/ 2031671 h 2323145"/>
              <a:gd name="connsiteX202" fmla="*/ 2506437 w 11269336"/>
              <a:gd name="connsiteY202" fmla="*/ 2030918 h 2323145"/>
              <a:gd name="connsiteX203" fmla="*/ 2491752 w 11269336"/>
              <a:gd name="connsiteY203" fmla="*/ 2033906 h 2323145"/>
              <a:gd name="connsiteX204" fmla="*/ 2486338 w 11269336"/>
              <a:gd name="connsiteY204" fmla="*/ 2035862 h 2323145"/>
              <a:gd name="connsiteX205" fmla="*/ 2478186 w 11269336"/>
              <a:gd name="connsiteY205" fmla="*/ 2036953 h 2323145"/>
              <a:gd name="connsiteX206" fmla="*/ 2477950 w 11269336"/>
              <a:gd name="connsiteY206" fmla="*/ 2036715 h 2323145"/>
              <a:gd name="connsiteX207" fmla="*/ 2470381 w 11269336"/>
              <a:gd name="connsiteY207" fmla="*/ 2038256 h 2323145"/>
              <a:gd name="connsiteX208" fmla="*/ 2433781 w 11269336"/>
              <a:gd name="connsiteY208" fmla="*/ 2049140 h 2323145"/>
              <a:gd name="connsiteX209" fmla="*/ 2381172 w 11269336"/>
              <a:gd name="connsiteY209" fmla="*/ 2030645 h 2323145"/>
              <a:gd name="connsiteX210" fmla="*/ 2360198 w 11269336"/>
              <a:gd name="connsiteY210" fmla="*/ 2029059 h 2323145"/>
              <a:gd name="connsiteX211" fmla="*/ 2348815 w 11269336"/>
              <a:gd name="connsiteY211" fmla="*/ 2026798 h 2323145"/>
              <a:gd name="connsiteX212" fmla="*/ 2347988 w 11269336"/>
              <a:gd name="connsiteY212" fmla="*/ 2025745 h 2323145"/>
              <a:gd name="connsiteX213" fmla="*/ 2312920 w 11269336"/>
              <a:gd name="connsiteY213" fmla="*/ 2036311 h 2323145"/>
              <a:gd name="connsiteX214" fmla="*/ 2307986 w 11269336"/>
              <a:gd name="connsiteY214" fmla="*/ 2035583 h 2323145"/>
              <a:gd name="connsiteX215" fmla="*/ 2285481 w 11269336"/>
              <a:gd name="connsiteY215" fmla="*/ 2045197 h 2323145"/>
              <a:gd name="connsiteX216" fmla="*/ 2273666 w 11269336"/>
              <a:gd name="connsiteY216" fmla="*/ 2048710 h 2323145"/>
              <a:gd name="connsiteX217" fmla="*/ 2270719 w 11269336"/>
              <a:gd name="connsiteY217" fmla="*/ 2052702 h 2323145"/>
              <a:gd name="connsiteX218" fmla="*/ 2253080 w 11269336"/>
              <a:gd name="connsiteY218" fmla="*/ 2056363 h 2323145"/>
              <a:gd name="connsiteX219" fmla="*/ 2250906 w 11269336"/>
              <a:gd name="connsiteY219" fmla="*/ 2055654 h 2323145"/>
              <a:gd name="connsiteX220" fmla="*/ 2236905 w 11269336"/>
              <a:gd name="connsiteY220" fmla="*/ 2062882 h 2323145"/>
              <a:gd name="connsiteX221" fmla="*/ 2225830 w 11269336"/>
              <a:gd name="connsiteY221" fmla="*/ 2074027 h 2323145"/>
              <a:gd name="connsiteX222" fmla="*/ 2073776 w 11269336"/>
              <a:gd name="connsiteY222" fmla="*/ 2089244 h 2323145"/>
              <a:gd name="connsiteX223" fmla="*/ 1948256 w 11269336"/>
              <a:gd name="connsiteY223" fmla="*/ 2146616 h 2323145"/>
              <a:gd name="connsiteX224" fmla="*/ 1865582 w 11269336"/>
              <a:gd name="connsiteY224" fmla="*/ 2153738 h 2323145"/>
              <a:gd name="connsiteX225" fmla="*/ 1835210 w 11269336"/>
              <a:gd name="connsiteY225" fmla="*/ 2134244 h 2323145"/>
              <a:gd name="connsiteX226" fmla="*/ 1632661 w 11269336"/>
              <a:gd name="connsiteY226" fmla="*/ 2173882 h 2323145"/>
              <a:gd name="connsiteX227" fmla="*/ 1579590 w 11269336"/>
              <a:gd name="connsiteY227" fmla="*/ 2173680 h 2323145"/>
              <a:gd name="connsiteX228" fmla="*/ 1535601 w 11269336"/>
              <a:gd name="connsiteY228" fmla="*/ 2194590 h 2323145"/>
              <a:gd name="connsiteX229" fmla="*/ 1515594 w 11269336"/>
              <a:gd name="connsiteY229" fmla="*/ 2189622 h 2323145"/>
              <a:gd name="connsiteX230" fmla="*/ 1512113 w 11269336"/>
              <a:gd name="connsiteY230" fmla="*/ 2188534 h 2323145"/>
              <a:gd name="connsiteX231" fmla="*/ 1498838 w 11269336"/>
              <a:gd name="connsiteY231" fmla="*/ 2189213 h 2323145"/>
              <a:gd name="connsiteX232" fmla="*/ 1494279 w 11269336"/>
              <a:gd name="connsiteY232" fmla="*/ 2183112 h 2323145"/>
              <a:gd name="connsiteX233" fmla="*/ 1473714 w 11269336"/>
              <a:gd name="connsiteY233" fmla="*/ 2179625 h 2323145"/>
              <a:gd name="connsiteX234" fmla="*/ 1449503 w 11269336"/>
              <a:gd name="connsiteY234" fmla="*/ 2182633 h 2323145"/>
              <a:gd name="connsiteX235" fmla="*/ 1266687 w 11269336"/>
              <a:gd name="connsiteY235" fmla="*/ 2212688 h 2323145"/>
              <a:gd name="connsiteX236" fmla="*/ 1239614 w 11269336"/>
              <a:gd name="connsiteY236" fmla="*/ 2209727 h 2323145"/>
              <a:gd name="connsiteX237" fmla="*/ 1202436 w 11269336"/>
              <a:gd name="connsiteY237" fmla="*/ 2209817 h 2323145"/>
              <a:gd name="connsiteX238" fmla="*/ 1136097 w 11269336"/>
              <a:gd name="connsiteY238" fmla="*/ 2205112 h 2323145"/>
              <a:gd name="connsiteX239" fmla="*/ 988232 w 11269336"/>
              <a:gd name="connsiteY239" fmla="*/ 2235635 h 2323145"/>
              <a:gd name="connsiteX240" fmla="*/ 981959 w 11269336"/>
              <a:gd name="connsiteY240" fmla="*/ 2231607 h 2323145"/>
              <a:gd name="connsiteX241" fmla="*/ 938600 w 11269336"/>
              <a:gd name="connsiteY241" fmla="*/ 2238113 h 2323145"/>
              <a:gd name="connsiteX242" fmla="*/ 791788 w 11269336"/>
              <a:gd name="connsiteY242" fmla="*/ 2293224 h 2323145"/>
              <a:gd name="connsiteX243" fmla="*/ 706914 w 11269336"/>
              <a:gd name="connsiteY243" fmla="*/ 2305046 h 2323145"/>
              <a:gd name="connsiteX244" fmla="*/ 675971 w 11269336"/>
              <a:gd name="connsiteY244" fmla="*/ 2304030 h 2323145"/>
              <a:gd name="connsiteX245" fmla="*/ 624180 w 11269336"/>
              <a:gd name="connsiteY245" fmla="*/ 2302650 h 2323145"/>
              <a:gd name="connsiteX246" fmla="*/ 583453 w 11269336"/>
              <a:gd name="connsiteY246" fmla="*/ 2288788 h 2323145"/>
              <a:gd name="connsiteX247" fmla="*/ 540946 w 11269336"/>
              <a:gd name="connsiteY247" fmla="*/ 2292721 h 2323145"/>
              <a:gd name="connsiteX248" fmla="*/ 533680 w 11269336"/>
              <a:gd name="connsiteY248" fmla="*/ 2310233 h 2323145"/>
              <a:gd name="connsiteX249" fmla="*/ 487366 w 11269336"/>
              <a:gd name="connsiteY249" fmla="*/ 2309053 h 2323145"/>
              <a:gd name="connsiteX250" fmla="*/ 416820 w 11269336"/>
              <a:gd name="connsiteY250" fmla="*/ 2305443 h 2323145"/>
              <a:gd name="connsiteX251" fmla="*/ 376805 w 11269336"/>
              <a:gd name="connsiteY251" fmla="*/ 2307647 h 2323145"/>
              <a:gd name="connsiteX252" fmla="*/ 266777 w 11269336"/>
              <a:gd name="connsiteY252" fmla="*/ 2309012 h 2323145"/>
              <a:gd name="connsiteX253" fmla="*/ 156013 w 11269336"/>
              <a:gd name="connsiteY253" fmla="*/ 2306832 h 2323145"/>
              <a:gd name="connsiteX254" fmla="*/ 87258 w 11269336"/>
              <a:gd name="connsiteY254" fmla="*/ 2285511 h 2323145"/>
              <a:gd name="connsiteX255" fmla="*/ 23798 w 11269336"/>
              <a:gd name="connsiteY255" fmla="*/ 2281822 h 2323145"/>
              <a:gd name="connsiteX256" fmla="*/ 0 w 11269336"/>
              <a:gd name="connsiteY256" fmla="*/ 2285369 h 2323145"/>
              <a:gd name="connsiteX257" fmla="*/ 0 w 11269336"/>
              <a:gd name="connsiteY257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05765 w 11269336"/>
              <a:gd name="connsiteY146" fmla="*/ 2199902 h 2323145"/>
              <a:gd name="connsiteX147" fmla="*/ 4401354 w 11269336"/>
              <a:gd name="connsiteY147" fmla="*/ 2194745 h 2323145"/>
              <a:gd name="connsiteX148" fmla="*/ 4366646 w 11269336"/>
              <a:gd name="connsiteY148" fmla="*/ 2198564 h 2323145"/>
              <a:gd name="connsiteX149" fmla="*/ 4354009 w 11269336"/>
              <a:gd name="connsiteY149" fmla="*/ 2204984 h 2323145"/>
              <a:gd name="connsiteX150" fmla="*/ 4348284 w 11269336"/>
              <a:gd name="connsiteY150" fmla="*/ 2205270 h 2323145"/>
              <a:gd name="connsiteX151" fmla="*/ 4333906 w 11269336"/>
              <a:gd name="connsiteY151" fmla="*/ 2205251 h 2323145"/>
              <a:gd name="connsiteX152" fmla="*/ 4308819 w 11269336"/>
              <a:gd name="connsiteY152" fmla="*/ 2203822 h 2323145"/>
              <a:gd name="connsiteX153" fmla="*/ 4301210 w 11269336"/>
              <a:gd name="connsiteY153" fmla="*/ 2204456 h 2323145"/>
              <a:gd name="connsiteX154" fmla="*/ 4283095 w 11269336"/>
              <a:gd name="connsiteY154" fmla="*/ 2198177 h 2323145"/>
              <a:gd name="connsiteX155" fmla="*/ 4250119 w 11269336"/>
              <a:gd name="connsiteY155" fmla="*/ 2196342 h 2323145"/>
              <a:gd name="connsiteX156" fmla="*/ 4189203 w 11269336"/>
              <a:gd name="connsiteY156" fmla="*/ 2178994 h 2323145"/>
              <a:gd name="connsiteX157" fmla="*/ 4154035 w 11269336"/>
              <a:gd name="connsiteY157" fmla="*/ 2171950 h 2323145"/>
              <a:gd name="connsiteX158" fmla="*/ 4129569 w 11269336"/>
              <a:gd name="connsiteY158" fmla="*/ 2163850 h 2323145"/>
              <a:gd name="connsiteX159" fmla="*/ 4061250 w 11269336"/>
              <a:gd name="connsiteY159" fmla="*/ 2159236 h 2323145"/>
              <a:gd name="connsiteX160" fmla="*/ 3945480 w 11269336"/>
              <a:gd name="connsiteY160" fmla="*/ 2158279 h 2323145"/>
              <a:gd name="connsiteX161" fmla="*/ 3921468 w 11269336"/>
              <a:gd name="connsiteY161" fmla="*/ 2156588 h 2323145"/>
              <a:gd name="connsiteX162" fmla="*/ 3903348 w 11269336"/>
              <a:gd name="connsiteY162" fmla="*/ 2149220 h 2323145"/>
              <a:gd name="connsiteX163" fmla="*/ 3901342 w 11269336"/>
              <a:gd name="connsiteY163" fmla="*/ 2142355 h 2323145"/>
              <a:gd name="connsiteX164" fmla="*/ 3888539 w 11269336"/>
              <a:gd name="connsiteY164" fmla="*/ 2140476 h 2323145"/>
              <a:gd name="connsiteX165" fmla="*/ 3885662 w 11269336"/>
              <a:gd name="connsiteY165" fmla="*/ 2138740 h 2323145"/>
              <a:gd name="connsiteX166" fmla="*/ 3868627 w 11269336"/>
              <a:gd name="connsiteY166" fmla="*/ 2130023 h 2323145"/>
              <a:gd name="connsiteX167" fmla="*/ 3819177 w 11269336"/>
              <a:gd name="connsiteY167" fmla="*/ 2142111 h 2323145"/>
              <a:gd name="connsiteX168" fmla="*/ 3769100 w 11269336"/>
              <a:gd name="connsiteY168" fmla="*/ 2131731 h 2323145"/>
              <a:gd name="connsiteX169" fmla="*/ 3562752 w 11269336"/>
              <a:gd name="connsiteY169" fmla="*/ 2131785 h 2323145"/>
              <a:gd name="connsiteX170" fmla="*/ 3541402 w 11269336"/>
              <a:gd name="connsiteY170" fmla="*/ 2106821 h 2323145"/>
              <a:gd name="connsiteX171" fmla="*/ 3365341 w 11269336"/>
              <a:gd name="connsiteY171" fmla="*/ 2077638 h 2323145"/>
              <a:gd name="connsiteX172" fmla="*/ 3170922 w 11269336"/>
              <a:gd name="connsiteY172" fmla="*/ 2115957 h 2323145"/>
              <a:gd name="connsiteX173" fmla="*/ 3156256 w 11269336"/>
              <a:gd name="connsiteY173" fmla="*/ 2124773 h 2323145"/>
              <a:gd name="connsiteX174" fmla="*/ 3140298 w 11269336"/>
              <a:gd name="connsiteY174" fmla="*/ 2129182 h 2323145"/>
              <a:gd name="connsiteX175" fmla="*/ 3138514 w 11269336"/>
              <a:gd name="connsiteY175" fmla="*/ 2128069 h 2323145"/>
              <a:gd name="connsiteX176" fmla="*/ 3120467 w 11269336"/>
              <a:gd name="connsiteY176" fmla="*/ 2128281 h 2323145"/>
              <a:gd name="connsiteX177" fmla="*/ 3116175 w 11269336"/>
              <a:gd name="connsiteY177" fmla="*/ 2131633 h 2323145"/>
              <a:gd name="connsiteX178" fmla="*/ 3103685 w 11269336"/>
              <a:gd name="connsiteY178" fmla="*/ 2132814 h 2323145"/>
              <a:gd name="connsiteX179" fmla="*/ 3078794 w 11269336"/>
              <a:gd name="connsiteY179" fmla="*/ 2137935 h 2323145"/>
              <a:gd name="connsiteX180" fmla="*/ 3074407 w 11269336"/>
              <a:gd name="connsiteY180" fmla="*/ 2136274 h 2323145"/>
              <a:gd name="connsiteX181" fmla="*/ 3037285 w 11269336"/>
              <a:gd name="connsiteY181" fmla="*/ 2139919 h 2323145"/>
              <a:gd name="connsiteX182" fmla="*/ 3036901 w 11269336"/>
              <a:gd name="connsiteY182" fmla="*/ 2138726 h 2323145"/>
              <a:gd name="connsiteX183" fmla="*/ 3026996 w 11269336"/>
              <a:gd name="connsiteY183" fmla="*/ 2134322 h 2323145"/>
              <a:gd name="connsiteX184" fmla="*/ 3007772 w 11269336"/>
              <a:gd name="connsiteY184" fmla="*/ 2128742 h 2323145"/>
              <a:gd name="connsiteX185" fmla="*/ 2965030 w 11269336"/>
              <a:gd name="connsiteY185" fmla="*/ 2100494 h 2323145"/>
              <a:gd name="connsiteX186" fmla="*/ 2926342 w 11269336"/>
              <a:gd name="connsiteY186" fmla="*/ 2104155 h 2323145"/>
              <a:gd name="connsiteX187" fmla="*/ 2918608 w 11269336"/>
              <a:gd name="connsiteY187" fmla="*/ 2104215 h 2323145"/>
              <a:gd name="connsiteX188" fmla="*/ 2918475 w 11269336"/>
              <a:gd name="connsiteY188" fmla="*/ 2103937 h 2323145"/>
              <a:gd name="connsiteX189" fmla="*/ 2910360 w 11269336"/>
              <a:gd name="connsiteY189" fmla="*/ 2103444 h 2323145"/>
              <a:gd name="connsiteX190" fmla="*/ 2904507 w 11269336"/>
              <a:gd name="connsiteY190" fmla="*/ 2104326 h 2323145"/>
              <a:gd name="connsiteX191" fmla="*/ 2889503 w 11269336"/>
              <a:gd name="connsiteY191" fmla="*/ 2104443 h 2323145"/>
              <a:gd name="connsiteX192" fmla="*/ 2884480 w 11269336"/>
              <a:gd name="connsiteY192" fmla="*/ 2102626 h 2323145"/>
              <a:gd name="connsiteX193" fmla="*/ 2882689 w 11269336"/>
              <a:gd name="connsiteY193" fmla="*/ 2099228 h 2323145"/>
              <a:gd name="connsiteX194" fmla="*/ 2881291 w 11269336"/>
              <a:gd name="connsiteY194" fmla="*/ 2099618 h 2323145"/>
              <a:gd name="connsiteX195" fmla="*/ 2853979 w 11269336"/>
              <a:gd name="connsiteY195" fmla="*/ 2090388 h 2323145"/>
              <a:gd name="connsiteX196" fmla="*/ 2791790 w 11269336"/>
              <a:gd name="connsiteY196" fmla="*/ 2080332 h 2323145"/>
              <a:gd name="connsiteX197" fmla="*/ 2755844 w 11269336"/>
              <a:gd name="connsiteY197" fmla="*/ 2078874 h 2323145"/>
              <a:gd name="connsiteX198" fmla="*/ 2657742 w 11269336"/>
              <a:gd name="connsiteY198" fmla="*/ 2070179 h 2323145"/>
              <a:gd name="connsiteX199" fmla="*/ 2559549 w 11269336"/>
              <a:gd name="connsiteY199" fmla="*/ 2057873 h 2323145"/>
              <a:gd name="connsiteX200" fmla="*/ 2512054 w 11269336"/>
              <a:gd name="connsiteY200" fmla="*/ 2031671 h 2323145"/>
              <a:gd name="connsiteX201" fmla="*/ 2506437 w 11269336"/>
              <a:gd name="connsiteY201" fmla="*/ 2030918 h 2323145"/>
              <a:gd name="connsiteX202" fmla="*/ 2491752 w 11269336"/>
              <a:gd name="connsiteY202" fmla="*/ 2033906 h 2323145"/>
              <a:gd name="connsiteX203" fmla="*/ 2486338 w 11269336"/>
              <a:gd name="connsiteY203" fmla="*/ 2035862 h 2323145"/>
              <a:gd name="connsiteX204" fmla="*/ 2478186 w 11269336"/>
              <a:gd name="connsiteY204" fmla="*/ 2036953 h 2323145"/>
              <a:gd name="connsiteX205" fmla="*/ 2477950 w 11269336"/>
              <a:gd name="connsiteY205" fmla="*/ 2036715 h 2323145"/>
              <a:gd name="connsiteX206" fmla="*/ 2470381 w 11269336"/>
              <a:gd name="connsiteY206" fmla="*/ 2038256 h 2323145"/>
              <a:gd name="connsiteX207" fmla="*/ 2433781 w 11269336"/>
              <a:gd name="connsiteY207" fmla="*/ 2049140 h 2323145"/>
              <a:gd name="connsiteX208" fmla="*/ 2381172 w 11269336"/>
              <a:gd name="connsiteY208" fmla="*/ 2030645 h 2323145"/>
              <a:gd name="connsiteX209" fmla="*/ 2360198 w 11269336"/>
              <a:gd name="connsiteY209" fmla="*/ 2029059 h 2323145"/>
              <a:gd name="connsiteX210" fmla="*/ 2348815 w 11269336"/>
              <a:gd name="connsiteY210" fmla="*/ 2026798 h 2323145"/>
              <a:gd name="connsiteX211" fmla="*/ 2347988 w 11269336"/>
              <a:gd name="connsiteY211" fmla="*/ 2025745 h 2323145"/>
              <a:gd name="connsiteX212" fmla="*/ 2312920 w 11269336"/>
              <a:gd name="connsiteY212" fmla="*/ 2036311 h 2323145"/>
              <a:gd name="connsiteX213" fmla="*/ 2307986 w 11269336"/>
              <a:gd name="connsiteY213" fmla="*/ 2035583 h 2323145"/>
              <a:gd name="connsiteX214" fmla="*/ 2285481 w 11269336"/>
              <a:gd name="connsiteY214" fmla="*/ 2045197 h 2323145"/>
              <a:gd name="connsiteX215" fmla="*/ 2273666 w 11269336"/>
              <a:gd name="connsiteY215" fmla="*/ 2048710 h 2323145"/>
              <a:gd name="connsiteX216" fmla="*/ 2270719 w 11269336"/>
              <a:gd name="connsiteY216" fmla="*/ 2052702 h 2323145"/>
              <a:gd name="connsiteX217" fmla="*/ 2253080 w 11269336"/>
              <a:gd name="connsiteY217" fmla="*/ 2056363 h 2323145"/>
              <a:gd name="connsiteX218" fmla="*/ 2250906 w 11269336"/>
              <a:gd name="connsiteY218" fmla="*/ 2055654 h 2323145"/>
              <a:gd name="connsiteX219" fmla="*/ 2236905 w 11269336"/>
              <a:gd name="connsiteY219" fmla="*/ 2062882 h 2323145"/>
              <a:gd name="connsiteX220" fmla="*/ 2225830 w 11269336"/>
              <a:gd name="connsiteY220" fmla="*/ 2074027 h 2323145"/>
              <a:gd name="connsiteX221" fmla="*/ 2073776 w 11269336"/>
              <a:gd name="connsiteY221" fmla="*/ 2089244 h 2323145"/>
              <a:gd name="connsiteX222" fmla="*/ 1948256 w 11269336"/>
              <a:gd name="connsiteY222" fmla="*/ 2146616 h 2323145"/>
              <a:gd name="connsiteX223" fmla="*/ 1865582 w 11269336"/>
              <a:gd name="connsiteY223" fmla="*/ 2153738 h 2323145"/>
              <a:gd name="connsiteX224" fmla="*/ 1835210 w 11269336"/>
              <a:gd name="connsiteY224" fmla="*/ 2134244 h 2323145"/>
              <a:gd name="connsiteX225" fmla="*/ 1632661 w 11269336"/>
              <a:gd name="connsiteY225" fmla="*/ 2173882 h 2323145"/>
              <a:gd name="connsiteX226" fmla="*/ 1579590 w 11269336"/>
              <a:gd name="connsiteY226" fmla="*/ 2173680 h 2323145"/>
              <a:gd name="connsiteX227" fmla="*/ 1535601 w 11269336"/>
              <a:gd name="connsiteY227" fmla="*/ 2194590 h 2323145"/>
              <a:gd name="connsiteX228" fmla="*/ 1515594 w 11269336"/>
              <a:gd name="connsiteY228" fmla="*/ 2189622 h 2323145"/>
              <a:gd name="connsiteX229" fmla="*/ 1512113 w 11269336"/>
              <a:gd name="connsiteY229" fmla="*/ 2188534 h 2323145"/>
              <a:gd name="connsiteX230" fmla="*/ 1498838 w 11269336"/>
              <a:gd name="connsiteY230" fmla="*/ 2189213 h 2323145"/>
              <a:gd name="connsiteX231" fmla="*/ 1494279 w 11269336"/>
              <a:gd name="connsiteY231" fmla="*/ 2183112 h 2323145"/>
              <a:gd name="connsiteX232" fmla="*/ 1473714 w 11269336"/>
              <a:gd name="connsiteY232" fmla="*/ 2179625 h 2323145"/>
              <a:gd name="connsiteX233" fmla="*/ 1449503 w 11269336"/>
              <a:gd name="connsiteY233" fmla="*/ 2182633 h 2323145"/>
              <a:gd name="connsiteX234" fmla="*/ 1266687 w 11269336"/>
              <a:gd name="connsiteY234" fmla="*/ 2212688 h 2323145"/>
              <a:gd name="connsiteX235" fmla="*/ 1239614 w 11269336"/>
              <a:gd name="connsiteY235" fmla="*/ 2209727 h 2323145"/>
              <a:gd name="connsiteX236" fmla="*/ 1202436 w 11269336"/>
              <a:gd name="connsiteY236" fmla="*/ 2209817 h 2323145"/>
              <a:gd name="connsiteX237" fmla="*/ 1136097 w 11269336"/>
              <a:gd name="connsiteY237" fmla="*/ 2205112 h 2323145"/>
              <a:gd name="connsiteX238" fmla="*/ 988232 w 11269336"/>
              <a:gd name="connsiteY238" fmla="*/ 2235635 h 2323145"/>
              <a:gd name="connsiteX239" fmla="*/ 981959 w 11269336"/>
              <a:gd name="connsiteY239" fmla="*/ 2231607 h 2323145"/>
              <a:gd name="connsiteX240" fmla="*/ 938600 w 11269336"/>
              <a:gd name="connsiteY240" fmla="*/ 2238113 h 2323145"/>
              <a:gd name="connsiteX241" fmla="*/ 791788 w 11269336"/>
              <a:gd name="connsiteY241" fmla="*/ 2293224 h 2323145"/>
              <a:gd name="connsiteX242" fmla="*/ 706914 w 11269336"/>
              <a:gd name="connsiteY242" fmla="*/ 2305046 h 2323145"/>
              <a:gd name="connsiteX243" fmla="*/ 675971 w 11269336"/>
              <a:gd name="connsiteY243" fmla="*/ 2304030 h 2323145"/>
              <a:gd name="connsiteX244" fmla="*/ 624180 w 11269336"/>
              <a:gd name="connsiteY244" fmla="*/ 2302650 h 2323145"/>
              <a:gd name="connsiteX245" fmla="*/ 583453 w 11269336"/>
              <a:gd name="connsiteY245" fmla="*/ 2288788 h 2323145"/>
              <a:gd name="connsiteX246" fmla="*/ 540946 w 11269336"/>
              <a:gd name="connsiteY246" fmla="*/ 2292721 h 2323145"/>
              <a:gd name="connsiteX247" fmla="*/ 533680 w 11269336"/>
              <a:gd name="connsiteY247" fmla="*/ 2310233 h 2323145"/>
              <a:gd name="connsiteX248" fmla="*/ 487366 w 11269336"/>
              <a:gd name="connsiteY248" fmla="*/ 2309053 h 2323145"/>
              <a:gd name="connsiteX249" fmla="*/ 416820 w 11269336"/>
              <a:gd name="connsiteY249" fmla="*/ 2305443 h 2323145"/>
              <a:gd name="connsiteX250" fmla="*/ 376805 w 11269336"/>
              <a:gd name="connsiteY250" fmla="*/ 2307647 h 2323145"/>
              <a:gd name="connsiteX251" fmla="*/ 266777 w 11269336"/>
              <a:gd name="connsiteY251" fmla="*/ 2309012 h 2323145"/>
              <a:gd name="connsiteX252" fmla="*/ 156013 w 11269336"/>
              <a:gd name="connsiteY252" fmla="*/ 2306832 h 2323145"/>
              <a:gd name="connsiteX253" fmla="*/ 87258 w 11269336"/>
              <a:gd name="connsiteY253" fmla="*/ 2285511 h 2323145"/>
              <a:gd name="connsiteX254" fmla="*/ 23798 w 11269336"/>
              <a:gd name="connsiteY254" fmla="*/ 2281822 h 2323145"/>
              <a:gd name="connsiteX255" fmla="*/ 0 w 11269336"/>
              <a:gd name="connsiteY255" fmla="*/ 2285369 h 2323145"/>
              <a:gd name="connsiteX256" fmla="*/ 0 w 11269336"/>
              <a:gd name="connsiteY25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05765 w 11269336"/>
              <a:gd name="connsiteY145" fmla="*/ 2199902 h 2323145"/>
              <a:gd name="connsiteX146" fmla="*/ 4401354 w 11269336"/>
              <a:gd name="connsiteY146" fmla="*/ 2194745 h 2323145"/>
              <a:gd name="connsiteX147" fmla="*/ 4366646 w 11269336"/>
              <a:gd name="connsiteY147" fmla="*/ 2198564 h 2323145"/>
              <a:gd name="connsiteX148" fmla="*/ 4354009 w 11269336"/>
              <a:gd name="connsiteY148" fmla="*/ 2204984 h 2323145"/>
              <a:gd name="connsiteX149" fmla="*/ 4348284 w 11269336"/>
              <a:gd name="connsiteY149" fmla="*/ 2205270 h 2323145"/>
              <a:gd name="connsiteX150" fmla="*/ 4333906 w 11269336"/>
              <a:gd name="connsiteY150" fmla="*/ 2205251 h 2323145"/>
              <a:gd name="connsiteX151" fmla="*/ 4308819 w 11269336"/>
              <a:gd name="connsiteY151" fmla="*/ 2203822 h 2323145"/>
              <a:gd name="connsiteX152" fmla="*/ 4301210 w 11269336"/>
              <a:gd name="connsiteY152" fmla="*/ 2204456 h 2323145"/>
              <a:gd name="connsiteX153" fmla="*/ 4283095 w 11269336"/>
              <a:gd name="connsiteY153" fmla="*/ 2198177 h 2323145"/>
              <a:gd name="connsiteX154" fmla="*/ 4250119 w 11269336"/>
              <a:gd name="connsiteY154" fmla="*/ 2196342 h 2323145"/>
              <a:gd name="connsiteX155" fmla="*/ 4189203 w 11269336"/>
              <a:gd name="connsiteY155" fmla="*/ 2178994 h 2323145"/>
              <a:gd name="connsiteX156" fmla="*/ 4154035 w 11269336"/>
              <a:gd name="connsiteY156" fmla="*/ 2171950 h 2323145"/>
              <a:gd name="connsiteX157" fmla="*/ 4129569 w 11269336"/>
              <a:gd name="connsiteY157" fmla="*/ 2163850 h 2323145"/>
              <a:gd name="connsiteX158" fmla="*/ 4061250 w 11269336"/>
              <a:gd name="connsiteY158" fmla="*/ 2159236 h 2323145"/>
              <a:gd name="connsiteX159" fmla="*/ 3945480 w 11269336"/>
              <a:gd name="connsiteY159" fmla="*/ 2158279 h 2323145"/>
              <a:gd name="connsiteX160" fmla="*/ 3921468 w 11269336"/>
              <a:gd name="connsiteY160" fmla="*/ 2156588 h 2323145"/>
              <a:gd name="connsiteX161" fmla="*/ 3903348 w 11269336"/>
              <a:gd name="connsiteY161" fmla="*/ 2149220 h 2323145"/>
              <a:gd name="connsiteX162" fmla="*/ 3901342 w 11269336"/>
              <a:gd name="connsiteY162" fmla="*/ 2142355 h 2323145"/>
              <a:gd name="connsiteX163" fmla="*/ 3888539 w 11269336"/>
              <a:gd name="connsiteY163" fmla="*/ 2140476 h 2323145"/>
              <a:gd name="connsiteX164" fmla="*/ 3885662 w 11269336"/>
              <a:gd name="connsiteY164" fmla="*/ 2138740 h 2323145"/>
              <a:gd name="connsiteX165" fmla="*/ 3868627 w 11269336"/>
              <a:gd name="connsiteY165" fmla="*/ 2130023 h 2323145"/>
              <a:gd name="connsiteX166" fmla="*/ 3819177 w 11269336"/>
              <a:gd name="connsiteY166" fmla="*/ 2142111 h 2323145"/>
              <a:gd name="connsiteX167" fmla="*/ 3769100 w 11269336"/>
              <a:gd name="connsiteY167" fmla="*/ 2131731 h 2323145"/>
              <a:gd name="connsiteX168" fmla="*/ 3562752 w 11269336"/>
              <a:gd name="connsiteY168" fmla="*/ 2131785 h 2323145"/>
              <a:gd name="connsiteX169" fmla="*/ 3541402 w 11269336"/>
              <a:gd name="connsiteY169" fmla="*/ 2106821 h 2323145"/>
              <a:gd name="connsiteX170" fmla="*/ 3365341 w 11269336"/>
              <a:gd name="connsiteY170" fmla="*/ 2077638 h 2323145"/>
              <a:gd name="connsiteX171" fmla="*/ 3170922 w 11269336"/>
              <a:gd name="connsiteY171" fmla="*/ 2115957 h 2323145"/>
              <a:gd name="connsiteX172" fmla="*/ 3156256 w 11269336"/>
              <a:gd name="connsiteY172" fmla="*/ 2124773 h 2323145"/>
              <a:gd name="connsiteX173" fmla="*/ 3140298 w 11269336"/>
              <a:gd name="connsiteY173" fmla="*/ 2129182 h 2323145"/>
              <a:gd name="connsiteX174" fmla="*/ 3138514 w 11269336"/>
              <a:gd name="connsiteY174" fmla="*/ 2128069 h 2323145"/>
              <a:gd name="connsiteX175" fmla="*/ 3120467 w 11269336"/>
              <a:gd name="connsiteY175" fmla="*/ 2128281 h 2323145"/>
              <a:gd name="connsiteX176" fmla="*/ 3116175 w 11269336"/>
              <a:gd name="connsiteY176" fmla="*/ 2131633 h 2323145"/>
              <a:gd name="connsiteX177" fmla="*/ 3103685 w 11269336"/>
              <a:gd name="connsiteY177" fmla="*/ 2132814 h 2323145"/>
              <a:gd name="connsiteX178" fmla="*/ 3078794 w 11269336"/>
              <a:gd name="connsiteY178" fmla="*/ 2137935 h 2323145"/>
              <a:gd name="connsiteX179" fmla="*/ 3074407 w 11269336"/>
              <a:gd name="connsiteY179" fmla="*/ 2136274 h 2323145"/>
              <a:gd name="connsiteX180" fmla="*/ 3037285 w 11269336"/>
              <a:gd name="connsiteY180" fmla="*/ 2139919 h 2323145"/>
              <a:gd name="connsiteX181" fmla="*/ 3036901 w 11269336"/>
              <a:gd name="connsiteY181" fmla="*/ 2138726 h 2323145"/>
              <a:gd name="connsiteX182" fmla="*/ 3026996 w 11269336"/>
              <a:gd name="connsiteY182" fmla="*/ 2134322 h 2323145"/>
              <a:gd name="connsiteX183" fmla="*/ 3007772 w 11269336"/>
              <a:gd name="connsiteY183" fmla="*/ 2128742 h 2323145"/>
              <a:gd name="connsiteX184" fmla="*/ 2965030 w 11269336"/>
              <a:gd name="connsiteY184" fmla="*/ 2100494 h 2323145"/>
              <a:gd name="connsiteX185" fmla="*/ 2926342 w 11269336"/>
              <a:gd name="connsiteY185" fmla="*/ 2104155 h 2323145"/>
              <a:gd name="connsiteX186" fmla="*/ 2918608 w 11269336"/>
              <a:gd name="connsiteY186" fmla="*/ 2104215 h 2323145"/>
              <a:gd name="connsiteX187" fmla="*/ 2918475 w 11269336"/>
              <a:gd name="connsiteY187" fmla="*/ 2103937 h 2323145"/>
              <a:gd name="connsiteX188" fmla="*/ 2910360 w 11269336"/>
              <a:gd name="connsiteY188" fmla="*/ 2103444 h 2323145"/>
              <a:gd name="connsiteX189" fmla="*/ 2904507 w 11269336"/>
              <a:gd name="connsiteY189" fmla="*/ 2104326 h 2323145"/>
              <a:gd name="connsiteX190" fmla="*/ 2889503 w 11269336"/>
              <a:gd name="connsiteY190" fmla="*/ 2104443 h 2323145"/>
              <a:gd name="connsiteX191" fmla="*/ 2884480 w 11269336"/>
              <a:gd name="connsiteY191" fmla="*/ 2102626 h 2323145"/>
              <a:gd name="connsiteX192" fmla="*/ 2882689 w 11269336"/>
              <a:gd name="connsiteY192" fmla="*/ 2099228 h 2323145"/>
              <a:gd name="connsiteX193" fmla="*/ 2881291 w 11269336"/>
              <a:gd name="connsiteY193" fmla="*/ 2099618 h 2323145"/>
              <a:gd name="connsiteX194" fmla="*/ 2853979 w 11269336"/>
              <a:gd name="connsiteY194" fmla="*/ 2090388 h 2323145"/>
              <a:gd name="connsiteX195" fmla="*/ 2791790 w 11269336"/>
              <a:gd name="connsiteY195" fmla="*/ 2080332 h 2323145"/>
              <a:gd name="connsiteX196" fmla="*/ 2755844 w 11269336"/>
              <a:gd name="connsiteY196" fmla="*/ 2078874 h 2323145"/>
              <a:gd name="connsiteX197" fmla="*/ 2657742 w 11269336"/>
              <a:gd name="connsiteY197" fmla="*/ 2070179 h 2323145"/>
              <a:gd name="connsiteX198" fmla="*/ 2559549 w 11269336"/>
              <a:gd name="connsiteY198" fmla="*/ 2057873 h 2323145"/>
              <a:gd name="connsiteX199" fmla="*/ 2512054 w 11269336"/>
              <a:gd name="connsiteY199" fmla="*/ 2031671 h 2323145"/>
              <a:gd name="connsiteX200" fmla="*/ 2506437 w 11269336"/>
              <a:gd name="connsiteY200" fmla="*/ 2030918 h 2323145"/>
              <a:gd name="connsiteX201" fmla="*/ 2491752 w 11269336"/>
              <a:gd name="connsiteY201" fmla="*/ 2033906 h 2323145"/>
              <a:gd name="connsiteX202" fmla="*/ 2486338 w 11269336"/>
              <a:gd name="connsiteY202" fmla="*/ 2035862 h 2323145"/>
              <a:gd name="connsiteX203" fmla="*/ 2478186 w 11269336"/>
              <a:gd name="connsiteY203" fmla="*/ 2036953 h 2323145"/>
              <a:gd name="connsiteX204" fmla="*/ 2477950 w 11269336"/>
              <a:gd name="connsiteY204" fmla="*/ 2036715 h 2323145"/>
              <a:gd name="connsiteX205" fmla="*/ 2470381 w 11269336"/>
              <a:gd name="connsiteY205" fmla="*/ 2038256 h 2323145"/>
              <a:gd name="connsiteX206" fmla="*/ 2433781 w 11269336"/>
              <a:gd name="connsiteY206" fmla="*/ 2049140 h 2323145"/>
              <a:gd name="connsiteX207" fmla="*/ 2381172 w 11269336"/>
              <a:gd name="connsiteY207" fmla="*/ 2030645 h 2323145"/>
              <a:gd name="connsiteX208" fmla="*/ 2360198 w 11269336"/>
              <a:gd name="connsiteY208" fmla="*/ 2029059 h 2323145"/>
              <a:gd name="connsiteX209" fmla="*/ 2348815 w 11269336"/>
              <a:gd name="connsiteY209" fmla="*/ 2026798 h 2323145"/>
              <a:gd name="connsiteX210" fmla="*/ 2347988 w 11269336"/>
              <a:gd name="connsiteY210" fmla="*/ 2025745 h 2323145"/>
              <a:gd name="connsiteX211" fmla="*/ 2312920 w 11269336"/>
              <a:gd name="connsiteY211" fmla="*/ 2036311 h 2323145"/>
              <a:gd name="connsiteX212" fmla="*/ 2307986 w 11269336"/>
              <a:gd name="connsiteY212" fmla="*/ 2035583 h 2323145"/>
              <a:gd name="connsiteX213" fmla="*/ 2285481 w 11269336"/>
              <a:gd name="connsiteY213" fmla="*/ 2045197 h 2323145"/>
              <a:gd name="connsiteX214" fmla="*/ 2273666 w 11269336"/>
              <a:gd name="connsiteY214" fmla="*/ 2048710 h 2323145"/>
              <a:gd name="connsiteX215" fmla="*/ 2270719 w 11269336"/>
              <a:gd name="connsiteY215" fmla="*/ 2052702 h 2323145"/>
              <a:gd name="connsiteX216" fmla="*/ 2253080 w 11269336"/>
              <a:gd name="connsiteY216" fmla="*/ 2056363 h 2323145"/>
              <a:gd name="connsiteX217" fmla="*/ 2250906 w 11269336"/>
              <a:gd name="connsiteY217" fmla="*/ 2055654 h 2323145"/>
              <a:gd name="connsiteX218" fmla="*/ 2236905 w 11269336"/>
              <a:gd name="connsiteY218" fmla="*/ 2062882 h 2323145"/>
              <a:gd name="connsiteX219" fmla="*/ 2225830 w 11269336"/>
              <a:gd name="connsiteY219" fmla="*/ 2074027 h 2323145"/>
              <a:gd name="connsiteX220" fmla="*/ 2073776 w 11269336"/>
              <a:gd name="connsiteY220" fmla="*/ 2089244 h 2323145"/>
              <a:gd name="connsiteX221" fmla="*/ 1948256 w 11269336"/>
              <a:gd name="connsiteY221" fmla="*/ 2146616 h 2323145"/>
              <a:gd name="connsiteX222" fmla="*/ 1865582 w 11269336"/>
              <a:gd name="connsiteY222" fmla="*/ 2153738 h 2323145"/>
              <a:gd name="connsiteX223" fmla="*/ 1835210 w 11269336"/>
              <a:gd name="connsiteY223" fmla="*/ 2134244 h 2323145"/>
              <a:gd name="connsiteX224" fmla="*/ 1632661 w 11269336"/>
              <a:gd name="connsiteY224" fmla="*/ 2173882 h 2323145"/>
              <a:gd name="connsiteX225" fmla="*/ 1579590 w 11269336"/>
              <a:gd name="connsiteY225" fmla="*/ 2173680 h 2323145"/>
              <a:gd name="connsiteX226" fmla="*/ 1535601 w 11269336"/>
              <a:gd name="connsiteY226" fmla="*/ 2194590 h 2323145"/>
              <a:gd name="connsiteX227" fmla="*/ 1515594 w 11269336"/>
              <a:gd name="connsiteY227" fmla="*/ 2189622 h 2323145"/>
              <a:gd name="connsiteX228" fmla="*/ 1512113 w 11269336"/>
              <a:gd name="connsiteY228" fmla="*/ 2188534 h 2323145"/>
              <a:gd name="connsiteX229" fmla="*/ 1498838 w 11269336"/>
              <a:gd name="connsiteY229" fmla="*/ 2189213 h 2323145"/>
              <a:gd name="connsiteX230" fmla="*/ 1494279 w 11269336"/>
              <a:gd name="connsiteY230" fmla="*/ 2183112 h 2323145"/>
              <a:gd name="connsiteX231" fmla="*/ 1473714 w 11269336"/>
              <a:gd name="connsiteY231" fmla="*/ 2179625 h 2323145"/>
              <a:gd name="connsiteX232" fmla="*/ 1449503 w 11269336"/>
              <a:gd name="connsiteY232" fmla="*/ 2182633 h 2323145"/>
              <a:gd name="connsiteX233" fmla="*/ 1266687 w 11269336"/>
              <a:gd name="connsiteY233" fmla="*/ 2212688 h 2323145"/>
              <a:gd name="connsiteX234" fmla="*/ 1239614 w 11269336"/>
              <a:gd name="connsiteY234" fmla="*/ 2209727 h 2323145"/>
              <a:gd name="connsiteX235" fmla="*/ 1202436 w 11269336"/>
              <a:gd name="connsiteY235" fmla="*/ 2209817 h 2323145"/>
              <a:gd name="connsiteX236" fmla="*/ 1136097 w 11269336"/>
              <a:gd name="connsiteY236" fmla="*/ 2205112 h 2323145"/>
              <a:gd name="connsiteX237" fmla="*/ 988232 w 11269336"/>
              <a:gd name="connsiteY237" fmla="*/ 2235635 h 2323145"/>
              <a:gd name="connsiteX238" fmla="*/ 981959 w 11269336"/>
              <a:gd name="connsiteY238" fmla="*/ 2231607 h 2323145"/>
              <a:gd name="connsiteX239" fmla="*/ 938600 w 11269336"/>
              <a:gd name="connsiteY239" fmla="*/ 2238113 h 2323145"/>
              <a:gd name="connsiteX240" fmla="*/ 791788 w 11269336"/>
              <a:gd name="connsiteY240" fmla="*/ 2293224 h 2323145"/>
              <a:gd name="connsiteX241" fmla="*/ 706914 w 11269336"/>
              <a:gd name="connsiteY241" fmla="*/ 2305046 h 2323145"/>
              <a:gd name="connsiteX242" fmla="*/ 675971 w 11269336"/>
              <a:gd name="connsiteY242" fmla="*/ 2304030 h 2323145"/>
              <a:gd name="connsiteX243" fmla="*/ 624180 w 11269336"/>
              <a:gd name="connsiteY243" fmla="*/ 2302650 h 2323145"/>
              <a:gd name="connsiteX244" fmla="*/ 583453 w 11269336"/>
              <a:gd name="connsiteY244" fmla="*/ 2288788 h 2323145"/>
              <a:gd name="connsiteX245" fmla="*/ 540946 w 11269336"/>
              <a:gd name="connsiteY245" fmla="*/ 2292721 h 2323145"/>
              <a:gd name="connsiteX246" fmla="*/ 533680 w 11269336"/>
              <a:gd name="connsiteY246" fmla="*/ 2310233 h 2323145"/>
              <a:gd name="connsiteX247" fmla="*/ 487366 w 11269336"/>
              <a:gd name="connsiteY247" fmla="*/ 2309053 h 2323145"/>
              <a:gd name="connsiteX248" fmla="*/ 416820 w 11269336"/>
              <a:gd name="connsiteY248" fmla="*/ 2305443 h 2323145"/>
              <a:gd name="connsiteX249" fmla="*/ 376805 w 11269336"/>
              <a:gd name="connsiteY249" fmla="*/ 2307647 h 2323145"/>
              <a:gd name="connsiteX250" fmla="*/ 266777 w 11269336"/>
              <a:gd name="connsiteY250" fmla="*/ 2309012 h 2323145"/>
              <a:gd name="connsiteX251" fmla="*/ 156013 w 11269336"/>
              <a:gd name="connsiteY251" fmla="*/ 2306832 h 2323145"/>
              <a:gd name="connsiteX252" fmla="*/ 87258 w 11269336"/>
              <a:gd name="connsiteY252" fmla="*/ 2285511 h 2323145"/>
              <a:gd name="connsiteX253" fmla="*/ 23798 w 11269336"/>
              <a:gd name="connsiteY253" fmla="*/ 2281822 h 2323145"/>
              <a:gd name="connsiteX254" fmla="*/ 0 w 11269336"/>
              <a:gd name="connsiteY254" fmla="*/ 2285369 h 2323145"/>
              <a:gd name="connsiteX255" fmla="*/ 0 w 11269336"/>
              <a:gd name="connsiteY25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05765 w 11269336"/>
              <a:gd name="connsiteY144" fmla="*/ 2199902 h 2323145"/>
              <a:gd name="connsiteX145" fmla="*/ 4401354 w 11269336"/>
              <a:gd name="connsiteY145" fmla="*/ 2194745 h 2323145"/>
              <a:gd name="connsiteX146" fmla="*/ 4366646 w 11269336"/>
              <a:gd name="connsiteY146" fmla="*/ 2198564 h 2323145"/>
              <a:gd name="connsiteX147" fmla="*/ 4354009 w 11269336"/>
              <a:gd name="connsiteY147" fmla="*/ 2204984 h 2323145"/>
              <a:gd name="connsiteX148" fmla="*/ 4348284 w 11269336"/>
              <a:gd name="connsiteY148" fmla="*/ 2205270 h 2323145"/>
              <a:gd name="connsiteX149" fmla="*/ 4333906 w 11269336"/>
              <a:gd name="connsiteY149" fmla="*/ 2205251 h 2323145"/>
              <a:gd name="connsiteX150" fmla="*/ 4308819 w 11269336"/>
              <a:gd name="connsiteY150" fmla="*/ 2203822 h 2323145"/>
              <a:gd name="connsiteX151" fmla="*/ 4301210 w 11269336"/>
              <a:gd name="connsiteY151" fmla="*/ 2204456 h 2323145"/>
              <a:gd name="connsiteX152" fmla="*/ 4283095 w 11269336"/>
              <a:gd name="connsiteY152" fmla="*/ 2198177 h 2323145"/>
              <a:gd name="connsiteX153" fmla="*/ 4250119 w 11269336"/>
              <a:gd name="connsiteY153" fmla="*/ 2196342 h 2323145"/>
              <a:gd name="connsiteX154" fmla="*/ 4189203 w 11269336"/>
              <a:gd name="connsiteY154" fmla="*/ 2178994 h 2323145"/>
              <a:gd name="connsiteX155" fmla="*/ 4154035 w 11269336"/>
              <a:gd name="connsiteY155" fmla="*/ 2171950 h 2323145"/>
              <a:gd name="connsiteX156" fmla="*/ 4129569 w 11269336"/>
              <a:gd name="connsiteY156" fmla="*/ 2163850 h 2323145"/>
              <a:gd name="connsiteX157" fmla="*/ 4061250 w 11269336"/>
              <a:gd name="connsiteY157" fmla="*/ 2159236 h 2323145"/>
              <a:gd name="connsiteX158" fmla="*/ 3945480 w 11269336"/>
              <a:gd name="connsiteY158" fmla="*/ 2158279 h 2323145"/>
              <a:gd name="connsiteX159" fmla="*/ 3921468 w 11269336"/>
              <a:gd name="connsiteY159" fmla="*/ 2156588 h 2323145"/>
              <a:gd name="connsiteX160" fmla="*/ 3903348 w 11269336"/>
              <a:gd name="connsiteY160" fmla="*/ 2149220 h 2323145"/>
              <a:gd name="connsiteX161" fmla="*/ 3901342 w 11269336"/>
              <a:gd name="connsiteY161" fmla="*/ 2142355 h 2323145"/>
              <a:gd name="connsiteX162" fmla="*/ 3888539 w 11269336"/>
              <a:gd name="connsiteY162" fmla="*/ 2140476 h 2323145"/>
              <a:gd name="connsiteX163" fmla="*/ 3885662 w 11269336"/>
              <a:gd name="connsiteY163" fmla="*/ 2138740 h 2323145"/>
              <a:gd name="connsiteX164" fmla="*/ 3868627 w 11269336"/>
              <a:gd name="connsiteY164" fmla="*/ 2130023 h 2323145"/>
              <a:gd name="connsiteX165" fmla="*/ 3819177 w 11269336"/>
              <a:gd name="connsiteY165" fmla="*/ 2142111 h 2323145"/>
              <a:gd name="connsiteX166" fmla="*/ 3769100 w 11269336"/>
              <a:gd name="connsiteY166" fmla="*/ 2131731 h 2323145"/>
              <a:gd name="connsiteX167" fmla="*/ 3562752 w 11269336"/>
              <a:gd name="connsiteY167" fmla="*/ 2131785 h 2323145"/>
              <a:gd name="connsiteX168" fmla="*/ 3541402 w 11269336"/>
              <a:gd name="connsiteY168" fmla="*/ 2106821 h 2323145"/>
              <a:gd name="connsiteX169" fmla="*/ 3365341 w 11269336"/>
              <a:gd name="connsiteY169" fmla="*/ 2077638 h 2323145"/>
              <a:gd name="connsiteX170" fmla="*/ 3170922 w 11269336"/>
              <a:gd name="connsiteY170" fmla="*/ 2115957 h 2323145"/>
              <a:gd name="connsiteX171" fmla="*/ 3156256 w 11269336"/>
              <a:gd name="connsiteY171" fmla="*/ 2124773 h 2323145"/>
              <a:gd name="connsiteX172" fmla="*/ 3140298 w 11269336"/>
              <a:gd name="connsiteY172" fmla="*/ 2129182 h 2323145"/>
              <a:gd name="connsiteX173" fmla="*/ 3138514 w 11269336"/>
              <a:gd name="connsiteY173" fmla="*/ 2128069 h 2323145"/>
              <a:gd name="connsiteX174" fmla="*/ 3120467 w 11269336"/>
              <a:gd name="connsiteY174" fmla="*/ 2128281 h 2323145"/>
              <a:gd name="connsiteX175" fmla="*/ 3116175 w 11269336"/>
              <a:gd name="connsiteY175" fmla="*/ 2131633 h 2323145"/>
              <a:gd name="connsiteX176" fmla="*/ 3103685 w 11269336"/>
              <a:gd name="connsiteY176" fmla="*/ 2132814 h 2323145"/>
              <a:gd name="connsiteX177" fmla="*/ 3078794 w 11269336"/>
              <a:gd name="connsiteY177" fmla="*/ 2137935 h 2323145"/>
              <a:gd name="connsiteX178" fmla="*/ 3074407 w 11269336"/>
              <a:gd name="connsiteY178" fmla="*/ 2136274 h 2323145"/>
              <a:gd name="connsiteX179" fmla="*/ 3037285 w 11269336"/>
              <a:gd name="connsiteY179" fmla="*/ 2139919 h 2323145"/>
              <a:gd name="connsiteX180" fmla="*/ 3036901 w 11269336"/>
              <a:gd name="connsiteY180" fmla="*/ 2138726 h 2323145"/>
              <a:gd name="connsiteX181" fmla="*/ 3026996 w 11269336"/>
              <a:gd name="connsiteY181" fmla="*/ 2134322 h 2323145"/>
              <a:gd name="connsiteX182" fmla="*/ 3007772 w 11269336"/>
              <a:gd name="connsiteY182" fmla="*/ 2128742 h 2323145"/>
              <a:gd name="connsiteX183" fmla="*/ 2965030 w 11269336"/>
              <a:gd name="connsiteY183" fmla="*/ 2100494 h 2323145"/>
              <a:gd name="connsiteX184" fmla="*/ 2926342 w 11269336"/>
              <a:gd name="connsiteY184" fmla="*/ 2104155 h 2323145"/>
              <a:gd name="connsiteX185" fmla="*/ 2918608 w 11269336"/>
              <a:gd name="connsiteY185" fmla="*/ 2104215 h 2323145"/>
              <a:gd name="connsiteX186" fmla="*/ 2918475 w 11269336"/>
              <a:gd name="connsiteY186" fmla="*/ 2103937 h 2323145"/>
              <a:gd name="connsiteX187" fmla="*/ 2910360 w 11269336"/>
              <a:gd name="connsiteY187" fmla="*/ 2103444 h 2323145"/>
              <a:gd name="connsiteX188" fmla="*/ 2904507 w 11269336"/>
              <a:gd name="connsiteY188" fmla="*/ 2104326 h 2323145"/>
              <a:gd name="connsiteX189" fmla="*/ 2889503 w 11269336"/>
              <a:gd name="connsiteY189" fmla="*/ 2104443 h 2323145"/>
              <a:gd name="connsiteX190" fmla="*/ 2884480 w 11269336"/>
              <a:gd name="connsiteY190" fmla="*/ 2102626 h 2323145"/>
              <a:gd name="connsiteX191" fmla="*/ 2882689 w 11269336"/>
              <a:gd name="connsiteY191" fmla="*/ 2099228 h 2323145"/>
              <a:gd name="connsiteX192" fmla="*/ 2881291 w 11269336"/>
              <a:gd name="connsiteY192" fmla="*/ 2099618 h 2323145"/>
              <a:gd name="connsiteX193" fmla="*/ 2853979 w 11269336"/>
              <a:gd name="connsiteY193" fmla="*/ 2090388 h 2323145"/>
              <a:gd name="connsiteX194" fmla="*/ 2791790 w 11269336"/>
              <a:gd name="connsiteY194" fmla="*/ 2080332 h 2323145"/>
              <a:gd name="connsiteX195" fmla="*/ 2755844 w 11269336"/>
              <a:gd name="connsiteY195" fmla="*/ 2078874 h 2323145"/>
              <a:gd name="connsiteX196" fmla="*/ 2657742 w 11269336"/>
              <a:gd name="connsiteY196" fmla="*/ 2070179 h 2323145"/>
              <a:gd name="connsiteX197" fmla="*/ 2559549 w 11269336"/>
              <a:gd name="connsiteY197" fmla="*/ 2057873 h 2323145"/>
              <a:gd name="connsiteX198" fmla="*/ 2512054 w 11269336"/>
              <a:gd name="connsiteY198" fmla="*/ 2031671 h 2323145"/>
              <a:gd name="connsiteX199" fmla="*/ 2506437 w 11269336"/>
              <a:gd name="connsiteY199" fmla="*/ 2030918 h 2323145"/>
              <a:gd name="connsiteX200" fmla="*/ 2491752 w 11269336"/>
              <a:gd name="connsiteY200" fmla="*/ 2033906 h 2323145"/>
              <a:gd name="connsiteX201" fmla="*/ 2486338 w 11269336"/>
              <a:gd name="connsiteY201" fmla="*/ 2035862 h 2323145"/>
              <a:gd name="connsiteX202" fmla="*/ 2478186 w 11269336"/>
              <a:gd name="connsiteY202" fmla="*/ 2036953 h 2323145"/>
              <a:gd name="connsiteX203" fmla="*/ 2477950 w 11269336"/>
              <a:gd name="connsiteY203" fmla="*/ 2036715 h 2323145"/>
              <a:gd name="connsiteX204" fmla="*/ 2470381 w 11269336"/>
              <a:gd name="connsiteY204" fmla="*/ 2038256 h 2323145"/>
              <a:gd name="connsiteX205" fmla="*/ 2433781 w 11269336"/>
              <a:gd name="connsiteY205" fmla="*/ 2049140 h 2323145"/>
              <a:gd name="connsiteX206" fmla="*/ 2381172 w 11269336"/>
              <a:gd name="connsiteY206" fmla="*/ 2030645 h 2323145"/>
              <a:gd name="connsiteX207" fmla="*/ 2360198 w 11269336"/>
              <a:gd name="connsiteY207" fmla="*/ 2029059 h 2323145"/>
              <a:gd name="connsiteX208" fmla="*/ 2348815 w 11269336"/>
              <a:gd name="connsiteY208" fmla="*/ 2026798 h 2323145"/>
              <a:gd name="connsiteX209" fmla="*/ 2347988 w 11269336"/>
              <a:gd name="connsiteY209" fmla="*/ 2025745 h 2323145"/>
              <a:gd name="connsiteX210" fmla="*/ 2312920 w 11269336"/>
              <a:gd name="connsiteY210" fmla="*/ 2036311 h 2323145"/>
              <a:gd name="connsiteX211" fmla="*/ 2307986 w 11269336"/>
              <a:gd name="connsiteY211" fmla="*/ 2035583 h 2323145"/>
              <a:gd name="connsiteX212" fmla="*/ 2285481 w 11269336"/>
              <a:gd name="connsiteY212" fmla="*/ 2045197 h 2323145"/>
              <a:gd name="connsiteX213" fmla="*/ 2273666 w 11269336"/>
              <a:gd name="connsiteY213" fmla="*/ 2048710 h 2323145"/>
              <a:gd name="connsiteX214" fmla="*/ 2270719 w 11269336"/>
              <a:gd name="connsiteY214" fmla="*/ 2052702 h 2323145"/>
              <a:gd name="connsiteX215" fmla="*/ 2253080 w 11269336"/>
              <a:gd name="connsiteY215" fmla="*/ 2056363 h 2323145"/>
              <a:gd name="connsiteX216" fmla="*/ 2250906 w 11269336"/>
              <a:gd name="connsiteY216" fmla="*/ 2055654 h 2323145"/>
              <a:gd name="connsiteX217" fmla="*/ 2236905 w 11269336"/>
              <a:gd name="connsiteY217" fmla="*/ 2062882 h 2323145"/>
              <a:gd name="connsiteX218" fmla="*/ 2225830 w 11269336"/>
              <a:gd name="connsiteY218" fmla="*/ 2074027 h 2323145"/>
              <a:gd name="connsiteX219" fmla="*/ 2073776 w 11269336"/>
              <a:gd name="connsiteY219" fmla="*/ 2089244 h 2323145"/>
              <a:gd name="connsiteX220" fmla="*/ 1948256 w 11269336"/>
              <a:gd name="connsiteY220" fmla="*/ 2146616 h 2323145"/>
              <a:gd name="connsiteX221" fmla="*/ 1865582 w 11269336"/>
              <a:gd name="connsiteY221" fmla="*/ 2153738 h 2323145"/>
              <a:gd name="connsiteX222" fmla="*/ 1835210 w 11269336"/>
              <a:gd name="connsiteY222" fmla="*/ 2134244 h 2323145"/>
              <a:gd name="connsiteX223" fmla="*/ 1632661 w 11269336"/>
              <a:gd name="connsiteY223" fmla="*/ 2173882 h 2323145"/>
              <a:gd name="connsiteX224" fmla="*/ 1579590 w 11269336"/>
              <a:gd name="connsiteY224" fmla="*/ 2173680 h 2323145"/>
              <a:gd name="connsiteX225" fmla="*/ 1535601 w 11269336"/>
              <a:gd name="connsiteY225" fmla="*/ 2194590 h 2323145"/>
              <a:gd name="connsiteX226" fmla="*/ 1515594 w 11269336"/>
              <a:gd name="connsiteY226" fmla="*/ 2189622 h 2323145"/>
              <a:gd name="connsiteX227" fmla="*/ 1512113 w 11269336"/>
              <a:gd name="connsiteY227" fmla="*/ 2188534 h 2323145"/>
              <a:gd name="connsiteX228" fmla="*/ 1498838 w 11269336"/>
              <a:gd name="connsiteY228" fmla="*/ 2189213 h 2323145"/>
              <a:gd name="connsiteX229" fmla="*/ 1494279 w 11269336"/>
              <a:gd name="connsiteY229" fmla="*/ 2183112 h 2323145"/>
              <a:gd name="connsiteX230" fmla="*/ 1473714 w 11269336"/>
              <a:gd name="connsiteY230" fmla="*/ 2179625 h 2323145"/>
              <a:gd name="connsiteX231" fmla="*/ 1449503 w 11269336"/>
              <a:gd name="connsiteY231" fmla="*/ 2182633 h 2323145"/>
              <a:gd name="connsiteX232" fmla="*/ 1266687 w 11269336"/>
              <a:gd name="connsiteY232" fmla="*/ 2212688 h 2323145"/>
              <a:gd name="connsiteX233" fmla="*/ 1239614 w 11269336"/>
              <a:gd name="connsiteY233" fmla="*/ 2209727 h 2323145"/>
              <a:gd name="connsiteX234" fmla="*/ 1202436 w 11269336"/>
              <a:gd name="connsiteY234" fmla="*/ 2209817 h 2323145"/>
              <a:gd name="connsiteX235" fmla="*/ 1136097 w 11269336"/>
              <a:gd name="connsiteY235" fmla="*/ 2205112 h 2323145"/>
              <a:gd name="connsiteX236" fmla="*/ 988232 w 11269336"/>
              <a:gd name="connsiteY236" fmla="*/ 2235635 h 2323145"/>
              <a:gd name="connsiteX237" fmla="*/ 981959 w 11269336"/>
              <a:gd name="connsiteY237" fmla="*/ 2231607 h 2323145"/>
              <a:gd name="connsiteX238" fmla="*/ 938600 w 11269336"/>
              <a:gd name="connsiteY238" fmla="*/ 2238113 h 2323145"/>
              <a:gd name="connsiteX239" fmla="*/ 791788 w 11269336"/>
              <a:gd name="connsiteY239" fmla="*/ 2293224 h 2323145"/>
              <a:gd name="connsiteX240" fmla="*/ 706914 w 11269336"/>
              <a:gd name="connsiteY240" fmla="*/ 2305046 h 2323145"/>
              <a:gd name="connsiteX241" fmla="*/ 675971 w 11269336"/>
              <a:gd name="connsiteY241" fmla="*/ 2304030 h 2323145"/>
              <a:gd name="connsiteX242" fmla="*/ 624180 w 11269336"/>
              <a:gd name="connsiteY242" fmla="*/ 2302650 h 2323145"/>
              <a:gd name="connsiteX243" fmla="*/ 583453 w 11269336"/>
              <a:gd name="connsiteY243" fmla="*/ 2288788 h 2323145"/>
              <a:gd name="connsiteX244" fmla="*/ 540946 w 11269336"/>
              <a:gd name="connsiteY244" fmla="*/ 2292721 h 2323145"/>
              <a:gd name="connsiteX245" fmla="*/ 533680 w 11269336"/>
              <a:gd name="connsiteY245" fmla="*/ 2310233 h 2323145"/>
              <a:gd name="connsiteX246" fmla="*/ 487366 w 11269336"/>
              <a:gd name="connsiteY246" fmla="*/ 2309053 h 2323145"/>
              <a:gd name="connsiteX247" fmla="*/ 416820 w 11269336"/>
              <a:gd name="connsiteY247" fmla="*/ 2305443 h 2323145"/>
              <a:gd name="connsiteX248" fmla="*/ 376805 w 11269336"/>
              <a:gd name="connsiteY248" fmla="*/ 2307647 h 2323145"/>
              <a:gd name="connsiteX249" fmla="*/ 266777 w 11269336"/>
              <a:gd name="connsiteY249" fmla="*/ 2309012 h 2323145"/>
              <a:gd name="connsiteX250" fmla="*/ 156013 w 11269336"/>
              <a:gd name="connsiteY250" fmla="*/ 2306832 h 2323145"/>
              <a:gd name="connsiteX251" fmla="*/ 87258 w 11269336"/>
              <a:gd name="connsiteY251" fmla="*/ 2285511 h 2323145"/>
              <a:gd name="connsiteX252" fmla="*/ 23798 w 11269336"/>
              <a:gd name="connsiteY252" fmla="*/ 2281822 h 2323145"/>
              <a:gd name="connsiteX253" fmla="*/ 0 w 11269336"/>
              <a:gd name="connsiteY253" fmla="*/ 2285369 h 2323145"/>
              <a:gd name="connsiteX254" fmla="*/ 0 w 11269336"/>
              <a:gd name="connsiteY254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67257 w 11269336"/>
              <a:gd name="connsiteY142" fmla="*/ 2196121 h 2323145"/>
              <a:gd name="connsiteX143" fmla="*/ 4405765 w 11269336"/>
              <a:gd name="connsiteY143" fmla="*/ 2199902 h 2323145"/>
              <a:gd name="connsiteX144" fmla="*/ 4401354 w 11269336"/>
              <a:gd name="connsiteY144" fmla="*/ 2194745 h 2323145"/>
              <a:gd name="connsiteX145" fmla="*/ 4366646 w 11269336"/>
              <a:gd name="connsiteY145" fmla="*/ 2198564 h 2323145"/>
              <a:gd name="connsiteX146" fmla="*/ 4354009 w 11269336"/>
              <a:gd name="connsiteY146" fmla="*/ 2204984 h 2323145"/>
              <a:gd name="connsiteX147" fmla="*/ 4348284 w 11269336"/>
              <a:gd name="connsiteY147" fmla="*/ 2205270 h 2323145"/>
              <a:gd name="connsiteX148" fmla="*/ 4333906 w 11269336"/>
              <a:gd name="connsiteY148" fmla="*/ 2205251 h 2323145"/>
              <a:gd name="connsiteX149" fmla="*/ 4308819 w 11269336"/>
              <a:gd name="connsiteY149" fmla="*/ 2203822 h 2323145"/>
              <a:gd name="connsiteX150" fmla="*/ 4301210 w 11269336"/>
              <a:gd name="connsiteY150" fmla="*/ 2204456 h 2323145"/>
              <a:gd name="connsiteX151" fmla="*/ 4283095 w 11269336"/>
              <a:gd name="connsiteY151" fmla="*/ 2198177 h 2323145"/>
              <a:gd name="connsiteX152" fmla="*/ 4250119 w 11269336"/>
              <a:gd name="connsiteY152" fmla="*/ 2196342 h 2323145"/>
              <a:gd name="connsiteX153" fmla="*/ 4189203 w 11269336"/>
              <a:gd name="connsiteY153" fmla="*/ 2178994 h 2323145"/>
              <a:gd name="connsiteX154" fmla="*/ 4154035 w 11269336"/>
              <a:gd name="connsiteY154" fmla="*/ 2171950 h 2323145"/>
              <a:gd name="connsiteX155" fmla="*/ 4129569 w 11269336"/>
              <a:gd name="connsiteY155" fmla="*/ 2163850 h 2323145"/>
              <a:gd name="connsiteX156" fmla="*/ 4061250 w 11269336"/>
              <a:gd name="connsiteY156" fmla="*/ 2159236 h 2323145"/>
              <a:gd name="connsiteX157" fmla="*/ 3945480 w 11269336"/>
              <a:gd name="connsiteY157" fmla="*/ 2158279 h 2323145"/>
              <a:gd name="connsiteX158" fmla="*/ 3921468 w 11269336"/>
              <a:gd name="connsiteY158" fmla="*/ 2156588 h 2323145"/>
              <a:gd name="connsiteX159" fmla="*/ 3903348 w 11269336"/>
              <a:gd name="connsiteY159" fmla="*/ 2149220 h 2323145"/>
              <a:gd name="connsiteX160" fmla="*/ 3901342 w 11269336"/>
              <a:gd name="connsiteY160" fmla="*/ 2142355 h 2323145"/>
              <a:gd name="connsiteX161" fmla="*/ 3888539 w 11269336"/>
              <a:gd name="connsiteY161" fmla="*/ 2140476 h 2323145"/>
              <a:gd name="connsiteX162" fmla="*/ 3885662 w 11269336"/>
              <a:gd name="connsiteY162" fmla="*/ 2138740 h 2323145"/>
              <a:gd name="connsiteX163" fmla="*/ 3868627 w 11269336"/>
              <a:gd name="connsiteY163" fmla="*/ 2130023 h 2323145"/>
              <a:gd name="connsiteX164" fmla="*/ 3819177 w 11269336"/>
              <a:gd name="connsiteY164" fmla="*/ 2142111 h 2323145"/>
              <a:gd name="connsiteX165" fmla="*/ 3769100 w 11269336"/>
              <a:gd name="connsiteY165" fmla="*/ 2131731 h 2323145"/>
              <a:gd name="connsiteX166" fmla="*/ 3562752 w 11269336"/>
              <a:gd name="connsiteY166" fmla="*/ 2131785 h 2323145"/>
              <a:gd name="connsiteX167" fmla="*/ 3541402 w 11269336"/>
              <a:gd name="connsiteY167" fmla="*/ 2106821 h 2323145"/>
              <a:gd name="connsiteX168" fmla="*/ 3365341 w 11269336"/>
              <a:gd name="connsiteY168" fmla="*/ 2077638 h 2323145"/>
              <a:gd name="connsiteX169" fmla="*/ 3170922 w 11269336"/>
              <a:gd name="connsiteY169" fmla="*/ 2115957 h 2323145"/>
              <a:gd name="connsiteX170" fmla="*/ 3156256 w 11269336"/>
              <a:gd name="connsiteY170" fmla="*/ 2124773 h 2323145"/>
              <a:gd name="connsiteX171" fmla="*/ 3140298 w 11269336"/>
              <a:gd name="connsiteY171" fmla="*/ 2129182 h 2323145"/>
              <a:gd name="connsiteX172" fmla="*/ 3138514 w 11269336"/>
              <a:gd name="connsiteY172" fmla="*/ 2128069 h 2323145"/>
              <a:gd name="connsiteX173" fmla="*/ 3120467 w 11269336"/>
              <a:gd name="connsiteY173" fmla="*/ 2128281 h 2323145"/>
              <a:gd name="connsiteX174" fmla="*/ 3116175 w 11269336"/>
              <a:gd name="connsiteY174" fmla="*/ 2131633 h 2323145"/>
              <a:gd name="connsiteX175" fmla="*/ 3103685 w 11269336"/>
              <a:gd name="connsiteY175" fmla="*/ 2132814 h 2323145"/>
              <a:gd name="connsiteX176" fmla="*/ 3078794 w 11269336"/>
              <a:gd name="connsiteY176" fmla="*/ 2137935 h 2323145"/>
              <a:gd name="connsiteX177" fmla="*/ 3074407 w 11269336"/>
              <a:gd name="connsiteY177" fmla="*/ 2136274 h 2323145"/>
              <a:gd name="connsiteX178" fmla="*/ 3037285 w 11269336"/>
              <a:gd name="connsiteY178" fmla="*/ 2139919 h 2323145"/>
              <a:gd name="connsiteX179" fmla="*/ 3036901 w 11269336"/>
              <a:gd name="connsiteY179" fmla="*/ 2138726 h 2323145"/>
              <a:gd name="connsiteX180" fmla="*/ 3026996 w 11269336"/>
              <a:gd name="connsiteY180" fmla="*/ 2134322 h 2323145"/>
              <a:gd name="connsiteX181" fmla="*/ 3007772 w 11269336"/>
              <a:gd name="connsiteY181" fmla="*/ 2128742 h 2323145"/>
              <a:gd name="connsiteX182" fmla="*/ 2965030 w 11269336"/>
              <a:gd name="connsiteY182" fmla="*/ 2100494 h 2323145"/>
              <a:gd name="connsiteX183" fmla="*/ 2926342 w 11269336"/>
              <a:gd name="connsiteY183" fmla="*/ 2104155 h 2323145"/>
              <a:gd name="connsiteX184" fmla="*/ 2918608 w 11269336"/>
              <a:gd name="connsiteY184" fmla="*/ 2104215 h 2323145"/>
              <a:gd name="connsiteX185" fmla="*/ 2918475 w 11269336"/>
              <a:gd name="connsiteY185" fmla="*/ 2103937 h 2323145"/>
              <a:gd name="connsiteX186" fmla="*/ 2910360 w 11269336"/>
              <a:gd name="connsiteY186" fmla="*/ 2103444 h 2323145"/>
              <a:gd name="connsiteX187" fmla="*/ 2904507 w 11269336"/>
              <a:gd name="connsiteY187" fmla="*/ 2104326 h 2323145"/>
              <a:gd name="connsiteX188" fmla="*/ 2889503 w 11269336"/>
              <a:gd name="connsiteY188" fmla="*/ 2104443 h 2323145"/>
              <a:gd name="connsiteX189" fmla="*/ 2884480 w 11269336"/>
              <a:gd name="connsiteY189" fmla="*/ 2102626 h 2323145"/>
              <a:gd name="connsiteX190" fmla="*/ 2882689 w 11269336"/>
              <a:gd name="connsiteY190" fmla="*/ 2099228 h 2323145"/>
              <a:gd name="connsiteX191" fmla="*/ 2881291 w 11269336"/>
              <a:gd name="connsiteY191" fmla="*/ 2099618 h 2323145"/>
              <a:gd name="connsiteX192" fmla="*/ 2853979 w 11269336"/>
              <a:gd name="connsiteY192" fmla="*/ 2090388 h 2323145"/>
              <a:gd name="connsiteX193" fmla="*/ 2791790 w 11269336"/>
              <a:gd name="connsiteY193" fmla="*/ 2080332 h 2323145"/>
              <a:gd name="connsiteX194" fmla="*/ 2755844 w 11269336"/>
              <a:gd name="connsiteY194" fmla="*/ 2078874 h 2323145"/>
              <a:gd name="connsiteX195" fmla="*/ 2657742 w 11269336"/>
              <a:gd name="connsiteY195" fmla="*/ 2070179 h 2323145"/>
              <a:gd name="connsiteX196" fmla="*/ 2559549 w 11269336"/>
              <a:gd name="connsiteY196" fmla="*/ 2057873 h 2323145"/>
              <a:gd name="connsiteX197" fmla="*/ 2512054 w 11269336"/>
              <a:gd name="connsiteY197" fmla="*/ 2031671 h 2323145"/>
              <a:gd name="connsiteX198" fmla="*/ 2506437 w 11269336"/>
              <a:gd name="connsiteY198" fmla="*/ 2030918 h 2323145"/>
              <a:gd name="connsiteX199" fmla="*/ 2491752 w 11269336"/>
              <a:gd name="connsiteY199" fmla="*/ 2033906 h 2323145"/>
              <a:gd name="connsiteX200" fmla="*/ 2486338 w 11269336"/>
              <a:gd name="connsiteY200" fmla="*/ 2035862 h 2323145"/>
              <a:gd name="connsiteX201" fmla="*/ 2478186 w 11269336"/>
              <a:gd name="connsiteY201" fmla="*/ 2036953 h 2323145"/>
              <a:gd name="connsiteX202" fmla="*/ 2477950 w 11269336"/>
              <a:gd name="connsiteY202" fmla="*/ 2036715 h 2323145"/>
              <a:gd name="connsiteX203" fmla="*/ 2470381 w 11269336"/>
              <a:gd name="connsiteY203" fmla="*/ 2038256 h 2323145"/>
              <a:gd name="connsiteX204" fmla="*/ 2433781 w 11269336"/>
              <a:gd name="connsiteY204" fmla="*/ 2049140 h 2323145"/>
              <a:gd name="connsiteX205" fmla="*/ 2381172 w 11269336"/>
              <a:gd name="connsiteY205" fmla="*/ 2030645 h 2323145"/>
              <a:gd name="connsiteX206" fmla="*/ 2360198 w 11269336"/>
              <a:gd name="connsiteY206" fmla="*/ 2029059 h 2323145"/>
              <a:gd name="connsiteX207" fmla="*/ 2348815 w 11269336"/>
              <a:gd name="connsiteY207" fmla="*/ 2026798 h 2323145"/>
              <a:gd name="connsiteX208" fmla="*/ 2347988 w 11269336"/>
              <a:gd name="connsiteY208" fmla="*/ 2025745 h 2323145"/>
              <a:gd name="connsiteX209" fmla="*/ 2312920 w 11269336"/>
              <a:gd name="connsiteY209" fmla="*/ 2036311 h 2323145"/>
              <a:gd name="connsiteX210" fmla="*/ 2307986 w 11269336"/>
              <a:gd name="connsiteY210" fmla="*/ 2035583 h 2323145"/>
              <a:gd name="connsiteX211" fmla="*/ 2285481 w 11269336"/>
              <a:gd name="connsiteY211" fmla="*/ 2045197 h 2323145"/>
              <a:gd name="connsiteX212" fmla="*/ 2273666 w 11269336"/>
              <a:gd name="connsiteY212" fmla="*/ 2048710 h 2323145"/>
              <a:gd name="connsiteX213" fmla="*/ 2270719 w 11269336"/>
              <a:gd name="connsiteY213" fmla="*/ 2052702 h 2323145"/>
              <a:gd name="connsiteX214" fmla="*/ 2253080 w 11269336"/>
              <a:gd name="connsiteY214" fmla="*/ 2056363 h 2323145"/>
              <a:gd name="connsiteX215" fmla="*/ 2250906 w 11269336"/>
              <a:gd name="connsiteY215" fmla="*/ 2055654 h 2323145"/>
              <a:gd name="connsiteX216" fmla="*/ 2236905 w 11269336"/>
              <a:gd name="connsiteY216" fmla="*/ 2062882 h 2323145"/>
              <a:gd name="connsiteX217" fmla="*/ 2225830 w 11269336"/>
              <a:gd name="connsiteY217" fmla="*/ 2074027 h 2323145"/>
              <a:gd name="connsiteX218" fmla="*/ 2073776 w 11269336"/>
              <a:gd name="connsiteY218" fmla="*/ 2089244 h 2323145"/>
              <a:gd name="connsiteX219" fmla="*/ 1948256 w 11269336"/>
              <a:gd name="connsiteY219" fmla="*/ 2146616 h 2323145"/>
              <a:gd name="connsiteX220" fmla="*/ 1865582 w 11269336"/>
              <a:gd name="connsiteY220" fmla="*/ 2153738 h 2323145"/>
              <a:gd name="connsiteX221" fmla="*/ 1835210 w 11269336"/>
              <a:gd name="connsiteY221" fmla="*/ 2134244 h 2323145"/>
              <a:gd name="connsiteX222" fmla="*/ 1632661 w 11269336"/>
              <a:gd name="connsiteY222" fmla="*/ 2173882 h 2323145"/>
              <a:gd name="connsiteX223" fmla="*/ 1579590 w 11269336"/>
              <a:gd name="connsiteY223" fmla="*/ 2173680 h 2323145"/>
              <a:gd name="connsiteX224" fmla="*/ 1535601 w 11269336"/>
              <a:gd name="connsiteY224" fmla="*/ 2194590 h 2323145"/>
              <a:gd name="connsiteX225" fmla="*/ 1515594 w 11269336"/>
              <a:gd name="connsiteY225" fmla="*/ 2189622 h 2323145"/>
              <a:gd name="connsiteX226" fmla="*/ 1512113 w 11269336"/>
              <a:gd name="connsiteY226" fmla="*/ 2188534 h 2323145"/>
              <a:gd name="connsiteX227" fmla="*/ 1498838 w 11269336"/>
              <a:gd name="connsiteY227" fmla="*/ 2189213 h 2323145"/>
              <a:gd name="connsiteX228" fmla="*/ 1494279 w 11269336"/>
              <a:gd name="connsiteY228" fmla="*/ 2183112 h 2323145"/>
              <a:gd name="connsiteX229" fmla="*/ 1473714 w 11269336"/>
              <a:gd name="connsiteY229" fmla="*/ 2179625 h 2323145"/>
              <a:gd name="connsiteX230" fmla="*/ 1449503 w 11269336"/>
              <a:gd name="connsiteY230" fmla="*/ 2182633 h 2323145"/>
              <a:gd name="connsiteX231" fmla="*/ 1266687 w 11269336"/>
              <a:gd name="connsiteY231" fmla="*/ 2212688 h 2323145"/>
              <a:gd name="connsiteX232" fmla="*/ 1239614 w 11269336"/>
              <a:gd name="connsiteY232" fmla="*/ 2209727 h 2323145"/>
              <a:gd name="connsiteX233" fmla="*/ 1202436 w 11269336"/>
              <a:gd name="connsiteY233" fmla="*/ 2209817 h 2323145"/>
              <a:gd name="connsiteX234" fmla="*/ 1136097 w 11269336"/>
              <a:gd name="connsiteY234" fmla="*/ 2205112 h 2323145"/>
              <a:gd name="connsiteX235" fmla="*/ 988232 w 11269336"/>
              <a:gd name="connsiteY235" fmla="*/ 2235635 h 2323145"/>
              <a:gd name="connsiteX236" fmla="*/ 981959 w 11269336"/>
              <a:gd name="connsiteY236" fmla="*/ 2231607 h 2323145"/>
              <a:gd name="connsiteX237" fmla="*/ 938600 w 11269336"/>
              <a:gd name="connsiteY237" fmla="*/ 2238113 h 2323145"/>
              <a:gd name="connsiteX238" fmla="*/ 791788 w 11269336"/>
              <a:gd name="connsiteY238" fmla="*/ 2293224 h 2323145"/>
              <a:gd name="connsiteX239" fmla="*/ 706914 w 11269336"/>
              <a:gd name="connsiteY239" fmla="*/ 2305046 h 2323145"/>
              <a:gd name="connsiteX240" fmla="*/ 675971 w 11269336"/>
              <a:gd name="connsiteY240" fmla="*/ 2304030 h 2323145"/>
              <a:gd name="connsiteX241" fmla="*/ 624180 w 11269336"/>
              <a:gd name="connsiteY241" fmla="*/ 2302650 h 2323145"/>
              <a:gd name="connsiteX242" fmla="*/ 583453 w 11269336"/>
              <a:gd name="connsiteY242" fmla="*/ 2288788 h 2323145"/>
              <a:gd name="connsiteX243" fmla="*/ 540946 w 11269336"/>
              <a:gd name="connsiteY243" fmla="*/ 2292721 h 2323145"/>
              <a:gd name="connsiteX244" fmla="*/ 533680 w 11269336"/>
              <a:gd name="connsiteY244" fmla="*/ 2310233 h 2323145"/>
              <a:gd name="connsiteX245" fmla="*/ 487366 w 11269336"/>
              <a:gd name="connsiteY245" fmla="*/ 2309053 h 2323145"/>
              <a:gd name="connsiteX246" fmla="*/ 416820 w 11269336"/>
              <a:gd name="connsiteY246" fmla="*/ 2305443 h 2323145"/>
              <a:gd name="connsiteX247" fmla="*/ 376805 w 11269336"/>
              <a:gd name="connsiteY247" fmla="*/ 2307647 h 2323145"/>
              <a:gd name="connsiteX248" fmla="*/ 266777 w 11269336"/>
              <a:gd name="connsiteY248" fmla="*/ 2309012 h 2323145"/>
              <a:gd name="connsiteX249" fmla="*/ 156013 w 11269336"/>
              <a:gd name="connsiteY249" fmla="*/ 2306832 h 2323145"/>
              <a:gd name="connsiteX250" fmla="*/ 87258 w 11269336"/>
              <a:gd name="connsiteY250" fmla="*/ 2285511 h 2323145"/>
              <a:gd name="connsiteX251" fmla="*/ 23798 w 11269336"/>
              <a:gd name="connsiteY251" fmla="*/ 2281822 h 2323145"/>
              <a:gd name="connsiteX252" fmla="*/ 0 w 11269336"/>
              <a:gd name="connsiteY252" fmla="*/ 2285369 h 2323145"/>
              <a:gd name="connsiteX253" fmla="*/ 0 w 11269336"/>
              <a:gd name="connsiteY25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467257 w 11269336"/>
              <a:gd name="connsiteY141" fmla="*/ 2196121 h 2323145"/>
              <a:gd name="connsiteX142" fmla="*/ 4405765 w 11269336"/>
              <a:gd name="connsiteY142" fmla="*/ 2199902 h 2323145"/>
              <a:gd name="connsiteX143" fmla="*/ 4401354 w 11269336"/>
              <a:gd name="connsiteY143" fmla="*/ 2194745 h 2323145"/>
              <a:gd name="connsiteX144" fmla="*/ 4366646 w 11269336"/>
              <a:gd name="connsiteY144" fmla="*/ 2198564 h 2323145"/>
              <a:gd name="connsiteX145" fmla="*/ 4354009 w 11269336"/>
              <a:gd name="connsiteY145" fmla="*/ 2204984 h 2323145"/>
              <a:gd name="connsiteX146" fmla="*/ 4348284 w 11269336"/>
              <a:gd name="connsiteY146" fmla="*/ 2205270 h 2323145"/>
              <a:gd name="connsiteX147" fmla="*/ 4333906 w 11269336"/>
              <a:gd name="connsiteY147" fmla="*/ 2205251 h 2323145"/>
              <a:gd name="connsiteX148" fmla="*/ 4308819 w 11269336"/>
              <a:gd name="connsiteY148" fmla="*/ 2203822 h 2323145"/>
              <a:gd name="connsiteX149" fmla="*/ 4301210 w 11269336"/>
              <a:gd name="connsiteY149" fmla="*/ 2204456 h 2323145"/>
              <a:gd name="connsiteX150" fmla="*/ 4283095 w 11269336"/>
              <a:gd name="connsiteY150" fmla="*/ 2198177 h 2323145"/>
              <a:gd name="connsiteX151" fmla="*/ 4250119 w 11269336"/>
              <a:gd name="connsiteY151" fmla="*/ 2196342 h 2323145"/>
              <a:gd name="connsiteX152" fmla="*/ 4189203 w 11269336"/>
              <a:gd name="connsiteY152" fmla="*/ 2178994 h 2323145"/>
              <a:gd name="connsiteX153" fmla="*/ 4154035 w 11269336"/>
              <a:gd name="connsiteY153" fmla="*/ 2171950 h 2323145"/>
              <a:gd name="connsiteX154" fmla="*/ 4129569 w 11269336"/>
              <a:gd name="connsiteY154" fmla="*/ 2163850 h 2323145"/>
              <a:gd name="connsiteX155" fmla="*/ 4061250 w 11269336"/>
              <a:gd name="connsiteY155" fmla="*/ 2159236 h 2323145"/>
              <a:gd name="connsiteX156" fmla="*/ 3945480 w 11269336"/>
              <a:gd name="connsiteY156" fmla="*/ 2158279 h 2323145"/>
              <a:gd name="connsiteX157" fmla="*/ 3921468 w 11269336"/>
              <a:gd name="connsiteY157" fmla="*/ 2156588 h 2323145"/>
              <a:gd name="connsiteX158" fmla="*/ 3903348 w 11269336"/>
              <a:gd name="connsiteY158" fmla="*/ 2149220 h 2323145"/>
              <a:gd name="connsiteX159" fmla="*/ 3901342 w 11269336"/>
              <a:gd name="connsiteY159" fmla="*/ 2142355 h 2323145"/>
              <a:gd name="connsiteX160" fmla="*/ 3888539 w 11269336"/>
              <a:gd name="connsiteY160" fmla="*/ 2140476 h 2323145"/>
              <a:gd name="connsiteX161" fmla="*/ 3885662 w 11269336"/>
              <a:gd name="connsiteY161" fmla="*/ 2138740 h 2323145"/>
              <a:gd name="connsiteX162" fmla="*/ 3868627 w 11269336"/>
              <a:gd name="connsiteY162" fmla="*/ 2130023 h 2323145"/>
              <a:gd name="connsiteX163" fmla="*/ 3819177 w 11269336"/>
              <a:gd name="connsiteY163" fmla="*/ 2142111 h 2323145"/>
              <a:gd name="connsiteX164" fmla="*/ 3769100 w 11269336"/>
              <a:gd name="connsiteY164" fmla="*/ 2131731 h 2323145"/>
              <a:gd name="connsiteX165" fmla="*/ 3562752 w 11269336"/>
              <a:gd name="connsiteY165" fmla="*/ 2131785 h 2323145"/>
              <a:gd name="connsiteX166" fmla="*/ 3541402 w 11269336"/>
              <a:gd name="connsiteY166" fmla="*/ 2106821 h 2323145"/>
              <a:gd name="connsiteX167" fmla="*/ 3365341 w 11269336"/>
              <a:gd name="connsiteY167" fmla="*/ 2077638 h 2323145"/>
              <a:gd name="connsiteX168" fmla="*/ 3170922 w 11269336"/>
              <a:gd name="connsiteY168" fmla="*/ 2115957 h 2323145"/>
              <a:gd name="connsiteX169" fmla="*/ 3156256 w 11269336"/>
              <a:gd name="connsiteY169" fmla="*/ 2124773 h 2323145"/>
              <a:gd name="connsiteX170" fmla="*/ 3140298 w 11269336"/>
              <a:gd name="connsiteY170" fmla="*/ 2129182 h 2323145"/>
              <a:gd name="connsiteX171" fmla="*/ 3138514 w 11269336"/>
              <a:gd name="connsiteY171" fmla="*/ 2128069 h 2323145"/>
              <a:gd name="connsiteX172" fmla="*/ 3120467 w 11269336"/>
              <a:gd name="connsiteY172" fmla="*/ 2128281 h 2323145"/>
              <a:gd name="connsiteX173" fmla="*/ 3116175 w 11269336"/>
              <a:gd name="connsiteY173" fmla="*/ 2131633 h 2323145"/>
              <a:gd name="connsiteX174" fmla="*/ 3103685 w 11269336"/>
              <a:gd name="connsiteY174" fmla="*/ 2132814 h 2323145"/>
              <a:gd name="connsiteX175" fmla="*/ 3078794 w 11269336"/>
              <a:gd name="connsiteY175" fmla="*/ 2137935 h 2323145"/>
              <a:gd name="connsiteX176" fmla="*/ 3074407 w 11269336"/>
              <a:gd name="connsiteY176" fmla="*/ 2136274 h 2323145"/>
              <a:gd name="connsiteX177" fmla="*/ 3037285 w 11269336"/>
              <a:gd name="connsiteY177" fmla="*/ 2139919 h 2323145"/>
              <a:gd name="connsiteX178" fmla="*/ 3036901 w 11269336"/>
              <a:gd name="connsiteY178" fmla="*/ 2138726 h 2323145"/>
              <a:gd name="connsiteX179" fmla="*/ 3026996 w 11269336"/>
              <a:gd name="connsiteY179" fmla="*/ 2134322 h 2323145"/>
              <a:gd name="connsiteX180" fmla="*/ 3007772 w 11269336"/>
              <a:gd name="connsiteY180" fmla="*/ 2128742 h 2323145"/>
              <a:gd name="connsiteX181" fmla="*/ 2965030 w 11269336"/>
              <a:gd name="connsiteY181" fmla="*/ 2100494 h 2323145"/>
              <a:gd name="connsiteX182" fmla="*/ 2926342 w 11269336"/>
              <a:gd name="connsiteY182" fmla="*/ 2104155 h 2323145"/>
              <a:gd name="connsiteX183" fmla="*/ 2918608 w 11269336"/>
              <a:gd name="connsiteY183" fmla="*/ 2104215 h 2323145"/>
              <a:gd name="connsiteX184" fmla="*/ 2918475 w 11269336"/>
              <a:gd name="connsiteY184" fmla="*/ 2103937 h 2323145"/>
              <a:gd name="connsiteX185" fmla="*/ 2910360 w 11269336"/>
              <a:gd name="connsiteY185" fmla="*/ 2103444 h 2323145"/>
              <a:gd name="connsiteX186" fmla="*/ 2904507 w 11269336"/>
              <a:gd name="connsiteY186" fmla="*/ 2104326 h 2323145"/>
              <a:gd name="connsiteX187" fmla="*/ 2889503 w 11269336"/>
              <a:gd name="connsiteY187" fmla="*/ 2104443 h 2323145"/>
              <a:gd name="connsiteX188" fmla="*/ 2884480 w 11269336"/>
              <a:gd name="connsiteY188" fmla="*/ 2102626 h 2323145"/>
              <a:gd name="connsiteX189" fmla="*/ 2882689 w 11269336"/>
              <a:gd name="connsiteY189" fmla="*/ 2099228 h 2323145"/>
              <a:gd name="connsiteX190" fmla="*/ 2881291 w 11269336"/>
              <a:gd name="connsiteY190" fmla="*/ 2099618 h 2323145"/>
              <a:gd name="connsiteX191" fmla="*/ 2853979 w 11269336"/>
              <a:gd name="connsiteY191" fmla="*/ 2090388 h 2323145"/>
              <a:gd name="connsiteX192" fmla="*/ 2791790 w 11269336"/>
              <a:gd name="connsiteY192" fmla="*/ 2080332 h 2323145"/>
              <a:gd name="connsiteX193" fmla="*/ 2755844 w 11269336"/>
              <a:gd name="connsiteY193" fmla="*/ 2078874 h 2323145"/>
              <a:gd name="connsiteX194" fmla="*/ 2657742 w 11269336"/>
              <a:gd name="connsiteY194" fmla="*/ 2070179 h 2323145"/>
              <a:gd name="connsiteX195" fmla="*/ 2559549 w 11269336"/>
              <a:gd name="connsiteY195" fmla="*/ 2057873 h 2323145"/>
              <a:gd name="connsiteX196" fmla="*/ 2512054 w 11269336"/>
              <a:gd name="connsiteY196" fmla="*/ 2031671 h 2323145"/>
              <a:gd name="connsiteX197" fmla="*/ 2506437 w 11269336"/>
              <a:gd name="connsiteY197" fmla="*/ 2030918 h 2323145"/>
              <a:gd name="connsiteX198" fmla="*/ 2491752 w 11269336"/>
              <a:gd name="connsiteY198" fmla="*/ 2033906 h 2323145"/>
              <a:gd name="connsiteX199" fmla="*/ 2486338 w 11269336"/>
              <a:gd name="connsiteY199" fmla="*/ 2035862 h 2323145"/>
              <a:gd name="connsiteX200" fmla="*/ 2478186 w 11269336"/>
              <a:gd name="connsiteY200" fmla="*/ 2036953 h 2323145"/>
              <a:gd name="connsiteX201" fmla="*/ 2477950 w 11269336"/>
              <a:gd name="connsiteY201" fmla="*/ 2036715 h 2323145"/>
              <a:gd name="connsiteX202" fmla="*/ 2470381 w 11269336"/>
              <a:gd name="connsiteY202" fmla="*/ 2038256 h 2323145"/>
              <a:gd name="connsiteX203" fmla="*/ 2433781 w 11269336"/>
              <a:gd name="connsiteY203" fmla="*/ 2049140 h 2323145"/>
              <a:gd name="connsiteX204" fmla="*/ 2381172 w 11269336"/>
              <a:gd name="connsiteY204" fmla="*/ 2030645 h 2323145"/>
              <a:gd name="connsiteX205" fmla="*/ 2360198 w 11269336"/>
              <a:gd name="connsiteY205" fmla="*/ 2029059 h 2323145"/>
              <a:gd name="connsiteX206" fmla="*/ 2348815 w 11269336"/>
              <a:gd name="connsiteY206" fmla="*/ 2026798 h 2323145"/>
              <a:gd name="connsiteX207" fmla="*/ 2347988 w 11269336"/>
              <a:gd name="connsiteY207" fmla="*/ 2025745 h 2323145"/>
              <a:gd name="connsiteX208" fmla="*/ 2312920 w 11269336"/>
              <a:gd name="connsiteY208" fmla="*/ 2036311 h 2323145"/>
              <a:gd name="connsiteX209" fmla="*/ 2307986 w 11269336"/>
              <a:gd name="connsiteY209" fmla="*/ 2035583 h 2323145"/>
              <a:gd name="connsiteX210" fmla="*/ 2285481 w 11269336"/>
              <a:gd name="connsiteY210" fmla="*/ 2045197 h 2323145"/>
              <a:gd name="connsiteX211" fmla="*/ 2273666 w 11269336"/>
              <a:gd name="connsiteY211" fmla="*/ 2048710 h 2323145"/>
              <a:gd name="connsiteX212" fmla="*/ 2270719 w 11269336"/>
              <a:gd name="connsiteY212" fmla="*/ 2052702 h 2323145"/>
              <a:gd name="connsiteX213" fmla="*/ 2253080 w 11269336"/>
              <a:gd name="connsiteY213" fmla="*/ 2056363 h 2323145"/>
              <a:gd name="connsiteX214" fmla="*/ 2250906 w 11269336"/>
              <a:gd name="connsiteY214" fmla="*/ 2055654 h 2323145"/>
              <a:gd name="connsiteX215" fmla="*/ 2236905 w 11269336"/>
              <a:gd name="connsiteY215" fmla="*/ 2062882 h 2323145"/>
              <a:gd name="connsiteX216" fmla="*/ 2225830 w 11269336"/>
              <a:gd name="connsiteY216" fmla="*/ 2074027 h 2323145"/>
              <a:gd name="connsiteX217" fmla="*/ 2073776 w 11269336"/>
              <a:gd name="connsiteY217" fmla="*/ 2089244 h 2323145"/>
              <a:gd name="connsiteX218" fmla="*/ 1948256 w 11269336"/>
              <a:gd name="connsiteY218" fmla="*/ 2146616 h 2323145"/>
              <a:gd name="connsiteX219" fmla="*/ 1865582 w 11269336"/>
              <a:gd name="connsiteY219" fmla="*/ 2153738 h 2323145"/>
              <a:gd name="connsiteX220" fmla="*/ 1835210 w 11269336"/>
              <a:gd name="connsiteY220" fmla="*/ 2134244 h 2323145"/>
              <a:gd name="connsiteX221" fmla="*/ 1632661 w 11269336"/>
              <a:gd name="connsiteY221" fmla="*/ 2173882 h 2323145"/>
              <a:gd name="connsiteX222" fmla="*/ 1579590 w 11269336"/>
              <a:gd name="connsiteY222" fmla="*/ 2173680 h 2323145"/>
              <a:gd name="connsiteX223" fmla="*/ 1535601 w 11269336"/>
              <a:gd name="connsiteY223" fmla="*/ 2194590 h 2323145"/>
              <a:gd name="connsiteX224" fmla="*/ 1515594 w 11269336"/>
              <a:gd name="connsiteY224" fmla="*/ 2189622 h 2323145"/>
              <a:gd name="connsiteX225" fmla="*/ 1512113 w 11269336"/>
              <a:gd name="connsiteY225" fmla="*/ 2188534 h 2323145"/>
              <a:gd name="connsiteX226" fmla="*/ 1498838 w 11269336"/>
              <a:gd name="connsiteY226" fmla="*/ 2189213 h 2323145"/>
              <a:gd name="connsiteX227" fmla="*/ 1494279 w 11269336"/>
              <a:gd name="connsiteY227" fmla="*/ 2183112 h 2323145"/>
              <a:gd name="connsiteX228" fmla="*/ 1473714 w 11269336"/>
              <a:gd name="connsiteY228" fmla="*/ 2179625 h 2323145"/>
              <a:gd name="connsiteX229" fmla="*/ 1449503 w 11269336"/>
              <a:gd name="connsiteY229" fmla="*/ 2182633 h 2323145"/>
              <a:gd name="connsiteX230" fmla="*/ 1266687 w 11269336"/>
              <a:gd name="connsiteY230" fmla="*/ 2212688 h 2323145"/>
              <a:gd name="connsiteX231" fmla="*/ 1239614 w 11269336"/>
              <a:gd name="connsiteY231" fmla="*/ 2209727 h 2323145"/>
              <a:gd name="connsiteX232" fmla="*/ 1202436 w 11269336"/>
              <a:gd name="connsiteY232" fmla="*/ 2209817 h 2323145"/>
              <a:gd name="connsiteX233" fmla="*/ 1136097 w 11269336"/>
              <a:gd name="connsiteY233" fmla="*/ 2205112 h 2323145"/>
              <a:gd name="connsiteX234" fmla="*/ 988232 w 11269336"/>
              <a:gd name="connsiteY234" fmla="*/ 2235635 h 2323145"/>
              <a:gd name="connsiteX235" fmla="*/ 981959 w 11269336"/>
              <a:gd name="connsiteY235" fmla="*/ 2231607 h 2323145"/>
              <a:gd name="connsiteX236" fmla="*/ 938600 w 11269336"/>
              <a:gd name="connsiteY236" fmla="*/ 2238113 h 2323145"/>
              <a:gd name="connsiteX237" fmla="*/ 791788 w 11269336"/>
              <a:gd name="connsiteY237" fmla="*/ 2293224 h 2323145"/>
              <a:gd name="connsiteX238" fmla="*/ 706914 w 11269336"/>
              <a:gd name="connsiteY238" fmla="*/ 2305046 h 2323145"/>
              <a:gd name="connsiteX239" fmla="*/ 675971 w 11269336"/>
              <a:gd name="connsiteY239" fmla="*/ 2304030 h 2323145"/>
              <a:gd name="connsiteX240" fmla="*/ 624180 w 11269336"/>
              <a:gd name="connsiteY240" fmla="*/ 2302650 h 2323145"/>
              <a:gd name="connsiteX241" fmla="*/ 583453 w 11269336"/>
              <a:gd name="connsiteY241" fmla="*/ 2288788 h 2323145"/>
              <a:gd name="connsiteX242" fmla="*/ 540946 w 11269336"/>
              <a:gd name="connsiteY242" fmla="*/ 2292721 h 2323145"/>
              <a:gd name="connsiteX243" fmla="*/ 533680 w 11269336"/>
              <a:gd name="connsiteY243" fmla="*/ 2310233 h 2323145"/>
              <a:gd name="connsiteX244" fmla="*/ 487366 w 11269336"/>
              <a:gd name="connsiteY244" fmla="*/ 2309053 h 2323145"/>
              <a:gd name="connsiteX245" fmla="*/ 416820 w 11269336"/>
              <a:gd name="connsiteY245" fmla="*/ 2305443 h 2323145"/>
              <a:gd name="connsiteX246" fmla="*/ 376805 w 11269336"/>
              <a:gd name="connsiteY246" fmla="*/ 2307647 h 2323145"/>
              <a:gd name="connsiteX247" fmla="*/ 266777 w 11269336"/>
              <a:gd name="connsiteY247" fmla="*/ 2309012 h 2323145"/>
              <a:gd name="connsiteX248" fmla="*/ 156013 w 11269336"/>
              <a:gd name="connsiteY248" fmla="*/ 2306832 h 2323145"/>
              <a:gd name="connsiteX249" fmla="*/ 87258 w 11269336"/>
              <a:gd name="connsiteY249" fmla="*/ 2285511 h 2323145"/>
              <a:gd name="connsiteX250" fmla="*/ 23798 w 11269336"/>
              <a:gd name="connsiteY250" fmla="*/ 2281822 h 2323145"/>
              <a:gd name="connsiteX251" fmla="*/ 0 w 11269336"/>
              <a:gd name="connsiteY251" fmla="*/ 2285369 h 2323145"/>
              <a:gd name="connsiteX252" fmla="*/ 0 w 11269336"/>
              <a:gd name="connsiteY25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405765 w 11269336"/>
              <a:gd name="connsiteY141" fmla="*/ 2199902 h 2323145"/>
              <a:gd name="connsiteX142" fmla="*/ 4401354 w 11269336"/>
              <a:gd name="connsiteY142" fmla="*/ 2194745 h 2323145"/>
              <a:gd name="connsiteX143" fmla="*/ 4366646 w 11269336"/>
              <a:gd name="connsiteY143" fmla="*/ 2198564 h 2323145"/>
              <a:gd name="connsiteX144" fmla="*/ 4354009 w 11269336"/>
              <a:gd name="connsiteY144" fmla="*/ 2204984 h 2323145"/>
              <a:gd name="connsiteX145" fmla="*/ 4348284 w 11269336"/>
              <a:gd name="connsiteY145" fmla="*/ 2205270 h 2323145"/>
              <a:gd name="connsiteX146" fmla="*/ 4333906 w 11269336"/>
              <a:gd name="connsiteY146" fmla="*/ 2205251 h 2323145"/>
              <a:gd name="connsiteX147" fmla="*/ 4308819 w 11269336"/>
              <a:gd name="connsiteY147" fmla="*/ 2203822 h 2323145"/>
              <a:gd name="connsiteX148" fmla="*/ 4301210 w 11269336"/>
              <a:gd name="connsiteY148" fmla="*/ 2204456 h 2323145"/>
              <a:gd name="connsiteX149" fmla="*/ 4283095 w 11269336"/>
              <a:gd name="connsiteY149" fmla="*/ 2198177 h 2323145"/>
              <a:gd name="connsiteX150" fmla="*/ 4250119 w 11269336"/>
              <a:gd name="connsiteY150" fmla="*/ 2196342 h 2323145"/>
              <a:gd name="connsiteX151" fmla="*/ 4189203 w 11269336"/>
              <a:gd name="connsiteY151" fmla="*/ 2178994 h 2323145"/>
              <a:gd name="connsiteX152" fmla="*/ 4154035 w 11269336"/>
              <a:gd name="connsiteY152" fmla="*/ 2171950 h 2323145"/>
              <a:gd name="connsiteX153" fmla="*/ 4129569 w 11269336"/>
              <a:gd name="connsiteY153" fmla="*/ 2163850 h 2323145"/>
              <a:gd name="connsiteX154" fmla="*/ 4061250 w 11269336"/>
              <a:gd name="connsiteY154" fmla="*/ 2159236 h 2323145"/>
              <a:gd name="connsiteX155" fmla="*/ 3945480 w 11269336"/>
              <a:gd name="connsiteY155" fmla="*/ 2158279 h 2323145"/>
              <a:gd name="connsiteX156" fmla="*/ 3921468 w 11269336"/>
              <a:gd name="connsiteY156" fmla="*/ 2156588 h 2323145"/>
              <a:gd name="connsiteX157" fmla="*/ 3903348 w 11269336"/>
              <a:gd name="connsiteY157" fmla="*/ 2149220 h 2323145"/>
              <a:gd name="connsiteX158" fmla="*/ 3901342 w 11269336"/>
              <a:gd name="connsiteY158" fmla="*/ 2142355 h 2323145"/>
              <a:gd name="connsiteX159" fmla="*/ 3888539 w 11269336"/>
              <a:gd name="connsiteY159" fmla="*/ 2140476 h 2323145"/>
              <a:gd name="connsiteX160" fmla="*/ 3885662 w 11269336"/>
              <a:gd name="connsiteY160" fmla="*/ 2138740 h 2323145"/>
              <a:gd name="connsiteX161" fmla="*/ 3868627 w 11269336"/>
              <a:gd name="connsiteY161" fmla="*/ 2130023 h 2323145"/>
              <a:gd name="connsiteX162" fmla="*/ 3819177 w 11269336"/>
              <a:gd name="connsiteY162" fmla="*/ 2142111 h 2323145"/>
              <a:gd name="connsiteX163" fmla="*/ 3769100 w 11269336"/>
              <a:gd name="connsiteY163" fmla="*/ 2131731 h 2323145"/>
              <a:gd name="connsiteX164" fmla="*/ 3562752 w 11269336"/>
              <a:gd name="connsiteY164" fmla="*/ 2131785 h 2323145"/>
              <a:gd name="connsiteX165" fmla="*/ 3541402 w 11269336"/>
              <a:gd name="connsiteY165" fmla="*/ 2106821 h 2323145"/>
              <a:gd name="connsiteX166" fmla="*/ 3365341 w 11269336"/>
              <a:gd name="connsiteY166" fmla="*/ 2077638 h 2323145"/>
              <a:gd name="connsiteX167" fmla="*/ 3170922 w 11269336"/>
              <a:gd name="connsiteY167" fmla="*/ 2115957 h 2323145"/>
              <a:gd name="connsiteX168" fmla="*/ 3156256 w 11269336"/>
              <a:gd name="connsiteY168" fmla="*/ 2124773 h 2323145"/>
              <a:gd name="connsiteX169" fmla="*/ 3140298 w 11269336"/>
              <a:gd name="connsiteY169" fmla="*/ 2129182 h 2323145"/>
              <a:gd name="connsiteX170" fmla="*/ 3138514 w 11269336"/>
              <a:gd name="connsiteY170" fmla="*/ 2128069 h 2323145"/>
              <a:gd name="connsiteX171" fmla="*/ 3120467 w 11269336"/>
              <a:gd name="connsiteY171" fmla="*/ 2128281 h 2323145"/>
              <a:gd name="connsiteX172" fmla="*/ 3116175 w 11269336"/>
              <a:gd name="connsiteY172" fmla="*/ 2131633 h 2323145"/>
              <a:gd name="connsiteX173" fmla="*/ 3103685 w 11269336"/>
              <a:gd name="connsiteY173" fmla="*/ 2132814 h 2323145"/>
              <a:gd name="connsiteX174" fmla="*/ 3078794 w 11269336"/>
              <a:gd name="connsiteY174" fmla="*/ 2137935 h 2323145"/>
              <a:gd name="connsiteX175" fmla="*/ 3074407 w 11269336"/>
              <a:gd name="connsiteY175" fmla="*/ 2136274 h 2323145"/>
              <a:gd name="connsiteX176" fmla="*/ 3037285 w 11269336"/>
              <a:gd name="connsiteY176" fmla="*/ 2139919 h 2323145"/>
              <a:gd name="connsiteX177" fmla="*/ 3036901 w 11269336"/>
              <a:gd name="connsiteY177" fmla="*/ 2138726 h 2323145"/>
              <a:gd name="connsiteX178" fmla="*/ 3026996 w 11269336"/>
              <a:gd name="connsiteY178" fmla="*/ 2134322 h 2323145"/>
              <a:gd name="connsiteX179" fmla="*/ 3007772 w 11269336"/>
              <a:gd name="connsiteY179" fmla="*/ 2128742 h 2323145"/>
              <a:gd name="connsiteX180" fmla="*/ 2965030 w 11269336"/>
              <a:gd name="connsiteY180" fmla="*/ 2100494 h 2323145"/>
              <a:gd name="connsiteX181" fmla="*/ 2926342 w 11269336"/>
              <a:gd name="connsiteY181" fmla="*/ 2104155 h 2323145"/>
              <a:gd name="connsiteX182" fmla="*/ 2918608 w 11269336"/>
              <a:gd name="connsiteY182" fmla="*/ 2104215 h 2323145"/>
              <a:gd name="connsiteX183" fmla="*/ 2918475 w 11269336"/>
              <a:gd name="connsiteY183" fmla="*/ 2103937 h 2323145"/>
              <a:gd name="connsiteX184" fmla="*/ 2910360 w 11269336"/>
              <a:gd name="connsiteY184" fmla="*/ 2103444 h 2323145"/>
              <a:gd name="connsiteX185" fmla="*/ 2904507 w 11269336"/>
              <a:gd name="connsiteY185" fmla="*/ 2104326 h 2323145"/>
              <a:gd name="connsiteX186" fmla="*/ 2889503 w 11269336"/>
              <a:gd name="connsiteY186" fmla="*/ 2104443 h 2323145"/>
              <a:gd name="connsiteX187" fmla="*/ 2884480 w 11269336"/>
              <a:gd name="connsiteY187" fmla="*/ 2102626 h 2323145"/>
              <a:gd name="connsiteX188" fmla="*/ 2882689 w 11269336"/>
              <a:gd name="connsiteY188" fmla="*/ 2099228 h 2323145"/>
              <a:gd name="connsiteX189" fmla="*/ 2881291 w 11269336"/>
              <a:gd name="connsiteY189" fmla="*/ 2099618 h 2323145"/>
              <a:gd name="connsiteX190" fmla="*/ 2853979 w 11269336"/>
              <a:gd name="connsiteY190" fmla="*/ 2090388 h 2323145"/>
              <a:gd name="connsiteX191" fmla="*/ 2791790 w 11269336"/>
              <a:gd name="connsiteY191" fmla="*/ 2080332 h 2323145"/>
              <a:gd name="connsiteX192" fmla="*/ 2755844 w 11269336"/>
              <a:gd name="connsiteY192" fmla="*/ 2078874 h 2323145"/>
              <a:gd name="connsiteX193" fmla="*/ 2657742 w 11269336"/>
              <a:gd name="connsiteY193" fmla="*/ 2070179 h 2323145"/>
              <a:gd name="connsiteX194" fmla="*/ 2559549 w 11269336"/>
              <a:gd name="connsiteY194" fmla="*/ 2057873 h 2323145"/>
              <a:gd name="connsiteX195" fmla="*/ 2512054 w 11269336"/>
              <a:gd name="connsiteY195" fmla="*/ 2031671 h 2323145"/>
              <a:gd name="connsiteX196" fmla="*/ 2506437 w 11269336"/>
              <a:gd name="connsiteY196" fmla="*/ 2030918 h 2323145"/>
              <a:gd name="connsiteX197" fmla="*/ 2491752 w 11269336"/>
              <a:gd name="connsiteY197" fmla="*/ 2033906 h 2323145"/>
              <a:gd name="connsiteX198" fmla="*/ 2486338 w 11269336"/>
              <a:gd name="connsiteY198" fmla="*/ 2035862 h 2323145"/>
              <a:gd name="connsiteX199" fmla="*/ 2478186 w 11269336"/>
              <a:gd name="connsiteY199" fmla="*/ 2036953 h 2323145"/>
              <a:gd name="connsiteX200" fmla="*/ 2477950 w 11269336"/>
              <a:gd name="connsiteY200" fmla="*/ 2036715 h 2323145"/>
              <a:gd name="connsiteX201" fmla="*/ 2470381 w 11269336"/>
              <a:gd name="connsiteY201" fmla="*/ 2038256 h 2323145"/>
              <a:gd name="connsiteX202" fmla="*/ 2433781 w 11269336"/>
              <a:gd name="connsiteY202" fmla="*/ 2049140 h 2323145"/>
              <a:gd name="connsiteX203" fmla="*/ 2381172 w 11269336"/>
              <a:gd name="connsiteY203" fmla="*/ 2030645 h 2323145"/>
              <a:gd name="connsiteX204" fmla="*/ 2360198 w 11269336"/>
              <a:gd name="connsiteY204" fmla="*/ 2029059 h 2323145"/>
              <a:gd name="connsiteX205" fmla="*/ 2348815 w 11269336"/>
              <a:gd name="connsiteY205" fmla="*/ 2026798 h 2323145"/>
              <a:gd name="connsiteX206" fmla="*/ 2347988 w 11269336"/>
              <a:gd name="connsiteY206" fmla="*/ 2025745 h 2323145"/>
              <a:gd name="connsiteX207" fmla="*/ 2312920 w 11269336"/>
              <a:gd name="connsiteY207" fmla="*/ 2036311 h 2323145"/>
              <a:gd name="connsiteX208" fmla="*/ 2307986 w 11269336"/>
              <a:gd name="connsiteY208" fmla="*/ 2035583 h 2323145"/>
              <a:gd name="connsiteX209" fmla="*/ 2285481 w 11269336"/>
              <a:gd name="connsiteY209" fmla="*/ 2045197 h 2323145"/>
              <a:gd name="connsiteX210" fmla="*/ 2273666 w 11269336"/>
              <a:gd name="connsiteY210" fmla="*/ 2048710 h 2323145"/>
              <a:gd name="connsiteX211" fmla="*/ 2270719 w 11269336"/>
              <a:gd name="connsiteY211" fmla="*/ 2052702 h 2323145"/>
              <a:gd name="connsiteX212" fmla="*/ 2253080 w 11269336"/>
              <a:gd name="connsiteY212" fmla="*/ 2056363 h 2323145"/>
              <a:gd name="connsiteX213" fmla="*/ 2250906 w 11269336"/>
              <a:gd name="connsiteY213" fmla="*/ 2055654 h 2323145"/>
              <a:gd name="connsiteX214" fmla="*/ 2236905 w 11269336"/>
              <a:gd name="connsiteY214" fmla="*/ 2062882 h 2323145"/>
              <a:gd name="connsiteX215" fmla="*/ 2225830 w 11269336"/>
              <a:gd name="connsiteY215" fmla="*/ 2074027 h 2323145"/>
              <a:gd name="connsiteX216" fmla="*/ 2073776 w 11269336"/>
              <a:gd name="connsiteY216" fmla="*/ 2089244 h 2323145"/>
              <a:gd name="connsiteX217" fmla="*/ 1948256 w 11269336"/>
              <a:gd name="connsiteY217" fmla="*/ 2146616 h 2323145"/>
              <a:gd name="connsiteX218" fmla="*/ 1865582 w 11269336"/>
              <a:gd name="connsiteY218" fmla="*/ 2153738 h 2323145"/>
              <a:gd name="connsiteX219" fmla="*/ 1835210 w 11269336"/>
              <a:gd name="connsiteY219" fmla="*/ 2134244 h 2323145"/>
              <a:gd name="connsiteX220" fmla="*/ 1632661 w 11269336"/>
              <a:gd name="connsiteY220" fmla="*/ 2173882 h 2323145"/>
              <a:gd name="connsiteX221" fmla="*/ 1579590 w 11269336"/>
              <a:gd name="connsiteY221" fmla="*/ 2173680 h 2323145"/>
              <a:gd name="connsiteX222" fmla="*/ 1535601 w 11269336"/>
              <a:gd name="connsiteY222" fmla="*/ 2194590 h 2323145"/>
              <a:gd name="connsiteX223" fmla="*/ 1515594 w 11269336"/>
              <a:gd name="connsiteY223" fmla="*/ 2189622 h 2323145"/>
              <a:gd name="connsiteX224" fmla="*/ 1512113 w 11269336"/>
              <a:gd name="connsiteY224" fmla="*/ 2188534 h 2323145"/>
              <a:gd name="connsiteX225" fmla="*/ 1498838 w 11269336"/>
              <a:gd name="connsiteY225" fmla="*/ 2189213 h 2323145"/>
              <a:gd name="connsiteX226" fmla="*/ 1494279 w 11269336"/>
              <a:gd name="connsiteY226" fmla="*/ 2183112 h 2323145"/>
              <a:gd name="connsiteX227" fmla="*/ 1473714 w 11269336"/>
              <a:gd name="connsiteY227" fmla="*/ 2179625 h 2323145"/>
              <a:gd name="connsiteX228" fmla="*/ 1449503 w 11269336"/>
              <a:gd name="connsiteY228" fmla="*/ 2182633 h 2323145"/>
              <a:gd name="connsiteX229" fmla="*/ 1266687 w 11269336"/>
              <a:gd name="connsiteY229" fmla="*/ 2212688 h 2323145"/>
              <a:gd name="connsiteX230" fmla="*/ 1239614 w 11269336"/>
              <a:gd name="connsiteY230" fmla="*/ 2209727 h 2323145"/>
              <a:gd name="connsiteX231" fmla="*/ 1202436 w 11269336"/>
              <a:gd name="connsiteY231" fmla="*/ 2209817 h 2323145"/>
              <a:gd name="connsiteX232" fmla="*/ 1136097 w 11269336"/>
              <a:gd name="connsiteY232" fmla="*/ 2205112 h 2323145"/>
              <a:gd name="connsiteX233" fmla="*/ 988232 w 11269336"/>
              <a:gd name="connsiteY233" fmla="*/ 2235635 h 2323145"/>
              <a:gd name="connsiteX234" fmla="*/ 981959 w 11269336"/>
              <a:gd name="connsiteY234" fmla="*/ 2231607 h 2323145"/>
              <a:gd name="connsiteX235" fmla="*/ 938600 w 11269336"/>
              <a:gd name="connsiteY235" fmla="*/ 2238113 h 2323145"/>
              <a:gd name="connsiteX236" fmla="*/ 791788 w 11269336"/>
              <a:gd name="connsiteY236" fmla="*/ 2293224 h 2323145"/>
              <a:gd name="connsiteX237" fmla="*/ 706914 w 11269336"/>
              <a:gd name="connsiteY237" fmla="*/ 2305046 h 2323145"/>
              <a:gd name="connsiteX238" fmla="*/ 675971 w 11269336"/>
              <a:gd name="connsiteY238" fmla="*/ 2304030 h 2323145"/>
              <a:gd name="connsiteX239" fmla="*/ 624180 w 11269336"/>
              <a:gd name="connsiteY239" fmla="*/ 2302650 h 2323145"/>
              <a:gd name="connsiteX240" fmla="*/ 583453 w 11269336"/>
              <a:gd name="connsiteY240" fmla="*/ 2288788 h 2323145"/>
              <a:gd name="connsiteX241" fmla="*/ 540946 w 11269336"/>
              <a:gd name="connsiteY241" fmla="*/ 2292721 h 2323145"/>
              <a:gd name="connsiteX242" fmla="*/ 533680 w 11269336"/>
              <a:gd name="connsiteY242" fmla="*/ 2310233 h 2323145"/>
              <a:gd name="connsiteX243" fmla="*/ 487366 w 11269336"/>
              <a:gd name="connsiteY243" fmla="*/ 2309053 h 2323145"/>
              <a:gd name="connsiteX244" fmla="*/ 416820 w 11269336"/>
              <a:gd name="connsiteY244" fmla="*/ 2305443 h 2323145"/>
              <a:gd name="connsiteX245" fmla="*/ 376805 w 11269336"/>
              <a:gd name="connsiteY245" fmla="*/ 2307647 h 2323145"/>
              <a:gd name="connsiteX246" fmla="*/ 266777 w 11269336"/>
              <a:gd name="connsiteY246" fmla="*/ 2309012 h 2323145"/>
              <a:gd name="connsiteX247" fmla="*/ 156013 w 11269336"/>
              <a:gd name="connsiteY247" fmla="*/ 2306832 h 2323145"/>
              <a:gd name="connsiteX248" fmla="*/ 87258 w 11269336"/>
              <a:gd name="connsiteY248" fmla="*/ 2285511 h 2323145"/>
              <a:gd name="connsiteX249" fmla="*/ 23798 w 11269336"/>
              <a:gd name="connsiteY249" fmla="*/ 2281822 h 2323145"/>
              <a:gd name="connsiteX250" fmla="*/ 0 w 11269336"/>
              <a:gd name="connsiteY250" fmla="*/ 2285369 h 2323145"/>
              <a:gd name="connsiteX251" fmla="*/ 0 w 11269336"/>
              <a:gd name="connsiteY251" fmla="*/ 0 h 2323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</a:cxnLst>
            <a:rect l="l" t="t" r="r" b="b"/>
            <a:pathLst>
              <a:path w="11269336" h="2323145">
                <a:moveTo>
                  <a:pt x="0" y="0"/>
                </a:moveTo>
                <a:lnTo>
                  <a:pt x="11269336" y="0"/>
                </a:lnTo>
                <a:lnTo>
                  <a:pt x="11268645" y="511"/>
                </a:lnTo>
                <a:cubicBezTo>
                  <a:pt x="11257520" y="14091"/>
                  <a:pt x="11248967" y="32073"/>
                  <a:pt x="11230739" y="37096"/>
                </a:cubicBezTo>
                <a:cubicBezTo>
                  <a:pt x="11194283" y="47141"/>
                  <a:pt x="11124351" y="55013"/>
                  <a:pt x="11082485" y="78590"/>
                </a:cubicBezTo>
                <a:cubicBezTo>
                  <a:pt x="11064655" y="69818"/>
                  <a:pt x="11049588" y="97621"/>
                  <a:pt x="11031776" y="79197"/>
                </a:cubicBezTo>
                <a:cubicBezTo>
                  <a:pt x="11016683" y="85023"/>
                  <a:pt x="11009945" y="92832"/>
                  <a:pt x="10995894" y="83459"/>
                </a:cubicBezTo>
                <a:cubicBezTo>
                  <a:pt x="10971843" y="134740"/>
                  <a:pt x="10888992" y="106042"/>
                  <a:pt x="10861177" y="147419"/>
                </a:cubicBezTo>
                <a:cubicBezTo>
                  <a:pt x="10850370" y="129415"/>
                  <a:pt x="10807086" y="138624"/>
                  <a:pt x="10782732" y="135645"/>
                </a:cubicBezTo>
                <a:cubicBezTo>
                  <a:pt x="10869014" y="196205"/>
                  <a:pt x="10693356" y="147304"/>
                  <a:pt x="10660773" y="179312"/>
                </a:cubicBezTo>
                <a:cubicBezTo>
                  <a:pt x="10667385" y="121467"/>
                  <a:pt x="10595265" y="182241"/>
                  <a:pt x="10564442" y="160738"/>
                </a:cubicBezTo>
                <a:cubicBezTo>
                  <a:pt x="10544419" y="190949"/>
                  <a:pt x="10518436" y="167191"/>
                  <a:pt x="10490200" y="183533"/>
                </a:cubicBezTo>
                <a:cubicBezTo>
                  <a:pt x="10423905" y="202688"/>
                  <a:pt x="10362764" y="244779"/>
                  <a:pt x="10271351" y="243104"/>
                </a:cubicBezTo>
                <a:cubicBezTo>
                  <a:pt x="10247818" y="329775"/>
                  <a:pt x="10135674" y="303068"/>
                  <a:pt x="10061033" y="364937"/>
                </a:cubicBezTo>
                <a:cubicBezTo>
                  <a:pt x="10014289" y="383940"/>
                  <a:pt x="9930032" y="360289"/>
                  <a:pt x="9921770" y="406154"/>
                </a:cubicBezTo>
                <a:cubicBezTo>
                  <a:pt x="9894276" y="384665"/>
                  <a:pt x="9881945" y="430851"/>
                  <a:pt x="9858388" y="439489"/>
                </a:cubicBezTo>
                <a:cubicBezTo>
                  <a:pt x="9835642" y="426888"/>
                  <a:pt x="9828901" y="443125"/>
                  <a:pt x="9811914" y="449865"/>
                </a:cubicBezTo>
                <a:cubicBezTo>
                  <a:pt x="9801869" y="441287"/>
                  <a:pt x="9787055" y="444835"/>
                  <a:pt x="9784394" y="457816"/>
                </a:cubicBezTo>
                <a:cubicBezTo>
                  <a:pt x="9797169" y="483924"/>
                  <a:pt x="9656844" y="450179"/>
                  <a:pt x="9656836" y="469967"/>
                </a:cubicBezTo>
                <a:cubicBezTo>
                  <a:pt x="9589537" y="485301"/>
                  <a:pt x="9662097" y="527310"/>
                  <a:pt x="9561575" y="559978"/>
                </a:cubicBezTo>
                <a:cubicBezTo>
                  <a:pt x="9479149" y="599104"/>
                  <a:pt x="9215234" y="670585"/>
                  <a:pt x="9162278" y="704724"/>
                </a:cubicBezTo>
                <a:cubicBezTo>
                  <a:pt x="9173017" y="730567"/>
                  <a:pt x="9063215" y="727685"/>
                  <a:pt x="9062863" y="754656"/>
                </a:cubicBezTo>
                <a:cubicBezTo>
                  <a:pt x="9021608" y="774940"/>
                  <a:pt x="8924639" y="816390"/>
                  <a:pt x="8914746" y="826428"/>
                </a:cubicBezTo>
                <a:lnTo>
                  <a:pt x="8917778" y="835198"/>
                </a:lnTo>
                <a:lnTo>
                  <a:pt x="8905560" y="838358"/>
                </a:lnTo>
                <a:lnTo>
                  <a:pt x="8897564" y="834287"/>
                </a:lnTo>
                <a:lnTo>
                  <a:pt x="8878040" y="844150"/>
                </a:lnTo>
                <a:cubicBezTo>
                  <a:pt x="8861112" y="848992"/>
                  <a:pt x="8812843" y="856499"/>
                  <a:pt x="8795998" y="863337"/>
                </a:cubicBezTo>
                <a:cubicBezTo>
                  <a:pt x="8792888" y="873975"/>
                  <a:pt x="8786153" y="880792"/>
                  <a:pt x="8776970" y="885177"/>
                </a:cubicBezTo>
                <a:lnTo>
                  <a:pt x="8755719" y="889754"/>
                </a:lnTo>
                <a:lnTo>
                  <a:pt x="8743257" y="904723"/>
                </a:lnTo>
                <a:cubicBezTo>
                  <a:pt x="8737642" y="908108"/>
                  <a:pt x="8730651" y="908759"/>
                  <a:pt x="8721366" y="904711"/>
                </a:cubicBezTo>
                <a:cubicBezTo>
                  <a:pt x="8711895" y="915873"/>
                  <a:pt x="8676250" y="900745"/>
                  <a:pt x="8678353" y="926318"/>
                </a:cubicBezTo>
                <a:cubicBezTo>
                  <a:pt x="8658506" y="928813"/>
                  <a:pt x="8647569" y="933735"/>
                  <a:pt x="8636849" y="937900"/>
                </a:cubicBezTo>
                <a:lnTo>
                  <a:pt x="8620213" y="943068"/>
                </a:lnTo>
                <a:lnTo>
                  <a:pt x="8612581" y="952695"/>
                </a:lnTo>
                <a:cubicBezTo>
                  <a:pt x="8605836" y="959769"/>
                  <a:pt x="8598255" y="964412"/>
                  <a:pt x="8589038" y="963892"/>
                </a:cubicBezTo>
                <a:lnTo>
                  <a:pt x="8579950" y="960899"/>
                </a:lnTo>
                <a:cubicBezTo>
                  <a:pt x="8579740" y="962476"/>
                  <a:pt x="8579529" y="964053"/>
                  <a:pt x="8579319" y="965630"/>
                </a:cubicBezTo>
                <a:cubicBezTo>
                  <a:pt x="8579138" y="972972"/>
                  <a:pt x="8576531" y="980010"/>
                  <a:pt x="8547429" y="984506"/>
                </a:cubicBezTo>
                <a:cubicBezTo>
                  <a:pt x="8529238" y="1001725"/>
                  <a:pt x="8505565" y="1015840"/>
                  <a:pt x="8478704" y="1025490"/>
                </a:cubicBezTo>
                <a:cubicBezTo>
                  <a:pt x="8473109" y="1019545"/>
                  <a:pt x="8465819" y="1032194"/>
                  <a:pt x="8461421" y="1035512"/>
                </a:cubicBezTo>
                <a:cubicBezTo>
                  <a:pt x="8459739" y="1031087"/>
                  <a:pt x="8447663" y="1032074"/>
                  <a:pt x="8445003" y="1036851"/>
                </a:cubicBezTo>
                <a:cubicBezTo>
                  <a:pt x="8366593" y="1075951"/>
                  <a:pt x="8398773" y="1021402"/>
                  <a:pt x="8357350" y="1060213"/>
                </a:cubicBezTo>
                <a:cubicBezTo>
                  <a:pt x="8349366" y="1063843"/>
                  <a:pt x="8342208" y="1063367"/>
                  <a:pt x="8335565" y="1061151"/>
                </a:cubicBezTo>
                <a:lnTo>
                  <a:pt x="8325267" y="1055919"/>
                </a:lnTo>
                <a:lnTo>
                  <a:pt x="8293586" y="1076144"/>
                </a:lnTo>
                <a:cubicBezTo>
                  <a:pt x="8277595" y="1084193"/>
                  <a:pt x="8260401" y="1090863"/>
                  <a:pt x="8242405" y="1095960"/>
                </a:cubicBezTo>
                <a:cubicBezTo>
                  <a:pt x="8226373" y="1101227"/>
                  <a:pt x="8224213" y="1102052"/>
                  <a:pt x="8197391" y="1107746"/>
                </a:cubicBezTo>
                <a:cubicBezTo>
                  <a:pt x="8090266" y="1152133"/>
                  <a:pt x="8141491" y="1082372"/>
                  <a:pt x="8081474" y="1130125"/>
                </a:cubicBezTo>
                <a:cubicBezTo>
                  <a:pt x="8070634" y="1134173"/>
                  <a:pt x="8061619" y="1132810"/>
                  <a:pt x="8053585" y="1129169"/>
                </a:cubicBezTo>
                <a:lnTo>
                  <a:pt x="8038422" y="1119092"/>
                </a:lnTo>
                <a:lnTo>
                  <a:pt x="8029450" y="1125592"/>
                </a:lnTo>
                <a:cubicBezTo>
                  <a:pt x="7992226" y="1133484"/>
                  <a:pt x="7978616" y="1122765"/>
                  <a:pt x="7959552" y="1140188"/>
                </a:cubicBezTo>
                <a:cubicBezTo>
                  <a:pt x="7922008" y="1119572"/>
                  <a:pt x="7937737" y="1141786"/>
                  <a:pt x="7914188" y="1150862"/>
                </a:cubicBezTo>
                <a:cubicBezTo>
                  <a:pt x="7896037" y="1160155"/>
                  <a:pt x="7933463" y="1163411"/>
                  <a:pt x="7914918" y="1168758"/>
                </a:cubicBezTo>
                <a:cubicBezTo>
                  <a:pt x="7893102" y="1165887"/>
                  <a:pt x="7898453" y="1187420"/>
                  <a:pt x="7875510" y="1183153"/>
                </a:cubicBezTo>
                <a:cubicBezTo>
                  <a:pt x="7877354" y="1165743"/>
                  <a:pt x="7834286" y="1194789"/>
                  <a:pt x="7829932" y="1180782"/>
                </a:cubicBezTo>
                <a:cubicBezTo>
                  <a:pt x="7816047" y="1204874"/>
                  <a:pt x="7801901" y="1181513"/>
                  <a:pt x="7779182" y="1192665"/>
                </a:cubicBezTo>
                <a:cubicBezTo>
                  <a:pt x="7769446" y="1202686"/>
                  <a:pt x="7761564" y="1205661"/>
                  <a:pt x="7748774" y="1199586"/>
                </a:cubicBezTo>
                <a:cubicBezTo>
                  <a:pt x="7704339" y="1247771"/>
                  <a:pt x="7717626" y="1207638"/>
                  <a:pt x="7671846" y="1231966"/>
                </a:cubicBezTo>
                <a:cubicBezTo>
                  <a:pt x="7632956" y="1255682"/>
                  <a:pt x="7587383" y="1275180"/>
                  <a:pt x="7554146" y="1319748"/>
                </a:cubicBezTo>
                <a:cubicBezTo>
                  <a:pt x="7548775" y="1331557"/>
                  <a:pt x="7531272" y="1339155"/>
                  <a:pt x="7515052" y="1336718"/>
                </a:cubicBezTo>
                <a:cubicBezTo>
                  <a:pt x="7512260" y="1336298"/>
                  <a:pt x="7509613" y="1335590"/>
                  <a:pt x="7507193" y="1334617"/>
                </a:cubicBezTo>
                <a:cubicBezTo>
                  <a:pt x="7488273" y="1365207"/>
                  <a:pt x="7468925" y="1356298"/>
                  <a:pt x="7461694" y="1375866"/>
                </a:cubicBezTo>
                <a:cubicBezTo>
                  <a:pt x="7422434" y="1391917"/>
                  <a:pt x="7384603" y="1382819"/>
                  <a:pt x="7377571" y="1400128"/>
                </a:cubicBezTo>
                <a:cubicBezTo>
                  <a:pt x="7356236" y="1403926"/>
                  <a:pt x="7322509" y="1393138"/>
                  <a:pt x="7311261" y="1412652"/>
                </a:cubicBezTo>
                <a:cubicBezTo>
                  <a:pt x="7305349" y="1400071"/>
                  <a:pt x="7289966" y="1428039"/>
                  <a:pt x="7275307" y="1422171"/>
                </a:cubicBezTo>
                <a:cubicBezTo>
                  <a:pt x="7264529" y="1416601"/>
                  <a:pt x="7257348" y="1423786"/>
                  <a:pt x="7247783" y="1426330"/>
                </a:cubicBezTo>
                <a:cubicBezTo>
                  <a:pt x="7233839" y="1423056"/>
                  <a:pt x="7194363" y="1442037"/>
                  <a:pt x="7185047" y="1451812"/>
                </a:cubicBezTo>
                <a:cubicBezTo>
                  <a:pt x="7164447" y="1483396"/>
                  <a:pt x="7101577" y="1475742"/>
                  <a:pt x="7084117" y="1500281"/>
                </a:cubicBezTo>
                <a:cubicBezTo>
                  <a:pt x="7076899" y="1504821"/>
                  <a:pt x="7069494" y="1507565"/>
                  <a:pt x="7062011" y="1509183"/>
                </a:cubicBezTo>
                <a:lnTo>
                  <a:pt x="7040555" y="1511207"/>
                </a:lnTo>
                <a:lnTo>
                  <a:pt x="7033438" y="1506772"/>
                </a:lnTo>
                <a:lnTo>
                  <a:pt x="7020886" y="1510764"/>
                </a:lnTo>
                <a:lnTo>
                  <a:pt x="7017033" y="1510650"/>
                </a:lnTo>
                <a:lnTo>
                  <a:pt x="6995460" y="1511173"/>
                </a:lnTo>
                <a:cubicBezTo>
                  <a:pt x="7010208" y="1537643"/>
                  <a:pt x="6938512" y="1522467"/>
                  <a:pt x="6962144" y="1541508"/>
                </a:cubicBezTo>
                <a:cubicBezTo>
                  <a:pt x="6926351" y="1550586"/>
                  <a:pt x="6958236" y="1566326"/>
                  <a:pt x="6910674" y="1554793"/>
                </a:cubicBezTo>
                <a:cubicBezTo>
                  <a:pt x="6859225" y="1589274"/>
                  <a:pt x="6769015" y="1598548"/>
                  <a:pt x="6732152" y="1642538"/>
                </a:cubicBezTo>
                <a:cubicBezTo>
                  <a:pt x="6734901" y="1628031"/>
                  <a:pt x="6709146" y="1622413"/>
                  <a:pt x="6694106" y="1632377"/>
                </a:cubicBezTo>
                <a:cubicBezTo>
                  <a:pt x="6702628" y="1575914"/>
                  <a:pt x="6638899" y="1692862"/>
                  <a:pt x="6617223" y="1659889"/>
                </a:cubicBezTo>
                <a:cubicBezTo>
                  <a:pt x="6623246" y="1693349"/>
                  <a:pt x="6561228" y="1764690"/>
                  <a:pt x="6521138" y="1744340"/>
                </a:cubicBezTo>
                <a:cubicBezTo>
                  <a:pt x="6469831" y="1761656"/>
                  <a:pt x="6438109" y="1796731"/>
                  <a:pt x="6380677" y="1796883"/>
                </a:cubicBezTo>
                <a:cubicBezTo>
                  <a:pt x="6379865" y="1801686"/>
                  <a:pt x="6377810" y="1805986"/>
                  <a:pt x="6374897" y="1809910"/>
                </a:cubicBezTo>
                <a:lnTo>
                  <a:pt x="6364545" y="1820090"/>
                </a:lnTo>
                <a:lnTo>
                  <a:pt x="6362126" y="1819991"/>
                </a:lnTo>
                <a:cubicBezTo>
                  <a:pt x="6353055" y="1821720"/>
                  <a:pt x="6348796" y="1824537"/>
                  <a:pt x="6346673" y="1827824"/>
                </a:cubicBezTo>
                <a:lnTo>
                  <a:pt x="6345588" y="1832232"/>
                </a:lnTo>
                <a:lnTo>
                  <a:pt x="6335708" y="1838451"/>
                </a:lnTo>
                <a:lnTo>
                  <a:pt x="6318182" y="1852975"/>
                </a:lnTo>
                <a:lnTo>
                  <a:pt x="6313084" y="1853561"/>
                </a:lnTo>
                <a:lnTo>
                  <a:pt x="6283816" y="1872148"/>
                </a:lnTo>
                <a:lnTo>
                  <a:pt x="6282550" y="1871392"/>
                </a:lnTo>
                <a:cubicBezTo>
                  <a:pt x="6279041" y="1870121"/>
                  <a:pt x="6275192" y="1869982"/>
                  <a:pt x="6270527" y="1872208"/>
                </a:cubicBezTo>
                <a:cubicBezTo>
                  <a:pt x="6265029" y="1853962"/>
                  <a:pt x="6262790" y="1867903"/>
                  <a:pt x="6249518" y="1876079"/>
                </a:cubicBezTo>
                <a:cubicBezTo>
                  <a:pt x="6238019" y="1849564"/>
                  <a:pt x="6207959" y="1881750"/>
                  <a:pt x="6190386" y="1872478"/>
                </a:cubicBezTo>
                <a:cubicBezTo>
                  <a:pt x="6180893" y="1879083"/>
                  <a:pt x="6170646" y="1885584"/>
                  <a:pt x="6159777" y="1891745"/>
                </a:cubicBezTo>
                <a:lnTo>
                  <a:pt x="6153131" y="1895079"/>
                </a:lnTo>
                <a:lnTo>
                  <a:pt x="6152798" y="1894920"/>
                </a:lnTo>
                <a:cubicBezTo>
                  <a:pt x="6150925" y="1895166"/>
                  <a:pt x="6148578" y="1896082"/>
                  <a:pt x="6145388" y="1897990"/>
                </a:cubicBezTo>
                <a:lnTo>
                  <a:pt x="6141014" y="1901155"/>
                </a:lnTo>
                <a:lnTo>
                  <a:pt x="6128122" y="1907623"/>
                </a:lnTo>
                <a:lnTo>
                  <a:pt x="6122351" y="1908359"/>
                </a:lnTo>
                <a:cubicBezTo>
                  <a:pt x="6099508" y="1905910"/>
                  <a:pt x="6088334" y="1869006"/>
                  <a:pt x="6064750" y="1896394"/>
                </a:cubicBezTo>
                <a:cubicBezTo>
                  <a:pt x="6025977" y="1903785"/>
                  <a:pt x="5997095" y="1889190"/>
                  <a:pt x="5964230" y="1910038"/>
                </a:cubicBezTo>
                <a:cubicBezTo>
                  <a:pt x="5927910" y="1916874"/>
                  <a:pt x="5894873" y="1914928"/>
                  <a:pt x="5865399" y="1926966"/>
                </a:cubicBezTo>
                <a:cubicBezTo>
                  <a:pt x="5851644" y="1923038"/>
                  <a:pt x="5839380" y="1922808"/>
                  <a:pt x="5829951" y="1934755"/>
                </a:cubicBezTo>
                <a:cubicBezTo>
                  <a:pt x="5795498" y="1938369"/>
                  <a:pt x="5784532" y="1926246"/>
                  <a:pt x="5765285" y="1941322"/>
                </a:cubicBezTo>
                <a:cubicBezTo>
                  <a:pt x="5741789" y="1922874"/>
                  <a:pt x="5742385" y="1931607"/>
                  <a:pt x="5734750" y="1939793"/>
                </a:cubicBezTo>
                <a:lnTo>
                  <a:pt x="5733569" y="1940505"/>
                </a:lnTo>
                <a:lnTo>
                  <a:pt x="5730329" y="1937845"/>
                </a:lnTo>
                <a:lnTo>
                  <a:pt x="5724661" y="1937455"/>
                </a:lnTo>
                <a:lnTo>
                  <a:pt x="5710186" y="1941370"/>
                </a:lnTo>
                <a:lnTo>
                  <a:pt x="5704910" y="1943663"/>
                </a:lnTo>
                <a:cubicBezTo>
                  <a:pt x="5701213" y="1944937"/>
                  <a:pt x="5698678" y="1945391"/>
                  <a:pt x="5696836" y="1945271"/>
                </a:cubicBezTo>
                <a:lnTo>
                  <a:pt x="5696583" y="1945050"/>
                </a:lnTo>
                <a:lnTo>
                  <a:pt x="5689123" y="1947067"/>
                </a:lnTo>
                <a:cubicBezTo>
                  <a:pt x="5676655" y="1951072"/>
                  <a:pt x="5664639" y="1955533"/>
                  <a:pt x="5653291" y="1960245"/>
                </a:cubicBezTo>
                <a:cubicBezTo>
                  <a:pt x="5640346" y="1947636"/>
                  <a:pt x="5600180" y="1973739"/>
                  <a:pt x="5599385" y="1945198"/>
                </a:cubicBezTo>
                <a:cubicBezTo>
                  <a:pt x="5583913" y="1950736"/>
                  <a:pt x="5576590" y="1964134"/>
                  <a:pt x="5578300" y="1944963"/>
                </a:cubicBezTo>
                <a:cubicBezTo>
                  <a:pt x="5573104" y="1946266"/>
                  <a:pt x="5569560" y="1945382"/>
                  <a:pt x="5566758" y="1943441"/>
                </a:cubicBezTo>
                <a:lnTo>
                  <a:pt x="5565857" y="1942445"/>
                </a:lnTo>
                <a:lnTo>
                  <a:pt x="5531534" y="1955208"/>
                </a:lnTo>
                <a:lnTo>
                  <a:pt x="5526552" y="1954799"/>
                </a:lnTo>
                <a:lnTo>
                  <a:pt x="5504723" y="1965811"/>
                </a:lnTo>
                <a:lnTo>
                  <a:pt x="5493156" y="1970063"/>
                </a:lnTo>
                <a:lnTo>
                  <a:pt x="5490486" y="1974227"/>
                </a:lnTo>
                <a:cubicBezTo>
                  <a:pt x="5487271" y="1977077"/>
                  <a:pt x="5482233" y="1979045"/>
                  <a:pt x="5473107" y="1979001"/>
                </a:cubicBezTo>
                <a:lnTo>
                  <a:pt x="5470885" y="1978432"/>
                </a:lnTo>
                <a:lnTo>
                  <a:pt x="5457393" y="1986525"/>
                </a:lnTo>
                <a:cubicBezTo>
                  <a:pt x="5453194" y="1989853"/>
                  <a:pt x="5449663" y="1993721"/>
                  <a:pt x="5447102" y="1998329"/>
                </a:cubicBezTo>
                <a:cubicBezTo>
                  <a:pt x="5386283" y="2017364"/>
                  <a:pt x="5223545" y="2015483"/>
                  <a:pt x="5159151" y="2029640"/>
                </a:cubicBezTo>
                <a:cubicBezTo>
                  <a:pt x="5141359" y="2036610"/>
                  <a:pt x="5090827" y="2076822"/>
                  <a:pt x="5098838" y="2062961"/>
                </a:cubicBezTo>
                <a:cubicBezTo>
                  <a:pt x="5047883" y="2099457"/>
                  <a:pt x="4922007" y="2111466"/>
                  <a:pt x="4860988" y="2135698"/>
                </a:cubicBezTo>
                <a:cubicBezTo>
                  <a:pt x="4805413" y="2152292"/>
                  <a:pt x="4784714" y="2158665"/>
                  <a:pt x="4765388" y="2162525"/>
                </a:cubicBezTo>
                <a:cubicBezTo>
                  <a:pt x="4758560" y="2161978"/>
                  <a:pt x="4751823" y="2160531"/>
                  <a:pt x="4745033" y="2158859"/>
                </a:cubicBezTo>
                <a:lnTo>
                  <a:pt x="4741475" y="2157998"/>
                </a:lnTo>
                <a:lnTo>
                  <a:pt x="4728247" y="2159526"/>
                </a:lnTo>
                <a:lnTo>
                  <a:pt x="4723263" y="2153742"/>
                </a:lnTo>
                <a:lnTo>
                  <a:pt x="4593061" y="2171597"/>
                </a:lnTo>
                <a:lnTo>
                  <a:pt x="4405765" y="2199902"/>
                </a:lnTo>
                <a:cubicBezTo>
                  <a:pt x="4403942" y="2198353"/>
                  <a:pt x="4402457" y="2196614"/>
                  <a:pt x="4401354" y="2194745"/>
                </a:cubicBezTo>
                <a:lnTo>
                  <a:pt x="4366646" y="2198564"/>
                </a:lnTo>
                <a:lnTo>
                  <a:pt x="4354009" y="2204984"/>
                </a:lnTo>
                <a:lnTo>
                  <a:pt x="4348284" y="2205270"/>
                </a:lnTo>
                <a:lnTo>
                  <a:pt x="4333906" y="2205251"/>
                </a:lnTo>
                <a:cubicBezTo>
                  <a:pt x="4326429" y="2204713"/>
                  <a:pt x="4318024" y="2203940"/>
                  <a:pt x="4308819" y="2203822"/>
                </a:cubicBezTo>
                <a:lnTo>
                  <a:pt x="4301210" y="2204456"/>
                </a:lnTo>
                <a:lnTo>
                  <a:pt x="4283095" y="2198177"/>
                </a:lnTo>
                <a:cubicBezTo>
                  <a:pt x="4269863" y="2193337"/>
                  <a:pt x="4259612" y="2190345"/>
                  <a:pt x="4250119" y="2196342"/>
                </a:cubicBezTo>
                <a:cubicBezTo>
                  <a:pt x="4230702" y="2190559"/>
                  <a:pt x="4213171" y="2166890"/>
                  <a:pt x="4189203" y="2178994"/>
                </a:cubicBezTo>
                <a:cubicBezTo>
                  <a:pt x="4194512" y="2165594"/>
                  <a:pt x="4160734" y="2183257"/>
                  <a:pt x="4154035" y="2171950"/>
                </a:cubicBezTo>
                <a:cubicBezTo>
                  <a:pt x="4150098" y="2162547"/>
                  <a:pt x="4138934" y="2165714"/>
                  <a:pt x="4129569" y="2163850"/>
                </a:cubicBezTo>
                <a:cubicBezTo>
                  <a:pt x="4121391" y="2155090"/>
                  <a:pt x="4076089" y="2154737"/>
                  <a:pt x="4061250" y="2159236"/>
                </a:cubicBezTo>
                <a:cubicBezTo>
                  <a:pt x="4020618" y="2177811"/>
                  <a:pt x="3978175" y="2144465"/>
                  <a:pt x="3945480" y="2158279"/>
                </a:cubicBezTo>
                <a:cubicBezTo>
                  <a:pt x="3936362" y="2159139"/>
                  <a:pt x="3928502" y="2158369"/>
                  <a:pt x="3921468" y="2156588"/>
                </a:cubicBezTo>
                <a:lnTo>
                  <a:pt x="3903348" y="2149220"/>
                </a:lnTo>
                <a:lnTo>
                  <a:pt x="3901342" y="2142355"/>
                </a:lnTo>
                <a:lnTo>
                  <a:pt x="3888539" y="2140476"/>
                </a:lnTo>
                <a:lnTo>
                  <a:pt x="3885662" y="2138740"/>
                </a:lnTo>
                <a:cubicBezTo>
                  <a:pt x="3880178" y="2135398"/>
                  <a:pt x="3874645" y="2132286"/>
                  <a:pt x="3868627" y="2130023"/>
                </a:cubicBezTo>
                <a:cubicBezTo>
                  <a:pt x="3859240" y="2159198"/>
                  <a:pt x="3815892" y="2115590"/>
                  <a:pt x="3819177" y="2142111"/>
                </a:cubicBezTo>
                <a:cubicBezTo>
                  <a:pt x="3784478" y="2134756"/>
                  <a:pt x="3796708" y="2161930"/>
                  <a:pt x="3769100" y="2131731"/>
                </a:cubicBezTo>
                <a:cubicBezTo>
                  <a:pt x="3702423" y="2139704"/>
                  <a:pt x="3625642" y="2109386"/>
                  <a:pt x="3562752" y="2131785"/>
                </a:cubicBezTo>
                <a:cubicBezTo>
                  <a:pt x="3576244" y="2120400"/>
                  <a:pt x="3560801" y="2104591"/>
                  <a:pt x="3541402" y="2106821"/>
                </a:cubicBezTo>
                <a:cubicBezTo>
                  <a:pt x="3592232" y="2061584"/>
                  <a:pt x="3356194" y="2115384"/>
                  <a:pt x="3365341" y="2077638"/>
                </a:cubicBezTo>
                <a:cubicBezTo>
                  <a:pt x="3303594" y="2079161"/>
                  <a:pt x="3221644" y="2111487"/>
                  <a:pt x="3170922" y="2115957"/>
                </a:cubicBezTo>
                <a:cubicBezTo>
                  <a:pt x="3166532" y="2119769"/>
                  <a:pt x="3161579" y="2122617"/>
                  <a:pt x="3156256" y="2124773"/>
                </a:cubicBezTo>
                <a:lnTo>
                  <a:pt x="3140298" y="2129182"/>
                </a:lnTo>
                <a:lnTo>
                  <a:pt x="3138514" y="2128069"/>
                </a:lnTo>
                <a:cubicBezTo>
                  <a:pt x="3130169" y="2125710"/>
                  <a:pt x="3124679" y="2126336"/>
                  <a:pt x="3120467" y="2128281"/>
                </a:cubicBezTo>
                <a:lnTo>
                  <a:pt x="3116175" y="2131633"/>
                </a:lnTo>
                <a:lnTo>
                  <a:pt x="3103685" y="2132814"/>
                </a:lnTo>
                <a:lnTo>
                  <a:pt x="3078794" y="2137935"/>
                </a:lnTo>
                <a:lnTo>
                  <a:pt x="3074407" y="2136274"/>
                </a:lnTo>
                <a:lnTo>
                  <a:pt x="3037285" y="2139919"/>
                </a:lnTo>
                <a:lnTo>
                  <a:pt x="3036901" y="2138726"/>
                </a:lnTo>
                <a:cubicBezTo>
                  <a:pt x="3035193" y="2136135"/>
                  <a:pt x="3032337" y="2134379"/>
                  <a:pt x="3026996" y="2134322"/>
                </a:cubicBezTo>
                <a:cubicBezTo>
                  <a:pt x="3037063" y="2116196"/>
                  <a:pt x="3024412" y="2127308"/>
                  <a:pt x="3007772" y="2128742"/>
                </a:cubicBezTo>
                <a:cubicBezTo>
                  <a:pt x="3019697" y="2100910"/>
                  <a:pt x="2971305" y="2115987"/>
                  <a:pt x="2965030" y="2100494"/>
                </a:cubicBezTo>
                <a:cubicBezTo>
                  <a:pt x="2952539" y="2102174"/>
                  <a:pt x="2939545" y="2103445"/>
                  <a:pt x="2926342" y="2104155"/>
                </a:cubicBezTo>
                <a:lnTo>
                  <a:pt x="2918608" y="2104215"/>
                </a:lnTo>
                <a:cubicBezTo>
                  <a:pt x="2918564" y="2104122"/>
                  <a:pt x="2918519" y="2104030"/>
                  <a:pt x="2918475" y="2103937"/>
                </a:cubicBezTo>
                <a:cubicBezTo>
                  <a:pt x="2916840" y="2103354"/>
                  <a:pt x="2914314" y="2103149"/>
                  <a:pt x="2910360" y="2103444"/>
                </a:cubicBezTo>
                <a:lnTo>
                  <a:pt x="2904507" y="2104326"/>
                </a:lnTo>
                <a:lnTo>
                  <a:pt x="2889503" y="2104443"/>
                </a:lnTo>
                <a:lnTo>
                  <a:pt x="2884480" y="2102626"/>
                </a:lnTo>
                <a:lnTo>
                  <a:pt x="2882689" y="2099228"/>
                </a:lnTo>
                <a:lnTo>
                  <a:pt x="2881291" y="2099618"/>
                </a:lnTo>
                <a:cubicBezTo>
                  <a:pt x="2870663" y="2105606"/>
                  <a:pt x="2867338" y="2114210"/>
                  <a:pt x="2853979" y="2090388"/>
                </a:cubicBezTo>
                <a:cubicBezTo>
                  <a:pt x="2829652" y="2100099"/>
                  <a:pt x="2824975" y="2085577"/>
                  <a:pt x="2791790" y="2080332"/>
                </a:cubicBezTo>
                <a:cubicBezTo>
                  <a:pt x="2777850" y="2089504"/>
                  <a:pt x="2766709" y="2086170"/>
                  <a:pt x="2755844" y="2078874"/>
                </a:cubicBezTo>
                <a:cubicBezTo>
                  <a:pt x="2723488" y="2083049"/>
                  <a:pt x="2694065" y="2072780"/>
                  <a:pt x="2657742" y="2070179"/>
                </a:cubicBezTo>
                <a:cubicBezTo>
                  <a:pt x="2618372" y="2082020"/>
                  <a:pt x="2598368" y="2060559"/>
                  <a:pt x="2559549" y="2057873"/>
                </a:cubicBezTo>
                <a:cubicBezTo>
                  <a:pt x="2525789" y="2078403"/>
                  <a:pt x="2531908" y="2039838"/>
                  <a:pt x="2512054" y="2031671"/>
                </a:cubicBezTo>
                <a:lnTo>
                  <a:pt x="2506437" y="2030918"/>
                </a:lnTo>
                <a:lnTo>
                  <a:pt x="2491752" y="2033906"/>
                </a:lnTo>
                <a:lnTo>
                  <a:pt x="2486338" y="2035862"/>
                </a:lnTo>
                <a:cubicBezTo>
                  <a:pt x="2482568" y="2036899"/>
                  <a:pt x="2480011" y="2037191"/>
                  <a:pt x="2478186" y="2036953"/>
                </a:cubicBezTo>
                <a:lnTo>
                  <a:pt x="2477950" y="2036715"/>
                </a:lnTo>
                <a:lnTo>
                  <a:pt x="2470381" y="2038256"/>
                </a:lnTo>
                <a:cubicBezTo>
                  <a:pt x="2457686" y="2041461"/>
                  <a:pt x="2445410" y="2045155"/>
                  <a:pt x="2433781" y="2049140"/>
                </a:cubicBezTo>
                <a:cubicBezTo>
                  <a:pt x="2421781" y="2035703"/>
                  <a:pt x="2379959" y="2059234"/>
                  <a:pt x="2381172" y="2030645"/>
                </a:cubicBezTo>
                <a:cubicBezTo>
                  <a:pt x="2365380" y="2035192"/>
                  <a:pt x="2357148" y="2048120"/>
                  <a:pt x="2360198" y="2029059"/>
                </a:cubicBezTo>
                <a:cubicBezTo>
                  <a:pt x="2354933" y="2030031"/>
                  <a:pt x="2351467" y="2028919"/>
                  <a:pt x="2348815" y="2026798"/>
                </a:cubicBezTo>
                <a:lnTo>
                  <a:pt x="2347988" y="2025745"/>
                </a:lnTo>
                <a:lnTo>
                  <a:pt x="2312920" y="2036311"/>
                </a:lnTo>
                <a:lnTo>
                  <a:pt x="2307986" y="2035583"/>
                </a:lnTo>
                <a:lnTo>
                  <a:pt x="2285481" y="2045197"/>
                </a:lnTo>
                <a:lnTo>
                  <a:pt x="2273666" y="2048710"/>
                </a:lnTo>
                <a:lnTo>
                  <a:pt x="2270719" y="2052702"/>
                </a:lnTo>
                <a:cubicBezTo>
                  <a:pt x="2267315" y="2055347"/>
                  <a:pt x="2262161" y="2056992"/>
                  <a:pt x="2253080" y="2056363"/>
                </a:cubicBezTo>
                <a:lnTo>
                  <a:pt x="2250906" y="2055654"/>
                </a:lnTo>
                <a:lnTo>
                  <a:pt x="2236905" y="2062882"/>
                </a:lnTo>
                <a:cubicBezTo>
                  <a:pt x="2232493" y="2065942"/>
                  <a:pt x="2228705" y="2069583"/>
                  <a:pt x="2225830" y="2074027"/>
                </a:cubicBezTo>
                <a:cubicBezTo>
                  <a:pt x="2173117" y="2059597"/>
                  <a:pt x="2128486" y="2085502"/>
                  <a:pt x="2073776" y="2089244"/>
                </a:cubicBezTo>
                <a:cubicBezTo>
                  <a:pt x="2046050" y="2059365"/>
                  <a:pt x="1957570" y="2112693"/>
                  <a:pt x="1948256" y="2146616"/>
                </a:cubicBezTo>
                <a:cubicBezTo>
                  <a:pt x="1943005" y="2109192"/>
                  <a:pt x="1832736" y="2206239"/>
                  <a:pt x="1865582" y="2153738"/>
                </a:cubicBezTo>
                <a:cubicBezTo>
                  <a:pt x="1847376" y="2159567"/>
                  <a:pt x="1826258" y="2147592"/>
                  <a:pt x="1835210" y="2134244"/>
                </a:cubicBezTo>
                <a:cubicBezTo>
                  <a:pt x="1781916" y="2167476"/>
                  <a:pt x="1695112" y="2153556"/>
                  <a:pt x="1632661" y="2173882"/>
                </a:cubicBezTo>
                <a:cubicBezTo>
                  <a:pt x="1594177" y="2150642"/>
                  <a:pt x="1616426" y="2173975"/>
                  <a:pt x="1579590" y="2173680"/>
                </a:cubicBezTo>
                <a:cubicBezTo>
                  <a:pt x="1592812" y="2198112"/>
                  <a:pt x="1533818" y="2165220"/>
                  <a:pt x="1535601" y="2194590"/>
                </a:cubicBezTo>
                <a:cubicBezTo>
                  <a:pt x="1528840" y="2193608"/>
                  <a:pt x="1522236" y="2191728"/>
                  <a:pt x="1515594" y="2189622"/>
                </a:cubicBezTo>
                <a:lnTo>
                  <a:pt x="1512113" y="2188534"/>
                </a:lnTo>
                <a:lnTo>
                  <a:pt x="1498838" y="2189213"/>
                </a:lnTo>
                <a:lnTo>
                  <a:pt x="1494279" y="2183112"/>
                </a:lnTo>
                <a:lnTo>
                  <a:pt x="1473714" y="2179625"/>
                </a:lnTo>
                <a:cubicBezTo>
                  <a:pt x="1466138" y="2179292"/>
                  <a:pt x="1458132" y="2180071"/>
                  <a:pt x="1449503" y="2182633"/>
                </a:cubicBezTo>
                <a:lnTo>
                  <a:pt x="1266687" y="2212688"/>
                </a:lnTo>
                <a:cubicBezTo>
                  <a:pt x="1256792" y="2212722"/>
                  <a:pt x="1247024" y="2217857"/>
                  <a:pt x="1239614" y="2209727"/>
                </a:cubicBezTo>
                <a:cubicBezTo>
                  <a:pt x="1228778" y="2200326"/>
                  <a:pt x="1202276" y="2223497"/>
                  <a:pt x="1202436" y="2209817"/>
                </a:cubicBezTo>
                <a:cubicBezTo>
                  <a:pt x="1183471" y="2225854"/>
                  <a:pt x="1157340" y="2206849"/>
                  <a:pt x="1136097" y="2205112"/>
                </a:cubicBezTo>
                <a:cubicBezTo>
                  <a:pt x="1100396" y="2209415"/>
                  <a:pt x="1013922" y="2231219"/>
                  <a:pt x="988232" y="2235635"/>
                </a:cubicBezTo>
                <a:cubicBezTo>
                  <a:pt x="986445" y="2234079"/>
                  <a:pt x="984332" y="2232722"/>
                  <a:pt x="981959" y="2231607"/>
                </a:cubicBezTo>
                <a:cubicBezTo>
                  <a:pt x="968170" y="2225130"/>
                  <a:pt x="948759" y="2228043"/>
                  <a:pt x="938600" y="2238113"/>
                </a:cubicBezTo>
                <a:cubicBezTo>
                  <a:pt x="888371" y="2272824"/>
                  <a:pt x="837950" y="2280135"/>
                  <a:pt x="791788" y="2293224"/>
                </a:cubicBezTo>
                <a:cubicBezTo>
                  <a:pt x="739035" y="2305159"/>
                  <a:pt x="769009" y="2269676"/>
                  <a:pt x="706914" y="2305046"/>
                </a:cubicBezTo>
                <a:cubicBezTo>
                  <a:pt x="697882" y="2295919"/>
                  <a:pt x="689339" y="2296797"/>
                  <a:pt x="675971" y="2304030"/>
                </a:cubicBezTo>
                <a:cubicBezTo>
                  <a:pt x="650201" y="2309060"/>
                  <a:pt x="647591" y="2282853"/>
                  <a:pt x="624180" y="2302650"/>
                </a:cubicBezTo>
                <a:cubicBezTo>
                  <a:pt x="626400" y="2287987"/>
                  <a:pt x="574045" y="2305175"/>
                  <a:pt x="583453" y="2288788"/>
                </a:cubicBezTo>
                <a:cubicBezTo>
                  <a:pt x="564313" y="2278832"/>
                  <a:pt x="559671" y="2301039"/>
                  <a:pt x="540946" y="2292721"/>
                </a:cubicBezTo>
                <a:cubicBezTo>
                  <a:pt x="521576" y="2293191"/>
                  <a:pt x="554439" y="2305843"/>
                  <a:pt x="533680" y="2310233"/>
                </a:cubicBezTo>
                <a:cubicBezTo>
                  <a:pt x="508069" y="2313043"/>
                  <a:pt x="512638" y="2338541"/>
                  <a:pt x="487366" y="2309053"/>
                </a:cubicBezTo>
                <a:cubicBezTo>
                  <a:pt x="462164" y="2321083"/>
                  <a:pt x="454441" y="2307251"/>
                  <a:pt x="416820" y="2305443"/>
                </a:cubicBezTo>
                <a:cubicBezTo>
                  <a:pt x="403012" y="2315890"/>
                  <a:pt x="390105" y="2313733"/>
                  <a:pt x="376805" y="2307647"/>
                </a:cubicBezTo>
                <a:cubicBezTo>
                  <a:pt x="341751" y="2315035"/>
                  <a:pt x="307408" y="2307897"/>
                  <a:pt x="266777" y="2309012"/>
                </a:cubicBezTo>
                <a:cubicBezTo>
                  <a:pt x="225310" y="2324664"/>
                  <a:pt x="199419" y="2305548"/>
                  <a:pt x="156013" y="2306832"/>
                </a:cubicBezTo>
                <a:cubicBezTo>
                  <a:pt x="117457" y="2333851"/>
                  <a:pt x="122965" y="2279562"/>
                  <a:pt x="87258" y="2285511"/>
                </a:cubicBezTo>
                <a:cubicBezTo>
                  <a:pt x="38977" y="2309189"/>
                  <a:pt x="74043" y="2277969"/>
                  <a:pt x="23798" y="2281822"/>
                </a:cubicBezTo>
                <a:lnTo>
                  <a:pt x="0" y="2285369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32B015-10E1-1BB4-3956-A3999B1CA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222" y="222040"/>
            <a:ext cx="7649239" cy="74295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Diagrama de solução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DEB62645-D4DA-4E99-8344-B1536F63D1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7088" y="6277971"/>
            <a:ext cx="6884912" cy="580030"/>
          </a:xfrm>
          <a:custGeom>
            <a:avLst/>
            <a:gdLst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26340 w 6884912"/>
              <a:gd name="connsiteY39" fmla="*/ 638496 h 1161397"/>
              <a:gd name="connsiteX40" fmla="*/ 1731986 w 6884912"/>
              <a:gd name="connsiteY40" fmla="*/ 589682 h 1161397"/>
              <a:gd name="connsiteX41" fmla="*/ 1927935 w 6884912"/>
              <a:gd name="connsiteY41" fmla="*/ 628540 h 1161397"/>
              <a:gd name="connsiteX42" fmla="*/ 2039075 w 6884912"/>
              <a:gd name="connsiteY42" fmla="*/ 599964 h 1161397"/>
              <a:gd name="connsiteX43" fmla="*/ 2066980 w 6884912"/>
              <a:gd name="connsiteY43" fmla="*/ 550413 h 1161397"/>
              <a:gd name="connsiteX44" fmla="*/ 2352236 w 6884912"/>
              <a:gd name="connsiteY44" fmla="*/ 519602 h 1161397"/>
              <a:gd name="connsiteX45" fmla="*/ 2420791 w 6884912"/>
              <a:gd name="connsiteY45" fmla="*/ 492826 h 1161397"/>
              <a:gd name="connsiteX46" fmla="*/ 2489932 w 6884912"/>
              <a:gd name="connsiteY46" fmla="*/ 507864 h 1161397"/>
              <a:gd name="connsiteX47" fmla="*/ 2512917 w 6884912"/>
              <a:gd name="connsiteY47" fmla="*/ 489127 h 1161397"/>
              <a:gd name="connsiteX48" fmla="*/ 2516783 w 6884912"/>
              <a:gd name="connsiteY48" fmla="*/ 485473 h 1161397"/>
              <a:gd name="connsiteX49" fmla="*/ 2534360 w 6884912"/>
              <a:gd name="connsiteY49" fmla="*/ 480064 h 1161397"/>
              <a:gd name="connsiteX50" fmla="*/ 2536691 w 6884912"/>
              <a:gd name="connsiteY50" fmla="*/ 467018 h 1161397"/>
              <a:gd name="connsiteX51" fmla="*/ 2561265 w 6884912"/>
              <a:gd name="connsiteY51" fmla="*/ 450623 h 1161397"/>
              <a:gd name="connsiteX52" fmla="*/ 2594349 w 6884912"/>
              <a:gd name="connsiteY52" fmla="*/ 443884 h 1161397"/>
              <a:gd name="connsiteX53" fmla="*/ 2754324 w 6884912"/>
              <a:gd name="connsiteY53" fmla="*/ 424766 h 1161397"/>
              <a:gd name="connsiteX54" fmla="*/ 2848470 w 6884912"/>
              <a:gd name="connsiteY54" fmla="*/ 405966 h 1161397"/>
              <a:gd name="connsiteX55" fmla="*/ 2881772 w 6884912"/>
              <a:gd name="connsiteY55" fmla="*/ 387260 h 1161397"/>
              <a:gd name="connsiteX56" fmla="*/ 2929932 w 6884912"/>
              <a:gd name="connsiteY56" fmla="*/ 368912 h 1161397"/>
              <a:gd name="connsiteX57" fmla="*/ 3013020 w 6884912"/>
              <a:gd name="connsiteY57" fmla="*/ 327578 h 1161397"/>
              <a:gd name="connsiteX58" fmla="*/ 3127968 w 6884912"/>
              <a:gd name="connsiteY58" fmla="*/ 287613 h 1161397"/>
              <a:gd name="connsiteX59" fmla="*/ 3222191 w 6884912"/>
              <a:gd name="connsiteY59" fmla="*/ 307887 h 1161397"/>
              <a:gd name="connsiteX60" fmla="*/ 3227953 w 6884912"/>
              <a:gd name="connsiteY60" fmla="*/ 297650 h 1161397"/>
              <a:gd name="connsiteX61" fmla="*/ 3287859 w 6884912"/>
              <a:gd name="connsiteY61" fmla="*/ 287558 h 1161397"/>
              <a:gd name="connsiteX62" fmla="*/ 3510042 w 6884912"/>
              <a:gd name="connsiteY62" fmla="*/ 311820 h 1161397"/>
              <a:gd name="connsiteX63" fmla="*/ 3626773 w 6884912"/>
              <a:gd name="connsiteY63" fmla="*/ 290452 h 1161397"/>
              <a:gd name="connsiteX64" fmla="*/ 3666217 w 6884912"/>
              <a:gd name="connsiteY64" fmla="*/ 273255 h 1161397"/>
              <a:gd name="connsiteX65" fmla="*/ 3732427 w 6884912"/>
              <a:gd name="connsiteY65" fmla="*/ 245039 h 1161397"/>
              <a:gd name="connsiteX66" fmla="*/ 3777022 w 6884912"/>
              <a:gd name="connsiteY66" fmla="*/ 200276 h 1161397"/>
              <a:gd name="connsiteX67" fmla="*/ 3791246 w 6884912"/>
              <a:gd name="connsiteY67" fmla="*/ 189996 h 1161397"/>
              <a:gd name="connsiteX68" fmla="*/ 3819864 w 6884912"/>
              <a:gd name="connsiteY68" fmla="*/ 194605 h 1161397"/>
              <a:gd name="connsiteX69" fmla="*/ 3830398 w 6884912"/>
              <a:gd name="connsiteY69" fmla="*/ 188383 h 1161397"/>
              <a:gd name="connsiteX70" fmla="*/ 3834360 w 6884912"/>
              <a:gd name="connsiteY70" fmla="*/ 188992 h 1161397"/>
              <a:gd name="connsiteX71" fmla="*/ 3843715 w 6884912"/>
              <a:gd name="connsiteY71" fmla="*/ 188752 h 1161397"/>
              <a:gd name="connsiteX72" fmla="*/ 3842609 w 6884912"/>
              <a:gd name="connsiteY72" fmla="*/ 197386 h 1161397"/>
              <a:gd name="connsiteX73" fmla="*/ 3853961 w 6884912"/>
              <a:gd name="connsiteY73" fmla="*/ 213380 h 1161397"/>
              <a:gd name="connsiteX74" fmla="*/ 3907640 w 6884912"/>
              <a:gd name="connsiteY74" fmla="*/ 207568 h 1161397"/>
              <a:gd name="connsiteX75" fmla="*/ 3910449 w 6884912"/>
              <a:gd name="connsiteY75" fmla="*/ 197808 h 1161397"/>
              <a:gd name="connsiteX76" fmla="*/ 3917197 w 6884912"/>
              <a:gd name="connsiteY76" fmla="*/ 196121 h 1161397"/>
              <a:gd name="connsiteX77" fmla="*/ 3922400 w 6884912"/>
              <a:gd name="connsiteY77" fmla="*/ 205056 h 1161397"/>
              <a:gd name="connsiteX78" fmla="*/ 4013061 w 6884912"/>
              <a:gd name="connsiteY78" fmla="*/ 224874 h 1161397"/>
              <a:gd name="connsiteX79" fmla="*/ 4134285 w 6884912"/>
              <a:gd name="connsiteY79" fmla="*/ 235592 h 1161397"/>
              <a:gd name="connsiteX80" fmla="*/ 4220717 w 6884912"/>
              <a:gd name="connsiteY80" fmla="*/ 192946 h 1161397"/>
              <a:gd name="connsiteX81" fmla="*/ 4228802 w 6884912"/>
              <a:gd name="connsiteY81" fmla="*/ 201468 h 1161397"/>
              <a:gd name="connsiteX82" fmla="*/ 4289361 w 6884912"/>
              <a:gd name="connsiteY82" fmla="*/ 196642 h 1161397"/>
              <a:gd name="connsiteX83" fmla="*/ 4498913 w 6884912"/>
              <a:gd name="connsiteY83" fmla="*/ 118915 h 1161397"/>
              <a:gd name="connsiteX84" fmla="*/ 4617330 w 6884912"/>
              <a:gd name="connsiteY84" fmla="*/ 111163 h 1161397"/>
              <a:gd name="connsiteX85" fmla="*/ 4659778 w 6884912"/>
              <a:gd name="connsiteY85" fmla="*/ 118219 h 1161397"/>
              <a:gd name="connsiteX86" fmla="*/ 4730870 w 6884912"/>
              <a:gd name="connsiteY86" fmla="*/ 129432 h 1161397"/>
              <a:gd name="connsiteX87" fmla="*/ 4785037 w 6884912"/>
              <a:gd name="connsiteY87" fmla="*/ 161964 h 1161397"/>
              <a:gd name="connsiteX88" fmla="*/ 4844073 w 6884912"/>
              <a:gd name="connsiteY88" fmla="*/ 161768 h 1161397"/>
              <a:gd name="connsiteX89" fmla="*/ 4856454 w 6884912"/>
              <a:gd name="connsiteY89" fmla="*/ 130488 h 1161397"/>
              <a:gd name="connsiteX90" fmla="*/ 4920038 w 6884912"/>
              <a:gd name="connsiteY90" fmla="*/ 140418 h 1161397"/>
              <a:gd name="connsiteX91" fmla="*/ 5016639 w 6884912"/>
              <a:gd name="connsiteY91" fmla="*/ 158905 h 1161397"/>
              <a:gd name="connsiteX92" fmla="*/ 5072009 w 6884912"/>
              <a:gd name="connsiteY92" fmla="*/ 161502 h 1161397"/>
              <a:gd name="connsiteX93" fmla="*/ 5223626 w 6884912"/>
              <a:gd name="connsiteY93" fmla="*/ 177356 h 1161397"/>
              <a:gd name="connsiteX94" fmla="*/ 5375773 w 6884912"/>
              <a:gd name="connsiteY94" fmla="*/ 199913 h 1161397"/>
              <a:gd name="connsiteX95" fmla="*/ 5467502 w 6884912"/>
              <a:gd name="connsiteY95" fmla="*/ 250963 h 1161397"/>
              <a:gd name="connsiteX96" fmla="*/ 5592395 w 6884912"/>
              <a:gd name="connsiteY96" fmla="*/ 265434 h 1161397"/>
              <a:gd name="connsiteX97" fmla="*/ 5613532 w 6884912"/>
              <a:gd name="connsiteY97" fmla="*/ 273379 h 1161397"/>
              <a:gd name="connsiteX98" fmla="*/ 5642173 w 6884912"/>
              <a:gd name="connsiteY98" fmla="*/ 266904 h 1161397"/>
              <a:gd name="connsiteX99" fmla="*/ 5756910 w 6884912"/>
              <a:gd name="connsiteY99" fmla="*/ 239211 h 1161397"/>
              <a:gd name="connsiteX100" fmla="*/ 5846667 w 6884912"/>
              <a:gd name="connsiteY100" fmla="*/ 201786 h 1161397"/>
              <a:gd name="connsiteX101" fmla="*/ 5960732 w 6884912"/>
              <a:gd name="connsiteY101" fmla="*/ 220708 h 1161397"/>
              <a:gd name="connsiteX102" fmla="*/ 6029542 w 6884912"/>
              <a:gd name="connsiteY102" fmla="*/ 210339 h 1161397"/>
              <a:gd name="connsiteX103" fmla="*/ 6141123 w 6884912"/>
              <a:gd name="connsiteY103" fmla="*/ 159923 h 1161397"/>
              <a:gd name="connsiteX104" fmla="*/ 6290640 w 6884912"/>
              <a:gd name="connsiteY104" fmla="*/ 167441 h 1161397"/>
              <a:gd name="connsiteX105" fmla="*/ 6322806 w 6884912"/>
              <a:gd name="connsiteY105" fmla="*/ 213293 h 1161397"/>
              <a:gd name="connsiteX106" fmla="*/ 6364914 w 6884912"/>
              <a:gd name="connsiteY106" fmla="*/ 240140 h 1161397"/>
              <a:gd name="connsiteX107" fmla="*/ 6380420 w 6884912"/>
              <a:gd name="connsiteY107" fmla="*/ 173195 h 1161397"/>
              <a:gd name="connsiteX108" fmla="*/ 6507891 w 6884912"/>
              <a:gd name="connsiteY108" fmla="*/ 118474 h 1161397"/>
              <a:gd name="connsiteX109" fmla="*/ 6571807 w 6884912"/>
              <a:gd name="connsiteY109" fmla="*/ 98636 h 1161397"/>
              <a:gd name="connsiteX110" fmla="*/ 6671880 w 6884912"/>
              <a:gd name="connsiteY110" fmla="*/ 82931 h 1161397"/>
              <a:gd name="connsiteX111" fmla="*/ 6702266 w 6884912"/>
              <a:gd name="connsiteY111" fmla="*/ 75470 h 1161397"/>
              <a:gd name="connsiteX112" fmla="*/ 6845802 w 6884912"/>
              <a:gd name="connsiteY112" fmla="*/ 24496 h 1161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6884912" h="1161397">
                <a:moveTo>
                  <a:pt x="6884912" y="0"/>
                </a:moveTo>
                <a:lnTo>
                  <a:pt x="6884912" y="1161397"/>
                </a:lnTo>
                <a:lnTo>
                  <a:pt x="0" y="1161397"/>
                </a:lnTo>
                <a:lnTo>
                  <a:pt x="27135" y="1147460"/>
                </a:lnTo>
                <a:cubicBezTo>
                  <a:pt x="57431" y="1167048"/>
                  <a:pt x="61886" y="1135904"/>
                  <a:pt x="115388" y="1159043"/>
                </a:cubicBezTo>
                <a:cubicBezTo>
                  <a:pt x="116121" y="1155340"/>
                  <a:pt x="117370" y="1151777"/>
                  <a:pt x="119094" y="1148463"/>
                </a:cubicBezTo>
                <a:cubicBezTo>
                  <a:pt x="129121" y="1129214"/>
                  <a:pt x="152727" y="1122391"/>
                  <a:pt x="171824" y="1133224"/>
                </a:cubicBezTo>
                <a:cubicBezTo>
                  <a:pt x="254344" y="1161369"/>
                  <a:pt x="315458" y="1143220"/>
                  <a:pt x="376455" y="1137381"/>
                </a:cubicBezTo>
                <a:cubicBezTo>
                  <a:pt x="443775" y="1125614"/>
                  <a:pt x="382885" y="1083927"/>
                  <a:pt x="478946" y="1106011"/>
                </a:cubicBezTo>
                <a:cubicBezTo>
                  <a:pt x="481662" y="1085172"/>
                  <a:pt x="491731" y="1081489"/>
                  <a:pt x="512111" y="1085599"/>
                </a:cubicBezTo>
                <a:cubicBezTo>
                  <a:pt x="544368" y="1078502"/>
                  <a:pt x="526559" y="1032754"/>
                  <a:pt x="567875" y="1051976"/>
                </a:cubicBezTo>
                <a:cubicBezTo>
                  <a:pt x="553871" y="1028602"/>
                  <a:pt x="624901" y="1025930"/>
                  <a:pt x="601644" y="1003997"/>
                </a:cubicBezTo>
                <a:cubicBezTo>
                  <a:pt x="614803" y="975652"/>
                  <a:pt x="637415" y="1010272"/>
                  <a:pt x="651408" y="984938"/>
                </a:cubicBezTo>
                <a:cubicBezTo>
                  <a:pt x="673042" y="974024"/>
                  <a:pt x="646948" y="1015207"/>
                  <a:pt x="673197" y="1010060"/>
                </a:cubicBezTo>
                <a:cubicBezTo>
                  <a:pt x="703527" y="999318"/>
                  <a:pt x="718626" y="1045053"/>
                  <a:pt x="723108" y="980081"/>
                </a:cubicBezTo>
                <a:cubicBezTo>
                  <a:pt x="760262" y="985126"/>
                  <a:pt x="757827" y="957145"/>
                  <a:pt x="797699" y="931362"/>
                </a:cubicBezTo>
                <a:cubicBezTo>
                  <a:pt x="821097" y="940623"/>
                  <a:pt x="833565" y="929189"/>
                  <a:pt x="843359" y="910894"/>
                </a:cubicBezTo>
                <a:cubicBezTo>
                  <a:pt x="887668" y="902160"/>
                  <a:pt x="919738" y="869376"/>
                  <a:pt x="965215" y="846701"/>
                </a:cubicBezTo>
                <a:cubicBezTo>
                  <a:pt x="1023081" y="848019"/>
                  <a:pt x="1036422" y="800154"/>
                  <a:pt x="1085080" y="776086"/>
                </a:cubicBezTo>
                <a:cubicBezTo>
                  <a:pt x="1140763" y="795544"/>
                  <a:pt x="1110309" y="730471"/>
                  <a:pt x="1131224" y="706160"/>
                </a:cubicBezTo>
                <a:lnTo>
                  <a:pt x="1138051" y="702034"/>
                </a:lnTo>
                <a:lnTo>
                  <a:pt x="1158800" y="700004"/>
                </a:lnTo>
                <a:lnTo>
                  <a:pt x="1166947" y="700762"/>
                </a:lnTo>
                <a:cubicBezTo>
                  <a:pt x="1172432" y="700717"/>
                  <a:pt x="1175913" y="699961"/>
                  <a:pt x="1178135" y="698631"/>
                </a:cubicBezTo>
                <a:lnTo>
                  <a:pt x="1178301" y="698094"/>
                </a:lnTo>
                <a:lnTo>
                  <a:pt x="1188995" y="697048"/>
                </a:lnTo>
                <a:cubicBezTo>
                  <a:pt x="1207294" y="696390"/>
                  <a:pt x="1225337" y="696802"/>
                  <a:pt x="1242716" y="698052"/>
                </a:cubicBezTo>
                <a:cubicBezTo>
                  <a:pt x="1250387" y="668345"/>
                  <a:pt x="1318259" y="689091"/>
                  <a:pt x="1299977" y="639196"/>
                </a:cubicBezTo>
                <a:cubicBezTo>
                  <a:pt x="1323072" y="639367"/>
                  <a:pt x="1341279" y="658105"/>
                  <a:pt x="1326190" y="625955"/>
                </a:cubicBezTo>
                <a:cubicBezTo>
                  <a:pt x="1333572" y="625050"/>
                  <a:pt x="1337406" y="621362"/>
                  <a:pt x="1339600" y="616295"/>
                </a:cubicBezTo>
                <a:lnTo>
                  <a:pt x="1340054" y="614022"/>
                </a:lnTo>
                <a:lnTo>
                  <a:pt x="1391606" y="615229"/>
                </a:lnTo>
                <a:lnTo>
                  <a:pt x="1397565" y="611490"/>
                </a:lnTo>
                <a:lnTo>
                  <a:pt x="1432302" y="617267"/>
                </a:lnTo>
                <a:lnTo>
                  <a:pt x="1449644" y="617591"/>
                </a:lnTo>
                <a:lnTo>
                  <a:pt x="1455793" y="623174"/>
                </a:lnTo>
                <a:cubicBezTo>
                  <a:pt x="1461744" y="626151"/>
                  <a:pt x="1469373" y="626493"/>
                  <a:pt x="1480758" y="620863"/>
                </a:cubicBezTo>
                <a:lnTo>
                  <a:pt x="1483154" y="618527"/>
                </a:lnTo>
                <a:lnTo>
                  <a:pt x="1505495" y="624325"/>
                </a:lnTo>
                <a:cubicBezTo>
                  <a:pt x="1512992" y="627532"/>
                  <a:pt x="1520025" y="632078"/>
                  <a:pt x="1526340" y="638496"/>
                </a:cubicBezTo>
                <a:cubicBezTo>
                  <a:pt x="1586113" y="586768"/>
                  <a:pt x="1659006" y="610309"/>
                  <a:pt x="1731986" y="589682"/>
                </a:cubicBezTo>
                <a:cubicBezTo>
                  <a:pt x="1750397" y="523106"/>
                  <a:pt x="1896056" y="573257"/>
                  <a:pt x="1927935" y="628540"/>
                </a:cubicBezTo>
                <a:cubicBezTo>
                  <a:pt x="1912854" y="559823"/>
                  <a:pt x="2112261" y="676347"/>
                  <a:pt x="2039075" y="599964"/>
                </a:cubicBezTo>
                <a:cubicBezTo>
                  <a:pt x="2066036" y="601198"/>
                  <a:pt x="2086366" y="569532"/>
                  <a:pt x="2066980" y="550413"/>
                </a:cubicBezTo>
                <a:cubicBezTo>
                  <a:pt x="2155364" y="582582"/>
                  <a:pt x="2259548" y="514786"/>
                  <a:pt x="2352236" y="519602"/>
                </a:cubicBezTo>
                <a:cubicBezTo>
                  <a:pt x="2388450" y="459394"/>
                  <a:pt x="2373298" y="511682"/>
                  <a:pt x="2420791" y="492826"/>
                </a:cubicBezTo>
                <a:cubicBezTo>
                  <a:pt x="2417962" y="542563"/>
                  <a:pt x="2475071" y="455098"/>
                  <a:pt x="2489932" y="507864"/>
                </a:cubicBezTo>
                <a:cubicBezTo>
                  <a:pt x="2498105" y="502761"/>
                  <a:pt x="2505553" y="496153"/>
                  <a:pt x="2512917" y="489127"/>
                </a:cubicBezTo>
                <a:lnTo>
                  <a:pt x="2516783" y="485473"/>
                </a:lnTo>
                <a:lnTo>
                  <a:pt x="2534360" y="480064"/>
                </a:lnTo>
                <a:lnTo>
                  <a:pt x="2536691" y="467018"/>
                </a:lnTo>
                <a:lnTo>
                  <a:pt x="2561265" y="450623"/>
                </a:lnTo>
                <a:cubicBezTo>
                  <a:pt x="2570872" y="446262"/>
                  <a:pt x="2581686" y="443655"/>
                  <a:pt x="2594349" y="443884"/>
                </a:cubicBezTo>
                <a:cubicBezTo>
                  <a:pt x="2640435" y="464638"/>
                  <a:pt x="2696955" y="396361"/>
                  <a:pt x="2754324" y="424766"/>
                </a:cubicBezTo>
                <a:cubicBezTo>
                  <a:pt x="2775130" y="430896"/>
                  <a:pt x="2837731" y="423458"/>
                  <a:pt x="2848470" y="405966"/>
                </a:cubicBezTo>
                <a:cubicBezTo>
                  <a:pt x="2861295" y="401100"/>
                  <a:pt x="2876936" y="405309"/>
                  <a:pt x="2881772" y="387260"/>
                </a:cubicBezTo>
                <a:cubicBezTo>
                  <a:pt x="2890299" y="365261"/>
                  <a:pt x="2938134" y="392997"/>
                  <a:pt x="2929932" y="368912"/>
                </a:cubicBezTo>
                <a:cubicBezTo>
                  <a:pt x="2963844" y="387799"/>
                  <a:pt x="2986550" y="341223"/>
                  <a:pt x="3013020" y="327578"/>
                </a:cubicBezTo>
                <a:cubicBezTo>
                  <a:pt x="3040041" y="346996"/>
                  <a:pt x="3068934" y="299222"/>
                  <a:pt x="3127968" y="287613"/>
                </a:cubicBezTo>
                <a:cubicBezTo>
                  <a:pt x="3157770" y="310215"/>
                  <a:pt x="3167695" y="279445"/>
                  <a:pt x="3222191" y="307887"/>
                </a:cubicBezTo>
                <a:cubicBezTo>
                  <a:pt x="3223593" y="304249"/>
                  <a:pt x="3225533" y="300801"/>
                  <a:pt x="3227953" y="297650"/>
                </a:cubicBezTo>
                <a:cubicBezTo>
                  <a:pt x="3242008" y="279345"/>
                  <a:pt x="3268831" y="274825"/>
                  <a:pt x="3287859" y="287558"/>
                </a:cubicBezTo>
                <a:cubicBezTo>
                  <a:pt x="3373144" y="323866"/>
                  <a:pt x="3442657" y="311681"/>
                  <a:pt x="3510042" y="311820"/>
                </a:cubicBezTo>
                <a:cubicBezTo>
                  <a:pt x="3585274" y="306641"/>
                  <a:pt x="3525753" y="258887"/>
                  <a:pt x="3626773" y="290452"/>
                </a:cubicBezTo>
                <a:cubicBezTo>
                  <a:pt x="3633124" y="269835"/>
                  <a:pt x="3644693" y="267134"/>
                  <a:pt x="3666217" y="273255"/>
                </a:cubicBezTo>
                <a:cubicBezTo>
                  <a:pt x="3702502" y="269310"/>
                  <a:pt x="3690563" y="221720"/>
                  <a:pt x="3732427" y="245039"/>
                </a:cubicBezTo>
                <a:cubicBezTo>
                  <a:pt x="3720985" y="220241"/>
                  <a:pt x="3798776" y="224539"/>
                  <a:pt x="3777022" y="200276"/>
                </a:cubicBezTo>
                <a:cubicBezTo>
                  <a:pt x="3781759" y="193499"/>
                  <a:pt x="3786499" y="190723"/>
                  <a:pt x="3791246" y="189996"/>
                </a:cubicBezTo>
                <a:cubicBezTo>
                  <a:pt x="3800740" y="188542"/>
                  <a:pt x="3810265" y="195284"/>
                  <a:pt x="3819864" y="194605"/>
                </a:cubicBezTo>
                <a:lnTo>
                  <a:pt x="3830398" y="188383"/>
                </a:lnTo>
                <a:lnTo>
                  <a:pt x="3834360" y="188992"/>
                </a:lnTo>
                <a:lnTo>
                  <a:pt x="3843715" y="188752"/>
                </a:lnTo>
                <a:lnTo>
                  <a:pt x="3842609" y="197386"/>
                </a:lnTo>
                <a:cubicBezTo>
                  <a:pt x="3840673" y="205638"/>
                  <a:pt x="3839248" y="214671"/>
                  <a:pt x="3853961" y="213380"/>
                </a:cubicBezTo>
                <a:cubicBezTo>
                  <a:pt x="3884396" y="206569"/>
                  <a:pt x="3895082" y="241941"/>
                  <a:pt x="3907640" y="207568"/>
                </a:cubicBezTo>
                <a:lnTo>
                  <a:pt x="3910449" y="197808"/>
                </a:lnTo>
                <a:lnTo>
                  <a:pt x="3917197" y="196121"/>
                </a:lnTo>
                <a:cubicBezTo>
                  <a:pt x="3920833" y="196372"/>
                  <a:pt x="3922919" y="198717"/>
                  <a:pt x="3922400" y="205056"/>
                </a:cubicBezTo>
                <a:cubicBezTo>
                  <a:pt x="3950680" y="178467"/>
                  <a:pt x="3984062" y="218098"/>
                  <a:pt x="4013061" y="224874"/>
                </a:cubicBezTo>
                <a:cubicBezTo>
                  <a:pt x="4034530" y="199451"/>
                  <a:pt x="4074202" y="238734"/>
                  <a:pt x="4134285" y="235592"/>
                </a:cubicBezTo>
                <a:cubicBezTo>
                  <a:pt x="4157674" y="206403"/>
                  <a:pt x="4174806" y="233822"/>
                  <a:pt x="4220717" y="192946"/>
                </a:cubicBezTo>
                <a:cubicBezTo>
                  <a:pt x="4222964" y="196132"/>
                  <a:pt x="4225687" y="199002"/>
                  <a:pt x="4228802" y="201468"/>
                </a:cubicBezTo>
                <a:cubicBezTo>
                  <a:pt x="4246898" y="215792"/>
                  <a:pt x="4274013" y="213632"/>
                  <a:pt x="4289361" y="196642"/>
                </a:cubicBezTo>
                <a:cubicBezTo>
                  <a:pt x="4363212" y="140627"/>
                  <a:pt x="4433598" y="135488"/>
                  <a:pt x="4498913" y="118915"/>
                </a:cubicBezTo>
                <a:cubicBezTo>
                  <a:pt x="4573135" y="105586"/>
                  <a:pt x="4527062" y="166416"/>
                  <a:pt x="4617330" y="111163"/>
                </a:cubicBezTo>
                <a:cubicBezTo>
                  <a:pt x="4628518" y="129608"/>
                  <a:pt x="4640397" y="129405"/>
                  <a:pt x="4659778" y="118219"/>
                </a:cubicBezTo>
                <a:cubicBezTo>
                  <a:pt x="4695929" y="113193"/>
                  <a:pt x="4695958" y="162259"/>
                  <a:pt x="4730870" y="129432"/>
                </a:cubicBezTo>
                <a:cubicBezTo>
                  <a:pt x="4725822" y="156271"/>
                  <a:pt x="4800214" y="133127"/>
                  <a:pt x="4785037" y="161964"/>
                </a:cubicBezTo>
                <a:cubicBezTo>
                  <a:pt x="4810025" y="183633"/>
                  <a:pt x="4819434" y="143205"/>
                  <a:pt x="4844073" y="161768"/>
                </a:cubicBezTo>
                <a:cubicBezTo>
                  <a:pt x="4870797" y="164132"/>
                  <a:pt x="4827288" y="135164"/>
                  <a:pt x="4856454" y="130488"/>
                </a:cubicBezTo>
                <a:cubicBezTo>
                  <a:pt x="4892086" y="129553"/>
                  <a:pt x="4889263" y="81477"/>
                  <a:pt x="4920038" y="140418"/>
                </a:cubicBezTo>
                <a:cubicBezTo>
                  <a:pt x="4956358" y="122308"/>
                  <a:pt x="4965108" y="149263"/>
                  <a:pt x="5016639" y="158905"/>
                </a:cubicBezTo>
                <a:cubicBezTo>
                  <a:pt x="5037063" y="141828"/>
                  <a:pt x="5054534" y="147986"/>
                  <a:pt x="5072009" y="161502"/>
                </a:cubicBezTo>
                <a:cubicBezTo>
                  <a:pt x="5121260" y="153653"/>
                  <a:pt x="5167555" y="172635"/>
                  <a:pt x="5223626" y="177356"/>
                </a:cubicBezTo>
                <a:cubicBezTo>
                  <a:pt x="5282824" y="155243"/>
                  <a:pt x="5315859" y="195041"/>
                  <a:pt x="5375773" y="199913"/>
                </a:cubicBezTo>
                <a:cubicBezTo>
                  <a:pt x="5432511" y="156218"/>
                  <a:pt x="5417550" y="256036"/>
                  <a:pt x="5467502" y="250963"/>
                </a:cubicBezTo>
                <a:cubicBezTo>
                  <a:pt x="5547124" y="209975"/>
                  <a:pt x="5467171" y="283839"/>
                  <a:pt x="5592395" y="265434"/>
                </a:cubicBezTo>
                <a:cubicBezTo>
                  <a:pt x="5599201" y="258867"/>
                  <a:pt x="5614752" y="264706"/>
                  <a:pt x="5613532" y="273379"/>
                </a:cubicBezTo>
                <a:cubicBezTo>
                  <a:pt x="5621390" y="270408"/>
                  <a:pt x="5639720" y="253173"/>
                  <a:pt x="5642173" y="266904"/>
                </a:cubicBezTo>
                <a:cubicBezTo>
                  <a:pt x="5682296" y="267049"/>
                  <a:pt x="5721812" y="257513"/>
                  <a:pt x="5756910" y="239211"/>
                </a:cubicBezTo>
                <a:cubicBezTo>
                  <a:pt x="5834998" y="260050"/>
                  <a:pt x="5790596" y="197229"/>
                  <a:pt x="5846667" y="201786"/>
                </a:cubicBezTo>
                <a:cubicBezTo>
                  <a:pt x="5892444" y="227312"/>
                  <a:pt x="5908324" y="204527"/>
                  <a:pt x="5960732" y="220708"/>
                </a:cubicBezTo>
                <a:cubicBezTo>
                  <a:pt x="5977124" y="175349"/>
                  <a:pt x="6009640" y="223654"/>
                  <a:pt x="6029542" y="210339"/>
                </a:cubicBezTo>
                <a:cubicBezTo>
                  <a:pt x="6063108" y="261420"/>
                  <a:pt x="6107411" y="160034"/>
                  <a:pt x="6141123" y="159923"/>
                </a:cubicBezTo>
                <a:cubicBezTo>
                  <a:pt x="6198068" y="167749"/>
                  <a:pt x="6260628" y="219715"/>
                  <a:pt x="6290640" y="167441"/>
                </a:cubicBezTo>
                <a:cubicBezTo>
                  <a:pt x="6295193" y="188689"/>
                  <a:pt x="6290494" y="217816"/>
                  <a:pt x="6322806" y="213293"/>
                </a:cubicBezTo>
                <a:cubicBezTo>
                  <a:pt x="6335911" y="223881"/>
                  <a:pt x="6338726" y="256581"/>
                  <a:pt x="6364914" y="240140"/>
                </a:cubicBezTo>
                <a:cubicBezTo>
                  <a:pt x="6331888" y="211628"/>
                  <a:pt x="6385856" y="207033"/>
                  <a:pt x="6380420" y="173195"/>
                </a:cubicBezTo>
                <a:cubicBezTo>
                  <a:pt x="6420580" y="151473"/>
                  <a:pt x="6513519" y="179296"/>
                  <a:pt x="6507891" y="118474"/>
                </a:cubicBezTo>
                <a:cubicBezTo>
                  <a:pt x="6519398" y="82452"/>
                  <a:pt x="6571830" y="137398"/>
                  <a:pt x="6571807" y="98636"/>
                </a:cubicBezTo>
                <a:cubicBezTo>
                  <a:pt x="6594702" y="123421"/>
                  <a:pt x="6634676" y="82071"/>
                  <a:pt x="6671880" y="82931"/>
                </a:cubicBezTo>
                <a:cubicBezTo>
                  <a:pt x="6678855" y="65407"/>
                  <a:pt x="6687415" y="66196"/>
                  <a:pt x="6702266" y="75470"/>
                </a:cubicBezTo>
                <a:cubicBezTo>
                  <a:pt x="6747004" y="78450"/>
                  <a:pt x="6798307" y="53072"/>
                  <a:pt x="6845802" y="24496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6" descr="Diagram&#10;&#10;Description automatically generated">
            <a:extLst>
              <a:ext uri="{FF2B5EF4-FFF2-40B4-BE49-F238E27FC236}">
                <a16:creationId xmlns:a16="http://schemas.microsoft.com/office/drawing/2014/main" id="{340015A7-1941-EBF5-B971-13D9B0EAAC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1243103" y="1320523"/>
            <a:ext cx="9814344" cy="5438956"/>
          </a:xfrm>
        </p:spPr>
      </p:pic>
    </p:spTree>
    <p:extLst>
      <p:ext uri="{BB962C8B-B14F-4D97-AF65-F5344CB8AC3E}">
        <p14:creationId xmlns:p14="http://schemas.microsoft.com/office/powerpoint/2010/main" val="155163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EB2E8C4-C3E7-4048-A43D-9859510CF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744" y="0"/>
            <a:ext cx="1286256" cy="68580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12490710" y="6342652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481710" y="6333652"/>
                <a:ext cx="18000" cy="18000"/>
              </a:xfrm>
              <a:prstGeom prst="rect">
                <a:avLst/>
              </a:prstGeom>
            </p:spPr>
          </p:pic>
        </mc:Fallback>
      </mc:AlternateContent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3C47741D-36A8-4C70-BBA7-B31B9E7378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E86B748-A671-4409-B64C-3B8939825B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69604" y="0"/>
            <a:ext cx="2422397" cy="6858000"/>
          </a:xfrm>
          <a:custGeom>
            <a:avLst/>
            <a:gdLst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56158 w 2422397"/>
              <a:gd name="connsiteY8" fmla="*/ 6624029 h 6858000"/>
              <a:gd name="connsiteX9" fmla="*/ 179667 w 2422397"/>
              <a:gd name="connsiteY9" fmla="*/ 6581637 h 6858000"/>
              <a:gd name="connsiteX10" fmla="*/ 168724 w 2422397"/>
              <a:gd name="connsiteY10" fmla="*/ 6547069 h 6858000"/>
              <a:gd name="connsiteX11" fmla="*/ 199197 w 2422397"/>
              <a:gd name="connsiteY11" fmla="*/ 6509743 h 6858000"/>
              <a:gd name="connsiteX12" fmla="*/ 247224 w 2422397"/>
              <a:gd name="connsiteY12" fmla="*/ 6455839 h 6858000"/>
              <a:gd name="connsiteX13" fmla="*/ 270687 w 2422397"/>
              <a:gd name="connsiteY13" fmla="*/ 6418363 h 6858000"/>
              <a:gd name="connsiteX14" fmla="*/ 339376 w 2422397"/>
              <a:gd name="connsiteY14" fmla="*/ 6322934 h 6858000"/>
              <a:gd name="connsiteX15" fmla="*/ 411681 w 2422397"/>
              <a:gd name="connsiteY15" fmla="*/ 6232635 h 6858000"/>
              <a:gd name="connsiteX16" fmla="*/ 466639 w 2422397"/>
              <a:gd name="connsiteY16" fmla="*/ 6218313 h 6858000"/>
              <a:gd name="connsiteX17" fmla="*/ 470822 w 2422397"/>
              <a:gd name="connsiteY17" fmla="*/ 6213220 h 6858000"/>
              <a:gd name="connsiteX18" fmla="*/ 476871 w 2422397"/>
              <a:gd name="connsiteY18" fmla="*/ 6192715 h 6858000"/>
              <a:gd name="connsiteX19" fmla="*/ 478259 w 2422397"/>
              <a:gd name="connsiteY19" fmla="*/ 6183918 h 6858000"/>
              <a:gd name="connsiteX20" fmla="*/ 482177 w 2422397"/>
              <a:gd name="connsiteY20" fmla="*/ 6173358 h 6858000"/>
              <a:gd name="connsiteX21" fmla="*/ 482556 w 2422397"/>
              <a:gd name="connsiteY21" fmla="*/ 6173443 h 6858000"/>
              <a:gd name="connsiteX22" fmla="*/ 485673 w 2422397"/>
              <a:gd name="connsiteY22" fmla="*/ 6162875 h 6858000"/>
              <a:gd name="connsiteX23" fmla="*/ 497360 w 2422397"/>
              <a:gd name="connsiteY23" fmla="*/ 6106789 h 6858000"/>
              <a:gd name="connsiteX24" fmla="*/ 547843 w 2422397"/>
              <a:gd name="connsiteY24" fmla="*/ 6075666 h 6858000"/>
              <a:gd name="connsiteX25" fmla="*/ 562259 w 2422397"/>
              <a:gd name="connsiteY25" fmla="*/ 6054865 h 6858000"/>
              <a:gd name="connsiteX26" fmla="*/ 571463 w 2422397"/>
              <a:gd name="connsiteY26" fmla="*/ 6045606 h 6858000"/>
              <a:gd name="connsiteX27" fmla="*/ 573012 w 2422397"/>
              <a:gd name="connsiteY27" fmla="*/ 6046223 h 6858000"/>
              <a:gd name="connsiteX28" fmla="*/ 584071 w 2422397"/>
              <a:gd name="connsiteY28" fmla="*/ 5992286 h 6858000"/>
              <a:gd name="connsiteX29" fmla="*/ 587812 w 2422397"/>
              <a:gd name="connsiteY29" fmla="*/ 5987907 h 6858000"/>
              <a:gd name="connsiteX30" fmla="*/ 592115 w 2422397"/>
              <a:gd name="connsiteY30" fmla="*/ 5949187 h 6858000"/>
              <a:gd name="connsiteX31" fmla="*/ 595889 w 2422397"/>
              <a:gd name="connsiteY31" fmla="*/ 5931081 h 6858000"/>
              <a:gd name="connsiteX32" fmla="*/ 593758 w 2422397"/>
              <a:gd name="connsiteY32" fmla="*/ 5922047 h 6858000"/>
              <a:gd name="connsiteX33" fmla="*/ 600949 w 2422397"/>
              <a:gd name="connsiteY33" fmla="*/ 5897316 h 6858000"/>
              <a:gd name="connsiteX34" fmla="*/ 602981 w 2422397"/>
              <a:gd name="connsiteY34" fmla="*/ 5895955 h 6858000"/>
              <a:gd name="connsiteX35" fmla="*/ 604430 w 2422397"/>
              <a:gd name="connsiteY35" fmla="*/ 5870052 h 6858000"/>
              <a:gd name="connsiteX36" fmla="*/ 600218 w 2422397"/>
              <a:gd name="connsiteY36" fmla="*/ 5841702 h 6858000"/>
              <a:gd name="connsiteX37" fmla="*/ 678370 w 2422397"/>
              <a:gd name="connsiteY37" fmla="*/ 5652188 h 6858000"/>
              <a:gd name="connsiteX38" fmla="*/ 698667 w 2422397"/>
              <a:gd name="connsiteY38" fmla="*/ 5430788 h 6858000"/>
              <a:gd name="connsiteX39" fmla="*/ 723657 w 2422397"/>
              <a:gd name="connsiteY39" fmla="*/ 5356170 h 6858000"/>
              <a:gd name="connsiteX40" fmla="*/ 723661 w 2422397"/>
              <a:gd name="connsiteY40" fmla="*/ 5356076 h 6858000"/>
              <a:gd name="connsiteX41" fmla="*/ 720651 w 2422397"/>
              <a:gd name="connsiteY41" fmla="*/ 5331990 h 6858000"/>
              <a:gd name="connsiteX42" fmla="*/ 725358 w 2422397"/>
              <a:gd name="connsiteY42" fmla="*/ 5309193 h 6858000"/>
              <a:gd name="connsiteX43" fmla="*/ 726926 w 2422397"/>
              <a:gd name="connsiteY43" fmla="*/ 5311182 h 6858000"/>
              <a:gd name="connsiteX44" fmla="*/ 727761 w 2422397"/>
              <a:gd name="connsiteY44" fmla="*/ 5304702 h 6858000"/>
              <a:gd name="connsiteX45" fmla="*/ 732974 w 2422397"/>
              <a:gd name="connsiteY45" fmla="*/ 5303522 h 6858000"/>
              <a:gd name="connsiteX46" fmla="*/ 740184 w 2422397"/>
              <a:gd name="connsiteY46" fmla="*/ 5323549 h 6858000"/>
              <a:gd name="connsiteX47" fmla="*/ 744025 w 2422397"/>
              <a:gd name="connsiteY47" fmla="*/ 5308392 h 6858000"/>
              <a:gd name="connsiteX48" fmla="*/ 778119 w 2422397"/>
              <a:gd name="connsiteY48" fmla="*/ 5302536 h 6858000"/>
              <a:gd name="connsiteX49" fmla="*/ 821529 w 2422397"/>
              <a:gd name="connsiteY49" fmla="*/ 5012929 h 6858000"/>
              <a:gd name="connsiteX50" fmla="*/ 846340 w 2422397"/>
              <a:gd name="connsiteY50" fmla="*/ 4944976 h 6858000"/>
              <a:gd name="connsiteX51" fmla="*/ 840157 w 2422397"/>
              <a:gd name="connsiteY51" fmla="*/ 4872869 h 6858000"/>
              <a:gd name="connsiteX52" fmla="*/ 855718 w 2422397"/>
              <a:gd name="connsiteY52" fmla="*/ 4850916 h 6858000"/>
              <a:gd name="connsiteX53" fmla="*/ 858709 w 2422397"/>
              <a:gd name="connsiteY53" fmla="*/ 4847264 h 6858000"/>
              <a:gd name="connsiteX54" fmla="*/ 863990 w 2422397"/>
              <a:gd name="connsiteY54" fmla="*/ 4829718 h 6858000"/>
              <a:gd name="connsiteX55" fmla="*/ 873842 w 2422397"/>
              <a:gd name="connsiteY55" fmla="*/ 4828439 h 6858000"/>
              <a:gd name="connsiteX56" fmla="*/ 887779 w 2422397"/>
              <a:gd name="connsiteY56" fmla="*/ 4804655 h 6858000"/>
              <a:gd name="connsiteX57" fmla="*/ 893894 w 2422397"/>
              <a:gd name="connsiteY57" fmla="*/ 4777060 h 6858000"/>
              <a:gd name="connsiteX58" fmla="*/ 883546 w 2422397"/>
              <a:gd name="connsiteY58" fmla="*/ 4777089 h 6858000"/>
              <a:gd name="connsiteX59" fmla="*/ 883812 w 2422397"/>
              <a:gd name="connsiteY59" fmla="*/ 4774559 h 6858000"/>
              <a:gd name="connsiteX60" fmla="*/ 903401 w 2422397"/>
              <a:gd name="connsiteY60" fmla="*/ 4679442 h 6858000"/>
              <a:gd name="connsiteX61" fmla="*/ 916253 w 2422397"/>
              <a:gd name="connsiteY61" fmla="*/ 4651970 h 6858000"/>
              <a:gd name="connsiteX62" fmla="*/ 922608 w 2422397"/>
              <a:gd name="connsiteY62" fmla="*/ 4649785 h 6858000"/>
              <a:gd name="connsiteX63" fmla="*/ 924139 w 2422397"/>
              <a:gd name="connsiteY63" fmla="*/ 4631605 h 6858000"/>
              <a:gd name="connsiteX64" fmla="*/ 920872 w 2422397"/>
              <a:gd name="connsiteY64" fmla="*/ 4609075 h 6858000"/>
              <a:gd name="connsiteX65" fmla="*/ 941607 w 2422397"/>
              <a:gd name="connsiteY65" fmla="*/ 4514226 h 6858000"/>
              <a:gd name="connsiteX66" fmla="*/ 957889 w 2422397"/>
              <a:gd name="connsiteY66" fmla="*/ 4481699 h 6858000"/>
              <a:gd name="connsiteX67" fmla="*/ 974975 w 2422397"/>
              <a:gd name="connsiteY67" fmla="*/ 4433921 h 6858000"/>
              <a:gd name="connsiteX68" fmla="*/ 1011638 w 2422397"/>
              <a:gd name="connsiteY68" fmla="*/ 4352312 h 6858000"/>
              <a:gd name="connsiteX69" fmla="*/ 1049579 w 2422397"/>
              <a:gd name="connsiteY69" fmla="*/ 4237953 h 6858000"/>
              <a:gd name="connsiteX70" fmla="*/ 1041314 w 2422397"/>
              <a:gd name="connsiteY70" fmla="*/ 4139706 h 6858000"/>
              <a:gd name="connsiteX71" fmla="*/ 1049328 w 2422397"/>
              <a:gd name="connsiteY71" fmla="*/ 4134671 h 6858000"/>
              <a:gd name="connsiteX72" fmla="*/ 1061133 w 2422397"/>
              <a:gd name="connsiteY72" fmla="*/ 4074160 h 6858000"/>
              <a:gd name="connsiteX73" fmla="*/ 1059121 w 2422397"/>
              <a:gd name="connsiteY73" fmla="*/ 3844497 h 6858000"/>
              <a:gd name="connsiteX74" fmla="*/ 1083386 w 2422397"/>
              <a:gd name="connsiteY74" fmla="*/ 3726730 h 6858000"/>
              <a:gd name="connsiteX75" fmla="*/ 1098990 w 2422397"/>
              <a:gd name="connsiteY75" fmla="*/ 3687782 h 6858000"/>
              <a:gd name="connsiteX76" fmla="*/ 1124701 w 2422397"/>
              <a:gd name="connsiteY76" fmla="*/ 3622348 h 6858000"/>
              <a:gd name="connsiteX77" fmla="*/ 1161137 w 2422397"/>
              <a:gd name="connsiteY77" fmla="*/ 3580464 h 6858000"/>
              <a:gd name="connsiteX78" fmla="*/ 1175812 w 2422397"/>
              <a:gd name="connsiteY78" fmla="*/ 3522969 h 6858000"/>
              <a:gd name="connsiteX79" fmla="*/ 1156951 w 2422397"/>
              <a:gd name="connsiteY79" fmla="*/ 3500538 h 6858000"/>
              <a:gd name="connsiteX80" fmla="*/ 1179877 w 2422397"/>
              <a:gd name="connsiteY80" fmla="*/ 3441984 h 6858000"/>
              <a:gd name="connsiteX81" fmla="*/ 1217096 w 2422397"/>
              <a:gd name="connsiteY81" fmla="*/ 3354156 h 6858000"/>
              <a:gd name="connsiteX82" fmla="*/ 1232811 w 2422397"/>
              <a:gd name="connsiteY82" fmla="*/ 3301153 h 6858000"/>
              <a:gd name="connsiteX83" fmla="*/ 1281985 w 2422397"/>
              <a:gd name="connsiteY83" fmla="*/ 3158933 h 6858000"/>
              <a:gd name="connsiteX84" fmla="*/ 1335997 w 2422397"/>
              <a:gd name="connsiteY84" fmla="*/ 3018423 h 6858000"/>
              <a:gd name="connsiteX85" fmla="*/ 1394864 w 2422397"/>
              <a:gd name="connsiteY85" fmla="*/ 2946152 h 6858000"/>
              <a:gd name="connsiteX86" fmla="*/ 1436360 w 2422397"/>
              <a:gd name="connsiteY86" fmla="*/ 2829469 h 6858000"/>
              <a:gd name="connsiteX87" fmla="*/ 1447242 w 2422397"/>
              <a:gd name="connsiteY87" fmla="*/ 2811546 h 6858000"/>
              <a:gd name="connsiteX88" fmla="*/ 1449881 w 2422397"/>
              <a:gd name="connsiteY88" fmla="*/ 2781535 h 6858000"/>
              <a:gd name="connsiteX89" fmla="*/ 1459218 w 2422397"/>
              <a:gd name="connsiteY89" fmla="*/ 2660724 h 6858000"/>
              <a:gd name="connsiteX90" fmla="*/ 1455455 w 2422397"/>
              <a:gd name="connsiteY90" fmla="*/ 2560980 h 6858000"/>
              <a:gd name="connsiteX91" fmla="*/ 1497362 w 2422397"/>
              <a:gd name="connsiteY91" fmla="*/ 2456303 h 6858000"/>
              <a:gd name="connsiteX92" fmla="*/ 1507343 w 2422397"/>
              <a:gd name="connsiteY92" fmla="*/ 2385923 h 6858000"/>
              <a:gd name="connsiteX93" fmla="*/ 1499931 w 2422397"/>
              <a:gd name="connsiteY93" fmla="*/ 2260635 h 6858000"/>
              <a:gd name="connsiteX94" fmla="*/ 1542723 w 2422397"/>
              <a:gd name="connsiteY94" fmla="*/ 2117686 h 6858000"/>
              <a:gd name="connsiteX95" fmla="*/ 1582995 w 2422397"/>
              <a:gd name="connsiteY95" fmla="*/ 2101627 h 6858000"/>
              <a:gd name="connsiteX96" fmla="*/ 1612413 w 2422397"/>
              <a:gd name="connsiteY96" fmla="*/ 2069584 h 6858000"/>
              <a:gd name="connsiteX97" fmla="*/ 1569289 w 2422397"/>
              <a:gd name="connsiteY97" fmla="*/ 2032263 h 6858000"/>
              <a:gd name="connsiteX98" fmla="*/ 1562841 w 2422397"/>
              <a:gd name="connsiteY98" fmla="*/ 1890085 h 6858000"/>
              <a:gd name="connsiteX99" fmla="*/ 1564944 w 2422397"/>
              <a:gd name="connsiteY99" fmla="*/ 1821321 h 6858000"/>
              <a:gd name="connsiteX100" fmla="*/ 1579022 w 2422397"/>
              <a:gd name="connsiteY100" fmla="*/ 1718757 h 6858000"/>
              <a:gd name="connsiteX101" fmla="*/ 1590196 w 2422397"/>
              <a:gd name="connsiteY101" fmla="*/ 1595914 h 6858000"/>
              <a:gd name="connsiteX102" fmla="*/ 1624363 w 2422397"/>
              <a:gd name="connsiteY102" fmla="*/ 1502483 h 6858000"/>
              <a:gd name="connsiteX103" fmla="*/ 1631539 w 2422397"/>
              <a:gd name="connsiteY103" fmla="*/ 1431520 h 6858000"/>
              <a:gd name="connsiteX104" fmla="*/ 1646296 w 2422397"/>
              <a:gd name="connsiteY104" fmla="*/ 1333057 h 6858000"/>
              <a:gd name="connsiteX105" fmla="*/ 1659787 w 2422397"/>
              <a:gd name="connsiteY105" fmla="*/ 1197540 h 6858000"/>
              <a:gd name="connsiteX106" fmla="*/ 1706993 w 2422397"/>
              <a:gd name="connsiteY106" fmla="*/ 1104797 h 6858000"/>
              <a:gd name="connsiteX107" fmla="*/ 1777273 w 2422397"/>
              <a:gd name="connsiteY107" fmla="*/ 916268 h 6858000"/>
              <a:gd name="connsiteX108" fmla="*/ 1859912 w 2422397"/>
              <a:gd name="connsiteY108" fmla="*/ 775598 h 6858000"/>
              <a:gd name="connsiteX109" fmla="*/ 1911831 w 2422397"/>
              <a:gd name="connsiteY109" fmla="*/ 696577 h 6858000"/>
              <a:gd name="connsiteX110" fmla="*/ 1942209 w 2422397"/>
              <a:gd name="connsiteY110" fmla="*/ 575807 h 6858000"/>
              <a:gd name="connsiteX111" fmla="*/ 1951374 w 2422397"/>
              <a:gd name="connsiteY111" fmla="*/ 556682 h 6858000"/>
              <a:gd name="connsiteX112" fmla="*/ 1951170 w 2422397"/>
              <a:gd name="connsiteY112" fmla="*/ 526639 h 6858000"/>
              <a:gd name="connsiteX113" fmla="*/ 1949059 w 2422397"/>
              <a:gd name="connsiteY113" fmla="*/ 405872 h 6858000"/>
              <a:gd name="connsiteX114" fmla="*/ 1935866 w 2422397"/>
              <a:gd name="connsiteY114" fmla="*/ 307622 h 6858000"/>
              <a:gd name="connsiteX115" fmla="*/ 1967790 w 2422397"/>
              <a:gd name="connsiteY115" fmla="*/ 198682 h 6858000"/>
              <a:gd name="connsiteX116" fmla="*/ 1971093 w 2422397"/>
              <a:gd name="connsiteY116" fmla="*/ 127747 h 6858000"/>
              <a:gd name="connsiteX117" fmla="*/ 1951841 w 2422397"/>
              <a:gd name="connsiteY117" fmla="*/ 4678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56158 w 2422397"/>
              <a:gd name="connsiteY8" fmla="*/ 6624029 h 6858000"/>
              <a:gd name="connsiteX9" fmla="*/ 179667 w 2422397"/>
              <a:gd name="connsiteY9" fmla="*/ 6581637 h 6858000"/>
              <a:gd name="connsiteX10" fmla="*/ 168724 w 2422397"/>
              <a:gd name="connsiteY10" fmla="*/ 6547069 h 6858000"/>
              <a:gd name="connsiteX11" fmla="*/ 199197 w 2422397"/>
              <a:gd name="connsiteY11" fmla="*/ 6509743 h 6858000"/>
              <a:gd name="connsiteX12" fmla="*/ 247224 w 2422397"/>
              <a:gd name="connsiteY12" fmla="*/ 6455839 h 6858000"/>
              <a:gd name="connsiteX13" fmla="*/ 270687 w 2422397"/>
              <a:gd name="connsiteY13" fmla="*/ 6418363 h 6858000"/>
              <a:gd name="connsiteX14" fmla="*/ 339376 w 2422397"/>
              <a:gd name="connsiteY14" fmla="*/ 6322934 h 6858000"/>
              <a:gd name="connsiteX15" fmla="*/ 411681 w 2422397"/>
              <a:gd name="connsiteY15" fmla="*/ 6232635 h 6858000"/>
              <a:gd name="connsiteX16" fmla="*/ 466639 w 2422397"/>
              <a:gd name="connsiteY16" fmla="*/ 6218313 h 6858000"/>
              <a:gd name="connsiteX17" fmla="*/ 470822 w 2422397"/>
              <a:gd name="connsiteY17" fmla="*/ 6213220 h 6858000"/>
              <a:gd name="connsiteX18" fmla="*/ 476871 w 2422397"/>
              <a:gd name="connsiteY18" fmla="*/ 6192715 h 6858000"/>
              <a:gd name="connsiteX19" fmla="*/ 478259 w 2422397"/>
              <a:gd name="connsiteY19" fmla="*/ 6183918 h 6858000"/>
              <a:gd name="connsiteX20" fmla="*/ 482177 w 2422397"/>
              <a:gd name="connsiteY20" fmla="*/ 6173358 h 6858000"/>
              <a:gd name="connsiteX21" fmla="*/ 482556 w 2422397"/>
              <a:gd name="connsiteY21" fmla="*/ 6173443 h 6858000"/>
              <a:gd name="connsiteX22" fmla="*/ 485673 w 2422397"/>
              <a:gd name="connsiteY22" fmla="*/ 6162875 h 6858000"/>
              <a:gd name="connsiteX23" fmla="*/ 497360 w 2422397"/>
              <a:gd name="connsiteY23" fmla="*/ 6106789 h 6858000"/>
              <a:gd name="connsiteX24" fmla="*/ 547843 w 2422397"/>
              <a:gd name="connsiteY24" fmla="*/ 6075666 h 6858000"/>
              <a:gd name="connsiteX25" fmla="*/ 562259 w 2422397"/>
              <a:gd name="connsiteY25" fmla="*/ 6054865 h 6858000"/>
              <a:gd name="connsiteX26" fmla="*/ 571463 w 2422397"/>
              <a:gd name="connsiteY26" fmla="*/ 6045606 h 6858000"/>
              <a:gd name="connsiteX27" fmla="*/ 573012 w 2422397"/>
              <a:gd name="connsiteY27" fmla="*/ 6046223 h 6858000"/>
              <a:gd name="connsiteX28" fmla="*/ 584071 w 2422397"/>
              <a:gd name="connsiteY28" fmla="*/ 5992286 h 6858000"/>
              <a:gd name="connsiteX29" fmla="*/ 587812 w 2422397"/>
              <a:gd name="connsiteY29" fmla="*/ 5987907 h 6858000"/>
              <a:gd name="connsiteX30" fmla="*/ 592115 w 2422397"/>
              <a:gd name="connsiteY30" fmla="*/ 5949187 h 6858000"/>
              <a:gd name="connsiteX31" fmla="*/ 595889 w 2422397"/>
              <a:gd name="connsiteY31" fmla="*/ 5931081 h 6858000"/>
              <a:gd name="connsiteX32" fmla="*/ 593758 w 2422397"/>
              <a:gd name="connsiteY32" fmla="*/ 5922047 h 6858000"/>
              <a:gd name="connsiteX33" fmla="*/ 600949 w 2422397"/>
              <a:gd name="connsiteY33" fmla="*/ 5897316 h 6858000"/>
              <a:gd name="connsiteX34" fmla="*/ 602981 w 2422397"/>
              <a:gd name="connsiteY34" fmla="*/ 5895955 h 6858000"/>
              <a:gd name="connsiteX35" fmla="*/ 604430 w 2422397"/>
              <a:gd name="connsiteY35" fmla="*/ 5870052 h 6858000"/>
              <a:gd name="connsiteX36" fmla="*/ 600218 w 2422397"/>
              <a:gd name="connsiteY36" fmla="*/ 5841702 h 6858000"/>
              <a:gd name="connsiteX37" fmla="*/ 678370 w 2422397"/>
              <a:gd name="connsiteY37" fmla="*/ 5652188 h 6858000"/>
              <a:gd name="connsiteX38" fmla="*/ 698667 w 2422397"/>
              <a:gd name="connsiteY38" fmla="*/ 5430788 h 6858000"/>
              <a:gd name="connsiteX39" fmla="*/ 723657 w 2422397"/>
              <a:gd name="connsiteY39" fmla="*/ 5356170 h 6858000"/>
              <a:gd name="connsiteX40" fmla="*/ 723661 w 2422397"/>
              <a:gd name="connsiteY40" fmla="*/ 5356076 h 6858000"/>
              <a:gd name="connsiteX41" fmla="*/ 720651 w 2422397"/>
              <a:gd name="connsiteY41" fmla="*/ 5331990 h 6858000"/>
              <a:gd name="connsiteX42" fmla="*/ 725358 w 2422397"/>
              <a:gd name="connsiteY42" fmla="*/ 5309193 h 6858000"/>
              <a:gd name="connsiteX43" fmla="*/ 726926 w 2422397"/>
              <a:gd name="connsiteY43" fmla="*/ 5311182 h 6858000"/>
              <a:gd name="connsiteX44" fmla="*/ 727761 w 2422397"/>
              <a:gd name="connsiteY44" fmla="*/ 5304702 h 6858000"/>
              <a:gd name="connsiteX45" fmla="*/ 732974 w 2422397"/>
              <a:gd name="connsiteY45" fmla="*/ 5303522 h 6858000"/>
              <a:gd name="connsiteX46" fmla="*/ 740184 w 2422397"/>
              <a:gd name="connsiteY46" fmla="*/ 5323549 h 6858000"/>
              <a:gd name="connsiteX47" fmla="*/ 744025 w 2422397"/>
              <a:gd name="connsiteY47" fmla="*/ 5308392 h 6858000"/>
              <a:gd name="connsiteX48" fmla="*/ 778119 w 2422397"/>
              <a:gd name="connsiteY48" fmla="*/ 5302536 h 6858000"/>
              <a:gd name="connsiteX49" fmla="*/ 821529 w 2422397"/>
              <a:gd name="connsiteY49" fmla="*/ 5012929 h 6858000"/>
              <a:gd name="connsiteX50" fmla="*/ 846340 w 2422397"/>
              <a:gd name="connsiteY50" fmla="*/ 4944976 h 6858000"/>
              <a:gd name="connsiteX51" fmla="*/ 840157 w 2422397"/>
              <a:gd name="connsiteY51" fmla="*/ 4872869 h 6858000"/>
              <a:gd name="connsiteX52" fmla="*/ 855718 w 2422397"/>
              <a:gd name="connsiteY52" fmla="*/ 4850916 h 6858000"/>
              <a:gd name="connsiteX53" fmla="*/ 858709 w 2422397"/>
              <a:gd name="connsiteY53" fmla="*/ 4847264 h 6858000"/>
              <a:gd name="connsiteX54" fmla="*/ 863990 w 2422397"/>
              <a:gd name="connsiteY54" fmla="*/ 4829718 h 6858000"/>
              <a:gd name="connsiteX55" fmla="*/ 873842 w 2422397"/>
              <a:gd name="connsiteY55" fmla="*/ 4828439 h 6858000"/>
              <a:gd name="connsiteX56" fmla="*/ 887779 w 2422397"/>
              <a:gd name="connsiteY56" fmla="*/ 4804655 h 6858000"/>
              <a:gd name="connsiteX57" fmla="*/ 893894 w 2422397"/>
              <a:gd name="connsiteY57" fmla="*/ 4777060 h 6858000"/>
              <a:gd name="connsiteX58" fmla="*/ 883546 w 2422397"/>
              <a:gd name="connsiteY58" fmla="*/ 4777089 h 6858000"/>
              <a:gd name="connsiteX59" fmla="*/ 883812 w 2422397"/>
              <a:gd name="connsiteY59" fmla="*/ 4774559 h 6858000"/>
              <a:gd name="connsiteX60" fmla="*/ 903401 w 2422397"/>
              <a:gd name="connsiteY60" fmla="*/ 4679442 h 6858000"/>
              <a:gd name="connsiteX61" fmla="*/ 916253 w 2422397"/>
              <a:gd name="connsiteY61" fmla="*/ 4651970 h 6858000"/>
              <a:gd name="connsiteX62" fmla="*/ 922608 w 2422397"/>
              <a:gd name="connsiteY62" fmla="*/ 4649785 h 6858000"/>
              <a:gd name="connsiteX63" fmla="*/ 924139 w 2422397"/>
              <a:gd name="connsiteY63" fmla="*/ 4631605 h 6858000"/>
              <a:gd name="connsiteX64" fmla="*/ 920872 w 2422397"/>
              <a:gd name="connsiteY64" fmla="*/ 4609075 h 6858000"/>
              <a:gd name="connsiteX65" fmla="*/ 941607 w 2422397"/>
              <a:gd name="connsiteY65" fmla="*/ 4514226 h 6858000"/>
              <a:gd name="connsiteX66" fmla="*/ 957889 w 2422397"/>
              <a:gd name="connsiteY66" fmla="*/ 4481699 h 6858000"/>
              <a:gd name="connsiteX67" fmla="*/ 974975 w 2422397"/>
              <a:gd name="connsiteY67" fmla="*/ 4433921 h 6858000"/>
              <a:gd name="connsiteX68" fmla="*/ 1011638 w 2422397"/>
              <a:gd name="connsiteY68" fmla="*/ 4352312 h 6858000"/>
              <a:gd name="connsiteX69" fmla="*/ 1049579 w 2422397"/>
              <a:gd name="connsiteY69" fmla="*/ 4237953 h 6858000"/>
              <a:gd name="connsiteX70" fmla="*/ 1041314 w 2422397"/>
              <a:gd name="connsiteY70" fmla="*/ 4139706 h 6858000"/>
              <a:gd name="connsiteX71" fmla="*/ 1049328 w 2422397"/>
              <a:gd name="connsiteY71" fmla="*/ 4134671 h 6858000"/>
              <a:gd name="connsiteX72" fmla="*/ 1061133 w 2422397"/>
              <a:gd name="connsiteY72" fmla="*/ 4074160 h 6858000"/>
              <a:gd name="connsiteX73" fmla="*/ 1059121 w 2422397"/>
              <a:gd name="connsiteY73" fmla="*/ 3844497 h 6858000"/>
              <a:gd name="connsiteX74" fmla="*/ 1083386 w 2422397"/>
              <a:gd name="connsiteY74" fmla="*/ 3726730 h 6858000"/>
              <a:gd name="connsiteX75" fmla="*/ 1098990 w 2422397"/>
              <a:gd name="connsiteY75" fmla="*/ 3687782 h 6858000"/>
              <a:gd name="connsiteX76" fmla="*/ 1124701 w 2422397"/>
              <a:gd name="connsiteY76" fmla="*/ 3622348 h 6858000"/>
              <a:gd name="connsiteX77" fmla="*/ 1161137 w 2422397"/>
              <a:gd name="connsiteY77" fmla="*/ 3580464 h 6858000"/>
              <a:gd name="connsiteX78" fmla="*/ 1175812 w 2422397"/>
              <a:gd name="connsiteY78" fmla="*/ 3522969 h 6858000"/>
              <a:gd name="connsiteX79" fmla="*/ 1156951 w 2422397"/>
              <a:gd name="connsiteY79" fmla="*/ 3500538 h 6858000"/>
              <a:gd name="connsiteX80" fmla="*/ 1179877 w 2422397"/>
              <a:gd name="connsiteY80" fmla="*/ 3441984 h 6858000"/>
              <a:gd name="connsiteX81" fmla="*/ 1217096 w 2422397"/>
              <a:gd name="connsiteY81" fmla="*/ 3354156 h 6858000"/>
              <a:gd name="connsiteX82" fmla="*/ 1232811 w 2422397"/>
              <a:gd name="connsiteY82" fmla="*/ 3301153 h 6858000"/>
              <a:gd name="connsiteX83" fmla="*/ 1281985 w 2422397"/>
              <a:gd name="connsiteY83" fmla="*/ 3158933 h 6858000"/>
              <a:gd name="connsiteX84" fmla="*/ 1335997 w 2422397"/>
              <a:gd name="connsiteY84" fmla="*/ 3018423 h 6858000"/>
              <a:gd name="connsiteX85" fmla="*/ 1394864 w 2422397"/>
              <a:gd name="connsiteY85" fmla="*/ 2946152 h 6858000"/>
              <a:gd name="connsiteX86" fmla="*/ 1436360 w 2422397"/>
              <a:gd name="connsiteY86" fmla="*/ 2829469 h 6858000"/>
              <a:gd name="connsiteX87" fmla="*/ 1447242 w 2422397"/>
              <a:gd name="connsiteY87" fmla="*/ 2811546 h 6858000"/>
              <a:gd name="connsiteX88" fmla="*/ 1449881 w 2422397"/>
              <a:gd name="connsiteY88" fmla="*/ 2781535 h 6858000"/>
              <a:gd name="connsiteX89" fmla="*/ 1459218 w 2422397"/>
              <a:gd name="connsiteY89" fmla="*/ 2660724 h 6858000"/>
              <a:gd name="connsiteX90" fmla="*/ 1455455 w 2422397"/>
              <a:gd name="connsiteY90" fmla="*/ 2560980 h 6858000"/>
              <a:gd name="connsiteX91" fmla="*/ 1497362 w 2422397"/>
              <a:gd name="connsiteY91" fmla="*/ 2456303 h 6858000"/>
              <a:gd name="connsiteX92" fmla="*/ 1507343 w 2422397"/>
              <a:gd name="connsiteY92" fmla="*/ 2385923 h 6858000"/>
              <a:gd name="connsiteX93" fmla="*/ 1499931 w 2422397"/>
              <a:gd name="connsiteY93" fmla="*/ 2260635 h 6858000"/>
              <a:gd name="connsiteX94" fmla="*/ 1582995 w 2422397"/>
              <a:gd name="connsiteY94" fmla="*/ 2101627 h 6858000"/>
              <a:gd name="connsiteX95" fmla="*/ 1612413 w 2422397"/>
              <a:gd name="connsiteY95" fmla="*/ 2069584 h 6858000"/>
              <a:gd name="connsiteX96" fmla="*/ 1569289 w 2422397"/>
              <a:gd name="connsiteY96" fmla="*/ 2032263 h 6858000"/>
              <a:gd name="connsiteX97" fmla="*/ 1562841 w 2422397"/>
              <a:gd name="connsiteY97" fmla="*/ 1890085 h 6858000"/>
              <a:gd name="connsiteX98" fmla="*/ 1564944 w 2422397"/>
              <a:gd name="connsiteY98" fmla="*/ 1821321 h 6858000"/>
              <a:gd name="connsiteX99" fmla="*/ 1579022 w 2422397"/>
              <a:gd name="connsiteY99" fmla="*/ 1718757 h 6858000"/>
              <a:gd name="connsiteX100" fmla="*/ 1590196 w 2422397"/>
              <a:gd name="connsiteY100" fmla="*/ 1595914 h 6858000"/>
              <a:gd name="connsiteX101" fmla="*/ 1624363 w 2422397"/>
              <a:gd name="connsiteY101" fmla="*/ 1502483 h 6858000"/>
              <a:gd name="connsiteX102" fmla="*/ 1631539 w 2422397"/>
              <a:gd name="connsiteY102" fmla="*/ 1431520 h 6858000"/>
              <a:gd name="connsiteX103" fmla="*/ 1646296 w 2422397"/>
              <a:gd name="connsiteY103" fmla="*/ 1333057 h 6858000"/>
              <a:gd name="connsiteX104" fmla="*/ 1659787 w 2422397"/>
              <a:gd name="connsiteY104" fmla="*/ 1197540 h 6858000"/>
              <a:gd name="connsiteX105" fmla="*/ 1706993 w 2422397"/>
              <a:gd name="connsiteY105" fmla="*/ 1104797 h 6858000"/>
              <a:gd name="connsiteX106" fmla="*/ 1777273 w 2422397"/>
              <a:gd name="connsiteY106" fmla="*/ 916268 h 6858000"/>
              <a:gd name="connsiteX107" fmla="*/ 1859912 w 2422397"/>
              <a:gd name="connsiteY107" fmla="*/ 775598 h 6858000"/>
              <a:gd name="connsiteX108" fmla="*/ 1911831 w 2422397"/>
              <a:gd name="connsiteY108" fmla="*/ 696577 h 6858000"/>
              <a:gd name="connsiteX109" fmla="*/ 1942209 w 2422397"/>
              <a:gd name="connsiteY109" fmla="*/ 575807 h 6858000"/>
              <a:gd name="connsiteX110" fmla="*/ 1951374 w 2422397"/>
              <a:gd name="connsiteY110" fmla="*/ 556682 h 6858000"/>
              <a:gd name="connsiteX111" fmla="*/ 1951170 w 2422397"/>
              <a:gd name="connsiteY111" fmla="*/ 526639 h 6858000"/>
              <a:gd name="connsiteX112" fmla="*/ 1949059 w 2422397"/>
              <a:gd name="connsiteY112" fmla="*/ 405872 h 6858000"/>
              <a:gd name="connsiteX113" fmla="*/ 1935866 w 2422397"/>
              <a:gd name="connsiteY113" fmla="*/ 307622 h 6858000"/>
              <a:gd name="connsiteX114" fmla="*/ 1967790 w 2422397"/>
              <a:gd name="connsiteY114" fmla="*/ 198682 h 6858000"/>
              <a:gd name="connsiteX115" fmla="*/ 1971093 w 2422397"/>
              <a:gd name="connsiteY115" fmla="*/ 127747 h 6858000"/>
              <a:gd name="connsiteX116" fmla="*/ 1951841 w 2422397"/>
              <a:gd name="connsiteY116" fmla="*/ 4678 h 6858000"/>
              <a:gd name="connsiteX117" fmla="*/ 1953649 w 2422397"/>
              <a:gd name="connsiteY117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56158 w 2422397"/>
              <a:gd name="connsiteY8" fmla="*/ 6624029 h 6858000"/>
              <a:gd name="connsiteX9" fmla="*/ 179667 w 2422397"/>
              <a:gd name="connsiteY9" fmla="*/ 6581637 h 6858000"/>
              <a:gd name="connsiteX10" fmla="*/ 168724 w 2422397"/>
              <a:gd name="connsiteY10" fmla="*/ 6547069 h 6858000"/>
              <a:gd name="connsiteX11" fmla="*/ 199197 w 2422397"/>
              <a:gd name="connsiteY11" fmla="*/ 6509743 h 6858000"/>
              <a:gd name="connsiteX12" fmla="*/ 247224 w 2422397"/>
              <a:gd name="connsiteY12" fmla="*/ 6455839 h 6858000"/>
              <a:gd name="connsiteX13" fmla="*/ 270687 w 2422397"/>
              <a:gd name="connsiteY13" fmla="*/ 6418363 h 6858000"/>
              <a:gd name="connsiteX14" fmla="*/ 339376 w 2422397"/>
              <a:gd name="connsiteY14" fmla="*/ 6322934 h 6858000"/>
              <a:gd name="connsiteX15" fmla="*/ 411681 w 2422397"/>
              <a:gd name="connsiteY15" fmla="*/ 6232635 h 6858000"/>
              <a:gd name="connsiteX16" fmla="*/ 466639 w 2422397"/>
              <a:gd name="connsiteY16" fmla="*/ 6218313 h 6858000"/>
              <a:gd name="connsiteX17" fmla="*/ 470822 w 2422397"/>
              <a:gd name="connsiteY17" fmla="*/ 6213220 h 6858000"/>
              <a:gd name="connsiteX18" fmla="*/ 476871 w 2422397"/>
              <a:gd name="connsiteY18" fmla="*/ 6192715 h 6858000"/>
              <a:gd name="connsiteX19" fmla="*/ 478259 w 2422397"/>
              <a:gd name="connsiteY19" fmla="*/ 6183918 h 6858000"/>
              <a:gd name="connsiteX20" fmla="*/ 482177 w 2422397"/>
              <a:gd name="connsiteY20" fmla="*/ 6173358 h 6858000"/>
              <a:gd name="connsiteX21" fmla="*/ 482556 w 2422397"/>
              <a:gd name="connsiteY21" fmla="*/ 6173443 h 6858000"/>
              <a:gd name="connsiteX22" fmla="*/ 485673 w 2422397"/>
              <a:gd name="connsiteY22" fmla="*/ 6162875 h 6858000"/>
              <a:gd name="connsiteX23" fmla="*/ 497360 w 2422397"/>
              <a:gd name="connsiteY23" fmla="*/ 6106789 h 6858000"/>
              <a:gd name="connsiteX24" fmla="*/ 547843 w 2422397"/>
              <a:gd name="connsiteY24" fmla="*/ 6075666 h 6858000"/>
              <a:gd name="connsiteX25" fmla="*/ 562259 w 2422397"/>
              <a:gd name="connsiteY25" fmla="*/ 6054865 h 6858000"/>
              <a:gd name="connsiteX26" fmla="*/ 571463 w 2422397"/>
              <a:gd name="connsiteY26" fmla="*/ 6045606 h 6858000"/>
              <a:gd name="connsiteX27" fmla="*/ 573012 w 2422397"/>
              <a:gd name="connsiteY27" fmla="*/ 6046223 h 6858000"/>
              <a:gd name="connsiteX28" fmla="*/ 584071 w 2422397"/>
              <a:gd name="connsiteY28" fmla="*/ 5992286 h 6858000"/>
              <a:gd name="connsiteX29" fmla="*/ 587812 w 2422397"/>
              <a:gd name="connsiteY29" fmla="*/ 5987907 h 6858000"/>
              <a:gd name="connsiteX30" fmla="*/ 592115 w 2422397"/>
              <a:gd name="connsiteY30" fmla="*/ 5949187 h 6858000"/>
              <a:gd name="connsiteX31" fmla="*/ 595889 w 2422397"/>
              <a:gd name="connsiteY31" fmla="*/ 5931081 h 6858000"/>
              <a:gd name="connsiteX32" fmla="*/ 593758 w 2422397"/>
              <a:gd name="connsiteY32" fmla="*/ 5922047 h 6858000"/>
              <a:gd name="connsiteX33" fmla="*/ 600949 w 2422397"/>
              <a:gd name="connsiteY33" fmla="*/ 5897316 h 6858000"/>
              <a:gd name="connsiteX34" fmla="*/ 602981 w 2422397"/>
              <a:gd name="connsiteY34" fmla="*/ 5895955 h 6858000"/>
              <a:gd name="connsiteX35" fmla="*/ 604430 w 2422397"/>
              <a:gd name="connsiteY35" fmla="*/ 5870052 h 6858000"/>
              <a:gd name="connsiteX36" fmla="*/ 600218 w 2422397"/>
              <a:gd name="connsiteY36" fmla="*/ 5841702 h 6858000"/>
              <a:gd name="connsiteX37" fmla="*/ 678370 w 2422397"/>
              <a:gd name="connsiteY37" fmla="*/ 5652188 h 6858000"/>
              <a:gd name="connsiteX38" fmla="*/ 698667 w 2422397"/>
              <a:gd name="connsiteY38" fmla="*/ 5430788 h 6858000"/>
              <a:gd name="connsiteX39" fmla="*/ 723657 w 2422397"/>
              <a:gd name="connsiteY39" fmla="*/ 5356170 h 6858000"/>
              <a:gd name="connsiteX40" fmla="*/ 723661 w 2422397"/>
              <a:gd name="connsiteY40" fmla="*/ 5356076 h 6858000"/>
              <a:gd name="connsiteX41" fmla="*/ 720651 w 2422397"/>
              <a:gd name="connsiteY41" fmla="*/ 5331990 h 6858000"/>
              <a:gd name="connsiteX42" fmla="*/ 725358 w 2422397"/>
              <a:gd name="connsiteY42" fmla="*/ 5309193 h 6858000"/>
              <a:gd name="connsiteX43" fmla="*/ 726926 w 2422397"/>
              <a:gd name="connsiteY43" fmla="*/ 5311182 h 6858000"/>
              <a:gd name="connsiteX44" fmla="*/ 727761 w 2422397"/>
              <a:gd name="connsiteY44" fmla="*/ 5304702 h 6858000"/>
              <a:gd name="connsiteX45" fmla="*/ 732974 w 2422397"/>
              <a:gd name="connsiteY45" fmla="*/ 5303522 h 6858000"/>
              <a:gd name="connsiteX46" fmla="*/ 740184 w 2422397"/>
              <a:gd name="connsiteY46" fmla="*/ 5323549 h 6858000"/>
              <a:gd name="connsiteX47" fmla="*/ 744025 w 2422397"/>
              <a:gd name="connsiteY47" fmla="*/ 5308392 h 6858000"/>
              <a:gd name="connsiteX48" fmla="*/ 778119 w 2422397"/>
              <a:gd name="connsiteY48" fmla="*/ 5302536 h 6858000"/>
              <a:gd name="connsiteX49" fmla="*/ 821529 w 2422397"/>
              <a:gd name="connsiteY49" fmla="*/ 5012929 h 6858000"/>
              <a:gd name="connsiteX50" fmla="*/ 846340 w 2422397"/>
              <a:gd name="connsiteY50" fmla="*/ 4944976 h 6858000"/>
              <a:gd name="connsiteX51" fmla="*/ 840157 w 2422397"/>
              <a:gd name="connsiteY51" fmla="*/ 4872869 h 6858000"/>
              <a:gd name="connsiteX52" fmla="*/ 855718 w 2422397"/>
              <a:gd name="connsiteY52" fmla="*/ 4850916 h 6858000"/>
              <a:gd name="connsiteX53" fmla="*/ 858709 w 2422397"/>
              <a:gd name="connsiteY53" fmla="*/ 4847264 h 6858000"/>
              <a:gd name="connsiteX54" fmla="*/ 863990 w 2422397"/>
              <a:gd name="connsiteY54" fmla="*/ 4829718 h 6858000"/>
              <a:gd name="connsiteX55" fmla="*/ 873842 w 2422397"/>
              <a:gd name="connsiteY55" fmla="*/ 4828439 h 6858000"/>
              <a:gd name="connsiteX56" fmla="*/ 887779 w 2422397"/>
              <a:gd name="connsiteY56" fmla="*/ 4804655 h 6858000"/>
              <a:gd name="connsiteX57" fmla="*/ 893894 w 2422397"/>
              <a:gd name="connsiteY57" fmla="*/ 4777060 h 6858000"/>
              <a:gd name="connsiteX58" fmla="*/ 883546 w 2422397"/>
              <a:gd name="connsiteY58" fmla="*/ 4777089 h 6858000"/>
              <a:gd name="connsiteX59" fmla="*/ 883812 w 2422397"/>
              <a:gd name="connsiteY59" fmla="*/ 4774559 h 6858000"/>
              <a:gd name="connsiteX60" fmla="*/ 903401 w 2422397"/>
              <a:gd name="connsiteY60" fmla="*/ 4679442 h 6858000"/>
              <a:gd name="connsiteX61" fmla="*/ 916253 w 2422397"/>
              <a:gd name="connsiteY61" fmla="*/ 4651970 h 6858000"/>
              <a:gd name="connsiteX62" fmla="*/ 922608 w 2422397"/>
              <a:gd name="connsiteY62" fmla="*/ 4649785 h 6858000"/>
              <a:gd name="connsiteX63" fmla="*/ 924139 w 2422397"/>
              <a:gd name="connsiteY63" fmla="*/ 4631605 h 6858000"/>
              <a:gd name="connsiteX64" fmla="*/ 920872 w 2422397"/>
              <a:gd name="connsiteY64" fmla="*/ 4609075 h 6858000"/>
              <a:gd name="connsiteX65" fmla="*/ 941607 w 2422397"/>
              <a:gd name="connsiteY65" fmla="*/ 4514226 h 6858000"/>
              <a:gd name="connsiteX66" fmla="*/ 957889 w 2422397"/>
              <a:gd name="connsiteY66" fmla="*/ 4481699 h 6858000"/>
              <a:gd name="connsiteX67" fmla="*/ 974975 w 2422397"/>
              <a:gd name="connsiteY67" fmla="*/ 4433921 h 6858000"/>
              <a:gd name="connsiteX68" fmla="*/ 1011638 w 2422397"/>
              <a:gd name="connsiteY68" fmla="*/ 4352312 h 6858000"/>
              <a:gd name="connsiteX69" fmla="*/ 1049579 w 2422397"/>
              <a:gd name="connsiteY69" fmla="*/ 4237953 h 6858000"/>
              <a:gd name="connsiteX70" fmla="*/ 1041314 w 2422397"/>
              <a:gd name="connsiteY70" fmla="*/ 4139706 h 6858000"/>
              <a:gd name="connsiteX71" fmla="*/ 1049328 w 2422397"/>
              <a:gd name="connsiteY71" fmla="*/ 4134671 h 6858000"/>
              <a:gd name="connsiteX72" fmla="*/ 1061133 w 2422397"/>
              <a:gd name="connsiteY72" fmla="*/ 4074160 h 6858000"/>
              <a:gd name="connsiteX73" fmla="*/ 1059121 w 2422397"/>
              <a:gd name="connsiteY73" fmla="*/ 3844497 h 6858000"/>
              <a:gd name="connsiteX74" fmla="*/ 1083386 w 2422397"/>
              <a:gd name="connsiteY74" fmla="*/ 3726730 h 6858000"/>
              <a:gd name="connsiteX75" fmla="*/ 1098990 w 2422397"/>
              <a:gd name="connsiteY75" fmla="*/ 3687782 h 6858000"/>
              <a:gd name="connsiteX76" fmla="*/ 1124701 w 2422397"/>
              <a:gd name="connsiteY76" fmla="*/ 3622348 h 6858000"/>
              <a:gd name="connsiteX77" fmla="*/ 1161137 w 2422397"/>
              <a:gd name="connsiteY77" fmla="*/ 3580464 h 6858000"/>
              <a:gd name="connsiteX78" fmla="*/ 1175812 w 2422397"/>
              <a:gd name="connsiteY78" fmla="*/ 3522969 h 6858000"/>
              <a:gd name="connsiteX79" fmla="*/ 1156951 w 2422397"/>
              <a:gd name="connsiteY79" fmla="*/ 3500538 h 6858000"/>
              <a:gd name="connsiteX80" fmla="*/ 1179877 w 2422397"/>
              <a:gd name="connsiteY80" fmla="*/ 3441984 h 6858000"/>
              <a:gd name="connsiteX81" fmla="*/ 1217096 w 2422397"/>
              <a:gd name="connsiteY81" fmla="*/ 3354156 h 6858000"/>
              <a:gd name="connsiteX82" fmla="*/ 1232811 w 2422397"/>
              <a:gd name="connsiteY82" fmla="*/ 3301153 h 6858000"/>
              <a:gd name="connsiteX83" fmla="*/ 1281985 w 2422397"/>
              <a:gd name="connsiteY83" fmla="*/ 3158933 h 6858000"/>
              <a:gd name="connsiteX84" fmla="*/ 1335997 w 2422397"/>
              <a:gd name="connsiteY84" fmla="*/ 3018423 h 6858000"/>
              <a:gd name="connsiteX85" fmla="*/ 1394864 w 2422397"/>
              <a:gd name="connsiteY85" fmla="*/ 2946152 h 6858000"/>
              <a:gd name="connsiteX86" fmla="*/ 1436360 w 2422397"/>
              <a:gd name="connsiteY86" fmla="*/ 2829469 h 6858000"/>
              <a:gd name="connsiteX87" fmla="*/ 1447242 w 2422397"/>
              <a:gd name="connsiteY87" fmla="*/ 2811546 h 6858000"/>
              <a:gd name="connsiteX88" fmla="*/ 1449881 w 2422397"/>
              <a:gd name="connsiteY88" fmla="*/ 2781535 h 6858000"/>
              <a:gd name="connsiteX89" fmla="*/ 1459218 w 2422397"/>
              <a:gd name="connsiteY89" fmla="*/ 2660724 h 6858000"/>
              <a:gd name="connsiteX90" fmla="*/ 1455455 w 2422397"/>
              <a:gd name="connsiteY90" fmla="*/ 2560980 h 6858000"/>
              <a:gd name="connsiteX91" fmla="*/ 1497362 w 2422397"/>
              <a:gd name="connsiteY91" fmla="*/ 2456303 h 6858000"/>
              <a:gd name="connsiteX92" fmla="*/ 1507343 w 2422397"/>
              <a:gd name="connsiteY92" fmla="*/ 2385923 h 6858000"/>
              <a:gd name="connsiteX93" fmla="*/ 1499931 w 2422397"/>
              <a:gd name="connsiteY93" fmla="*/ 2260635 h 6858000"/>
              <a:gd name="connsiteX94" fmla="*/ 1582995 w 2422397"/>
              <a:gd name="connsiteY94" fmla="*/ 2133393 h 6858000"/>
              <a:gd name="connsiteX95" fmla="*/ 1612413 w 2422397"/>
              <a:gd name="connsiteY95" fmla="*/ 2069584 h 6858000"/>
              <a:gd name="connsiteX96" fmla="*/ 1569289 w 2422397"/>
              <a:gd name="connsiteY96" fmla="*/ 2032263 h 6858000"/>
              <a:gd name="connsiteX97" fmla="*/ 1562841 w 2422397"/>
              <a:gd name="connsiteY97" fmla="*/ 1890085 h 6858000"/>
              <a:gd name="connsiteX98" fmla="*/ 1564944 w 2422397"/>
              <a:gd name="connsiteY98" fmla="*/ 1821321 h 6858000"/>
              <a:gd name="connsiteX99" fmla="*/ 1579022 w 2422397"/>
              <a:gd name="connsiteY99" fmla="*/ 1718757 h 6858000"/>
              <a:gd name="connsiteX100" fmla="*/ 1590196 w 2422397"/>
              <a:gd name="connsiteY100" fmla="*/ 1595914 h 6858000"/>
              <a:gd name="connsiteX101" fmla="*/ 1624363 w 2422397"/>
              <a:gd name="connsiteY101" fmla="*/ 1502483 h 6858000"/>
              <a:gd name="connsiteX102" fmla="*/ 1631539 w 2422397"/>
              <a:gd name="connsiteY102" fmla="*/ 1431520 h 6858000"/>
              <a:gd name="connsiteX103" fmla="*/ 1646296 w 2422397"/>
              <a:gd name="connsiteY103" fmla="*/ 1333057 h 6858000"/>
              <a:gd name="connsiteX104" fmla="*/ 1659787 w 2422397"/>
              <a:gd name="connsiteY104" fmla="*/ 1197540 h 6858000"/>
              <a:gd name="connsiteX105" fmla="*/ 1706993 w 2422397"/>
              <a:gd name="connsiteY105" fmla="*/ 1104797 h 6858000"/>
              <a:gd name="connsiteX106" fmla="*/ 1777273 w 2422397"/>
              <a:gd name="connsiteY106" fmla="*/ 916268 h 6858000"/>
              <a:gd name="connsiteX107" fmla="*/ 1859912 w 2422397"/>
              <a:gd name="connsiteY107" fmla="*/ 775598 h 6858000"/>
              <a:gd name="connsiteX108" fmla="*/ 1911831 w 2422397"/>
              <a:gd name="connsiteY108" fmla="*/ 696577 h 6858000"/>
              <a:gd name="connsiteX109" fmla="*/ 1942209 w 2422397"/>
              <a:gd name="connsiteY109" fmla="*/ 575807 h 6858000"/>
              <a:gd name="connsiteX110" fmla="*/ 1951374 w 2422397"/>
              <a:gd name="connsiteY110" fmla="*/ 556682 h 6858000"/>
              <a:gd name="connsiteX111" fmla="*/ 1951170 w 2422397"/>
              <a:gd name="connsiteY111" fmla="*/ 526639 h 6858000"/>
              <a:gd name="connsiteX112" fmla="*/ 1949059 w 2422397"/>
              <a:gd name="connsiteY112" fmla="*/ 405872 h 6858000"/>
              <a:gd name="connsiteX113" fmla="*/ 1935866 w 2422397"/>
              <a:gd name="connsiteY113" fmla="*/ 307622 h 6858000"/>
              <a:gd name="connsiteX114" fmla="*/ 1967790 w 2422397"/>
              <a:gd name="connsiteY114" fmla="*/ 198682 h 6858000"/>
              <a:gd name="connsiteX115" fmla="*/ 1971093 w 2422397"/>
              <a:gd name="connsiteY115" fmla="*/ 127747 h 6858000"/>
              <a:gd name="connsiteX116" fmla="*/ 1951841 w 2422397"/>
              <a:gd name="connsiteY116" fmla="*/ 4678 h 6858000"/>
              <a:gd name="connsiteX117" fmla="*/ 1953649 w 2422397"/>
              <a:gd name="connsiteY117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56158 w 2422397"/>
              <a:gd name="connsiteY8" fmla="*/ 6624029 h 6858000"/>
              <a:gd name="connsiteX9" fmla="*/ 179667 w 2422397"/>
              <a:gd name="connsiteY9" fmla="*/ 6581637 h 6858000"/>
              <a:gd name="connsiteX10" fmla="*/ 168724 w 2422397"/>
              <a:gd name="connsiteY10" fmla="*/ 6547069 h 6858000"/>
              <a:gd name="connsiteX11" fmla="*/ 199197 w 2422397"/>
              <a:gd name="connsiteY11" fmla="*/ 6509743 h 6858000"/>
              <a:gd name="connsiteX12" fmla="*/ 247224 w 2422397"/>
              <a:gd name="connsiteY12" fmla="*/ 6455839 h 6858000"/>
              <a:gd name="connsiteX13" fmla="*/ 270687 w 2422397"/>
              <a:gd name="connsiteY13" fmla="*/ 6418363 h 6858000"/>
              <a:gd name="connsiteX14" fmla="*/ 339376 w 2422397"/>
              <a:gd name="connsiteY14" fmla="*/ 6322934 h 6858000"/>
              <a:gd name="connsiteX15" fmla="*/ 411681 w 2422397"/>
              <a:gd name="connsiteY15" fmla="*/ 6232635 h 6858000"/>
              <a:gd name="connsiteX16" fmla="*/ 466639 w 2422397"/>
              <a:gd name="connsiteY16" fmla="*/ 6218313 h 6858000"/>
              <a:gd name="connsiteX17" fmla="*/ 470822 w 2422397"/>
              <a:gd name="connsiteY17" fmla="*/ 6213220 h 6858000"/>
              <a:gd name="connsiteX18" fmla="*/ 476871 w 2422397"/>
              <a:gd name="connsiteY18" fmla="*/ 6192715 h 6858000"/>
              <a:gd name="connsiteX19" fmla="*/ 478259 w 2422397"/>
              <a:gd name="connsiteY19" fmla="*/ 6183918 h 6858000"/>
              <a:gd name="connsiteX20" fmla="*/ 482177 w 2422397"/>
              <a:gd name="connsiteY20" fmla="*/ 6173358 h 6858000"/>
              <a:gd name="connsiteX21" fmla="*/ 482556 w 2422397"/>
              <a:gd name="connsiteY21" fmla="*/ 6173443 h 6858000"/>
              <a:gd name="connsiteX22" fmla="*/ 485673 w 2422397"/>
              <a:gd name="connsiteY22" fmla="*/ 6162875 h 6858000"/>
              <a:gd name="connsiteX23" fmla="*/ 497360 w 2422397"/>
              <a:gd name="connsiteY23" fmla="*/ 6106789 h 6858000"/>
              <a:gd name="connsiteX24" fmla="*/ 547843 w 2422397"/>
              <a:gd name="connsiteY24" fmla="*/ 6075666 h 6858000"/>
              <a:gd name="connsiteX25" fmla="*/ 562259 w 2422397"/>
              <a:gd name="connsiteY25" fmla="*/ 6054865 h 6858000"/>
              <a:gd name="connsiteX26" fmla="*/ 571463 w 2422397"/>
              <a:gd name="connsiteY26" fmla="*/ 6045606 h 6858000"/>
              <a:gd name="connsiteX27" fmla="*/ 573012 w 2422397"/>
              <a:gd name="connsiteY27" fmla="*/ 6046223 h 6858000"/>
              <a:gd name="connsiteX28" fmla="*/ 584071 w 2422397"/>
              <a:gd name="connsiteY28" fmla="*/ 5992286 h 6858000"/>
              <a:gd name="connsiteX29" fmla="*/ 587812 w 2422397"/>
              <a:gd name="connsiteY29" fmla="*/ 5987907 h 6858000"/>
              <a:gd name="connsiteX30" fmla="*/ 592115 w 2422397"/>
              <a:gd name="connsiteY30" fmla="*/ 5949187 h 6858000"/>
              <a:gd name="connsiteX31" fmla="*/ 595889 w 2422397"/>
              <a:gd name="connsiteY31" fmla="*/ 5931081 h 6858000"/>
              <a:gd name="connsiteX32" fmla="*/ 593758 w 2422397"/>
              <a:gd name="connsiteY32" fmla="*/ 5922047 h 6858000"/>
              <a:gd name="connsiteX33" fmla="*/ 600949 w 2422397"/>
              <a:gd name="connsiteY33" fmla="*/ 5897316 h 6858000"/>
              <a:gd name="connsiteX34" fmla="*/ 602981 w 2422397"/>
              <a:gd name="connsiteY34" fmla="*/ 5895955 h 6858000"/>
              <a:gd name="connsiteX35" fmla="*/ 604430 w 2422397"/>
              <a:gd name="connsiteY35" fmla="*/ 5870052 h 6858000"/>
              <a:gd name="connsiteX36" fmla="*/ 600218 w 2422397"/>
              <a:gd name="connsiteY36" fmla="*/ 5841702 h 6858000"/>
              <a:gd name="connsiteX37" fmla="*/ 678370 w 2422397"/>
              <a:gd name="connsiteY37" fmla="*/ 5652188 h 6858000"/>
              <a:gd name="connsiteX38" fmla="*/ 698667 w 2422397"/>
              <a:gd name="connsiteY38" fmla="*/ 5430788 h 6858000"/>
              <a:gd name="connsiteX39" fmla="*/ 723657 w 2422397"/>
              <a:gd name="connsiteY39" fmla="*/ 5356170 h 6858000"/>
              <a:gd name="connsiteX40" fmla="*/ 723661 w 2422397"/>
              <a:gd name="connsiteY40" fmla="*/ 5356076 h 6858000"/>
              <a:gd name="connsiteX41" fmla="*/ 720651 w 2422397"/>
              <a:gd name="connsiteY41" fmla="*/ 5331990 h 6858000"/>
              <a:gd name="connsiteX42" fmla="*/ 725358 w 2422397"/>
              <a:gd name="connsiteY42" fmla="*/ 5309193 h 6858000"/>
              <a:gd name="connsiteX43" fmla="*/ 726926 w 2422397"/>
              <a:gd name="connsiteY43" fmla="*/ 5311182 h 6858000"/>
              <a:gd name="connsiteX44" fmla="*/ 727761 w 2422397"/>
              <a:gd name="connsiteY44" fmla="*/ 5304702 h 6858000"/>
              <a:gd name="connsiteX45" fmla="*/ 732974 w 2422397"/>
              <a:gd name="connsiteY45" fmla="*/ 5303522 h 6858000"/>
              <a:gd name="connsiteX46" fmla="*/ 740184 w 2422397"/>
              <a:gd name="connsiteY46" fmla="*/ 5323549 h 6858000"/>
              <a:gd name="connsiteX47" fmla="*/ 744025 w 2422397"/>
              <a:gd name="connsiteY47" fmla="*/ 5308392 h 6858000"/>
              <a:gd name="connsiteX48" fmla="*/ 778119 w 2422397"/>
              <a:gd name="connsiteY48" fmla="*/ 5302536 h 6858000"/>
              <a:gd name="connsiteX49" fmla="*/ 821529 w 2422397"/>
              <a:gd name="connsiteY49" fmla="*/ 5012929 h 6858000"/>
              <a:gd name="connsiteX50" fmla="*/ 846340 w 2422397"/>
              <a:gd name="connsiteY50" fmla="*/ 4944976 h 6858000"/>
              <a:gd name="connsiteX51" fmla="*/ 840157 w 2422397"/>
              <a:gd name="connsiteY51" fmla="*/ 4872869 h 6858000"/>
              <a:gd name="connsiteX52" fmla="*/ 855718 w 2422397"/>
              <a:gd name="connsiteY52" fmla="*/ 4850916 h 6858000"/>
              <a:gd name="connsiteX53" fmla="*/ 858709 w 2422397"/>
              <a:gd name="connsiteY53" fmla="*/ 4847264 h 6858000"/>
              <a:gd name="connsiteX54" fmla="*/ 863990 w 2422397"/>
              <a:gd name="connsiteY54" fmla="*/ 4829718 h 6858000"/>
              <a:gd name="connsiteX55" fmla="*/ 873842 w 2422397"/>
              <a:gd name="connsiteY55" fmla="*/ 4828439 h 6858000"/>
              <a:gd name="connsiteX56" fmla="*/ 887779 w 2422397"/>
              <a:gd name="connsiteY56" fmla="*/ 4804655 h 6858000"/>
              <a:gd name="connsiteX57" fmla="*/ 893894 w 2422397"/>
              <a:gd name="connsiteY57" fmla="*/ 4777060 h 6858000"/>
              <a:gd name="connsiteX58" fmla="*/ 883546 w 2422397"/>
              <a:gd name="connsiteY58" fmla="*/ 4777089 h 6858000"/>
              <a:gd name="connsiteX59" fmla="*/ 883812 w 2422397"/>
              <a:gd name="connsiteY59" fmla="*/ 4774559 h 6858000"/>
              <a:gd name="connsiteX60" fmla="*/ 903401 w 2422397"/>
              <a:gd name="connsiteY60" fmla="*/ 4679442 h 6858000"/>
              <a:gd name="connsiteX61" fmla="*/ 916253 w 2422397"/>
              <a:gd name="connsiteY61" fmla="*/ 4651970 h 6858000"/>
              <a:gd name="connsiteX62" fmla="*/ 922608 w 2422397"/>
              <a:gd name="connsiteY62" fmla="*/ 4649785 h 6858000"/>
              <a:gd name="connsiteX63" fmla="*/ 924139 w 2422397"/>
              <a:gd name="connsiteY63" fmla="*/ 4631605 h 6858000"/>
              <a:gd name="connsiteX64" fmla="*/ 920872 w 2422397"/>
              <a:gd name="connsiteY64" fmla="*/ 4609075 h 6858000"/>
              <a:gd name="connsiteX65" fmla="*/ 941607 w 2422397"/>
              <a:gd name="connsiteY65" fmla="*/ 4514226 h 6858000"/>
              <a:gd name="connsiteX66" fmla="*/ 957889 w 2422397"/>
              <a:gd name="connsiteY66" fmla="*/ 4481699 h 6858000"/>
              <a:gd name="connsiteX67" fmla="*/ 974975 w 2422397"/>
              <a:gd name="connsiteY67" fmla="*/ 4433921 h 6858000"/>
              <a:gd name="connsiteX68" fmla="*/ 1011638 w 2422397"/>
              <a:gd name="connsiteY68" fmla="*/ 4352312 h 6858000"/>
              <a:gd name="connsiteX69" fmla="*/ 1049579 w 2422397"/>
              <a:gd name="connsiteY69" fmla="*/ 4237953 h 6858000"/>
              <a:gd name="connsiteX70" fmla="*/ 1041314 w 2422397"/>
              <a:gd name="connsiteY70" fmla="*/ 4139706 h 6858000"/>
              <a:gd name="connsiteX71" fmla="*/ 1049328 w 2422397"/>
              <a:gd name="connsiteY71" fmla="*/ 4134671 h 6858000"/>
              <a:gd name="connsiteX72" fmla="*/ 1061133 w 2422397"/>
              <a:gd name="connsiteY72" fmla="*/ 4074160 h 6858000"/>
              <a:gd name="connsiteX73" fmla="*/ 1059121 w 2422397"/>
              <a:gd name="connsiteY73" fmla="*/ 3844497 h 6858000"/>
              <a:gd name="connsiteX74" fmla="*/ 1083386 w 2422397"/>
              <a:gd name="connsiteY74" fmla="*/ 3726730 h 6858000"/>
              <a:gd name="connsiteX75" fmla="*/ 1098990 w 2422397"/>
              <a:gd name="connsiteY75" fmla="*/ 3687782 h 6858000"/>
              <a:gd name="connsiteX76" fmla="*/ 1124701 w 2422397"/>
              <a:gd name="connsiteY76" fmla="*/ 3622348 h 6858000"/>
              <a:gd name="connsiteX77" fmla="*/ 1161137 w 2422397"/>
              <a:gd name="connsiteY77" fmla="*/ 3580464 h 6858000"/>
              <a:gd name="connsiteX78" fmla="*/ 1175812 w 2422397"/>
              <a:gd name="connsiteY78" fmla="*/ 3522969 h 6858000"/>
              <a:gd name="connsiteX79" fmla="*/ 1156951 w 2422397"/>
              <a:gd name="connsiteY79" fmla="*/ 3500538 h 6858000"/>
              <a:gd name="connsiteX80" fmla="*/ 1179877 w 2422397"/>
              <a:gd name="connsiteY80" fmla="*/ 3441984 h 6858000"/>
              <a:gd name="connsiteX81" fmla="*/ 1217096 w 2422397"/>
              <a:gd name="connsiteY81" fmla="*/ 3354156 h 6858000"/>
              <a:gd name="connsiteX82" fmla="*/ 1232811 w 2422397"/>
              <a:gd name="connsiteY82" fmla="*/ 3301153 h 6858000"/>
              <a:gd name="connsiteX83" fmla="*/ 1281985 w 2422397"/>
              <a:gd name="connsiteY83" fmla="*/ 3158933 h 6858000"/>
              <a:gd name="connsiteX84" fmla="*/ 1335997 w 2422397"/>
              <a:gd name="connsiteY84" fmla="*/ 3018423 h 6858000"/>
              <a:gd name="connsiteX85" fmla="*/ 1394864 w 2422397"/>
              <a:gd name="connsiteY85" fmla="*/ 2946152 h 6858000"/>
              <a:gd name="connsiteX86" fmla="*/ 1436360 w 2422397"/>
              <a:gd name="connsiteY86" fmla="*/ 2829469 h 6858000"/>
              <a:gd name="connsiteX87" fmla="*/ 1447242 w 2422397"/>
              <a:gd name="connsiteY87" fmla="*/ 2811546 h 6858000"/>
              <a:gd name="connsiteX88" fmla="*/ 1449881 w 2422397"/>
              <a:gd name="connsiteY88" fmla="*/ 2781535 h 6858000"/>
              <a:gd name="connsiteX89" fmla="*/ 1459218 w 2422397"/>
              <a:gd name="connsiteY89" fmla="*/ 2660724 h 6858000"/>
              <a:gd name="connsiteX90" fmla="*/ 1455455 w 2422397"/>
              <a:gd name="connsiteY90" fmla="*/ 2560980 h 6858000"/>
              <a:gd name="connsiteX91" fmla="*/ 1497362 w 2422397"/>
              <a:gd name="connsiteY91" fmla="*/ 2456303 h 6858000"/>
              <a:gd name="connsiteX92" fmla="*/ 1507343 w 2422397"/>
              <a:gd name="connsiteY92" fmla="*/ 2385923 h 6858000"/>
              <a:gd name="connsiteX93" fmla="*/ 1499931 w 2422397"/>
              <a:gd name="connsiteY93" fmla="*/ 2260635 h 6858000"/>
              <a:gd name="connsiteX94" fmla="*/ 1582995 w 2422397"/>
              <a:gd name="connsiteY94" fmla="*/ 2133393 h 6858000"/>
              <a:gd name="connsiteX95" fmla="*/ 1580647 w 2422397"/>
              <a:gd name="connsiteY95" fmla="*/ 2069584 h 6858000"/>
              <a:gd name="connsiteX96" fmla="*/ 1569289 w 2422397"/>
              <a:gd name="connsiteY96" fmla="*/ 2032263 h 6858000"/>
              <a:gd name="connsiteX97" fmla="*/ 1562841 w 2422397"/>
              <a:gd name="connsiteY97" fmla="*/ 1890085 h 6858000"/>
              <a:gd name="connsiteX98" fmla="*/ 1564944 w 2422397"/>
              <a:gd name="connsiteY98" fmla="*/ 1821321 h 6858000"/>
              <a:gd name="connsiteX99" fmla="*/ 1579022 w 2422397"/>
              <a:gd name="connsiteY99" fmla="*/ 1718757 h 6858000"/>
              <a:gd name="connsiteX100" fmla="*/ 1590196 w 2422397"/>
              <a:gd name="connsiteY100" fmla="*/ 1595914 h 6858000"/>
              <a:gd name="connsiteX101" fmla="*/ 1624363 w 2422397"/>
              <a:gd name="connsiteY101" fmla="*/ 1502483 h 6858000"/>
              <a:gd name="connsiteX102" fmla="*/ 1631539 w 2422397"/>
              <a:gd name="connsiteY102" fmla="*/ 1431520 h 6858000"/>
              <a:gd name="connsiteX103" fmla="*/ 1646296 w 2422397"/>
              <a:gd name="connsiteY103" fmla="*/ 1333057 h 6858000"/>
              <a:gd name="connsiteX104" fmla="*/ 1659787 w 2422397"/>
              <a:gd name="connsiteY104" fmla="*/ 1197540 h 6858000"/>
              <a:gd name="connsiteX105" fmla="*/ 1706993 w 2422397"/>
              <a:gd name="connsiteY105" fmla="*/ 1104797 h 6858000"/>
              <a:gd name="connsiteX106" fmla="*/ 1777273 w 2422397"/>
              <a:gd name="connsiteY106" fmla="*/ 916268 h 6858000"/>
              <a:gd name="connsiteX107" fmla="*/ 1859912 w 2422397"/>
              <a:gd name="connsiteY107" fmla="*/ 775598 h 6858000"/>
              <a:gd name="connsiteX108" fmla="*/ 1911831 w 2422397"/>
              <a:gd name="connsiteY108" fmla="*/ 696577 h 6858000"/>
              <a:gd name="connsiteX109" fmla="*/ 1942209 w 2422397"/>
              <a:gd name="connsiteY109" fmla="*/ 575807 h 6858000"/>
              <a:gd name="connsiteX110" fmla="*/ 1951374 w 2422397"/>
              <a:gd name="connsiteY110" fmla="*/ 556682 h 6858000"/>
              <a:gd name="connsiteX111" fmla="*/ 1951170 w 2422397"/>
              <a:gd name="connsiteY111" fmla="*/ 526639 h 6858000"/>
              <a:gd name="connsiteX112" fmla="*/ 1949059 w 2422397"/>
              <a:gd name="connsiteY112" fmla="*/ 405872 h 6858000"/>
              <a:gd name="connsiteX113" fmla="*/ 1935866 w 2422397"/>
              <a:gd name="connsiteY113" fmla="*/ 307622 h 6858000"/>
              <a:gd name="connsiteX114" fmla="*/ 1967790 w 2422397"/>
              <a:gd name="connsiteY114" fmla="*/ 198682 h 6858000"/>
              <a:gd name="connsiteX115" fmla="*/ 1971093 w 2422397"/>
              <a:gd name="connsiteY115" fmla="*/ 127747 h 6858000"/>
              <a:gd name="connsiteX116" fmla="*/ 1951841 w 2422397"/>
              <a:gd name="connsiteY116" fmla="*/ 4678 h 6858000"/>
              <a:gd name="connsiteX117" fmla="*/ 1953649 w 2422397"/>
              <a:gd name="connsiteY117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56158 w 2422397"/>
              <a:gd name="connsiteY8" fmla="*/ 6624029 h 6858000"/>
              <a:gd name="connsiteX9" fmla="*/ 179667 w 2422397"/>
              <a:gd name="connsiteY9" fmla="*/ 6581637 h 6858000"/>
              <a:gd name="connsiteX10" fmla="*/ 168724 w 2422397"/>
              <a:gd name="connsiteY10" fmla="*/ 6547069 h 6858000"/>
              <a:gd name="connsiteX11" fmla="*/ 199197 w 2422397"/>
              <a:gd name="connsiteY11" fmla="*/ 6509743 h 6858000"/>
              <a:gd name="connsiteX12" fmla="*/ 247224 w 2422397"/>
              <a:gd name="connsiteY12" fmla="*/ 6455839 h 6858000"/>
              <a:gd name="connsiteX13" fmla="*/ 270687 w 2422397"/>
              <a:gd name="connsiteY13" fmla="*/ 6418363 h 6858000"/>
              <a:gd name="connsiteX14" fmla="*/ 339376 w 2422397"/>
              <a:gd name="connsiteY14" fmla="*/ 6322934 h 6858000"/>
              <a:gd name="connsiteX15" fmla="*/ 411681 w 2422397"/>
              <a:gd name="connsiteY15" fmla="*/ 6232635 h 6858000"/>
              <a:gd name="connsiteX16" fmla="*/ 466639 w 2422397"/>
              <a:gd name="connsiteY16" fmla="*/ 6218313 h 6858000"/>
              <a:gd name="connsiteX17" fmla="*/ 470822 w 2422397"/>
              <a:gd name="connsiteY17" fmla="*/ 6213220 h 6858000"/>
              <a:gd name="connsiteX18" fmla="*/ 476871 w 2422397"/>
              <a:gd name="connsiteY18" fmla="*/ 6192715 h 6858000"/>
              <a:gd name="connsiteX19" fmla="*/ 478259 w 2422397"/>
              <a:gd name="connsiteY19" fmla="*/ 6183918 h 6858000"/>
              <a:gd name="connsiteX20" fmla="*/ 482177 w 2422397"/>
              <a:gd name="connsiteY20" fmla="*/ 6173358 h 6858000"/>
              <a:gd name="connsiteX21" fmla="*/ 482556 w 2422397"/>
              <a:gd name="connsiteY21" fmla="*/ 6173443 h 6858000"/>
              <a:gd name="connsiteX22" fmla="*/ 485673 w 2422397"/>
              <a:gd name="connsiteY22" fmla="*/ 6162875 h 6858000"/>
              <a:gd name="connsiteX23" fmla="*/ 497360 w 2422397"/>
              <a:gd name="connsiteY23" fmla="*/ 6106789 h 6858000"/>
              <a:gd name="connsiteX24" fmla="*/ 547843 w 2422397"/>
              <a:gd name="connsiteY24" fmla="*/ 6075666 h 6858000"/>
              <a:gd name="connsiteX25" fmla="*/ 562259 w 2422397"/>
              <a:gd name="connsiteY25" fmla="*/ 6054865 h 6858000"/>
              <a:gd name="connsiteX26" fmla="*/ 571463 w 2422397"/>
              <a:gd name="connsiteY26" fmla="*/ 6045606 h 6858000"/>
              <a:gd name="connsiteX27" fmla="*/ 573012 w 2422397"/>
              <a:gd name="connsiteY27" fmla="*/ 6046223 h 6858000"/>
              <a:gd name="connsiteX28" fmla="*/ 584071 w 2422397"/>
              <a:gd name="connsiteY28" fmla="*/ 5992286 h 6858000"/>
              <a:gd name="connsiteX29" fmla="*/ 587812 w 2422397"/>
              <a:gd name="connsiteY29" fmla="*/ 5987907 h 6858000"/>
              <a:gd name="connsiteX30" fmla="*/ 592115 w 2422397"/>
              <a:gd name="connsiteY30" fmla="*/ 5949187 h 6858000"/>
              <a:gd name="connsiteX31" fmla="*/ 595889 w 2422397"/>
              <a:gd name="connsiteY31" fmla="*/ 5931081 h 6858000"/>
              <a:gd name="connsiteX32" fmla="*/ 593758 w 2422397"/>
              <a:gd name="connsiteY32" fmla="*/ 5922047 h 6858000"/>
              <a:gd name="connsiteX33" fmla="*/ 600949 w 2422397"/>
              <a:gd name="connsiteY33" fmla="*/ 5897316 h 6858000"/>
              <a:gd name="connsiteX34" fmla="*/ 602981 w 2422397"/>
              <a:gd name="connsiteY34" fmla="*/ 5895955 h 6858000"/>
              <a:gd name="connsiteX35" fmla="*/ 604430 w 2422397"/>
              <a:gd name="connsiteY35" fmla="*/ 5870052 h 6858000"/>
              <a:gd name="connsiteX36" fmla="*/ 600218 w 2422397"/>
              <a:gd name="connsiteY36" fmla="*/ 5841702 h 6858000"/>
              <a:gd name="connsiteX37" fmla="*/ 678370 w 2422397"/>
              <a:gd name="connsiteY37" fmla="*/ 5652188 h 6858000"/>
              <a:gd name="connsiteX38" fmla="*/ 698667 w 2422397"/>
              <a:gd name="connsiteY38" fmla="*/ 5430788 h 6858000"/>
              <a:gd name="connsiteX39" fmla="*/ 723657 w 2422397"/>
              <a:gd name="connsiteY39" fmla="*/ 5356170 h 6858000"/>
              <a:gd name="connsiteX40" fmla="*/ 723661 w 2422397"/>
              <a:gd name="connsiteY40" fmla="*/ 5356076 h 6858000"/>
              <a:gd name="connsiteX41" fmla="*/ 720651 w 2422397"/>
              <a:gd name="connsiteY41" fmla="*/ 5331990 h 6858000"/>
              <a:gd name="connsiteX42" fmla="*/ 725358 w 2422397"/>
              <a:gd name="connsiteY42" fmla="*/ 5309193 h 6858000"/>
              <a:gd name="connsiteX43" fmla="*/ 726926 w 2422397"/>
              <a:gd name="connsiteY43" fmla="*/ 5311182 h 6858000"/>
              <a:gd name="connsiteX44" fmla="*/ 727761 w 2422397"/>
              <a:gd name="connsiteY44" fmla="*/ 5304702 h 6858000"/>
              <a:gd name="connsiteX45" fmla="*/ 732974 w 2422397"/>
              <a:gd name="connsiteY45" fmla="*/ 5303522 h 6858000"/>
              <a:gd name="connsiteX46" fmla="*/ 740184 w 2422397"/>
              <a:gd name="connsiteY46" fmla="*/ 5323549 h 6858000"/>
              <a:gd name="connsiteX47" fmla="*/ 744025 w 2422397"/>
              <a:gd name="connsiteY47" fmla="*/ 5308392 h 6858000"/>
              <a:gd name="connsiteX48" fmla="*/ 778119 w 2422397"/>
              <a:gd name="connsiteY48" fmla="*/ 5302536 h 6858000"/>
              <a:gd name="connsiteX49" fmla="*/ 821529 w 2422397"/>
              <a:gd name="connsiteY49" fmla="*/ 5012929 h 6858000"/>
              <a:gd name="connsiteX50" fmla="*/ 846340 w 2422397"/>
              <a:gd name="connsiteY50" fmla="*/ 4944976 h 6858000"/>
              <a:gd name="connsiteX51" fmla="*/ 840157 w 2422397"/>
              <a:gd name="connsiteY51" fmla="*/ 4872869 h 6858000"/>
              <a:gd name="connsiteX52" fmla="*/ 855718 w 2422397"/>
              <a:gd name="connsiteY52" fmla="*/ 4850916 h 6858000"/>
              <a:gd name="connsiteX53" fmla="*/ 858709 w 2422397"/>
              <a:gd name="connsiteY53" fmla="*/ 4847264 h 6858000"/>
              <a:gd name="connsiteX54" fmla="*/ 863990 w 2422397"/>
              <a:gd name="connsiteY54" fmla="*/ 4829718 h 6858000"/>
              <a:gd name="connsiteX55" fmla="*/ 873842 w 2422397"/>
              <a:gd name="connsiteY55" fmla="*/ 4828439 h 6858000"/>
              <a:gd name="connsiteX56" fmla="*/ 887779 w 2422397"/>
              <a:gd name="connsiteY56" fmla="*/ 4804655 h 6858000"/>
              <a:gd name="connsiteX57" fmla="*/ 893894 w 2422397"/>
              <a:gd name="connsiteY57" fmla="*/ 4777060 h 6858000"/>
              <a:gd name="connsiteX58" fmla="*/ 883546 w 2422397"/>
              <a:gd name="connsiteY58" fmla="*/ 4777089 h 6858000"/>
              <a:gd name="connsiteX59" fmla="*/ 883812 w 2422397"/>
              <a:gd name="connsiteY59" fmla="*/ 4774559 h 6858000"/>
              <a:gd name="connsiteX60" fmla="*/ 903401 w 2422397"/>
              <a:gd name="connsiteY60" fmla="*/ 4679442 h 6858000"/>
              <a:gd name="connsiteX61" fmla="*/ 916253 w 2422397"/>
              <a:gd name="connsiteY61" fmla="*/ 4651970 h 6858000"/>
              <a:gd name="connsiteX62" fmla="*/ 922608 w 2422397"/>
              <a:gd name="connsiteY62" fmla="*/ 4649785 h 6858000"/>
              <a:gd name="connsiteX63" fmla="*/ 924139 w 2422397"/>
              <a:gd name="connsiteY63" fmla="*/ 4631605 h 6858000"/>
              <a:gd name="connsiteX64" fmla="*/ 920872 w 2422397"/>
              <a:gd name="connsiteY64" fmla="*/ 4609075 h 6858000"/>
              <a:gd name="connsiteX65" fmla="*/ 941607 w 2422397"/>
              <a:gd name="connsiteY65" fmla="*/ 4514226 h 6858000"/>
              <a:gd name="connsiteX66" fmla="*/ 957889 w 2422397"/>
              <a:gd name="connsiteY66" fmla="*/ 4481699 h 6858000"/>
              <a:gd name="connsiteX67" fmla="*/ 974975 w 2422397"/>
              <a:gd name="connsiteY67" fmla="*/ 4433921 h 6858000"/>
              <a:gd name="connsiteX68" fmla="*/ 1011638 w 2422397"/>
              <a:gd name="connsiteY68" fmla="*/ 4352312 h 6858000"/>
              <a:gd name="connsiteX69" fmla="*/ 1049579 w 2422397"/>
              <a:gd name="connsiteY69" fmla="*/ 4237953 h 6858000"/>
              <a:gd name="connsiteX70" fmla="*/ 1041314 w 2422397"/>
              <a:gd name="connsiteY70" fmla="*/ 4139706 h 6858000"/>
              <a:gd name="connsiteX71" fmla="*/ 1049328 w 2422397"/>
              <a:gd name="connsiteY71" fmla="*/ 4134671 h 6858000"/>
              <a:gd name="connsiteX72" fmla="*/ 1061133 w 2422397"/>
              <a:gd name="connsiteY72" fmla="*/ 4074160 h 6858000"/>
              <a:gd name="connsiteX73" fmla="*/ 1059121 w 2422397"/>
              <a:gd name="connsiteY73" fmla="*/ 3844497 h 6858000"/>
              <a:gd name="connsiteX74" fmla="*/ 1083386 w 2422397"/>
              <a:gd name="connsiteY74" fmla="*/ 3726730 h 6858000"/>
              <a:gd name="connsiteX75" fmla="*/ 1098990 w 2422397"/>
              <a:gd name="connsiteY75" fmla="*/ 3687782 h 6858000"/>
              <a:gd name="connsiteX76" fmla="*/ 1124701 w 2422397"/>
              <a:gd name="connsiteY76" fmla="*/ 3622348 h 6858000"/>
              <a:gd name="connsiteX77" fmla="*/ 1161137 w 2422397"/>
              <a:gd name="connsiteY77" fmla="*/ 3580464 h 6858000"/>
              <a:gd name="connsiteX78" fmla="*/ 1175812 w 2422397"/>
              <a:gd name="connsiteY78" fmla="*/ 3522969 h 6858000"/>
              <a:gd name="connsiteX79" fmla="*/ 1156951 w 2422397"/>
              <a:gd name="connsiteY79" fmla="*/ 3500538 h 6858000"/>
              <a:gd name="connsiteX80" fmla="*/ 1179877 w 2422397"/>
              <a:gd name="connsiteY80" fmla="*/ 3441984 h 6858000"/>
              <a:gd name="connsiteX81" fmla="*/ 1217096 w 2422397"/>
              <a:gd name="connsiteY81" fmla="*/ 3354156 h 6858000"/>
              <a:gd name="connsiteX82" fmla="*/ 1232811 w 2422397"/>
              <a:gd name="connsiteY82" fmla="*/ 3301153 h 6858000"/>
              <a:gd name="connsiteX83" fmla="*/ 1281985 w 2422397"/>
              <a:gd name="connsiteY83" fmla="*/ 3158933 h 6858000"/>
              <a:gd name="connsiteX84" fmla="*/ 1335997 w 2422397"/>
              <a:gd name="connsiteY84" fmla="*/ 3018423 h 6858000"/>
              <a:gd name="connsiteX85" fmla="*/ 1394864 w 2422397"/>
              <a:gd name="connsiteY85" fmla="*/ 2946152 h 6858000"/>
              <a:gd name="connsiteX86" fmla="*/ 1436360 w 2422397"/>
              <a:gd name="connsiteY86" fmla="*/ 2829469 h 6858000"/>
              <a:gd name="connsiteX87" fmla="*/ 1447242 w 2422397"/>
              <a:gd name="connsiteY87" fmla="*/ 2811546 h 6858000"/>
              <a:gd name="connsiteX88" fmla="*/ 1449881 w 2422397"/>
              <a:gd name="connsiteY88" fmla="*/ 2781535 h 6858000"/>
              <a:gd name="connsiteX89" fmla="*/ 1459218 w 2422397"/>
              <a:gd name="connsiteY89" fmla="*/ 2660724 h 6858000"/>
              <a:gd name="connsiteX90" fmla="*/ 1455455 w 2422397"/>
              <a:gd name="connsiteY90" fmla="*/ 2560980 h 6858000"/>
              <a:gd name="connsiteX91" fmla="*/ 1497362 w 2422397"/>
              <a:gd name="connsiteY91" fmla="*/ 2456303 h 6858000"/>
              <a:gd name="connsiteX92" fmla="*/ 1507343 w 2422397"/>
              <a:gd name="connsiteY92" fmla="*/ 2385923 h 6858000"/>
              <a:gd name="connsiteX93" fmla="*/ 1499931 w 2422397"/>
              <a:gd name="connsiteY93" fmla="*/ 2260635 h 6858000"/>
              <a:gd name="connsiteX94" fmla="*/ 1582995 w 2422397"/>
              <a:gd name="connsiteY94" fmla="*/ 2133393 h 6858000"/>
              <a:gd name="connsiteX95" fmla="*/ 1580647 w 2422397"/>
              <a:gd name="connsiteY95" fmla="*/ 2069584 h 6858000"/>
              <a:gd name="connsiteX96" fmla="*/ 1569289 w 2422397"/>
              <a:gd name="connsiteY96" fmla="*/ 2032263 h 6858000"/>
              <a:gd name="connsiteX97" fmla="*/ 1562841 w 2422397"/>
              <a:gd name="connsiteY97" fmla="*/ 1912775 h 6858000"/>
              <a:gd name="connsiteX98" fmla="*/ 1564944 w 2422397"/>
              <a:gd name="connsiteY98" fmla="*/ 1821321 h 6858000"/>
              <a:gd name="connsiteX99" fmla="*/ 1579022 w 2422397"/>
              <a:gd name="connsiteY99" fmla="*/ 1718757 h 6858000"/>
              <a:gd name="connsiteX100" fmla="*/ 1590196 w 2422397"/>
              <a:gd name="connsiteY100" fmla="*/ 1595914 h 6858000"/>
              <a:gd name="connsiteX101" fmla="*/ 1624363 w 2422397"/>
              <a:gd name="connsiteY101" fmla="*/ 1502483 h 6858000"/>
              <a:gd name="connsiteX102" fmla="*/ 1631539 w 2422397"/>
              <a:gd name="connsiteY102" fmla="*/ 1431520 h 6858000"/>
              <a:gd name="connsiteX103" fmla="*/ 1646296 w 2422397"/>
              <a:gd name="connsiteY103" fmla="*/ 1333057 h 6858000"/>
              <a:gd name="connsiteX104" fmla="*/ 1659787 w 2422397"/>
              <a:gd name="connsiteY104" fmla="*/ 1197540 h 6858000"/>
              <a:gd name="connsiteX105" fmla="*/ 1706993 w 2422397"/>
              <a:gd name="connsiteY105" fmla="*/ 1104797 h 6858000"/>
              <a:gd name="connsiteX106" fmla="*/ 1777273 w 2422397"/>
              <a:gd name="connsiteY106" fmla="*/ 916268 h 6858000"/>
              <a:gd name="connsiteX107" fmla="*/ 1859912 w 2422397"/>
              <a:gd name="connsiteY107" fmla="*/ 775598 h 6858000"/>
              <a:gd name="connsiteX108" fmla="*/ 1911831 w 2422397"/>
              <a:gd name="connsiteY108" fmla="*/ 696577 h 6858000"/>
              <a:gd name="connsiteX109" fmla="*/ 1942209 w 2422397"/>
              <a:gd name="connsiteY109" fmla="*/ 575807 h 6858000"/>
              <a:gd name="connsiteX110" fmla="*/ 1951374 w 2422397"/>
              <a:gd name="connsiteY110" fmla="*/ 556682 h 6858000"/>
              <a:gd name="connsiteX111" fmla="*/ 1951170 w 2422397"/>
              <a:gd name="connsiteY111" fmla="*/ 526639 h 6858000"/>
              <a:gd name="connsiteX112" fmla="*/ 1949059 w 2422397"/>
              <a:gd name="connsiteY112" fmla="*/ 405872 h 6858000"/>
              <a:gd name="connsiteX113" fmla="*/ 1935866 w 2422397"/>
              <a:gd name="connsiteY113" fmla="*/ 307622 h 6858000"/>
              <a:gd name="connsiteX114" fmla="*/ 1967790 w 2422397"/>
              <a:gd name="connsiteY114" fmla="*/ 198682 h 6858000"/>
              <a:gd name="connsiteX115" fmla="*/ 1971093 w 2422397"/>
              <a:gd name="connsiteY115" fmla="*/ 127747 h 6858000"/>
              <a:gd name="connsiteX116" fmla="*/ 1951841 w 2422397"/>
              <a:gd name="connsiteY116" fmla="*/ 4678 h 6858000"/>
              <a:gd name="connsiteX117" fmla="*/ 1953649 w 2422397"/>
              <a:gd name="connsiteY117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56158 w 2422397"/>
              <a:gd name="connsiteY8" fmla="*/ 6624029 h 6858000"/>
              <a:gd name="connsiteX9" fmla="*/ 179667 w 2422397"/>
              <a:gd name="connsiteY9" fmla="*/ 6581637 h 6858000"/>
              <a:gd name="connsiteX10" fmla="*/ 168724 w 2422397"/>
              <a:gd name="connsiteY10" fmla="*/ 6547069 h 6858000"/>
              <a:gd name="connsiteX11" fmla="*/ 199197 w 2422397"/>
              <a:gd name="connsiteY11" fmla="*/ 6509743 h 6858000"/>
              <a:gd name="connsiteX12" fmla="*/ 247224 w 2422397"/>
              <a:gd name="connsiteY12" fmla="*/ 6455839 h 6858000"/>
              <a:gd name="connsiteX13" fmla="*/ 270687 w 2422397"/>
              <a:gd name="connsiteY13" fmla="*/ 6418363 h 6858000"/>
              <a:gd name="connsiteX14" fmla="*/ 339376 w 2422397"/>
              <a:gd name="connsiteY14" fmla="*/ 6322934 h 6858000"/>
              <a:gd name="connsiteX15" fmla="*/ 411681 w 2422397"/>
              <a:gd name="connsiteY15" fmla="*/ 6232635 h 6858000"/>
              <a:gd name="connsiteX16" fmla="*/ 466639 w 2422397"/>
              <a:gd name="connsiteY16" fmla="*/ 6218313 h 6858000"/>
              <a:gd name="connsiteX17" fmla="*/ 470822 w 2422397"/>
              <a:gd name="connsiteY17" fmla="*/ 6213220 h 6858000"/>
              <a:gd name="connsiteX18" fmla="*/ 476871 w 2422397"/>
              <a:gd name="connsiteY18" fmla="*/ 6192715 h 6858000"/>
              <a:gd name="connsiteX19" fmla="*/ 478259 w 2422397"/>
              <a:gd name="connsiteY19" fmla="*/ 6183918 h 6858000"/>
              <a:gd name="connsiteX20" fmla="*/ 482177 w 2422397"/>
              <a:gd name="connsiteY20" fmla="*/ 6173358 h 6858000"/>
              <a:gd name="connsiteX21" fmla="*/ 482556 w 2422397"/>
              <a:gd name="connsiteY21" fmla="*/ 6173443 h 6858000"/>
              <a:gd name="connsiteX22" fmla="*/ 485673 w 2422397"/>
              <a:gd name="connsiteY22" fmla="*/ 6162875 h 6858000"/>
              <a:gd name="connsiteX23" fmla="*/ 497360 w 2422397"/>
              <a:gd name="connsiteY23" fmla="*/ 6106789 h 6858000"/>
              <a:gd name="connsiteX24" fmla="*/ 547843 w 2422397"/>
              <a:gd name="connsiteY24" fmla="*/ 6075666 h 6858000"/>
              <a:gd name="connsiteX25" fmla="*/ 562259 w 2422397"/>
              <a:gd name="connsiteY25" fmla="*/ 6054865 h 6858000"/>
              <a:gd name="connsiteX26" fmla="*/ 571463 w 2422397"/>
              <a:gd name="connsiteY26" fmla="*/ 6045606 h 6858000"/>
              <a:gd name="connsiteX27" fmla="*/ 573012 w 2422397"/>
              <a:gd name="connsiteY27" fmla="*/ 6046223 h 6858000"/>
              <a:gd name="connsiteX28" fmla="*/ 584071 w 2422397"/>
              <a:gd name="connsiteY28" fmla="*/ 5992286 h 6858000"/>
              <a:gd name="connsiteX29" fmla="*/ 587812 w 2422397"/>
              <a:gd name="connsiteY29" fmla="*/ 5987907 h 6858000"/>
              <a:gd name="connsiteX30" fmla="*/ 592115 w 2422397"/>
              <a:gd name="connsiteY30" fmla="*/ 5949187 h 6858000"/>
              <a:gd name="connsiteX31" fmla="*/ 595889 w 2422397"/>
              <a:gd name="connsiteY31" fmla="*/ 5931081 h 6858000"/>
              <a:gd name="connsiteX32" fmla="*/ 593758 w 2422397"/>
              <a:gd name="connsiteY32" fmla="*/ 5922047 h 6858000"/>
              <a:gd name="connsiteX33" fmla="*/ 600949 w 2422397"/>
              <a:gd name="connsiteY33" fmla="*/ 5897316 h 6858000"/>
              <a:gd name="connsiteX34" fmla="*/ 602981 w 2422397"/>
              <a:gd name="connsiteY34" fmla="*/ 5895955 h 6858000"/>
              <a:gd name="connsiteX35" fmla="*/ 604430 w 2422397"/>
              <a:gd name="connsiteY35" fmla="*/ 5870052 h 6858000"/>
              <a:gd name="connsiteX36" fmla="*/ 600218 w 2422397"/>
              <a:gd name="connsiteY36" fmla="*/ 5841702 h 6858000"/>
              <a:gd name="connsiteX37" fmla="*/ 678370 w 2422397"/>
              <a:gd name="connsiteY37" fmla="*/ 5652188 h 6858000"/>
              <a:gd name="connsiteX38" fmla="*/ 698667 w 2422397"/>
              <a:gd name="connsiteY38" fmla="*/ 5430788 h 6858000"/>
              <a:gd name="connsiteX39" fmla="*/ 723657 w 2422397"/>
              <a:gd name="connsiteY39" fmla="*/ 5356170 h 6858000"/>
              <a:gd name="connsiteX40" fmla="*/ 723661 w 2422397"/>
              <a:gd name="connsiteY40" fmla="*/ 5356076 h 6858000"/>
              <a:gd name="connsiteX41" fmla="*/ 720651 w 2422397"/>
              <a:gd name="connsiteY41" fmla="*/ 5331990 h 6858000"/>
              <a:gd name="connsiteX42" fmla="*/ 725358 w 2422397"/>
              <a:gd name="connsiteY42" fmla="*/ 5309193 h 6858000"/>
              <a:gd name="connsiteX43" fmla="*/ 726926 w 2422397"/>
              <a:gd name="connsiteY43" fmla="*/ 5311182 h 6858000"/>
              <a:gd name="connsiteX44" fmla="*/ 727761 w 2422397"/>
              <a:gd name="connsiteY44" fmla="*/ 5304702 h 6858000"/>
              <a:gd name="connsiteX45" fmla="*/ 732974 w 2422397"/>
              <a:gd name="connsiteY45" fmla="*/ 5303522 h 6858000"/>
              <a:gd name="connsiteX46" fmla="*/ 740184 w 2422397"/>
              <a:gd name="connsiteY46" fmla="*/ 5323549 h 6858000"/>
              <a:gd name="connsiteX47" fmla="*/ 744025 w 2422397"/>
              <a:gd name="connsiteY47" fmla="*/ 5308392 h 6858000"/>
              <a:gd name="connsiteX48" fmla="*/ 778119 w 2422397"/>
              <a:gd name="connsiteY48" fmla="*/ 5302536 h 6858000"/>
              <a:gd name="connsiteX49" fmla="*/ 821529 w 2422397"/>
              <a:gd name="connsiteY49" fmla="*/ 5012929 h 6858000"/>
              <a:gd name="connsiteX50" fmla="*/ 846340 w 2422397"/>
              <a:gd name="connsiteY50" fmla="*/ 4944976 h 6858000"/>
              <a:gd name="connsiteX51" fmla="*/ 840157 w 2422397"/>
              <a:gd name="connsiteY51" fmla="*/ 4872869 h 6858000"/>
              <a:gd name="connsiteX52" fmla="*/ 855718 w 2422397"/>
              <a:gd name="connsiteY52" fmla="*/ 4850916 h 6858000"/>
              <a:gd name="connsiteX53" fmla="*/ 858709 w 2422397"/>
              <a:gd name="connsiteY53" fmla="*/ 4847264 h 6858000"/>
              <a:gd name="connsiteX54" fmla="*/ 863990 w 2422397"/>
              <a:gd name="connsiteY54" fmla="*/ 4829718 h 6858000"/>
              <a:gd name="connsiteX55" fmla="*/ 873842 w 2422397"/>
              <a:gd name="connsiteY55" fmla="*/ 4828439 h 6858000"/>
              <a:gd name="connsiteX56" fmla="*/ 887779 w 2422397"/>
              <a:gd name="connsiteY56" fmla="*/ 4804655 h 6858000"/>
              <a:gd name="connsiteX57" fmla="*/ 893894 w 2422397"/>
              <a:gd name="connsiteY57" fmla="*/ 4777060 h 6858000"/>
              <a:gd name="connsiteX58" fmla="*/ 883546 w 2422397"/>
              <a:gd name="connsiteY58" fmla="*/ 4777089 h 6858000"/>
              <a:gd name="connsiteX59" fmla="*/ 883812 w 2422397"/>
              <a:gd name="connsiteY59" fmla="*/ 4774559 h 6858000"/>
              <a:gd name="connsiteX60" fmla="*/ 903401 w 2422397"/>
              <a:gd name="connsiteY60" fmla="*/ 4679442 h 6858000"/>
              <a:gd name="connsiteX61" fmla="*/ 916253 w 2422397"/>
              <a:gd name="connsiteY61" fmla="*/ 4651970 h 6858000"/>
              <a:gd name="connsiteX62" fmla="*/ 922608 w 2422397"/>
              <a:gd name="connsiteY62" fmla="*/ 4649785 h 6858000"/>
              <a:gd name="connsiteX63" fmla="*/ 924139 w 2422397"/>
              <a:gd name="connsiteY63" fmla="*/ 4631605 h 6858000"/>
              <a:gd name="connsiteX64" fmla="*/ 920872 w 2422397"/>
              <a:gd name="connsiteY64" fmla="*/ 4609075 h 6858000"/>
              <a:gd name="connsiteX65" fmla="*/ 941607 w 2422397"/>
              <a:gd name="connsiteY65" fmla="*/ 4514226 h 6858000"/>
              <a:gd name="connsiteX66" fmla="*/ 957889 w 2422397"/>
              <a:gd name="connsiteY66" fmla="*/ 4481699 h 6858000"/>
              <a:gd name="connsiteX67" fmla="*/ 974975 w 2422397"/>
              <a:gd name="connsiteY67" fmla="*/ 4433921 h 6858000"/>
              <a:gd name="connsiteX68" fmla="*/ 1011638 w 2422397"/>
              <a:gd name="connsiteY68" fmla="*/ 4352312 h 6858000"/>
              <a:gd name="connsiteX69" fmla="*/ 1049579 w 2422397"/>
              <a:gd name="connsiteY69" fmla="*/ 4237953 h 6858000"/>
              <a:gd name="connsiteX70" fmla="*/ 1041314 w 2422397"/>
              <a:gd name="connsiteY70" fmla="*/ 4139706 h 6858000"/>
              <a:gd name="connsiteX71" fmla="*/ 1049328 w 2422397"/>
              <a:gd name="connsiteY71" fmla="*/ 4134671 h 6858000"/>
              <a:gd name="connsiteX72" fmla="*/ 1061133 w 2422397"/>
              <a:gd name="connsiteY72" fmla="*/ 4074160 h 6858000"/>
              <a:gd name="connsiteX73" fmla="*/ 1059121 w 2422397"/>
              <a:gd name="connsiteY73" fmla="*/ 3844497 h 6858000"/>
              <a:gd name="connsiteX74" fmla="*/ 1083386 w 2422397"/>
              <a:gd name="connsiteY74" fmla="*/ 3726730 h 6858000"/>
              <a:gd name="connsiteX75" fmla="*/ 1098990 w 2422397"/>
              <a:gd name="connsiteY75" fmla="*/ 3687782 h 6858000"/>
              <a:gd name="connsiteX76" fmla="*/ 1124701 w 2422397"/>
              <a:gd name="connsiteY76" fmla="*/ 3622348 h 6858000"/>
              <a:gd name="connsiteX77" fmla="*/ 1161137 w 2422397"/>
              <a:gd name="connsiteY77" fmla="*/ 3580464 h 6858000"/>
              <a:gd name="connsiteX78" fmla="*/ 1175812 w 2422397"/>
              <a:gd name="connsiteY78" fmla="*/ 3522969 h 6858000"/>
              <a:gd name="connsiteX79" fmla="*/ 1156951 w 2422397"/>
              <a:gd name="connsiteY79" fmla="*/ 3500538 h 6858000"/>
              <a:gd name="connsiteX80" fmla="*/ 1179877 w 2422397"/>
              <a:gd name="connsiteY80" fmla="*/ 3441984 h 6858000"/>
              <a:gd name="connsiteX81" fmla="*/ 1217096 w 2422397"/>
              <a:gd name="connsiteY81" fmla="*/ 3354156 h 6858000"/>
              <a:gd name="connsiteX82" fmla="*/ 1232811 w 2422397"/>
              <a:gd name="connsiteY82" fmla="*/ 3301153 h 6858000"/>
              <a:gd name="connsiteX83" fmla="*/ 1281985 w 2422397"/>
              <a:gd name="connsiteY83" fmla="*/ 3158933 h 6858000"/>
              <a:gd name="connsiteX84" fmla="*/ 1335997 w 2422397"/>
              <a:gd name="connsiteY84" fmla="*/ 3018423 h 6858000"/>
              <a:gd name="connsiteX85" fmla="*/ 1394864 w 2422397"/>
              <a:gd name="connsiteY85" fmla="*/ 2946152 h 6858000"/>
              <a:gd name="connsiteX86" fmla="*/ 1436360 w 2422397"/>
              <a:gd name="connsiteY86" fmla="*/ 2829469 h 6858000"/>
              <a:gd name="connsiteX87" fmla="*/ 1447242 w 2422397"/>
              <a:gd name="connsiteY87" fmla="*/ 2811546 h 6858000"/>
              <a:gd name="connsiteX88" fmla="*/ 1449881 w 2422397"/>
              <a:gd name="connsiteY88" fmla="*/ 2781535 h 6858000"/>
              <a:gd name="connsiteX89" fmla="*/ 1459218 w 2422397"/>
              <a:gd name="connsiteY89" fmla="*/ 2660724 h 6858000"/>
              <a:gd name="connsiteX90" fmla="*/ 1455455 w 2422397"/>
              <a:gd name="connsiteY90" fmla="*/ 2560980 h 6858000"/>
              <a:gd name="connsiteX91" fmla="*/ 1497362 w 2422397"/>
              <a:gd name="connsiteY91" fmla="*/ 2456303 h 6858000"/>
              <a:gd name="connsiteX92" fmla="*/ 1507343 w 2422397"/>
              <a:gd name="connsiteY92" fmla="*/ 2385923 h 6858000"/>
              <a:gd name="connsiteX93" fmla="*/ 1499931 w 2422397"/>
              <a:gd name="connsiteY93" fmla="*/ 2260635 h 6858000"/>
              <a:gd name="connsiteX94" fmla="*/ 1582995 w 2422397"/>
              <a:gd name="connsiteY94" fmla="*/ 2133393 h 6858000"/>
              <a:gd name="connsiteX95" fmla="*/ 1580647 w 2422397"/>
              <a:gd name="connsiteY95" fmla="*/ 2069584 h 6858000"/>
              <a:gd name="connsiteX96" fmla="*/ 1569289 w 2422397"/>
              <a:gd name="connsiteY96" fmla="*/ 2032263 h 6858000"/>
              <a:gd name="connsiteX97" fmla="*/ 1562841 w 2422397"/>
              <a:gd name="connsiteY97" fmla="*/ 1912775 h 6858000"/>
              <a:gd name="connsiteX98" fmla="*/ 1564944 w 2422397"/>
              <a:gd name="connsiteY98" fmla="*/ 1821321 h 6858000"/>
              <a:gd name="connsiteX99" fmla="*/ 1579022 w 2422397"/>
              <a:gd name="connsiteY99" fmla="*/ 1718757 h 6858000"/>
              <a:gd name="connsiteX100" fmla="*/ 1590196 w 2422397"/>
              <a:gd name="connsiteY100" fmla="*/ 1595914 h 6858000"/>
              <a:gd name="connsiteX101" fmla="*/ 1624363 w 2422397"/>
              <a:gd name="connsiteY101" fmla="*/ 1502483 h 6858000"/>
              <a:gd name="connsiteX102" fmla="*/ 1631539 w 2422397"/>
              <a:gd name="connsiteY102" fmla="*/ 1431520 h 6858000"/>
              <a:gd name="connsiteX103" fmla="*/ 1646296 w 2422397"/>
              <a:gd name="connsiteY103" fmla="*/ 1333057 h 6858000"/>
              <a:gd name="connsiteX104" fmla="*/ 1659787 w 2422397"/>
              <a:gd name="connsiteY104" fmla="*/ 1197540 h 6858000"/>
              <a:gd name="connsiteX105" fmla="*/ 1706993 w 2422397"/>
              <a:gd name="connsiteY105" fmla="*/ 1104797 h 6858000"/>
              <a:gd name="connsiteX106" fmla="*/ 1777273 w 2422397"/>
              <a:gd name="connsiteY106" fmla="*/ 916268 h 6858000"/>
              <a:gd name="connsiteX107" fmla="*/ 1859912 w 2422397"/>
              <a:gd name="connsiteY107" fmla="*/ 775598 h 6858000"/>
              <a:gd name="connsiteX108" fmla="*/ 1911831 w 2422397"/>
              <a:gd name="connsiteY108" fmla="*/ 696577 h 6858000"/>
              <a:gd name="connsiteX109" fmla="*/ 1942209 w 2422397"/>
              <a:gd name="connsiteY109" fmla="*/ 575807 h 6858000"/>
              <a:gd name="connsiteX110" fmla="*/ 1951374 w 2422397"/>
              <a:gd name="connsiteY110" fmla="*/ 556682 h 6858000"/>
              <a:gd name="connsiteX111" fmla="*/ 1951170 w 2422397"/>
              <a:gd name="connsiteY111" fmla="*/ 526639 h 6858000"/>
              <a:gd name="connsiteX112" fmla="*/ 1949059 w 2422397"/>
              <a:gd name="connsiteY112" fmla="*/ 405872 h 6858000"/>
              <a:gd name="connsiteX113" fmla="*/ 1935866 w 2422397"/>
              <a:gd name="connsiteY113" fmla="*/ 307622 h 6858000"/>
              <a:gd name="connsiteX114" fmla="*/ 1967790 w 2422397"/>
              <a:gd name="connsiteY114" fmla="*/ 198682 h 6858000"/>
              <a:gd name="connsiteX115" fmla="*/ 1971093 w 2422397"/>
              <a:gd name="connsiteY115" fmla="*/ 127747 h 6858000"/>
              <a:gd name="connsiteX116" fmla="*/ 1951841 w 2422397"/>
              <a:gd name="connsiteY116" fmla="*/ 4678 h 6858000"/>
              <a:gd name="connsiteX117" fmla="*/ 1953649 w 2422397"/>
              <a:gd name="connsiteY117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56158 w 2422397"/>
              <a:gd name="connsiteY8" fmla="*/ 6624029 h 6858000"/>
              <a:gd name="connsiteX9" fmla="*/ 179667 w 2422397"/>
              <a:gd name="connsiteY9" fmla="*/ 6581637 h 6858000"/>
              <a:gd name="connsiteX10" fmla="*/ 168724 w 2422397"/>
              <a:gd name="connsiteY10" fmla="*/ 6547069 h 6858000"/>
              <a:gd name="connsiteX11" fmla="*/ 199197 w 2422397"/>
              <a:gd name="connsiteY11" fmla="*/ 6509743 h 6858000"/>
              <a:gd name="connsiteX12" fmla="*/ 247224 w 2422397"/>
              <a:gd name="connsiteY12" fmla="*/ 6455839 h 6858000"/>
              <a:gd name="connsiteX13" fmla="*/ 270687 w 2422397"/>
              <a:gd name="connsiteY13" fmla="*/ 6418363 h 6858000"/>
              <a:gd name="connsiteX14" fmla="*/ 339376 w 2422397"/>
              <a:gd name="connsiteY14" fmla="*/ 6322934 h 6858000"/>
              <a:gd name="connsiteX15" fmla="*/ 411681 w 2422397"/>
              <a:gd name="connsiteY15" fmla="*/ 6232635 h 6858000"/>
              <a:gd name="connsiteX16" fmla="*/ 466639 w 2422397"/>
              <a:gd name="connsiteY16" fmla="*/ 6218313 h 6858000"/>
              <a:gd name="connsiteX17" fmla="*/ 470822 w 2422397"/>
              <a:gd name="connsiteY17" fmla="*/ 6213220 h 6858000"/>
              <a:gd name="connsiteX18" fmla="*/ 476871 w 2422397"/>
              <a:gd name="connsiteY18" fmla="*/ 6192715 h 6858000"/>
              <a:gd name="connsiteX19" fmla="*/ 478259 w 2422397"/>
              <a:gd name="connsiteY19" fmla="*/ 6183918 h 6858000"/>
              <a:gd name="connsiteX20" fmla="*/ 482177 w 2422397"/>
              <a:gd name="connsiteY20" fmla="*/ 6173358 h 6858000"/>
              <a:gd name="connsiteX21" fmla="*/ 482556 w 2422397"/>
              <a:gd name="connsiteY21" fmla="*/ 6173443 h 6858000"/>
              <a:gd name="connsiteX22" fmla="*/ 485673 w 2422397"/>
              <a:gd name="connsiteY22" fmla="*/ 6162875 h 6858000"/>
              <a:gd name="connsiteX23" fmla="*/ 497360 w 2422397"/>
              <a:gd name="connsiteY23" fmla="*/ 6106789 h 6858000"/>
              <a:gd name="connsiteX24" fmla="*/ 547843 w 2422397"/>
              <a:gd name="connsiteY24" fmla="*/ 6075666 h 6858000"/>
              <a:gd name="connsiteX25" fmla="*/ 562259 w 2422397"/>
              <a:gd name="connsiteY25" fmla="*/ 6054865 h 6858000"/>
              <a:gd name="connsiteX26" fmla="*/ 571463 w 2422397"/>
              <a:gd name="connsiteY26" fmla="*/ 6045606 h 6858000"/>
              <a:gd name="connsiteX27" fmla="*/ 573012 w 2422397"/>
              <a:gd name="connsiteY27" fmla="*/ 6046223 h 6858000"/>
              <a:gd name="connsiteX28" fmla="*/ 584071 w 2422397"/>
              <a:gd name="connsiteY28" fmla="*/ 5992286 h 6858000"/>
              <a:gd name="connsiteX29" fmla="*/ 587812 w 2422397"/>
              <a:gd name="connsiteY29" fmla="*/ 5987907 h 6858000"/>
              <a:gd name="connsiteX30" fmla="*/ 592115 w 2422397"/>
              <a:gd name="connsiteY30" fmla="*/ 5949187 h 6858000"/>
              <a:gd name="connsiteX31" fmla="*/ 595889 w 2422397"/>
              <a:gd name="connsiteY31" fmla="*/ 5931081 h 6858000"/>
              <a:gd name="connsiteX32" fmla="*/ 593758 w 2422397"/>
              <a:gd name="connsiteY32" fmla="*/ 5922047 h 6858000"/>
              <a:gd name="connsiteX33" fmla="*/ 600949 w 2422397"/>
              <a:gd name="connsiteY33" fmla="*/ 5897316 h 6858000"/>
              <a:gd name="connsiteX34" fmla="*/ 602981 w 2422397"/>
              <a:gd name="connsiteY34" fmla="*/ 5895955 h 6858000"/>
              <a:gd name="connsiteX35" fmla="*/ 604430 w 2422397"/>
              <a:gd name="connsiteY35" fmla="*/ 5870052 h 6858000"/>
              <a:gd name="connsiteX36" fmla="*/ 600218 w 2422397"/>
              <a:gd name="connsiteY36" fmla="*/ 5841702 h 6858000"/>
              <a:gd name="connsiteX37" fmla="*/ 678370 w 2422397"/>
              <a:gd name="connsiteY37" fmla="*/ 5652188 h 6858000"/>
              <a:gd name="connsiteX38" fmla="*/ 698667 w 2422397"/>
              <a:gd name="connsiteY38" fmla="*/ 5430788 h 6858000"/>
              <a:gd name="connsiteX39" fmla="*/ 723657 w 2422397"/>
              <a:gd name="connsiteY39" fmla="*/ 5356170 h 6858000"/>
              <a:gd name="connsiteX40" fmla="*/ 723661 w 2422397"/>
              <a:gd name="connsiteY40" fmla="*/ 5356076 h 6858000"/>
              <a:gd name="connsiteX41" fmla="*/ 720651 w 2422397"/>
              <a:gd name="connsiteY41" fmla="*/ 5331990 h 6858000"/>
              <a:gd name="connsiteX42" fmla="*/ 725358 w 2422397"/>
              <a:gd name="connsiteY42" fmla="*/ 5309193 h 6858000"/>
              <a:gd name="connsiteX43" fmla="*/ 726926 w 2422397"/>
              <a:gd name="connsiteY43" fmla="*/ 5311182 h 6858000"/>
              <a:gd name="connsiteX44" fmla="*/ 727761 w 2422397"/>
              <a:gd name="connsiteY44" fmla="*/ 5304702 h 6858000"/>
              <a:gd name="connsiteX45" fmla="*/ 732974 w 2422397"/>
              <a:gd name="connsiteY45" fmla="*/ 5303522 h 6858000"/>
              <a:gd name="connsiteX46" fmla="*/ 740184 w 2422397"/>
              <a:gd name="connsiteY46" fmla="*/ 5323549 h 6858000"/>
              <a:gd name="connsiteX47" fmla="*/ 744025 w 2422397"/>
              <a:gd name="connsiteY47" fmla="*/ 5308392 h 6858000"/>
              <a:gd name="connsiteX48" fmla="*/ 778119 w 2422397"/>
              <a:gd name="connsiteY48" fmla="*/ 5302536 h 6858000"/>
              <a:gd name="connsiteX49" fmla="*/ 821529 w 2422397"/>
              <a:gd name="connsiteY49" fmla="*/ 5012929 h 6858000"/>
              <a:gd name="connsiteX50" fmla="*/ 846340 w 2422397"/>
              <a:gd name="connsiteY50" fmla="*/ 4944976 h 6858000"/>
              <a:gd name="connsiteX51" fmla="*/ 840157 w 2422397"/>
              <a:gd name="connsiteY51" fmla="*/ 4872869 h 6858000"/>
              <a:gd name="connsiteX52" fmla="*/ 855718 w 2422397"/>
              <a:gd name="connsiteY52" fmla="*/ 4850916 h 6858000"/>
              <a:gd name="connsiteX53" fmla="*/ 858709 w 2422397"/>
              <a:gd name="connsiteY53" fmla="*/ 4847264 h 6858000"/>
              <a:gd name="connsiteX54" fmla="*/ 863990 w 2422397"/>
              <a:gd name="connsiteY54" fmla="*/ 4829718 h 6858000"/>
              <a:gd name="connsiteX55" fmla="*/ 873842 w 2422397"/>
              <a:gd name="connsiteY55" fmla="*/ 4828439 h 6858000"/>
              <a:gd name="connsiteX56" fmla="*/ 887779 w 2422397"/>
              <a:gd name="connsiteY56" fmla="*/ 4804655 h 6858000"/>
              <a:gd name="connsiteX57" fmla="*/ 893894 w 2422397"/>
              <a:gd name="connsiteY57" fmla="*/ 4777060 h 6858000"/>
              <a:gd name="connsiteX58" fmla="*/ 883546 w 2422397"/>
              <a:gd name="connsiteY58" fmla="*/ 4777089 h 6858000"/>
              <a:gd name="connsiteX59" fmla="*/ 883812 w 2422397"/>
              <a:gd name="connsiteY59" fmla="*/ 4774559 h 6858000"/>
              <a:gd name="connsiteX60" fmla="*/ 903401 w 2422397"/>
              <a:gd name="connsiteY60" fmla="*/ 4679442 h 6858000"/>
              <a:gd name="connsiteX61" fmla="*/ 916253 w 2422397"/>
              <a:gd name="connsiteY61" fmla="*/ 4651970 h 6858000"/>
              <a:gd name="connsiteX62" fmla="*/ 922608 w 2422397"/>
              <a:gd name="connsiteY62" fmla="*/ 4649785 h 6858000"/>
              <a:gd name="connsiteX63" fmla="*/ 924139 w 2422397"/>
              <a:gd name="connsiteY63" fmla="*/ 4631605 h 6858000"/>
              <a:gd name="connsiteX64" fmla="*/ 920872 w 2422397"/>
              <a:gd name="connsiteY64" fmla="*/ 4609075 h 6858000"/>
              <a:gd name="connsiteX65" fmla="*/ 941607 w 2422397"/>
              <a:gd name="connsiteY65" fmla="*/ 4514226 h 6858000"/>
              <a:gd name="connsiteX66" fmla="*/ 957889 w 2422397"/>
              <a:gd name="connsiteY66" fmla="*/ 4481699 h 6858000"/>
              <a:gd name="connsiteX67" fmla="*/ 974975 w 2422397"/>
              <a:gd name="connsiteY67" fmla="*/ 4433921 h 6858000"/>
              <a:gd name="connsiteX68" fmla="*/ 1011638 w 2422397"/>
              <a:gd name="connsiteY68" fmla="*/ 4352312 h 6858000"/>
              <a:gd name="connsiteX69" fmla="*/ 1049579 w 2422397"/>
              <a:gd name="connsiteY69" fmla="*/ 4237953 h 6858000"/>
              <a:gd name="connsiteX70" fmla="*/ 1041314 w 2422397"/>
              <a:gd name="connsiteY70" fmla="*/ 4139706 h 6858000"/>
              <a:gd name="connsiteX71" fmla="*/ 1049328 w 2422397"/>
              <a:gd name="connsiteY71" fmla="*/ 4134671 h 6858000"/>
              <a:gd name="connsiteX72" fmla="*/ 1061133 w 2422397"/>
              <a:gd name="connsiteY72" fmla="*/ 4074160 h 6858000"/>
              <a:gd name="connsiteX73" fmla="*/ 1059121 w 2422397"/>
              <a:gd name="connsiteY73" fmla="*/ 3844497 h 6858000"/>
              <a:gd name="connsiteX74" fmla="*/ 1083386 w 2422397"/>
              <a:gd name="connsiteY74" fmla="*/ 3726730 h 6858000"/>
              <a:gd name="connsiteX75" fmla="*/ 1098990 w 2422397"/>
              <a:gd name="connsiteY75" fmla="*/ 3687782 h 6858000"/>
              <a:gd name="connsiteX76" fmla="*/ 1124701 w 2422397"/>
              <a:gd name="connsiteY76" fmla="*/ 3622348 h 6858000"/>
              <a:gd name="connsiteX77" fmla="*/ 1161137 w 2422397"/>
              <a:gd name="connsiteY77" fmla="*/ 3580464 h 6858000"/>
              <a:gd name="connsiteX78" fmla="*/ 1175812 w 2422397"/>
              <a:gd name="connsiteY78" fmla="*/ 3522969 h 6858000"/>
              <a:gd name="connsiteX79" fmla="*/ 1156951 w 2422397"/>
              <a:gd name="connsiteY79" fmla="*/ 3500538 h 6858000"/>
              <a:gd name="connsiteX80" fmla="*/ 1179877 w 2422397"/>
              <a:gd name="connsiteY80" fmla="*/ 3441984 h 6858000"/>
              <a:gd name="connsiteX81" fmla="*/ 1217096 w 2422397"/>
              <a:gd name="connsiteY81" fmla="*/ 3354156 h 6858000"/>
              <a:gd name="connsiteX82" fmla="*/ 1232811 w 2422397"/>
              <a:gd name="connsiteY82" fmla="*/ 3301153 h 6858000"/>
              <a:gd name="connsiteX83" fmla="*/ 1281985 w 2422397"/>
              <a:gd name="connsiteY83" fmla="*/ 3158933 h 6858000"/>
              <a:gd name="connsiteX84" fmla="*/ 1335997 w 2422397"/>
              <a:gd name="connsiteY84" fmla="*/ 3018423 h 6858000"/>
              <a:gd name="connsiteX85" fmla="*/ 1394864 w 2422397"/>
              <a:gd name="connsiteY85" fmla="*/ 2946152 h 6858000"/>
              <a:gd name="connsiteX86" fmla="*/ 1436360 w 2422397"/>
              <a:gd name="connsiteY86" fmla="*/ 2829469 h 6858000"/>
              <a:gd name="connsiteX87" fmla="*/ 1447242 w 2422397"/>
              <a:gd name="connsiteY87" fmla="*/ 2811546 h 6858000"/>
              <a:gd name="connsiteX88" fmla="*/ 1449881 w 2422397"/>
              <a:gd name="connsiteY88" fmla="*/ 2781535 h 6858000"/>
              <a:gd name="connsiteX89" fmla="*/ 1459218 w 2422397"/>
              <a:gd name="connsiteY89" fmla="*/ 2660724 h 6858000"/>
              <a:gd name="connsiteX90" fmla="*/ 1455455 w 2422397"/>
              <a:gd name="connsiteY90" fmla="*/ 2560980 h 6858000"/>
              <a:gd name="connsiteX91" fmla="*/ 1497362 w 2422397"/>
              <a:gd name="connsiteY91" fmla="*/ 2456303 h 6858000"/>
              <a:gd name="connsiteX92" fmla="*/ 1507343 w 2422397"/>
              <a:gd name="connsiteY92" fmla="*/ 2385923 h 6858000"/>
              <a:gd name="connsiteX93" fmla="*/ 1499931 w 2422397"/>
              <a:gd name="connsiteY93" fmla="*/ 2260635 h 6858000"/>
              <a:gd name="connsiteX94" fmla="*/ 1582995 w 2422397"/>
              <a:gd name="connsiteY94" fmla="*/ 2133393 h 6858000"/>
              <a:gd name="connsiteX95" fmla="*/ 1580647 w 2422397"/>
              <a:gd name="connsiteY95" fmla="*/ 2069584 h 6858000"/>
              <a:gd name="connsiteX96" fmla="*/ 1569289 w 2422397"/>
              <a:gd name="connsiteY96" fmla="*/ 2032263 h 6858000"/>
              <a:gd name="connsiteX97" fmla="*/ 1571917 w 2422397"/>
              <a:gd name="connsiteY97" fmla="*/ 1903700 h 6858000"/>
              <a:gd name="connsiteX98" fmla="*/ 1564944 w 2422397"/>
              <a:gd name="connsiteY98" fmla="*/ 1821321 h 6858000"/>
              <a:gd name="connsiteX99" fmla="*/ 1579022 w 2422397"/>
              <a:gd name="connsiteY99" fmla="*/ 1718757 h 6858000"/>
              <a:gd name="connsiteX100" fmla="*/ 1590196 w 2422397"/>
              <a:gd name="connsiteY100" fmla="*/ 1595914 h 6858000"/>
              <a:gd name="connsiteX101" fmla="*/ 1624363 w 2422397"/>
              <a:gd name="connsiteY101" fmla="*/ 1502483 h 6858000"/>
              <a:gd name="connsiteX102" fmla="*/ 1631539 w 2422397"/>
              <a:gd name="connsiteY102" fmla="*/ 1431520 h 6858000"/>
              <a:gd name="connsiteX103" fmla="*/ 1646296 w 2422397"/>
              <a:gd name="connsiteY103" fmla="*/ 1333057 h 6858000"/>
              <a:gd name="connsiteX104" fmla="*/ 1659787 w 2422397"/>
              <a:gd name="connsiteY104" fmla="*/ 1197540 h 6858000"/>
              <a:gd name="connsiteX105" fmla="*/ 1706993 w 2422397"/>
              <a:gd name="connsiteY105" fmla="*/ 1104797 h 6858000"/>
              <a:gd name="connsiteX106" fmla="*/ 1777273 w 2422397"/>
              <a:gd name="connsiteY106" fmla="*/ 916268 h 6858000"/>
              <a:gd name="connsiteX107" fmla="*/ 1859912 w 2422397"/>
              <a:gd name="connsiteY107" fmla="*/ 775598 h 6858000"/>
              <a:gd name="connsiteX108" fmla="*/ 1911831 w 2422397"/>
              <a:gd name="connsiteY108" fmla="*/ 696577 h 6858000"/>
              <a:gd name="connsiteX109" fmla="*/ 1942209 w 2422397"/>
              <a:gd name="connsiteY109" fmla="*/ 575807 h 6858000"/>
              <a:gd name="connsiteX110" fmla="*/ 1951374 w 2422397"/>
              <a:gd name="connsiteY110" fmla="*/ 556682 h 6858000"/>
              <a:gd name="connsiteX111" fmla="*/ 1951170 w 2422397"/>
              <a:gd name="connsiteY111" fmla="*/ 526639 h 6858000"/>
              <a:gd name="connsiteX112" fmla="*/ 1949059 w 2422397"/>
              <a:gd name="connsiteY112" fmla="*/ 405872 h 6858000"/>
              <a:gd name="connsiteX113" fmla="*/ 1935866 w 2422397"/>
              <a:gd name="connsiteY113" fmla="*/ 307622 h 6858000"/>
              <a:gd name="connsiteX114" fmla="*/ 1967790 w 2422397"/>
              <a:gd name="connsiteY114" fmla="*/ 198682 h 6858000"/>
              <a:gd name="connsiteX115" fmla="*/ 1971093 w 2422397"/>
              <a:gd name="connsiteY115" fmla="*/ 127747 h 6858000"/>
              <a:gd name="connsiteX116" fmla="*/ 1951841 w 2422397"/>
              <a:gd name="connsiteY116" fmla="*/ 4678 h 6858000"/>
              <a:gd name="connsiteX117" fmla="*/ 1953649 w 2422397"/>
              <a:gd name="connsiteY117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56158 w 2422397"/>
              <a:gd name="connsiteY8" fmla="*/ 6624029 h 6858000"/>
              <a:gd name="connsiteX9" fmla="*/ 179667 w 2422397"/>
              <a:gd name="connsiteY9" fmla="*/ 6581637 h 6858000"/>
              <a:gd name="connsiteX10" fmla="*/ 168724 w 2422397"/>
              <a:gd name="connsiteY10" fmla="*/ 6547069 h 6858000"/>
              <a:gd name="connsiteX11" fmla="*/ 199197 w 2422397"/>
              <a:gd name="connsiteY11" fmla="*/ 6509743 h 6858000"/>
              <a:gd name="connsiteX12" fmla="*/ 247224 w 2422397"/>
              <a:gd name="connsiteY12" fmla="*/ 6455839 h 6858000"/>
              <a:gd name="connsiteX13" fmla="*/ 270687 w 2422397"/>
              <a:gd name="connsiteY13" fmla="*/ 6418363 h 6858000"/>
              <a:gd name="connsiteX14" fmla="*/ 339376 w 2422397"/>
              <a:gd name="connsiteY14" fmla="*/ 6322934 h 6858000"/>
              <a:gd name="connsiteX15" fmla="*/ 411681 w 2422397"/>
              <a:gd name="connsiteY15" fmla="*/ 6232635 h 6858000"/>
              <a:gd name="connsiteX16" fmla="*/ 466639 w 2422397"/>
              <a:gd name="connsiteY16" fmla="*/ 6218313 h 6858000"/>
              <a:gd name="connsiteX17" fmla="*/ 470822 w 2422397"/>
              <a:gd name="connsiteY17" fmla="*/ 6213220 h 6858000"/>
              <a:gd name="connsiteX18" fmla="*/ 476871 w 2422397"/>
              <a:gd name="connsiteY18" fmla="*/ 6192715 h 6858000"/>
              <a:gd name="connsiteX19" fmla="*/ 478259 w 2422397"/>
              <a:gd name="connsiteY19" fmla="*/ 6183918 h 6858000"/>
              <a:gd name="connsiteX20" fmla="*/ 482177 w 2422397"/>
              <a:gd name="connsiteY20" fmla="*/ 6173358 h 6858000"/>
              <a:gd name="connsiteX21" fmla="*/ 482556 w 2422397"/>
              <a:gd name="connsiteY21" fmla="*/ 6173443 h 6858000"/>
              <a:gd name="connsiteX22" fmla="*/ 485673 w 2422397"/>
              <a:gd name="connsiteY22" fmla="*/ 6162875 h 6858000"/>
              <a:gd name="connsiteX23" fmla="*/ 497360 w 2422397"/>
              <a:gd name="connsiteY23" fmla="*/ 6106789 h 6858000"/>
              <a:gd name="connsiteX24" fmla="*/ 547843 w 2422397"/>
              <a:gd name="connsiteY24" fmla="*/ 6075666 h 6858000"/>
              <a:gd name="connsiteX25" fmla="*/ 562259 w 2422397"/>
              <a:gd name="connsiteY25" fmla="*/ 6054865 h 6858000"/>
              <a:gd name="connsiteX26" fmla="*/ 571463 w 2422397"/>
              <a:gd name="connsiteY26" fmla="*/ 6045606 h 6858000"/>
              <a:gd name="connsiteX27" fmla="*/ 573012 w 2422397"/>
              <a:gd name="connsiteY27" fmla="*/ 6046223 h 6858000"/>
              <a:gd name="connsiteX28" fmla="*/ 584071 w 2422397"/>
              <a:gd name="connsiteY28" fmla="*/ 5992286 h 6858000"/>
              <a:gd name="connsiteX29" fmla="*/ 587812 w 2422397"/>
              <a:gd name="connsiteY29" fmla="*/ 5987907 h 6858000"/>
              <a:gd name="connsiteX30" fmla="*/ 592115 w 2422397"/>
              <a:gd name="connsiteY30" fmla="*/ 5949187 h 6858000"/>
              <a:gd name="connsiteX31" fmla="*/ 595889 w 2422397"/>
              <a:gd name="connsiteY31" fmla="*/ 5931081 h 6858000"/>
              <a:gd name="connsiteX32" fmla="*/ 593758 w 2422397"/>
              <a:gd name="connsiteY32" fmla="*/ 5922047 h 6858000"/>
              <a:gd name="connsiteX33" fmla="*/ 600949 w 2422397"/>
              <a:gd name="connsiteY33" fmla="*/ 5897316 h 6858000"/>
              <a:gd name="connsiteX34" fmla="*/ 602981 w 2422397"/>
              <a:gd name="connsiteY34" fmla="*/ 5895955 h 6858000"/>
              <a:gd name="connsiteX35" fmla="*/ 604430 w 2422397"/>
              <a:gd name="connsiteY35" fmla="*/ 5870052 h 6858000"/>
              <a:gd name="connsiteX36" fmla="*/ 600218 w 2422397"/>
              <a:gd name="connsiteY36" fmla="*/ 5841702 h 6858000"/>
              <a:gd name="connsiteX37" fmla="*/ 678370 w 2422397"/>
              <a:gd name="connsiteY37" fmla="*/ 5652188 h 6858000"/>
              <a:gd name="connsiteX38" fmla="*/ 698667 w 2422397"/>
              <a:gd name="connsiteY38" fmla="*/ 5430788 h 6858000"/>
              <a:gd name="connsiteX39" fmla="*/ 723657 w 2422397"/>
              <a:gd name="connsiteY39" fmla="*/ 5356170 h 6858000"/>
              <a:gd name="connsiteX40" fmla="*/ 723661 w 2422397"/>
              <a:gd name="connsiteY40" fmla="*/ 5356076 h 6858000"/>
              <a:gd name="connsiteX41" fmla="*/ 720651 w 2422397"/>
              <a:gd name="connsiteY41" fmla="*/ 5331990 h 6858000"/>
              <a:gd name="connsiteX42" fmla="*/ 725358 w 2422397"/>
              <a:gd name="connsiteY42" fmla="*/ 5309193 h 6858000"/>
              <a:gd name="connsiteX43" fmla="*/ 726926 w 2422397"/>
              <a:gd name="connsiteY43" fmla="*/ 5311182 h 6858000"/>
              <a:gd name="connsiteX44" fmla="*/ 727761 w 2422397"/>
              <a:gd name="connsiteY44" fmla="*/ 5304702 h 6858000"/>
              <a:gd name="connsiteX45" fmla="*/ 732974 w 2422397"/>
              <a:gd name="connsiteY45" fmla="*/ 5303522 h 6858000"/>
              <a:gd name="connsiteX46" fmla="*/ 740184 w 2422397"/>
              <a:gd name="connsiteY46" fmla="*/ 5323549 h 6858000"/>
              <a:gd name="connsiteX47" fmla="*/ 744025 w 2422397"/>
              <a:gd name="connsiteY47" fmla="*/ 5308392 h 6858000"/>
              <a:gd name="connsiteX48" fmla="*/ 778119 w 2422397"/>
              <a:gd name="connsiteY48" fmla="*/ 5302536 h 6858000"/>
              <a:gd name="connsiteX49" fmla="*/ 821529 w 2422397"/>
              <a:gd name="connsiteY49" fmla="*/ 5012929 h 6858000"/>
              <a:gd name="connsiteX50" fmla="*/ 846340 w 2422397"/>
              <a:gd name="connsiteY50" fmla="*/ 4944976 h 6858000"/>
              <a:gd name="connsiteX51" fmla="*/ 840157 w 2422397"/>
              <a:gd name="connsiteY51" fmla="*/ 4872869 h 6858000"/>
              <a:gd name="connsiteX52" fmla="*/ 855718 w 2422397"/>
              <a:gd name="connsiteY52" fmla="*/ 4850916 h 6858000"/>
              <a:gd name="connsiteX53" fmla="*/ 858709 w 2422397"/>
              <a:gd name="connsiteY53" fmla="*/ 4847264 h 6858000"/>
              <a:gd name="connsiteX54" fmla="*/ 863990 w 2422397"/>
              <a:gd name="connsiteY54" fmla="*/ 4829718 h 6858000"/>
              <a:gd name="connsiteX55" fmla="*/ 873842 w 2422397"/>
              <a:gd name="connsiteY55" fmla="*/ 4828439 h 6858000"/>
              <a:gd name="connsiteX56" fmla="*/ 887779 w 2422397"/>
              <a:gd name="connsiteY56" fmla="*/ 4804655 h 6858000"/>
              <a:gd name="connsiteX57" fmla="*/ 893894 w 2422397"/>
              <a:gd name="connsiteY57" fmla="*/ 4777060 h 6858000"/>
              <a:gd name="connsiteX58" fmla="*/ 883546 w 2422397"/>
              <a:gd name="connsiteY58" fmla="*/ 4777089 h 6858000"/>
              <a:gd name="connsiteX59" fmla="*/ 883812 w 2422397"/>
              <a:gd name="connsiteY59" fmla="*/ 4774559 h 6858000"/>
              <a:gd name="connsiteX60" fmla="*/ 903401 w 2422397"/>
              <a:gd name="connsiteY60" fmla="*/ 4679442 h 6858000"/>
              <a:gd name="connsiteX61" fmla="*/ 916253 w 2422397"/>
              <a:gd name="connsiteY61" fmla="*/ 4651970 h 6858000"/>
              <a:gd name="connsiteX62" fmla="*/ 922608 w 2422397"/>
              <a:gd name="connsiteY62" fmla="*/ 4649785 h 6858000"/>
              <a:gd name="connsiteX63" fmla="*/ 924139 w 2422397"/>
              <a:gd name="connsiteY63" fmla="*/ 4631605 h 6858000"/>
              <a:gd name="connsiteX64" fmla="*/ 920872 w 2422397"/>
              <a:gd name="connsiteY64" fmla="*/ 4609075 h 6858000"/>
              <a:gd name="connsiteX65" fmla="*/ 941607 w 2422397"/>
              <a:gd name="connsiteY65" fmla="*/ 4514226 h 6858000"/>
              <a:gd name="connsiteX66" fmla="*/ 957889 w 2422397"/>
              <a:gd name="connsiteY66" fmla="*/ 4481699 h 6858000"/>
              <a:gd name="connsiteX67" fmla="*/ 974975 w 2422397"/>
              <a:gd name="connsiteY67" fmla="*/ 4433921 h 6858000"/>
              <a:gd name="connsiteX68" fmla="*/ 1011638 w 2422397"/>
              <a:gd name="connsiteY68" fmla="*/ 4352312 h 6858000"/>
              <a:gd name="connsiteX69" fmla="*/ 1049579 w 2422397"/>
              <a:gd name="connsiteY69" fmla="*/ 4237953 h 6858000"/>
              <a:gd name="connsiteX70" fmla="*/ 1041314 w 2422397"/>
              <a:gd name="connsiteY70" fmla="*/ 4139706 h 6858000"/>
              <a:gd name="connsiteX71" fmla="*/ 1049328 w 2422397"/>
              <a:gd name="connsiteY71" fmla="*/ 4134671 h 6858000"/>
              <a:gd name="connsiteX72" fmla="*/ 1061133 w 2422397"/>
              <a:gd name="connsiteY72" fmla="*/ 4074160 h 6858000"/>
              <a:gd name="connsiteX73" fmla="*/ 1059121 w 2422397"/>
              <a:gd name="connsiteY73" fmla="*/ 3844497 h 6858000"/>
              <a:gd name="connsiteX74" fmla="*/ 1083386 w 2422397"/>
              <a:gd name="connsiteY74" fmla="*/ 3726730 h 6858000"/>
              <a:gd name="connsiteX75" fmla="*/ 1098990 w 2422397"/>
              <a:gd name="connsiteY75" fmla="*/ 3687782 h 6858000"/>
              <a:gd name="connsiteX76" fmla="*/ 1124701 w 2422397"/>
              <a:gd name="connsiteY76" fmla="*/ 3622348 h 6858000"/>
              <a:gd name="connsiteX77" fmla="*/ 1161137 w 2422397"/>
              <a:gd name="connsiteY77" fmla="*/ 3580464 h 6858000"/>
              <a:gd name="connsiteX78" fmla="*/ 1175812 w 2422397"/>
              <a:gd name="connsiteY78" fmla="*/ 3522969 h 6858000"/>
              <a:gd name="connsiteX79" fmla="*/ 1156951 w 2422397"/>
              <a:gd name="connsiteY79" fmla="*/ 3500538 h 6858000"/>
              <a:gd name="connsiteX80" fmla="*/ 1179877 w 2422397"/>
              <a:gd name="connsiteY80" fmla="*/ 3441984 h 6858000"/>
              <a:gd name="connsiteX81" fmla="*/ 1217096 w 2422397"/>
              <a:gd name="connsiteY81" fmla="*/ 3354156 h 6858000"/>
              <a:gd name="connsiteX82" fmla="*/ 1232811 w 2422397"/>
              <a:gd name="connsiteY82" fmla="*/ 3301153 h 6858000"/>
              <a:gd name="connsiteX83" fmla="*/ 1281985 w 2422397"/>
              <a:gd name="connsiteY83" fmla="*/ 3158933 h 6858000"/>
              <a:gd name="connsiteX84" fmla="*/ 1335997 w 2422397"/>
              <a:gd name="connsiteY84" fmla="*/ 3018423 h 6858000"/>
              <a:gd name="connsiteX85" fmla="*/ 1394864 w 2422397"/>
              <a:gd name="connsiteY85" fmla="*/ 2946152 h 6858000"/>
              <a:gd name="connsiteX86" fmla="*/ 1436360 w 2422397"/>
              <a:gd name="connsiteY86" fmla="*/ 2829469 h 6858000"/>
              <a:gd name="connsiteX87" fmla="*/ 1447242 w 2422397"/>
              <a:gd name="connsiteY87" fmla="*/ 2811546 h 6858000"/>
              <a:gd name="connsiteX88" fmla="*/ 1449881 w 2422397"/>
              <a:gd name="connsiteY88" fmla="*/ 2781535 h 6858000"/>
              <a:gd name="connsiteX89" fmla="*/ 1459218 w 2422397"/>
              <a:gd name="connsiteY89" fmla="*/ 2660724 h 6858000"/>
              <a:gd name="connsiteX90" fmla="*/ 1455455 w 2422397"/>
              <a:gd name="connsiteY90" fmla="*/ 2560980 h 6858000"/>
              <a:gd name="connsiteX91" fmla="*/ 1497362 w 2422397"/>
              <a:gd name="connsiteY91" fmla="*/ 2456303 h 6858000"/>
              <a:gd name="connsiteX92" fmla="*/ 1507343 w 2422397"/>
              <a:gd name="connsiteY92" fmla="*/ 2385923 h 6858000"/>
              <a:gd name="connsiteX93" fmla="*/ 1499931 w 2422397"/>
              <a:gd name="connsiteY93" fmla="*/ 2260635 h 6858000"/>
              <a:gd name="connsiteX94" fmla="*/ 1582995 w 2422397"/>
              <a:gd name="connsiteY94" fmla="*/ 2133393 h 6858000"/>
              <a:gd name="connsiteX95" fmla="*/ 1580647 w 2422397"/>
              <a:gd name="connsiteY95" fmla="*/ 2069584 h 6858000"/>
              <a:gd name="connsiteX96" fmla="*/ 1569289 w 2422397"/>
              <a:gd name="connsiteY96" fmla="*/ 2032263 h 6858000"/>
              <a:gd name="connsiteX97" fmla="*/ 1571917 w 2422397"/>
              <a:gd name="connsiteY97" fmla="*/ 1903700 h 6858000"/>
              <a:gd name="connsiteX98" fmla="*/ 1564944 w 2422397"/>
              <a:gd name="connsiteY98" fmla="*/ 1821321 h 6858000"/>
              <a:gd name="connsiteX99" fmla="*/ 1579022 w 2422397"/>
              <a:gd name="connsiteY99" fmla="*/ 1718757 h 6858000"/>
              <a:gd name="connsiteX100" fmla="*/ 1590196 w 2422397"/>
              <a:gd name="connsiteY100" fmla="*/ 1595914 h 6858000"/>
              <a:gd name="connsiteX101" fmla="*/ 1624363 w 2422397"/>
              <a:gd name="connsiteY101" fmla="*/ 1502483 h 6858000"/>
              <a:gd name="connsiteX102" fmla="*/ 1631539 w 2422397"/>
              <a:gd name="connsiteY102" fmla="*/ 1431520 h 6858000"/>
              <a:gd name="connsiteX103" fmla="*/ 1646296 w 2422397"/>
              <a:gd name="connsiteY103" fmla="*/ 1333057 h 6858000"/>
              <a:gd name="connsiteX104" fmla="*/ 1659787 w 2422397"/>
              <a:gd name="connsiteY104" fmla="*/ 1197540 h 6858000"/>
              <a:gd name="connsiteX105" fmla="*/ 1706993 w 2422397"/>
              <a:gd name="connsiteY105" fmla="*/ 1104797 h 6858000"/>
              <a:gd name="connsiteX106" fmla="*/ 1777273 w 2422397"/>
              <a:gd name="connsiteY106" fmla="*/ 916268 h 6858000"/>
              <a:gd name="connsiteX107" fmla="*/ 1850836 w 2422397"/>
              <a:gd name="connsiteY107" fmla="*/ 802826 h 6858000"/>
              <a:gd name="connsiteX108" fmla="*/ 1911831 w 2422397"/>
              <a:gd name="connsiteY108" fmla="*/ 696577 h 6858000"/>
              <a:gd name="connsiteX109" fmla="*/ 1942209 w 2422397"/>
              <a:gd name="connsiteY109" fmla="*/ 575807 h 6858000"/>
              <a:gd name="connsiteX110" fmla="*/ 1951374 w 2422397"/>
              <a:gd name="connsiteY110" fmla="*/ 556682 h 6858000"/>
              <a:gd name="connsiteX111" fmla="*/ 1951170 w 2422397"/>
              <a:gd name="connsiteY111" fmla="*/ 526639 h 6858000"/>
              <a:gd name="connsiteX112" fmla="*/ 1949059 w 2422397"/>
              <a:gd name="connsiteY112" fmla="*/ 405872 h 6858000"/>
              <a:gd name="connsiteX113" fmla="*/ 1935866 w 2422397"/>
              <a:gd name="connsiteY113" fmla="*/ 307622 h 6858000"/>
              <a:gd name="connsiteX114" fmla="*/ 1967790 w 2422397"/>
              <a:gd name="connsiteY114" fmla="*/ 198682 h 6858000"/>
              <a:gd name="connsiteX115" fmla="*/ 1971093 w 2422397"/>
              <a:gd name="connsiteY115" fmla="*/ 127747 h 6858000"/>
              <a:gd name="connsiteX116" fmla="*/ 1951841 w 2422397"/>
              <a:gd name="connsiteY116" fmla="*/ 4678 h 6858000"/>
              <a:gd name="connsiteX117" fmla="*/ 1953649 w 2422397"/>
              <a:gd name="connsiteY117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56158 w 2422397"/>
              <a:gd name="connsiteY8" fmla="*/ 6624029 h 6858000"/>
              <a:gd name="connsiteX9" fmla="*/ 179667 w 2422397"/>
              <a:gd name="connsiteY9" fmla="*/ 6581637 h 6858000"/>
              <a:gd name="connsiteX10" fmla="*/ 168724 w 2422397"/>
              <a:gd name="connsiteY10" fmla="*/ 6547069 h 6858000"/>
              <a:gd name="connsiteX11" fmla="*/ 199197 w 2422397"/>
              <a:gd name="connsiteY11" fmla="*/ 6509743 h 6858000"/>
              <a:gd name="connsiteX12" fmla="*/ 247224 w 2422397"/>
              <a:gd name="connsiteY12" fmla="*/ 6455839 h 6858000"/>
              <a:gd name="connsiteX13" fmla="*/ 270687 w 2422397"/>
              <a:gd name="connsiteY13" fmla="*/ 6418363 h 6858000"/>
              <a:gd name="connsiteX14" fmla="*/ 339376 w 2422397"/>
              <a:gd name="connsiteY14" fmla="*/ 6322934 h 6858000"/>
              <a:gd name="connsiteX15" fmla="*/ 411681 w 2422397"/>
              <a:gd name="connsiteY15" fmla="*/ 6232635 h 6858000"/>
              <a:gd name="connsiteX16" fmla="*/ 466639 w 2422397"/>
              <a:gd name="connsiteY16" fmla="*/ 6218313 h 6858000"/>
              <a:gd name="connsiteX17" fmla="*/ 470822 w 2422397"/>
              <a:gd name="connsiteY17" fmla="*/ 6213220 h 6858000"/>
              <a:gd name="connsiteX18" fmla="*/ 476871 w 2422397"/>
              <a:gd name="connsiteY18" fmla="*/ 6192715 h 6858000"/>
              <a:gd name="connsiteX19" fmla="*/ 478259 w 2422397"/>
              <a:gd name="connsiteY19" fmla="*/ 6183918 h 6858000"/>
              <a:gd name="connsiteX20" fmla="*/ 482177 w 2422397"/>
              <a:gd name="connsiteY20" fmla="*/ 6173358 h 6858000"/>
              <a:gd name="connsiteX21" fmla="*/ 482556 w 2422397"/>
              <a:gd name="connsiteY21" fmla="*/ 6173443 h 6858000"/>
              <a:gd name="connsiteX22" fmla="*/ 485673 w 2422397"/>
              <a:gd name="connsiteY22" fmla="*/ 6162875 h 6858000"/>
              <a:gd name="connsiteX23" fmla="*/ 497360 w 2422397"/>
              <a:gd name="connsiteY23" fmla="*/ 6106789 h 6858000"/>
              <a:gd name="connsiteX24" fmla="*/ 547843 w 2422397"/>
              <a:gd name="connsiteY24" fmla="*/ 6075666 h 6858000"/>
              <a:gd name="connsiteX25" fmla="*/ 562259 w 2422397"/>
              <a:gd name="connsiteY25" fmla="*/ 6054865 h 6858000"/>
              <a:gd name="connsiteX26" fmla="*/ 571463 w 2422397"/>
              <a:gd name="connsiteY26" fmla="*/ 6045606 h 6858000"/>
              <a:gd name="connsiteX27" fmla="*/ 573012 w 2422397"/>
              <a:gd name="connsiteY27" fmla="*/ 6046223 h 6858000"/>
              <a:gd name="connsiteX28" fmla="*/ 584071 w 2422397"/>
              <a:gd name="connsiteY28" fmla="*/ 5992286 h 6858000"/>
              <a:gd name="connsiteX29" fmla="*/ 587812 w 2422397"/>
              <a:gd name="connsiteY29" fmla="*/ 5987907 h 6858000"/>
              <a:gd name="connsiteX30" fmla="*/ 592115 w 2422397"/>
              <a:gd name="connsiteY30" fmla="*/ 5949187 h 6858000"/>
              <a:gd name="connsiteX31" fmla="*/ 595889 w 2422397"/>
              <a:gd name="connsiteY31" fmla="*/ 5931081 h 6858000"/>
              <a:gd name="connsiteX32" fmla="*/ 593758 w 2422397"/>
              <a:gd name="connsiteY32" fmla="*/ 5922047 h 6858000"/>
              <a:gd name="connsiteX33" fmla="*/ 600949 w 2422397"/>
              <a:gd name="connsiteY33" fmla="*/ 5897316 h 6858000"/>
              <a:gd name="connsiteX34" fmla="*/ 602981 w 2422397"/>
              <a:gd name="connsiteY34" fmla="*/ 5895955 h 6858000"/>
              <a:gd name="connsiteX35" fmla="*/ 604430 w 2422397"/>
              <a:gd name="connsiteY35" fmla="*/ 5870052 h 6858000"/>
              <a:gd name="connsiteX36" fmla="*/ 600218 w 2422397"/>
              <a:gd name="connsiteY36" fmla="*/ 5841702 h 6858000"/>
              <a:gd name="connsiteX37" fmla="*/ 678370 w 2422397"/>
              <a:gd name="connsiteY37" fmla="*/ 5652188 h 6858000"/>
              <a:gd name="connsiteX38" fmla="*/ 694129 w 2422397"/>
              <a:gd name="connsiteY38" fmla="*/ 5471630 h 6858000"/>
              <a:gd name="connsiteX39" fmla="*/ 723657 w 2422397"/>
              <a:gd name="connsiteY39" fmla="*/ 5356170 h 6858000"/>
              <a:gd name="connsiteX40" fmla="*/ 723661 w 2422397"/>
              <a:gd name="connsiteY40" fmla="*/ 5356076 h 6858000"/>
              <a:gd name="connsiteX41" fmla="*/ 720651 w 2422397"/>
              <a:gd name="connsiteY41" fmla="*/ 5331990 h 6858000"/>
              <a:gd name="connsiteX42" fmla="*/ 725358 w 2422397"/>
              <a:gd name="connsiteY42" fmla="*/ 5309193 h 6858000"/>
              <a:gd name="connsiteX43" fmla="*/ 726926 w 2422397"/>
              <a:gd name="connsiteY43" fmla="*/ 5311182 h 6858000"/>
              <a:gd name="connsiteX44" fmla="*/ 727761 w 2422397"/>
              <a:gd name="connsiteY44" fmla="*/ 5304702 h 6858000"/>
              <a:gd name="connsiteX45" fmla="*/ 732974 w 2422397"/>
              <a:gd name="connsiteY45" fmla="*/ 5303522 h 6858000"/>
              <a:gd name="connsiteX46" fmla="*/ 740184 w 2422397"/>
              <a:gd name="connsiteY46" fmla="*/ 5323549 h 6858000"/>
              <a:gd name="connsiteX47" fmla="*/ 744025 w 2422397"/>
              <a:gd name="connsiteY47" fmla="*/ 5308392 h 6858000"/>
              <a:gd name="connsiteX48" fmla="*/ 778119 w 2422397"/>
              <a:gd name="connsiteY48" fmla="*/ 5302536 h 6858000"/>
              <a:gd name="connsiteX49" fmla="*/ 821529 w 2422397"/>
              <a:gd name="connsiteY49" fmla="*/ 5012929 h 6858000"/>
              <a:gd name="connsiteX50" fmla="*/ 846340 w 2422397"/>
              <a:gd name="connsiteY50" fmla="*/ 4944976 h 6858000"/>
              <a:gd name="connsiteX51" fmla="*/ 840157 w 2422397"/>
              <a:gd name="connsiteY51" fmla="*/ 4872869 h 6858000"/>
              <a:gd name="connsiteX52" fmla="*/ 855718 w 2422397"/>
              <a:gd name="connsiteY52" fmla="*/ 4850916 h 6858000"/>
              <a:gd name="connsiteX53" fmla="*/ 858709 w 2422397"/>
              <a:gd name="connsiteY53" fmla="*/ 4847264 h 6858000"/>
              <a:gd name="connsiteX54" fmla="*/ 863990 w 2422397"/>
              <a:gd name="connsiteY54" fmla="*/ 4829718 h 6858000"/>
              <a:gd name="connsiteX55" fmla="*/ 873842 w 2422397"/>
              <a:gd name="connsiteY55" fmla="*/ 4828439 h 6858000"/>
              <a:gd name="connsiteX56" fmla="*/ 887779 w 2422397"/>
              <a:gd name="connsiteY56" fmla="*/ 4804655 h 6858000"/>
              <a:gd name="connsiteX57" fmla="*/ 893894 w 2422397"/>
              <a:gd name="connsiteY57" fmla="*/ 4777060 h 6858000"/>
              <a:gd name="connsiteX58" fmla="*/ 883546 w 2422397"/>
              <a:gd name="connsiteY58" fmla="*/ 4777089 h 6858000"/>
              <a:gd name="connsiteX59" fmla="*/ 883812 w 2422397"/>
              <a:gd name="connsiteY59" fmla="*/ 4774559 h 6858000"/>
              <a:gd name="connsiteX60" fmla="*/ 903401 w 2422397"/>
              <a:gd name="connsiteY60" fmla="*/ 4679442 h 6858000"/>
              <a:gd name="connsiteX61" fmla="*/ 916253 w 2422397"/>
              <a:gd name="connsiteY61" fmla="*/ 4651970 h 6858000"/>
              <a:gd name="connsiteX62" fmla="*/ 922608 w 2422397"/>
              <a:gd name="connsiteY62" fmla="*/ 4649785 h 6858000"/>
              <a:gd name="connsiteX63" fmla="*/ 924139 w 2422397"/>
              <a:gd name="connsiteY63" fmla="*/ 4631605 h 6858000"/>
              <a:gd name="connsiteX64" fmla="*/ 920872 w 2422397"/>
              <a:gd name="connsiteY64" fmla="*/ 4609075 h 6858000"/>
              <a:gd name="connsiteX65" fmla="*/ 941607 w 2422397"/>
              <a:gd name="connsiteY65" fmla="*/ 4514226 h 6858000"/>
              <a:gd name="connsiteX66" fmla="*/ 957889 w 2422397"/>
              <a:gd name="connsiteY66" fmla="*/ 4481699 h 6858000"/>
              <a:gd name="connsiteX67" fmla="*/ 974975 w 2422397"/>
              <a:gd name="connsiteY67" fmla="*/ 4433921 h 6858000"/>
              <a:gd name="connsiteX68" fmla="*/ 1011638 w 2422397"/>
              <a:gd name="connsiteY68" fmla="*/ 4352312 h 6858000"/>
              <a:gd name="connsiteX69" fmla="*/ 1049579 w 2422397"/>
              <a:gd name="connsiteY69" fmla="*/ 4237953 h 6858000"/>
              <a:gd name="connsiteX70" fmla="*/ 1041314 w 2422397"/>
              <a:gd name="connsiteY70" fmla="*/ 4139706 h 6858000"/>
              <a:gd name="connsiteX71" fmla="*/ 1049328 w 2422397"/>
              <a:gd name="connsiteY71" fmla="*/ 4134671 h 6858000"/>
              <a:gd name="connsiteX72" fmla="*/ 1061133 w 2422397"/>
              <a:gd name="connsiteY72" fmla="*/ 4074160 h 6858000"/>
              <a:gd name="connsiteX73" fmla="*/ 1059121 w 2422397"/>
              <a:gd name="connsiteY73" fmla="*/ 3844497 h 6858000"/>
              <a:gd name="connsiteX74" fmla="*/ 1083386 w 2422397"/>
              <a:gd name="connsiteY74" fmla="*/ 3726730 h 6858000"/>
              <a:gd name="connsiteX75" fmla="*/ 1098990 w 2422397"/>
              <a:gd name="connsiteY75" fmla="*/ 3687782 h 6858000"/>
              <a:gd name="connsiteX76" fmla="*/ 1124701 w 2422397"/>
              <a:gd name="connsiteY76" fmla="*/ 3622348 h 6858000"/>
              <a:gd name="connsiteX77" fmla="*/ 1161137 w 2422397"/>
              <a:gd name="connsiteY77" fmla="*/ 3580464 h 6858000"/>
              <a:gd name="connsiteX78" fmla="*/ 1175812 w 2422397"/>
              <a:gd name="connsiteY78" fmla="*/ 3522969 h 6858000"/>
              <a:gd name="connsiteX79" fmla="*/ 1156951 w 2422397"/>
              <a:gd name="connsiteY79" fmla="*/ 3500538 h 6858000"/>
              <a:gd name="connsiteX80" fmla="*/ 1179877 w 2422397"/>
              <a:gd name="connsiteY80" fmla="*/ 3441984 h 6858000"/>
              <a:gd name="connsiteX81" fmla="*/ 1217096 w 2422397"/>
              <a:gd name="connsiteY81" fmla="*/ 3354156 h 6858000"/>
              <a:gd name="connsiteX82" fmla="*/ 1232811 w 2422397"/>
              <a:gd name="connsiteY82" fmla="*/ 3301153 h 6858000"/>
              <a:gd name="connsiteX83" fmla="*/ 1281985 w 2422397"/>
              <a:gd name="connsiteY83" fmla="*/ 3158933 h 6858000"/>
              <a:gd name="connsiteX84" fmla="*/ 1335997 w 2422397"/>
              <a:gd name="connsiteY84" fmla="*/ 3018423 h 6858000"/>
              <a:gd name="connsiteX85" fmla="*/ 1394864 w 2422397"/>
              <a:gd name="connsiteY85" fmla="*/ 2946152 h 6858000"/>
              <a:gd name="connsiteX86" fmla="*/ 1436360 w 2422397"/>
              <a:gd name="connsiteY86" fmla="*/ 2829469 h 6858000"/>
              <a:gd name="connsiteX87" fmla="*/ 1447242 w 2422397"/>
              <a:gd name="connsiteY87" fmla="*/ 2811546 h 6858000"/>
              <a:gd name="connsiteX88" fmla="*/ 1449881 w 2422397"/>
              <a:gd name="connsiteY88" fmla="*/ 2781535 h 6858000"/>
              <a:gd name="connsiteX89" fmla="*/ 1459218 w 2422397"/>
              <a:gd name="connsiteY89" fmla="*/ 2660724 h 6858000"/>
              <a:gd name="connsiteX90" fmla="*/ 1455455 w 2422397"/>
              <a:gd name="connsiteY90" fmla="*/ 2560980 h 6858000"/>
              <a:gd name="connsiteX91" fmla="*/ 1497362 w 2422397"/>
              <a:gd name="connsiteY91" fmla="*/ 2456303 h 6858000"/>
              <a:gd name="connsiteX92" fmla="*/ 1507343 w 2422397"/>
              <a:gd name="connsiteY92" fmla="*/ 2385923 h 6858000"/>
              <a:gd name="connsiteX93" fmla="*/ 1499931 w 2422397"/>
              <a:gd name="connsiteY93" fmla="*/ 2260635 h 6858000"/>
              <a:gd name="connsiteX94" fmla="*/ 1582995 w 2422397"/>
              <a:gd name="connsiteY94" fmla="*/ 2133393 h 6858000"/>
              <a:gd name="connsiteX95" fmla="*/ 1580647 w 2422397"/>
              <a:gd name="connsiteY95" fmla="*/ 2069584 h 6858000"/>
              <a:gd name="connsiteX96" fmla="*/ 1569289 w 2422397"/>
              <a:gd name="connsiteY96" fmla="*/ 2032263 h 6858000"/>
              <a:gd name="connsiteX97" fmla="*/ 1571917 w 2422397"/>
              <a:gd name="connsiteY97" fmla="*/ 1903700 h 6858000"/>
              <a:gd name="connsiteX98" fmla="*/ 1564944 w 2422397"/>
              <a:gd name="connsiteY98" fmla="*/ 1821321 h 6858000"/>
              <a:gd name="connsiteX99" fmla="*/ 1579022 w 2422397"/>
              <a:gd name="connsiteY99" fmla="*/ 1718757 h 6858000"/>
              <a:gd name="connsiteX100" fmla="*/ 1590196 w 2422397"/>
              <a:gd name="connsiteY100" fmla="*/ 1595914 h 6858000"/>
              <a:gd name="connsiteX101" fmla="*/ 1624363 w 2422397"/>
              <a:gd name="connsiteY101" fmla="*/ 1502483 h 6858000"/>
              <a:gd name="connsiteX102" fmla="*/ 1631539 w 2422397"/>
              <a:gd name="connsiteY102" fmla="*/ 1431520 h 6858000"/>
              <a:gd name="connsiteX103" fmla="*/ 1646296 w 2422397"/>
              <a:gd name="connsiteY103" fmla="*/ 1333057 h 6858000"/>
              <a:gd name="connsiteX104" fmla="*/ 1659787 w 2422397"/>
              <a:gd name="connsiteY104" fmla="*/ 1197540 h 6858000"/>
              <a:gd name="connsiteX105" fmla="*/ 1706993 w 2422397"/>
              <a:gd name="connsiteY105" fmla="*/ 1104797 h 6858000"/>
              <a:gd name="connsiteX106" fmla="*/ 1777273 w 2422397"/>
              <a:gd name="connsiteY106" fmla="*/ 916268 h 6858000"/>
              <a:gd name="connsiteX107" fmla="*/ 1850836 w 2422397"/>
              <a:gd name="connsiteY107" fmla="*/ 802826 h 6858000"/>
              <a:gd name="connsiteX108" fmla="*/ 1911831 w 2422397"/>
              <a:gd name="connsiteY108" fmla="*/ 696577 h 6858000"/>
              <a:gd name="connsiteX109" fmla="*/ 1942209 w 2422397"/>
              <a:gd name="connsiteY109" fmla="*/ 575807 h 6858000"/>
              <a:gd name="connsiteX110" fmla="*/ 1951374 w 2422397"/>
              <a:gd name="connsiteY110" fmla="*/ 556682 h 6858000"/>
              <a:gd name="connsiteX111" fmla="*/ 1951170 w 2422397"/>
              <a:gd name="connsiteY111" fmla="*/ 526639 h 6858000"/>
              <a:gd name="connsiteX112" fmla="*/ 1949059 w 2422397"/>
              <a:gd name="connsiteY112" fmla="*/ 405872 h 6858000"/>
              <a:gd name="connsiteX113" fmla="*/ 1935866 w 2422397"/>
              <a:gd name="connsiteY113" fmla="*/ 307622 h 6858000"/>
              <a:gd name="connsiteX114" fmla="*/ 1967790 w 2422397"/>
              <a:gd name="connsiteY114" fmla="*/ 198682 h 6858000"/>
              <a:gd name="connsiteX115" fmla="*/ 1971093 w 2422397"/>
              <a:gd name="connsiteY115" fmla="*/ 127747 h 6858000"/>
              <a:gd name="connsiteX116" fmla="*/ 1951841 w 2422397"/>
              <a:gd name="connsiteY116" fmla="*/ 4678 h 6858000"/>
              <a:gd name="connsiteX117" fmla="*/ 1953649 w 2422397"/>
              <a:gd name="connsiteY117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56158 w 2422397"/>
              <a:gd name="connsiteY8" fmla="*/ 6624029 h 6858000"/>
              <a:gd name="connsiteX9" fmla="*/ 179667 w 2422397"/>
              <a:gd name="connsiteY9" fmla="*/ 6581637 h 6858000"/>
              <a:gd name="connsiteX10" fmla="*/ 168724 w 2422397"/>
              <a:gd name="connsiteY10" fmla="*/ 6547069 h 6858000"/>
              <a:gd name="connsiteX11" fmla="*/ 199197 w 2422397"/>
              <a:gd name="connsiteY11" fmla="*/ 6509743 h 6858000"/>
              <a:gd name="connsiteX12" fmla="*/ 247224 w 2422397"/>
              <a:gd name="connsiteY12" fmla="*/ 6455839 h 6858000"/>
              <a:gd name="connsiteX13" fmla="*/ 270687 w 2422397"/>
              <a:gd name="connsiteY13" fmla="*/ 6418363 h 6858000"/>
              <a:gd name="connsiteX14" fmla="*/ 339376 w 2422397"/>
              <a:gd name="connsiteY14" fmla="*/ 6322934 h 6858000"/>
              <a:gd name="connsiteX15" fmla="*/ 411681 w 2422397"/>
              <a:gd name="connsiteY15" fmla="*/ 6232635 h 6858000"/>
              <a:gd name="connsiteX16" fmla="*/ 466639 w 2422397"/>
              <a:gd name="connsiteY16" fmla="*/ 6218313 h 6858000"/>
              <a:gd name="connsiteX17" fmla="*/ 470822 w 2422397"/>
              <a:gd name="connsiteY17" fmla="*/ 6213220 h 6858000"/>
              <a:gd name="connsiteX18" fmla="*/ 476871 w 2422397"/>
              <a:gd name="connsiteY18" fmla="*/ 6192715 h 6858000"/>
              <a:gd name="connsiteX19" fmla="*/ 478259 w 2422397"/>
              <a:gd name="connsiteY19" fmla="*/ 6183918 h 6858000"/>
              <a:gd name="connsiteX20" fmla="*/ 482177 w 2422397"/>
              <a:gd name="connsiteY20" fmla="*/ 6173358 h 6858000"/>
              <a:gd name="connsiteX21" fmla="*/ 482556 w 2422397"/>
              <a:gd name="connsiteY21" fmla="*/ 6173443 h 6858000"/>
              <a:gd name="connsiteX22" fmla="*/ 485673 w 2422397"/>
              <a:gd name="connsiteY22" fmla="*/ 6162875 h 6858000"/>
              <a:gd name="connsiteX23" fmla="*/ 497360 w 2422397"/>
              <a:gd name="connsiteY23" fmla="*/ 6106789 h 6858000"/>
              <a:gd name="connsiteX24" fmla="*/ 547843 w 2422397"/>
              <a:gd name="connsiteY24" fmla="*/ 6075666 h 6858000"/>
              <a:gd name="connsiteX25" fmla="*/ 562259 w 2422397"/>
              <a:gd name="connsiteY25" fmla="*/ 6054865 h 6858000"/>
              <a:gd name="connsiteX26" fmla="*/ 571463 w 2422397"/>
              <a:gd name="connsiteY26" fmla="*/ 6045606 h 6858000"/>
              <a:gd name="connsiteX27" fmla="*/ 573012 w 2422397"/>
              <a:gd name="connsiteY27" fmla="*/ 6046223 h 6858000"/>
              <a:gd name="connsiteX28" fmla="*/ 584071 w 2422397"/>
              <a:gd name="connsiteY28" fmla="*/ 5992286 h 6858000"/>
              <a:gd name="connsiteX29" fmla="*/ 587812 w 2422397"/>
              <a:gd name="connsiteY29" fmla="*/ 5987907 h 6858000"/>
              <a:gd name="connsiteX30" fmla="*/ 592115 w 2422397"/>
              <a:gd name="connsiteY30" fmla="*/ 5949187 h 6858000"/>
              <a:gd name="connsiteX31" fmla="*/ 595889 w 2422397"/>
              <a:gd name="connsiteY31" fmla="*/ 5931081 h 6858000"/>
              <a:gd name="connsiteX32" fmla="*/ 593758 w 2422397"/>
              <a:gd name="connsiteY32" fmla="*/ 5922047 h 6858000"/>
              <a:gd name="connsiteX33" fmla="*/ 600949 w 2422397"/>
              <a:gd name="connsiteY33" fmla="*/ 5897316 h 6858000"/>
              <a:gd name="connsiteX34" fmla="*/ 602981 w 2422397"/>
              <a:gd name="connsiteY34" fmla="*/ 5895955 h 6858000"/>
              <a:gd name="connsiteX35" fmla="*/ 604430 w 2422397"/>
              <a:gd name="connsiteY35" fmla="*/ 5870052 h 6858000"/>
              <a:gd name="connsiteX36" fmla="*/ 600218 w 2422397"/>
              <a:gd name="connsiteY36" fmla="*/ 5841702 h 6858000"/>
              <a:gd name="connsiteX37" fmla="*/ 678370 w 2422397"/>
              <a:gd name="connsiteY37" fmla="*/ 5652188 h 6858000"/>
              <a:gd name="connsiteX38" fmla="*/ 694129 w 2422397"/>
              <a:gd name="connsiteY38" fmla="*/ 5471630 h 6858000"/>
              <a:gd name="connsiteX39" fmla="*/ 723657 w 2422397"/>
              <a:gd name="connsiteY39" fmla="*/ 5356170 h 6858000"/>
              <a:gd name="connsiteX40" fmla="*/ 723661 w 2422397"/>
              <a:gd name="connsiteY40" fmla="*/ 5356076 h 6858000"/>
              <a:gd name="connsiteX41" fmla="*/ 720651 w 2422397"/>
              <a:gd name="connsiteY41" fmla="*/ 5331990 h 6858000"/>
              <a:gd name="connsiteX42" fmla="*/ 725358 w 2422397"/>
              <a:gd name="connsiteY42" fmla="*/ 5309193 h 6858000"/>
              <a:gd name="connsiteX43" fmla="*/ 726926 w 2422397"/>
              <a:gd name="connsiteY43" fmla="*/ 5311182 h 6858000"/>
              <a:gd name="connsiteX44" fmla="*/ 727761 w 2422397"/>
              <a:gd name="connsiteY44" fmla="*/ 5304702 h 6858000"/>
              <a:gd name="connsiteX45" fmla="*/ 732974 w 2422397"/>
              <a:gd name="connsiteY45" fmla="*/ 5303522 h 6858000"/>
              <a:gd name="connsiteX46" fmla="*/ 740184 w 2422397"/>
              <a:gd name="connsiteY46" fmla="*/ 5323549 h 6858000"/>
              <a:gd name="connsiteX47" fmla="*/ 744025 w 2422397"/>
              <a:gd name="connsiteY47" fmla="*/ 5308392 h 6858000"/>
              <a:gd name="connsiteX48" fmla="*/ 778119 w 2422397"/>
              <a:gd name="connsiteY48" fmla="*/ 5302536 h 6858000"/>
              <a:gd name="connsiteX49" fmla="*/ 821529 w 2422397"/>
              <a:gd name="connsiteY49" fmla="*/ 5012929 h 6858000"/>
              <a:gd name="connsiteX50" fmla="*/ 846340 w 2422397"/>
              <a:gd name="connsiteY50" fmla="*/ 4944976 h 6858000"/>
              <a:gd name="connsiteX51" fmla="*/ 840157 w 2422397"/>
              <a:gd name="connsiteY51" fmla="*/ 4872869 h 6858000"/>
              <a:gd name="connsiteX52" fmla="*/ 855718 w 2422397"/>
              <a:gd name="connsiteY52" fmla="*/ 4850916 h 6858000"/>
              <a:gd name="connsiteX53" fmla="*/ 858709 w 2422397"/>
              <a:gd name="connsiteY53" fmla="*/ 4847264 h 6858000"/>
              <a:gd name="connsiteX54" fmla="*/ 863990 w 2422397"/>
              <a:gd name="connsiteY54" fmla="*/ 4829718 h 6858000"/>
              <a:gd name="connsiteX55" fmla="*/ 873842 w 2422397"/>
              <a:gd name="connsiteY55" fmla="*/ 4828439 h 6858000"/>
              <a:gd name="connsiteX56" fmla="*/ 887779 w 2422397"/>
              <a:gd name="connsiteY56" fmla="*/ 4804655 h 6858000"/>
              <a:gd name="connsiteX57" fmla="*/ 893894 w 2422397"/>
              <a:gd name="connsiteY57" fmla="*/ 4777060 h 6858000"/>
              <a:gd name="connsiteX58" fmla="*/ 883546 w 2422397"/>
              <a:gd name="connsiteY58" fmla="*/ 4777089 h 6858000"/>
              <a:gd name="connsiteX59" fmla="*/ 883812 w 2422397"/>
              <a:gd name="connsiteY59" fmla="*/ 4774559 h 6858000"/>
              <a:gd name="connsiteX60" fmla="*/ 903401 w 2422397"/>
              <a:gd name="connsiteY60" fmla="*/ 4679442 h 6858000"/>
              <a:gd name="connsiteX61" fmla="*/ 916253 w 2422397"/>
              <a:gd name="connsiteY61" fmla="*/ 4651970 h 6858000"/>
              <a:gd name="connsiteX62" fmla="*/ 922608 w 2422397"/>
              <a:gd name="connsiteY62" fmla="*/ 4649785 h 6858000"/>
              <a:gd name="connsiteX63" fmla="*/ 924139 w 2422397"/>
              <a:gd name="connsiteY63" fmla="*/ 4631605 h 6858000"/>
              <a:gd name="connsiteX64" fmla="*/ 920872 w 2422397"/>
              <a:gd name="connsiteY64" fmla="*/ 4609075 h 6858000"/>
              <a:gd name="connsiteX65" fmla="*/ 941607 w 2422397"/>
              <a:gd name="connsiteY65" fmla="*/ 4514226 h 6858000"/>
              <a:gd name="connsiteX66" fmla="*/ 957889 w 2422397"/>
              <a:gd name="connsiteY66" fmla="*/ 4481699 h 6858000"/>
              <a:gd name="connsiteX67" fmla="*/ 974975 w 2422397"/>
              <a:gd name="connsiteY67" fmla="*/ 4433921 h 6858000"/>
              <a:gd name="connsiteX68" fmla="*/ 1011638 w 2422397"/>
              <a:gd name="connsiteY68" fmla="*/ 4352312 h 6858000"/>
              <a:gd name="connsiteX69" fmla="*/ 1049579 w 2422397"/>
              <a:gd name="connsiteY69" fmla="*/ 4237953 h 6858000"/>
              <a:gd name="connsiteX70" fmla="*/ 1041314 w 2422397"/>
              <a:gd name="connsiteY70" fmla="*/ 4139706 h 6858000"/>
              <a:gd name="connsiteX71" fmla="*/ 1049328 w 2422397"/>
              <a:gd name="connsiteY71" fmla="*/ 4134671 h 6858000"/>
              <a:gd name="connsiteX72" fmla="*/ 1061133 w 2422397"/>
              <a:gd name="connsiteY72" fmla="*/ 4074160 h 6858000"/>
              <a:gd name="connsiteX73" fmla="*/ 1059121 w 2422397"/>
              <a:gd name="connsiteY73" fmla="*/ 3844497 h 6858000"/>
              <a:gd name="connsiteX74" fmla="*/ 1083386 w 2422397"/>
              <a:gd name="connsiteY74" fmla="*/ 3726730 h 6858000"/>
              <a:gd name="connsiteX75" fmla="*/ 1098990 w 2422397"/>
              <a:gd name="connsiteY75" fmla="*/ 3687782 h 6858000"/>
              <a:gd name="connsiteX76" fmla="*/ 1124701 w 2422397"/>
              <a:gd name="connsiteY76" fmla="*/ 3622348 h 6858000"/>
              <a:gd name="connsiteX77" fmla="*/ 1161137 w 2422397"/>
              <a:gd name="connsiteY77" fmla="*/ 3580464 h 6858000"/>
              <a:gd name="connsiteX78" fmla="*/ 1175812 w 2422397"/>
              <a:gd name="connsiteY78" fmla="*/ 3522969 h 6858000"/>
              <a:gd name="connsiteX79" fmla="*/ 1156951 w 2422397"/>
              <a:gd name="connsiteY79" fmla="*/ 3500538 h 6858000"/>
              <a:gd name="connsiteX80" fmla="*/ 1179877 w 2422397"/>
              <a:gd name="connsiteY80" fmla="*/ 3441984 h 6858000"/>
              <a:gd name="connsiteX81" fmla="*/ 1217096 w 2422397"/>
              <a:gd name="connsiteY81" fmla="*/ 3354156 h 6858000"/>
              <a:gd name="connsiteX82" fmla="*/ 1232811 w 2422397"/>
              <a:gd name="connsiteY82" fmla="*/ 3301153 h 6858000"/>
              <a:gd name="connsiteX83" fmla="*/ 1281985 w 2422397"/>
              <a:gd name="connsiteY83" fmla="*/ 3158933 h 6858000"/>
              <a:gd name="connsiteX84" fmla="*/ 1335997 w 2422397"/>
              <a:gd name="connsiteY84" fmla="*/ 3018423 h 6858000"/>
              <a:gd name="connsiteX85" fmla="*/ 1394864 w 2422397"/>
              <a:gd name="connsiteY85" fmla="*/ 2946152 h 6858000"/>
              <a:gd name="connsiteX86" fmla="*/ 1436360 w 2422397"/>
              <a:gd name="connsiteY86" fmla="*/ 2829469 h 6858000"/>
              <a:gd name="connsiteX87" fmla="*/ 1447242 w 2422397"/>
              <a:gd name="connsiteY87" fmla="*/ 2811546 h 6858000"/>
              <a:gd name="connsiteX88" fmla="*/ 1449881 w 2422397"/>
              <a:gd name="connsiteY88" fmla="*/ 2781535 h 6858000"/>
              <a:gd name="connsiteX89" fmla="*/ 1459218 w 2422397"/>
              <a:gd name="connsiteY89" fmla="*/ 2660724 h 6858000"/>
              <a:gd name="connsiteX90" fmla="*/ 1455455 w 2422397"/>
              <a:gd name="connsiteY90" fmla="*/ 2560980 h 6858000"/>
              <a:gd name="connsiteX91" fmla="*/ 1497362 w 2422397"/>
              <a:gd name="connsiteY91" fmla="*/ 2456303 h 6858000"/>
              <a:gd name="connsiteX92" fmla="*/ 1507343 w 2422397"/>
              <a:gd name="connsiteY92" fmla="*/ 2385923 h 6858000"/>
              <a:gd name="connsiteX93" fmla="*/ 1499931 w 2422397"/>
              <a:gd name="connsiteY93" fmla="*/ 2260635 h 6858000"/>
              <a:gd name="connsiteX94" fmla="*/ 1582995 w 2422397"/>
              <a:gd name="connsiteY94" fmla="*/ 2133393 h 6858000"/>
              <a:gd name="connsiteX95" fmla="*/ 1580647 w 2422397"/>
              <a:gd name="connsiteY95" fmla="*/ 2069584 h 6858000"/>
              <a:gd name="connsiteX96" fmla="*/ 1569289 w 2422397"/>
              <a:gd name="connsiteY96" fmla="*/ 2032263 h 6858000"/>
              <a:gd name="connsiteX97" fmla="*/ 1571917 w 2422397"/>
              <a:gd name="connsiteY97" fmla="*/ 1903700 h 6858000"/>
              <a:gd name="connsiteX98" fmla="*/ 1564944 w 2422397"/>
              <a:gd name="connsiteY98" fmla="*/ 1821321 h 6858000"/>
              <a:gd name="connsiteX99" fmla="*/ 1579022 w 2422397"/>
              <a:gd name="connsiteY99" fmla="*/ 1718757 h 6858000"/>
              <a:gd name="connsiteX100" fmla="*/ 1590196 w 2422397"/>
              <a:gd name="connsiteY100" fmla="*/ 1595914 h 6858000"/>
              <a:gd name="connsiteX101" fmla="*/ 1624363 w 2422397"/>
              <a:gd name="connsiteY101" fmla="*/ 1502483 h 6858000"/>
              <a:gd name="connsiteX102" fmla="*/ 1631539 w 2422397"/>
              <a:gd name="connsiteY102" fmla="*/ 1431520 h 6858000"/>
              <a:gd name="connsiteX103" fmla="*/ 1646296 w 2422397"/>
              <a:gd name="connsiteY103" fmla="*/ 1333057 h 6858000"/>
              <a:gd name="connsiteX104" fmla="*/ 1659787 w 2422397"/>
              <a:gd name="connsiteY104" fmla="*/ 1197540 h 6858000"/>
              <a:gd name="connsiteX105" fmla="*/ 1706993 w 2422397"/>
              <a:gd name="connsiteY105" fmla="*/ 1104797 h 6858000"/>
              <a:gd name="connsiteX106" fmla="*/ 1777273 w 2422397"/>
              <a:gd name="connsiteY106" fmla="*/ 916268 h 6858000"/>
              <a:gd name="connsiteX107" fmla="*/ 1850836 w 2422397"/>
              <a:gd name="connsiteY107" fmla="*/ 802826 h 6858000"/>
              <a:gd name="connsiteX108" fmla="*/ 1911831 w 2422397"/>
              <a:gd name="connsiteY108" fmla="*/ 696577 h 6858000"/>
              <a:gd name="connsiteX109" fmla="*/ 1942209 w 2422397"/>
              <a:gd name="connsiteY109" fmla="*/ 575807 h 6858000"/>
              <a:gd name="connsiteX110" fmla="*/ 1951374 w 2422397"/>
              <a:gd name="connsiteY110" fmla="*/ 556682 h 6858000"/>
              <a:gd name="connsiteX111" fmla="*/ 1951170 w 2422397"/>
              <a:gd name="connsiteY111" fmla="*/ 526639 h 6858000"/>
              <a:gd name="connsiteX112" fmla="*/ 1949059 w 2422397"/>
              <a:gd name="connsiteY112" fmla="*/ 405872 h 6858000"/>
              <a:gd name="connsiteX113" fmla="*/ 1935866 w 2422397"/>
              <a:gd name="connsiteY113" fmla="*/ 307622 h 6858000"/>
              <a:gd name="connsiteX114" fmla="*/ 1967790 w 2422397"/>
              <a:gd name="connsiteY114" fmla="*/ 198682 h 6858000"/>
              <a:gd name="connsiteX115" fmla="*/ 1971093 w 2422397"/>
              <a:gd name="connsiteY115" fmla="*/ 127747 h 6858000"/>
              <a:gd name="connsiteX116" fmla="*/ 1951841 w 2422397"/>
              <a:gd name="connsiteY116" fmla="*/ 4678 h 6858000"/>
              <a:gd name="connsiteX117" fmla="*/ 1953649 w 2422397"/>
              <a:gd name="connsiteY117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56158 w 2422397"/>
              <a:gd name="connsiteY8" fmla="*/ 6624029 h 6858000"/>
              <a:gd name="connsiteX9" fmla="*/ 179667 w 2422397"/>
              <a:gd name="connsiteY9" fmla="*/ 6581637 h 6858000"/>
              <a:gd name="connsiteX10" fmla="*/ 168724 w 2422397"/>
              <a:gd name="connsiteY10" fmla="*/ 6547069 h 6858000"/>
              <a:gd name="connsiteX11" fmla="*/ 199197 w 2422397"/>
              <a:gd name="connsiteY11" fmla="*/ 6509743 h 6858000"/>
              <a:gd name="connsiteX12" fmla="*/ 247224 w 2422397"/>
              <a:gd name="connsiteY12" fmla="*/ 6455839 h 6858000"/>
              <a:gd name="connsiteX13" fmla="*/ 270687 w 2422397"/>
              <a:gd name="connsiteY13" fmla="*/ 6418363 h 6858000"/>
              <a:gd name="connsiteX14" fmla="*/ 339376 w 2422397"/>
              <a:gd name="connsiteY14" fmla="*/ 6322934 h 6858000"/>
              <a:gd name="connsiteX15" fmla="*/ 411681 w 2422397"/>
              <a:gd name="connsiteY15" fmla="*/ 6232635 h 6858000"/>
              <a:gd name="connsiteX16" fmla="*/ 466639 w 2422397"/>
              <a:gd name="connsiteY16" fmla="*/ 6218313 h 6858000"/>
              <a:gd name="connsiteX17" fmla="*/ 470822 w 2422397"/>
              <a:gd name="connsiteY17" fmla="*/ 6213220 h 6858000"/>
              <a:gd name="connsiteX18" fmla="*/ 476871 w 2422397"/>
              <a:gd name="connsiteY18" fmla="*/ 6192715 h 6858000"/>
              <a:gd name="connsiteX19" fmla="*/ 478259 w 2422397"/>
              <a:gd name="connsiteY19" fmla="*/ 6183918 h 6858000"/>
              <a:gd name="connsiteX20" fmla="*/ 482177 w 2422397"/>
              <a:gd name="connsiteY20" fmla="*/ 6173358 h 6858000"/>
              <a:gd name="connsiteX21" fmla="*/ 482556 w 2422397"/>
              <a:gd name="connsiteY21" fmla="*/ 6173443 h 6858000"/>
              <a:gd name="connsiteX22" fmla="*/ 485673 w 2422397"/>
              <a:gd name="connsiteY22" fmla="*/ 6162875 h 6858000"/>
              <a:gd name="connsiteX23" fmla="*/ 497360 w 2422397"/>
              <a:gd name="connsiteY23" fmla="*/ 6106789 h 6858000"/>
              <a:gd name="connsiteX24" fmla="*/ 547843 w 2422397"/>
              <a:gd name="connsiteY24" fmla="*/ 6075666 h 6858000"/>
              <a:gd name="connsiteX25" fmla="*/ 562259 w 2422397"/>
              <a:gd name="connsiteY25" fmla="*/ 6054865 h 6858000"/>
              <a:gd name="connsiteX26" fmla="*/ 571463 w 2422397"/>
              <a:gd name="connsiteY26" fmla="*/ 6045606 h 6858000"/>
              <a:gd name="connsiteX27" fmla="*/ 573012 w 2422397"/>
              <a:gd name="connsiteY27" fmla="*/ 6046223 h 6858000"/>
              <a:gd name="connsiteX28" fmla="*/ 584071 w 2422397"/>
              <a:gd name="connsiteY28" fmla="*/ 5992286 h 6858000"/>
              <a:gd name="connsiteX29" fmla="*/ 587812 w 2422397"/>
              <a:gd name="connsiteY29" fmla="*/ 5987907 h 6858000"/>
              <a:gd name="connsiteX30" fmla="*/ 592115 w 2422397"/>
              <a:gd name="connsiteY30" fmla="*/ 5949187 h 6858000"/>
              <a:gd name="connsiteX31" fmla="*/ 595889 w 2422397"/>
              <a:gd name="connsiteY31" fmla="*/ 5931081 h 6858000"/>
              <a:gd name="connsiteX32" fmla="*/ 593758 w 2422397"/>
              <a:gd name="connsiteY32" fmla="*/ 5922047 h 6858000"/>
              <a:gd name="connsiteX33" fmla="*/ 600949 w 2422397"/>
              <a:gd name="connsiteY33" fmla="*/ 5897316 h 6858000"/>
              <a:gd name="connsiteX34" fmla="*/ 602981 w 2422397"/>
              <a:gd name="connsiteY34" fmla="*/ 5895955 h 6858000"/>
              <a:gd name="connsiteX35" fmla="*/ 604430 w 2422397"/>
              <a:gd name="connsiteY35" fmla="*/ 5870052 h 6858000"/>
              <a:gd name="connsiteX36" fmla="*/ 600218 w 2422397"/>
              <a:gd name="connsiteY36" fmla="*/ 5841702 h 6858000"/>
              <a:gd name="connsiteX37" fmla="*/ 678370 w 2422397"/>
              <a:gd name="connsiteY37" fmla="*/ 5652188 h 6858000"/>
              <a:gd name="connsiteX38" fmla="*/ 694129 w 2422397"/>
              <a:gd name="connsiteY38" fmla="*/ 5471630 h 6858000"/>
              <a:gd name="connsiteX39" fmla="*/ 723657 w 2422397"/>
              <a:gd name="connsiteY39" fmla="*/ 5356170 h 6858000"/>
              <a:gd name="connsiteX40" fmla="*/ 723661 w 2422397"/>
              <a:gd name="connsiteY40" fmla="*/ 5356076 h 6858000"/>
              <a:gd name="connsiteX41" fmla="*/ 720651 w 2422397"/>
              <a:gd name="connsiteY41" fmla="*/ 5331990 h 6858000"/>
              <a:gd name="connsiteX42" fmla="*/ 725358 w 2422397"/>
              <a:gd name="connsiteY42" fmla="*/ 5309193 h 6858000"/>
              <a:gd name="connsiteX43" fmla="*/ 726926 w 2422397"/>
              <a:gd name="connsiteY43" fmla="*/ 5311182 h 6858000"/>
              <a:gd name="connsiteX44" fmla="*/ 727761 w 2422397"/>
              <a:gd name="connsiteY44" fmla="*/ 5304702 h 6858000"/>
              <a:gd name="connsiteX45" fmla="*/ 732974 w 2422397"/>
              <a:gd name="connsiteY45" fmla="*/ 5303522 h 6858000"/>
              <a:gd name="connsiteX46" fmla="*/ 740184 w 2422397"/>
              <a:gd name="connsiteY46" fmla="*/ 5323549 h 6858000"/>
              <a:gd name="connsiteX47" fmla="*/ 744025 w 2422397"/>
              <a:gd name="connsiteY47" fmla="*/ 5308392 h 6858000"/>
              <a:gd name="connsiteX48" fmla="*/ 778119 w 2422397"/>
              <a:gd name="connsiteY48" fmla="*/ 5302536 h 6858000"/>
              <a:gd name="connsiteX49" fmla="*/ 821529 w 2422397"/>
              <a:gd name="connsiteY49" fmla="*/ 5012929 h 6858000"/>
              <a:gd name="connsiteX50" fmla="*/ 846340 w 2422397"/>
              <a:gd name="connsiteY50" fmla="*/ 4944976 h 6858000"/>
              <a:gd name="connsiteX51" fmla="*/ 840157 w 2422397"/>
              <a:gd name="connsiteY51" fmla="*/ 4872869 h 6858000"/>
              <a:gd name="connsiteX52" fmla="*/ 855718 w 2422397"/>
              <a:gd name="connsiteY52" fmla="*/ 4850916 h 6858000"/>
              <a:gd name="connsiteX53" fmla="*/ 858709 w 2422397"/>
              <a:gd name="connsiteY53" fmla="*/ 4847264 h 6858000"/>
              <a:gd name="connsiteX54" fmla="*/ 863990 w 2422397"/>
              <a:gd name="connsiteY54" fmla="*/ 4829718 h 6858000"/>
              <a:gd name="connsiteX55" fmla="*/ 873842 w 2422397"/>
              <a:gd name="connsiteY55" fmla="*/ 4828439 h 6858000"/>
              <a:gd name="connsiteX56" fmla="*/ 887779 w 2422397"/>
              <a:gd name="connsiteY56" fmla="*/ 4804655 h 6858000"/>
              <a:gd name="connsiteX57" fmla="*/ 893894 w 2422397"/>
              <a:gd name="connsiteY57" fmla="*/ 4777060 h 6858000"/>
              <a:gd name="connsiteX58" fmla="*/ 883546 w 2422397"/>
              <a:gd name="connsiteY58" fmla="*/ 4777089 h 6858000"/>
              <a:gd name="connsiteX59" fmla="*/ 883812 w 2422397"/>
              <a:gd name="connsiteY59" fmla="*/ 4774559 h 6858000"/>
              <a:gd name="connsiteX60" fmla="*/ 903401 w 2422397"/>
              <a:gd name="connsiteY60" fmla="*/ 4679442 h 6858000"/>
              <a:gd name="connsiteX61" fmla="*/ 916253 w 2422397"/>
              <a:gd name="connsiteY61" fmla="*/ 4651970 h 6858000"/>
              <a:gd name="connsiteX62" fmla="*/ 922608 w 2422397"/>
              <a:gd name="connsiteY62" fmla="*/ 4649785 h 6858000"/>
              <a:gd name="connsiteX63" fmla="*/ 924139 w 2422397"/>
              <a:gd name="connsiteY63" fmla="*/ 4631605 h 6858000"/>
              <a:gd name="connsiteX64" fmla="*/ 920872 w 2422397"/>
              <a:gd name="connsiteY64" fmla="*/ 4609075 h 6858000"/>
              <a:gd name="connsiteX65" fmla="*/ 941607 w 2422397"/>
              <a:gd name="connsiteY65" fmla="*/ 4514226 h 6858000"/>
              <a:gd name="connsiteX66" fmla="*/ 957889 w 2422397"/>
              <a:gd name="connsiteY66" fmla="*/ 4481699 h 6858000"/>
              <a:gd name="connsiteX67" fmla="*/ 974975 w 2422397"/>
              <a:gd name="connsiteY67" fmla="*/ 4433921 h 6858000"/>
              <a:gd name="connsiteX68" fmla="*/ 1011638 w 2422397"/>
              <a:gd name="connsiteY68" fmla="*/ 4352312 h 6858000"/>
              <a:gd name="connsiteX69" fmla="*/ 1049579 w 2422397"/>
              <a:gd name="connsiteY69" fmla="*/ 4237953 h 6858000"/>
              <a:gd name="connsiteX70" fmla="*/ 1041314 w 2422397"/>
              <a:gd name="connsiteY70" fmla="*/ 4139706 h 6858000"/>
              <a:gd name="connsiteX71" fmla="*/ 1049328 w 2422397"/>
              <a:gd name="connsiteY71" fmla="*/ 4134671 h 6858000"/>
              <a:gd name="connsiteX72" fmla="*/ 1061133 w 2422397"/>
              <a:gd name="connsiteY72" fmla="*/ 4074160 h 6858000"/>
              <a:gd name="connsiteX73" fmla="*/ 1059121 w 2422397"/>
              <a:gd name="connsiteY73" fmla="*/ 3844497 h 6858000"/>
              <a:gd name="connsiteX74" fmla="*/ 1083386 w 2422397"/>
              <a:gd name="connsiteY74" fmla="*/ 3726730 h 6858000"/>
              <a:gd name="connsiteX75" fmla="*/ 1098990 w 2422397"/>
              <a:gd name="connsiteY75" fmla="*/ 3687782 h 6858000"/>
              <a:gd name="connsiteX76" fmla="*/ 1124701 w 2422397"/>
              <a:gd name="connsiteY76" fmla="*/ 3622348 h 6858000"/>
              <a:gd name="connsiteX77" fmla="*/ 1161137 w 2422397"/>
              <a:gd name="connsiteY77" fmla="*/ 3580464 h 6858000"/>
              <a:gd name="connsiteX78" fmla="*/ 1175812 w 2422397"/>
              <a:gd name="connsiteY78" fmla="*/ 3522969 h 6858000"/>
              <a:gd name="connsiteX79" fmla="*/ 1156951 w 2422397"/>
              <a:gd name="connsiteY79" fmla="*/ 3500538 h 6858000"/>
              <a:gd name="connsiteX80" fmla="*/ 1179877 w 2422397"/>
              <a:gd name="connsiteY80" fmla="*/ 3441984 h 6858000"/>
              <a:gd name="connsiteX81" fmla="*/ 1217096 w 2422397"/>
              <a:gd name="connsiteY81" fmla="*/ 3354156 h 6858000"/>
              <a:gd name="connsiteX82" fmla="*/ 1232811 w 2422397"/>
              <a:gd name="connsiteY82" fmla="*/ 3301153 h 6858000"/>
              <a:gd name="connsiteX83" fmla="*/ 1281985 w 2422397"/>
              <a:gd name="connsiteY83" fmla="*/ 3158933 h 6858000"/>
              <a:gd name="connsiteX84" fmla="*/ 1335997 w 2422397"/>
              <a:gd name="connsiteY84" fmla="*/ 3018423 h 6858000"/>
              <a:gd name="connsiteX85" fmla="*/ 1394864 w 2422397"/>
              <a:gd name="connsiteY85" fmla="*/ 2946152 h 6858000"/>
              <a:gd name="connsiteX86" fmla="*/ 1436360 w 2422397"/>
              <a:gd name="connsiteY86" fmla="*/ 2829469 h 6858000"/>
              <a:gd name="connsiteX87" fmla="*/ 1447242 w 2422397"/>
              <a:gd name="connsiteY87" fmla="*/ 2811546 h 6858000"/>
              <a:gd name="connsiteX88" fmla="*/ 1449881 w 2422397"/>
              <a:gd name="connsiteY88" fmla="*/ 2781535 h 6858000"/>
              <a:gd name="connsiteX89" fmla="*/ 1459218 w 2422397"/>
              <a:gd name="connsiteY89" fmla="*/ 2660724 h 6858000"/>
              <a:gd name="connsiteX90" fmla="*/ 1455455 w 2422397"/>
              <a:gd name="connsiteY90" fmla="*/ 2560980 h 6858000"/>
              <a:gd name="connsiteX91" fmla="*/ 1497362 w 2422397"/>
              <a:gd name="connsiteY91" fmla="*/ 2456303 h 6858000"/>
              <a:gd name="connsiteX92" fmla="*/ 1507343 w 2422397"/>
              <a:gd name="connsiteY92" fmla="*/ 2385923 h 6858000"/>
              <a:gd name="connsiteX93" fmla="*/ 1499931 w 2422397"/>
              <a:gd name="connsiteY93" fmla="*/ 2260635 h 6858000"/>
              <a:gd name="connsiteX94" fmla="*/ 1582995 w 2422397"/>
              <a:gd name="connsiteY94" fmla="*/ 2133393 h 6858000"/>
              <a:gd name="connsiteX95" fmla="*/ 1580647 w 2422397"/>
              <a:gd name="connsiteY95" fmla="*/ 2069584 h 6858000"/>
              <a:gd name="connsiteX96" fmla="*/ 1569289 w 2422397"/>
              <a:gd name="connsiteY96" fmla="*/ 2032263 h 6858000"/>
              <a:gd name="connsiteX97" fmla="*/ 1571917 w 2422397"/>
              <a:gd name="connsiteY97" fmla="*/ 1903700 h 6858000"/>
              <a:gd name="connsiteX98" fmla="*/ 1564944 w 2422397"/>
              <a:gd name="connsiteY98" fmla="*/ 1821321 h 6858000"/>
              <a:gd name="connsiteX99" fmla="*/ 1579022 w 2422397"/>
              <a:gd name="connsiteY99" fmla="*/ 1718757 h 6858000"/>
              <a:gd name="connsiteX100" fmla="*/ 1590196 w 2422397"/>
              <a:gd name="connsiteY100" fmla="*/ 1595914 h 6858000"/>
              <a:gd name="connsiteX101" fmla="*/ 1624363 w 2422397"/>
              <a:gd name="connsiteY101" fmla="*/ 1502483 h 6858000"/>
              <a:gd name="connsiteX102" fmla="*/ 1631539 w 2422397"/>
              <a:gd name="connsiteY102" fmla="*/ 1431520 h 6858000"/>
              <a:gd name="connsiteX103" fmla="*/ 1646296 w 2422397"/>
              <a:gd name="connsiteY103" fmla="*/ 1333057 h 6858000"/>
              <a:gd name="connsiteX104" fmla="*/ 1659787 w 2422397"/>
              <a:gd name="connsiteY104" fmla="*/ 1197540 h 6858000"/>
              <a:gd name="connsiteX105" fmla="*/ 1706993 w 2422397"/>
              <a:gd name="connsiteY105" fmla="*/ 1104797 h 6858000"/>
              <a:gd name="connsiteX106" fmla="*/ 1777273 w 2422397"/>
              <a:gd name="connsiteY106" fmla="*/ 916268 h 6858000"/>
              <a:gd name="connsiteX107" fmla="*/ 1850836 w 2422397"/>
              <a:gd name="connsiteY107" fmla="*/ 802826 h 6858000"/>
              <a:gd name="connsiteX108" fmla="*/ 1911831 w 2422397"/>
              <a:gd name="connsiteY108" fmla="*/ 696577 h 6858000"/>
              <a:gd name="connsiteX109" fmla="*/ 1942209 w 2422397"/>
              <a:gd name="connsiteY109" fmla="*/ 575807 h 6858000"/>
              <a:gd name="connsiteX110" fmla="*/ 1951374 w 2422397"/>
              <a:gd name="connsiteY110" fmla="*/ 556682 h 6858000"/>
              <a:gd name="connsiteX111" fmla="*/ 1951170 w 2422397"/>
              <a:gd name="connsiteY111" fmla="*/ 526639 h 6858000"/>
              <a:gd name="connsiteX112" fmla="*/ 1949059 w 2422397"/>
              <a:gd name="connsiteY112" fmla="*/ 405872 h 6858000"/>
              <a:gd name="connsiteX113" fmla="*/ 1935866 w 2422397"/>
              <a:gd name="connsiteY113" fmla="*/ 307622 h 6858000"/>
              <a:gd name="connsiteX114" fmla="*/ 1967790 w 2422397"/>
              <a:gd name="connsiteY114" fmla="*/ 198682 h 6858000"/>
              <a:gd name="connsiteX115" fmla="*/ 1971093 w 2422397"/>
              <a:gd name="connsiteY115" fmla="*/ 127747 h 6858000"/>
              <a:gd name="connsiteX116" fmla="*/ 1951841 w 2422397"/>
              <a:gd name="connsiteY116" fmla="*/ 4678 h 6858000"/>
              <a:gd name="connsiteX117" fmla="*/ 1953649 w 2422397"/>
              <a:gd name="connsiteY117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56158 w 2422397"/>
              <a:gd name="connsiteY8" fmla="*/ 6624029 h 6858000"/>
              <a:gd name="connsiteX9" fmla="*/ 179667 w 2422397"/>
              <a:gd name="connsiteY9" fmla="*/ 6581637 h 6858000"/>
              <a:gd name="connsiteX10" fmla="*/ 168724 w 2422397"/>
              <a:gd name="connsiteY10" fmla="*/ 6547069 h 6858000"/>
              <a:gd name="connsiteX11" fmla="*/ 199197 w 2422397"/>
              <a:gd name="connsiteY11" fmla="*/ 6509743 h 6858000"/>
              <a:gd name="connsiteX12" fmla="*/ 247224 w 2422397"/>
              <a:gd name="connsiteY12" fmla="*/ 6455839 h 6858000"/>
              <a:gd name="connsiteX13" fmla="*/ 270687 w 2422397"/>
              <a:gd name="connsiteY13" fmla="*/ 6418363 h 6858000"/>
              <a:gd name="connsiteX14" fmla="*/ 339376 w 2422397"/>
              <a:gd name="connsiteY14" fmla="*/ 6322934 h 6858000"/>
              <a:gd name="connsiteX15" fmla="*/ 411681 w 2422397"/>
              <a:gd name="connsiteY15" fmla="*/ 6232635 h 6858000"/>
              <a:gd name="connsiteX16" fmla="*/ 466639 w 2422397"/>
              <a:gd name="connsiteY16" fmla="*/ 6218313 h 6858000"/>
              <a:gd name="connsiteX17" fmla="*/ 470822 w 2422397"/>
              <a:gd name="connsiteY17" fmla="*/ 6213220 h 6858000"/>
              <a:gd name="connsiteX18" fmla="*/ 476871 w 2422397"/>
              <a:gd name="connsiteY18" fmla="*/ 6192715 h 6858000"/>
              <a:gd name="connsiteX19" fmla="*/ 478259 w 2422397"/>
              <a:gd name="connsiteY19" fmla="*/ 6183918 h 6858000"/>
              <a:gd name="connsiteX20" fmla="*/ 482177 w 2422397"/>
              <a:gd name="connsiteY20" fmla="*/ 6173358 h 6858000"/>
              <a:gd name="connsiteX21" fmla="*/ 482556 w 2422397"/>
              <a:gd name="connsiteY21" fmla="*/ 6173443 h 6858000"/>
              <a:gd name="connsiteX22" fmla="*/ 485673 w 2422397"/>
              <a:gd name="connsiteY22" fmla="*/ 6162875 h 6858000"/>
              <a:gd name="connsiteX23" fmla="*/ 497360 w 2422397"/>
              <a:gd name="connsiteY23" fmla="*/ 6106789 h 6858000"/>
              <a:gd name="connsiteX24" fmla="*/ 547843 w 2422397"/>
              <a:gd name="connsiteY24" fmla="*/ 6075666 h 6858000"/>
              <a:gd name="connsiteX25" fmla="*/ 562259 w 2422397"/>
              <a:gd name="connsiteY25" fmla="*/ 6054865 h 6858000"/>
              <a:gd name="connsiteX26" fmla="*/ 571463 w 2422397"/>
              <a:gd name="connsiteY26" fmla="*/ 6045606 h 6858000"/>
              <a:gd name="connsiteX27" fmla="*/ 573012 w 2422397"/>
              <a:gd name="connsiteY27" fmla="*/ 6046223 h 6858000"/>
              <a:gd name="connsiteX28" fmla="*/ 584071 w 2422397"/>
              <a:gd name="connsiteY28" fmla="*/ 5992286 h 6858000"/>
              <a:gd name="connsiteX29" fmla="*/ 587812 w 2422397"/>
              <a:gd name="connsiteY29" fmla="*/ 5987907 h 6858000"/>
              <a:gd name="connsiteX30" fmla="*/ 592115 w 2422397"/>
              <a:gd name="connsiteY30" fmla="*/ 5949187 h 6858000"/>
              <a:gd name="connsiteX31" fmla="*/ 595889 w 2422397"/>
              <a:gd name="connsiteY31" fmla="*/ 5931081 h 6858000"/>
              <a:gd name="connsiteX32" fmla="*/ 593758 w 2422397"/>
              <a:gd name="connsiteY32" fmla="*/ 5922047 h 6858000"/>
              <a:gd name="connsiteX33" fmla="*/ 600949 w 2422397"/>
              <a:gd name="connsiteY33" fmla="*/ 5897316 h 6858000"/>
              <a:gd name="connsiteX34" fmla="*/ 602981 w 2422397"/>
              <a:gd name="connsiteY34" fmla="*/ 5895955 h 6858000"/>
              <a:gd name="connsiteX35" fmla="*/ 604430 w 2422397"/>
              <a:gd name="connsiteY35" fmla="*/ 5870052 h 6858000"/>
              <a:gd name="connsiteX36" fmla="*/ 600218 w 2422397"/>
              <a:gd name="connsiteY36" fmla="*/ 5841702 h 6858000"/>
              <a:gd name="connsiteX37" fmla="*/ 678370 w 2422397"/>
              <a:gd name="connsiteY37" fmla="*/ 5652188 h 6858000"/>
              <a:gd name="connsiteX38" fmla="*/ 694129 w 2422397"/>
              <a:gd name="connsiteY38" fmla="*/ 5471630 h 6858000"/>
              <a:gd name="connsiteX39" fmla="*/ 723657 w 2422397"/>
              <a:gd name="connsiteY39" fmla="*/ 5356170 h 6858000"/>
              <a:gd name="connsiteX40" fmla="*/ 723661 w 2422397"/>
              <a:gd name="connsiteY40" fmla="*/ 5356076 h 6858000"/>
              <a:gd name="connsiteX41" fmla="*/ 720651 w 2422397"/>
              <a:gd name="connsiteY41" fmla="*/ 5331990 h 6858000"/>
              <a:gd name="connsiteX42" fmla="*/ 725358 w 2422397"/>
              <a:gd name="connsiteY42" fmla="*/ 5309193 h 6858000"/>
              <a:gd name="connsiteX43" fmla="*/ 726926 w 2422397"/>
              <a:gd name="connsiteY43" fmla="*/ 5311182 h 6858000"/>
              <a:gd name="connsiteX44" fmla="*/ 727761 w 2422397"/>
              <a:gd name="connsiteY44" fmla="*/ 5304702 h 6858000"/>
              <a:gd name="connsiteX45" fmla="*/ 732974 w 2422397"/>
              <a:gd name="connsiteY45" fmla="*/ 5303522 h 6858000"/>
              <a:gd name="connsiteX46" fmla="*/ 740184 w 2422397"/>
              <a:gd name="connsiteY46" fmla="*/ 5323549 h 6858000"/>
              <a:gd name="connsiteX47" fmla="*/ 744025 w 2422397"/>
              <a:gd name="connsiteY47" fmla="*/ 5308392 h 6858000"/>
              <a:gd name="connsiteX48" fmla="*/ 796271 w 2422397"/>
              <a:gd name="connsiteY48" fmla="*/ 5175473 h 6858000"/>
              <a:gd name="connsiteX49" fmla="*/ 821529 w 2422397"/>
              <a:gd name="connsiteY49" fmla="*/ 5012929 h 6858000"/>
              <a:gd name="connsiteX50" fmla="*/ 846340 w 2422397"/>
              <a:gd name="connsiteY50" fmla="*/ 4944976 h 6858000"/>
              <a:gd name="connsiteX51" fmla="*/ 840157 w 2422397"/>
              <a:gd name="connsiteY51" fmla="*/ 4872869 h 6858000"/>
              <a:gd name="connsiteX52" fmla="*/ 855718 w 2422397"/>
              <a:gd name="connsiteY52" fmla="*/ 4850916 h 6858000"/>
              <a:gd name="connsiteX53" fmla="*/ 858709 w 2422397"/>
              <a:gd name="connsiteY53" fmla="*/ 4847264 h 6858000"/>
              <a:gd name="connsiteX54" fmla="*/ 863990 w 2422397"/>
              <a:gd name="connsiteY54" fmla="*/ 4829718 h 6858000"/>
              <a:gd name="connsiteX55" fmla="*/ 873842 w 2422397"/>
              <a:gd name="connsiteY55" fmla="*/ 4828439 h 6858000"/>
              <a:gd name="connsiteX56" fmla="*/ 887779 w 2422397"/>
              <a:gd name="connsiteY56" fmla="*/ 4804655 h 6858000"/>
              <a:gd name="connsiteX57" fmla="*/ 893894 w 2422397"/>
              <a:gd name="connsiteY57" fmla="*/ 4777060 h 6858000"/>
              <a:gd name="connsiteX58" fmla="*/ 883546 w 2422397"/>
              <a:gd name="connsiteY58" fmla="*/ 4777089 h 6858000"/>
              <a:gd name="connsiteX59" fmla="*/ 883812 w 2422397"/>
              <a:gd name="connsiteY59" fmla="*/ 4774559 h 6858000"/>
              <a:gd name="connsiteX60" fmla="*/ 903401 w 2422397"/>
              <a:gd name="connsiteY60" fmla="*/ 4679442 h 6858000"/>
              <a:gd name="connsiteX61" fmla="*/ 916253 w 2422397"/>
              <a:gd name="connsiteY61" fmla="*/ 4651970 h 6858000"/>
              <a:gd name="connsiteX62" fmla="*/ 922608 w 2422397"/>
              <a:gd name="connsiteY62" fmla="*/ 4649785 h 6858000"/>
              <a:gd name="connsiteX63" fmla="*/ 924139 w 2422397"/>
              <a:gd name="connsiteY63" fmla="*/ 4631605 h 6858000"/>
              <a:gd name="connsiteX64" fmla="*/ 920872 w 2422397"/>
              <a:gd name="connsiteY64" fmla="*/ 4609075 h 6858000"/>
              <a:gd name="connsiteX65" fmla="*/ 941607 w 2422397"/>
              <a:gd name="connsiteY65" fmla="*/ 4514226 h 6858000"/>
              <a:gd name="connsiteX66" fmla="*/ 957889 w 2422397"/>
              <a:gd name="connsiteY66" fmla="*/ 4481699 h 6858000"/>
              <a:gd name="connsiteX67" fmla="*/ 974975 w 2422397"/>
              <a:gd name="connsiteY67" fmla="*/ 4433921 h 6858000"/>
              <a:gd name="connsiteX68" fmla="*/ 1011638 w 2422397"/>
              <a:gd name="connsiteY68" fmla="*/ 4352312 h 6858000"/>
              <a:gd name="connsiteX69" fmla="*/ 1049579 w 2422397"/>
              <a:gd name="connsiteY69" fmla="*/ 4237953 h 6858000"/>
              <a:gd name="connsiteX70" fmla="*/ 1041314 w 2422397"/>
              <a:gd name="connsiteY70" fmla="*/ 4139706 h 6858000"/>
              <a:gd name="connsiteX71" fmla="*/ 1049328 w 2422397"/>
              <a:gd name="connsiteY71" fmla="*/ 4134671 h 6858000"/>
              <a:gd name="connsiteX72" fmla="*/ 1061133 w 2422397"/>
              <a:gd name="connsiteY72" fmla="*/ 4074160 h 6858000"/>
              <a:gd name="connsiteX73" fmla="*/ 1059121 w 2422397"/>
              <a:gd name="connsiteY73" fmla="*/ 3844497 h 6858000"/>
              <a:gd name="connsiteX74" fmla="*/ 1083386 w 2422397"/>
              <a:gd name="connsiteY74" fmla="*/ 3726730 h 6858000"/>
              <a:gd name="connsiteX75" fmla="*/ 1098990 w 2422397"/>
              <a:gd name="connsiteY75" fmla="*/ 3687782 h 6858000"/>
              <a:gd name="connsiteX76" fmla="*/ 1124701 w 2422397"/>
              <a:gd name="connsiteY76" fmla="*/ 3622348 h 6858000"/>
              <a:gd name="connsiteX77" fmla="*/ 1161137 w 2422397"/>
              <a:gd name="connsiteY77" fmla="*/ 3580464 h 6858000"/>
              <a:gd name="connsiteX78" fmla="*/ 1175812 w 2422397"/>
              <a:gd name="connsiteY78" fmla="*/ 3522969 h 6858000"/>
              <a:gd name="connsiteX79" fmla="*/ 1156951 w 2422397"/>
              <a:gd name="connsiteY79" fmla="*/ 3500538 h 6858000"/>
              <a:gd name="connsiteX80" fmla="*/ 1179877 w 2422397"/>
              <a:gd name="connsiteY80" fmla="*/ 3441984 h 6858000"/>
              <a:gd name="connsiteX81" fmla="*/ 1217096 w 2422397"/>
              <a:gd name="connsiteY81" fmla="*/ 3354156 h 6858000"/>
              <a:gd name="connsiteX82" fmla="*/ 1232811 w 2422397"/>
              <a:gd name="connsiteY82" fmla="*/ 3301153 h 6858000"/>
              <a:gd name="connsiteX83" fmla="*/ 1281985 w 2422397"/>
              <a:gd name="connsiteY83" fmla="*/ 3158933 h 6858000"/>
              <a:gd name="connsiteX84" fmla="*/ 1335997 w 2422397"/>
              <a:gd name="connsiteY84" fmla="*/ 3018423 h 6858000"/>
              <a:gd name="connsiteX85" fmla="*/ 1394864 w 2422397"/>
              <a:gd name="connsiteY85" fmla="*/ 2946152 h 6858000"/>
              <a:gd name="connsiteX86" fmla="*/ 1436360 w 2422397"/>
              <a:gd name="connsiteY86" fmla="*/ 2829469 h 6858000"/>
              <a:gd name="connsiteX87" fmla="*/ 1447242 w 2422397"/>
              <a:gd name="connsiteY87" fmla="*/ 2811546 h 6858000"/>
              <a:gd name="connsiteX88" fmla="*/ 1449881 w 2422397"/>
              <a:gd name="connsiteY88" fmla="*/ 2781535 h 6858000"/>
              <a:gd name="connsiteX89" fmla="*/ 1459218 w 2422397"/>
              <a:gd name="connsiteY89" fmla="*/ 2660724 h 6858000"/>
              <a:gd name="connsiteX90" fmla="*/ 1455455 w 2422397"/>
              <a:gd name="connsiteY90" fmla="*/ 2560980 h 6858000"/>
              <a:gd name="connsiteX91" fmla="*/ 1497362 w 2422397"/>
              <a:gd name="connsiteY91" fmla="*/ 2456303 h 6858000"/>
              <a:gd name="connsiteX92" fmla="*/ 1507343 w 2422397"/>
              <a:gd name="connsiteY92" fmla="*/ 2385923 h 6858000"/>
              <a:gd name="connsiteX93" fmla="*/ 1499931 w 2422397"/>
              <a:gd name="connsiteY93" fmla="*/ 2260635 h 6858000"/>
              <a:gd name="connsiteX94" fmla="*/ 1582995 w 2422397"/>
              <a:gd name="connsiteY94" fmla="*/ 2133393 h 6858000"/>
              <a:gd name="connsiteX95" fmla="*/ 1580647 w 2422397"/>
              <a:gd name="connsiteY95" fmla="*/ 2069584 h 6858000"/>
              <a:gd name="connsiteX96" fmla="*/ 1569289 w 2422397"/>
              <a:gd name="connsiteY96" fmla="*/ 2032263 h 6858000"/>
              <a:gd name="connsiteX97" fmla="*/ 1571917 w 2422397"/>
              <a:gd name="connsiteY97" fmla="*/ 1903700 h 6858000"/>
              <a:gd name="connsiteX98" fmla="*/ 1564944 w 2422397"/>
              <a:gd name="connsiteY98" fmla="*/ 1821321 h 6858000"/>
              <a:gd name="connsiteX99" fmla="*/ 1579022 w 2422397"/>
              <a:gd name="connsiteY99" fmla="*/ 1718757 h 6858000"/>
              <a:gd name="connsiteX100" fmla="*/ 1590196 w 2422397"/>
              <a:gd name="connsiteY100" fmla="*/ 1595914 h 6858000"/>
              <a:gd name="connsiteX101" fmla="*/ 1624363 w 2422397"/>
              <a:gd name="connsiteY101" fmla="*/ 1502483 h 6858000"/>
              <a:gd name="connsiteX102" fmla="*/ 1631539 w 2422397"/>
              <a:gd name="connsiteY102" fmla="*/ 1431520 h 6858000"/>
              <a:gd name="connsiteX103" fmla="*/ 1646296 w 2422397"/>
              <a:gd name="connsiteY103" fmla="*/ 1333057 h 6858000"/>
              <a:gd name="connsiteX104" fmla="*/ 1659787 w 2422397"/>
              <a:gd name="connsiteY104" fmla="*/ 1197540 h 6858000"/>
              <a:gd name="connsiteX105" fmla="*/ 1706993 w 2422397"/>
              <a:gd name="connsiteY105" fmla="*/ 1104797 h 6858000"/>
              <a:gd name="connsiteX106" fmla="*/ 1777273 w 2422397"/>
              <a:gd name="connsiteY106" fmla="*/ 916268 h 6858000"/>
              <a:gd name="connsiteX107" fmla="*/ 1850836 w 2422397"/>
              <a:gd name="connsiteY107" fmla="*/ 802826 h 6858000"/>
              <a:gd name="connsiteX108" fmla="*/ 1911831 w 2422397"/>
              <a:gd name="connsiteY108" fmla="*/ 696577 h 6858000"/>
              <a:gd name="connsiteX109" fmla="*/ 1942209 w 2422397"/>
              <a:gd name="connsiteY109" fmla="*/ 575807 h 6858000"/>
              <a:gd name="connsiteX110" fmla="*/ 1951374 w 2422397"/>
              <a:gd name="connsiteY110" fmla="*/ 556682 h 6858000"/>
              <a:gd name="connsiteX111" fmla="*/ 1951170 w 2422397"/>
              <a:gd name="connsiteY111" fmla="*/ 526639 h 6858000"/>
              <a:gd name="connsiteX112" fmla="*/ 1949059 w 2422397"/>
              <a:gd name="connsiteY112" fmla="*/ 405872 h 6858000"/>
              <a:gd name="connsiteX113" fmla="*/ 1935866 w 2422397"/>
              <a:gd name="connsiteY113" fmla="*/ 307622 h 6858000"/>
              <a:gd name="connsiteX114" fmla="*/ 1967790 w 2422397"/>
              <a:gd name="connsiteY114" fmla="*/ 198682 h 6858000"/>
              <a:gd name="connsiteX115" fmla="*/ 1971093 w 2422397"/>
              <a:gd name="connsiteY115" fmla="*/ 127747 h 6858000"/>
              <a:gd name="connsiteX116" fmla="*/ 1951841 w 2422397"/>
              <a:gd name="connsiteY116" fmla="*/ 4678 h 6858000"/>
              <a:gd name="connsiteX117" fmla="*/ 1953649 w 2422397"/>
              <a:gd name="connsiteY117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56158 w 2422397"/>
              <a:gd name="connsiteY8" fmla="*/ 6624029 h 6858000"/>
              <a:gd name="connsiteX9" fmla="*/ 179667 w 2422397"/>
              <a:gd name="connsiteY9" fmla="*/ 6581637 h 6858000"/>
              <a:gd name="connsiteX10" fmla="*/ 168724 w 2422397"/>
              <a:gd name="connsiteY10" fmla="*/ 6547069 h 6858000"/>
              <a:gd name="connsiteX11" fmla="*/ 199197 w 2422397"/>
              <a:gd name="connsiteY11" fmla="*/ 6509743 h 6858000"/>
              <a:gd name="connsiteX12" fmla="*/ 247224 w 2422397"/>
              <a:gd name="connsiteY12" fmla="*/ 6455839 h 6858000"/>
              <a:gd name="connsiteX13" fmla="*/ 270687 w 2422397"/>
              <a:gd name="connsiteY13" fmla="*/ 6418363 h 6858000"/>
              <a:gd name="connsiteX14" fmla="*/ 339376 w 2422397"/>
              <a:gd name="connsiteY14" fmla="*/ 6322934 h 6858000"/>
              <a:gd name="connsiteX15" fmla="*/ 411681 w 2422397"/>
              <a:gd name="connsiteY15" fmla="*/ 6232635 h 6858000"/>
              <a:gd name="connsiteX16" fmla="*/ 466639 w 2422397"/>
              <a:gd name="connsiteY16" fmla="*/ 6218313 h 6858000"/>
              <a:gd name="connsiteX17" fmla="*/ 470822 w 2422397"/>
              <a:gd name="connsiteY17" fmla="*/ 6213220 h 6858000"/>
              <a:gd name="connsiteX18" fmla="*/ 476871 w 2422397"/>
              <a:gd name="connsiteY18" fmla="*/ 6192715 h 6858000"/>
              <a:gd name="connsiteX19" fmla="*/ 478259 w 2422397"/>
              <a:gd name="connsiteY19" fmla="*/ 6183918 h 6858000"/>
              <a:gd name="connsiteX20" fmla="*/ 482177 w 2422397"/>
              <a:gd name="connsiteY20" fmla="*/ 6173358 h 6858000"/>
              <a:gd name="connsiteX21" fmla="*/ 482556 w 2422397"/>
              <a:gd name="connsiteY21" fmla="*/ 6173443 h 6858000"/>
              <a:gd name="connsiteX22" fmla="*/ 485673 w 2422397"/>
              <a:gd name="connsiteY22" fmla="*/ 6162875 h 6858000"/>
              <a:gd name="connsiteX23" fmla="*/ 497360 w 2422397"/>
              <a:gd name="connsiteY23" fmla="*/ 6106789 h 6858000"/>
              <a:gd name="connsiteX24" fmla="*/ 547843 w 2422397"/>
              <a:gd name="connsiteY24" fmla="*/ 6075666 h 6858000"/>
              <a:gd name="connsiteX25" fmla="*/ 562259 w 2422397"/>
              <a:gd name="connsiteY25" fmla="*/ 6054865 h 6858000"/>
              <a:gd name="connsiteX26" fmla="*/ 571463 w 2422397"/>
              <a:gd name="connsiteY26" fmla="*/ 6045606 h 6858000"/>
              <a:gd name="connsiteX27" fmla="*/ 573012 w 2422397"/>
              <a:gd name="connsiteY27" fmla="*/ 6046223 h 6858000"/>
              <a:gd name="connsiteX28" fmla="*/ 584071 w 2422397"/>
              <a:gd name="connsiteY28" fmla="*/ 5992286 h 6858000"/>
              <a:gd name="connsiteX29" fmla="*/ 587812 w 2422397"/>
              <a:gd name="connsiteY29" fmla="*/ 5987907 h 6858000"/>
              <a:gd name="connsiteX30" fmla="*/ 592115 w 2422397"/>
              <a:gd name="connsiteY30" fmla="*/ 5949187 h 6858000"/>
              <a:gd name="connsiteX31" fmla="*/ 595889 w 2422397"/>
              <a:gd name="connsiteY31" fmla="*/ 5931081 h 6858000"/>
              <a:gd name="connsiteX32" fmla="*/ 593758 w 2422397"/>
              <a:gd name="connsiteY32" fmla="*/ 5922047 h 6858000"/>
              <a:gd name="connsiteX33" fmla="*/ 600949 w 2422397"/>
              <a:gd name="connsiteY33" fmla="*/ 5897316 h 6858000"/>
              <a:gd name="connsiteX34" fmla="*/ 602981 w 2422397"/>
              <a:gd name="connsiteY34" fmla="*/ 5895955 h 6858000"/>
              <a:gd name="connsiteX35" fmla="*/ 604430 w 2422397"/>
              <a:gd name="connsiteY35" fmla="*/ 5870052 h 6858000"/>
              <a:gd name="connsiteX36" fmla="*/ 600218 w 2422397"/>
              <a:gd name="connsiteY36" fmla="*/ 5841702 h 6858000"/>
              <a:gd name="connsiteX37" fmla="*/ 678370 w 2422397"/>
              <a:gd name="connsiteY37" fmla="*/ 5652188 h 6858000"/>
              <a:gd name="connsiteX38" fmla="*/ 694129 w 2422397"/>
              <a:gd name="connsiteY38" fmla="*/ 5471630 h 6858000"/>
              <a:gd name="connsiteX39" fmla="*/ 723657 w 2422397"/>
              <a:gd name="connsiteY39" fmla="*/ 5356170 h 6858000"/>
              <a:gd name="connsiteX40" fmla="*/ 723661 w 2422397"/>
              <a:gd name="connsiteY40" fmla="*/ 5356076 h 6858000"/>
              <a:gd name="connsiteX41" fmla="*/ 720651 w 2422397"/>
              <a:gd name="connsiteY41" fmla="*/ 5331990 h 6858000"/>
              <a:gd name="connsiteX42" fmla="*/ 725358 w 2422397"/>
              <a:gd name="connsiteY42" fmla="*/ 5309193 h 6858000"/>
              <a:gd name="connsiteX43" fmla="*/ 726926 w 2422397"/>
              <a:gd name="connsiteY43" fmla="*/ 5311182 h 6858000"/>
              <a:gd name="connsiteX44" fmla="*/ 727761 w 2422397"/>
              <a:gd name="connsiteY44" fmla="*/ 5304702 h 6858000"/>
              <a:gd name="connsiteX45" fmla="*/ 732974 w 2422397"/>
              <a:gd name="connsiteY45" fmla="*/ 5303522 h 6858000"/>
              <a:gd name="connsiteX46" fmla="*/ 740184 w 2422397"/>
              <a:gd name="connsiteY46" fmla="*/ 5323549 h 6858000"/>
              <a:gd name="connsiteX47" fmla="*/ 784867 w 2422397"/>
              <a:gd name="connsiteY47" fmla="*/ 5235785 h 6858000"/>
              <a:gd name="connsiteX48" fmla="*/ 796271 w 2422397"/>
              <a:gd name="connsiteY48" fmla="*/ 5175473 h 6858000"/>
              <a:gd name="connsiteX49" fmla="*/ 821529 w 2422397"/>
              <a:gd name="connsiteY49" fmla="*/ 5012929 h 6858000"/>
              <a:gd name="connsiteX50" fmla="*/ 846340 w 2422397"/>
              <a:gd name="connsiteY50" fmla="*/ 4944976 h 6858000"/>
              <a:gd name="connsiteX51" fmla="*/ 840157 w 2422397"/>
              <a:gd name="connsiteY51" fmla="*/ 4872869 h 6858000"/>
              <a:gd name="connsiteX52" fmla="*/ 855718 w 2422397"/>
              <a:gd name="connsiteY52" fmla="*/ 4850916 h 6858000"/>
              <a:gd name="connsiteX53" fmla="*/ 858709 w 2422397"/>
              <a:gd name="connsiteY53" fmla="*/ 4847264 h 6858000"/>
              <a:gd name="connsiteX54" fmla="*/ 863990 w 2422397"/>
              <a:gd name="connsiteY54" fmla="*/ 4829718 h 6858000"/>
              <a:gd name="connsiteX55" fmla="*/ 873842 w 2422397"/>
              <a:gd name="connsiteY55" fmla="*/ 4828439 h 6858000"/>
              <a:gd name="connsiteX56" fmla="*/ 887779 w 2422397"/>
              <a:gd name="connsiteY56" fmla="*/ 4804655 h 6858000"/>
              <a:gd name="connsiteX57" fmla="*/ 893894 w 2422397"/>
              <a:gd name="connsiteY57" fmla="*/ 4777060 h 6858000"/>
              <a:gd name="connsiteX58" fmla="*/ 883546 w 2422397"/>
              <a:gd name="connsiteY58" fmla="*/ 4777089 h 6858000"/>
              <a:gd name="connsiteX59" fmla="*/ 883812 w 2422397"/>
              <a:gd name="connsiteY59" fmla="*/ 4774559 h 6858000"/>
              <a:gd name="connsiteX60" fmla="*/ 903401 w 2422397"/>
              <a:gd name="connsiteY60" fmla="*/ 4679442 h 6858000"/>
              <a:gd name="connsiteX61" fmla="*/ 916253 w 2422397"/>
              <a:gd name="connsiteY61" fmla="*/ 4651970 h 6858000"/>
              <a:gd name="connsiteX62" fmla="*/ 922608 w 2422397"/>
              <a:gd name="connsiteY62" fmla="*/ 4649785 h 6858000"/>
              <a:gd name="connsiteX63" fmla="*/ 924139 w 2422397"/>
              <a:gd name="connsiteY63" fmla="*/ 4631605 h 6858000"/>
              <a:gd name="connsiteX64" fmla="*/ 920872 w 2422397"/>
              <a:gd name="connsiteY64" fmla="*/ 4609075 h 6858000"/>
              <a:gd name="connsiteX65" fmla="*/ 941607 w 2422397"/>
              <a:gd name="connsiteY65" fmla="*/ 4514226 h 6858000"/>
              <a:gd name="connsiteX66" fmla="*/ 957889 w 2422397"/>
              <a:gd name="connsiteY66" fmla="*/ 4481699 h 6858000"/>
              <a:gd name="connsiteX67" fmla="*/ 974975 w 2422397"/>
              <a:gd name="connsiteY67" fmla="*/ 4433921 h 6858000"/>
              <a:gd name="connsiteX68" fmla="*/ 1011638 w 2422397"/>
              <a:gd name="connsiteY68" fmla="*/ 4352312 h 6858000"/>
              <a:gd name="connsiteX69" fmla="*/ 1049579 w 2422397"/>
              <a:gd name="connsiteY69" fmla="*/ 4237953 h 6858000"/>
              <a:gd name="connsiteX70" fmla="*/ 1041314 w 2422397"/>
              <a:gd name="connsiteY70" fmla="*/ 4139706 h 6858000"/>
              <a:gd name="connsiteX71" fmla="*/ 1049328 w 2422397"/>
              <a:gd name="connsiteY71" fmla="*/ 4134671 h 6858000"/>
              <a:gd name="connsiteX72" fmla="*/ 1061133 w 2422397"/>
              <a:gd name="connsiteY72" fmla="*/ 4074160 h 6858000"/>
              <a:gd name="connsiteX73" fmla="*/ 1059121 w 2422397"/>
              <a:gd name="connsiteY73" fmla="*/ 3844497 h 6858000"/>
              <a:gd name="connsiteX74" fmla="*/ 1083386 w 2422397"/>
              <a:gd name="connsiteY74" fmla="*/ 3726730 h 6858000"/>
              <a:gd name="connsiteX75" fmla="*/ 1098990 w 2422397"/>
              <a:gd name="connsiteY75" fmla="*/ 3687782 h 6858000"/>
              <a:gd name="connsiteX76" fmla="*/ 1124701 w 2422397"/>
              <a:gd name="connsiteY76" fmla="*/ 3622348 h 6858000"/>
              <a:gd name="connsiteX77" fmla="*/ 1161137 w 2422397"/>
              <a:gd name="connsiteY77" fmla="*/ 3580464 h 6858000"/>
              <a:gd name="connsiteX78" fmla="*/ 1175812 w 2422397"/>
              <a:gd name="connsiteY78" fmla="*/ 3522969 h 6858000"/>
              <a:gd name="connsiteX79" fmla="*/ 1156951 w 2422397"/>
              <a:gd name="connsiteY79" fmla="*/ 3500538 h 6858000"/>
              <a:gd name="connsiteX80" fmla="*/ 1179877 w 2422397"/>
              <a:gd name="connsiteY80" fmla="*/ 3441984 h 6858000"/>
              <a:gd name="connsiteX81" fmla="*/ 1217096 w 2422397"/>
              <a:gd name="connsiteY81" fmla="*/ 3354156 h 6858000"/>
              <a:gd name="connsiteX82" fmla="*/ 1232811 w 2422397"/>
              <a:gd name="connsiteY82" fmla="*/ 3301153 h 6858000"/>
              <a:gd name="connsiteX83" fmla="*/ 1281985 w 2422397"/>
              <a:gd name="connsiteY83" fmla="*/ 3158933 h 6858000"/>
              <a:gd name="connsiteX84" fmla="*/ 1335997 w 2422397"/>
              <a:gd name="connsiteY84" fmla="*/ 3018423 h 6858000"/>
              <a:gd name="connsiteX85" fmla="*/ 1394864 w 2422397"/>
              <a:gd name="connsiteY85" fmla="*/ 2946152 h 6858000"/>
              <a:gd name="connsiteX86" fmla="*/ 1436360 w 2422397"/>
              <a:gd name="connsiteY86" fmla="*/ 2829469 h 6858000"/>
              <a:gd name="connsiteX87" fmla="*/ 1447242 w 2422397"/>
              <a:gd name="connsiteY87" fmla="*/ 2811546 h 6858000"/>
              <a:gd name="connsiteX88" fmla="*/ 1449881 w 2422397"/>
              <a:gd name="connsiteY88" fmla="*/ 2781535 h 6858000"/>
              <a:gd name="connsiteX89" fmla="*/ 1459218 w 2422397"/>
              <a:gd name="connsiteY89" fmla="*/ 2660724 h 6858000"/>
              <a:gd name="connsiteX90" fmla="*/ 1455455 w 2422397"/>
              <a:gd name="connsiteY90" fmla="*/ 2560980 h 6858000"/>
              <a:gd name="connsiteX91" fmla="*/ 1497362 w 2422397"/>
              <a:gd name="connsiteY91" fmla="*/ 2456303 h 6858000"/>
              <a:gd name="connsiteX92" fmla="*/ 1507343 w 2422397"/>
              <a:gd name="connsiteY92" fmla="*/ 2385923 h 6858000"/>
              <a:gd name="connsiteX93" fmla="*/ 1499931 w 2422397"/>
              <a:gd name="connsiteY93" fmla="*/ 2260635 h 6858000"/>
              <a:gd name="connsiteX94" fmla="*/ 1582995 w 2422397"/>
              <a:gd name="connsiteY94" fmla="*/ 2133393 h 6858000"/>
              <a:gd name="connsiteX95" fmla="*/ 1580647 w 2422397"/>
              <a:gd name="connsiteY95" fmla="*/ 2069584 h 6858000"/>
              <a:gd name="connsiteX96" fmla="*/ 1569289 w 2422397"/>
              <a:gd name="connsiteY96" fmla="*/ 2032263 h 6858000"/>
              <a:gd name="connsiteX97" fmla="*/ 1571917 w 2422397"/>
              <a:gd name="connsiteY97" fmla="*/ 1903700 h 6858000"/>
              <a:gd name="connsiteX98" fmla="*/ 1564944 w 2422397"/>
              <a:gd name="connsiteY98" fmla="*/ 1821321 h 6858000"/>
              <a:gd name="connsiteX99" fmla="*/ 1579022 w 2422397"/>
              <a:gd name="connsiteY99" fmla="*/ 1718757 h 6858000"/>
              <a:gd name="connsiteX100" fmla="*/ 1590196 w 2422397"/>
              <a:gd name="connsiteY100" fmla="*/ 1595914 h 6858000"/>
              <a:gd name="connsiteX101" fmla="*/ 1624363 w 2422397"/>
              <a:gd name="connsiteY101" fmla="*/ 1502483 h 6858000"/>
              <a:gd name="connsiteX102" fmla="*/ 1631539 w 2422397"/>
              <a:gd name="connsiteY102" fmla="*/ 1431520 h 6858000"/>
              <a:gd name="connsiteX103" fmla="*/ 1646296 w 2422397"/>
              <a:gd name="connsiteY103" fmla="*/ 1333057 h 6858000"/>
              <a:gd name="connsiteX104" fmla="*/ 1659787 w 2422397"/>
              <a:gd name="connsiteY104" fmla="*/ 1197540 h 6858000"/>
              <a:gd name="connsiteX105" fmla="*/ 1706993 w 2422397"/>
              <a:gd name="connsiteY105" fmla="*/ 1104797 h 6858000"/>
              <a:gd name="connsiteX106" fmla="*/ 1777273 w 2422397"/>
              <a:gd name="connsiteY106" fmla="*/ 916268 h 6858000"/>
              <a:gd name="connsiteX107" fmla="*/ 1850836 w 2422397"/>
              <a:gd name="connsiteY107" fmla="*/ 802826 h 6858000"/>
              <a:gd name="connsiteX108" fmla="*/ 1911831 w 2422397"/>
              <a:gd name="connsiteY108" fmla="*/ 696577 h 6858000"/>
              <a:gd name="connsiteX109" fmla="*/ 1942209 w 2422397"/>
              <a:gd name="connsiteY109" fmla="*/ 575807 h 6858000"/>
              <a:gd name="connsiteX110" fmla="*/ 1951374 w 2422397"/>
              <a:gd name="connsiteY110" fmla="*/ 556682 h 6858000"/>
              <a:gd name="connsiteX111" fmla="*/ 1951170 w 2422397"/>
              <a:gd name="connsiteY111" fmla="*/ 526639 h 6858000"/>
              <a:gd name="connsiteX112" fmla="*/ 1949059 w 2422397"/>
              <a:gd name="connsiteY112" fmla="*/ 405872 h 6858000"/>
              <a:gd name="connsiteX113" fmla="*/ 1935866 w 2422397"/>
              <a:gd name="connsiteY113" fmla="*/ 307622 h 6858000"/>
              <a:gd name="connsiteX114" fmla="*/ 1967790 w 2422397"/>
              <a:gd name="connsiteY114" fmla="*/ 198682 h 6858000"/>
              <a:gd name="connsiteX115" fmla="*/ 1971093 w 2422397"/>
              <a:gd name="connsiteY115" fmla="*/ 127747 h 6858000"/>
              <a:gd name="connsiteX116" fmla="*/ 1951841 w 2422397"/>
              <a:gd name="connsiteY116" fmla="*/ 4678 h 6858000"/>
              <a:gd name="connsiteX117" fmla="*/ 1953649 w 2422397"/>
              <a:gd name="connsiteY117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56158 w 2422397"/>
              <a:gd name="connsiteY8" fmla="*/ 6624029 h 6858000"/>
              <a:gd name="connsiteX9" fmla="*/ 179667 w 2422397"/>
              <a:gd name="connsiteY9" fmla="*/ 6581637 h 6858000"/>
              <a:gd name="connsiteX10" fmla="*/ 168724 w 2422397"/>
              <a:gd name="connsiteY10" fmla="*/ 6547069 h 6858000"/>
              <a:gd name="connsiteX11" fmla="*/ 199197 w 2422397"/>
              <a:gd name="connsiteY11" fmla="*/ 6509743 h 6858000"/>
              <a:gd name="connsiteX12" fmla="*/ 247224 w 2422397"/>
              <a:gd name="connsiteY12" fmla="*/ 6455839 h 6858000"/>
              <a:gd name="connsiteX13" fmla="*/ 270687 w 2422397"/>
              <a:gd name="connsiteY13" fmla="*/ 6418363 h 6858000"/>
              <a:gd name="connsiteX14" fmla="*/ 339376 w 2422397"/>
              <a:gd name="connsiteY14" fmla="*/ 6322934 h 6858000"/>
              <a:gd name="connsiteX15" fmla="*/ 411681 w 2422397"/>
              <a:gd name="connsiteY15" fmla="*/ 6232635 h 6858000"/>
              <a:gd name="connsiteX16" fmla="*/ 466639 w 2422397"/>
              <a:gd name="connsiteY16" fmla="*/ 6218313 h 6858000"/>
              <a:gd name="connsiteX17" fmla="*/ 470822 w 2422397"/>
              <a:gd name="connsiteY17" fmla="*/ 6213220 h 6858000"/>
              <a:gd name="connsiteX18" fmla="*/ 476871 w 2422397"/>
              <a:gd name="connsiteY18" fmla="*/ 6192715 h 6858000"/>
              <a:gd name="connsiteX19" fmla="*/ 478259 w 2422397"/>
              <a:gd name="connsiteY19" fmla="*/ 6183918 h 6858000"/>
              <a:gd name="connsiteX20" fmla="*/ 482177 w 2422397"/>
              <a:gd name="connsiteY20" fmla="*/ 6173358 h 6858000"/>
              <a:gd name="connsiteX21" fmla="*/ 482556 w 2422397"/>
              <a:gd name="connsiteY21" fmla="*/ 6173443 h 6858000"/>
              <a:gd name="connsiteX22" fmla="*/ 485673 w 2422397"/>
              <a:gd name="connsiteY22" fmla="*/ 6162875 h 6858000"/>
              <a:gd name="connsiteX23" fmla="*/ 497360 w 2422397"/>
              <a:gd name="connsiteY23" fmla="*/ 6106789 h 6858000"/>
              <a:gd name="connsiteX24" fmla="*/ 547843 w 2422397"/>
              <a:gd name="connsiteY24" fmla="*/ 6075666 h 6858000"/>
              <a:gd name="connsiteX25" fmla="*/ 562259 w 2422397"/>
              <a:gd name="connsiteY25" fmla="*/ 6054865 h 6858000"/>
              <a:gd name="connsiteX26" fmla="*/ 571463 w 2422397"/>
              <a:gd name="connsiteY26" fmla="*/ 6045606 h 6858000"/>
              <a:gd name="connsiteX27" fmla="*/ 573012 w 2422397"/>
              <a:gd name="connsiteY27" fmla="*/ 6046223 h 6858000"/>
              <a:gd name="connsiteX28" fmla="*/ 584071 w 2422397"/>
              <a:gd name="connsiteY28" fmla="*/ 5992286 h 6858000"/>
              <a:gd name="connsiteX29" fmla="*/ 587812 w 2422397"/>
              <a:gd name="connsiteY29" fmla="*/ 5987907 h 6858000"/>
              <a:gd name="connsiteX30" fmla="*/ 592115 w 2422397"/>
              <a:gd name="connsiteY30" fmla="*/ 5949187 h 6858000"/>
              <a:gd name="connsiteX31" fmla="*/ 595889 w 2422397"/>
              <a:gd name="connsiteY31" fmla="*/ 5931081 h 6858000"/>
              <a:gd name="connsiteX32" fmla="*/ 593758 w 2422397"/>
              <a:gd name="connsiteY32" fmla="*/ 5922047 h 6858000"/>
              <a:gd name="connsiteX33" fmla="*/ 600949 w 2422397"/>
              <a:gd name="connsiteY33" fmla="*/ 5897316 h 6858000"/>
              <a:gd name="connsiteX34" fmla="*/ 602981 w 2422397"/>
              <a:gd name="connsiteY34" fmla="*/ 5895955 h 6858000"/>
              <a:gd name="connsiteX35" fmla="*/ 604430 w 2422397"/>
              <a:gd name="connsiteY35" fmla="*/ 5870052 h 6858000"/>
              <a:gd name="connsiteX36" fmla="*/ 600218 w 2422397"/>
              <a:gd name="connsiteY36" fmla="*/ 5841702 h 6858000"/>
              <a:gd name="connsiteX37" fmla="*/ 678370 w 2422397"/>
              <a:gd name="connsiteY37" fmla="*/ 5652188 h 6858000"/>
              <a:gd name="connsiteX38" fmla="*/ 694129 w 2422397"/>
              <a:gd name="connsiteY38" fmla="*/ 5471630 h 6858000"/>
              <a:gd name="connsiteX39" fmla="*/ 723657 w 2422397"/>
              <a:gd name="connsiteY39" fmla="*/ 5356170 h 6858000"/>
              <a:gd name="connsiteX40" fmla="*/ 723661 w 2422397"/>
              <a:gd name="connsiteY40" fmla="*/ 5356076 h 6858000"/>
              <a:gd name="connsiteX41" fmla="*/ 720651 w 2422397"/>
              <a:gd name="connsiteY41" fmla="*/ 5331990 h 6858000"/>
              <a:gd name="connsiteX42" fmla="*/ 725358 w 2422397"/>
              <a:gd name="connsiteY42" fmla="*/ 5309193 h 6858000"/>
              <a:gd name="connsiteX43" fmla="*/ 726926 w 2422397"/>
              <a:gd name="connsiteY43" fmla="*/ 5311182 h 6858000"/>
              <a:gd name="connsiteX44" fmla="*/ 727761 w 2422397"/>
              <a:gd name="connsiteY44" fmla="*/ 5304702 h 6858000"/>
              <a:gd name="connsiteX45" fmla="*/ 732974 w 2422397"/>
              <a:gd name="connsiteY45" fmla="*/ 5303522 h 6858000"/>
              <a:gd name="connsiteX46" fmla="*/ 849095 w 2422397"/>
              <a:gd name="connsiteY46" fmla="*/ 5305397 h 6858000"/>
              <a:gd name="connsiteX47" fmla="*/ 784867 w 2422397"/>
              <a:gd name="connsiteY47" fmla="*/ 5235785 h 6858000"/>
              <a:gd name="connsiteX48" fmla="*/ 796271 w 2422397"/>
              <a:gd name="connsiteY48" fmla="*/ 5175473 h 6858000"/>
              <a:gd name="connsiteX49" fmla="*/ 821529 w 2422397"/>
              <a:gd name="connsiteY49" fmla="*/ 5012929 h 6858000"/>
              <a:gd name="connsiteX50" fmla="*/ 846340 w 2422397"/>
              <a:gd name="connsiteY50" fmla="*/ 4944976 h 6858000"/>
              <a:gd name="connsiteX51" fmla="*/ 840157 w 2422397"/>
              <a:gd name="connsiteY51" fmla="*/ 4872869 h 6858000"/>
              <a:gd name="connsiteX52" fmla="*/ 855718 w 2422397"/>
              <a:gd name="connsiteY52" fmla="*/ 4850916 h 6858000"/>
              <a:gd name="connsiteX53" fmla="*/ 858709 w 2422397"/>
              <a:gd name="connsiteY53" fmla="*/ 4847264 h 6858000"/>
              <a:gd name="connsiteX54" fmla="*/ 863990 w 2422397"/>
              <a:gd name="connsiteY54" fmla="*/ 4829718 h 6858000"/>
              <a:gd name="connsiteX55" fmla="*/ 873842 w 2422397"/>
              <a:gd name="connsiteY55" fmla="*/ 4828439 h 6858000"/>
              <a:gd name="connsiteX56" fmla="*/ 887779 w 2422397"/>
              <a:gd name="connsiteY56" fmla="*/ 4804655 h 6858000"/>
              <a:gd name="connsiteX57" fmla="*/ 893894 w 2422397"/>
              <a:gd name="connsiteY57" fmla="*/ 4777060 h 6858000"/>
              <a:gd name="connsiteX58" fmla="*/ 883546 w 2422397"/>
              <a:gd name="connsiteY58" fmla="*/ 4777089 h 6858000"/>
              <a:gd name="connsiteX59" fmla="*/ 883812 w 2422397"/>
              <a:gd name="connsiteY59" fmla="*/ 4774559 h 6858000"/>
              <a:gd name="connsiteX60" fmla="*/ 903401 w 2422397"/>
              <a:gd name="connsiteY60" fmla="*/ 4679442 h 6858000"/>
              <a:gd name="connsiteX61" fmla="*/ 916253 w 2422397"/>
              <a:gd name="connsiteY61" fmla="*/ 4651970 h 6858000"/>
              <a:gd name="connsiteX62" fmla="*/ 922608 w 2422397"/>
              <a:gd name="connsiteY62" fmla="*/ 4649785 h 6858000"/>
              <a:gd name="connsiteX63" fmla="*/ 924139 w 2422397"/>
              <a:gd name="connsiteY63" fmla="*/ 4631605 h 6858000"/>
              <a:gd name="connsiteX64" fmla="*/ 920872 w 2422397"/>
              <a:gd name="connsiteY64" fmla="*/ 4609075 h 6858000"/>
              <a:gd name="connsiteX65" fmla="*/ 941607 w 2422397"/>
              <a:gd name="connsiteY65" fmla="*/ 4514226 h 6858000"/>
              <a:gd name="connsiteX66" fmla="*/ 957889 w 2422397"/>
              <a:gd name="connsiteY66" fmla="*/ 4481699 h 6858000"/>
              <a:gd name="connsiteX67" fmla="*/ 974975 w 2422397"/>
              <a:gd name="connsiteY67" fmla="*/ 4433921 h 6858000"/>
              <a:gd name="connsiteX68" fmla="*/ 1011638 w 2422397"/>
              <a:gd name="connsiteY68" fmla="*/ 4352312 h 6858000"/>
              <a:gd name="connsiteX69" fmla="*/ 1049579 w 2422397"/>
              <a:gd name="connsiteY69" fmla="*/ 4237953 h 6858000"/>
              <a:gd name="connsiteX70" fmla="*/ 1041314 w 2422397"/>
              <a:gd name="connsiteY70" fmla="*/ 4139706 h 6858000"/>
              <a:gd name="connsiteX71" fmla="*/ 1049328 w 2422397"/>
              <a:gd name="connsiteY71" fmla="*/ 4134671 h 6858000"/>
              <a:gd name="connsiteX72" fmla="*/ 1061133 w 2422397"/>
              <a:gd name="connsiteY72" fmla="*/ 4074160 h 6858000"/>
              <a:gd name="connsiteX73" fmla="*/ 1059121 w 2422397"/>
              <a:gd name="connsiteY73" fmla="*/ 3844497 h 6858000"/>
              <a:gd name="connsiteX74" fmla="*/ 1083386 w 2422397"/>
              <a:gd name="connsiteY74" fmla="*/ 3726730 h 6858000"/>
              <a:gd name="connsiteX75" fmla="*/ 1098990 w 2422397"/>
              <a:gd name="connsiteY75" fmla="*/ 3687782 h 6858000"/>
              <a:gd name="connsiteX76" fmla="*/ 1124701 w 2422397"/>
              <a:gd name="connsiteY76" fmla="*/ 3622348 h 6858000"/>
              <a:gd name="connsiteX77" fmla="*/ 1161137 w 2422397"/>
              <a:gd name="connsiteY77" fmla="*/ 3580464 h 6858000"/>
              <a:gd name="connsiteX78" fmla="*/ 1175812 w 2422397"/>
              <a:gd name="connsiteY78" fmla="*/ 3522969 h 6858000"/>
              <a:gd name="connsiteX79" fmla="*/ 1156951 w 2422397"/>
              <a:gd name="connsiteY79" fmla="*/ 3500538 h 6858000"/>
              <a:gd name="connsiteX80" fmla="*/ 1179877 w 2422397"/>
              <a:gd name="connsiteY80" fmla="*/ 3441984 h 6858000"/>
              <a:gd name="connsiteX81" fmla="*/ 1217096 w 2422397"/>
              <a:gd name="connsiteY81" fmla="*/ 3354156 h 6858000"/>
              <a:gd name="connsiteX82" fmla="*/ 1232811 w 2422397"/>
              <a:gd name="connsiteY82" fmla="*/ 3301153 h 6858000"/>
              <a:gd name="connsiteX83" fmla="*/ 1281985 w 2422397"/>
              <a:gd name="connsiteY83" fmla="*/ 3158933 h 6858000"/>
              <a:gd name="connsiteX84" fmla="*/ 1335997 w 2422397"/>
              <a:gd name="connsiteY84" fmla="*/ 3018423 h 6858000"/>
              <a:gd name="connsiteX85" fmla="*/ 1394864 w 2422397"/>
              <a:gd name="connsiteY85" fmla="*/ 2946152 h 6858000"/>
              <a:gd name="connsiteX86" fmla="*/ 1436360 w 2422397"/>
              <a:gd name="connsiteY86" fmla="*/ 2829469 h 6858000"/>
              <a:gd name="connsiteX87" fmla="*/ 1447242 w 2422397"/>
              <a:gd name="connsiteY87" fmla="*/ 2811546 h 6858000"/>
              <a:gd name="connsiteX88" fmla="*/ 1449881 w 2422397"/>
              <a:gd name="connsiteY88" fmla="*/ 2781535 h 6858000"/>
              <a:gd name="connsiteX89" fmla="*/ 1459218 w 2422397"/>
              <a:gd name="connsiteY89" fmla="*/ 2660724 h 6858000"/>
              <a:gd name="connsiteX90" fmla="*/ 1455455 w 2422397"/>
              <a:gd name="connsiteY90" fmla="*/ 2560980 h 6858000"/>
              <a:gd name="connsiteX91" fmla="*/ 1497362 w 2422397"/>
              <a:gd name="connsiteY91" fmla="*/ 2456303 h 6858000"/>
              <a:gd name="connsiteX92" fmla="*/ 1507343 w 2422397"/>
              <a:gd name="connsiteY92" fmla="*/ 2385923 h 6858000"/>
              <a:gd name="connsiteX93" fmla="*/ 1499931 w 2422397"/>
              <a:gd name="connsiteY93" fmla="*/ 2260635 h 6858000"/>
              <a:gd name="connsiteX94" fmla="*/ 1582995 w 2422397"/>
              <a:gd name="connsiteY94" fmla="*/ 2133393 h 6858000"/>
              <a:gd name="connsiteX95" fmla="*/ 1580647 w 2422397"/>
              <a:gd name="connsiteY95" fmla="*/ 2069584 h 6858000"/>
              <a:gd name="connsiteX96" fmla="*/ 1569289 w 2422397"/>
              <a:gd name="connsiteY96" fmla="*/ 2032263 h 6858000"/>
              <a:gd name="connsiteX97" fmla="*/ 1571917 w 2422397"/>
              <a:gd name="connsiteY97" fmla="*/ 1903700 h 6858000"/>
              <a:gd name="connsiteX98" fmla="*/ 1564944 w 2422397"/>
              <a:gd name="connsiteY98" fmla="*/ 1821321 h 6858000"/>
              <a:gd name="connsiteX99" fmla="*/ 1579022 w 2422397"/>
              <a:gd name="connsiteY99" fmla="*/ 1718757 h 6858000"/>
              <a:gd name="connsiteX100" fmla="*/ 1590196 w 2422397"/>
              <a:gd name="connsiteY100" fmla="*/ 1595914 h 6858000"/>
              <a:gd name="connsiteX101" fmla="*/ 1624363 w 2422397"/>
              <a:gd name="connsiteY101" fmla="*/ 1502483 h 6858000"/>
              <a:gd name="connsiteX102" fmla="*/ 1631539 w 2422397"/>
              <a:gd name="connsiteY102" fmla="*/ 1431520 h 6858000"/>
              <a:gd name="connsiteX103" fmla="*/ 1646296 w 2422397"/>
              <a:gd name="connsiteY103" fmla="*/ 1333057 h 6858000"/>
              <a:gd name="connsiteX104" fmla="*/ 1659787 w 2422397"/>
              <a:gd name="connsiteY104" fmla="*/ 1197540 h 6858000"/>
              <a:gd name="connsiteX105" fmla="*/ 1706993 w 2422397"/>
              <a:gd name="connsiteY105" fmla="*/ 1104797 h 6858000"/>
              <a:gd name="connsiteX106" fmla="*/ 1777273 w 2422397"/>
              <a:gd name="connsiteY106" fmla="*/ 916268 h 6858000"/>
              <a:gd name="connsiteX107" fmla="*/ 1850836 w 2422397"/>
              <a:gd name="connsiteY107" fmla="*/ 802826 h 6858000"/>
              <a:gd name="connsiteX108" fmla="*/ 1911831 w 2422397"/>
              <a:gd name="connsiteY108" fmla="*/ 696577 h 6858000"/>
              <a:gd name="connsiteX109" fmla="*/ 1942209 w 2422397"/>
              <a:gd name="connsiteY109" fmla="*/ 575807 h 6858000"/>
              <a:gd name="connsiteX110" fmla="*/ 1951374 w 2422397"/>
              <a:gd name="connsiteY110" fmla="*/ 556682 h 6858000"/>
              <a:gd name="connsiteX111" fmla="*/ 1951170 w 2422397"/>
              <a:gd name="connsiteY111" fmla="*/ 526639 h 6858000"/>
              <a:gd name="connsiteX112" fmla="*/ 1949059 w 2422397"/>
              <a:gd name="connsiteY112" fmla="*/ 405872 h 6858000"/>
              <a:gd name="connsiteX113" fmla="*/ 1935866 w 2422397"/>
              <a:gd name="connsiteY113" fmla="*/ 307622 h 6858000"/>
              <a:gd name="connsiteX114" fmla="*/ 1967790 w 2422397"/>
              <a:gd name="connsiteY114" fmla="*/ 198682 h 6858000"/>
              <a:gd name="connsiteX115" fmla="*/ 1971093 w 2422397"/>
              <a:gd name="connsiteY115" fmla="*/ 127747 h 6858000"/>
              <a:gd name="connsiteX116" fmla="*/ 1951841 w 2422397"/>
              <a:gd name="connsiteY116" fmla="*/ 4678 h 6858000"/>
              <a:gd name="connsiteX117" fmla="*/ 1953649 w 2422397"/>
              <a:gd name="connsiteY117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56158 w 2422397"/>
              <a:gd name="connsiteY8" fmla="*/ 6624029 h 6858000"/>
              <a:gd name="connsiteX9" fmla="*/ 179667 w 2422397"/>
              <a:gd name="connsiteY9" fmla="*/ 6581637 h 6858000"/>
              <a:gd name="connsiteX10" fmla="*/ 168724 w 2422397"/>
              <a:gd name="connsiteY10" fmla="*/ 6547069 h 6858000"/>
              <a:gd name="connsiteX11" fmla="*/ 199197 w 2422397"/>
              <a:gd name="connsiteY11" fmla="*/ 6509743 h 6858000"/>
              <a:gd name="connsiteX12" fmla="*/ 247224 w 2422397"/>
              <a:gd name="connsiteY12" fmla="*/ 6455839 h 6858000"/>
              <a:gd name="connsiteX13" fmla="*/ 270687 w 2422397"/>
              <a:gd name="connsiteY13" fmla="*/ 6418363 h 6858000"/>
              <a:gd name="connsiteX14" fmla="*/ 339376 w 2422397"/>
              <a:gd name="connsiteY14" fmla="*/ 6322934 h 6858000"/>
              <a:gd name="connsiteX15" fmla="*/ 411681 w 2422397"/>
              <a:gd name="connsiteY15" fmla="*/ 6232635 h 6858000"/>
              <a:gd name="connsiteX16" fmla="*/ 466639 w 2422397"/>
              <a:gd name="connsiteY16" fmla="*/ 6218313 h 6858000"/>
              <a:gd name="connsiteX17" fmla="*/ 470822 w 2422397"/>
              <a:gd name="connsiteY17" fmla="*/ 6213220 h 6858000"/>
              <a:gd name="connsiteX18" fmla="*/ 476871 w 2422397"/>
              <a:gd name="connsiteY18" fmla="*/ 6192715 h 6858000"/>
              <a:gd name="connsiteX19" fmla="*/ 478259 w 2422397"/>
              <a:gd name="connsiteY19" fmla="*/ 6183918 h 6858000"/>
              <a:gd name="connsiteX20" fmla="*/ 482177 w 2422397"/>
              <a:gd name="connsiteY20" fmla="*/ 6173358 h 6858000"/>
              <a:gd name="connsiteX21" fmla="*/ 482556 w 2422397"/>
              <a:gd name="connsiteY21" fmla="*/ 6173443 h 6858000"/>
              <a:gd name="connsiteX22" fmla="*/ 485673 w 2422397"/>
              <a:gd name="connsiteY22" fmla="*/ 6162875 h 6858000"/>
              <a:gd name="connsiteX23" fmla="*/ 497360 w 2422397"/>
              <a:gd name="connsiteY23" fmla="*/ 6106789 h 6858000"/>
              <a:gd name="connsiteX24" fmla="*/ 547843 w 2422397"/>
              <a:gd name="connsiteY24" fmla="*/ 6075666 h 6858000"/>
              <a:gd name="connsiteX25" fmla="*/ 562259 w 2422397"/>
              <a:gd name="connsiteY25" fmla="*/ 6054865 h 6858000"/>
              <a:gd name="connsiteX26" fmla="*/ 571463 w 2422397"/>
              <a:gd name="connsiteY26" fmla="*/ 6045606 h 6858000"/>
              <a:gd name="connsiteX27" fmla="*/ 573012 w 2422397"/>
              <a:gd name="connsiteY27" fmla="*/ 6046223 h 6858000"/>
              <a:gd name="connsiteX28" fmla="*/ 584071 w 2422397"/>
              <a:gd name="connsiteY28" fmla="*/ 5992286 h 6858000"/>
              <a:gd name="connsiteX29" fmla="*/ 587812 w 2422397"/>
              <a:gd name="connsiteY29" fmla="*/ 5987907 h 6858000"/>
              <a:gd name="connsiteX30" fmla="*/ 592115 w 2422397"/>
              <a:gd name="connsiteY30" fmla="*/ 5949187 h 6858000"/>
              <a:gd name="connsiteX31" fmla="*/ 595889 w 2422397"/>
              <a:gd name="connsiteY31" fmla="*/ 5931081 h 6858000"/>
              <a:gd name="connsiteX32" fmla="*/ 593758 w 2422397"/>
              <a:gd name="connsiteY32" fmla="*/ 5922047 h 6858000"/>
              <a:gd name="connsiteX33" fmla="*/ 600949 w 2422397"/>
              <a:gd name="connsiteY33" fmla="*/ 5897316 h 6858000"/>
              <a:gd name="connsiteX34" fmla="*/ 602981 w 2422397"/>
              <a:gd name="connsiteY34" fmla="*/ 5895955 h 6858000"/>
              <a:gd name="connsiteX35" fmla="*/ 604430 w 2422397"/>
              <a:gd name="connsiteY35" fmla="*/ 5870052 h 6858000"/>
              <a:gd name="connsiteX36" fmla="*/ 600218 w 2422397"/>
              <a:gd name="connsiteY36" fmla="*/ 5841702 h 6858000"/>
              <a:gd name="connsiteX37" fmla="*/ 678370 w 2422397"/>
              <a:gd name="connsiteY37" fmla="*/ 5652188 h 6858000"/>
              <a:gd name="connsiteX38" fmla="*/ 694129 w 2422397"/>
              <a:gd name="connsiteY38" fmla="*/ 5471630 h 6858000"/>
              <a:gd name="connsiteX39" fmla="*/ 723657 w 2422397"/>
              <a:gd name="connsiteY39" fmla="*/ 5356170 h 6858000"/>
              <a:gd name="connsiteX40" fmla="*/ 723661 w 2422397"/>
              <a:gd name="connsiteY40" fmla="*/ 5356076 h 6858000"/>
              <a:gd name="connsiteX41" fmla="*/ 720651 w 2422397"/>
              <a:gd name="connsiteY41" fmla="*/ 5331990 h 6858000"/>
              <a:gd name="connsiteX42" fmla="*/ 725358 w 2422397"/>
              <a:gd name="connsiteY42" fmla="*/ 5309193 h 6858000"/>
              <a:gd name="connsiteX43" fmla="*/ 726926 w 2422397"/>
              <a:gd name="connsiteY43" fmla="*/ 5311182 h 6858000"/>
              <a:gd name="connsiteX44" fmla="*/ 727761 w 2422397"/>
              <a:gd name="connsiteY44" fmla="*/ 5304702 h 6858000"/>
              <a:gd name="connsiteX45" fmla="*/ 732974 w 2422397"/>
              <a:gd name="connsiteY45" fmla="*/ 5303522 h 6858000"/>
              <a:gd name="connsiteX46" fmla="*/ 762873 w 2422397"/>
              <a:gd name="connsiteY46" fmla="*/ 5269094 h 6858000"/>
              <a:gd name="connsiteX47" fmla="*/ 784867 w 2422397"/>
              <a:gd name="connsiteY47" fmla="*/ 5235785 h 6858000"/>
              <a:gd name="connsiteX48" fmla="*/ 796271 w 2422397"/>
              <a:gd name="connsiteY48" fmla="*/ 5175473 h 6858000"/>
              <a:gd name="connsiteX49" fmla="*/ 821529 w 2422397"/>
              <a:gd name="connsiteY49" fmla="*/ 5012929 h 6858000"/>
              <a:gd name="connsiteX50" fmla="*/ 846340 w 2422397"/>
              <a:gd name="connsiteY50" fmla="*/ 4944976 h 6858000"/>
              <a:gd name="connsiteX51" fmla="*/ 840157 w 2422397"/>
              <a:gd name="connsiteY51" fmla="*/ 4872869 h 6858000"/>
              <a:gd name="connsiteX52" fmla="*/ 855718 w 2422397"/>
              <a:gd name="connsiteY52" fmla="*/ 4850916 h 6858000"/>
              <a:gd name="connsiteX53" fmla="*/ 858709 w 2422397"/>
              <a:gd name="connsiteY53" fmla="*/ 4847264 h 6858000"/>
              <a:gd name="connsiteX54" fmla="*/ 863990 w 2422397"/>
              <a:gd name="connsiteY54" fmla="*/ 4829718 h 6858000"/>
              <a:gd name="connsiteX55" fmla="*/ 873842 w 2422397"/>
              <a:gd name="connsiteY55" fmla="*/ 4828439 h 6858000"/>
              <a:gd name="connsiteX56" fmla="*/ 887779 w 2422397"/>
              <a:gd name="connsiteY56" fmla="*/ 4804655 h 6858000"/>
              <a:gd name="connsiteX57" fmla="*/ 893894 w 2422397"/>
              <a:gd name="connsiteY57" fmla="*/ 4777060 h 6858000"/>
              <a:gd name="connsiteX58" fmla="*/ 883546 w 2422397"/>
              <a:gd name="connsiteY58" fmla="*/ 4777089 h 6858000"/>
              <a:gd name="connsiteX59" fmla="*/ 883812 w 2422397"/>
              <a:gd name="connsiteY59" fmla="*/ 4774559 h 6858000"/>
              <a:gd name="connsiteX60" fmla="*/ 903401 w 2422397"/>
              <a:gd name="connsiteY60" fmla="*/ 4679442 h 6858000"/>
              <a:gd name="connsiteX61" fmla="*/ 916253 w 2422397"/>
              <a:gd name="connsiteY61" fmla="*/ 4651970 h 6858000"/>
              <a:gd name="connsiteX62" fmla="*/ 922608 w 2422397"/>
              <a:gd name="connsiteY62" fmla="*/ 4649785 h 6858000"/>
              <a:gd name="connsiteX63" fmla="*/ 924139 w 2422397"/>
              <a:gd name="connsiteY63" fmla="*/ 4631605 h 6858000"/>
              <a:gd name="connsiteX64" fmla="*/ 920872 w 2422397"/>
              <a:gd name="connsiteY64" fmla="*/ 4609075 h 6858000"/>
              <a:gd name="connsiteX65" fmla="*/ 941607 w 2422397"/>
              <a:gd name="connsiteY65" fmla="*/ 4514226 h 6858000"/>
              <a:gd name="connsiteX66" fmla="*/ 957889 w 2422397"/>
              <a:gd name="connsiteY66" fmla="*/ 4481699 h 6858000"/>
              <a:gd name="connsiteX67" fmla="*/ 974975 w 2422397"/>
              <a:gd name="connsiteY67" fmla="*/ 4433921 h 6858000"/>
              <a:gd name="connsiteX68" fmla="*/ 1011638 w 2422397"/>
              <a:gd name="connsiteY68" fmla="*/ 4352312 h 6858000"/>
              <a:gd name="connsiteX69" fmla="*/ 1049579 w 2422397"/>
              <a:gd name="connsiteY69" fmla="*/ 4237953 h 6858000"/>
              <a:gd name="connsiteX70" fmla="*/ 1041314 w 2422397"/>
              <a:gd name="connsiteY70" fmla="*/ 4139706 h 6858000"/>
              <a:gd name="connsiteX71" fmla="*/ 1049328 w 2422397"/>
              <a:gd name="connsiteY71" fmla="*/ 4134671 h 6858000"/>
              <a:gd name="connsiteX72" fmla="*/ 1061133 w 2422397"/>
              <a:gd name="connsiteY72" fmla="*/ 4074160 h 6858000"/>
              <a:gd name="connsiteX73" fmla="*/ 1059121 w 2422397"/>
              <a:gd name="connsiteY73" fmla="*/ 3844497 h 6858000"/>
              <a:gd name="connsiteX74" fmla="*/ 1083386 w 2422397"/>
              <a:gd name="connsiteY74" fmla="*/ 3726730 h 6858000"/>
              <a:gd name="connsiteX75" fmla="*/ 1098990 w 2422397"/>
              <a:gd name="connsiteY75" fmla="*/ 3687782 h 6858000"/>
              <a:gd name="connsiteX76" fmla="*/ 1124701 w 2422397"/>
              <a:gd name="connsiteY76" fmla="*/ 3622348 h 6858000"/>
              <a:gd name="connsiteX77" fmla="*/ 1161137 w 2422397"/>
              <a:gd name="connsiteY77" fmla="*/ 3580464 h 6858000"/>
              <a:gd name="connsiteX78" fmla="*/ 1175812 w 2422397"/>
              <a:gd name="connsiteY78" fmla="*/ 3522969 h 6858000"/>
              <a:gd name="connsiteX79" fmla="*/ 1156951 w 2422397"/>
              <a:gd name="connsiteY79" fmla="*/ 3500538 h 6858000"/>
              <a:gd name="connsiteX80" fmla="*/ 1179877 w 2422397"/>
              <a:gd name="connsiteY80" fmla="*/ 3441984 h 6858000"/>
              <a:gd name="connsiteX81" fmla="*/ 1217096 w 2422397"/>
              <a:gd name="connsiteY81" fmla="*/ 3354156 h 6858000"/>
              <a:gd name="connsiteX82" fmla="*/ 1232811 w 2422397"/>
              <a:gd name="connsiteY82" fmla="*/ 3301153 h 6858000"/>
              <a:gd name="connsiteX83" fmla="*/ 1281985 w 2422397"/>
              <a:gd name="connsiteY83" fmla="*/ 3158933 h 6858000"/>
              <a:gd name="connsiteX84" fmla="*/ 1335997 w 2422397"/>
              <a:gd name="connsiteY84" fmla="*/ 3018423 h 6858000"/>
              <a:gd name="connsiteX85" fmla="*/ 1394864 w 2422397"/>
              <a:gd name="connsiteY85" fmla="*/ 2946152 h 6858000"/>
              <a:gd name="connsiteX86" fmla="*/ 1436360 w 2422397"/>
              <a:gd name="connsiteY86" fmla="*/ 2829469 h 6858000"/>
              <a:gd name="connsiteX87" fmla="*/ 1447242 w 2422397"/>
              <a:gd name="connsiteY87" fmla="*/ 2811546 h 6858000"/>
              <a:gd name="connsiteX88" fmla="*/ 1449881 w 2422397"/>
              <a:gd name="connsiteY88" fmla="*/ 2781535 h 6858000"/>
              <a:gd name="connsiteX89" fmla="*/ 1459218 w 2422397"/>
              <a:gd name="connsiteY89" fmla="*/ 2660724 h 6858000"/>
              <a:gd name="connsiteX90" fmla="*/ 1455455 w 2422397"/>
              <a:gd name="connsiteY90" fmla="*/ 2560980 h 6858000"/>
              <a:gd name="connsiteX91" fmla="*/ 1497362 w 2422397"/>
              <a:gd name="connsiteY91" fmla="*/ 2456303 h 6858000"/>
              <a:gd name="connsiteX92" fmla="*/ 1507343 w 2422397"/>
              <a:gd name="connsiteY92" fmla="*/ 2385923 h 6858000"/>
              <a:gd name="connsiteX93" fmla="*/ 1499931 w 2422397"/>
              <a:gd name="connsiteY93" fmla="*/ 2260635 h 6858000"/>
              <a:gd name="connsiteX94" fmla="*/ 1582995 w 2422397"/>
              <a:gd name="connsiteY94" fmla="*/ 2133393 h 6858000"/>
              <a:gd name="connsiteX95" fmla="*/ 1580647 w 2422397"/>
              <a:gd name="connsiteY95" fmla="*/ 2069584 h 6858000"/>
              <a:gd name="connsiteX96" fmla="*/ 1569289 w 2422397"/>
              <a:gd name="connsiteY96" fmla="*/ 2032263 h 6858000"/>
              <a:gd name="connsiteX97" fmla="*/ 1571917 w 2422397"/>
              <a:gd name="connsiteY97" fmla="*/ 1903700 h 6858000"/>
              <a:gd name="connsiteX98" fmla="*/ 1564944 w 2422397"/>
              <a:gd name="connsiteY98" fmla="*/ 1821321 h 6858000"/>
              <a:gd name="connsiteX99" fmla="*/ 1579022 w 2422397"/>
              <a:gd name="connsiteY99" fmla="*/ 1718757 h 6858000"/>
              <a:gd name="connsiteX100" fmla="*/ 1590196 w 2422397"/>
              <a:gd name="connsiteY100" fmla="*/ 1595914 h 6858000"/>
              <a:gd name="connsiteX101" fmla="*/ 1624363 w 2422397"/>
              <a:gd name="connsiteY101" fmla="*/ 1502483 h 6858000"/>
              <a:gd name="connsiteX102" fmla="*/ 1631539 w 2422397"/>
              <a:gd name="connsiteY102" fmla="*/ 1431520 h 6858000"/>
              <a:gd name="connsiteX103" fmla="*/ 1646296 w 2422397"/>
              <a:gd name="connsiteY103" fmla="*/ 1333057 h 6858000"/>
              <a:gd name="connsiteX104" fmla="*/ 1659787 w 2422397"/>
              <a:gd name="connsiteY104" fmla="*/ 1197540 h 6858000"/>
              <a:gd name="connsiteX105" fmla="*/ 1706993 w 2422397"/>
              <a:gd name="connsiteY105" fmla="*/ 1104797 h 6858000"/>
              <a:gd name="connsiteX106" fmla="*/ 1777273 w 2422397"/>
              <a:gd name="connsiteY106" fmla="*/ 916268 h 6858000"/>
              <a:gd name="connsiteX107" fmla="*/ 1850836 w 2422397"/>
              <a:gd name="connsiteY107" fmla="*/ 802826 h 6858000"/>
              <a:gd name="connsiteX108" fmla="*/ 1911831 w 2422397"/>
              <a:gd name="connsiteY108" fmla="*/ 696577 h 6858000"/>
              <a:gd name="connsiteX109" fmla="*/ 1942209 w 2422397"/>
              <a:gd name="connsiteY109" fmla="*/ 575807 h 6858000"/>
              <a:gd name="connsiteX110" fmla="*/ 1951374 w 2422397"/>
              <a:gd name="connsiteY110" fmla="*/ 556682 h 6858000"/>
              <a:gd name="connsiteX111" fmla="*/ 1951170 w 2422397"/>
              <a:gd name="connsiteY111" fmla="*/ 526639 h 6858000"/>
              <a:gd name="connsiteX112" fmla="*/ 1949059 w 2422397"/>
              <a:gd name="connsiteY112" fmla="*/ 405872 h 6858000"/>
              <a:gd name="connsiteX113" fmla="*/ 1935866 w 2422397"/>
              <a:gd name="connsiteY113" fmla="*/ 307622 h 6858000"/>
              <a:gd name="connsiteX114" fmla="*/ 1967790 w 2422397"/>
              <a:gd name="connsiteY114" fmla="*/ 198682 h 6858000"/>
              <a:gd name="connsiteX115" fmla="*/ 1971093 w 2422397"/>
              <a:gd name="connsiteY115" fmla="*/ 127747 h 6858000"/>
              <a:gd name="connsiteX116" fmla="*/ 1951841 w 2422397"/>
              <a:gd name="connsiteY116" fmla="*/ 4678 h 6858000"/>
              <a:gd name="connsiteX117" fmla="*/ 1953649 w 2422397"/>
              <a:gd name="connsiteY117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56158 w 2422397"/>
              <a:gd name="connsiteY8" fmla="*/ 6624029 h 6858000"/>
              <a:gd name="connsiteX9" fmla="*/ 179667 w 2422397"/>
              <a:gd name="connsiteY9" fmla="*/ 6581637 h 6858000"/>
              <a:gd name="connsiteX10" fmla="*/ 168724 w 2422397"/>
              <a:gd name="connsiteY10" fmla="*/ 6547069 h 6858000"/>
              <a:gd name="connsiteX11" fmla="*/ 199197 w 2422397"/>
              <a:gd name="connsiteY11" fmla="*/ 6509743 h 6858000"/>
              <a:gd name="connsiteX12" fmla="*/ 247224 w 2422397"/>
              <a:gd name="connsiteY12" fmla="*/ 6455839 h 6858000"/>
              <a:gd name="connsiteX13" fmla="*/ 270687 w 2422397"/>
              <a:gd name="connsiteY13" fmla="*/ 6418363 h 6858000"/>
              <a:gd name="connsiteX14" fmla="*/ 339376 w 2422397"/>
              <a:gd name="connsiteY14" fmla="*/ 6322934 h 6858000"/>
              <a:gd name="connsiteX15" fmla="*/ 411681 w 2422397"/>
              <a:gd name="connsiteY15" fmla="*/ 6232635 h 6858000"/>
              <a:gd name="connsiteX16" fmla="*/ 466639 w 2422397"/>
              <a:gd name="connsiteY16" fmla="*/ 6218313 h 6858000"/>
              <a:gd name="connsiteX17" fmla="*/ 470822 w 2422397"/>
              <a:gd name="connsiteY17" fmla="*/ 6213220 h 6858000"/>
              <a:gd name="connsiteX18" fmla="*/ 478259 w 2422397"/>
              <a:gd name="connsiteY18" fmla="*/ 6183918 h 6858000"/>
              <a:gd name="connsiteX19" fmla="*/ 482177 w 2422397"/>
              <a:gd name="connsiteY19" fmla="*/ 6173358 h 6858000"/>
              <a:gd name="connsiteX20" fmla="*/ 482556 w 2422397"/>
              <a:gd name="connsiteY20" fmla="*/ 6173443 h 6858000"/>
              <a:gd name="connsiteX21" fmla="*/ 485673 w 2422397"/>
              <a:gd name="connsiteY21" fmla="*/ 6162875 h 6858000"/>
              <a:gd name="connsiteX22" fmla="*/ 497360 w 2422397"/>
              <a:gd name="connsiteY22" fmla="*/ 6106789 h 6858000"/>
              <a:gd name="connsiteX23" fmla="*/ 547843 w 2422397"/>
              <a:gd name="connsiteY23" fmla="*/ 6075666 h 6858000"/>
              <a:gd name="connsiteX24" fmla="*/ 562259 w 2422397"/>
              <a:gd name="connsiteY24" fmla="*/ 6054865 h 6858000"/>
              <a:gd name="connsiteX25" fmla="*/ 571463 w 2422397"/>
              <a:gd name="connsiteY25" fmla="*/ 6045606 h 6858000"/>
              <a:gd name="connsiteX26" fmla="*/ 573012 w 2422397"/>
              <a:gd name="connsiteY26" fmla="*/ 6046223 h 6858000"/>
              <a:gd name="connsiteX27" fmla="*/ 584071 w 2422397"/>
              <a:gd name="connsiteY27" fmla="*/ 5992286 h 6858000"/>
              <a:gd name="connsiteX28" fmla="*/ 587812 w 2422397"/>
              <a:gd name="connsiteY28" fmla="*/ 5987907 h 6858000"/>
              <a:gd name="connsiteX29" fmla="*/ 592115 w 2422397"/>
              <a:gd name="connsiteY29" fmla="*/ 5949187 h 6858000"/>
              <a:gd name="connsiteX30" fmla="*/ 595889 w 2422397"/>
              <a:gd name="connsiteY30" fmla="*/ 5931081 h 6858000"/>
              <a:gd name="connsiteX31" fmla="*/ 593758 w 2422397"/>
              <a:gd name="connsiteY31" fmla="*/ 5922047 h 6858000"/>
              <a:gd name="connsiteX32" fmla="*/ 600949 w 2422397"/>
              <a:gd name="connsiteY32" fmla="*/ 5897316 h 6858000"/>
              <a:gd name="connsiteX33" fmla="*/ 602981 w 2422397"/>
              <a:gd name="connsiteY33" fmla="*/ 5895955 h 6858000"/>
              <a:gd name="connsiteX34" fmla="*/ 604430 w 2422397"/>
              <a:gd name="connsiteY34" fmla="*/ 5870052 h 6858000"/>
              <a:gd name="connsiteX35" fmla="*/ 600218 w 2422397"/>
              <a:gd name="connsiteY35" fmla="*/ 5841702 h 6858000"/>
              <a:gd name="connsiteX36" fmla="*/ 678370 w 2422397"/>
              <a:gd name="connsiteY36" fmla="*/ 5652188 h 6858000"/>
              <a:gd name="connsiteX37" fmla="*/ 694129 w 2422397"/>
              <a:gd name="connsiteY37" fmla="*/ 5471630 h 6858000"/>
              <a:gd name="connsiteX38" fmla="*/ 723657 w 2422397"/>
              <a:gd name="connsiteY38" fmla="*/ 5356170 h 6858000"/>
              <a:gd name="connsiteX39" fmla="*/ 723661 w 2422397"/>
              <a:gd name="connsiteY39" fmla="*/ 5356076 h 6858000"/>
              <a:gd name="connsiteX40" fmla="*/ 720651 w 2422397"/>
              <a:gd name="connsiteY40" fmla="*/ 5331990 h 6858000"/>
              <a:gd name="connsiteX41" fmla="*/ 725358 w 2422397"/>
              <a:gd name="connsiteY41" fmla="*/ 5309193 h 6858000"/>
              <a:gd name="connsiteX42" fmla="*/ 726926 w 2422397"/>
              <a:gd name="connsiteY42" fmla="*/ 5311182 h 6858000"/>
              <a:gd name="connsiteX43" fmla="*/ 727761 w 2422397"/>
              <a:gd name="connsiteY43" fmla="*/ 5304702 h 6858000"/>
              <a:gd name="connsiteX44" fmla="*/ 732974 w 2422397"/>
              <a:gd name="connsiteY44" fmla="*/ 5303522 h 6858000"/>
              <a:gd name="connsiteX45" fmla="*/ 762873 w 2422397"/>
              <a:gd name="connsiteY45" fmla="*/ 5269094 h 6858000"/>
              <a:gd name="connsiteX46" fmla="*/ 784867 w 2422397"/>
              <a:gd name="connsiteY46" fmla="*/ 5235785 h 6858000"/>
              <a:gd name="connsiteX47" fmla="*/ 796271 w 2422397"/>
              <a:gd name="connsiteY47" fmla="*/ 5175473 h 6858000"/>
              <a:gd name="connsiteX48" fmla="*/ 821529 w 2422397"/>
              <a:gd name="connsiteY48" fmla="*/ 5012929 h 6858000"/>
              <a:gd name="connsiteX49" fmla="*/ 846340 w 2422397"/>
              <a:gd name="connsiteY49" fmla="*/ 4944976 h 6858000"/>
              <a:gd name="connsiteX50" fmla="*/ 840157 w 2422397"/>
              <a:gd name="connsiteY50" fmla="*/ 4872869 h 6858000"/>
              <a:gd name="connsiteX51" fmla="*/ 855718 w 2422397"/>
              <a:gd name="connsiteY51" fmla="*/ 4850916 h 6858000"/>
              <a:gd name="connsiteX52" fmla="*/ 858709 w 2422397"/>
              <a:gd name="connsiteY52" fmla="*/ 4847264 h 6858000"/>
              <a:gd name="connsiteX53" fmla="*/ 863990 w 2422397"/>
              <a:gd name="connsiteY53" fmla="*/ 4829718 h 6858000"/>
              <a:gd name="connsiteX54" fmla="*/ 873842 w 2422397"/>
              <a:gd name="connsiteY54" fmla="*/ 4828439 h 6858000"/>
              <a:gd name="connsiteX55" fmla="*/ 887779 w 2422397"/>
              <a:gd name="connsiteY55" fmla="*/ 4804655 h 6858000"/>
              <a:gd name="connsiteX56" fmla="*/ 893894 w 2422397"/>
              <a:gd name="connsiteY56" fmla="*/ 4777060 h 6858000"/>
              <a:gd name="connsiteX57" fmla="*/ 883546 w 2422397"/>
              <a:gd name="connsiteY57" fmla="*/ 4777089 h 6858000"/>
              <a:gd name="connsiteX58" fmla="*/ 883812 w 2422397"/>
              <a:gd name="connsiteY58" fmla="*/ 4774559 h 6858000"/>
              <a:gd name="connsiteX59" fmla="*/ 903401 w 2422397"/>
              <a:gd name="connsiteY59" fmla="*/ 4679442 h 6858000"/>
              <a:gd name="connsiteX60" fmla="*/ 916253 w 2422397"/>
              <a:gd name="connsiteY60" fmla="*/ 4651970 h 6858000"/>
              <a:gd name="connsiteX61" fmla="*/ 922608 w 2422397"/>
              <a:gd name="connsiteY61" fmla="*/ 4649785 h 6858000"/>
              <a:gd name="connsiteX62" fmla="*/ 924139 w 2422397"/>
              <a:gd name="connsiteY62" fmla="*/ 4631605 h 6858000"/>
              <a:gd name="connsiteX63" fmla="*/ 920872 w 2422397"/>
              <a:gd name="connsiteY63" fmla="*/ 4609075 h 6858000"/>
              <a:gd name="connsiteX64" fmla="*/ 941607 w 2422397"/>
              <a:gd name="connsiteY64" fmla="*/ 4514226 h 6858000"/>
              <a:gd name="connsiteX65" fmla="*/ 957889 w 2422397"/>
              <a:gd name="connsiteY65" fmla="*/ 4481699 h 6858000"/>
              <a:gd name="connsiteX66" fmla="*/ 974975 w 2422397"/>
              <a:gd name="connsiteY66" fmla="*/ 4433921 h 6858000"/>
              <a:gd name="connsiteX67" fmla="*/ 1011638 w 2422397"/>
              <a:gd name="connsiteY67" fmla="*/ 4352312 h 6858000"/>
              <a:gd name="connsiteX68" fmla="*/ 1049579 w 2422397"/>
              <a:gd name="connsiteY68" fmla="*/ 4237953 h 6858000"/>
              <a:gd name="connsiteX69" fmla="*/ 1041314 w 2422397"/>
              <a:gd name="connsiteY69" fmla="*/ 4139706 h 6858000"/>
              <a:gd name="connsiteX70" fmla="*/ 1049328 w 2422397"/>
              <a:gd name="connsiteY70" fmla="*/ 4134671 h 6858000"/>
              <a:gd name="connsiteX71" fmla="*/ 1061133 w 2422397"/>
              <a:gd name="connsiteY71" fmla="*/ 4074160 h 6858000"/>
              <a:gd name="connsiteX72" fmla="*/ 1059121 w 2422397"/>
              <a:gd name="connsiteY72" fmla="*/ 3844497 h 6858000"/>
              <a:gd name="connsiteX73" fmla="*/ 1083386 w 2422397"/>
              <a:gd name="connsiteY73" fmla="*/ 3726730 h 6858000"/>
              <a:gd name="connsiteX74" fmla="*/ 1098990 w 2422397"/>
              <a:gd name="connsiteY74" fmla="*/ 3687782 h 6858000"/>
              <a:gd name="connsiteX75" fmla="*/ 1124701 w 2422397"/>
              <a:gd name="connsiteY75" fmla="*/ 3622348 h 6858000"/>
              <a:gd name="connsiteX76" fmla="*/ 1161137 w 2422397"/>
              <a:gd name="connsiteY76" fmla="*/ 3580464 h 6858000"/>
              <a:gd name="connsiteX77" fmla="*/ 1175812 w 2422397"/>
              <a:gd name="connsiteY77" fmla="*/ 3522969 h 6858000"/>
              <a:gd name="connsiteX78" fmla="*/ 1156951 w 2422397"/>
              <a:gd name="connsiteY78" fmla="*/ 3500538 h 6858000"/>
              <a:gd name="connsiteX79" fmla="*/ 1179877 w 2422397"/>
              <a:gd name="connsiteY79" fmla="*/ 3441984 h 6858000"/>
              <a:gd name="connsiteX80" fmla="*/ 1217096 w 2422397"/>
              <a:gd name="connsiteY80" fmla="*/ 3354156 h 6858000"/>
              <a:gd name="connsiteX81" fmla="*/ 1232811 w 2422397"/>
              <a:gd name="connsiteY81" fmla="*/ 3301153 h 6858000"/>
              <a:gd name="connsiteX82" fmla="*/ 1281985 w 2422397"/>
              <a:gd name="connsiteY82" fmla="*/ 3158933 h 6858000"/>
              <a:gd name="connsiteX83" fmla="*/ 1335997 w 2422397"/>
              <a:gd name="connsiteY83" fmla="*/ 3018423 h 6858000"/>
              <a:gd name="connsiteX84" fmla="*/ 1394864 w 2422397"/>
              <a:gd name="connsiteY84" fmla="*/ 2946152 h 6858000"/>
              <a:gd name="connsiteX85" fmla="*/ 1436360 w 2422397"/>
              <a:gd name="connsiteY85" fmla="*/ 2829469 h 6858000"/>
              <a:gd name="connsiteX86" fmla="*/ 1447242 w 2422397"/>
              <a:gd name="connsiteY86" fmla="*/ 2811546 h 6858000"/>
              <a:gd name="connsiteX87" fmla="*/ 1449881 w 2422397"/>
              <a:gd name="connsiteY87" fmla="*/ 2781535 h 6858000"/>
              <a:gd name="connsiteX88" fmla="*/ 1459218 w 2422397"/>
              <a:gd name="connsiteY88" fmla="*/ 2660724 h 6858000"/>
              <a:gd name="connsiteX89" fmla="*/ 1455455 w 2422397"/>
              <a:gd name="connsiteY89" fmla="*/ 2560980 h 6858000"/>
              <a:gd name="connsiteX90" fmla="*/ 1497362 w 2422397"/>
              <a:gd name="connsiteY90" fmla="*/ 2456303 h 6858000"/>
              <a:gd name="connsiteX91" fmla="*/ 1507343 w 2422397"/>
              <a:gd name="connsiteY91" fmla="*/ 2385923 h 6858000"/>
              <a:gd name="connsiteX92" fmla="*/ 1499931 w 2422397"/>
              <a:gd name="connsiteY92" fmla="*/ 2260635 h 6858000"/>
              <a:gd name="connsiteX93" fmla="*/ 1582995 w 2422397"/>
              <a:gd name="connsiteY93" fmla="*/ 2133393 h 6858000"/>
              <a:gd name="connsiteX94" fmla="*/ 1580647 w 2422397"/>
              <a:gd name="connsiteY94" fmla="*/ 2069584 h 6858000"/>
              <a:gd name="connsiteX95" fmla="*/ 1569289 w 2422397"/>
              <a:gd name="connsiteY95" fmla="*/ 2032263 h 6858000"/>
              <a:gd name="connsiteX96" fmla="*/ 1571917 w 2422397"/>
              <a:gd name="connsiteY96" fmla="*/ 1903700 h 6858000"/>
              <a:gd name="connsiteX97" fmla="*/ 1564944 w 2422397"/>
              <a:gd name="connsiteY97" fmla="*/ 1821321 h 6858000"/>
              <a:gd name="connsiteX98" fmla="*/ 1579022 w 2422397"/>
              <a:gd name="connsiteY98" fmla="*/ 1718757 h 6858000"/>
              <a:gd name="connsiteX99" fmla="*/ 1590196 w 2422397"/>
              <a:gd name="connsiteY99" fmla="*/ 1595914 h 6858000"/>
              <a:gd name="connsiteX100" fmla="*/ 1624363 w 2422397"/>
              <a:gd name="connsiteY100" fmla="*/ 1502483 h 6858000"/>
              <a:gd name="connsiteX101" fmla="*/ 1631539 w 2422397"/>
              <a:gd name="connsiteY101" fmla="*/ 1431520 h 6858000"/>
              <a:gd name="connsiteX102" fmla="*/ 1646296 w 2422397"/>
              <a:gd name="connsiteY102" fmla="*/ 1333057 h 6858000"/>
              <a:gd name="connsiteX103" fmla="*/ 1659787 w 2422397"/>
              <a:gd name="connsiteY103" fmla="*/ 1197540 h 6858000"/>
              <a:gd name="connsiteX104" fmla="*/ 1706993 w 2422397"/>
              <a:gd name="connsiteY104" fmla="*/ 1104797 h 6858000"/>
              <a:gd name="connsiteX105" fmla="*/ 1777273 w 2422397"/>
              <a:gd name="connsiteY105" fmla="*/ 916268 h 6858000"/>
              <a:gd name="connsiteX106" fmla="*/ 1850836 w 2422397"/>
              <a:gd name="connsiteY106" fmla="*/ 802826 h 6858000"/>
              <a:gd name="connsiteX107" fmla="*/ 1911831 w 2422397"/>
              <a:gd name="connsiteY107" fmla="*/ 696577 h 6858000"/>
              <a:gd name="connsiteX108" fmla="*/ 1942209 w 2422397"/>
              <a:gd name="connsiteY108" fmla="*/ 575807 h 6858000"/>
              <a:gd name="connsiteX109" fmla="*/ 1951374 w 2422397"/>
              <a:gd name="connsiteY109" fmla="*/ 556682 h 6858000"/>
              <a:gd name="connsiteX110" fmla="*/ 1951170 w 2422397"/>
              <a:gd name="connsiteY110" fmla="*/ 526639 h 6858000"/>
              <a:gd name="connsiteX111" fmla="*/ 1949059 w 2422397"/>
              <a:gd name="connsiteY111" fmla="*/ 405872 h 6858000"/>
              <a:gd name="connsiteX112" fmla="*/ 1935866 w 2422397"/>
              <a:gd name="connsiteY112" fmla="*/ 307622 h 6858000"/>
              <a:gd name="connsiteX113" fmla="*/ 1967790 w 2422397"/>
              <a:gd name="connsiteY113" fmla="*/ 198682 h 6858000"/>
              <a:gd name="connsiteX114" fmla="*/ 1971093 w 2422397"/>
              <a:gd name="connsiteY114" fmla="*/ 127747 h 6858000"/>
              <a:gd name="connsiteX115" fmla="*/ 1951841 w 2422397"/>
              <a:gd name="connsiteY115" fmla="*/ 4678 h 6858000"/>
              <a:gd name="connsiteX116" fmla="*/ 1953649 w 2422397"/>
              <a:gd name="connsiteY116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56158 w 2422397"/>
              <a:gd name="connsiteY8" fmla="*/ 6624029 h 6858000"/>
              <a:gd name="connsiteX9" fmla="*/ 179667 w 2422397"/>
              <a:gd name="connsiteY9" fmla="*/ 6581637 h 6858000"/>
              <a:gd name="connsiteX10" fmla="*/ 168724 w 2422397"/>
              <a:gd name="connsiteY10" fmla="*/ 6547069 h 6858000"/>
              <a:gd name="connsiteX11" fmla="*/ 199197 w 2422397"/>
              <a:gd name="connsiteY11" fmla="*/ 6509743 h 6858000"/>
              <a:gd name="connsiteX12" fmla="*/ 247224 w 2422397"/>
              <a:gd name="connsiteY12" fmla="*/ 6455839 h 6858000"/>
              <a:gd name="connsiteX13" fmla="*/ 270687 w 2422397"/>
              <a:gd name="connsiteY13" fmla="*/ 6418363 h 6858000"/>
              <a:gd name="connsiteX14" fmla="*/ 339376 w 2422397"/>
              <a:gd name="connsiteY14" fmla="*/ 6322934 h 6858000"/>
              <a:gd name="connsiteX15" fmla="*/ 393529 w 2422397"/>
              <a:gd name="connsiteY15" fmla="*/ 6259863 h 6858000"/>
              <a:gd name="connsiteX16" fmla="*/ 466639 w 2422397"/>
              <a:gd name="connsiteY16" fmla="*/ 6218313 h 6858000"/>
              <a:gd name="connsiteX17" fmla="*/ 470822 w 2422397"/>
              <a:gd name="connsiteY17" fmla="*/ 6213220 h 6858000"/>
              <a:gd name="connsiteX18" fmla="*/ 478259 w 2422397"/>
              <a:gd name="connsiteY18" fmla="*/ 6183918 h 6858000"/>
              <a:gd name="connsiteX19" fmla="*/ 482177 w 2422397"/>
              <a:gd name="connsiteY19" fmla="*/ 6173358 h 6858000"/>
              <a:gd name="connsiteX20" fmla="*/ 482556 w 2422397"/>
              <a:gd name="connsiteY20" fmla="*/ 6173443 h 6858000"/>
              <a:gd name="connsiteX21" fmla="*/ 485673 w 2422397"/>
              <a:gd name="connsiteY21" fmla="*/ 6162875 h 6858000"/>
              <a:gd name="connsiteX22" fmla="*/ 497360 w 2422397"/>
              <a:gd name="connsiteY22" fmla="*/ 6106789 h 6858000"/>
              <a:gd name="connsiteX23" fmla="*/ 547843 w 2422397"/>
              <a:gd name="connsiteY23" fmla="*/ 6075666 h 6858000"/>
              <a:gd name="connsiteX24" fmla="*/ 562259 w 2422397"/>
              <a:gd name="connsiteY24" fmla="*/ 6054865 h 6858000"/>
              <a:gd name="connsiteX25" fmla="*/ 571463 w 2422397"/>
              <a:gd name="connsiteY25" fmla="*/ 6045606 h 6858000"/>
              <a:gd name="connsiteX26" fmla="*/ 573012 w 2422397"/>
              <a:gd name="connsiteY26" fmla="*/ 6046223 h 6858000"/>
              <a:gd name="connsiteX27" fmla="*/ 584071 w 2422397"/>
              <a:gd name="connsiteY27" fmla="*/ 5992286 h 6858000"/>
              <a:gd name="connsiteX28" fmla="*/ 587812 w 2422397"/>
              <a:gd name="connsiteY28" fmla="*/ 5987907 h 6858000"/>
              <a:gd name="connsiteX29" fmla="*/ 592115 w 2422397"/>
              <a:gd name="connsiteY29" fmla="*/ 5949187 h 6858000"/>
              <a:gd name="connsiteX30" fmla="*/ 595889 w 2422397"/>
              <a:gd name="connsiteY30" fmla="*/ 5931081 h 6858000"/>
              <a:gd name="connsiteX31" fmla="*/ 593758 w 2422397"/>
              <a:gd name="connsiteY31" fmla="*/ 5922047 h 6858000"/>
              <a:gd name="connsiteX32" fmla="*/ 600949 w 2422397"/>
              <a:gd name="connsiteY32" fmla="*/ 5897316 h 6858000"/>
              <a:gd name="connsiteX33" fmla="*/ 602981 w 2422397"/>
              <a:gd name="connsiteY33" fmla="*/ 5895955 h 6858000"/>
              <a:gd name="connsiteX34" fmla="*/ 604430 w 2422397"/>
              <a:gd name="connsiteY34" fmla="*/ 5870052 h 6858000"/>
              <a:gd name="connsiteX35" fmla="*/ 600218 w 2422397"/>
              <a:gd name="connsiteY35" fmla="*/ 5841702 h 6858000"/>
              <a:gd name="connsiteX36" fmla="*/ 678370 w 2422397"/>
              <a:gd name="connsiteY36" fmla="*/ 5652188 h 6858000"/>
              <a:gd name="connsiteX37" fmla="*/ 694129 w 2422397"/>
              <a:gd name="connsiteY37" fmla="*/ 5471630 h 6858000"/>
              <a:gd name="connsiteX38" fmla="*/ 723657 w 2422397"/>
              <a:gd name="connsiteY38" fmla="*/ 5356170 h 6858000"/>
              <a:gd name="connsiteX39" fmla="*/ 723661 w 2422397"/>
              <a:gd name="connsiteY39" fmla="*/ 5356076 h 6858000"/>
              <a:gd name="connsiteX40" fmla="*/ 720651 w 2422397"/>
              <a:gd name="connsiteY40" fmla="*/ 5331990 h 6858000"/>
              <a:gd name="connsiteX41" fmla="*/ 725358 w 2422397"/>
              <a:gd name="connsiteY41" fmla="*/ 5309193 h 6858000"/>
              <a:gd name="connsiteX42" fmla="*/ 726926 w 2422397"/>
              <a:gd name="connsiteY42" fmla="*/ 5311182 h 6858000"/>
              <a:gd name="connsiteX43" fmla="*/ 727761 w 2422397"/>
              <a:gd name="connsiteY43" fmla="*/ 5304702 h 6858000"/>
              <a:gd name="connsiteX44" fmla="*/ 732974 w 2422397"/>
              <a:gd name="connsiteY44" fmla="*/ 5303522 h 6858000"/>
              <a:gd name="connsiteX45" fmla="*/ 762873 w 2422397"/>
              <a:gd name="connsiteY45" fmla="*/ 5269094 h 6858000"/>
              <a:gd name="connsiteX46" fmla="*/ 784867 w 2422397"/>
              <a:gd name="connsiteY46" fmla="*/ 5235785 h 6858000"/>
              <a:gd name="connsiteX47" fmla="*/ 796271 w 2422397"/>
              <a:gd name="connsiteY47" fmla="*/ 5175473 h 6858000"/>
              <a:gd name="connsiteX48" fmla="*/ 821529 w 2422397"/>
              <a:gd name="connsiteY48" fmla="*/ 5012929 h 6858000"/>
              <a:gd name="connsiteX49" fmla="*/ 846340 w 2422397"/>
              <a:gd name="connsiteY49" fmla="*/ 4944976 h 6858000"/>
              <a:gd name="connsiteX50" fmla="*/ 840157 w 2422397"/>
              <a:gd name="connsiteY50" fmla="*/ 4872869 h 6858000"/>
              <a:gd name="connsiteX51" fmla="*/ 855718 w 2422397"/>
              <a:gd name="connsiteY51" fmla="*/ 4850916 h 6858000"/>
              <a:gd name="connsiteX52" fmla="*/ 858709 w 2422397"/>
              <a:gd name="connsiteY52" fmla="*/ 4847264 h 6858000"/>
              <a:gd name="connsiteX53" fmla="*/ 863990 w 2422397"/>
              <a:gd name="connsiteY53" fmla="*/ 4829718 h 6858000"/>
              <a:gd name="connsiteX54" fmla="*/ 873842 w 2422397"/>
              <a:gd name="connsiteY54" fmla="*/ 4828439 h 6858000"/>
              <a:gd name="connsiteX55" fmla="*/ 887779 w 2422397"/>
              <a:gd name="connsiteY55" fmla="*/ 4804655 h 6858000"/>
              <a:gd name="connsiteX56" fmla="*/ 893894 w 2422397"/>
              <a:gd name="connsiteY56" fmla="*/ 4777060 h 6858000"/>
              <a:gd name="connsiteX57" fmla="*/ 883546 w 2422397"/>
              <a:gd name="connsiteY57" fmla="*/ 4777089 h 6858000"/>
              <a:gd name="connsiteX58" fmla="*/ 883812 w 2422397"/>
              <a:gd name="connsiteY58" fmla="*/ 4774559 h 6858000"/>
              <a:gd name="connsiteX59" fmla="*/ 903401 w 2422397"/>
              <a:gd name="connsiteY59" fmla="*/ 4679442 h 6858000"/>
              <a:gd name="connsiteX60" fmla="*/ 916253 w 2422397"/>
              <a:gd name="connsiteY60" fmla="*/ 4651970 h 6858000"/>
              <a:gd name="connsiteX61" fmla="*/ 922608 w 2422397"/>
              <a:gd name="connsiteY61" fmla="*/ 4649785 h 6858000"/>
              <a:gd name="connsiteX62" fmla="*/ 924139 w 2422397"/>
              <a:gd name="connsiteY62" fmla="*/ 4631605 h 6858000"/>
              <a:gd name="connsiteX63" fmla="*/ 920872 w 2422397"/>
              <a:gd name="connsiteY63" fmla="*/ 4609075 h 6858000"/>
              <a:gd name="connsiteX64" fmla="*/ 941607 w 2422397"/>
              <a:gd name="connsiteY64" fmla="*/ 4514226 h 6858000"/>
              <a:gd name="connsiteX65" fmla="*/ 957889 w 2422397"/>
              <a:gd name="connsiteY65" fmla="*/ 4481699 h 6858000"/>
              <a:gd name="connsiteX66" fmla="*/ 974975 w 2422397"/>
              <a:gd name="connsiteY66" fmla="*/ 4433921 h 6858000"/>
              <a:gd name="connsiteX67" fmla="*/ 1011638 w 2422397"/>
              <a:gd name="connsiteY67" fmla="*/ 4352312 h 6858000"/>
              <a:gd name="connsiteX68" fmla="*/ 1049579 w 2422397"/>
              <a:gd name="connsiteY68" fmla="*/ 4237953 h 6858000"/>
              <a:gd name="connsiteX69" fmla="*/ 1041314 w 2422397"/>
              <a:gd name="connsiteY69" fmla="*/ 4139706 h 6858000"/>
              <a:gd name="connsiteX70" fmla="*/ 1049328 w 2422397"/>
              <a:gd name="connsiteY70" fmla="*/ 4134671 h 6858000"/>
              <a:gd name="connsiteX71" fmla="*/ 1061133 w 2422397"/>
              <a:gd name="connsiteY71" fmla="*/ 4074160 h 6858000"/>
              <a:gd name="connsiteX72" fmla="*/ 1059121 w 2422397"/>
              <a:gd name="connsiteY72" fmla="*/ 3844497 h 6858000"/>
              <a:gd name="connsiteX73" fmla="*/ 1083386 w 2422397"/>
              <a:gd name="connsiteY73" fmla="*/ 3726730 h 6858000"/>
              <a:gd name="connsiteX74" fmla="*/ 1098990 w 2422397"/>
              <a:gd name="connsiteY74" fmla="*/ 3687782 h 6858000"/>
              <a:gd name="connsiteX75" fmla="*/ 1124701 w 2422397"/>
              <a:gd name="connsiteY75" fmla="*/ 3622348 h 6858000"/>
              <a:gd name="connsiteX76" fmla="*/ 1161137 w 2422397"/>
              <a:gd name="connsiteY76" fmla="*/ 3580464 h 6858000"/>
              <a:gd name="connsiteX77" fmla="*/ 1175812 w 2422397"/>
              <a:gd name="connsiteY77" fmla="*/ 3522969 h 6858000"/>
              <a:gd name="connsiteX78" fmla="*/ 1156951 w 2422397"/>
              <a:gd name="connsiteY78" fmla="*/ 3500538 h 6858000"/>
              <a:gd name="connsiteX79" fmla="*/ 1179877 w 2422397"/>
              <a:gd name="connsiteY79" fmla="*/ 3441984 h 6858000"/>
              <a:gd name="connsiteX80" fmla="*/ 1217096 w 2422397"/>
              <a:gd name="connsiteY80" fmla="*/ 3354156 h 6858000"/>
              <a:gd name="connsiteX81" fmla="*/ 1232811 w 2422397"/>
              <a:gd name="connsiteY81" fmla="*/ 3301153 h 6858000"/>
              <a:gd name="connsiteX82" fmla="*/ 1281985 w 2422397"/>
              <a:gd name="connsiteY82" fmla="*/ 3158933 h 6858000"/>
              <a:gd name="connsiteX83" fmla="*/ 1335997 w 2422397"/>
              <a:gd name="connsiteY83" fmla="*/ 3018423 h 6858000"/>
              <a:gd name="connsiteX84" fmla="*/ 1394864 w 2422397"/>
              <a:gd name="connsiteY84" fmla="*/ 2946152 h 6858000"/>
              <a:gd name="connsiteX85" fmla="*/ 1436360 w 2422397"/>
              <a:gd name="connsiteY85" fmla="*/ 2829469 h 6858000"/>
              <a:gd name="connsiteX86" fmla="*/ 1447242 w 2422397"/>
              <a:gd name="connsiteY86" fmla="*/ 2811546 h 6858000"/>
              <a:gd name="connsiteX87" fmla="*/ 1449881 w 2422397"/>
              <a:gd name="connsiteY87" fmla="*/ 2781535 h 6858000"/>
              <a:gd name="connsiteX88" fmla="*/ 1459218 w 2422397"/>
              <a:gd name="connsiteY88" fmla="*/ 2660724 h 6858000"/>
              <a:gd name="connsiteX89" fmla="*/ 1455455 w 2422397"/>
              <a:gd name="connsiteY89" fmla="*/ 2560980 h 6858000"/>
              <a:gd name="connsiteX90" fmla="*/ 1497362 w 2422397"/>
              <a:gd name="connsiteY90" fmla="*/ 2456303 h 6858000"/>
              <a:gd name="connsiteX91" fmla="*/ 1507343 w 2422397"/>
              <a:gd name="connsiteY91" fmla="*/ 2385923 h 6858000"/>
              <a:gd name="connsiteX92" fmla="*/ 1499931 w 2422397"/>
              <a:gd name="connsiteY92" fmla="*/ 2260635 h 6858000"/>
              <a:gd name="connsiteX93" fmla="*/ 1582995 w 2422397"/>
              <a:gd name="connsiteY93" fmla="*/ 2133393 h 6858000"/>
              <a:gd name="connsiteX94" fmla="*/ 1580647 w 2422397"/>
              <a:gd name="connsiteY94" fmla="*/ 2069584 h 6858000"/>
              <a:gd name="connsiteX95" fmla="*/ 1569289 w 2422397"/>
              <a:gd name="connsiteY95" fmla="*/ 2032263 h 6858000"/>
              <a:gd name="connsiteX96" fmla="*/ 1571917 w 2422397"/>
              <a:gd name="connsiteY96" fmla="*/ 1903700 h 6858000"/>
              <a:gd name="connsiteX97" fmla="*/ 1564944 w 2422397"/>
              <a:gd name="connsiteY97" fmla="*/ 1821321 h 6858000"/>
              <a:gd name="connsiteX98" fmla="*/ 1579022 w 2422397"/>
              <a:gd name="connsiteY98" fmla="*/ 1718757 h 6858000"/>
              <a:gd name="connsiteX99" fmla="*/ 1590196 w 2422397"/>
              <a:gd name="connsiteY99" fmla="*/ 1595914 h 6858000"/>
              <a:gd name="connsiteX100" fmla="*/ 1624363 w 2422397"/>
              <a:gd name="connsiteY100" fmla="*/ 1502483 h 6858000"/>
              <a:gd name="connsiteX101" fmla="*/ 1631539 w 2422397"/>
              <a:gd name="connsiteY101" fmla="*/ 1431520 h 6858000"/>
              <a:gd name="connsiteX102" fmla="*/ 1646296 w 2422397"/>
              <a:gd name="connsiteY102" fmla="*/ 1333057 h 6858000"/>
              <a:gd name="connsiteX103" fmla="*/ 1659787 w 2422397"/>
              <a:gd name="connsiteY103" fmla="*/ 1197540 h 6858000"/>
              <a:gd name="connsiteX104" fmla="*/ 1706993 w 2422397"/>
              <a:gd name="connsiteY104" fmla="*/ 1104797 h 6858000"/>
              <a:gd name="connsiteX105" fmla="*/ 1777273 w 2422397"/>
              <a:gd name="connsiteY105" fmla="*/ 916268 h 6858000"/>
              <a:gd name="connsiteX106" fmla="*/ 1850836 w 2422397"/>
              <a:gd name="connsiteY106" fmla="*/ 802826 h 6858000"/>
              <a:gd name="connsiteX107" fmla="*/ 1911831 w 2422397"/>
              <a:gd name="connsiteY107" fmla="*/ 696577 h 6858000"/>
              <a:gd name="connsiteX108" fmla="*/ 1942209 w 2422397"/>
              <a:gd name="connsiteY108" fmla="*/ 575807 h 6858000"/>
              <a:gd name="connsiteX109" fmla="*/ 1951374 w 2422397"/>
              <a:gd name="connsiteY109" fmla="*/ 556682 h 6858000"/>
              <a:gd name="connsiteX110" fmla="*/ 1951170 w 2422397"/>
              <a:gd name="connsiteY110" fmla="*/ 526639 h 6858000"/>
              <a:gd name="connsiteX111" fmla="*/ 1949059 w 2422397"/>
              <a:gd name="connsiteY111" fmla="*/ 405872 h 6858000"/>
              <a:gd name="connsiteX112" fmla="*/ 1935866 w 2422397"/>
              <a:gd name="connsiteY112" fmla="*/ 307622 h 6858000"/>
              <a:gd name="connsiteX113" fmla="*/ 1967790 w 2422397"/>
              <a:gd name="connsiteY113" fmla="*/ 198682 h 6858000"/>
              <a:gd name="connsiteX114" fmla="*/ 1971093 w 2422397"/>
              <a:gd name="connsiteY114" fmla="*/ 127747 h 6858000"/>
              <a:gd name="connsiteX115" fmla="*/ 1951841 w 2422397"/>
              <a:gd name="connsiteY115" fmla="*/ 4678 h 6858000"/>
              <a:gd name="connsiteX116" fmla="*/ 1953649 w 2422397"/>
              <a:gd name="connsiteY116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56158 w 2422397"/>
              <a:gd name="connsiteY8" fmla="*/ 6624029 h 6858000"/>
              <a:gd name="connsiteX9" fmla="*/ 179667 w 2422397"/>
              <a:gd name="connsiteY9" fmla="*/ 6581637 h 6858000"/>
              <a:gd name="connsiteX10" fmla="*/ 168724 w 2422397"/>
              <a:gd name="connsiteY10" fmla="*/ 6547069 h 6858000"/>
              <a:gd name="connsiteX11" fmla="*/ 199197 w 2422397"/>
              <a:gd name="connsiteY11" fmla="*/ 6509743 h 6858000"/>
              <a:gd name="connsiteX12" fmla="*/ 247224 w 2422397"/>
              <a:gd name="connsiteY12" fmla="*/ 6455839 h 6858000"/>
              <a:gd name="connsiteX13" fmla="*/ 270687 w 2422397"/>
              <a:gd name="connsiteY13" fmla="*/ 6418363 h 6858000"/>
              <a:gd name="connsiteX14" fmla="*/ 339376 w 2422397"/>
              <a:gd name="connsiteY14" fmla="*/ 6322934 h 6858000"/>
              <a:gd name="connsiteX15" fmla="*/ 393529 w 2422397"/>
              <a:gd name="connsiteY15" fmla="*/ 6259863 h 6858000"/>
              <a:gd name="connsiteX16" fmla="*/ 466639 w 2422397"/>
              <a:gd name="connsiteY16" fmla="*/ 6218313 h 6858000"/>
              <a:gd name="connsiteX17" fmla="*/ 478259 w 2422397"/>
              <a:gd name="connsiteY17" fmla="*/ 6183918 h 6858000"/>
              <a:gd name="connsiteX18" fmla="*/ 482177 w 2422397"/>
              <a:gd name="connsiteY18" fmla="*/ 6173358 h 6858000"/>
              <a:gd name="connsiteX19" fmla="*/ 482556 w 2422397"/>
              <a:gd name="connsiteY19" fmla="*/ 6173443 h 6858000"/>
              <a:gd name="connsiteX20" fmla="*/ 485673 w 2422397"/>
              <a:gd name="connsiteY20" fmla="*/ 6162875 h 6858000"/>
              <a:gd name="connsiteX21" fmla="*/ 497360 w 2422397"/>
              <a:gd name="connsiteY21" fmla="*/ 6106789 h 6858000"/>
              <a:gd name="connsiteX22" fmla="*/ 547843 w 2422397"/>
              <a:gd name="connsiteY22" fmla="*/ 6075666 h 6858000"/>
              <a:gd name="connsiteX23" fmla="*/ 562259 w 2422397"/>
              <a:gd name="connsiteY23" fmla="*/ 6054865 h 6858000"/>
              <a:gd name="connsiteX24" fmla="*/ 571463 w 2422397"/>
              <a:gd name="connsiteY24" fmla="*/ 6045606 h 6858000"/>
              <a:gd name="connsiteX25" fmla="*/ 573012 w 2422397"/>
              <a:gd name="connsiteY25" fmla="*/ 6046223 h 6858000"/>
              <a:gd name="connsiteX26" fmla="*/ 584071 w 2422397"/>
              <a:gd name="connsiteY26" fmla="*/ 5992286 h 6858000"/>
              <a:gd name="connsiteX27" fmla="*/ 587812 w 2422397"/>
              <a:gd name="connsiteY27" fmla="*/ 5987907 h 6858000"/>
              <a:gd name="connsiteX28" fmla="*/ 592115 w 2422397"/>
              <a:gd name="connsiteY28" fmla="*/ 5949187 h 6858000"/>
              <a:gd name="connsiteX29" fmla="*/ 595889 w 2422397"/>
              <a:gd name="connsiteY29" fmla="*/ 5931081 h 6858000"/>
              <a:gd name="connsiteX30" fmla="*/ 593758 w 2422397"/>
              <a:gd name="connsiteY30" fmla="*/ 5922047 h 6858000"/>
              <a:gd name="connsiteX31" fmla="*/ 600949 w 2422397"/>
              <a:gd name="connsiteY31" fmla="*/ 5897316 h 6858000"/>
              <a:gd name="connsiteX32" fmla="*/ 602981 w 2422397"/>
              <a:gd name="connsiteY32" fmla="*/ 5895955 h 6858000"/>
              <a:gd name="connsiteX33" fmla="*/ 604430 w 2422397"/>
              <a:gd name="connsiteY33" fmla="*/ 5870052 h 6858000"/>
              <a:gd name="connsiteX34" fmla="*/ 600218 w 2422397"/>
              <a:gd name="connsiteY34" fmla="*/ 5841702 h 6858000"/>
              <a:gd name="connsiteX35" fmla="*/ 678370 w 2422397"/>
              <a:gd name="connsiteY35" fmla="*/ 5652188 h 6858000"/>
              <a:gd name="connsiteX36" fmla="*/ 694129 w 2422397"/>
              <a:gd name="connsiteY36" fmla="*/ 5471630 h 6858000"/>
              <a:gd name="connsiteX37" fmla="*/ 723657 w 2422397"/>
              <a:gd name="connsiteY37" fmla="*/ 5356170 h 6858000"/>
              <a:gd name="connsiteX38" fmla="*/ 723661 w 2422397"/>
              <a:gd name="connsiteY38" fmla="*/ 5356076 h 6858000"/>
              <a:gd name="connsiteX39" fmla="*/ 720651 w 2422397"/>
              <a:gd name="connsiteY39" fmla="*/ 5331990 h 6858000"/>
              <a:gd name="connsiteX40" fmla="*/ 725358 w 2422397"/>
              <a:gd name="connsiteY40" fmla="*/ 5309193 h 6858000"/>
              <a:gd name="connsiteX41" fmla="*/ 726926 w 2422397"/>
              <a:gd name="connsiteY41" fmla="*/ 5311182 h 6858000"/>
              <a:gd name="connsiteX42" fmla="*/ 727761 w 2422397"/>
              <a:gd name="connsiteY42" fmla="*/ 5304702 h 6858000"/>
              <a:gd name="connsiteX43" fmla="*/ 732974 w 2422397"/>
              <a:gd name="connsiteY43" fmla="*/ 5303522 h 6858000"/>
              <a:gd name="connsiteX44" fmla="*/ 762873 w 2422397"/>
              <a:gd name="connsiteY44" fmla="*/ 5269094 h 6858000"/>
              <a:gd name="connsiteX45" fmla="*/ 784867 w 2422397"/>
              <a:gd name="connsiteY45" fmla="*/ 5235785 h 6858000"/>
              <a:gd name="connsiteX46" fmla="*/ 796271 w 2422397"/>
              <a:gd name="connsiteY46" fmla="*/ 5175473 h 6858000"/>
              <a:gd name="connsiteX47" fmla="*/ 821529 w 2422397"/>
              <a:gd name="connsiteY47" fmla="*/ 5012929 h 6858000"/>
              <a:gd name="connsiteX48" fmla="*/ 846340 w 2422397"/>
              <a:gd name="connsiteY48" fmla="*/ 4944976 h 6858000"/>
              <a:gd name="connsiteX49" fmla="*/ 840157 w 2422397"/>
              <a:gd name="connsiteY49" fmla="*/ 4872869 h 6858000"/>
              <a:gd name="connsiteX50" fmla="*/ 855718 w 2422397"/>
              <a:gd name="connsiteY50" fmla="*/ 4850916 h 6858000"/>
              <a:gd name="connsiteX51" fmla="*/ 858709 w 2422397"/>
              <a:gd name="connsiteY51" fmla="*/ 4847264 h 6858000"/>
              <a:gd name="connsiteX52" fmla="*/ 863990 w 2422397"/>
              <a:gd name="connsiteY52" fmla="*/ 4829718 h 6858000"/>
              <a:gd name="connsiteX53" fmla="*/ 873842 w 2422397"/>
              <a:gd name="connsiteY53" fmla="*/ 4828439 h 6858000"/>
              <a:gd name="connsiteX54" fmla="*/ 887779 w 2422397"/>
              <a:gd name="connsiteY54" fmla="*/ 4804655 h 6858000"/>
              <a:gd name="connsiteX55" fmla="*/ 893894 w 2422397"/>
              <a:gd name="connsiteY55" fmla="*/ 4777060 h 6858000"/>
              <a:gd name="connsiteX56" fmla="*/ 883546 w 2422397"/>
              <a:gd name="connsiteY56" fmla="*/ 4777089 h 6858000"/>
              <a:gd name="connsiteX57" fmla="*/ 883812 w 2422397"/>
              <a:gd name="connsiteY57" fmla="*/ 4774559 h 6858000"/>
              <a:gd name="connsiteX58" fmla="*/ 903401 w 2422397"/>
              <a:gd name="connsiteY58" fmla="*/ 4679442 h 6858000"/>
              <a:gd name="connsiteX59" fmla="*/ 916253 w 2422397"/>
              <a:gd name="connsiteY59" fmla="*/ 4651970 h 6858000"/>
              <a:gd name="connsiteX60" fmla="*/ 922608 w 2422397"/>
              <a:gd name="connsiteY60" fmla="*/ 4649785 h 6858000"/>
              <a:gd name="connsiteX61" fmla="*/ 924139 w 2422397"/>
              <a:gd name="connsiteY61" fmla="*/ 4631605 h 6858000"/>
              <a:gd name="connsiteX62" fmla="*/ 920872 w 2422397"/>
              <a:gd name="connsiteY62" fmla="*/ 4609075 h 6858000"/>
              <a:gd name="connsiteX63" fmla="*/ 941607 w 2422397"/>
              <a:gd name="connsiteY63" fmla="*/ 4514226 h 6858000"/>
              <a:gd name="connsiteX64" fmla="*/ 957889 w 2422397"/>
              <a:gd name="connsiteY64" fmla="*/ 4481699 h 6858000"/>
              <a:gd name="connsiteX65" fmla="*/ 974975 w 2422397"/>
              <a:gd name="connsiteY65" fmla="*/ 4433921 h 6858000"/>
              <a:gd name="connsiteX66" fmla="*/ 1011638 w 2422397"/>
              <a:gd name="connsiteY66" fmla="*/ 4352312 h 6858000"/>
              <a:gd name="connsiteX67" fmla="*/ 1049579 w 2422397"/>
              <a:gd name="connsiteY67" fmla="*/ 4237953 h 6858000"/>
              <a:gd name="connsiteX68" fmla="*/ 1041314 w 2422397"/>
              <a:gd name="connsiteY68" fmla="*/ 4139706 h 6858000"/>
              <a:gd name="connsiteX69" fmla="*/ 1049328 w 2422397"/>
              <a:gd name="connsiteY69" fmla="*/ 4134671 h 6858000"/>
              <a:gd name="connsiteX70" fmla="*/ 1061133 w 2422397"/>
              <a:gd name="connsiteY70" fmla="*/ 4074160 h 6858000"/>
              <a:gd name="connsiteX71" fmla="*/ 1059121 w 2422397"/>
              <a:gd name="connsiteY71" fmla="*/ 3844497 h 6858000"/>
              <a:gd name="connsiteX72" fmla="*/ 1083386 w 2422397"/>
              <a:gd name="connsiteY72" fmla="*/ 3726730 h 6858000"/>
              <a:gd name="connsiteX73" fmla="*/ 1098990 w 2422397"/>
              <a:gd name="connsiteY73" fmla="*/ 3687782 h 6858000"/>
              <a:gd name="connsiteX74" fmla="*/ 1124701 w 2422397"/>
              <a:gd name="connsiteY74" fmla="*/ 3622348 h 6858000"/>
              <a:gd name="connsiteX75" fmla="*/ 1161137 w 2422397"/>
              <a:gd name="connsiteY75" fmla="*/ 3580464 h 6858000"/>
              <a:gd name="connsiteX76" fmla="*/ 1175812 w 2422397"/>
              <a:gd name="connsiteY76" fmla="*/ 3522969 h 6858000"/>
              <a:gd name="connsiteX77" fmla="*/ 1156951 w 2422397"/>
              <a:gd name="connsiteY77" fmla="*/ 3500538 h 6858000"/>
              <a:gd name="connsiteX78" fmla="*/ 1179877 w 2422397"/>
              <a:gd name="connsiteY78" fmla="*/ 3441984 h 6858000"/>
              <a:gd name="connsiteX79" fmla="*/ 1217096 w 2422397"/>
              <a:gd name="connsiteY79" fmla="*/ 3354156 h 6858000"/>
              <a:gd name="connsiteX80" fmla="*/ 1232811 w 2422397"/>
              <a:gd name="connsiteY80" fmla="*/ 3301153 h 6858000"/>
              <a:gd name="connsiteX81" fmla="*/ 1281985 w 2422397"/>
              <a:gd name="connsiteY81" fmla="*/ 3158933 h 6858000"/>
              <a:gd name="connsiteX82" fmla="*/ 1335997 w 2422397"/>
              <a:gd name="connsiteY82" fmla="*/ 3018423 h 6858000"/>
              <a:gd name="connsiteX83" fmla="*/ 1394864 w 2422397"/>
              <a:gd name="connsiteY83" fmla="*/ 2946152 h 6858000"/>
              <a:gd name="connsiteX84" fmla="*/ 1436360 w 2422397"/>
              <a:gd name="connsiteY84" fmla="*/ 2829469 h 6858000"/>
              <a:gd name="connsiteX85" fmla="*/ 1447242 w 2422397"/>
              <a:gd name="connsiteY85" fmla="*/ 2811546 h 6858000"/>
              <a:gd name="connsiteX86" fmla="*/ 1449881 w 2422397"/>
              <a:gd name="connsiteY86" fmla="*/ 2781535 h 6858000"/>
              <a:gd name="connsiteX87" fmla="*/ 1459218 w 2422397"/>
              <a:gd name="connsiteY87" fmla="*/ 2660724 h 6858000"/>
              <a:gd name="connsiteX88" fmla="*/ 1455455 w 2422397"/>
              <a:gd name="connsiteY88" fmla="*/ 2560980 h 6858000"/>
              <a:gd name="connsiteX89" fmla="*/ 1497362 w 2422397"/>
              <a:gd name="connsiteY89" fmla="*/ 2456303 h 6858000"/>
              <a:gd name="connsiteX90" fmla="*/ 1507343 w 2422397"/>
              <a:gd name="connsiteY90" fmla="*/ 2385923 h 6858000"/>
              <a:gd name="connsiteX91" fmla="*/ 1499931 w 2422397"/>
              <a:gd name="connsiteY91" fmla="*/ 2260635 h 6858000"/>
              <a:gd name="connsiteX92" fmla="*/ 1582995 w 2422397"/>
              <a:gd name="connsiteY92" fmla="*/ 2133393 h 6858000"/>
              <a:gd name="connsiteX93" fmla="*/ 1580647 w 2422397"/>
              <a:gd name="connsiteY93" fmla="*/ 2069584 h 6858000"/>
              <a:gd name="connsiteX94" fmla="*/ 1569289 w 2422397"/>
              <a:gd name="connsiteY94" fmla="*/ 2032263 h 6858000"/>
              <a:gd name="connsiteX95" fmla="*/ 1571917 w 2422397"/>
              <a:gd name="connsiteY95" fmla="*/ 1903700 h 6858000"/>
              <a:gd name="connsiteX96" fmla="*/ 1564944 w 2422397"/>
              <a:gd name="connsiteY96" fmla="*/ 1821321 h 6858000"/>
              <a:gd name="connsiteX97" fmla="*/ 1579022 w 2422397"/>
              <a:gd name="connsiteY97" fmla="*/ 1718757 h 6858000"/>
              <a:gd name="connsiteX98" fmla="*/ 1590196 w 2422397"/>
              <a:gd name="connsiteY98" fmla="*/ 1595914 h 6858000"/>
              <a:gd name="connsiteX99" fmla="*/ 1624363 w 2422397"/>
              <a:gd name="connsiteY99" fmla="*/ 1502483 h 6858000"/>
              <a:gd name="connsiteX100" fmla="*/ 1631539 w 2422397"/>
              <a:gd name="connsiteY100" fmla="*/ 1431520 h 6858000"/>
              <a:gd name="connsiteX101" fmla="*/ 1646296 w 2422397"/>
              <a:gd name="connsiteY101" fmla="*/ 1333057 h 6858000"/>
              <a:gd name="connsiteX102" fmla="*/ 1659787 w 2422397"/>
              <a:gd name="connsiteY102" fmla="*/ 1197540 h 6858000"/>
              <a:gd name="connsiteX103" fmla="*/ 1706993 w 2422397"/>
              <a:gd name="connsiteY103" fmla="*/ 1104797 h 6858000"/>
              <a:gd name="connsiteX104" fmla="*/ 1777273 w 2422397"/>
              <a:gd name="connsiteY104" fmla="*/ 916268 h 6858000"/>
              <a:gd name="connsiteX105" fmla="*/ 1850836 w 2422397"/>
              <a:gd name="connsiteY105" fmla="*/ 802826 h 6858000"/>
              <a:gd name="connsiteX106" fmla="*/ 1911831 w 2422397"/>
              <a:gd name="connsiteY106" fmla="*/ 696577 h 6858000"/>
              <a:gd name="connsiteX107" fmla="*/ 1942209 w 2422397"/>
              <a:gd name="connsiteY107" fmla="*/ 575807 h 6858000"/>
              <a:gd name="connsiteX108" fmla="*/ 1951374 w 2422397"/>
              <a:gd name="connsiteY108" fmla="*/ 556682 h 6858000"/>
              <a:gd name="connsiteX109" fmla="*/ 1951170 w 2422397"/>
              <a:gd name="connsiteY109" fmla="*/ 526639 h 6858000"/>
              <a:gd name="connsiteX110" fmla="*/ 1949059 w 2422397"/>
              <a:gd name="connsiteY110" fmla="*/ 405872 h 6858000"/>
              <a:gd name="connsiteX111" fmla="*/ 1935866 w 2422397"/>
              <a:gd name="connsiteY111" fmla="*/ 307622 h 6858000"/>
              <a:gd name="connsiteX112" fmla="*/ 1967790 w 2422397"/>
              <a:gd name="connsiteY112" fmla="*/ 198682 h 6858000"/>
              <a:gd name="connsiteX113" fmla="*/ 1971093 w 2422397"/>
              <a:gd name="connsiteY113" fmla="*/ 127747 h 6858000"/>
              <a:gd name="connsiteX114" fmla="*/ 1951841 w 2422397"/>
              <a:gd name="connsiteY114" fmla="*/ 4678 h 6858000"/>
              <a:gd name="connsiteX115" fmla="*/ 1953649 w 2422397"/>
              <a:gd name="connsiteY115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56158 w 2422397"/>
              <a:gd name="connsiteY8" fmla="*/ 6624029 h 6858000"/>
              <a:gd name="connsiteX9" fmla="*/ 179667 w 2422397"/>
              <a:gd name="connsiteY9" fmla="*/ 6581637 h 6858000"/>
              <a:gd name="connsiteX10" fmla="*/ 168724 w 2422397"/>
              <a:gd name="connsiteY10" fmla="*/ 6547069 h 6858000"/>
              <a:gd name="connsiteX11" fmla="*/ 199197 w 2422397"/>
              <a:gd name="connsiteY11" fmla="*/ 6509743 h 6858000"/>
              <a:gd name="connsiteX12" fmla="*/ 247224 w 2422397"/>
              <a:gd name="connsiteY12" fmla="*/ 6455839 h 6858000"/>
              <a:gd name="connsiteX13" fmla="*/ 270687 w 2422397"/>
              <a:gd name="connsiteY13" fmla="*/ 6418363 h 6858000"/>
              <a:gd name="connsiteX14" fmla="*/ 339376 w 2422397"/>
              <a:gd name="connsiteY14" fmla="*/ 6322934 h 6858000"/>
              <a:gd name="connsiteX15" fmla="*/ 393529 w 2422397"/>
              <a:gd name="connsiteY15" fmla="*/ 6259863 h 6858000"/>
              <a:gd name="connsiteX16" fmla="*/ 443949 w 2422397"/>
              <a:gd name="connsiteY16" fmla="*/ 6218313 h 6858000"/>
              <a:gd name="connsiteX17" fmla="*/ 478259 w 2422397"/>
              <a:gd name="connsiteY17" fmla="*/ 6183918 h 6858000"/>
              <a:gd name="connsiteX18" fmla="*/ 482177 w 2422397"/>
              <a:gd name="connsiteY18" fmla="*/ 6173358 h 6858000"/>
              <a:gd name="connsiteX19" fmla="*/ 482556 w 2422397"/>
              <a:gd name="connsiteY19" fmla="*/ 6173443 h 6858000"/>
              <a:gd name="connsiteX20" fmla="*/ 485673 w 2422397"/>
              <a:gd name="connsiteY20" fmla="*/ 6162875 h 6858000"/>
              <a:gd name="connsiteX21" fmla="*/ 497360 w 2422397"/>
              <a:gd name="connsiteY21" fmla="*/ 6106789 h 6858000"/>
              <a:gd name="connsiteX22" fmla="*/ 547843 w 2422397"/>
              <a:gd name="connsiteY22" fmla="*/ 6075666 h 6858000"/>
              <a:gd name="connsiteX23" fmla="*/ 562259 w 2422397"/>
              <a:gd name="connsiteY23" fmla="*/ 6054865 h 6858000"/>
              <a:gd name="connsiteX24" fmla="*/ 571463 w 2422397"/>
              <a:gd name="connsiteY24" fmla="*/ 6045606 h 6858000"/>
              <a:gd name="connsiteX25" fmla="*/ 573012 w 2422397"/>
              <a:gd name="connsiteY25" fmla="*/ 6046223 h 6858000"/>
              <a:gd name="connsiteX26" fmla="*/ 584071 w 2422397"/>
              <a:gd name="connsiteY26" fmla="*/ 5992286 h 6858000"/>
              <a:gd name="connsiteX27" fmla="*/ 587812 w 2422397"/>
              <a:gd name="connsiteY27" fmla="*/ 5987907 h 6858000"/>
              <a:gd name="connsiteX28" fmla="*/ 592115 w 2422397"/>
              <a:gd name="connsiteY28" fmla="*/ 5949187 h 6858000"/>
              <a:gd name="connsiteX29" fmla="*/ 595889 w 2422397"/>
              <a:gd name="connsiteY29" fmla="*/ 5931081 h 6858000"/>
              <a:gd name="connsiteX30" fmla="*/ 593758 w 2422397"/>
              <a:gd name="connsiteY30" fmla="*/ 5922047 h 6858000"/>
              <a:gd name="connsiteX31" fmla="*/ 600949 w 2422397"/>
              <a:gd name="connsiteY31" fmla="*/ 5897316 h 6858000"/>
              <a:gd name="connsiteX32" fmla="*/ 602981 w 2422397"/>
              <a:gd name="connsiteY32" fmla="*/ 5895955 h 6858000"/>
              <a:gd name="connsiteX33" fmla="*/ 604430 w 2422397"/>
              <a:gd name="connsiteY33" fmla="*/ 5870052 h 6858000"/>
              <a:gd name="connsiteX34" fmla="*/ 600218 w 2422397"/>
              <a:gd name="connsiteY34" fmla="*/ 5841702 h 6858000"/>
              <a:gd name="connsiteX35" fmla="*/ 678370 w 2422397"/>
              <a:gd name="connsiteY35" fmla="*/ 5652188 h 6858000"/>
              <a:gd name="connsiteX36" fmla="*/ 694129 w 2422397"/>
              <a:gd name="connsiteY36" fmla="*/ 5471630 h 6858000"/>
              <a:gd name="connsiteX37" fmla="*/ 723657 w 2422397"/>
              <a:gd name="connsiteY37" fmla="*/ 5356170 h 6858000"/>
              <a:gd name="connsiteX38" fmla="*/ 723661 w 2422397"/>
              <a:gd name="connsiteY38" fmla="*/ 5356076 h 6858000"/>
              <a:gd name="connsiteX39" fmla="*/ 720651 w 2422397"/>
              <a:gd name="connsiteY39" fmla="*/ 5331990 h 6858000"/>
              <a:gd name="connsiteX40" fmla="*/ 725358 w 2422397"/>
              <a:gd name="connsiteY40" fmla="*/ 5309193 h 6858000"/>
              <a:gd name="connsiteX41" fmla="*/ 726926 w 2422397"/>
              <a:gd name="connsiteY41" fmla="*/ 5311182 h 6858000"/>
              <a:gd name="connsiteX42" fmla="*/ 727761 w 2422397"/>
              <a:gd name="connsiteY42" fmla="*/ 5304702 h 6858000"/>
              <a:gd name="connsiteX43" fmla="*/ 732974 w 2422397"/>
              <a:gd name="connsiteY43" fmla="*/ 5303522 h 6858000"/>
              <a:gd name="connsiteX44" fmla="*/ 762873 w 2422397"/>
              <a:gd name="connsiteY44" fmla="*/ 5269094 h 6858000"/>
              <a:gd name="connsiteX45" fmla="*/ 784867 w 2422397"/>
              <a:gd name="connsiteY45" fmla="*/ 5235785 h 6858000"/>
              <a:gd name="connsiteX46" fmla="*/ 796271 w 2422397"/>
              <a:gd name="connsiteY46" fmla="*/ 5175473 h 6858000"/>
              <a:gd name="connsiteX47" fmla="*/ 821529 w 2422397"/>
              <a:gd name="connsiteY47" fmla="*/ 5012929 h 6858000"/>
              <a:gd name="connsiteX48" fmla="*/ 846340 w 2422397"/>
              <a:gd name="connsiteY48" fmla="*/ 4944976 h 6858000"/>
              <a:gd name="connsiteX49" fmla="*/ 840157 w 2422397"/>
              <a:gd name="connsiteY49" fmla="*/ 4872869 h 6858000"/>
              <a:gd name="connsiteX50" fmla="*/ 855718 w 2422397"/>
              <a:gd name="connsiteY50" fmla="*/ 4850916 h 6858000"/>
              <a:gd name="connsiteX51" fmla="*/ 858709 w 2422397"/>
              <a:gd name="connsiteY51" fmla="*/ 4847264 h 6858000"/>
              <a:gd name="connsiteX52" fmla="*/ 863990 w 2422397"/>
              <a:gd name="connsiteY52" fmla="*/ 4829718 h 6858000"/>
              <a:gd name="connsiteX53" fmla="*/ 873842 w 2422397"/>
              <a:gd name="connsiteY53" fmla="*/ 4828439 h 6858000"/>
              <a:gd name="connsiteX54" fmla="*/ 887779 w 2422397"/>
              <a:gd name="connsiteY54" fmla="*/ 4804655 h 6858000"/>
              <a:gd name="connsiteX55" fmla="*/ 893894 w 2422397"/>
              <a:gd name="connsiteY55" fmla="*/ 4777060 h 6858000"/>
              <a:gd name="connsiteX56" fmla="*/ 883546 w 2422397"/>
              <a:gd name="connsiteY56" fmla="*/ 4777089 h 6858000"/>
              <a:gd name="connsiteX57" fmla="*/ 883812 w 2422397"/>
              <a:gd name="connsiteY57" fmla="*/ 4774559 h 6858000"/>
              <a:gd name="connsiteX58" fmla="*/ 903401 w 2422397"/>
              <a:gd name="connsiteY58" fmla="*/ 4679442 h 6858000"/>
              <a:gd name="connsiteX59" fmla="*/ 916253 w 2422397"/>
              <a:gd name="connsiteY59" fmla="*/ 4651970 h 6858000"/>
              <a:gd name="connsiteX60" fmla="*/ 922608 w 2422397"/>
              <a:gd name="connsiteY60" fmla="*/ 4649785 h 6858000"/>
              <a:gd name="connsiteX61" fmla="*/ 924139 w 2422397"/>
              <a:gd name="connsiteY61" fmla="*/ 4631605 h 6858000"/>
              <a:gd name="connsiteX62" fmla="*/ 920872 w 2422397"/>
              <a:gd name="connsiteY62" fmla="*/ 4609075 h 6858000"/>
              <a:gd name="connsiteX63" fmla="*/ 941607 w 2422397"/>
              <a:gd name="connsiteY63" fmla="*/ 4514226 h 6858000"/>
              <a:gd name="connsiteX64" fmla="*/ 957889 w 2422397"/>
              <a:gd name="connsiteY64" fmla="*/ 4481699 h 6858000"/>
              <a:gd name="connsiteX65" fmla="*/ 974975 w 2422397"/>
              <a:gd name="connsiteY65" fmla="*/ 4433921 h 6858000"/>
              <a:gd name="connsiteX66" fmla="*/ 1011638 w 2422397"/>
              <a:gd name="connsiteY66" fmla="*/ 4352312 h 6858000"/>
              <a:gd name="connsiteX67" fmla="*/ 1049579 w 2422397"/>
              <a:gd name="connsiteY67" fmla="*/ 4237953 h 6858000"/>
              <a:gd name="connsiteX68" fmla="*/ 1041314 w 2422397"/>
              <a:gd name="connsiteY68" fmla="*/ 4139706 h 6858000"/>
              <a:gd name="connsiteX69" fmla="*/ 1049328 w 2422397"/>
              <a:gd name="connsiteY69" fmla="*/ 4134671 h 6858000"/>
              <a:gd name="connsiteX70" fmla="*/ 1061133 w 2422397"/>
              <a:gd name="connsiteY70" fmla="*/ 4074160 h 6858000"/>
              <a:gd name="connsiteX71" fmla="*/ 1059121 w 2422397"/>
              <a:gd name="connsiteY71" fmla="*/ 3844497 h 6858000"/>
              <a:gd name="connsiteX72" fmla="*/ 1083386 w 2422397"/>
              <a:gd name="connsiteY72" fmla="*/ 3726730 h 6858000"/>
              <a:gd name="connsiteX73" fmla="*/ 1098990 w 2422397"/>
              <a:gd name="connsiteY73" fmla="*/ 3687782 h 6858000"/>
              <a:gd name="connsiteX74" fmla="*/ 1124701 w 2422397"/>
              <a:gd name="connsiteY74" fmla="*/ 3622348 h 6858000"/>
              <a:gd name="connsiteX75" fmla="*/ 1161137 w 2422397"/>
              <a:gd name="connsiteY75" fmla="*/ 3580464 h 6858000"/>
              <a:gd name="connsiteX76" fmla="*/ 1175812 w 2422397"/>
              <a:gd name="connsiteY76" fmla="*/ 3522969 h 6858000"/>
              <a:gd name="connsiteX77" fmla="*/ 1156951 w 2422397"/>
              <a:gd name="connsiteY77" fmla="*/ 3500538 h 6858000"/>
              <a:gd name="connsiteX78" fmla="*/ 1179877 w 2422397"/>
              <a:gd name="connsiteY78" fmla="*/ 3441984 h 6858000"/>
              <a:gd name="connsiteX79" fmla="*/ 1217096 w 2422397"/>
              <a:gd name="connsiteY79" fmla="*/ 3354156 h 6858000"/>
              <a:gd name="connsiteX80" fmla="*/ 1232811 w 2422397"/>
              <a:gd name="connsiteY80" fmla="*/ 3301153 h 6858000"/>
              <a:gd name="connsiteX81" fmla="*/ 1281985 w 2422397"/>
              <a:gd name="connsiteY81" fmla="*/ 3158933 h 6858000"/>
              <a:gd name="connsiteX82" fmla="*/ 1335997 w 2422397"/>
              <a:gd name="connsiteY82" fmla="*/ 3018423 h 6858000"/>
              <a:gd name="connsiteX83" fmla="*/ 1394864 w 2422397"/>
              <a:gd name="connsiteY83" fmla="*/ 2946152 h 6858000"/>
              <a:gd name="connsiteX84" fmla="*/ 1436360 w 2422397"/>
              <a:gd name="connsiteY84" fmla="*/ 2829469 h 6858000"/>
              <a:gd name="connsiteX85" fmla="*/ 1447242 w 2422397"/>
              <a:gd name="connsiteY85" fmla="*/ 2811546 h 6858000"/>
              <a:gd name="connsiteX86" fmla="*/ 1449881 w 2422397"/>
              <a:gd name="connsiteY86" fmla="*/ 2781535 h 6858000"/>
              <a:gd name="connsiteX87" fmla="*/ 1459218 w 2422397"/>
              <a:gd name="connsiteY87" fmla="*/ 2660724 h 6858000"/>
              <a:gd name="connsiteX88" fmla="*/ 1455455 w 2422397"/>
              <a:gd name="connsiteY88" fmla="*/ 2560980 h 6858000"/>
              <a:gd name="connsiteX89" fmla="*/ 1497362 w 2422397"/>
              <a:gd name="connsiteY89" fmla="*/ 2456303 h 6858000"/>
              <a:gd name="connsiteX90" fmla="*/ 1507343 w 2422397"/>
              <a:gd name="connsiteY90" fmla="*/ 2385923 h 6858000"/>
              <a:gd name="connsiteX91" fmla="*/ 1499931 w 2422397"/>
              <a:gd name="connsiteY91" fmla="*/ 2260635 h 6858000"/>
              <a:gd name="connsiteX92" fmla="*/ 1582995 w 2422397"/>
              <a:gd name="connsiteY92" fmla="*/ 2133393 h 6858000"/>
              <a:gd name="connsiteX93" fmla="*/ 1580647 w 2422397"/>
              <a:gd name="connsiteY93" fmla="*/ 2069584 h 6858000"/>
              <a:gd name="connsiteX94" fmla="*/ 1569289 w 2422397"/>
              <a:gd name="connsiteY94" fmla="*/ 2032263 h 6858000"/>
              <a:gd name="connsiteX95" fmla="*/ 1571917 w 2422397"/>
              <a:gd name="connsiteY95" fmla="*/ 1903700 h 6858000"/>
              <a:gd name="connsiteX96" fmla="*/ 1564944 w 2422397"/>
              <a:gd name="connsiteY96" fmla="*/ 1821321 h 6858000"/>
              <a:gd name="connsiteX97" fmla="*/ 1579022 w 2422397"/>
              <a:gd name="connsiteY97" fmla="*/ 1718757 h 6858000"/>
              <a:gd name="connsiteX98" fmla="*/ 1590196 w 2422397"/>
              <a:gd name="connsiteY98" fmla="*/ 1595914 h 6858000"/>
              <a:gd name="connsiteX99" fmla="*/ 1624363 w 2422397"/>
              <a:gd name="connsiteY99" fmla="*/ 1502483 h 6858000"/>
              <a:gd name="connsiteX100" fmla="*/ 1631539 w 2422397"/>
              <a:gd name="connsiteY100" fmla="*/ 1431520 h 6858000"/>
              <a:gd name="connsiteX101" fmla="*/ 1646296 w 2422397"/>
              <a:gd name="connsiteY101" fmla="*/ 1333057 h 6858000"/>
              <a:gd name="connsiteX102" fmla="*/ 1659787 w 2422397"/>
              <a:gd name="connsiteY102" fmla="*/ 1197540 h 6858000"/>
              <a:gd name="connsiteX103" fmla="*/ 1706993 w 2422397"/>
              <a:gd name="connsiteY103" fmla="*/ 1104797 h 6858000"/>
              <a:gd name="connsiteX104" fmla="*/ 1777273 w 2422397"/>
              <a:gd name="connsiteY104" fmla="*/ 916268 h 6858000"/>
              <a:gd name="connsiteX105" fmla="*/ 1850836 w 2422397"/>
              <a:gd name="connsiteY105" fmla="*/ 802826 h 6858000"/>
              <a:gd name="connsiteX106" fmla="*/ 1911831 w 2422397"/>
              <a:gd name="connsiteY106" fmla="*/ 696577 h 6858000"/>
              <a:gd name="connsiteX107" fmla="*/ 1942209 w 2422397"/>
              <a:gd name="connsiteY107" fmla="*/ 575807 h 6858000"/>
              <a:gd name="connsiteX108" fmla="*/ 1951374 w 2422397"/>
              <a:gd name="connsiteY108" fmla="*/ 556682 h 6858000"/>
              <a:gd name="connsiteX109" fmla="*/ 1951170 w 2422397"/>
              <a:gd name="connsiteY109" fmla="*/ 526639 h 6858000"/>
              <a:gd name="connsiteX110" fmla="*/ 1949059 w 2422397"/>
              <a:gd name="connsiteY110" fmla="*/ 405872 h 6858000"/>
              <a:gd name="connsiteX111" fmla="*/ 1935866 w 2422397"/>
              <a:gd name="connsiteY111" fmla="*/ 307622 h 6858000"/>
              <a:gd name="connsiteX112" fmla="*/ 1967790 w 2422397"/>
              <a:gd name="connsiteY112" fmla="*/ 198682 h 6858000"/>
              <a:gd name="connsiteX113" fmla="*/ 1971093 w 2422397"/>
              <a:gd name="connsiteY113" fmla="*/ 127747 h 6858000"/>
              <a:gd name="connsiteX114" fmla="*/ 1951841 w 2422397"/>
              <a:gd name="connsiteY114" fmla="*/ 4678 h 6858000"/>
              <a:gd name="connsiteX115" fmla="*/ 1953649 w 2422397"/>
              <a:gd name="connsiteY115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56158 w 2422397"/>
              <a:gd name="connsiteY8" fmla="*/ 6624029 h 6858000"/>
              <a:gd name="connsiteX9" fmla="*/ 179667 w 2422397"/>
              <a:gd name="connsiteY9" fmla="*/ 6581637 h 6858000"/>
              <a:gd name="connsiteX10" fmla="*/ 168724 w 2422397"/>
              <a:gd name="connsiteY10" fmla="*/ 6547069 h 6858000"/>
              <a:gd name="connsiteX11" fmla="*/ 199197 w 2422397"/>
              <a:gd name="connsiteY11" fmla="*/ 6509743 h 6858000"/>
              <a:gd name="connsiteX12" fmla="*/ 247224 w 2422397"/>
              <a:gd name="connsiteY12" fmla="*/ 6455839 h 6858000"/>
              <a:gd name="connsiteX13" fmla="*/ 270687 w 2422397"/>
              <a:gd name="connsiteY13" fmla="*/ 6418363 h 6858000"/>
              <a:gd name="connsiteX14" fmla="*/ 339376 w 2422397"/>
              <a:gd name="connsiteY14" fmla="*/ 6322934 h 6858000"/>
              <a:gd name="connsiteX15" fmla="*/ 393529 w 2422397"/>
              <a:gd name="connsiteY15" fmla="*/ 6259863 h 6858000"/>
              <a:gd name="connsiteX16" fmla="*/ 443949 w 2422397"/>
              <a:gd name="connsiteY16" fmla="*/ 6218313 h 6858000"/>
              <a:gd name="connsiteX17" fmla="*/ 478259 w 2422397"/>
              <a:gd name="connsiteY17" fmla="*/ 6183918 h 6858000"/>
              <a:gd name="connsiteX18" fmla="*/ 482177 w 2422397"/>
              <a:gd name="connsiteY18" fmla="*/ 6173358 h 6858000"/>
              <a:gd name="connsiteX19" fmla="*/ 482556 w 2422397"/>
              <a:gd name="connsiteY19" fmla="*/ 6173443 h 6858000"/>
              <a:gd name="connsiteX20" fmla="*/ 485673 w 2422397"/>
              <a:gd name="connsiteY20" fmla="*/ 6162875 h 6858000"/>
              <a:gd name="connsiteX21" fmla="*/ 524588 w 2422397"/>
              <a:gd name="connsiteY21" fmla="*/ 6111327 h 6858000"/>
              <a:gd name="connsiteX22" fmla="*/ 547843 w 2422397"/>
              <a:gd name="connsiteY22" fmla="*/ 6075666 h 6858000"/>
              <a:gd name="connsiteX23" fmla="*/ 562259 w 2422397"/>
              <a:gd name="connsiteY23" fmla="*/ 6054865 h 6858000"/>
              <a:gd name="connsiteX24" fmla="*/ 571463 w 2422397"/>
              <a:gd name="connsiteY24" fmla="*/ 6045606 h 6858000"/>
              <a:gd name="connsiteX25" fmla="*/ 573012 w 2422397"/>
              <a:gd name="connsiteY25" fmla="*/ 6046223 h 6858000"/>
              <a:gd name="connsiteX26" fmla="*/ 584071 w 2422397"/>
              <a:gd name="connsiteY26" fmla="*/ 5992286 h 6858000"/>
              <a:gd name="connsiteX27" fmla="*/ 587812 w 2422397"/>
              <a:gd name="connsiteY27" fmla="*/ 5987907 h 6858000"/>
              <a:gd name="connsiteX28" fmla="*/ 592115 w 2422397"/>
              <a:gd name="connsiteY28" fmla="*/ 5949187 h 6858000"/>
              <a:gd name="connsiteX29" fmla="*/ 595889 w 2422397"/>
              <a:gd name="connsiteY29" fmla="*/ 5931081 h 6858000"/>
              <a:gd name="connsiteX30" fmla="*/ 593758 w 2422397"/>
              <a:gd name="connsiteY30" fmla="*/ 5922047 h 6858000"/>
              <a:gd name="connsiteX31" fmla="*/ 600949 w 2422397"/>
              <a:gd name="connsiteY31" fmla="*/ 5897316 h 6858000"/>
              <a:gd name="connsiteX32" fmla="*/ 602981 w 2422397"/>
              <a:gd name="connsiteY32" fmla="*/ 5895955 h 6858000"/>
              <a:gd name="connsiteX33" fmla="*/ 604430 w 2422397"/>
              <a:gd name="connsiteY33" fmla="*/ 5870052 h 6858000"/>
              <a:gd name="connsiteX34" fmla="*/ 600218 w 2422397"/>
              <a:gd name="connsiteY34" fmla="*/ 5841702 h 6858000"/>
              <a:gd name="connsiteX35" fmla="*/ 678370 w 2422397"/>
              <a:gd name="connsiteY35" fmla="*/ 5652188 h 6858000"/>
              <a:gd name="connsiteX36" fmla="*/ 694129 w 2422397"/>
              <a:gd name="connsiteY36" fmla="*/ 5471630 h 6858000"/>
              <a:gd name="connsiteX37" fmla="*/ 723657 w 2422397"/>
              <a:gd name="connsiteY37" fmla="*/ 5356170 h 6858000"/>
              <a:gd name="connsiteX38" fmla="*/ 723661 w 2422397"/>
              <a:gd name="connsiteY38" fmla="*/ 5356076 h 6858000"/>
              <a:gd name="connsiteX39" fmla="*/ 720651 w 2422397"/>
              <a:gd name="connsiteY39" fmla="*/ 5331990 h 6858000"/>
              <a:gd name="connsiteX40" fmla="*/ 725358 w 2422397"/>
              <a:gd name="connsiteY40" fmla="*/ 5309193 h 6858000"/>
              <a:gd name="connsiteX41" fmla="*/ 726926 w 2422397"/>
              <a:gd name="connsiteY41" fmla="*/ 5311182 h 6858000"/>
              <a:gd name="connsiteX42" fmla="*/ 727761 w 2422397"/>
              <a:gd name="connsiteY42" fmla="*/ 5304702 h 6858000"/>
              <a:gd name="connsiteX43" fmla="*/ 732974 w 2422397"/>
              <a:gd name="connsiteY43" fmla="*/ 5303522 h 6858000"/>
              <a:gd name="connsiteX44" fmla="*/ 762873 w 2422397"/>
              <a:gd name="connsiteY44" fmla="*/ 5269094 h 6858000"/>
              <a:gd name="connsiteX45" fmla="*/ 784867 w 2422397"/>
              <a:gd name="connsiteY45" fmla="*/ 5235785 h 6858000"/>
              <a:gd name="connsiteX46" fmla="*/ 796271 w 2422397"/>
              <a:gd name="connsiteY46" fmla="*/ 5175473 h 6858000"/>
              <a:gd name="connsiteX47" fmla="*/ 821529 w 2422397"/>
              <a:gd name="connsiteY47" fmla="*/ 5012929 h 6858000"/>
              <a:gd name="connsiteX48" fmla="*/ 846340 w 2422397"/>
              <a:gd name="connsiteY48" fmla="*/ 4944976 h 6858000"/>
              <a:gd name="connsiteX49" fmla="*/ 840157 w 2422397"/>
              <a:gd name="connsiteY49" fmla="*/ 4872869 h 6858000"/>
              <a:gd name="connsiteX50" fmla="*/ 855718 w 2422397"/>
              <a:gd name="connsiteY50" fmla="*/ 4850916 h 6858000"/>
              <a:gd name="connsiteX51" fmla="*/ 858709 w 2422397"/>
              <a:gd name="connsiteY51" fmla="*/ 4847264 h 6858000"/>
              <a:gd name="connsiteX52" fmla="*/ 863990 w 2422397"/>
              <a:gd name="connsiteY52" fmla="*/ 4829718 h 6858000"/>
              <a:gd name="connsiteX53" fmla="*/ 873842 w 2422397"/>
              <a:gd name="connsiteY53" fmla="*/ 4828439 h 6858000"/>
              <a:gd name="connsiteX54" fmla="*/ 887779 w 2422397"/>
              <a:gd name="connsiteY54" fmla="*/ 4804655 h 6858000"/>
              <a:gd name="connsiteX55" fmla="*/ 893894 w 2422397"/>
              <a:gd name="connsiteY55" fmla="*/ 4777060 h 6858000"/>
              <a:gd name="connsiteX56" fmla="*/ 883546 w 2422397"/>
              <a:gd name="connsiteY56" fmla="*/ 4777089 h 6858000"/>
              <a:gd name="connsiteX57" fmla="*/ 883812 w 2422397"/>
              <a:gd name="connsiteY57" fmla="*/ 4774559 h 6858000"/>
              <a:gd name="connsiteX58" fmla="*/ 903401 w 2422397"/>
              <a:gd name="connsiteY58" fmla="*/ 4679442 h 6858000"/>
              <a:gd name="connsiteX59" fmla="*/ 916253 w 2422397"/>
              <a:gd name="connsiteY59" fmla="*/ 4651970 h 6858000"/>
              <a:gd name="connsiteX60" fmla="*/ 922608 w 2422397"/>
              <a:gd name="connsiteY60" fmla="*/ 4649785 h 6858000"/>
              <a:gd name="connsiteX61" fmla="*/ 924139 w 2422397"/>
              <a:gd name="connsiteY61" fmla="*/ 4631605 h 6858000"/>
              <a:gd name="connsiteX62" fmla="*/ 920872 w 2422397"/>
              <a:gd name="connsiteY62" fmla="*/ 4609075 h 6858000"/>
              <a:gd name="connsiteX63" fmla="*/ 941607 w 2422397"/>
              <a:gd name="connsiteY63" fmla="*/ 4514226 h 6858000"/>
              <a:gd name="connsiteX64" fmla="*/ 957889 w 2422397"/>
              <a:gd name="connsiteY64" fmla="*/ 4481699 h 6858000"/>
              <a:gd name="connsiteX65" fmla="*/ 974975 w 2422397"/>
              <a:gd name="connsiteY65" fmla="*/ 4433921 h 6858000"/>
              <a:gd name="connsiteX66" fmla="*/ 1011638 w 2422397"/>
              <a:gd name="connsiteY66" fmla="*/ 4352312 h 6858000"/>
              <a:gd name="connsiteX67" fmla="*/ 1049579 w 2422397"/>
              <a:gd name="connsiteY67" fmla="*/ 4237953 h 6858000"/>
              <a:gd name="connsiteX68" fmla="*/ 1041314 w 2422397"/>
              <a:gd name="connsiteY68" fmla="*/ 4139706 h 6858000"/>
              <a:gd name="connsiteX69" fmla="*/ 1049328 w 2422397"/>
              <a:gd name="connsiteY69" fmla="*/ 4134671 h 6858000"/>
              <a:gd name="connsiteX70" fmla="*/ 1061133 w 2422397"/>
              <a:gd name="connsiteY70" fmla="*/ 4074160 h 6858000"/>
              <a:gd name="connsiteX71" fmla="*/ 1059121 w 2422397"/>
              <a:gd name="connsiteY71" fmla="*/ 3844497 h 6858000"/>
              <a:gd name="connsiteX72" fmla="*/ 1083386 w 2422397"/>
              <a:gd name="connsiteY72" fmla="*/ 3726730 h 6858000"/>
              <a:gd name="connsiteX73" fmla="*/ 1098990 w 2422397"/>
              <a:gd name="connsiteY73" fmla="*/ 3687782 h 6858000"/>
              <a:gd name="connsiteX74" fmla="*/ 1124701 w 2422397"/>
              <a:gd name="connsiteY74" fmla="*/ 3622348 h 6858000"/>
              <a:gd name="connsiteX75" fmla="*/ 1161137 w 2422397"/>
              <a:gd name="connsiteY75" fmla="*/ 3580464 h 6858000"/>
              <a:gd name="connsiteX76" fmla="*/ 1175812 w 2422397"/>
              <a:gd name="connsiteY76" fmla="*/ 3522969 h 6858000"/>
              <a:gd name="connsiteX77" fmla="*/ 1156951 w 2422397"/>
              <a:gd name="connsiteY77" fmla="*/ 3500538 h 6858000"/>
              <a:gd name="connsiteX78" fmla="*/ 1179877 w 2422397"/>
              <a:gd name="connsiteY78" fmla="*/ 3441984 h 6858000"/>
              <a:gd name="connsiteX79" fmla="*/ 1217096 w 2422397"/>
              <a:gd name="connsiteY79" fmla="*/ 3354156 h 6858000"/>
              <a:gd name="connsiteX80" fmla="*/ 1232811 w 2422397"/>
              <a:gd name="connsiteY80" fmla="*/ 3301153 h 6858000"/>
              <a:gd name="connsiteX81" fmla="*/ 1281985 w 2422397"/>
              <a:gd name="connsiteY81" fmla="*/ 3158933 h 6858000"/>
              <a:gd name="connsiteX82" fmla="*/ 1335997 w 2422397"/>
              <a:gd name="connsiteY82" fmla="*/ 3018423 h 6858000"/>
              <a:gd name="connsiteX83" fmla="*/ 1394864 w 2422397"/>
              <a:gd name="connsiteY83" fmla="*/ 2946152 h 6858000"/>
              <a:gd name="connsiteX84" fmla="*/ 1436360 w 2422397"/>
              <a:gd name="connsiteY84" fmla="*/ 2829469 h 6858000"/>
              <a:gd name="connsiteX85" fmla="*/ 1447242 w 2422397"/>
              <a:gd name="connsiteY85" fmla="*/ 2811546 h 6858000"/>
              <a:gd name="connsiteX86" fmla="*/ 1449881 w 2422397"/>
              <a:gd name="connsiteY86" fmla="*/ 2781535 h 6858000"/>
              <a:gd name="connsiteX87" fmla="*/ 1459218 w 2422397"/>
              <a:gd name="connsiteY87" fmla="*/ 2660724 h 6858000"/>
              <a:gd name="connsiteX88" fmla="*/ 1455455 w 2422397"/>
              <a:gd name="connsiteY88" fmla="*/ 2560980 h 6858000"/>
              <a:gd name="connsiteX89" fmla="*/ 1497362 w 2422397"/>
              <a:gd name="connsiteY89" fmla="*/ 2456303 h 6858000"/>
              <a:gd name="connsiteX90" fmla="*/ 1507343 w 2422397"/>
              <a:gd name="connsiteY90" fmla="*/ 2385923 h 6858000"/>
              <a:gd name="connsiteX91" fmla="*/ 1499931 w 2422397"/>
              <a:gd name="connsiteY91" fmla="*/ 2260635 h 6858000"/>
              <a:gd name="connsiteX92" fmla="*/ 1582995 w 2422397"/>
              <a:gd name="connsiteY92" fmla="*/ 2133393 h 6858000"/>
              <a:gd name="connsiteX93" fmla="*/ 1580647 w 2422397"/>
              <a:gd name="connsiteY93" fmla="*/ 2069584 h 6858000"/>
              <a:gd name="connsiteX94" fmla="*/ 1569289 w 2422397"/>
              <a:gd name="connsiteY94" fmla="*/ 2032263 h 6858000"/>
              <a:gd name="connsiteX95" fmla="*/ 1571917 w 2422397"/>
              <a:gd name="connsiteY95" fmla="*/ 1903700 h 6858000"/>
              <a:gd name="connsiteX96" fmla="*/ 1564944 w 2422397"/>
              <a:gd name="connsiteY96" fmla="*/ 1821321 h 6858000"/>
              <a:gd name="connsiteX97" fmla="*/ 1579022 w 2422397"/>
              <a:gd name="connsiteY97" fmla="*/ 1718757 h 6858000"/>
              <a:gd name="connsiteX98" fmla="*/ 1590196 w 2422397"/>
              <a:gd name="connsiteY98" fmla="*/ 1595914 h 6858000"/>
              <a:gd name="connsiteX99" fmla="*/ 1624363 w 2422397"/>
              <a:gd name="connsiteY99" fmla="*/ 1502483 h 6858000"/>
              <a:gd name="connsiteX100" fmla="*/ 1631539 w 2422397"/>
              <a:gd name="connsiteY100" fmla="*/ 1431520 h 6858000"/>
              <a:gd name="connsiteX101" fmla="*/ 1646296 w 2422397"/>
              <a:gd name="connsiteY101" fmla="*/ 1333057 h 6858000"/>
              <a:gd name="connsiteX102" fmla="*/ 1659787 w 2422397"/>
              <a:gd name="connsiteY102" fmla="*/ 1197540 h 6858000"/>
              <a:gd name="connsiteX103" fmla="*/ 1706993 w 2422397"/>
              <a:gd name="connsiteY103" fmla="*/ 1104797 h 6858000"/>
              <a:gd name="connsiteX104" fmla="*/ 1777273 w 2422397"/>
              <a:gd name="connsiteY104" fmla="*/ 916268 h 6858000"/>
              <a:gd name="connsiteX105" fmla="*/ 1850836 w 2422397"/>
              <a:gd name="connsiteY105" fmla="*/ 802826 h 6858000"/>
              <a:gd name="connsiteX106" fmla="*/ 1911831 w 2422397"/>
              <a:gd name="connsiteY106" fmla="*/ 696577 h 6858000"/>
              <a:gd name="connsiteX107" fmla="*/ 1942209 w 2422397"/>
              <a:gd name="connsiteY107" fmla="*/ 575807 h 6858000"/>
              <a:gd name="connsiteX108" fmla="*/ 1951374 w 2422397"/>
              <a:gd name="connsiteY108" fmla="*/ 556682 h 6858000"/>
              <a:gd name="connsiteX109" fmla="*/ 1951170 w 2422397"/>
              <a:gd name="connsiteY109" fmla="*/ 526639 h 6858000"/>
              <a:gd name="connsiteX110" fmla="*/ 1949059 w 2422397"/>
              <a:gd name="connsiteY110" fmla="*/ 405872 h 6858000"/>
              <a:gd name="connsiteX111" fmla="*/ 1935866 w 2422397"/>
              <a:gd name="connsiteY111" fmla="*/ 307622 h 6858000"/>
              <a:gd name="connsiteX112" fmla="*/ 1967790 w 2422397"/>
              <a:gd name="connsiteY112" fmla="*/ 198682 h 6858000"/>
              <a:gd name="connsiteX113" fmla="*/ 1971093 w 2422397"/>
              <a:gd name="connsiteY113" fmla="*/ 127747 h 6858000"/>
              <a:gd name="connsiteX114" fmla="*/ 1951841 w 2422397"/>
              <a:gd name="connsiteY114" fmla="*/ 4678 h 6858000"/>
              <a:gd name="connsiteX115" fmla="*/ 1953649 w 2422397"/>
              <a:gd name="connsiteY115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56158 w 2422397"/>
              <a:gd name="connsiteY8" fmla="*/ 6624029 h 6858000"/>
              <a:gd name="connsiteX9" fmla="*/ 179667 w 2422397"/>
              <a:gd name="connsiteY9" fmla="*/ 6581637 h 6858000"/>
              <a:gd name="connsiteX10" fmla="*/ 168724 w 2422397"/>
              <a:gd name="connsiteY10" fmla="*/ 6547069 h 6858000"/>
              <a:gd name="connsiteX11" fmla="*/ 199197 w 2422397"/>
              <a:gd name="connsiteY11" fmla="*/ 6509743 h 6858000"/>
              <a:gd name="connsiteX12" fmla="*/ 247224 w 2422397"/>
              <a:gd name="connsiteY12" fmla="*/ 6455839 h 6858000"/>
              <a:gd name="connsiteX13" fmla="*/ 270687 w 2422397"/>
              <a:gd name="connsiteY13" fmla="*/ 6418363 h 6858000"/>
              <a:gd name="connsiteX14" fmla="*/ 339376 w 2422397"/>
              <a:gd name="connsiteY14" fmla="*/ 6322934 h 6858000"/>
              <a:gd name="connsiteX15" fmla="*/ 393529 w 2422397"/>
              <a:gd name="connsiteY15" fmla="*/ 6259863 h 6858000"/>
              <a:gd name="connsiteX16" fmla="*/ 443949 w 2422397"/>
              <a:gd name="connsiteY16" fmla="*/ 6218313 h 6858000"/>
              <a:gd name="connsiteX17" fmla="*/ 478259 w 2422397"/>
              <a:gd name="connsiteY17" fmla="*/ 6183918 h 6858000"/>
              <a:gd name="connsiteX18" fmla="*/ 482177 w 2422397"/>
              <a:gd name="connsiteY18" fmla="*/ 6173358 h 6858000"/>
              <a:gd name="connsiteX19" fmla="*/ 482556 w 2422397"/>
              <a:gd name="connsiteY19" fmla="*/ 6173443 h 6858000"/>
              <a:gd name="connsiteX20" fmla="*/ 485673 w 2422397"/>
              <a:gd name="connsiteY20" fmla="*/ 6162875 h 6858000"/>
              <a:gd name="connsiteX21" fmla="*/ 524588 w 2422397"/>
              <a:gd name="connsiteY21" fmla="*/ 6111327 h 6858000"/>
              <a:gd name="connsiteX22" fmla="*/ 547843 w 2422397"/>
              <a:gd name="connsiteY22" fmla="*/ 6075666 h 6858000"/>
              <a:gd name="connsiteX23" fmla="*/ 562259 w 2422397"/>
              <a:gd name="connsiteY23" fmla="*/ 6054865 h 6858000"/>
              <a:gd name="connsiteX24" fmla="*/ 571463 w 2422397"/>
              <a:gd name="connsiteY24" fmla="*/ 6045606 h 6858000"/>
              <a:gd name="connsiteX25" fmla="*/ 573012 w 2422397"/>
              <a:gd name="connsiteY25" fmla="*/ 6046223 h 6858000"/>
              <a:gd name="connsiteX26" fmla="*/ 584071 w 2422397"/>
              <a:gd name="connsiteY26" fmla="*/ 5992286 h 6858000"/>
              <a:gd name="connsiteX27" fmla="*/ 587812 w 2422397"/>
              <a:gd name="connsiteY27" fmla="*/ 5987907 h 6858000"/>
              <a:gd name="connsiteX28" fmla="*/ 592115 w 2422397"/>
              <a:gd name="connsiteY28" fmla="*/ 5949187 h 6858000"/>
              <a:gd name="connsiteX29" fmla="*/ 595889 w 2422397"/>
              <a:gd name="connsiteY29" fmla="*/ 5931081 h 6858000"/>
              <a:gd name="connsiteX30" fmla="*/ 593758 w 2422397"/>
              <a:gd name="connsiteY30" fmla="*/ 5922047 h 6858000"/>
              <a:gd name="connsiteX31" fmla="*/ 600949 w 2422397"/>
              <a:gd name="connsiteY31" fmla="*/ 5897316 h 6858000"/>
              <a:gd name="connsiteX32" fmla="*/ 602981 w 2422397"/>
              <a:gd name="connsiteY32" fmla="*/ 5895955 h 6858000"/>
              <a:gd name="connsiteX33" fmla="*/ 604430 w 2422397"/>
              <a:gd name="connsiteY33" fmla="*/ 5870052 h 6858000"/>
              <a:gd name="connsiteX34" fmla="*/ 631983 w 2422397"/>
              <a:gd name="connsiteY34" fmla="*/ 5814475 h 6858000"/>
              <a:gd name="connsiteX35" fmla="*/ 678370 w 2422397"/>
              <a:gd name="connsiteY35" fmla="*/ 5652188 h 6858000"/>
              <a:gd name="connsiteX36" fmla="*/ 694129 w 2422397"/>
              <a:gd name="connsiteY36" fmla="*/ 5471630 h 6858000"/>
              <a:gd name="connsiteX37" fmla="*/ 723657 w 2422397"/>
              <a:gd name="connsiteY37" fmla="*/ 5356170 h 6858000"/>
              <a:gd name="connsiteX38" fmla="*/ 723661 w 2422397"/>
              <a:gd name="connsiteY38" fmla="*/ 5356076 h 6858000"/>
              <a:gd name="connsiteX39" fmla="*/ 720651 w 2422397"/>
              <a:gd name="connsiteY39" fmla="*/ 5331990 h 6858000"/>
              <a:gd name="connsiteX40" fmla="*/ 725358 w 2422397"/>
              <a:gd name="connsiteY40" fmla="*/ 5309193 h 6858000"/>
              <a:gd name="connsiteX41" fmla="*/ 726926 w 2422397"/>
              <a:gd name="connsiteY41" fmla="*/ 5311182 h 6858000"/>
              <a:gd name="connsiteX42" fmla="*/ 727761 w 2422397"/>
              <a:gd name="connsiteY42" fmla="*/ 5304702 h 6858000"/>
              <a:gd name="connsiteX43" fmla="*/ 732974 w 2422397"/>
              <a:gd name="connsiteY43" fmla="*/ 5303522 h 6858000"/>
              <a:gd name="connsiteX44" fmla="*/ 762873 w 2422397"/>
              <a:gd name="connsiteY44" fmla="*/ 5269094 h 6858000"/>
              <a:gd name="connsiteX45" fmla="*/ 784867 w 2422397"/>
              <a:gd name="connsiteY45" fmla="*/ 5235785 h 6858000"/>
              <a:gd name="connsiteX46" fmla="*/ 796271 w 2422397"/>
              <a:gd name="connsiteY46" fmla="*/ 5175473 h 6858000"/>
              <a:gd name="connsiteX47" fmla="*/ 821529 w 2422397"/>
              <a:gd name="connsiteY47" fmla="*/ 5012929 h 6858000"/>
              <a:gd name="connsiteX48" fmla="*/ 846340 w 2422397"/>
              <a:gd name="connsiteY48" fmla="*/ 4944976 h 6858000"/>
              <a:gd name="connsiteX49" fmla="*/ 840157 w 2422397"/>
              <a:gd name="connsiteY49" fmla="*/ 4872869 h 6858000"/>
              <a:gd name="connsiteX50" fmla="*/ 855718 w 2422397"/>
              <a:gd name="connsiteY50" fmla="*/ 4850916 h 6858000"/>
              <a:gd name="connsiteX51" fmla="*/ 858709 w 2422397"/>
              <a:gd name="connsiteY51" fmla="*/ 4847264 h 6858000"/>
              <a:gd name="connsiteX52" fmla="*/ 863990 w 2422397"/>
              <a:gd name="connsiteY52" fmla="*/ 4829718 h 6858000"/>
              <a:gd name="connsiteX53" fmla="*/ 873842 w 2422397"/>
              <a:gd name="connsiteY53" fmla="*/ 4828439 h 6858000"/>
              <a:gd name="connsiteX54" fmla="*/ 887779 w 2422397"/>
              <a:gd name="connsiteY54" fmla="*/ 4804655 h 6858000"/>
              <a:gd name="connsiteX55" fmla="*/ 893894 w 2422397"/>
              <a:gd name="connsiteY55" fmla="*/ 4777060 h 6858000"/>
              <a:gd name="connsiteX56" fmla="*/ 883546 w 2422397"/>
              <a:gd name="connsiteY56" fmla="*/ 4777089 h 6858000"/>
              <a:gd name="connsiteX57" fmla="*/ 883812 w 2422397"/>
              <a:gd name="connsiteY57" fmla="*/ 4774559 h 6858000"/>
              <a:gd name="connsiteX58" fmla="*/ 903401 w 2422397"/>
              <a:gd name="connsiteY58" fmla="*/ 4679442 h 6858000"/>
              <a:gd name="connsiteX59" fmla="*/ 916253 w 2422397"/>
              <a:gd name="connsiteY59" fmla="*/ 4651970 h 6858000"/>
              <a:gd name="connsiteX60" fmla="*/ 922608 w 2422397"/>
              <a:gd name="connsiteY60" fmla="*/ 4649785 h 6858000"/>
              <a:gd name="connsiteX61" fmla="*/ 924139 w 2422397"/>
              <a:gd name="connsiteY61" fmla="*/ 4631605 h 6858000"/>
              <a:gd name="connsiteX62" fmla="*/ 920872 w 2422397"/>
              <a:gd name="connsiteY62" fmla="*/ 4609075 h 6858000"/>
              <a:gd name="connsiteX63" fmla="*/ 941607 w 2422397"/>
              <a:gd name="connsiteY63" fmla="*/ 4514226 h 6858000"/>
              <a:gd name="connsiteX64" fmla="*/ 957889 w 2422397"/>
              <a:gd name="connsiteY64" fmla="*/ 4481699 h 6858000"/>
              <a:gd name="connsiteX65" fmla="*/ 974975 w 2422397"/>
              <a:gd name="connsiteY65" fmla="*/ 4433921 h 6858000"/>
              <a:gd name="connsiteX66" fmla="*/ 1011638 w 2422397"/>
              <a:gd name="connsiteY66" fmla="*/ 4352312 h 6858000"/>
              <a:gd name="connsiteX67" fmla="*/ 1049579 w 2422397"/>
              <a:gd name="connsiteY67" fmla="*/ 4237953 h 6858000"/>
              <a:gd name="connsiteX68" fmla="*/ 1041314 w 2422397"/>
              <a:gd name="connsiteY68" fmla="*/ 4139706 h 6858000"/>
              <a:gd name="connsiteX69" fmla="*/ 1049328 w 2422397"/>
              <a:gd name="connsiteY69" fmla="*/ 4134671 h 6858000"/>
              <a:gd name="connsiteX70" fmla="*/ 1061133 w 2422397"/>
              <a:gd name="connsiteY70" fmla="*/ 4074160 h 6858000"/>
              <a:gd name="connsiteX71" fmla="*/ 1059121 w 2422397"/>
              <a:gd name="connsiteY71" fmla="*/ 3844497 h 6858000"/>
              <a:gd name="connsiteX72" fmla="*/ 1083386 w 2422397"/>
              <a:gd name="connsiteY72" fmla="*/ 3726730 h 6858000"/>
              <a:gd name="connsiteX73" fmla="*/ 1098990 w 2422397"/>
              <a:gd name="connsiteY73" fmla="*/ 3687782 h 6858000"/>
              <a:gd name="connsiteX74" fmla="*/ 1124701 w 2422397"/>
              <a:gd name="connsiteY74" fmla="*/ 3622348 h 6858000"/>
              <a:gd name="connsiteX75" fmla="*/ 1161137 w 2422397"/>
              <a:gd name="connsiteY75" fmla="*/ 3580464 h 6858000"/>
              <a:gd name="connsiteX76" fmla="*/ 1175812 w 2422397"/>
              <a:gd name="connsiteY76" fmla="*/ 3522969 h 6858000"/>
              <a:gd name="connsiteX77" fmla="*/ 1156951 w 2422397"/>
              <a:gd name="connsiteY77" fmla="*/ 3500538 h 6858000"/>
              <a:gd name="connsiteX78" fmla="*/ 1179877 w 2422397"/>
              <a:gd name="connsiteY78" fmla="*/ 3441984 h 6858000"/>
              <a:gd name="connsiteX79" fmla="*/ 1217096 w 2422397"/>
              <a:gd name="connsiteY79" fmla="*/ 3354156 h 6858000"/>
              <a:gd name="connsiteX80" fmla="*/ 1232811 w 2422397"/>
              <a:gd name="connsiteY80" fmla="*/ 3301153 h 6858000"/>
              <a:gd name="connsiteX81" fmla="*/ 1281985 w 2422397"/>
              <a:gd name="connsiteY81" fmla="*/ 3158933 h 6858000"/>
              <a:gd name="connsiteX82" fmla="*/ 1335997 w 2422397"/>
              <a:gd name="connsiteY82" fmla="*/ 3018423 h 6858000"/>
              <a:gd name="connsiteX83" fmla="*/ 1394864 w 2422397"/>
              <a:gd name="connsiteY83" fmla="*/ 2946152 h 6858000"/>
              <a:gd name="connsiteX84" fmla="*/ 1436360 w 2422397"/>
              <a:gd name="connsiteY84" fmla="*/ 2829469 h 6858000"/>
              <a:gd name="connsiteX85" fmla="*/ 1447242 w 2422397"/>
              <a:gd name="connsiteY85" fmla="*/ 2811546 h 6858000"/>
              <a:gd name="connsiteX86" fmla="*/ 1449881 w 2422397"/>
              <a:gd name="connsiteY86" fmla="*/ 2781535 h 6858000"/>
              <a:gd name="connsiteX87" fmla="*/ 1459218 w 2422397"/>
              <a:gd name="connsiteY87" fmla="*/ 2660724 h 6858000"/>
              <a:gd name="connsiteX88" fmla="*/ 1455455 w 2422397"/>
              <a:gd name="connsiteY88" fmla="*/ 2560980 h 6858000"/>
              <a:gd name="connsiteX89" fmla="*/ 1497362 w 2422397"/>
              <a:gd name="connsiteY89" fmla="*/ 2456303 h 6858000"/>
              <a:gd name="connsiteX90" fmla="*/ 1507343 w 2422397"/>
              <a:gd name="connsiteY90" fmla="*/ 2385923 h 6858000"/>
              <a:gd name="connsiteX91" fmla="*/ 1499931 w 2422397"/>
              <a:gd name="connsiteY91" fmla="*/ 2260635 h 6858000"/>
              <a:gd name="connsiteX92" fmla="*/ 1582995 w 2422397"/>
              <a:gd name="connsiteY92" fmla="*/ 2133393 h 6858000"/>
              <a:gd name="connsiteX93" fmla="*/ 1580647 w 2422397"/>
              <a:gd name="connsiteY93" fmla="*/ 2069584 h 6858000"/>
              <a:gd name="connsiteX94" fmla="*/ 1569289 w 2422397"/>
              <a:gd name="connsiteY94" fmla="*/ 2032263 h 6858000"/>
              <a:gd name="connsiteX95" fmla="*/ 1571917 w 2422397"/>
              <a:gd name="connsiteY95" fmla="*/ 1903700 h 6858000"/>
              <a:gd name="connsiteX96" fmla="*/ 1564944 w 2422397"/>
              <a:gd name="connsiteY96" fmla="*/ 1821321 h 6858000"/>
              <a:gd name="connsiteX97" fmla="*/ 1579022 w 2422397"/>
              <a:gd name="connsiteY97" fmla="*/ 1718757 h 6858000"/>
              <a:gd name="connsiteX98" fmla="*/ 1590196 w 2422397"/>
              <a:gd name="connsiteY98" fmla="*/ 1595914 h 6858000"/>
              <a:gd name="connsiteX99" fmla="*/ 1624363 w 2422397"/>
              <a:gd name="connsiteY99" fmla="*/ 1502483 h 6858000"/>
              <a:gd name="connsiteX100" fmla="*/ 1631539 w 2422397"/>
              <a:gd name="connsiteY100" fmla="*/ 1431520 h 6858000"/>
              <a:gd name="connsiteX101" fmla="*/ 1646296 w 2422397"/>
              <a:gd name="connsiteY101" fmla="*/ 1333057 h 6858000"/>
              <a:gd name="connsiteX102" fmla="*/ 1659787 w 2422397"/>
              <a:gd name="connsiteY102" fmla="*/ 1197540 h 6858000"/>
              <a:gd name="connsiteX103" fmla="*/ 1706993 w 2422397"/>
              <a:gd name="connsiteY103" fmla="*/ 1104797 h 6858000"/>
              <a:gd name="connsiteX104" fmla="*/ 1777273 w 2422397"/>
              <a:gd name="connsiteY104" fmla="*/ 916268 h 6858000"/>
              <a:gd name="connsiteX105" fmla="*/ 1850836 w 2422397"/>
              <a:gd name="connsiteY105" fmla="*/ 802826 h 6858000"/>
              <a:gd name="connsiteX106" fmla="*/ 1911831 w 2422397"/>
              <a:gd name="connsiteY106" fmla="*/ 696577 h 6858000"/>
              <a:gd name="connsiteX107" fmla="*/ 1942209 w 2422397"/>
              <a:gd name="connsiteY107" fmla="*/ 575807 h 6858000"/>
              <a:gd name="connsiteX108" fmla="*/ 1951374 w 2422397"/>
              <a:gd name="connsiteY108" fmla="*/ 556682 h 6858000"/>
              <a:gd name="connsiteX109" fmla="*/ 1951170 w 2422397"/>
              <a:gd name="connsiteY109" fmla="*/ 526639 h 6858000"/>
              <a:gd name="connsiteX110" fmla="*/ 1949059 w 2422397"/>
              <a:gd name="connsiteY110" fmla="*/ 405872 h 6858000"/>
              <a:gd name="connsiteX111" fmla="*/ 1935866 w 2422397"/>
              <a:gd name="connsiteY111" fmla="*/ 307622 h 6858000"/>
              <a:gd name="connsiteX112" fmla="*/ 1967790 w 2422397"/>
              <a:gd name="connsiteY112" fmla="*/ 198682 h 6858000"/>
              <a:gd name="connsiteX113" fmla="*/ 1971093 w 2422397"/>
              <a:gd name="connsiteY113" fmla="*/ 127747 h 6858000"/>
              <a:gd name="connsiteX114" fmla="*/ 1951841 w 2422397"/>
              <a:gd name="connsiteY114" fmla="*/ 4678 h 6858000"/>
              <a:gd name="connsiteX115" fmla="*/ 1953649 w 2422397"/>
              <a:gd name="connsiteY115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56158 w 2422397"/>
              <a:gd name="connsiteY8" fmla="*/ 6624029 h 6858000"/>
              <a:gd name="connsiteX9" fmla="*/ 179667 w 2422397"/>
              <a:gd name="connsiteY9" fmla="*/ 6581637 h 6858000"/>
              <a:gd name="connsiteX10" fmla="*/ 168724 w 2422397"/>
              <a:gd name="connsiteY10" fmla="*/ 6547069 h 6858000"/>
              <a:gd name="connsiteX11" fmla="*/ 199197 w 2422397"/>
              <a:gd name="connsiteY11" fmla="*/ 6509743 h 6858000"/>
              <a:gd name="connsiteX12" fmla="*/ 247224 w 2422397"/>
              <a:gd name="connsiteY12" fmla="*/ 6455839 h 6858000"/>
              <a:gd name="connsiteX13" fmla="*/ 270687 w 2422397"/>
              <a:gd name="connsiteY13" fmla="*/ 6418363 h 6858000"/>
              <a:gd name="connsiteX14" fmla="*/ 339376 w 2422397"/>
              <a:gd name="connsiteY14" fmla="*/ 6322934 h 6858000"/>
              <a:gd name="connsiteX15" fmla="*/ 393529 w 2422397"/>
              <a:gd name="connsiteY15" fmla="*/ 6259863 h 6858000"/>
              <a:gd name="connsiteX16" fmla="*/ 443949 w 2422397"/>
              <a:gd name="connsiteY16" fmla="*/ 6218313 h 6858000"/>
              <a:gd name="connsiteX17" fmla="*/ 478259 w 2422397"/>
              <a:gd name="connsiteY17" fmla="*/ 6183918 h 6858000"/>
              <a:gd name="connsiteX18" fmla="*/ 482177 w 2422397"/>
              <a:gd name="connsiteY18" fmla="*/ 6173358 h 6858000"/>
              <a:gd name="connsiteX19" fmla="*/ 482556 w 2422397"/>
              <a:gd name="connsiteY19" fmla="*/ 6173443 h 6858000"/>
              <a:gd name="connsiteX20" fmla="*/ 485673 w 2422397"/>
              <a:gd name="connsiteY20" fmla="*/ 6162875 h 6858000"/>
              <a:gd name="connsiteX21" fmla="*/ 524588 w 2422397"/>
              <a:gd name="connsiteY21" fmla="*/ 6111327 h 6858000"/>
              <a:gd name="connsiteX22" fmla="*/ 547843 w 2422397"/>
              <a:gd name="connsiteY22" fmla="*/ 6075666 h 6858000"/>
              <a:gd name="connsiteX23" fmla="*/ 562259 w 2422397"/>
              <a:gd name="connsiteY23" fmla="*/ 6054865 h 6858000"/>
              <a:gd name="connsiteX24" fmla="*/ 571463 w 2422397"/>
              <a:gd name="connsiteY24" fmla="*/ 6045606 h 6858000"/>
              <a:gd name="connsiteX25" fmla="*/ 573012 w 2422397"/>
              <a:gd name="connsiteY25" fmla="*/ 6046223 h 6858000"/>
              <a:gd name="connsiteX26" fmla="*/ 584071 w 2422397"/>
              <a:gd name="connsiteY26" fmla="*/ 5992286 h 6858000"/>
              <a:gd name="connsiteX27" fmla="*/ 587812 w 2422397"/>
              <a:gd name="connsiteY27" fmla="*/ 5987907 h 6858000"/>
              <a:gd name="connsiteX28" fmla="*/ 592115 w 2422397"/>
              <a:gd name="connsiteY28" fmla="*/ 5949187 h 6858000"/>
              <a:gd name="connsiteX29" fmla="*/ 595889 w 2422397"/>
              <a:gd name="connsiteY29" fmla="*/ 5931081 h 6858000"/>
              <a:gd name="connsiteX30" fmla="*/ 593758 w 2422397"/>
              <a:gd name="connsiteY30" fmla="*/ 5922047 h 6858000"/>
              <a:gd name="connsiteX31" fmla="*/ 600949 w 2422397"/>
              <a:gd name="connsiteY31" fmla="*/ 5897316 h 6858000"/>
              <a:gd name="connsiteX32" fmla="*/ 602981 w 2422397"/>
              <a:gd name="connsiteY32" fmla="*/ 5895955 h 6858000"/>
              <a:gd name="connsiteX33" fmla="*/ 604430 w 2422397"/>
              <a:gd name="connsiteY33" fmla="*/ 5870052 h 6858000"/>
              <a:gd name="connsiteX34" fmla="*/ 631983 w 2422397"/>
              <a:gd name="connsiteY34" fmla="*/ 5814475 h 6858000"/>
              <a:gd name="connsiteX35" fmla="*/ 678370 w 2422397"/>
              <a:gd name="connsiteY35" fmla="*/ 5652188 h 6858000"/>
              <a:gd name="connsiteX36" fmla="*/ 694129 w 2422397"/>
              <a:gd name="connsiteY36" fmla="*/ 5471630 h 6858000"/>
              <a:gd name="connsiteX37" fmla="*/ 723657 w 2422397"/>
              <a:gd name="connsiteY37" fmla="*/ 5356170 h 6858000"/>
              <a:gd name="connsiteX38" fmla="*/ 723661 w 2422397"/>
              <a:gd name="connsiteY38" fmla="*/ 5356076 h 6858000"/>
              <a:gd name="connsiteX39" fmla="*/ 720651 w 2422397"/>
              <a:gd name="connsiteY39" fmla="*/ 5331990 h 6858000"/>
              <a:gd name="connsiteX40" fmla="*/ 725358 w 2422397"/>
              <a:gd name="connsiteY40" fmla="*/ 5309193 h 6858000"/>
              <a:gd name="connsiteX41" fmla="*/ 726926 w 2422397"/>
              <a:gd name="connsiteY41" fmla="*/ 5311182 h 6858000"/>
              <a:gd name="connsiteX42" fmla="*/ 727761 w 2422397"/>
              <a:gd name="connsiteY42" fmla="*/ 5304702 h 6858000"/>
              <a:gd name="connsiteX43" fmla="*/ 732974 w 2422397"/>
              <a:gd name="connsiteY43" fmla="*/ 5303522 h 6858000"/>
              <a:gd name="connsiteX44" fmla="*/ 762873 w 2422397"/>
              <a:gd name="connsiteY44" fmla="*/ 5269094 h 6858000"/>
              <a:gd name="connsiteX45" fmla="*/ 784867 w 2422397"/>
              <a:gd name="connsiteY45" fmla="*/ 5235785 h 6858000"/>
              <a:gd name="connsiteX46" fmla="*/ 796271 w 2422397"/>
              <a:gd name="connsiteY46" fmla="*/ 5175473 h 6858000"/>
              <a:gd name="connsiteX47" fmla="*/ 821529 w 2422397"/>
              <a:gd name="connsiteY47" fmla="*/ 5012929 h 6858000"/>
              <a:gd name="connsiteX48" fmla="*/ 846340 w 2422397"/>
              <a:gd name="connsiteY48" fmla="*/ 4944976 h 6858000"/>
              <a:gd name="connsiteX49" fmla="*/ 840157 w 2422397"/>
              <a:gd name="connsiteY49" fmla="*/ 4872869 h 6858000"/>
              <a:gd name="connsiteX50" fmla="*/ 855718 w 2422397"/>
              <a:gd name="connsiteY50" fmla="*/ 4850916 h 6858000"/>
              <a:gd name="connsiteX51" fmla="*/ 858709 w 2422397"/>
              <a:gd name="connsiteY51" fmla="*/ 4847264 h 6858000"/>
              <a:gd name="connsiteX52" fmla="*/ 863990 w 2422397"/>
              <a:gd name="connsiteY52" fmla="*/ 4829718 h 6858000"/>
              <a:gd name="connsiteX53" fmla="*/ 873842 w 2422397"/>
              <a:gd name="connsiteY53" fmla="*/ 4828439 h 6858000"/>
              <a:gd name="connsiteX54" fmla="*/ 887779 w 2422397"/>
              <a:gd name="connsiteY54" fmla="*/ 4804655 h 6858000"/>
              <a:gd name="connsiteX55" fmla="*/ 893894 w 2422397"/>
              <a:gd name="connsiteY55" fmla="*/ 4777060 h 6858000"/>
              <a:gd name="connsiteX56" fmla="*/ 883546 w 2422397"/>
              <a:gd name="connsiteY56" fmla="*/ 4777089 h 6858000"/>
              <a:gd name="connsiteX57" fmla="*/ 883812 w 2422397"/>
              <a:gd name="connsiteY57" fmla="*/ 4774559 h 6858000"/>
              <a:gd name="connsiteX58" fmla="*/ 903401 w 2422397"/>
              <a:gd name="connsiteY58" fmla="*/ 4679442 h 6858000"/>
              <a:gd name="connsiteX59" fmla="*/ 916253 w 2422397"/>
              <a:gd name="connsiteY59" fmla="*/ 4651970 h 6858000"/>
              <a:gd name="connsiteX60" fmla="*/ 922608 w 2422397"/>
              <a:gd name="connsiteY60" fmla="*/ 4649785 h 6858000"/>
              <a:gd name="connsiteX61" fmla="*/ 924139 w 2422397"/>
              <a:gd name="connsiteY61" fmla="*/ 4631605 h 6858000"/>
              <a:gd name="connsiteX62" fmla="*/ 920872 w 2422397"/>
              <a:gd name="connsiteY62" fmla="*/ 4609075 h 6858000"/>
              <a:gd name="connsiteX63" fmla="*/ 941607 w 2422397"/>
              <a:gd name="connsiteY63" fmla="*/ 4514226 h 6858000"/>
              <a:gd name="connsiteX64" fmla="*/ 957889 w 2422397"/>
              <a:gd name="connsiteY64" fmla="*/ 4481699 h 6858000"/>
              <a:gd name="connsiteX65" fmla="*/ 974975 w 2422397"/>
              <a:gd name="connsiteY65" fmla="*/ 4433921 h 6858000"/>
              <a:gd name="connsiteX66" fmla="*/ 1011638 w 2422397"/>
              <a:gd name="connsiteY66" fmla="*/ 4352312 h 6858000"/>
              <a:gd name="connsiteX67" fmla="*/ 1049579 w 2422397"/>
              <a:gd name="connsiteY67" fmla="*/ 4237953 h 6858000"/>
              <a:gd name="connsiteX68" fmla="*/ 1041314 w 2422397"/>
              <a:gd name="connsiteY68" fmla="*/ 4139706 h 6858000"/>
              <a:gd name="connsiteX69" fmla="*/ 1049328 w 2422397"/>
              <a:gd name="connsiteY69" fmla="*/ 4134671 h 6858000"/>
              <a:gd name="connsiteX70" fmla="*/ 1061133 w 2422397"/>
              <a:gd name="connsiteY70" fmla="*/ 4074160 h 6858000"/>
              <a:gd name="connsiteX71" fmla="*/ 1059121 w 2422397"/>
              <a:gd name="connsiteY71" fmla="*/ 3844497 h 6858000"/>
              <a:gd name="connsiteX72" fmla="*/ 1083386 w 2422397"/>
              <a:gd name="connsiteY72" fmla="*/ 3726730 h 6858000"/>
              <a:gd name="connsiteX73" fmla="*/ 1098990 w 2422397"/>
              <a:gd name="connsiteY73" fmla="*/ 3687782 h 6858000"/>
              <a:gd name="connsiteX74" fmla="*/ 1124701 w 2422397"/>
              <a:gd name="connsiteY74" fmla="*/ 3622348 h 6858000"/>
              <a:gd name="connsiteX75" fmla="*/ 1161137 w 2422397"/>
              <a:gd name="connsiteY75" fmla="*/ 3580464 h 6858000"/>
              <a:gd name="connsiteX76" fmla="*/ 1175812 w 2422397"/>
              <a:gd name="connsiteY76" fmla="*/ 3522969 h 6858000"/>
              <a:gd name="connsiteX77" fmla="*/ 1156951 w 2422397"/>
              <a:gd name="connsiteY77" fmla="*/ 3500538 h 6858000"/>
              <a:gd name="connsiteX78" fmla="*/ 1179877 w 2422397"/>
              <a:gd name="connsiteY78" fmla="*/ 3441984 h 6858000"/>
              <a:gd name="connsiteX79" fmla="*/ 1217096 w 2422397"/>
              <a:gd name="connsiteY79" fmla="*/ 3354156 h 6858000"/>
              <a:gd name="connsiteX80" fmla="*/ 1232811 w 2422397"/>
              <a:gd name="connsiteY80" fmla="*/ 3301153 h 6858000"/>
              <a:gd name="connsiteX81" fmla="*/ 1281985 w 2422397"/>
              <a:gd name="connsiteY81" fmla="*/ 3158933 h 6858000"/>
              <a:gd name="connsiteX82" fmla="*/ 1335997 w 2422397"/>
              <a:gd name="connsiteY82" fmla="*/ 3018423 h 6858000"/>
              <a:gd name="connsiteX83" fmla="*/ 1394864 w 2422397"/>
              <a:gd name="connsiteY83" fmla="*/ 2946152 h 6858000"/>
              <a:gd name="connsiteX84" fmla="*/ 1436360 w 2422397"/>
              <a:gd name="connsiteY84" fmla="*/ 2829469 h 6858000"/>
              <a:gd name="connsiteX85" fmla="*/ 1447242 w 2422397"/>
              <a:gd name="connsiteY85" fmla="*/ 2811546 h 6858000"/>
              <a:gd name="connsiteX86" fmla="*/ 1449881 w 2422397"/>
              <a:gd name="connsiteY86" fmla="*/ 2781535 h 6858000"/>
              <a:gd name="connsiteX87" fmla="*/ 1459218 w 2422397"/>
              <a:gd name="connsiteY87" fmla="*/ 2660724 h 6858000"/>
              <a:gd name="connsiteX88" fmla="*/ 1455455 w 2422397"/>
              <a:gd name="connsiteY88" fmla="*/ 2560980 h 6858000"/>
              <a:gd name="connsiteX89" fmla="*/ 1497362 w 2422397"/>
              <a:gd name="connsiteY89" fmla="*/ 2456303 h 6858000"/>
              <a:gd name="connsiteX90" fmla="*/ 1507343 w 2422397"/>
              <a:gd name="connsiteY90" fmla="*/ 2385923 h 6858000"/>
              <a:gd name="connsiteX91" fmla="*/ 1499931 w 2422397"/>
              <a:gd name="connsiteY91" fmla="*/ 2260635 h 6858000"/>
              <a:gd name="connsiteX92" fmla="*/ 1569381 w 2422397"/>
              <a:gd name="connsiteY92" fmla="*/ 2165158 h 6858000"/>
              <a:gd name="connsiteX93" fmla="*/ 1580647 w 2422397"/>
              <a:gd name="connsiteY93" fmla="*/ 2069584 h 6858000"/>
              <a:gd name="connsiteX94" fmla="*/ 1569289 w 2422397"/>
              <a:gd name="connsiteY94" fmla="*/ 2032263 h 6858000"/>
              <a:gd name="connsiteX95" fmla="*/ 1571917 w 2422397"/>
              <a:gd name="connsiteY95" fmla="*/ 1903700 h 6858000"/>
              <a:gd name="connsiteX96" fmla="*/ 1564944 w 2422397"/>
              <a:gd name="connsiteY96" fmla="*/ 1821321 h 6858000"/>
              <a:gd name="connsiteX97" fmla="*/ 1579022 w 2422397"/>
              <a:gd name="connsiteY97" fmla="*/ 1718757 h 6858000"/>
              <a:gd name="connsiteX98" fmla="*/ 1590196 w 2422397"/>
              <a:gd name="connsiteY98" fmla="*/ 1595914 h 6858000"/>
              <a:gd name="connsiteX99" fmla="*/ 1624363 w 2422397"/>
              <a:gd name="connsiteY99" fmla="*/ 1502483 h 6858000"/>
              <a:gd name="connsiteX100" fmla="*/ 1631539 w 2422397"/>
              <a:gd name="connsiteY100" fmla="*/ 1431520 h 6858000"/>
              <a:gd name="connsiteX101" fmla="*/ 1646296 w 2422397"/>
              <a:gd name="connsiteY101" fmla="*/ 1333057 h 6858000"/>
              <a:gd name="connsiteX102" fmla="*/ 1659787 w 2422397"/>
              <a:gd name="connsiteY102" fmla="*/ 1197540 h 6858000"/>
              <a:gd name="connsiteX103" fmla="*/ 1706993 w 2422397"/>
              <a:gd name="connsiteY103" fmla="*/ 1104797 h 6858000"/>
              <a:gd name="connsiteX104" fmla="*/ 1777273 w 2422397"/>
              <a:gd name="connsiteY104" fmla="*/ 916268 h 6858000"/>
              <a:gd name="connsiteX105" fmla="*/ 1850836 w 2422397"/>
              <a:gd name="connsiteY105" fmla="*/ 802826 h 6858000"/>
              <a:gd name="connsiteX106" fmla="*/ 1911831 w 2422397"/>
              <a:gd name="connsiteY106" fmla="*/ 696577 h 6858000"/>
              <a:gd name="connsiteX107" fmla="*/ 1942209 w 2422397"/>
              <a:gd name="connsiteY107" fmla="*/ 575807 h 6858000"/>
              <a:gd name="connsiteX108" fmla="*/ 1951374 w 2422397"/>
              <a:gd name="connsiteY108" fmla="*/ 556682 h 6858000"/>
              <a:gd name="connsiteX109" fmla="*/ 1951170 w 2422397"/>
              <a:gd name="connsiteY109" fmla="*/ 526639 h 6858000"/>
              <a:gd name="connsiteX110" fmla="*/ 1949059 w 2422397"/>
              <a:gd name="connsiteY110" fmla="*/ 405872 h 6858000"/>
              <a:gd name="connsiteX111" fmla="*/ 1935866 w 2422397"/>
              <a:gd name="connsiteY111" fmla="*/ 307622 h 6858000"/>
              <a:gd name="connsiteX112" fmla="*/ 1967790 w 2422397"/>
              <a:gd name="connsiteY112" fmla="*/ 198682 h 6858000"/>
              <a:gd name="connsiteX113" fmla="*/ 1971093 w 2422397"/>
              <a:gd name="connsiteY113" fmla="*/ 127747 h 6858000"/>
              <a:gd name="connsiteX114" fmla="*/ 1951841 w 2422397"/>
              <a:gd name="connsiteY114" fmla="*/ 4678 h 6858000"/>
              <a:gd name="connsiteX115" fmla="*/ 1953649 w 2422397"/>
              <a:gd name="connsiteY115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56158 w 2422397"/>
              <a:gd name="connsiteY8" fmla="*/ 6624029 h 6858000"/>
              <a:gd name="connsiteX9" fmla="*/ 179667 w 2422397"/>
              <a:gd name="connsiteY9" fmla="*/ 6581637 h 6858000"/>
              <a:gd name="connsiteX10" fmla="*/ 168724 w 2422397"/>
              <a:gd name="connsiteY10" fmla="*/ 6547069 h 6858000"/>
              <a:gd name="connsiteX11" fmla="*/ 199197 w 2422397"/>
              <a:gd name="connsiteY11" fmla="*/ 6509743 h 6858000"/>
              <a:gd name="connsiteX12" fmla="*/ 247224 w 2422397"/>
              <a:gd name="connsiteY12" fmla="*/ 6455839 h 6858000"/>
              <a:gd name="connsiteX13" fmla="*/ 270687 w 2422397"/>
              <a:gd name="connsiteY13" fmla="*/ 6418363 h 6858000"/>
              <a:gd name="connsiteX14" fmla="*/ 339376 w 2422397"/>
              <a:gd name="connsiteY14" fmla="*/ 6322934 h 6858000"/>
              <a:gd name="connsiteX15" fmla="*/ 393529 w 2422397"/>
              <a:gd name="connsiteY15" fmla="*/ 6259863 h 6858000"/>
              <a:gd name="connsiteX16" fmla="*/ 443949 w 2422397"/>
              <a:gd name="connsiteY16" fmla="*/ 6218313 h 6858000"/>
              <a:gd name="connsiteX17" fmla="*/ 478259 w 2422397"/>
              <a:gd name="connsiteY17" fmla="*/ 6183918 h 6858000"/>
              <a:gd name="connsiteX18" fmla="*/ 482177 w 2422397"/>
              <a:gd name="connsiteY18" fmla="*/ 6173358 h 6858000"/>
              <a:gd name="connsiteX19" fmla="*/ 482556 w 2422397"/>
              <a:gd name="connsiteY19" fmla="*/ 6173443 h 6858000"/>
              <a:gd name="connsiteX20" fmla="*/ 485673 w 2422397"/>
              <a:gd name="connsiteY20" fmla="*/ 6162875 h 6858000"/>
              <a:gd name="connsiteX21" fmla="*/ 524588 w 2422397"/>
              <a:gd name="connsiteY21" fmla="*/ 6111327 h 6858000"/>
              <a:gd name="connsiteX22" fmla="*/ 547843 w 2422397"/>
              <a:gd name="connsiteY22" fmla="*/ 6075666 h 6858000"/>
              <a:gd name="connsiteX23" fmla="*/ 562259 w 2422397"/>
              <a:gd name="connsiteY23" fmla="*/ 6054865 h 6858000"/>
              <a:gd name="connsiteX24" fmla="*/ 571463 w 2422397"/>
              <a:gd name="connsiteY24" fmla="*/ 6045606 h 6858000"/>
              <a:gd name="connsiteX25" fmla="*/ 573012 w 2422397"/>
              <a:gd name="connsiteY25" fmla="*/ 6046223 h 6858000"/>
              <a:gd name="connsiteX26" fmla="*/ 584071 w 2422397"/>
              <a:gd name="connsiteY26" fmla="*/ 5992286 h 6858000"/>
              <a:gd name="connsiteX27" fmla="*/ 587812 w 2422397"/>
              <a:gd name="connsiteY27" fmla="*/ 5987907 h 6858000"/>
              <a:gd name="connsiteX28" fmla="*/ 592115 w 2422397"/>
              <a:gd name="connsiteY28" fmla="*/ 5949187 h 6858000"/>
              <a:gd name="connsiteX29" fmla="*/ 595889 w 2422397"/>
              <a:gd name="connsiteY29" fmla="*/ 5931081 h 6858000"/>
              <a:gd name="connsiteX30" fmla="*/ 593758 w 2422397"/>
              <a:gd name="connsiteY30" fmla="*/ 5922047 h 6858000"/>
              <a:gd name="connsiteX31" fmla="*/ 600949 w 2422397"/>
              <a:gd name="connsiteY31" fmla="*/ 5897316 h 6858000"/>
              <a:gd name="connsiteX32" fmla="*/ 602981 w 2422397"/>
              <a:gd name="connsiteY32" fmla="*/ 5895955 h 6858000"/>
              <a:gd name="connsiteX33" fmla="*/ 604430 w 2422397"/>
              <a:gd name="connsiteY33" fmla="*/ 5870052 h 6858000"/>
              <a:gd name="connsiteX34" fmla="*/ 631983 w 2422397"/>
              <a:gd name="connsiteY34" fmla="*/ 5814475 h 6858000"/>
              <a:gd name="connsiteX35" fmla="*/ 678370 w 2422397"/>
              <a:gd name="connsiteY35" fmla="*/ 5652188 h 6858000"/>
              <a:gd name="connsiteX36" fmla="*/ 694129 w 2422397"/>
              <a:gd name="connsiteY36" fmla="*/ 5471630 h 6858000"/>
              <a:gd name="connsiteX37" fmla="*/ 723657 w 2422397"/>
              <a:gd name="connsiteY37" fmla="*/ 5356170 h 6858000"/>
              <a:gd name="connsiteX38" fmla="*/ 723661 w 2422397"/>
              <a:gd name="connsiteY38" fmla="*/ 5356076 h 6858000"/>
              <a:gd name="connsiteX39" fmla="*/ 720651 w 2422397"/>
              <a:gd name="connsiteY39" fmla="*/ 5331990 h 6858000"/>
              <a:gd name="connsiteX40" fmla="*/ 725358 w 2422397"/>
              <a:gd name="connsiteY40" fmla="*/ 5309193 h 6858000"/>
              <a:gd name="connsiteX41" fmla="*/ 726926 w 2422397"/>
              <a:gd name="connsiteY41" fmla="*/ 5311182 h 6858000"/>
              <a:gd name="connsiteX42" fmla="*/ 727761 w 2422397"/>
              <a:gd name="connsiteY42" fmla="*/ 5304702 h 6858000"/>
              <a:gd name="connsiteX43" fmla="*/ 732974 w 2422397"/>
              <a:gd name="connsiteY43" fmla="*/ 5303522 h 6858000"/>
              <a:gd name="connsiteX44" fmla="*/ 762873 w 2422397"/>
              <a:gd name="connsiteY44" fmla="*/ 5269094 h 6858000"/>
              <a:gd name="connsiteX45" fmla="*/ 784867 w 2422397"/>
              <a:gd name="connsiteY45" fmla="*/ 5235785 h 6858000"/>
              <a:gd name="connsiteX46" fmla="*/ 796271 w 2422397"/>
              <a:gd name="connsiteY46" fmla="*/ 5175473 h 6858000"/>
              <a:gd name="connsiteX47" fmla="*/ 821529 w 2422397"/>
              <a:gd name="connsiteY47" fmla="*/ 5012929 h 6858000"/>
              <a:gd name="connsiteX48" fmla="*/ 846340 w 2422397"/>
              <a:gd name="connsiteY48" fmla="*/ 4944976 h 6858000"/>
              <a:gd name="connsiteX49" fmla="*/ 840157 w 2422397"/>
              <a:gd name="connsiteY49" fmla="*/ 4872869 h 6858000"/>
              <a:gd name="connsiteX50" fmla="*/ 855718 w 2422397"/>
              <a:gd name="connsiteY50" fmla="*/ 4850916 h 6858000"/>
              <a:gd name="connsiteX51" fmla="*/ 858709 w 2422397"/>
              <a:gd name="connsiteY51" fmla="*/ 4847264 h 6858000"/>
              <a:gd name="connsiteX52" fmla="*/ 863990 w 2422397"/>
              <a:gd name="connsiteY52" fmla="*/ 4829718 h 6858000"/>
              <a:gd name="connsiteX53" fmla="*/ 873842 w 2422397"/>
              <a:gd name="connsiteY53" fmla="*/ 4828439 h 6858000"/>
              <a:gd name="connsiteX54" fmla="*/ 887779 w 2422397"/>
              <a:gd name="connsiteY54" fmla="*/ 4804655 h 6858000"/>
              <a:gd name="connsiteX55" fmla="*/ 893894 w 2422397"/>
              <a:gd name="connsiteY55" fmla="*/ 4777060 h 6858000"/>
              <a:gd name="connsiteX56" fmla="*/ 883546 w 2422397"/>
              <a:gd name="connsiteY56" fmla="*/ 4777089 h 6858000"/>
              <a:gd name="connsiteX57" fmla="*/ 883812 w 2422397"/>
              <a:gd name="connsiteY57" fmla="*/ 4774559 h 6858000"/>
              <a:gd name="connsiteX58" fmla="*/ 903401 w 2422397"/>
              <a:gd name="connsiteY58" fmla="*/ 4679442 h 6858000"/>
              <a:gd name="connsiteX59" fmla="*/ 916253 w 2422397"/>
              <a:gd name="connsiteY59" fmla="*/ 4651970 h 6858000"/>
              <a:gd name="connsiteX60" fmla="*/ 922608 w 2422397"/>
              <a:gd name="connsiteY60" fmla="*/ 4649785 h 6858000"/>
              <a:gd name="connsiteX61" fmla="*/ 924139 w 2422397"/>
              <a:gd name="connsiteY61" fmla="*/ 4631605 h 6858000"/>
              <a:gd name="connsiteX62" fmla="*/ 920872 w 2422397"/>
              <a:gd name="connsiteY62" fmla="*/ 4609075 h 6858000"/>
              <a:gd name="connsiteX63" fmla="*/ 941607 w 2422397"/>
              <a:gd name="connsiteY63" fmla="*/ 4514226 h 6858000"/>
              <a:gd name="connsiteX64" fmla="*/ 957889 w 2422397"/>
              <a:gd name="connsiteY64" fmla="*/ 4481699 h 6858000"/>
              <a:gd name="connsiteX65" fmla="*/ 974975 w 2422397"/>
              <a:gd name="connsiteY65" fmla="*/ 4433921 h 6858000"/>
              <a:gd name="connsiteX66" fmla="*/ 1011638 w 2422397"/>
              <a:gd name="connsiteY66" fmla="*/ 4352312 h 6858000"/>
              <a:gd name="connsiteX67" fmla="*/ 1049579 w 2422397"/>
              <a:gd name="connsiteY67" fmla="*/ 4237953 h 6858000"/>
              <a:gd name="connsiteX68" fmla="*/ 1041314 w 2422397"/>
              <a:gd name="connsiteY68" fmla="*/ 4139706 h 6858000"/>
              <a:gd name="connsiteX69" fmla="*/ 1049328 w 2422397"/>
              <a:gd name="connsiteY69" fmla="*/ 4134671 h 6858000"/>
              <a:gd name="connsiteX70" fmla="*/ 1061133 w 2422397"/>
              <a:gd name="connsiteY70" fmla="*/ 4074160 h 6858000"/>
              <a:gd name="connsiteX71" fmla="*/ 1059121 w 2422397"/>
              <a:gd name="connsiteY71" fmla="*/ 3844497 h 6858000"/>
              <a:gd name="connsiteX72" fmla="*/ 1083386 w 2422397"/>
              <a:gd name="connsiteY72" fmla="*/ 3726730 h 6858000"/>
              <a:gd name="connsiteX73" fmla="*/ 1098990 w 2422397"/>
              <a:gd name="connsiteY73" fmla="*/ 3687782 h 6858000"/>
              <a:gd name="connsiteX74" fmla="*/ 1124701 w 2422397"/>
              <a:gd name="connsiteY74" fmla="*/ 3622348 h 6858000"/>
              <a:gd name="connsiteX75" fmla="*/ 1161137 w 2422397"/>
              <a:gd name="connsiteY75" fmla="*/ 3580464 h 6858000"/>
              <a:gd name="connsiteX76" fmla="*/ 1175812 w 2422397"/>
              <a:gd name="connsiteY76" fmla="*/ 3522969 h 6858000"/>
              <a:gd name="connsiteX77" fmla="*/ 1156951 w 2422397"/>
              <a:gd name="connsiteY77" fmla="*/ 3500538 h 6858000"/>
              <a:gd name="connsiteX78" fmla="*/ 1179877 w 2422397"/>
              <a:gd name="connsiteY78" fmla="*/ 3441984 h 6858000"/>
              <a:gd name="connsiteX79" fmla="*/ 1217096 w 2422397"/>
              <a:gd name="connsiteY79" fmla="*/ 3354156 h 6858000"/>
              <a:gd name="connsiteX80" fmla="*/ 1232811 w 2422397"/>
              <a:gd name="connsiteY80" fmla="*/ 3301153 h 6858000"/>
              <a:gd name="connsiteX81" fmla="*/ 1281985 w 2422397"/>
              <a:gd name="connsiteY81" fmla="*/ 3158933 h 6858000"/>
              <a:gd name="connsiteX82" fmla="*/ 1335997 w 2422397"/>
              <a:gd name="connsiteY82" fmla="*/ 3018423 h 6858000"/>
              <a:gd name="connsiteX83" fmla="*/ 1394864 w 2422397"/>
              <a:gd name="connsiteY83" fmla="*/ 2946152 h 6858000"/>
              <a:gd name="connsiteX84" fmla="*/ 1436360 w 2422397"/>
              <a:gd name="connsiteY84" fmla="*/ 2829469 h 6858000"/>
              <a:gd name="connsiteX85" fmla="*/ 1447242 w 2422397"/>
              <a:gd name="connsiteY85" fmla="*/ 2811546 h 6858000"/>
              <a:gd name="connsiteX86" fmla="*/ 1449881 w 2422397"/>
              <a:gd name="connsiteY86" fmla="*/ 2781535 h 6858000"/>
              <a:gd name="connsiteX87" fmla="*/ 1459218 w 2422397"/>
              <a:gd name="connsiteY87" fmla="*/ 2660724 h 6858000"/>
              <a:gd name="connsiteX88" fmla="*/ 1455455 w 2422397"/>
              <a:gd name="connsiteY88" fmla="*/ 2560980 h 6858000"/>
              <a:gd name="connsiteX89" fmla="*/ 1497362 w 2422397"/>
              <a:gd name="connsiteY89" fmla="*/ 2456303 h 6858000"/>
              <a:gd name="connsiteX90" fmla="*/ 1507343 w 2422397"/>
              <a:gd name="connsiteY90" fmla="*/ 2385923 h 6858000"/>
              <a:gd name="connsiteX91" fmla="*/ 1499931 w 2422397"/>
              <a:gd name="connsiteY91" fmla="*/ 2260635 h 6858000"/>
              <a:gd name="connsiteX92" fmla="*/ 1569381 w 2422397"/>
              <a:gd name="connsiteY92" fmla="*/ 2165158 h 6858000"/>
              <a:gd name="connsiteX93" fmla="*/ 1576109 w 2422397"/>
              <a:gd name="connsiteY93" fmla="*/ 2078660 h 6858000"/>
              <a:gd name="connsiteX94" fmla="*/ 1569289 w 2422397"/>
              <a:gd name="connsiteY94" fmla="*/ 2032263 h 6858000"/>
              <a:gd name="connsiteX95" fmla="*/ 1571917 w 2422397"/>
              <a:gd name="connsiteY95" fmla="*/ 1903700 h 6858000"/>
              <a:gd name="connsiteX96" fmla="*/ 1564944 w 2422397"/>
              <a:gd name="connsiteY96" fmla="*/ 1821321 h 6858000"/>
              <a:gd name="connsiteX97" fmla="*/ 1579022 w 2422397"/>
              <a:gd name="connsiteY97" fmla="*/ 1718757 h 6858000"/>
              <a:gd name="connsiteX98" fmla="*/ 1590196 w 2422397"/>
              <a:gd name="connsiteY98" fmla="*/ 1595914 h 6858000"/>
              <a:gd name="connsiteX99" fmla="*/ 1624363 w 2422397"/>
              <a:gd name="connsiteY99" fmla="*/ 1502483 h 6858000"/>
              <a:gd name="connsiteX100" fmla="*/ 1631539 w 2422397"/>
              <a:gd name="connsiteY100" fmla="*/ 1431520 h 6858000"/>
              <a:gd name="connsiteX101" fmla="*/ 1646296 w 2422397"/>
              <a:gd name="connsiteY101" fmla="*/ 1333057 h 6858000"/>
              <a:gd name="connsiteX102" fmla="*/ 1659787 w 2422397"/>
              <a:gd name="connsiteY102" fmla="*/ 1197540 h 6858000"/>
              <a:gd name="connsiteX103" fmla="*/ 1706993 w 2422397"/>
              <a:gd name="connsiteY103" fmla="*/ 1104797 h 6858000"/>
              <a:gd name="connsiteX104" fmla="*/ 1777273 w 2422397"/>
              <a:gd name="connsiteY104" fmla="*/ 916268 h 6858000"/>
              <a:gd name="connsiteX105" fmla="*/ 1850836 w 2422397"/>
              <a:gd name="connsiteY105" fmla="*/ 802826 h 6858000"/>
              <a:gd name="connsiteX106" fmla="*/ 1911831 w 2422397"/>
              <a:gd name="connsiteY106" fmla="*/ 696577 h 6858000"/>
              <a:gd name="connsiteX107" fmla="*/ 1942209 w 2422397"/>
              <a:gd name="connsiteY107" fmla="*/ 575807 h 6858000"/>
              <a:gd name="connsiteX108" fmla="*/ 1951374 w 2422397"/>
              <a:gd name="connsiteY108" fmla="*/ 556682 h 6858000"/>
              <a:gd name="connsiteX109" fmla="*/ 1951170 w 2422397"/>
              <a:gd name="connsiteY109" fmla="*/ 526639 h 6858000"/>
              <a:gd name="connsiteX110" fmla="*/ 1949059 w 2422397"/>
              <a:gd name="connsiteY110" fmla="*/ 405872 h 6858000"/>
              <a:gd name="connsiteX111" fmla="*/ 1935866 w 2422397"/>
              <a:gd name="connsiteY111" fmla="*/ 307622 h 6858000"/>
              <a:gd name="connsiteX112" fmla="*/ 1967790 w 2422397"/>
              <a:gd name="connsiteY112" fmla="*/ 198682 h 6858000"/>
              <a:gd name="connsiteX113" fmla="*/ 1971093 w 2422397"/>
              <a:gd name="connsiteY113" fmla="*/ 127747 h 6858000"/>
              <a:gd name="connsiteX114" fmla="*/ 1951841 w 2422397"/>
              <a:gd name="connsiteY114" fmla="*/ 4678 h 6858000"/>
              <a:gd name="connsiteX115" fmla="*/ 1953649 w 2422397"/>
              <a:gd name="connsiteY115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56158 w 2422397"/>
              <a:gd name="connsiteY8" fmla="*/ 6624029 h 6858000"/>
              <a:gd name="connsiteX9" fmla="*/ 179667 w 2422397"/>
              <a:gd name="connsiteY9" fmla="*/ 6581637 h 6858000"/>
              <a:gd name="connsiteX10" fmla="*/ 168724 w 2422397"/>
              <a:gd name="connsiteY10" fmla="*/ 6547069 h 6858000"/>
              <a:gd name="connsiteX11" fmla="*/ 199197 w 2422397"/>
              <a:gd name="connsiteY11" fmla="*/ 6509743 h 6858000"/>
              <a:gd name="connsiteX12" fmla="*/ 247224 w 2422397"/>
              <a:gd name="connsiteY12" fmla="*/ 6455839 h 6858000"/>
              <a:gd name="connsiteX13" fmla="*/ 270687 w 2422397"/>
              <a:gd name="connsiteY13" fmla="*/ 6418363 h 6858000"/>
              <a:gd name="connsiteX14" fmla="*/ 339376 w 2422397"/>
              <a:gd name="connsiteY14" fmla="*/ 6322934 h 6858000"/>
              <a:gd name="connsiteX15" fmla="*/ 393529 w 2422397"/>
              <a:gd name="connsiteY15" fmla="*/ 6259863 h 6858000"/>
              <a:gd name="connsiteX16" fmla="*/ 443949 w 2422397"/>
              <a:gd name="connsiteY16" fmla="*/ 6218313 h 6858000"/>
              <a:gd name="connsiteX17" fmla="*/ 478259 w 2422397"/>
              <a:gd name="connsiteY17" fmla="*/ 6183918 h 6858000"/>
              <a:gd name="connsiteX18" fmla="*/ 482177 w 2422397"/>
              <a:gd name="connsiteY18" fmla="*/ 6173358 h 6858000"/>
              <a:gd name="connsiteX19" fmla="*/ 482556 w 2422397"/>
              <a:gd name="connsiteY19" fmla="*/ 6173443 h 6858000"/>
              <a:gd name="connsiteX20" fmla="*/ 485673 w 2422397"/>
              <a:gd name="connsiteY20" fmla="*/ 6162875 h 6858000"/>
              <a:gd name="connsiteX21" fmla="*/ 524588 w 2422397"/>
              <a:gd name="connsiteY21" fmla="*/ 6111327 h 6858000"/>
              <a:gd name="connsiteX22" fmla="*/ 547843 w 2422397"/>
              <a:gd name="connsiteY22" fmla="*/ 6075666 h 6858000"/>
              <a:gd name="connsiteX23" fmla="*/ 562259 w 2422397"/>
              <a:gd name="connsiteY23" fmla="*/ 6054865 h 6858000"/>
              <a:gd name="connsiteX24" fmla="*/ 571463 w 2422397"/>
              <a:gd name="connsiteY24" fmla="*/ 6045606 h 6858000"/>
              <a:gd name="connsiteX25" fmla="*/ 573012 w 2422397"/>
              <a:gd name="connsiteY25" fmla="*/ 6046223 h 6858000"/>
              <a:gd name="connsiteX26" fmla="*/ 584071 w 2422397"/>
              <a:gd name="connsiteY26" fmla="*/ 5992286 h 6858000"/>
              <a:gd name="connsiteX27" fmla="*/ 587812 w 2422397"/>
              <a:gd name="connsiteY27" fmla="*/ 5987907 h 6858000"/>
              <a:gd name="connsiteX28" fmla="*/ 592115 w 2422397"/>
              <a:gd name="connsiteY28" fmla="*/ 5949187 h 6858000"/>
              <a:gd name="connsiteX29" fmla="*/ 595889 w 2422397"/>
              <a:gd name="connsiteY29" fmla="*/ 5931081 h 6858000"/>
              <a:gd name="connsiteX30" fmla="*/ 593758 w 2422397"/>
              <a:gd name="connsiteY30" fmla="*/ 5922047 h 6858000"/>
              <a:gd name="connsiteX31" fmla="*/ 600949 w 2422397"/>
              <a:gd name="connsiteY31" fmla="*/ 5897316 h 6858000"/>
              <a:gd name="connsiteX32" fmla="*/ 602981 w 2422397"/>
              <a:gd name="connsiteY32" fmla="*/ 5895955 h 6858000"/>
              <a:gd name="connsiteX33" fmla="*/ 604430 w 2422397"/>
              <a:gd name="connsiteY33" fmla="*/ 5870052 h 6858000"/>
              <a:gd name="connsiteX34" fmla="*/ 631983 w 2422397"/>
              <a:gd name="connsiteY34" fmla="*/ 5814475 h 6858000"/>
              <a:gd name="connsiteX35" fmla="*/ 678370 w 2422397"/>
              <a:gd name="connsiteY35" fmla="*/ 5652188 h 6858000"/>
              <a:gd name="connsiteX36" fmla="*/ 694129 w 2422397"/>
              <a:gd name="connsiteY36" fmla="*/ 5471630 h 6858000"/>
              <a:gd name="connsiteX37" fmla="*/ 723657 w 2422397"/>
              <a:gd name="connsiteY37" fmla="*/ 5356170 h 6858000"/>
              <a:gd name="connsiteX38" fmla="*/ 723661 w 2422397"/>
              <a:gd name="connsiteY38" fmla="*/ 5356076 h 6858000"/>
              <a:gd name="connsiteX39" fmla="*/ 720651 w 2422397"/>
              <a:gd name="connsiteY39" fmla="*/ 5331990 h 6858000"/>
              <a:gd name="connsiteX40" fmla="*/ 725358 w 2422397"/>
              <a:gd name="connsiteY40" fmla="*/ 5309193 h 6858000"/>
              <a:gd name="connsiteX41" fmla="*/ 726926 w 2422397"/>
              <a:gd name="connsiteY41" fmla="*/ 5311182 h 6858000"/>
              <a:gd name="connsiteX42" fmla="*/ 727761 w 2422397"/>
              <a:gd name="connsiteY42" fmla="*/ 5304702 h 6858000"/>
              <a:gd name="connsiteX43" fmla="*/ 732974 w 2422397"/>
              <a:gd name="connsiteY43" fmla="*/ 5303522 h 6858000"/>
              <a:gd name="connsiteX44" fmla="*/ 762873 w 2422397"/>
              <a:gd name="connsiteY44" fmla="*/ 5269094 h 6858000"/>
              <a:gd name="connsiteX45" fmla="*/ 784867 w 2422397"/>
              <a:gd name="connsiteY45" fmla="*/ 5235785 h 6858000"/>
              <a:gd name="connsiteX46" fmla="*/ 796271 w 2422397"/>
              <a:gd name="connsiteY46" fmla="*/ 5175473 h 6858000"/>
              <a:gd name="connsiteX47" fmla="*/ 821529 w 2422397"/>
              <a:gd name="connsiteY47" fmla="*/ 5012929 h 6858000"/>
              <a:gd name="connsiteX48" fmla="*/ 846340 w 2422397"/>
              <a:gd name="connsiteY48" fmla="*/ 4944976 h 6858000"/>
              <a:gd name="connsiteX49" fmla="*/ 840157 w 2422397"/>
              <a:gd name="connsiteY49" fmla="*/ 4872869 h 6858000"/>
              <a:gd name="connsiteX50" fmla="*/ 855718 w 2422397"/>
              <a:gd name="connsiteY50" fmla="*/ 4850916 h 6858000"/>
              <a:gd name="connsiteX51" fmla="*/ 858709 w 2422397"/>
              <a:gd name="connsiteY51" fmla="*/ 4847264 h 6858000"/>
              <a:gd name="connsiteX52" fmla="*/ 863990 w 2422397"/>
              <a:gd name="connsiteY52" fmla="*/ 4829718 h 6858000"/>
              <a:gd name="connsiteX53" fmla="*/ 873842 w 2422397"/>
              <a:gd name="connsiteY53" fmla="*/ 4828439 h 6858000"/>
              <a:gd name="connsiteX54" fmla="*/ 887779 w 2422397"/>
              <a:gd name="connsiteY54" fmla="*/ 4804655 h 6858000"/>
              <a:gd name="connsiteX55" fmla="*/ 893894 w 2422397"/>
              <a:gd name="connsiteY55" fmla="*/ 4777060 h 6858000"/>
              <a:gd name="connsiteX56" fmla="*/ 883546 w 2422397"/>
              <a:gd name="connsiteY56" fmla="*/ 4777089 h 6858000"/>
              <a:gd name="connsiteX57" fmla="*/ 883812 w 2422397"/>
              <a:gd name="connsiteY57" fmla="*/ 4774559 h 6858000"/>
              <a:gd name="connsiteX58" fmla="*/ 903401 w 2422397"/>
              <a:gd name="connsiteY58" fmla="*/ 4679442 h 6858000"/>
              <a:gd name="connsiteX59" fmla="*/ 916253 w 2422397"/>
              <a:gd name="connsiteY59" fmla="*/ 4651970 h 6858000"/>
              <a:gd name="connsiteX60" fmla="*/ 922608 w 2422397"/>
              <a:gd name="connsiteY60" fmla="*/ 4649785 h 6858000"/>
              <a:gd name="connsiteX61" fmla="*/ 924139 w 2422397"/>
              <a:gd name="connsiteY61" fmla="*/ 4631605 h 6858000"/>
              <a:gd name="connsiteX62" fmla="*/ 920872 w 2422397"/>
              <a:gd name="connsiteY62" fmla="*/ 4609075 h 6858000"/>
              <a:gd name="connsiteX63" fmla="*/ 941607 w 2422397"/>
              <a:gd name="connsiteY63" fmla="*/ 4514226 h 6858000"/>
              <a:gd name="connsiteX64" fmla="*/ 957889 w 2422397"/>
              <a:gd name="connsiteY64" fmla="*/ 4481699 h 6858000"/>
              <a:gd name="connsiteX65" fmla="*/ 974975 w 2422397"/>
              <a:gd name="connsiteY65" fmla="*/ 4433921 h 6858000"/>
              <a:gd name="connsiteX66" fmla="*/ 1011638 w 2422397"/>
              <a:gd name="connsiteY66" fmla="*/ 4352312 h 6858000"/>
              <a:gd name="connsiteX67" fmla="*/ 1049579 w 2422397"/>
              <a:gd name="connsiteY67" fmla="*/ 4237953 h 6858000"/>
              <a:gd name="connsiteX68" fmla="*/ 1041314 w 2422397"/>
              <a:gd name="connsiteY68" fmla="*/ 4139706 h 6858000"/>
              <a:gd name="connsiteX69" fmla="*/ 1049328 w 2422397"/>
              <a:gd name="connsiteY69" fmla="*/ 4134671 h 6858000"/>
              <a:gd name="connsiteX70" fmla="*/ 1061133 w 2422397"/>
              <a:gd name="connsiteY70" fmla="*/ 4074160 h 6858000"/>
              <a:gd name="connsiteX71" fmla="*/ 1059121 w 2422397"/>
              <a:gd name="connsiteY71" fmla="*/ 3844497 h 6858000"/>
              <a:gd name="connsiteX72" fmla="*/ 1083386 w 2422397"/>
              <a:gd name="connsiteY72" fmla="*/ 3726730 h 6858000"/>
              <a:gd name="connsiteX73" fmla="*/ 1098990 w 2422397"/>
              <a:gd name="connsiteY73" fmla="*/ 3687782 h 6858000"/>
              <a:gd name="connsiteX74" fmla="*/ 1124701 w 2422397"/>
              <a:gd name="connsiteY74" fmla="*/ 3622348 h 6858000"/>
              <a:gd name="connsiteX75" fmla="*/ 1161137 w 2422397"/>
              <a:gd name="connsiteY75" fmla="*/ 3580464 h 6858000"/>
              <a:gd name="connsiteX76" fmla="*/ 1175812 w 2422397"/>
              <a:gd name="connsiteY76" fmla="*/ 3522969 h 6858000"/>
              <a:gd name="connsiteX77" fmla="*/ 1156951 w 2422397"/>
              <a:gd name="connsiteY77" fmla="*/ 3500538 h 6858000"/>
              <a:gd name="connsiteX78" fmla="*/ 1179877 w 2422397"/>
              <a:gd name="connsiteY78" fmla="*/ 3441984 h 6858000"/>
              <a:gd name="connsiteX79" fmla="*/ 1217096 w 2422397"/>
              <a:gd name="connsiteY79" fmla="*/ 3354156 h 6858000"/>
              <a:gd name="connsiteX80" fmla="*/ 1232811 w 2422397"/>
              <a:gd name="connsiteY80" fmla="*/ 3301153 h 6858000"/>
              <a:gd name="connsiteX81" fmla="*/ 1281985 w 2422397"/>
              <a:gd name="connsiteY81" fmla="*/ 3158933 h 6858000"/>
              <a:gd name="connsiteX82" fmla="*/ 1335997 w 2422397"/>
              <a:gd name="connsiteY82" fmla="*/ 3018423 h 6858000"/>
              <a:gd name="connsiteX83" fmla="*/ 1394864 w 2422397"/>
              <a:gd name="connsiteY83" fmla="*/ 2946152 h 6858000"/>
              <a:gd name="connsiteX84" fmla="*/ 1436360 w 2422397"/>
              <a:gd name="connsiteY84" fmla="*/ 2829469 h 6858000"/>
              <a:gd name="connsiteX85" fmla="*/ 1447242 w 2422397"/>
              <a:gd name="connsiteY85" fmla="*/ 2811546 h 6858000"/>
              <a:gd name="connsiteX86" fmla="*/ 1449881 w 2422397"/>
              <a:gd name="connsiteY86" fmla="*/ 2781535 h 6858000"/>
              <a:gd name="connsiteX87" fmla="*/ 1459218 w 2422397"/>
              <a:gd name="connsiteY87" fmla="*/ 2660724 h 6858000"/>
              <a:gd name="connsiteX88" fmla="*/ 1455455 w 2422397"/>
              <a:gd name="connsiteY88" fmla="*/ 2560980 h 6858000"/>
              <a:gd name="connsiteX89" fmla="*/ 1497362 w 2422397"/>
              <a:gd name="connsiteY89" fmla="*/ 2456303 h 6858000"/>
              <a:gd name="connsiteX90" fmla="*/ 1507343 w 2422397"/>
              <a:gd name="connsiteY90" fmla="*/ 2385923 h 6858000"/>
              <a:gd name="connsiteX91" fmla="*/ 1499931 w 2422397"/>
              <a:gd name="connsiteY91" fmla="*/ 2260635 h 6858000"/>
              <a:gd name="connsiteX92" fmla="*/ 1569381 w 2422397"/>
              <a:gd name="connsiteY92" fmla="*/ 2165158 h 6858000"/>
              <a:gd name="connsiteX93" fmla="*/ 1576109 w 2422397"/>
              <a:gd name="connsiteY93" fmla="*/ 2078660 h 6858000"/>
              <a:gd name="connsiteX94" fmla="*/ 1564751 w 2422397"/>
              <a:gd name="connsiteY94" fmla="*/ 2009574 h 6858000"/>
              <a:gd name="connsiteX95" fmla="*/ 1571917 w 2422397"/>
              <a:gd name="connsiteY95" fmla="*/ 1903700 h 6858000"/>
              <a:gd name="connsiteX96" fmla="*/ 1564944 w 2422397"/>
              <a:gd name="connsiteY96" fmla="*/ 1821321 h 6858000"/>
              <a:gd name="connsiteX97" fmla="*/ 1579022 w 2422397"/>
              <a:gd name="connsiteY97" fmla="*/ 1718757 h 6858000"/>
              <a:gd name="connsiteX98" fmla="*/ 1590196 w 2422397"/>
              <a:gd name="connsiteY98" fmla="*/ 1595914 h 6858000"/>
              <a:gd name="connsiteX99" fmla="*/ 1624363 w 2422397"/>
              <a:gd name="connsiteY99" fmla="*/ 1502483 h 6858000"/>
              <a:gd name="connsiteX100" fmla="*/ 1631539 w 2422397"/>
              <a:gd name="connsiteY100" fmla="*/ 1431520 h 6858000"/>
              <a:gd name="connsiteX101" fmla="*/ 1646296 w 2422397"/>
              <a:gd name="connsiteY101" fmla="*/ 1333057 h 6858000"/>
              <a:gd name="connsiteX102" fmla="*/ 1659787 w 2422397"/>
              <a:gd name="connsiteY102" fmla="*/ 1197540 h 6858000"/>
              <a:gd name="connsiteX103" fmla="*/ 1706993 w 2422397"/>
              <a:gd name="connsiteY103" fmla="*/ 1104797 h 6858000"/>
              <a:gd name="connsiteX104" fmla="*/ 1777273 w 2422397"/>
              <a:gd name="connsiteY104" fmla="*/ 916268 h 6858000"/>
              <a:gd name="connsiteX105" fmla="*/ 1850836 w 2422397"/>
              <a:gd name="connsiteY105" fmla="*/ 802826 h 6858000"/>
              <a:gd name="connsiteX106" fmla="*/ 1911831 w 2422397"/>
              <a:gd name="connsiteY106" fmla="*/ 696577 h 6858000"/>
              <a:gd name="connsiteX107" fmla="*/ 1942209 w 2422397"/>
              <a:gd name="connsiteY107" fmla="*/ 575807 h 6858000"/>
              <a:gd name="connsiteX108" fmla="*/ 1951374 w 2422397"/>
              <a:gd name="connsiteY108" fmla="*/ 556682 h 6858000"/>
              <a:gd name="connsiteX109" fmla="*/ 1951170 w 2422397"/>
              <a:gd name="connsiteY109" fmla="*/ 526639 h 6858000"/>
              <a:gd name="connsiteX110" fmla="*/ 1949059 w 2422397"/>
              <a:gd name="connsiteY110" fmla="*/ 405872 h 6858000"/>
              <a:gd name="connsiteX111" fmla="*/ 1935866 w 2422397"/>
              <a:gd name="connsiteY111" fmla="*/ 307622 h 6858000"/>
              <a:gd name="connsiteX112" fmla="*/ 1967790 w 2422397"/>
              <a:gd name="connsiteY112" fmla="*/ 198682 h 6858000"/>
              <a:gd name="connsiteX113" fmla="*/ 1971093 w 2422397"/>
              <a:gd name="connsiteY113" fmla="*/ 127747 h 6858000"/>
              <a:gd name="connsiteX114" fmla="*/ 1951841 w 2422397"/>
              <a:gd name="connsiteY114" fmla="*/ 4678 h 6858000"/>
              <a:gd name="connsiteX115" fmla="*/ 1953649 w 2422397"/>
              <a:gd name="connsiteY115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56158 w 2422397"/>
              <a:gd name="connsiteY8" fmla="*/ 6624029 h 6858000"/>
              <a:gd name="connsiteX9" fmla="*/ 179667 w 2422397"/>
              <a:gd name="connsiteY9" fmla="*/ 6581637 h 6858000"/>
              <a:gd name="connsiteX10" fmla="*/ 168724 w 2422397"/>
              <a:gd name="connsiteY10" fmla="*/ 6547069 h 6858000"/>
              <a:gd name="connsiteX11" fmla="*/ 199197 w 2422397"/>
              <a:gd name="connsiteY11" fmla="*/ 6509743 h 6858000"/>
              <a:gd name="connsiteX12" fmla="*/ 247224 w 2422397"/>
              <a:gd name="connsiteY12" fmla="*/ 6455839 h 6858000"/>
              <a:gd name="connsiteX13" fmla="*/ 270687 w 2422397"/>
              <a:gd name="connsiteY13" fmla="*/ 6418363 h 6858000"/>
              <a:gd name="connsiteX14" fmla="*/ 339376 w 2422397"/>
              <a:gd name="connsiteY14" fmla="*/ 6322934 h 6858000"/>
              <a:gd name="connsiteX15" fmla="*/ 393529 w 2422397"/>
              <a:gd name="connsiteY15" fmla="*/ 6259863 h 6858000"/>
              <a:gd name="connsiteX16" fmla="*/ 443949 w 2422397"/>
              <a:gd name="connsiteY16" fmla="*/ 6218313 h 6858000"/>
              <a:gd name="connsiteX17" fmla="*/ 478259 w 2422397"/>
              <a:gd name="connsiteY17" fmla="*/ 6183918 h 6858000"/>
              <a:gd name="connsiteX18" fmla="*/ 482177 w 2422397"/>
              <a:gd name="connsiteY18" fmla="*/ 6173358 h 6858000"/>
              <a:gd name="connsiteX19" fmla="*/ 482556 w 2422397"/>
              <a:gd name="connsiteY19" fmla="*/ 6173443 h 6858000"/>
              <a:gd name="connsiteX20" fmla="*/ 485673 w 2422397"/>
              <a:gd name="connsiteY20" fmla="*/ 6162875 h 6858000"/>
              <a:gd name="connsiteX21" fmla="*/ 524588 w 2422397"/>
              <a:gd name="connsiteY21" fmla="*/ 6111327 h 6858000"/>
              <a:gd name="connsiteX22" fmla="*/ 547843 w 2422397"/>
              <a:gd name="connsiteY22" fmla="*/ 6075666 h 6858000"/>
              <a:gd name="connsiteX23" fmla="*/ 562259 w 2422397"/>
              <a:gd name="connsiteY23" fmla="*/ 6054865 h 6858000"/>
              <a:gd name="connsiteX24" fmla="*/ 571463 w 2422397"/>
              <a:gd name="connsiteY24" fmla="*/ 6045606 h 6858000"/>
              <a:gd name="connsiteX25" fmla="*/ 573012 w 2422397"/>
              <a:gd name="connsiteY25" fmla="*/ 6046223 h 6858000"/>
              <a:gd name="connsiteX26" fmla="*/ 584071 w 2422397"/>
              <a:gd name="connsiteY26" fmla="*/ 5992286 h 6858000"/>
              <a:gd name="connsiteX27" fmla="*/ 587812 w 2422397"/>
              <a:gd name="connsiteY27" fmla="*/ 5987907 h 6858000"/>
              <a:gd name="connsiteX28" fmla="*/ 592115 w 2422397"/>
              <a:gd name="connsiteY28" fmla="*/ 5949187 h 6858000"/>
              <a:gd name="connsiteX29" fmla="*/ 595889 w 2422397"/>
              <a:gd name="connsiteY29" fmla="*/ 5931081 h 6858000"/>
              <a:gd name="connsiteX30" fmla="*/ 593758 w 2422397"/>
              <a:gd name="connsiteY30" fmla="*/ 5922047 h 6858000"/>
              <a:gd name="connsiteX31" fmla="*/ 600949 w 2422397"/>
              <a:gd name="connsiteY31" fmla="*/ 5897316 h 6858000"/>
              <a:gd name="connsiteX32" fmla="*/ 602981 w 2422397"/>
              <a:gd name="connsiteY32" fmla="*/ 5895955 h 6858000"/>
              <a:gd name="connsiteX33" fmla="*/ 604430 w 2422397"/>
              <a:gd name="connsiteY33" fmla="*/ 5870052 h 6858000"/>
              <a:gd name="connsiteX34" fmla="*/ 631983 w 2422397"/>
              <a:gd name="connsiteY34" fmla="*/ 5814475 h 6858000"/>
              <a:gd name="connsiteX35" fmla="*/ 678370 w 2422397"/>
              <a:gd name="connsiteY35" fmla="*/ 5652188 h 6858000"/>
              <a:gd name="connsiteX36" fmla="*/ 694129 w 2422397"/>
              <a:gd name="connsiteY36" fmla="*/ 5471630 h 6858000"/>
              <a:gd name="connsiteX37" fmla="*/ 723657 w 2422397"/>
              <a:gd name="connsiteY37" fmla="*/ 5356170 h 6858000"/>
              <a:gd name="connsiteX38" fmla="*/ 723661 w 2422397"/>
              <a:gd name="connsiteY38" fmla="*/ 5356076 h 6858000"/>
              <a:gd name="connsiteX39" fmla="*/ 720651 w 2422397"/>
              <a:gd name="connsiteY39" fmla="*/ 5331990 h 6858000"/>
              <a:gd name="connsiteX40" fmla="*/ 725358 w 2422397"/>
              <a:gd name="connsiteY40" fmla="*/ 5309193 h 6858000"/>
              <a:gd name="connsiteX41" fmla="*/ 726926 w 2422397"/>
              <a:gd name="connsiteY41" fmla="*/ 5311182 h 6858000"/>
              <a:gd name="connsiteX42" fmla="*/ 727761 w 2422397"/>
              <a:gd name="connsiteY42" fmla="*/ 5304702 h 6858000"/>
              <a:gd name="connsiteX43" fmla="*/ 732974 w 2422397"/>
              <a:gd name="connsiteY43" fmla="*/ 5303522 h 6858000"/>
              <a:gd name="connsiteX44" fmla="*/ 762873 w 2422397"/>
              <a:gd name="connsiteY44" fmla="*/ 5269094 h 6858000"/>
              <a:gd name="connsiteX45" fmla="*/ 784867 w 2422397"/>
              <a:gd name="connsiteY45" fmla="*/ 5235785 h 6858000"/>
              <a:gd name="connsiteX46" fmla="*/ 796271 w 2422397"/>
              <a:gd name="connsiteY46" fmla="*/ 5175473 h 6858000"/>
              <a:gd name="connsiteX47" fmla="*/ 821529 w 2422397"/>
              <a:gd name="connsiteY47" fmla="*/ 5012929 h 6858000"/>
              <a:gd name="connsiteX48" fmla="*/ 846340 w 2422397"/>
              <a:gd name="connsiteY48" fmla="*/ 4944976 h 6858000"/>
              <a:gd name="connsiteX49" fmla="*/ 840157 w 2422397"/>
              <a:gd name="connsiteY49" fmla="*/ 4872869 h 6858000"/>
              <a:gd name="connsiteX50" fmla="*/ 855718 w 2422397"/>
              <a:gd name="connsiteY50" fmla="*/ 4850916 h 6858000"/>
              <a:gd name="connsiteX51" fmla="*/ 858709 w 2422397"/>
              <a:gd name="connsiteY51" fmla="*/ 4847264 h 6858000"/>
              <a:gd name="connsiteX52" fmla="*/ 863990 w 2422397"/>
              <a:gd name="connsiteY52" fmla="*/ 4829718 h 6858000"/>
              <a:gd name="connsiteX53" fmla="*/ 873842 w 2422397"/>
              <a:gd name="connsiteY53" fmla="*/ 4828439 h 6858000"/>
              <a:gd name="connsiteX54" fmla="*/ 887779 w 2422397"/>
              <a:gd name="connsiteY54" fmla="*/ 4804655 h 6858000"/>
              <a:gd name="connsiteX55" fmla="*/ 893894 w 2422397"/>
              <a:gd name="connsiteY55" fmla="*/ 4777060 h 6858000"/>
              <a:gd name="connsiteX56" fmla="*/ 883546 w 2422397"/>
              <a:gd name="connsiteY56" fmla="*/ 4777089 h 6858000"/>
              <a:gd name="connsiteX57" fmla="*/ 883812 w 2422397"/>
              <a:gd name="connsiteY57" fmla="*/ 4774559 h 6858000"/>
              <a:gd name="connsiteX58" fmla="*/ 903401 w 2422397"/>
              <a:gd name="connsiteY58" fmla="*/ 4679442 h 6858000"/>
              <a:gd name="connsiteX59" fmla="*/ 916253 w 2422397"/>
              <a:gd name="connsiteY59" fmla="*/ 4651970 h 6858000"/>
              <a:gd name="connsiteX60" fmla="*/ 922608 w 2422397"/>
              <a:gd name="connsiteY60" fmla="*/ 4649785 h 6858000"/>
              <a:gd name="connsiteX61" fmla="*/ 924139 w 2422397"/>
              <a:gd name="connsiteY61" fmla="*/ 4631605 h 6858000"/>
              <a:gd name="connsiteX62" fmla="*/ 920872 w 2422397"/>
              <a:gd name="connsiteY62" fmla="*/ 4609075 h 6858000"/>
              <a:gd name="connsiteX63" fmla="*/ 941607 w 2422397"/>
              <a:gd name="connsiteY63" fmla="*/ 4514226 h 6858000"/>
              <a:gd name="connsiteX64" fmla="*/ 957889 w 2422397"/>
              <a:gd name="connsiteY64" fmla="*/ 4481699 h 6858000"/>
              <a:gd name="connsiteX65" fmla="*/ 974975 w 2422397"/>
              <a:gd name="connsiteY65" fmla="*/ 4433921 h 6858000"/>
              <a:gd name="connsiteX66" fmla="*/ 1011638 w 2422397"/>
              <a:gd name="connsiteY66" fmla="*/ 4352312 h 6858000"/>
              <a:gd name="connsiteX67" fmla="*/ 1049579 w 2422397"/>
              <a:gd name="connsiteY67" fmla="*/ 4237953 h 6858000"/>
              <a:gd name="connsiteX68" fmla="*/ 1041314 w 2422397"/>
              <a:gd name="connsiteY68" fmla="*/ 4139706 h 6858000"/>
              <a:gd name="connsiteX69" fmla="*/ 1049328 w 2422397"/>
              <a:gd name="connsiteY69" fmla="*/ 4134671 h 6858000"/>
              <a:gd name="connsiteX70" fmla="*/ 1061133 w 2422397"/>
              <a:gd name="connsiteY70" fmla="*/ 4074160 h 6858000"/>
              <a:gd name="connsiteX71" fmla="*/ 1059121 w 2422397"/>
              <a:gd name="connsiteY71" fmla="*/ 3844497 h 6858000"/>
              <a:gd name="connsiteX72" fmla="*/ 1083386 w 2422397"/>
              <a:gd name="connsiteY72" fmla="*/ 3726730 h 6858000"/>
              <a:gd name="connsiteX73" fmla="*/ 1098990 w 2422397"/>
              <a:gd name="connsiteY73" fmla="*/ 3687782 h 6858000"/>
              <a:gd name="connsiteX74" fmla="*/ 1124701 w 2422397"/>
              <a:gd name="connsiteY74" fmla="*/ 3622348 h 6858000"/>
              <a:gd name="connsiteX75" fmla="*/ 1161137 w 2422397"/>
              <a:gd name="connsiteY75" fmla="*/ 3580464 h 6858000"/>
              <a:gd name="connsiteX76" fmla="*/ 1175812 w 2422397"/>
              <a:gd name="connsiteY76" fmla="*/ 3522969 h 6858000"/>
              <a:gd name="connsiteX77" fmla="*/ 1156951 w 2422397"/>
              <a:gd name="connsiteY77" fmla="*/ 3500538 h 6858000"/>
              <a:gd name="connsiteX78" fmla="*/ 1179877 w 2422397"/>
              <a:gd name="connsiteY78" fmla="*/ 3441984 h 6858000"/>
              <a:gd name="connsiteX79" fmla="*/ 1217096 w 2422397"/>
              <a:gd name="connsiteY79" fmla="*/ 3354156 h 6858000"/>
              <a:gd name="connsiteX80" fmla="*/ 1232811 w 2422397"/>
              <a:gd name="connsiteY80" fmla="*/ 3301153 h 6858000"/>
              <a:gd name="connsiteX81" fmla="*/ 1281985 w 2422397"/>
              <a:gd name="connsiteY81" fmla="*/ 3158933 h 6858000"/>
              <a:gd name="connsiteX82" fmla="*/ 1335997 w 2422397"/>
              <a:gd name="connsiteY82" fmla="*/ 3018423 h 6858000"/>
              <a:gd name="connsiteX83" fmla="*/ 1394864 w 2422397"/>
              <a:gd name="connsiteY83" fmla="*/ 2946152 h 6858000"/>
              <a:gd name="connsiteX84" fmla="*/ 1436360 w 2422397"/>
              <a:gd name="connsiteY84" fmla="*/ 2829469 h 6858000"/>
              <a:gd name="connsiteX85" fmla="*/ 1447242 w 2422397"/>
              <a:gd name="connsiteY85" fmla="*/ 2811546 h 6858000"/>
              <a:gd name="connsiteX86" fmla="*/ 1449881 w 2422397"/>
              <a:gd name="connsiteY86" fmla="*/ 2781535 h 6858000"/>
              <a:gd name="connsiteX87" fmla="*/ 1459218 w 2422397"/>
              <a:gd name="connsiteY87" fmla="*/ 2660724 h 6858000"/>
              <a:gd name="connsiteX88" fmla="*/ 1455455 w 2422397"/>
              <a:gd name="connsiteY88" fmla="*/ 2560980 h 6858000"/>
              <a:gd name="connsiteX89" fmla="*/ 1497362 w 2422397"/>
              <a:gd name="connsiteY89" fmla="*/ 2456303 h 6858000"/>
              <a:gd name="connsiteX90" fmla="*/ 1507343 w 2422397"/>
              <a:gd name="connsiteY90" fmla="*/ 2385923 h 6858000"/>
              <a:gd name="connsiteX91" fmla="*/ 1540772 w 2422397"/>
              <a:gd name="connsiteY91" fmla="*/ 2256097 h 6858000"/>
              <a:gd name="connsiteX92" fmla="*/ 1569381 w 2422397"/>
              <a:gd name="connsiteY92" fmla="*/ 2165158 h 6858000"/>
              <a:gd name="connsiteX93" fmla="*/ 1576109 w 2422397"/>
              <a:gd name="connsiteY93" fmla="*/ 2078660 h 6858000"/>
              <a:gd name="connsiteX94" fmla="*/ 1564751 w 2422397"/>
              <a:gd name="connsiteY94" fmla="*/ 2009574 h 6858000"/>
              <a:gd name="connsiteX95" fmla="*/ 1571917 w 2422397"/>
              <a:gd name="connsiteY95" fmla="*/ 1903700 h 6858000"/>
              <a:gd name="connsiteX96" fmla="*/ 1564944 w 2422397"/>
              <a:gd name="connsiteY96" fmla="*/ 1821321 h 6858000"/>
              <a:gd name="connsiteX97" fmla="*/ 1579022 w 2422397"/>
              <a:gd name="connsiteY97" fmla="*/ 1718757 h 6858000"/>
              <a:gd name="connsiteX98" fmla="*/ 1590196 w 2422397"/>
              <a:gd name="connsiteY98" fmla="*/ 1595914 h 6858000"/>
              <a:gd name="connsiteX99" fmla="*/ 1624363 w 2422397"/>
              <a:gd name="connsiteY99" fmla="*/ 1502483 h 6858000"/>
              <a:gd name="connsiteX100" fmla="*/ 1631539 w 2422397"/>
              <a:gd name="connsiteY100" fmla="*/ 1431520 h 6858000"/>
              <a:gd name="connsiteX101" fmla="*/ 1646296 w 2422397"/>
              <a:gd name="connsiteY101" fmla="*/ 1333057 h 6858000"/>
              <a:gd name="connsiteX102" fmla="*/ 1659787 w 2422397"/>
              <a:gd name="connsiteY102" fmla="*/ 1197540 h 6858000"/>
              <a:gd name="connsiteX103" fmla="*/ 1706993 w 2422397"/>
              <a:gd name="connsiteY103" fmla="*/ 1104797 h 6858000"/>
              <a:gd name="connsiteX104" fmla="*/ 1777273 w 2422397"/>
              <a:gd name="connsiteY104" fmla="*/ 916268 h 6858000"/>
              <a:gd name="connsiteX105" fmla="*/ 1850836 w 2422397"/>
              <a:gd name="connsiteY105" fmla="*/ 802826 h 6858000"/>
              <a:gd name="connsiteX106" fmla="*/ 1911831 w 2422397"/>
              <a:gd name="connsiteY106" fmla="*/ 696577 h 6858000"/>
              <a:gd name="connsiteX107" fmla="*/ 1942209 w 2422397"/>
              <a:gd name="connsiteY107" fmla="*/ 575807 h 6858000"/>
              <a:gd name="connsiteX108" fmla="*/ 1951374 w 2422397"/>
              <a:gd name="connsiteY108" fmla="*/ 556682 h 6858000"/>
              <a:gd name="connsiteX109" fmla="*/ 1951170 w 2422397"/>
              <a:gd name="connsiteY109" fmla="*/ 526639 h 6858000"/>
              <a:gd name="connsiteX110" fmla="*/ 1949059 w 2422397"/>
              <a:gd name="connsiteY110" fmla="*/ 405872 h 6858000"/>
              <a:gd name="connsiteX111" fmla="*/ 1935866 w 2422397"/>
              <a:gd name="connsiteY111" fmla="*/ 307622 h 6858000"/>
              <a:gd name="connsiteX112" fmla="*/ 1967790 w 2422397"/>
              <a:gd name="connsiteY112" fmla="*/ 198682 h 6858000"/>
              <a:gd name="connsiteX113" fmla="*/ 1971093 w 2422397"/>
              <a:gd name="connsiteY113" fmla="*/ 127747 h 6858000"/>
              <a:gd name="connsiteX114" fmla="*/ 1951841 w 2422397"/>
              <a:gd name="connsiteY114" fmla="*/ 4678 h 6858000"/>
              <a:gd name="connsiteX115" fmla="*/ 1953649 w 2422397"/>
              <a:gd name="connsiteY115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56158 w 2422397"/>
              <a:gd name="connsiteY8" fmla="*/ 6624029 h 6858000"/>
              <a:gd name="connsiteX9" fmla="*/ 179667 w 2422397"/>
              <a:gd name="connsiteY9" fmla="*/ 6581637 h 6858000"/>
              <a:gd name="connsiteX10" fmla="*/ 168724 w 2422397"/>
              <a:gd name="connsiteY10" fmla="*/ 6547069 h 6858000"/>
              <a:gd name="connsiteX11" fmla="*/ 199197 w 2422397"/>
              <a:gd name="connsiteY11" fmla="*/ 6509743 h 6858000"/>
              <a:gd name="connsiteX12" fmla="*/ 247224 w 2422397"/>
              <a:gd name="connsiteY12" fmla="*/ 6455839 h 6858000"/>
              <a:gd name="connsiteX13" fmla="*/ 270687 w 2422397"/>
              <a:gd name="connsiteY13" fmla="*/ 6418363 h 6858000"/>
              <a:gd name="connsiteX14" fmla="*/ 339376 w 2422397"/>
              <a:gd name="connsiteY14" fmla="*/ 6322934 h 6858000"/>
              <a:gd name="connsiteX15" fmla="*/ 393529 w 2422397"/>
              <a:gd name="connsiteY15" fmla="*/ 6259863 h 6858000"/>
              <a:gd name="connsiteX16" fmla="*/ 443949 w 2422397"/>
              <a:gd name="connsiteY16" fmla="*/ 6218313 h 6858000"/>
              <a:gd name="connsiteX17" fmla="*/ 478259 w 2422397"/>
              <a:gd name="connsiteY17" fmla="*/ 6183918 h 6858000"/>
              <a:gd name="connsiteX18" fmla="*/ 482177 w 2422397"/>
              <a:gd name="connsiteY18" fmla="*/ 6173358 h 6858000"/>
              <a:gd name="connsiteX19" fmla="*/ 482556 w 2422397"/>
              <a:gd name="connsiteY19" fmla="*/ 6173443 h 6858000"/>
              <a:gd name="connsiteX20" fmla="*/ 485673 w 2422397"/>
              <a:gd name="connsiteY20" fmla="*/ 6162875 h 6858000"/>
              <a:gd name="connsiteX21" fmla="*/ 524588 w 2422397"/>
              <a:gd name="connsiteY21" fmla="*/ 6111327 h 6858000"/>
              <a:gd name="connsiteX22" fmla="*/ 547843 w 2422397"/>
              <a:gd name="connsiteY22" fmla="*/ 6075666 h 6858000"/>
              <a:gd name="connsiteX23" fmla="*/ 562259 w 2422397"/>
              <a:gd name="connsiteY23" fmla="*/ 6054865 h 6858000"/>
              <a:gd name="connsiteX24" fmla="*/ 571463 w 2422397"/>
              <a:gd name="connsiteY24" fmla="*/ 6045606 h 6858000"/>
              <a:gd name="connsiteX25" fmla="*/ 573012 w 2422397"/>
              <a:gd name="connsiteY25" fmla="*/ 6046223 h 6858000"/>
              <a:gd name="connsiteX26" fmla="*/ 584071 w 2422397"/>
              <a:gd name="connsiteY26" fmla="*/ 5992286 h 6858000"/>
              <a:gd name="connsiteX27" fmla="*/ 587812 w 2422397"/>
              <a:gd name="connsiteY27" fmla="*/ 5987907 h 6858000"/>
              <a:gd name="connsiteX28" fmla="*/ 592115 w 2422397"/>
              <a:gd name="connsiteY28" fmla="*/ 5949187 h 6858000"/>
              <a:gd name="connsiteX29" fmla="*/ 595889 w 2422397"/>
              <a:gd name="connsiteY29" fmla="*/ 5931081 h 6858000"/>
              <a:gd name="connsiteX30" fmla="*/ 593758 w 2422397"/>
              <a:gd name="connsiteY30" fmla="*/ 5922047 h 6858000"/>
              <a:gd name="connsiteX31" fmla="*/ 600949 w 2422397"/>
              <a:gd name="connsiteY31" fmla="*/ 5897316 h 6858000"/>
              <a:gd name="connsiteX32" fmla="*/ 602981 w 2422397"/>
              <a:gd name="connsiteY32" fmla="*/ 5895955 h 6858000"/>
              <a:gd name="connsiteX33" fmla="*/ 604430 w 2422397"/>
              <a:gd name="connsiteY33" fmla="*/ 5870052 h 6858000"/>
              <a:gd name="connsiteX34" fmla="*/ 631983 w 2422397"/>
              <a:gd name="connsiteY34" fmla="*/ 5814475 h 6858000"/>
              <a:gd name="connsiteX35" fmla="*/ 678370 w 2422397"/>
              <a:gd name="connsiteY35" fmla="*/ 5652188 h 6858000"/>
              <a:gd name="connsiteX36" fmla="*/ 694129 w 2422397"/>
              <a:gd name="connsiteY36" fmla="*/ 5471630 h 6858000"/>
              <a:gd name="connsiteX37" fmla="*/ 723657 w 2422397"/>
              <a:gd name="connsiteY37" fmla="*/ 5356170 h 6858000"/>
              <a:gd name="connsiteX38" fmla="*/ 723661 w 2422397"/>
              <a:gd name="connsiteY38" fmla="*/ 5356076 h 6858000"/>
              <a:gd name="connsiteX39" fmla="*/ 720651 w 2422397"/>
              <a:gd name="connsiteY39" fmla="*/ 5331990 h 6858000"/>
              <a:gd name="connsiteX40" fmla="*/ 725358 w 2422397"/>
              <a:gd name="connsiteY40" fmla="*/ 5309193 h 6858000"/>
              <a:gd name="connsiteX41" fmla="*/ 726926 w 2422397"/>
              <a:gd name="connsiteY41" fmla="*/ 5311182 h 6858000"/>
              <a:gd name="connsiteX42" fmla="*/ 727761 w 2422397"/>
              <a:gd name="connsiteY42" fmla="*/ 5304702 h 6858000"/>
              <a:gd name="connsiteX43" fmla="*/ 732974 w 2422397"/>
              <a:gd name="connsiteY43" fmla="*/ 5303522 h 6858000"/>
              <a:gd name="connsiteX44" fmla="*/ 762873 w 2422397"/>
              <a:gd name="connsiteY44" fmla="*/ 5269094 h 6858000"/>
              <a:gd name="connsiteX45" fmla="*/ 784867 w 2422397"/>
              <a:gd name="connsiteY45" fmla="*/ 5235785 h 6858000"/>
              <a:gd name="connsiteX46" fmla="*/ 796271 w 2422397"/>
              <a:gd name="connsiteY46" fmla="*/ 5175473 h 6858000"/>
              <a:gd name="connsiteX47" fmla="*/ 821529 w 2422397"/>
              <a:gd name="connsiteY47" fmla="*/ 5012929 h 6858000"/>
              <a:gd name="connsiteX48" fmla="*/ 846340 w 2422397"/>
              <a:gd name="connsiteY48" fmla="*/ 4944976 h 6858000"/>
              <a:gd name="connsiteX49" fmla="*/ 840157 w 2422397"/>
              <a:gd name="connsiteY49" fmla="*/ 4872869 h 6858000"/>
              <a:gd name="connsiteX50" fmla="*/ 855718 w 2422397"/>
              <a:gd name="connsiteY50" fmla="*/ 4850916 h 6858000"/>
              <a:gd name="connsiteX51" fmla="*/ 858709 w 2422397"/>
              <a:gd name="connsiteY51" fmla="*/ 4847264 h 6858000"/>
              <a:gd name="connsiteX52" fmla="*/ 863990 w 2422397"/>
              <a:gd name="connsiteY52" fmla="*/ 4829718 h 6858000"/>
              <a:gd name="connsiteX53" fmla="*/ 873842 w 2422397"/>
              <a:gd name="connsiteY53" fmla="*/ 4828439 h 6858000"/>
              <a:gd name="connsiteX54" fmla="*/ 887779 w 2422397"/>
              <a:gd name="connsiteY54" fmla="*/ 4804655 h 6858000"/>
              <a:gd name="connsiteX55" fmla="*/ 893894 w 2422397"/>
              <a:gd name="connsiteY55" fmla="*/ 4777060 h 6858000"/>
              <a:gd name="connsiteX56" fmla="*/ 883546 w 2422397"/>
              <a:gd name="connsiteY56" fmla="*/ 4777089 h 6858000"/>
              <a:gd name="connsiteX57" fmla="*/ 883812 w 2422397"/>
              <a:gd name="connsiteY57" fmla="*/ 4774559 h 6858000"/>
              <a:gd name="connsiteX58" fmla="*/ 903401 w 2422397"/>
              <a:gd name="connsiteY58" fmla="*/ 4679442 h 6858000"/>
              <a:gd name="connsiteX59" fmla="*/ 916253 w 2422397"/>
              <a:gd name="connsiteY59" fmla="*/ 4651970 h 6858000"/>
              <a:gd name="connsiteX60" fmla="*/ 922608 w 2422397"/>
              <a:gd name="connsiteY60" fmla="*/ 4649785 h 6858000"/>
              <a:gd name="connsiteX61" fmla="*/ 924139 w 2422397"/>
              <a:gd name="connsiteY61" fmla="*/ 4631605 h 6858000"/>
              <a:gd name="connsiteX62" fmla="*/ 920872 w 2422397"/>
              <a:gd name="connsiteY62" fmla="*/ 4609075 h 6858000"/>
              <a:gd name="connsiteX63" fmla="*/ 941607 w 2422397"/>
              <a:gd name="connsiteY63" fmla="*/ 4514226 h 6858000"/>
              <a:gd name="connsiteX64" fmla="*/ 957889 w 2422397"/>
              <a:gd name="connsiteY64" fmla="*/ 4481699 h 6858000"/>
              <a:gd name="connsiteX65" fmla="*/ 974975 w 2422397"/>
              <a:gd name="connsiteY65" fmla="*/ 4433921 h 6858000"/>
              <a:gd name="connsiteX66" fmla="*/ 1011638 w 2422397"/>
              <a:gd name="connsiteY66" fmla="*/ 4352312 h 6858000"/>
              <a:gd name="connsiteX67" fmla="*/ 1049579 w 2422397"/>
              <a:gd name="connsiteY67" fmla="*/ 4237953 h 6858000"/>
              <a:gd name="connsiteX68" fmla="*/ 1041314 w 2422397"/>
              <a:gd name="connsiteY68" fmla="*/ 4139706 h 6858000"/>
              <a:gd name="connsiteX69" fmla="*/ 1049328 w 2422397"/>
              <a:gd name="connsiteY69" fmla="*/ 4134671 h 6858000"/>
              <a:gd name="connsiteX70" fmla="*/ 1061133 w 2422397"/>
              <a:gd name="connsiteY70" fmla="*/ 4074160 h 6858000"/>
              <a:gd name="connsiteX71" fmla="*/ 1059121 w 2422397"/>
              <a:gd name="connsiteY71" fmla="*/ 3844497 h 6858000"/>
              <a:gd name="connsiteX72" fmla="*/ 1083386 w 2422397"/>
              <a:gd name="connsiteY72" fmla="*/ 3726730 h 6858000"/>
              <a:gd name="connsiteX73" fmla="*/ 1098990 w 2422397"/>
              <a:gd name="connsiteY73" fmla="*/ 3687782 h 6858000"/>
              <a:gd name="connsiteX74" fmla="*/ 1124701 w 2422397"/>
              <a:gd name="connsiteY74" fmla="*/ 3622348 h 6858000"/>
              <a:gd name="connsiteX75" fmla="*/ 1161137 w 2422397"/>
              <a:gd name="connsiteY75" fmla="*/ 3580464 h 6858000"/>
              <a:gd name="connsiteX76" fmla="*/ 1175812 w 2422397"/>
              <a:gd name="connsiteY76" fmla="*/ 3522969 h 6858000"/>
              <a:gd name="connsiteX77" fmla="*/ 1156951 w 2422397"/>
              <a:gd name="connsiteY77" fmla="*/ 3500538 h 6858000"/>
              <a:gd name="connsiteX78" fmla="*/ 1179877 w 2422397"/>
              <a:gd name="connsiteY78" fmla="*/ 3441984 h 6858000"/>
              <a:gd name="connsiteX79" fmla="*/ 1217096 w 2422397"/>
              <a:gd name="connsiteY79" fmla="*/ 3354156 h 6858000"/>
              <a:gd name="connsiteX80" fmla="*/ 1232811 w 2422397"/>
              <a:gd name="connsiteY80" fmla="*/ 3301153 h 6858000"/>
              <a:gd name="connsiteX81" fmla="*/ 1281985 w 2422397"/>
              <a:gd name="connsiteY81" fmla="*/ 3158933 h 6858000"/>
              <a:gd name="connsiteX82" fmla="*/ 1335997 w 2422397"/>
              <a:gd name="connsiteY82" fmla="*/ 3018423 h 6858000"/>
              <a:gd name="connsiteX83" fmla="*/ 1394864 w 2422397"/>
              <a:gd name="connsiteY83" fmla="*/ 2946152 h 6858000"/>
              <a:gd name="connsiteX84" fmla="*/ 1436360 w 2422397"/>
              <a:gd name="connsiteY84" fmla="*/ 2829469 h 6858000"/>
              <a:gd name="connsiteX85" fmla="*/ 1447242 w 2422397"/>
              <a:gd name="connsiteY85" fmla="*/ 2811546 h 6858000"/>
              <a:gd name="connsiteX86" fmla="*/ 1449881 w 2422397"/>
              <a:gd name="connsiteY86" fmla="*/ 2781535 h 6858000"/>
              <a:gd name="connsiteX87" fmla="*/ 1459218 w 2422397"/>
              <a:gd name="connsiteY87" fmla="*/ 2660724 h 6858000"/>
              <a:gd name="connsiteX88" fmla="*/ 1455455 w 2422397"/>
              <a:gd name="connsiteY88" fmla="*/ 2560980 h 6858000"/>
              <a:gd name="connsiteX89" fmla="*/ 1497362 w 2422397"/>
              <a:gd name="connsiteY89" fmla="*/ 2456303 h 6858000"/>
              <a:gd name="connsiteX90" fmla="*/ 1507343 w 2422397"/>
              <a:gd name="connsiteY90" fmla="*/ 2385923 h 6858000"/>
              <a:gd name="connsiteX91" fmla="*/ 1540772 w 2422397"/>
              <a:gd name="connsiteY91" fmla="*/ 2256097 h 6858000"/>
              <a:gd name="connsiteX92" fmla="*/ 1569381 w 2422397"/>
              <a:gd name="connsiteY92" fmla="*/ 2165158 h 6858000"/>
              <a:gd name="connsiteX93" fmla="*/ 1576109 w 2422397"/>
              <a:gd name="connsiteY93" fmla="*/ 2078660 h 6858000"/>
              <a:gd name="connsiteX94" fmla="*/ 1564751 w 2422397"/>
              <a:gd name="connsiteY94" fmla="*/ 2009574 h 6858000"/>
              <a:gd name="connsiteX95" fmla="*/ 1571917 w 2422397"/>
              <a:gd name="connsiteY95" fmla="*/ 1903700 h 6858000"/>
              <a:gd name="connsiteX96" fmla="*/ 1564944 w 2422397"/>
              <a:gd name="connsiteY96" fmla="*/ 1821321 h 6858000"/>
              <a:gd name="connsiteX97" fmla="*/ 1579022 w 2422397"/>
              <a:gd name="connsiteY97" fmla="*/ 1718757 h 6858000"/>
              <a:gd name="connsiteX98" fmla="*/ 1590196 w 2422397"/>
              <a:gd name="connsiteY98" fmla="*/ 1595914 h 6858000"/>
              <a:gd name="connsiteX99" fmla="*/ 1624363 w 2422397"/>
              <a:gd name="connsiteY99" fmla="*/ 1502483 h 6858000"/>
              <a:gd name="connsiteX100" fmla="*/ 1631539 w 2422397"/>
              <a:gd name="connsiteY100" fmla="*/ 1431520 h 6858000"/>
              <a:gd name="connsiteX101" fmla="*/ 1646296 w 2422397"/>
              <a:gd name="connsiteY101" fmla="*/ 1333057 h 6858000"/>
              <a:gd name="connsiteX102" fmla="*/ 1659787 w 2422397"/>
              <a:gd name="connsiteY102" fmla="*/ 1197540 h 6858000"/>
              <a:gd name="connsiteX103" fmla="*/ 1706993 w 2422397"/>
              <a:gd name="connsiteY103" fmla="*/ 1104797 h 6858000"/>
              <a:gd name="connsiteX104" fmla="*/ 1777273 w 2422397"/>
              <a:gd name="connsiteY104" fmla="*/ 916268 h 6858000"/>
              <a:gd name="connsiteX105" fmla="*/ 1850836 w 2422397"/>
              <a:gd name="connsiteY105" fmla="*/ 802826 h 6858000"/>
              <a:gd name="connsiteX106" fmla="*/ 1911831 w 2422397"/>
              <a:gd name="connsiteY106" fmla="*/ 696577 h 6858000"/>
              <a:gd name="connsiteX107" fmla="*/ 1942209 w 2422397"/>
              <a:gd name="connsiteY107" fmla="*/ 575807 h 6858000"/>
              <a:gd name="connsiteX108" fmla="*/ 1951374 w 2422397"/>
              <a:gd name="connsiteY108" fmla="*/ 556682 h 6858000"/>
              <a:gd name="connsiteX109" fmla="*/ 1951170 w 2422397"/>
              <a:gd name="connsiteY109" fmla="*/ 526639 h 6858000"/>
              <a:gd name="connsiteX110" fmla="*/ 1949059 w 2422397"/>
              <a:gd name="connsiteY110" fmla="*/ 405872 h 6858000"/>
              <a:gd name="connsiteX111" fmla="*/ 1954018 w 2422397"/>
              <a:gd name="connsiteY111" fmla="*/ 307622 h 6858000"/>
              <a:gd name="connsiteX112" fmla="*/ 1967790 w 2422397"/>
              <a:gd name="connsiteY112" fmla="*/ 198682 h 6858000"/>
              <a:gd name="connsiteX113" fmla="*/ 1971093 w 2422397"/>
              <a:gd name="connsiteY113" fmla="*/ 127747 h 6858000"/>
              <a:gd name="connsiteX114" fmla="*/ 1951841 w 2422397"/>
              <a:gd name="connsiteY114" fmla="*/ 4678 h 6858000"/>
              <a:gd name="connsiteX115" fmla="*/ 1953649 w 2422397"/>
              <a:gd name="connsiteY115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56158 w 2422397"/>
              <a:gd name="connsiteY8" fmla="*/ 6624029 h 6858000"/>
              <a:gd name="connsiteX9" fmla="*/ 179667 w 2422397"/>
              <a:gd name="connsiteY9" fmla="*/ 6581637 h 6858000"/>
              <a:gd name="connsiteX10" fmla="*/ 168724 w 2422397"/>
              <a:gd name="connsiteY10" fmla="*/ 6547069 h 6858000"/>
              <a:gd name="connsiteX11" fmla="*/ 199197 w 2422397"/>
              <a:gd name="connsiteY11" fmla="*/ 6509743 h 6858000"/>
              <a:gd name="connsiteX12" fmla="*/ 247224 w 2422397"/>
              <a:gd name="connsiteY12" fmla="*/ 6455839 h 6858000"/>
              <a:gd name="connsiteX13" fmla="*/ 270687 w 2422397"/>
              <a:gd name="connsiteY13" fmla="*/ 6418363 h 6858000"/>
              <a:gd name="connsiteX14" fmla="*/ 339376 w 2422397"/>
              <a:gd name="connsiteY14" fmla="*/ 6322934 h 6858000"/>
              <a:gd name="connsiteX15" fmla="*/ 393529 w 2422397"/>
              <a:gd name="connsiteY15" fmla="*/ 6259863 h 6858000"/>
              <a:gd name="connsiteX16" fmla="*/ 443949 w 2422397"/>
              <a:gd name="connsiteY16" fmla="*/ 6218313 h 6858000"/>
              <a:gd name="connsiteX17" fmla="*/ 478259 w 2422397"/>
              <a:gd name="connsiteY17" fmla="*/ 6183918 h 6858000"/>
              <a:gd name="connsiteX18" fmla="*/ 482177 w 2422397"/>
              <a:gd name="connsiteY18" fmla="*/ 6173358 h 6858000"/>
              <a:gd name="connsiteX19" fmla="*/ 482556 w 2422397"/>
              <a:gd name="connsiteY19" fmla="*/ 6173443 h 6858000"/>
              <a:gd name="connsiteX20" fmla="*/ 485673 w 2422397"/>
              <a:gd name="connsiteY20" fmla="*/ 6162875 h 6858000"/>
              <a:gd name="connsiteX21" fmla="*/ 524588 w 2422397"/>
              <a:gd name="connsiteY21" fmla="*/ 6111327 h 6858000"/>
              <a:gd name="connsiteX22" fmla="*/ 547843 w 2422397"/>
              <a:gd name="connsiteY22" fmla="*/ 6075666 h 6858000"/>
              <a:gd name="connsiteX23" fmla="*/ 562259 w 2422397"/>
              <a:gd name="connsiteY23" fmla="*/ 6054865 h 6858000"/>
              <a:gd name="connsiteX24" fmla="*/ 571463 w 2422397"/>
              <a:gd name="connsiteY24" fmla="*/ 6045606 h 6858000"/>
              <a:gd name="connsiteX25" fmla="*/ 573012 w 2422397"/>
              <a:gd name="connsiteY25" fmla="*/ 6046223 h 6858000"/>
              <a:gd name="connsiteX26" fmla="*/ 584071 w 2422397"/>
              <a:gd name="connsiteY26" fmla="*/ 5992286 h 6858000"/>
              <a:gd name="connsiteX27" fmla="*/ 587812 w 2422397"/>
              <a:gd name="connsiteY27" fmla="*/ 5987907 h 6858000"/>
              <a:gd name="connsiteX28" fmla="*/ 592115 w 2422397"/>
              <a:gd name="connsiteY28" fmla="*/ 5949187 h 6858000"/>
              <a:gd name="connsiteX29" fmla="*/ 595889 w 2422397"/>
              <a:gd name="connsiteY29" fmla="*/ 5931081 h 6858000"/>
              <a:gd name="connsiteX30" fmla="*/ 593758 w 2422397"/>
              <a:gd name="connsiteY30" fmla="*/ 5922047 h 6858000"/>
              <a:gd name="connsiteX31" fmla="*/ 600949 w 2422397"/>
              <a:gd name="connsiteY31" fmla="*/ 5897316 h 6858000"/>
              <a:gd name="connsiteX32" fmla="*/ 602981 w 2422397"/>
              <a:gd name="connsiteY32" fmla="*/ 5895955 h 6858000"/>
              <a:gd name="connsiteX33" fmla="*/ 604430 w 2422397"/>
              <a:gd name="connsiteY33" fmla="*/ 5870052 h 6858000"/>
              <a:gd name="connsiteX34" fmla="*/ 631983 w 2422397"/>
              <a:gd name="connsiteY34" fmla="*/ 5814475 h 6858000"/>
              <a:gd name="connsiteX35" fmla="*/ 678370 w 2422397"/>
              <a:gd name="connsiteY35" fmla="*/ 5652188 h 6858000"/>
              <a:gd name="connsiteX36" fmla="*/ 694129 w 2422397"/>
              <a:gd name="connsiteY36" fmla="*/ 5471630 h 6858000"/>
              <a:gd name="connsiteX37" fmla="*/ 723657 w 2422397"/>
              <a:gd name="connsiteY37" fmla="*/ 5356170 h 6858000"/>
              <a:gd name="connsiteX38" fmla="*/ 723661 w 2422397"/>
              <a:gd name="connsiteY38" fmla="*/ 5356076 h 6858000"/>
              <a:gd name="connsiteX39" fmla="*/ 720651 w 2422397"/>
              <a:gd name="connsiteY39" fmla="*/ 5331990 h 6858000"/>
              <a:gd name="connsiteX40" fmla="*/ 725358 w 2422397"/>
              <a:gd name="connsiteY40" fmla="*/ 5309193 h 6858000"/>
              <a:gd name="connsiteX41" fmla="*/ 726926 w 2422397"/>
              <a:gd name="connsiteY41" fmla="*/ 5311182 h 6858000"/>
              <a:gd name="connsiteX42" fmla="*/ 727761 w 2422397"/>
              <a:gd name="connsiteY42" fmla="*/ 5304702 h 6858000"/>
              <a:gd name="connsiteX43" fmla="*/ 732974 w 2422397"/>
              <a:gd name="connsiteY43" fmla="*/ 5303522 h 6858000"/>
              <a:gd name="connsiteX44" fmla="*/ 762873 w 2422397"/>
              <a:gd name="connsiteY44" fmla="*/ 5269094 h 6858000"/>
              <a:gd name="connsiteX45" fmla="*/ 784867 w 2422397"/>
              <a:gd name="connsiteY45" fmla="*/ 5235785 h 6858000"/>
              <a:gd name="connsiteX46" fmla="*/ 796271 w 2422397"/>
              <a:gd name="connsiteY46" fmla="*/ 5175473 h 6858000"/>
              <a:gd name="connsiteX47" fmla="*/ 821529 w 2422397"/>
              <a:gd name="connsiteY47" fmla="*/ 5012929 h 6858000"/>
              <a:gd name="connsiteX48" fmla="*/ 846340 w 2422397"/>
              <a:gd name="connsiteY48" fmla="*/ 4944976 h 6858000"/>
              <a:gd name="connsiteX49" fmla="*/ 840157 w 2422397"/>
              <a:gd name="connsiteY49" fmla="*/ 4872869 h 6858000"/>
              <a:gd name="connsiteX50" fmla="*/ 855718 w 2422397"/>
              <a:gd name="connsiteY50" fmla="*/ 4850916 h 6858000"/>
              <a:gd name="connsiteX51" fmla="*/ 858709 w 2422397"/>
              <a:gd name="connsiteY51" fmla="*/ 4847264 h 6858000"/>
              <a:gd name="connsiteX52" fmla="*/ 863990 w 2422397"/>
              <a:gd name="connsiteY52" fmla="*/ 4829718 h 6858000"/>
              <a:gd name="connsiteX53" fmla="*/ 873842 w 2422397"/>
              <a:gd name="connsiteY53" fmla="*/ 4828439 h 6858000"/>
              <a:gd name="connsiteX54" fmla="*/ 887779 w 2422397"/>
              <a:gd name="connsiteY54" fmla="*/ 4804655 h 6858000"/>
              <a:gd name="connsiteX55" fmla="*/ 893894 w 2422397"/>
              <a:gd name="connsiteY55" fmla="*/ 4777060 h 6858000"/>
              <a:gd name="connsiteX56" fmla="*/ 883546 w 2422397"/>
              <a:gd name="connsiteY56" fmla="*/ 4777089 h 6858000"/>
              <a:gd name="connsiteX57" fmla="*/ 883812 w 2422397"/>
              <a:gd name="connsiteY57" fmla="*/ 4774559 h 6858000"/>
              <a:gd name="connsiteX58" fmla="*/ 903401 w 2422397"/>
              <a:gd name="connsiteY58" fmla="*/ 4679442 h 6858000"/>
              <a:gd name="connsiteX59" fmla="*/ 916253 w 2422397"/>
              <a:gd name="connsiteY59" fmla="*/ 4651970 h 6858000"/>
              <a:gd name="connsiteX60" fmla="*/ 922608 w 2422397"/>
              <a:gd name="connsiteY60" fmla="*/ 4649785 h 6858000"/>
              <a:gd name="connsiteX61" fmla="*/ 924139 w 2422397"/>
              <a:gd name="connsiteY61" fmla="*/ 4631605 h 6858000"/>
              <a:gd name="connsiteX62" fmla="*/ 920872 w 2422397"/>
              <a:gd name="connsiteY62" fmla="*/ 4609075 h 6858000"/>
              <a:gd name="connsiteX63" fmla="*/ 941607 w 2422397"/>
              <a:gd name="connsiteY63" fmla="*/ 4514226 h 6858000"/>
              <a:gd name="connsiteX64" fmla="*/ 957889 w 2422397"/>
              <a:gd name="connsiteY64" fmla="*/ 4481699 h 6858000"/>
              <a:gd name="connsiteX65" fmla="*/ 974975 w 2422397"/>
              <a:gd name="connsiteY65" fmla="*/ 4433921 h 6858000"/>
              <a:gd name="connsiteX66" fmla="*/ 1011638 w 2422397"/>
              <a:gd name="connsiteY66" fmla="*/ 4352312 h 6858000"/>
              <a:gd name="connsiteX67" fmla="*/ 1049579 w 2422397"/>
              <a:gd name="connsiteY67" fmla="*/ 4237953 h 6858000"/>
              <a:gd name="connsiteX68" fmla="*/ 1041314 w 2422397"/>
              <a:gd name="connsiteY68" fmla="*/ 4139706 h 6858000"/>
              <a:gd name="connsiteX69" fmla="*/ 1049328 w 2422397"/>
              <a:gd name="connsiteY69" fmla="*/ 4134671 h 6858000"/>
              <a:gd name="connsiteX70" fmla="*/ 1061133 w 2422397"/>
              <a:gd name="connsiteY70" fmla="*/ 4074160 h 6858000"/>
              <a:gd name="connsiteX71" fmla="*/ 1059121 w 2422397"/>
              <a:gd name="connsiteY71" fmla="*/ 3844497 h 6858000"/>
              <a:gd name="connsiteX72" fmla="*/ 1083386 w 2422397"/>
              <a:gd name="connsiteY72" fmla="*/ 3726730 h 6858000"/>
              <a:gd name="connsiteX73" fmla="*/ 1098990 w 2422397"/>
              <a:gd name="connsiteY73" fmla="*/ 3687782 h 6858000"/>
              <a:gd name="connsiteX74" fmla="*/ 1124701 w 2422397"/>
              <a:gd name="connsiteY74" fmla="*/ 3622348 h 6858000"/>
              <a:gd name="connsiteX75" fmla="*/ 1161137 w 2422397"/>
              <a:gd name="connsiteY75" fmla="*/ 3580464 h 6858000"/>
              <a:gd name="connsiteX76" fmla="*/ 1175812 w 2422397"/>
              <a:gd name="connsiteY76" fmla="*/ 3522969 h 6858000"/>
              <a:gd name="connsiteX77" fmla="*/ 1156951 w 2422397"/>
              <a:gd name="connsiteY77" fmla="*/ 3500538 h 6858000"/>
              <a:gd name="connsiteX78" fmla="*/ 1179877 w 2422397"/>
              <a:gd name="connsiteY78" fmla="*/ 3441984 h 6858000"/>
              <a:gd name="connsiteX79" fmla="*/ 1217096 w 2422397"/>
              <a:gd name="connsiteY79" fmla="*/ 3354156 h 6858000"/>
              <a:gd name="connsiteX80" fmla="*/ 1232811 w 2422397"/>
              <a:gd name="connsiteY80" fmla="*/ 3301153 h 6858000"/>
              <a:gd name="connsiteX81" fmla="*/ 1281985 w 2422397"/>
              <a:gd name="connsiteY81" fmla="*/ 3158933 h 6858000"/>
              <a:gd name="connsiteX82" fmla="*/ 1335997 w 2422397"/>
              <a:gd name="connsiteY82" fmla="*/ 3018423 h 6858000"/>
              <a:gd name="connsiteX83" fmla="*/ 1394864 w 2422397"/>
              <a:gd name="connsiteY83" fmla="*/ 2946152 h 6858000"/>
              <a:gd name="connsiteX84" fmla="*/ 1436360 w 2422397"/>
              <a:gd name="connsiteY84" fmla="*/ 2829469 h 6858000"/>
              <a:gd name="connsiteX85" fmla="*/ 1447242 w 2422397"/>
              <a:gd name="connsiteY85" fmla="*/ 2811546 h 6858000"/>
              <a:gd name="connsiteX86" fmla="*/ 1449881 w 2422397"/>
              <a:gd name="connsiteY86" fmla="*/ 2781535 h 6858000"/>
              <a:gd name="connsiteX87" fmla="*/ 1459218 w 2422397"/>
              <a:gd name="connsiteY87" fmla="*/ 2660724 h 6858000"/>
              <a:gd name="connsiteX88" fmla="*/ 1455455 w 2422397"/>
              <a:gd name="connsiteY88" fmla="*/ 2560980 h 6858000"/>
              <a:gd name="connsiteX89" fmla="*/ 1497362 w 2422397"/>
              <a:gd name="connsiteY89" fmla="*/ 2456303 h 6858000"/>
              <a:gd name="connsiteX90" fmla="*/ 1507343 w 2422397"/>
              <a:gd name="connsiteY90" fmla="*/ 2385923 h 6858000"/>
              <a:gd name="connsiteX91" fmla="*/ 1540772 w 2422397"/>
              <a:gd name="connsiteY91" fmla="*/ 2256097 h 6858000"/>
              <a:gd name="connsiteX92" fmla="*/ 1569381 w 2422397"/>
              <a:gd name="connsiteY92" fmla="*/ 2165158 h 6858000"/>
              <a:gd name="connsiteX93" fmla="*/ 1576109 w 2422397"/>
              <a:gd name="connsiteY93" fmla="*/ 2078660 h 6858000"/>
              <a:gd name="connsiteX94" fmla="*/ 1564751 w 2422397"/>
              <a:gd name="connsiteY94" fmla="*/ 2009574 h 6858000"/>
              <a:gd name="connsiteX95" fmla="*/ 1571917 w 2422397"/>
              <a:gd name="connsiteY95" fmla="*/ 1903700 h 6858000"/>
              <a:gd name="connsiteX96" fmla="*/ 1564944 w 2422397"/>
              <a:gd name="connsiteY96" fmla="*/ 1821321 h 6858000"/>
              <a:gd name="connsiteX97" fmla="*/ 1579022 w 2422397"/>
              <a:gd name="connsiteY97" fmla="*/ 1718757 h 6858000"/>
              <a:gd name="connsiteX98" fmla="*/ 1590196 w 2422397"/>
              <a:gd name="connsiteY98" fmla="*/ 1595914 h 6858000"/>
              <a:gd name="connsiteX99" fmla="*/ 1624363 w 2422397"/>
              <a:gd name="connsiteY99" fmla="*/ 1502483 h 6858000"/>
              <a:gd name="connsiteX100" fmla="*/ 1631539 w 2422397"/>
              <a:gd name="connsiteY100" fmla="*/ 1431520 h 6858000"/>
              <a:gd name="connsiteX101" fmla="*/ 1646296 w 2422397"/>
              <a:gd name="connsiteY101" fmla="*/ 1333057 h 6858000"/>
              <a:gd name="connsiteX102" fmla="*/ 1696091 w 2422397"/>
              <a:gd name="connsiteY102" fmla="*/ 1202078 h 6858000"/>
              <a:gd name="connsiteX103" fmla="*/ 1706993 w 2422397"/>
              <a:gd name="connsiteY103" fmla="*/ 1104797 h 6858000"/>
              <a:gd name="connsiteX104" fmla="*/ 1777273 w 2422397"/>
              <a:gd name="connsiteY104" fmla="*/ 916268 h 6858000"/>
              <a:gd name="connsiteX105" fmla="*/ 1850836 w 2422397"/>
              <a:gd name="connsiteY105" fmla="*/ 802826 h 6858000"/>
              <a:gd name="connsiteX106" fmla="*/ 1911831 w 2422397"/>
              <a:gd name="connsiteY106" fmla="*/ 696577 h 6858000"/>
              <a:gd name="connsiteX107" fmla="*/ 1942209 w 2422397"/>
              <a:gd name="connsiteY107" fmla="*/ 575807 h 6858000"/>
              <a:gd name="connsiteX108" fmla="*/ 1951374 w 2422397"/>
              <a:gd name="connsiteY108" fmla="*/ 556682 h 6858000"/>
              <a:gd name="connsiteX109" fmla="*/ 1951170 w 2422397"/>
              <a:gd name="connsiteY109" fmla="*/ 526639 h 6858000"/>
              <a:gd name="connsiteX110" fmla="*/ 1949059 w 2422397"/>
              <a:gd name="connsiteY110" fmla="*/ 405872 h 6858000"/>
              <a:gd name="connsiteX111" fmla="*/ 1954018 w 2422397"/>
              <a:gd name="connsiteY111" fmla="*/ 307622 h 6858000"/>
              <a:gd name="connsiteX112" fmla="*/ 1967790 w 2422397"/>
              <a:gd name="connsiteY112" fmla="*/ 198682 h 6858000"/>
              <a:gd name="connsiteX113" fmla="*/ 1971093 w 2422397"/>
              <a:gd name="connsiteY113" fmla="*/ 127747 h 6858000"/>
              <a:gd name="connsiteX114" fmla="*/ 1951841 w 2422397"/>
              <a:gd name="connsiteY114" fmla="*/ 4678 h 6858000"/>
              <a:gd name="connsiteX115" fmla="*/ 1953649 w 2422397"/>
              <a:gd name="connsiteY115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56158 w 2422397"/>
              <a:gd name="connsiteY8" fmla="*/ 6624029 h 6858000"/>
              <a:gd name="connsiteX9" fmla="*/ 179667 w 2422397"/>
              <a:gd name="connsiteY9" fmla="*/ 6581637 h 6858000"/>
              <a:gd name="connsiteX10" fmla="*/ 168724 w 2422397"/>
              <a:gd name="connsiteY10" fmla="*/ 6547069 h 6858000"/>
              <a:gd name="connsiteX11" fmla="*/ 199197 w 2422397"/>
              <a:gd name="connsiteY11" fmla="*/ 6509743 h 6858000"/>
              <a:gd name="connsiteX12" fmla="*/ 247224 w 2422397"/>
              <a:gd name="connsiteY12" fmla="*/ 6455839 h 6858000"/>
              <a:gd name="connsiteX13" fmla="*/ 270687 w 2422397"/>
              <a:gd name="connsiteY13" fmla="*/ 6418363 h 6858000"/>
              <a:gd name="connsiteX14" fmla="*/ 339376 w 2422397"/>
              <a:gd name="connsiteY14" fmla="*/ 6322934 h 6858000"/>
              <a:gd name="connsiteX15" fmla="*/ 393529 w 2422397"/>
              <a:gd name="connsiteY15" fmla="*/ 6259863 h 6858000"/>
              <a:gd name="connsiteX16" fmla="*/ 443949 w 2422397"/>
              <a:gd name="connsiteY16" fmla="*/ 6218313 h 6858000"/>
              <a:gd name="connsiteX17" fmla="*/ 478259 w 2422397"/>
              <a:gd name="connsiteY17" fmla="*/ 6183918 h 6858000"/>
              <a:gd name="connsiteX18" fmla="*/ 482177 w 2422397"/>
              <a:gd name="connsiteY18" fmla="*/ 6173358 h 6858000"/>
              <a:gd name="connsiteX19" fmla="*/ 482556 w 2422397"/>
              <a:gd name="connsiteY19" fmla="*/ 6173443 h 6858000"/>
              <a:gd name="connsiteX20" fmla="*/ 485673 w 2422397"/>
              <a:gd name="connsiteY20" fmla="*/ 6162875 h 6858000"/>
              <a:gd name="connsiteX21" fmla="*/ 524588 w 2422397"/>
              <a:gd name="connsiteY21" fmla="*/ 6111327 h 6858000"/>
              <a:gd name="connsiteX22" fmla="*/ 547843 w 2422397"/>
              <a:gd name="connsiteY22" fmla="*/ 6075666 h 6858000"/>
              <a:gd name="connsiteX23" fmla="*/ 562259 w 2422397"/>
              <a:gd name="connsiteY23" fmla="*/ 6054865 h 6858000"/>
              <a:gd name="connsiteX24" fmla="*/ 571463 w 2422397"/>
              <a:gd name="connsiteY24" fmla="*/ 6045606 h 6858000"/>
              <a:gd name="connsiteX25" fmla="*/ 573012 w 2422397"/>
              <a:gd name="connsiteY25" fmla="*/ 6046223 h 6858000"/>
              <a:gd name="connsiteX26" fmla="*/ 584071 w 2422397"/>
              <a:gd name="connsiteY26" fmla="*/ 5992286 h 6858000"/>
              <a:gd name="connsiteX27" fmla="*/ 587812 w 2422397"/>
              <a:gd name="connsiteY27" fmla="*/ 5987907 h 6858000"/>
              <a:gd name="connsiteX28" fmla="*/ 592115 w 2422397"/>
              <a:gd name="connsiteY28" fmla="*/ 5949187 h 6858000"/>
              <a:gd name="connsiteX29" fmla="*/ 595889 w 2422397"/>
              <a:gd name="connsiteY29" fmla="*/ 5931081 h 6858000"/>
              <a:gd name="connsiteX30" fmla="*/ 593758 w 2422397"/>
              <a:gd name="connsiteY30" fmla="*/ 5922047 h 6858000"/>
              <a:gd name="connsiteX31" fmla="*/ 600949 w 2422397"/>
              <a:gd name="connsiteY31" fmla="*/ 5897316 h 6858000"/>
              <a:gd name="connsiteX32" fmla="*/ 602981 w 2422397"/>
              <a:gd name="connsiteY32" fmla="*/ 5895955 h 6858000"/>
              <a:gd name="connsiteX33" fmla="*/ 604430 w 2422397"/>
              <a:gd name="connsiteY33" fmla="*/ 5870052 h 6858000"/>
              <a:gd name="connsiteX34" fmla="*/ 631983 w 2422397"/>
              <a:gd name="connsiteY34" fmla="*/ 5814475 h 6858000"/>
              <a:gd name="connsiteX35" fmla="*/ 678370 w 2422397"/>
              <a:gd name="connsiteY35" fmla="*/ 5652188 h 6858000"/>
              <a:gd name="connsiteX36" fmla="*/ 694129 w 2422397"/>
              <a:gd name="connsiteY36" fmla="*/ 5471630 h 6858000"/>
              <a:gd name="connsiteX37" fmla="*/ 723657 w 2422397"/>
              <a:gd name="connsiteY37" fmla="*/ 5356170 h 6858000"/>
              <a:gd name="connsiteX38" fmla="*/ 723661 w 2422397"/>
              <a:gd name="connsiteY38" fmla="*/ 5356076 h 6858000"/>
              <a:gd name="connsiteX39" fmla="*/ 720651 w 2422397"/>
              <a:gd name="connsiteY39" fmla="*/ 5331990 h 6858000"/>
              <a:gd name="connsiteX40" fmla="*/ 725358 w 2422397"/>
              <a:gd name="connsiteY40" fmla="*/ 5309193 h 6858000"/>
              <a:gd name="connsiteX41" fmla="*/ 726926 w 2422397"/>
              <a:gd name="connsiteY41" fmla="*/ 5311182 h 6858000"/>
              <a:gd name="connsiteX42" fmla="*/ 727761 w 2422397"/>
              <a:gd name="connsiteY42" fmla="*/ 5304702 h 6858000"/>
              <a:gd name="connsiteX43" fmla="*/ 732974 w 2422397"/>
              <a:gd name="connsiteY43" fmla="*/ 5303522 h 6858000"/>
              <a:gd name="connsiteX44" fmla="*/ 762873 w 2422397"/>
              <a:gd name="connsiteY44" fmla="*/ 5269094 h 6858000"/>
              <a:gd name="connsiteX45" fmla="*/ 784867 w 2422397"/>
              <a:gd name="connsiteY45" fmla="*/ 5235785 h 6858000"/>
              <a:gd name="connsiteX46" fmla="*/ 796271 w 2422397"/>
              <a:gd name="connsiteY46" fmla="*/ 5175473 h 6858000"/>
              <a:gd name="connsiteX47" fmla="*/ 821529 w 2422397"/>
              <a:gd name="connsiteY47" fmla="*/ 5012929 h 6858000"/>
              <a:gd name="connsiteX48" fmla="*/ 846340 w 2422397"/>
              <a:gd name="connsiteY48" fmla="*/ 4944976 h 6858000"/>
              <a:gd name="connsiteX49" fmla="*/ 840157 w 2422397"/>
              <a:gd name="connsiteY49" fmla="*/ 4872869 h 6858000"/>
              <a:gd name="connsiteX50" fmla="*/ 855718 w 2422397"/>
              <a:gd name="connsiteY50" fmla="*/ 4850916 h 6858000"/>
              <a:gd name="connsiteX51" fmla="*/ 858709 w 2422397"/>
              <a:gd name="connsiteY51" fmla="*/ 4847264 h 6858000"/>
              <a:gd name="connsiteX52" fmla="*/ 863990 w 2422397"/>
              <a:gd name="connsiteY52" fmla="*/ 4829718 h 6858000"/>
              <a:gd name="connsiteX53" fmla="*/ 873842 w 2422397"/>
              <a:gd name="connsiteY53" fmla="*/ 4828439 h 6858000"/>
              <a:gd name="connsiteX54" fmla="*/ 887779 w 2422397"/>
              <a:gd name="connsiteY54" fmla="*/ 4804655 h 6858000"/>
              <a:gd name="connsiteX55" fmla="*/ 893894 w 2422397"/>
              <a:gd name="connsiteY55" fmla="*/ 4777060 h 6858000"/>
              <a:gd name="connsiteX56" fmla="*/ 883546 w 2422397"/>
              <a:gd name="connsiteY56" fmla="*/ 4777089 h 6858000"/>
              <a:gd name="connsiteX57" fmla="*/ 883812 w 2422397"/>
              <a:gd name="connsiteY57" fmla="*/ 4774559 h 6858000"/>
              <a:gd name="connsiteX58" fmla="*/ 903401 w 2422397"/>
              <a:gd name="connsiteY58" fmla="*/ 4679442 h 6858000"/>
              <a:gd name="connsiteX59" fmla="*/ 916253 w 2422397"/>
              <a:gd name="connsiteY59" fmla="*/ 4651970 h 6858000"/>
              <a:gd name="connsiteX60" fmla="*/ 922608 w 2422397"/>
              <a:gd name="connsiteY60" fmla="*/ 4649785 h 6858000"/>
              <a:gd name="connsiteX61" fmla="*/ 924139 w 2422397"/>
              <a:gd name="connsiteY61" fmla="*/ 4631605 h 6858000"/>
              <a:gd name="connsiteX62" fmla="*/ 920872 w 2422397"/>
              <a:gd name="connsiteY62" fmla="*/ 4609075 h 6858000"/>
              <a:gd name="connsiteX63" fmla="*/ 941607 w 2422397"/>
              <a:gd name="connsiteY63" fmla="*/ 4514226 h 6858000"/>
              <a:gd name="connsiteX64" fmla="*/ 957889 w 2422397"/>
              <a:gd name="connsiteY64" fmla="*/ 4481699 h 6858000"/>
              <a:gd name="connsiteX65" fmla="*/ 974975 w 2422397"/>
              <a:gd name="connsiteY65" fmla="*/ 4433921 h 6858000"/>
              <a:gd name="connsiteX66" fmla="*/ 1011638 w 2422397"/>
              <a:gd name="connsiteY66" fmla="*/ 4352312 h 6858000"/>
              <a:gd name="connsiteX67" fmla="*/ 1049579 w 2422397"/>
              <a:gd name="connsiteY67" fmla="*/ 4237953 h 6858000"/>
              <a:gd name="connsiteX68" fmla="*/ 1041314 w 2422397"/>
              <a:gd name="connsiteY68" fmla="*/ 4139706 h 6858000"/>
              <a:gd name="connsiteX69" fmla="*/ 1049328 w 2422397"/>
              <a:gd name="connsiteY69" fmla="*/ 4134671 h 6858000"/>
              <a:gd name="connsiteX70" fmla="*/ 1061133 w 2422397"/>
              <a:gd name="connsiteY70" fmla="*/ 4074160 h 6858000"/>
              <a:gd name="connsiteX71" fmla="*/ 1059121 w 2422397"/>
              <a:gd name="connsiteY71" fmla="*/ 3844497 h 6858000"/>
              <a:gd name="connsiteX72" fmla="*/ 1083386 w 2422397"/>
              <a:gd name="connsiteY72" fmla="*/ 3726730 h 6858000"/>
              <a:gd name="connsiteX73" fmla="*/ 1098990 w 2422397"/>
              <a:gd name="connsiteY73" fmla="*/ 3687782 h 6858000"/>
              <a:gd name="connsiteX74" fmla="*/ 1124701 w 2422397"/>
              <a:gd name="connsiteY74" fmla="*/ 3622348 h 6858000"/>
              <a:gd name="connsiteX75" fmla="*/ 1161137 w 2422397"/>
              <a:gd name="connsiteY75" fmla="*/ 3580464 h 6858000"/>
              <a:gd name="connsiteX76" fmla="*/ 1175812 w 2422397"/>
              <a:gd name="connsiteY76" fmla="*/ 3522969 h 6858000"/>
              <a:gd name="connsiteX77" fmla="*/ 1156951 w 2422397"/>
              <a:gd name="connsiteY77" fmla="*/ 3500538 h 6858000"/>
              <a:gd name="connsiteX78" fmla="*/ 1179877 w 2422397"/>
              <a:gd name="connsiteY78" fmla="*/ 3441984 h 6858000"/>
              <a:gd name="connsiteX79" fmla="*/ 1217096 w 2422397"/>
              <a:gd name="connsiteY79" fmla="*/ 3354156 h 6858000"/>
              <a:gd name="connsiteX80" fmla="*/ 1232811 w 2422397"/>
              <a:gd name="connsiteY80" fmla="*/ 3301153 h 6858000"/>
              <a:gd name="connsiteX81" fmla="*/ 1281985 w 2422397"/>
              <a:gd name="connsiteY81" fmla="*/ 3158933 h 6858000"/>
              <a:gd name="connsiteX82" fmla="*/ 1335997 w 2422397"/>
              <a:gd name="connsiteY82" fmla="*/ 3018423 h 6858000"/>
              <a:gd name="connsiteX83" fmla="*/ 1394864 w 2422397"/>
              <a:gd name="connsiteY83" fmla="*/ 2946152 h 6858000"/>
              <a:gd name="connsiteX84" fmla="*/ 1436360 w 2422397"/>
              <a:gd name="connsiteY84" fmla="*/ 2829469 h 6858000"/>
              <a:gd name="connsiteX85" fmla="*/ 1447242 w 2422397"/>
              <a:gd name="connsiteY85" fmla="*/ 2811546 h 6858000"/>
              <a:gd name="connsiteX86" fmla="*/ 1449881 w 2422397"/>
              <a:gd name="connsiteY86" fmla="*/ 2781535 h 6858000"/>
              <a:gd name="connsiteX87" fmla="*/ 1459218 w 2422397"/>
              <a:gd name="connsiteY87" fmla="*/ 2660724 h 6858000"/>
              <a:gd name="connsiteX88" fmla="*/ 1455455 w 2422397"/>
              <a:gd name="connsiteY88" fmla="*/ 2560980 h 6858000"/>
              <a:gd name="connsiteX89" fmla="*/ 1497362 w 2422397"/>
              <a:gd name="connsiteY89" fmla="*/ 2456303 h 6858000"/>
              <a:gd name="connsiteX90" fmla="*/ 1507343 w 2422397"/>
              <a:gd name="connsiteY90" fmla="*/ 2385923 h 6858000"/>
              <a:gd name="connsiteX91" fmla="*/ 1540772 w 2422397"/>
              <a:gd name="connsiteY91" fmla="*/ 2256097 h 6858000"/>
              <a:gd name="connsiteX92" fmla="*/ 1569381 w 2422397"/>
              <a:gd name="connsiteY92" fmla="*/ 2165158 h 6858000"/>
              <a:gd name="connsiteX93" fmla="*/ 1576109 w 2422397"/>
              <a:gd name="connsiteY93" fmla="*/ 2078660 h 6858000"/>
              <a:gd name="connsiteX94" fmla="*/ 1564751 w 2422397"/>
              <a:gd name="connsiteY94" fmla="*/ 2009574 h 6858000"/>
              <a:gd name="connsiteX95" fmla="*/ 1571917 w 2422397"/>
              <a:gd name="connsiteY95" fmla="*/ 1903700 h 6858000"/>
              <a:gd name="connsiteX96" fmla="*/ 1564944 w 2422397"/>
              <a:gd name="connsiteY96" fmla="*/ 1821321 h 6858000"/>
              <a:gd name="connsiteX97" fmla="*/ 1579022 w 2422397"/>
              <a:gd name="connsiteY97" fmla="*/ 1718757 h 6858000"/>
              <a:gd name="connsiteX98" fmla="*/ 1590196 w 2422397"/>
              <a:gd name="connsiteY98" fmla="*/ 1595914 h 6858000"/>
              <a:gd name="connsiteX99" fmla="*/ 1624363 w 2422397"/>
              <a:gd name="connsiteY99" fmla="*/ 1502483 h 6858000"/>
              <a:gd name="connsiteX100" fmla="*/ 1631539 w 2422397"/>
              <a:gd name="connsiteY100" fmla="*/ 1431520 h 6858000"/>
              <a:gd name="connsiteX101" fmla="*/ 1646296 w 2422397"/>
              <a:gd name="connsiteY101" fmla="*/ 1333057 h 6858000"/>
              <a:gd name="connsiteX102" fmla="*/ 1696091 w 2422397"/>
              <a:gd name="connsiteY102" fmla="*/ 1202078 h 6858000"/>
              <a:gd name="connsiteX103" fmla="*/ 1706993 w 2422397"/>
              <a:gd name="connsiteY103" fmla="*/ 1104797 h 6858000"/>
              <a:gd name="connsiteX104" fmla="*/ 1777273 w 2422397"/>
              <a:gd name="connsiteY104" fmla="*/ 916268 h 6858000"/>
              <a:gd name="connsiteX105" fmla="*/ 1850836 w 2422397"/>
              <a:gd name="connsiteY105" fmla="*/ 825516 h 6858000"/>
              <a:gd name="connsiteX106" fmla="*/ 1911831 w 2422397"/>
              <a:gd name="connsiteY106" fmla="*/ 696577 h 6858000"/>
              <a:gd name="connsiteX107" fmla="*/ 1942209 w 2422397"/>
              <a:gd name="connsiteY107" fmla="*/ 575807 h 6858000"/>
              <a:gd name="connsiteX108" fmla="*/ 1951374 w 2422397"/>
              <a:gd name="connsiteY108" fmla="*/ 556682 h 6858000"/>
              <a:gd name="connsiteX109" fmla="*/ 1951170 w 2422397"/>
              <a:gd name="connsiteY109" fmla="*/ 526639 h 6858000"/>
              <a:gd name="connsiteX110" fmla="*/ 1949059 w 2422397"/>
              <a:gd name="connsiteY110" fmla="*/ 405872 h 6858000"/>
              <a:gd name="connsiteX111" fmla="*/ 1954018 w 2422397"/>
              <a:gd name="connsiteY111" fmla="*/ 307622 h 6858000"/>
              <a:gd name="connsiteX112" fmla="*/ 1967790 w 2422397"/>
              <a:gd name="connsiteY112" fmla="*/ 198682 h 6858000"/>
              <a:gd name="connsiteX113" fmla="*/ 1971093 w 2422397"/>
              <a:gd name="connsiteY113" fmla="*/ 127747 h 6858000"/>
              <a:gd name="connsiteX114" fmla="*/ 1951841 w 2422397"/>
              <a:gd name="connsiteY114" fmla="*/ 4678 h 6858000"/>
              <a:gd name="connsiteX115" fmla="*/ 1953649 w 2422397"/>
              <a:gd name="connsiteY115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56158 w 2422397"/>
              <a:gd name="connsiteY8" fmla="*/ 6624029 h 6858000"/>
              <a:gd name="connsiteX9" fmla="*/ 179667 w 2422397"/>
              <a:gd name="connsiteY9" fmla="*/ 6581637 h 6858000"/>
              <a:gd name="connsiteX10" fmla="*/ 168724 w 2422397"/>
              <a:gd name="connsiteY10" fmla="*/ 6547069 h 6858000"/>
              <a:gd name="connsiteX11" fmla="*/ 199197 w 2422397"/>
              <a:gd name="connsiteY11" fmla="*/ 6509743 h 6858000"/>
              <a:gd name="connsiteX12" fmla="*/ 247224 w 2422397"/>
              <a:gd name="connsiteY12" fmla="*/ 6455839 h 6858000"/>
              <a:gd name="connsiteX13" fmla="*/ 270687 w 2422397"/>
              <a:gd name="connsiteY13" fmla="*/ 6418363 h 6858000"/>
              <a:gd name="connsiteX14" fmla="*/ 339376 w 2422397"/>
              <a:gd name="connsiteY14" fmla="*/ 6322934 h 6858000"/>
              <a:gd name="connsiteX15" fmla="*/ 393529 w 2422397"/>
              <a:gd name="connsiteY15" fmla="*/ 6259863 h 6858000"/>
              <a:gd name="connsiteX16" fmla="*/ 443949 w 2422397"/>
              <a:gd name="connsiteY16" fmla="*/ 6218313 h 6858000"/>
              <a:gd name="connsiteX17" fmla="*/ 478259 w 2422397"/>
              <a:gd name="connsiteY17" fmla="*/ 6183918 h 6858000"/>
              <a:gd name="connsiteX18" fmla="*/ 482177 w 2422397"/>
              <a:gd name="connsiteY18" fmla="*/ 6173358 h 6858000"/>
              <a:gd name="connsiteX19" fmla="*/ 482556 w 2422397"/>
              <a:gd name="connsiteY19" fmla="*/ 6173443 h 6858000"/>
              <a:gd name="connsiteX20" fmla="*/ 485673 w 2422397"/>
              <a:gd name="connsiteY20" fmla="*/ 6162875 h 6858000"/>
              <a:gd name="connsiteX21" fmla="*/ 524588 w 2422397"/>
              <a:gd name="connsiteY21" fmla="*/ 6111327 h 6858000"/>
              <a:gd name="connsiteX22" fmla="*/ 547843 w 2422397"/>
              <a:gd name="connsiteY22" fmla="*/ 6075666 h 6858000"/>
              <a:gd name="connsiteX23" fmla="*/ 562259 w 2422397"/>
              <a:gd name="connsiteY23" fmla="*/ 6054865 h 6858000"/>
              <a:gd name="connsiteX24" fmla="*/ 571463 w 2422397"/>
              <a:gd name="connsiteY24" fmla="*/ 6045606 h 6858000"/>
              <a:gd name="connsiteX25" fmla="*/ 573012 w 2422397"/>
              <a:gd name="connsiteY25" fmla="*/ 6046223 h 6858000"/>
              <a:gd name="connsiteX26" fmla="*/ 584071 w 2422397"/>
              <a:gd name="connsiteY26" fmla="*/ 5992286 h 6858000"/>
              <a:gd name="connsiteX27" fmla="*/ 587812 w 2422397"/>
              <a:gd name="connsiteY27" fmla="*/ 5987907 h 6858000"/>
              <a:gd name="connsiteX28" fmla="*/ 592115 w 2422397"/>
              <a:gd name="connsiteY28" fmla="*/ 5949187 h 6858000"/>
              <a:gd name="connsiteX29" fmla="*/ 595889 w 2422397"/>
              <a:gd name="connsiteY29" fmla="*/ 5931081 h 6858000"/>
              <a:gd name="connsiteX30" fmla="*/ 593758 w 2422397"/>
              <a:gd name="connsiteY30" fmla="*/ 5922047 h 6858000"/>
              <a:gd name="connsiteX31" fmla="*/ 600949 w 2422397"/>
              <a:gd name="connsiteY31" fmla="*/ 5897316 h 6858000"/>
              <a:gd name="connsiteX32" fmla="*/ 602981 w 2422397"/>
              <a:gd name="connsiteY32" fmla="*/ 5895955 h 6858000"/>
              <a:gd name="connsiteX33" fmla="*/ 604430 w 2422397"/>
              <a:gd name="connsiteY33" fmla="*/ 5870052 h 6858000"/>
              <a:gd name="connsiteX34" fmla="*/ 631983 w 2422397"/>
              <a:gd name="connsiteY34" fmla="*/ 5814475 h 6858000"/>
              <a:gd name="connsiteX35" fmla="*/ 678370 w 2422397"/>
              <a:gd name="connsiteY35" fmla="*/ 5652188 h 6858000"/>
              <a:gd name="connsiteX36" fmla="*/ 694129 w 2422397"/>
              <a:gd name="connsiteY36" fmla="*/ 5471630 h 6858000"/>
              <a:gd name="connsiteX37" fmla="*/ 723657 w 2422397"/>
              <a:gd name="connsiteY37" fmla="*/ 5356170 h 6858000"/>
              <a:gd name="connsiteX38" fmla="*/ 723661 w 2422397"/>
              <a:gd name="connsiteY38" fmla="*/ 5356076 h 6858000"/>
              <a:gd name="connsiteX39" fmla="*/ 720651 w 2422397"/>
              <a:gd name="connsiteY39" fmla="*/ 5331990 h 6858000"/>
              <a:gd name="connsiteX40" fmla="*/ 725358 w 2422397"/>
              <a:gd name="connsiteY40" fmla="*/ 5309193 h 6858000"/>
              <a:gd name="connsiteX41" fmla="*/ 726926 w 2422397"/>
              <a:gd name="connsiteY41" fmla="*/ 5311182 h 6858000"/>
              <a:gd name="connsiteX42" fmla="*/ 727761 w 2422397"/>
              <a:gd name="connsiteY42" fmla="*/ 5304702 h 6858000"/>
              <a:gd name="connsiteX43" fmla="*/ 732974 w 2422397"/>
              <a:gd name="connsiteY43" fmla="*/ 5303522 h 6858000"/>
              <a:gd name="connsiteX44" fmla="*/ 762873 w 2422397"/>
              <a:gd name="connsiteY44" fmla="*/ 5269094 h 6858000"/>
              <a:gd name="connsiteX45" fmla="*/ 784867 w 2422397"/>
              <a:gd name="connsiteY45" fmla="*/ 5235785 h 6858000"/>
              <a:gd name="connsiteX46" fmla="*/ 796271 w 2422397"/>
              <a:gd name="connsiteY46" fmla="*/ 5175473 h 6858000"/>
              <a:gd name="connsiteX47" fmla="*/ 821529 w 2422397"/>
              <a:gd name="connsiteY47" fmla="*/ 5012929 h 6858000"/>
              <a:gd name="connsiteX48" fmla="*/ 846340 w 2422397"/>
              <a:gd name="connsiteY48" fmla="*/ 4944976 h 6858000"/>
              <a:gd name="connsiteX49" fmla="*/ 840157 w 2422397"/>
              <a:gd name="connsiteY49" fmla="*/ 4872869 h 6858000"/>
              <a:gd name="connsiteX50" fmla="*/ 855718 w 2422397"/>
              <a:gd name="connsiteY50" fmla="*/ 4850916 h 6858000"/>
              <a:gd name="connsiteX51" fmla="*/ 858709 w 2422397"/>
              <a:gd name="connsiteY51" fmla="*/ 4847264 h 6858000"/>
              <a:gd name="connsiteX52" fmla="*/ 863990 w 2422397"/>
              <a:gd name="connsiteY52" fmla="*/ 4829718 h 6858000"/>
              <a:gd name="connsiteX53" fmla="*/ 873842 w 2422397"/>
              <a:gd name="connsiteY53" fmla="*/ 4828439 h 6858000"/>
              <a:gd name="connsiteX54" fmla="*/ 887779 w 2422397"/>
              <a:gd name="connsiteY54" fmla="*/ 4804655 h 6858000"/>
              <a:gd name="connsiteX55" fmla="*/ 893894 w 2422397"/>
              <a:gd name="connsiteY55" fmla="*/ 4777060 h 6858000"/>
              <a:gd name="connsiteX56" fmla="*/ 883546 w 2422397"/>
              <a:gd name="connsiteY56" fmla="*/ 4777089 h 6858000"/>
              <a:gd name="connsiteX57" fmla="*/ 883812 w 2422397"/>
              <a:gd name="connsiteY57" fmla="*/ 4774559 h 6858000"/>
              <a:gd name="connsiteX58" fmla="*/ 903401 w 2422397"/>
              <a:gd name="connsiteY58" fmla="*/ 4679442 h 6858000"/>
              <a:gd name="connsiteX59" fmla="*/ 916253 w 2422397"/>
              <a:gd name="connsiteY59" fmla="*/ 4651970 h 6858000"/>
              <a:gd name="connsiteX60" fmla="*/ 922608 w 2422397"/>
              <a:gd name="connsiteY60" fmla="*/ 4649785 h 6858000"/>
              <a:gd name="connsiteX61" fmla="*/ 924139 w 2422397"/>
              <a:gd name="connsiteY61" fmla="*/ 4631605 h 6858000"/>
              <a:gd name="connsiteX62" fmla="*/ 920872 w 2422397"/>
              <a:gd name="connsiteY62" fmla="*/ 4609075 h 6858000"/>
              <a:gd name="connsiteX63" fmla="*/ 941607 w 2422397"/>
              <a:gd name="connsiteY63" fmla="*/ 4514226 h 6858000"/>
              <a:gd name="connsiteX64" fmla="*/ 957889 w 2422397"/>
              <a:gd name="connsiteY64" fmla="*/ 4481699 h 6858000"/>
              <a:gd name="connsiteX65" fmla="*/ 974975 w 2422397"/>
              <a:gd name="connsiteY65" fmla="*/ 4433921 h 6858000"/>
              <a:gd name="connsiteX66" fmla="*/ 1011638 w 2422397"/>
              <a:gd name="connsiteY66" fmla="*/ 4352312 h 6858000"/>
              <a:gd name="connsiteX67" fmla="*/ 1049579 w 2422397"/>
              <a:gd name="connsiteY67" fmla="*/ 4237953 h 6858000"/>
              <a:gd name="connsiteX68" fmla="*/ 1041314 w 2422397"/>
              <a:gd name="connsiteY68" fmla="*/ 4139706 h 6858000"/>
              <a:gd name="connsiteX69" fmla="*/ 1049328 w 2422397"/>
              <a:gd name="connsiteY69" fmla="*/ 4134671 h 6858000"/>
              <a:gd name="connsiteX70" fmla="*/ 1061133 w 2422397"/>
              <a:gd name="connsiteY70" fmla="*/ 4074160 h 6858000"/>
              <a:gd name="connsiteX71" fmla="*/ 1059121 w 2422397"/>
              <a:gd name="connsiteY71" fmla="*/ 3844497 h 6858000"/>
              <a:gd name="connsiteX72" fmla="*/ 1083386 w 2422397"/>
              <a:gd name="connsiteY72" fmla="*/ 3726730 h 6858000"/>
              <a:gd name="connsiteX73" fmla="*/ 1098990 w 2422397"/>
              <a:gd name="connsiteY73" fmla="*/ 3687782 h 6858000"/>
              <a:gd name="connsiteX74" fmla="*/ 1124701 w 2422397"/>
              <a:gd name="connsiteY74" fmla="*/ 3622348 h 6858000"/>
              <a:gd name="connsiteX75" fmla="*/ 1161137 w 2422397"/>
              <a:gd name="connsiteY75" fmla="*/ 3580464 h 6858000"/>
              <a:gd name="connsiteX76" fmla="*/ 1175812 w 2422397"/>
              <a:gd name="connsiteY76" fmla="*/ 3522969 h 6858000"/>
              <a:gd name="connsiteX77" fmla="*/ 1156951 w 2422397"/>
              <a:gd name="connsiteY77" fmla="*/ 3500538 h 6858000"/>
              <a:gd name="connsiteX78" fmla="*/ 1179877 w 2422397"/>
              <a:gd name="connsiteY78" fmla="*/ 3441984 h 6858000"/>
              <a:gd name="connsiteX79" fmla="*/ 1217096 w 2422397"/>
              <a:gd name="connsiteY79" fmla="*/ 3354156 h 6858000"/>
              <a:gd name="connsiteX80" fmla="*/ 1232811 w 2422397"/>
              <a:gd name="connsiteY80" fmla="*/ 3301153 h 6858000"/>
              <a:gd name="connsiteX81" fmla="*/ 1281985 w 2422397"/>
              <a:gd name="connsiteY81" fmla="*/ 3158933 h 6858000"/>
              <a:gd name="connsiteX82" fmla="*/ 1335997 w 2422397"/>
              <a:gd name="connsiteY82" fmla="*/ 3018423 h 6858000"/>
              <a:gd name="connsiteX83" fmla="*/ 1394864 w 2422397"/>
              <a:gd name="connsiteY83" fmla="*/ 2946152 h 6858000"/>
              <a:gd name="connsiteX84" fmla="*/ 1436360 w 2422397"/>
              <a:gd name="connsiteY84" fmla="*/ 2829469 h 6858000"/>
              <a:gd name="connsiteX85" fmla="*/ 1447242 w 2422397"/>
              <a:gd name="connsiteY85" fmla="*/ 2811546 h 6858000"/>
              <a:gd name="connsiteX86" fmla="*/ 1449881 w 2422397"/>
              <a:gd name="connsiteY86" fmla="*/ 2781535 h 6858000"/>
              <a:gd name="connsiteX87" fmla="*/ 1459218 w 2422397"/>
              <a:gd name="connsiteY87" fmla="*/ 2660724 h 6858000"/>
              <a:gd name="connsiteX88" fmla="*/ 1455455 w 2422397"/>
              <a:gd name="connsiteY88" fmla="*/ 2560980 h 6858000"/>
              <a:gd name="connsiteX89" fmla="*/ 1497362 w 2422397"/>
              <a:gd name="connsiteY89" fmla="*/ 2456303 h 6858000"/>
              <a:gd name="connsiteX90" fmla="*/ 1507343 w 2422397"/>
              <a:gd name="connsiteY90" fmla="*/ 2385923 h 6858000"/>
              <a:gd name="connsiteX91" fmla="*/ 1540772 w 2422397"/>
              <a:gd name="connsiteY91" fmla="*/ 2256097 h 6858000"/>
              <a:gd name="connsiteX92" fmla="*/ 1569381 w 2422397"/>
              <a:gd name="connsiteY92" fmla="*/ 2165158 h 6858000"/>
              <a:gd name="connsiteX93" fmla="*/ 1576109 w 2422397"/>
              <a:gd name="connsiteY93" fmla="*/ 2078660 h 6858000"/>
              <a:gd name="connsiteX94" fmla="*/ 1564751 w 2422397"/>
              <a:gd name="connsiteY94" fmla="*/ 2009574 h 6858000"/>
              <a:gd name="connsiteX95" fmla="*/ 1571917 w 2422397"/>
              <a:gd name="connsiteY95" fmla="*/ 1903700 h 6858000"/>
              <a:gd name="connsiteX96" fmla="*/ 1564944 w 2422397"/>
              <a:gd name="connsiteY96" fmla="*/ 1821321 h 6858000"/>
              <a:gd name="connsiteX97" fmla="*/ 1579022 w 2422397"/>
              <a:gd name="connsiteY97" fmla="*/ 1718757 h 6858000"/>
              <a:gd name="connsiteX98" fmla="*/ 1590196 w 2422397"/>
              <a:gd name="connsiteY98" fmla="*/ 1595914 h 6858000"/>
              <a:gd name="connsiteX99" fmla="*/ 1624363 w 2422397"/>
              <a:gd name="connsiteY99" fmla="*/ 1502483 h 6858000"/>
              <a:gd name="connsiteX100" fmla="*/ 1631539 w 2422397"/>
              <a:gd name="connsiteY100" fmla="*/ 1431520 h 6858000"/>
              <a:gd name="connsiteX101" fmla="*/ 1646296 w 2422397"/>
              <a:gd name="connsiteY101" fmla="*/ 1333057 h 6858000"/>
              <a:gd name="connsiteX102" fmla="*/ 1696091 w 2422397"/>
              <a:gd name="connsiteY102" fmla="*/ 1202078 h 6858000"/>
              <a:gd name="connsiteX103" fmla="*/ 1706993 w 2422397"/>
              <a:gd name="connsiteY103" fmla="*/ 1104797 h 6858000"/>
              <a:gd name="connsiteX104" fmla="*/ 1777273 w 2422397"/>
              <a:gd name="connsiteY104" fmla="*/ 916268 h 6858000"/>
              <a:gd name="connsiteX105" fmla="*/ 1850836 w 2422397"/>
              <a:gd name="connsiteY105" fmla="*/ 825516 h 6858000"/>
              <a:gd name="connsiteX106" fmla="*/ 1911831 w 2422397"/>
              <a:gd name="connsiteY106" fmla="*/ 696577 h 6858000"/>
              <a:gd name="connsiteX107" fmla="*/ 1942209 w 2422397"/>
              <a:gd name="connsiteY107" fmla="*/ 575807 h 6858000"/>
              <a:gd name="connsiteX108" fmla="*/ 1951374 w 2422397"/>
              <a:gd name="connsiteY108" fmla="*/ 556682 h 6858000"/>
              <a:gd name="connsiteX109" fmla="*/ 1951170 w 2422397"/>
              <a:gd name="connsiteY109" fmla="*/ 526639 h 6858000"/>
              <a:gd name="connsiteX110" fmla="*/ 1949059 w 2422397"/>
              <a:gd name="connsiteY110" fmla="*/ 405872 h 6858000"/>
              <a:gd name="connsiteX111" fmla="*/ 1954018 w 2422397"/>
              <a:gd name="connsiteY111" fmla="*/ 307622 h 6858000"/>
              <a:gd name="connsiteX112" fmla="*/ 1967790 w 2422397"/>
              <a:gd name="connsiteY112" fmla="*/ 198682 h 6858000"/>
              <a:gd name="connsiteX113" fmla="*/ 1971093 w 2422397"/>
              <a:gd name="connsiteY113" fmla="*/ 127747 h 6858000"/>
              <a:gd name="connsiteX114" fmla="*/ 1951841 w 2422397"/>
              <a:gd name="connsiteY114" fmla="*/ 4678 h 6858000"/>
              <a:gd name="connsiteX115" fmla="*/ 1953649 w 2422397"/>
              <a:gd name="connsiteY115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56158 w 2422397"/>
              <a:gd name="connsiteY8" fmla="*/ 6624029 h 6858000"/>
              <a:gd name="connsiteX9" fmla="*/ 179667 w 2422397"/>
              <a:gd name="connsiteY9" fmla="*/ 6581637 h 6858000"/>
              <a:gd name="connsiteX10" fmla="*/ 168724 w 2422397"/>
              <a:gd name="connsiteY10" fmla="*/ 6547069 h 6858000"/>
              <a:gd name="connsiteX11" fmla="*/ 199197 w 2422397"/>
              <a:gd name="connsiteY11" fmla="*/ 6509743 h 6858000"/>
              <a:gd name="connsiteX12" fmla="*/ 247224 w 2422397"/>
              <a:gd name="connsiteY12" fmla="*/ 6455839 h 6858000"/>
              <a:gd name="connsiteX13" fmla="*/ 270687 w 2422397"/>
              <a:gd name="connsiteY13" fmla="*/ 6418363 h 6858000"/>
              <a:gd name="connsiteX14" fmla="*/ 339376 w 2422397"/>
              <a:gd name="connsiteY14" fmla="*/ 6322934 h 6858000"/>
              <a:gd name="connsiteX15" fmla="*/ 393529 w 2422397"/>
              <a:gd name="connsiteY15" fmla="*/ 6259863 h 6858000"/>
              <a:gd name="connsiteX16" fmla="*/ 443949 w 2422397"/>
              <a:gd name="connsiteY16" fmla="*/ 6218313 h 6858000"/>
              <a:gd name="connsiteX17" fmla="*/ 478259 w 2422397"/>
              <a:gd name="connsiteY17" fmla="*/ 6183918 h 6858000"/>
              <a:gd name="connsiteX18" fmla="*/ 482177 w 2422397"/>
              <a:gd name="connsiteY18" fmla="*/ 6173358 h 6858000"/>
              <a:gd name="connsiteX19" fmla="*/ 482556 w 2422397"/>
              <a:gd name="connsiteY19" fmla="*/ 6173443 h 6858000"/>
              <a:gd name="connsiteX20" fmla="*/ 485673 w 2422397"/>
              <a:gd name="connsiteY20" fmla="*/ 6162875 h 6858000"/>
              <a:gd name="connsiteX21" fmla="*/ 524588 w 2422397"/>
              <a:gd name="connsiteY21" fmla="*/ 6111327 h 6858000"/>
              <a:gd name="connsiteX22" fmla="*/ 547843 w 2422397"/>
              <a:gd name="connsiteY22" fmla="*/ 6075666 h 6858000"/>
              <a:gd name="connsiteX23" fmla="*/ 562259 w 2422397"/>
              <a:gd name="connsiteY23" fmla="*/ 6054865 h 6858000"/>
              <a:gd name="connsiteX24" fmla="*/ 571463 w 2422397"/>
              <a:gd name="connsiteY24" fmla="*/ 6045606 h 6858000"/>
              <a:gd name="connsiteX25" fmla="*/ 573012 w 2422397"/>
              <a:gd name="connsiteY25" fmla="*/ 6046223 h 6858000"/>
              <a:gd name="connsiteX26" fmla="*/ 584071 w 2422397"/>
              <a:gd name="connsiteY26" fmla="*/ 5992286 h 6858000"/>
              <a:gd name="connsiteX27" fmla="*/ 587812 w 2422397"/>
              <a:gd name="connsiteY27" fmla="*/ 5987907 h 6858000"/>
              <a:gd name="connsiteX28" fmla="*/ 592115 w 2422397"/>
              <a:gd name="connsiteY28" fmla="*/ 5949187 h 6858000"/>
              <a:gd name="connsiteX29" fmla="*/ 595889 w 2422397"/>
              <a:gd name="connsiteY29" fmla="*/ 5931081 h 6858000"/>
              <a:gd name="connsiteX30" fmla="*/ 593758 w 2422397"/>
              <a:gd name="connsiteY30" fmla="*/ 5922047 h 6858000"/>
              <a:gd name="connsiteX31" fmla="*/ 600949 w 2422397"/>
              <a:gd name="connsiteY31" fmla="*/ 5897316 h 6858000"/>
              <a:gd name="connsiteX32" fmla="*/ 602981 w 2422397"/>
              <a:gd name="connsiteY32" fmla="*/ 5895955 h 6858000"/>
              <a:gd name="connsiteX33" fmla="*/ 604430 w 2422397"/>
              <a:gd name="connsiteY33" fmla="*/ 5870052 h 6858000"/>
              <a:gd name="connsiteX34" fmla="*/ 631983 w 2422397"/>
              <a:gd name="connsiteY34" fmla="*/ 5814475 h 6858000"/>
              <a:gd name="connsiteX35" fmla="*/ 678370 w 2422397"/>
              <a:gd name="connsiteY35" fmla="*/ 5652188 h 6858000"/>
              <a:gd name="connsiteX36" fmla="*/ 694129 w 2422397"/>
              <a:gd name="connsiteY36" fmla="*/ 5471630 h 6858000"/>
              <a:gd name="connsiteX37" fmla="*/ 723657 w 2422397"/>
              <a:gd name="connsiteY37" fmla="*/ 5356170 h 6858000"/>
              <a:gd name="connsiteX38" fmla="*/ 723661 w 2422397"/>
              <a:gd name="connsiteY38" fmla="*/ 5356076 h 6858000"/>
              <a:gd name="connsiteX39" fmla="*/ 720651 w 2422397"/>
              <a:gd name="connsiteY39" fmla="*/ 5331990 h 6858000"/>
              <a:gd name="connsiteX40" fmla="*/ 725358 w 2422397"/>
              <a:gd name="connsiteY40" fmla="*/ 5309193 h 6858000"/>
              <a:gd name="connsiteX41" fmla="*/ 726926 w 2422397"/>
              <a:gd name="connsiteY41" fmla="*/ 5311182 h 6858000"/>
              <a:gd name="connsiteX42" fmla="*/ 727761 w 2422397"/>
              <a:gd name="connsiteY42" fmla="*/ 5304702 h 6858000"/>
              <a:gd name="connsiteX43" fmla="*/ 732974 w 2422397"/>
              <a:gd name="connsiteY43" fmla="*/ 5303522 h 6858000"/>
              <a:gd name="connsiteX44" fmla="*/ 762873 w 2422397"/>
              <a:gd name="connsiteY44" fmla="*/ 5269094 h 6858000"/>
              <a:gd name="connsiteX45" fmla="*/ 784867 w 2422397"/>
              <a:gd name="connsiteY45" fmla="*/ 5235785 h 6858000"/>
              <a:gd name="connsiteX46" fmla="*/ 796271 w 2422397"/>
              <a:gd name="connsiteY46" fmla="*/ 5175473 h 6858000"/>
              <a:gd name="connsiteX47" fmla="*/ 821529 w 2422397"/>
              <a:gd name="connsiteY47" fmla="*/ 5012929 h 6858000"/>
              <a:gd name="connsiteX48" fmla="*/ 846340 w 2422397"/>
              <a:gd name="connsiteY48" fmla="*/ 4944976 h 6858000"/>
              <a:gd name="connsiteX49" fmla="*/ 840157 w 2422397"/>
              <a:gd name="connsiteY49" fmla="*/ 4872869 h 6858000"/>
              <a:gd name="connsiteX50" fmla="*/ 855718 w 2422397"/>
              <a:gd name="connsiteY50" fmla="*/ 4850916 h 6858000"/>
              <a:gd name="connsiteX51" fmla="*/ 858709 w 2422397"/>
              <a:gd name="connsiteY51" fmla="*/ 4847264 h 6858000"/>
              <a:gd name="connsiteX52" fmla="*/ 863990 w 2422397"/>
              <a:gd name="connsiteY52" fmla="*/ 4829718 h 6858000"/>
              <a:gd name="connsiteX53" fmla="*/ 873842 w 2422397"/>
              <a:gd name="connsiteY53" fmla="*/ 4828439 h 6858000"/>
              <a:gd name="connsiteX54" fmla="*/ 887779 w 2422397"/>
              <a:gd name="connsiteY54" fmla="*/ 4804655 h 6858000"/>
              <a:gd name="connsiteX55" fmla="*/ 893894 w 2422397"/>
              <a:gd name="connsiteY55" fmla="*/ 4777060 h 6858000"/>
              <a:gd name="connsiteX56" fmla="*/ 883546 w 2422397"/>
              <a:gd name="connsiteY56" fmla="*/ 4777089 h 6858000"/>
              <a:gd name="connsiteX57" fmla="*/ 883812 w 2422397"/>
              <a:gd name="connsiteY57" fmla="*/ 4774559 h 6858000"/>
              <a:gd name="connsiteX58" fmla="*/ 903401 w 2422397"/>
              <a:gd name="connsiteY58" fmla="*/ 4679442 h 6858000"/>
              <a:gd name="connsiteX59" fmla="*/ 916253 w 2422397"/>
              <a:gd name="connsiteY59" fmla="*/ 4651970 h 6858000"/>
              <a:gd name="connsiteX60" fmla="*/ 922608 w 2422397"/>
              <a:gd name="connsiteY60" fmla="*/ 4649785 h 6858000"/>
              <a:gd name="connsiteX61" fmla="*/ 924139 w 2422397"/>
              <a:gd name="connsiteY61" fmla="*/ 4631605 h 6858000"/>
              <a:gd name="connsiteX62" fmla="*/ 920872 w 2422397"/>
              <a:gd name="connsiteY62" fmla="*/ 4609075 h 6858000"/>
              <a:gd name="connsiteX63" fmla="*/ 957889 w 2422397"/>
              <a:gd name="connsiteY63" fmla="*/ 4481699 h 6858000"/>
              <a:gd name="connsiteX64" fmla="*/ 974975 w 2422397"/>
              <a:gd name="connsiteY64" fmla="*/ 4433921 h 6858000"/>
              <a:gd name="connsiteX65" fmla="*/ 1011638 w 2422397"/>
              <a:gd name="connsiteY65" fmla="*/ 4352312 h 6858000"/>
              <a:gd name="connsiteX66" fmla="*/ 1049579 w 2422397"/>
              <a:gd name="connsiteY66" fmla="*/ 4237953 h 6858000"/>
              <a:gd name="connsiteX67" fmla="*/ 1041314 w 2422397"/>
              <a:gd name="connsiteY67" fmla="*/ 4139706 h 6858000"/>
              <a:gd name="connsiteX68" fmla="*/ 1049328 w 2422397"/>
              <a:gd name="connsiteY68" fmla="*/ 4134671 h 6858000"/>
              <a:gd name="connsiteX69" fmla="*/ 1061133 w 2422397"/>
              <a:gd name="connsiteY69" fmla="*/ 4074160 h 6858000"/>
              <a:gd name="connsiteX70" fmla="*/ 1059121 w 2422397"/>
              <a:gd name="connsiteY70" fmla="*/ 3844497 h 6858000"/>
              <a:gd name="connsiteX71" fmla="*/ 1083386 w 2422397"/>
              <a:gd name="connsiteY71" fmla="*/ 3726730 h 6858000"/>
              <a:gd name="connsiteX72" fmla="*/ 1098990 w 2422397"/>
              <a:gd name="connsiteY72" fmla="*/ 3687782 h 6858000"/>
              <a:gd name="connsiteX73" fmla="*/ 1124701 w 2422397"/>
              <a:gd name="connsiteY73" fmla="*/ 3622348 h 6858000"/>
              <a:gd name="connsiteX74" fmla="*/ 1161137 w 2422397"/>
              <a:gd name="connsiteY74" fmla="*/ 3580464 h 6858000"/>
              <a:gd name="connsiteX75" fmla="*/ 1175812 w 2422397"/>
              <a:gd name="connsiteY75" fmla="*/ 3522969 h 6858000"/>
              <a:gd name="connsiteX76" fmla="*/ 1156951 w 2422397"/>
              <a:gd name="connsiteY76" fmla="*/ 3500538 h 6858000"/>
              <a:gd name="connsiteX77" fmla="*/ 1179877 w 2422397"/>
              <a:gd name="connsiteY77" fmla="*/ 3441984 h 6858000"/>
              <a:gd name="connsiteX78" fmla="*/ 1217096 w 2422397"/>
              <a:gd name="connsiteY78" fmla="*/ 3354156 h 6858000"/>
              <a:gd name="connsiteX79" fmla="*/ 1232811 w 2422397"/>
              <a:gd name="connsiteY79" fmla="*/ 3301153 h 6858000"/>
              <a:gd name="connsiteX80" fmla="*/ 1281985 w 2422397"/>
              <a:gd name="connsiteY80" fmla="*/ 3158933 h 6858000"/>
              <a:gd name="connsiteX81" fmla="*/ 1335997 w 2422397"/>
              <a:gd name="connsiteY81" fmla="*/ 3018423 h 6858000"/>
              <a:gd name="connsiteX82" fmla="*/ 1394864 w 2422397"/>
              <a:gd name="connsiteY82" fmla="*/ 2946152 h 6858000"/>
              <a:gd name="connsiteX83" fmla="*/ 1436360 w 2422397"/>
              <a:gd name="connsiteY83" fmla="*/ 2829469 h 6858000"/>
              <a:gd name="connsiteX84" fmla="*/ 1447242 w 2422397"/>
              <a:gd name="connsiteY84" fmla="*/ 2811546 h 6858000"/>
              <a:gd name="connsiteX85" fmla="*/ 1449881 w 2422397"/>
              <a:gd name="connsiteY85" fmla="*/ 2781535 h 6858000"/>
              <a:gd name="connsiteX86" fmla="*/ 1459218 w 2422397"/>
              <a:gd name="connsiteY86" fmla="*/ 2660724 h 6858000"/>
              <a:gd name="connsiteX87" fmla="*/ 1455455 w 2422397"/>
              <a:gd name="connsiteY87" fmla="*/ 2560980 h 6858000"/>
              <a:gd name="connsiteX88" fmla="*/ 1497362 w 2422397"/>
              <a:gd name="connsiteY88" fmla="*/ 2456303 h 6858000"/>
              <a:gd name="connsiteX89" fmla="*/ 1507343 w 2422397"/>
              <a:gd name="connsiteY89" fmla="*/ 2385923 h 6858000"/>
              <a:gd name="connsiteX90" fmla="*/ 1540772 w 2422397"/>
              <a:gd name="connsiteY90" fmla="*/ 2256097 h 6858000"/>
              <a:gd name="connsiteX91" fmla="*/ 1569381 w 2422397"/>
              <a:gd name="connsiteY91" fmla="*/ 2165158 h 6858000"/>
              <a:gd name="connsiteX92" fmla="*/ 1576109 w 2422397"/>
              <a:gd name="connsiteY92" fmla="*/ 2078660 h 6858000"/>
              <a:gd name="connsiteX93" fmla="*/ 1564751 w 2422397"/>
              <a:gd name="connsiteY93" fmla="*/ 2009574 h 6858000"/>
              <a:gd name="connsiteX94" fmla="*/ 1571917 w 2422397"/>
              <a:gd name="connsiteY94" fmla="*/ 1903700 h 6858000"/>
              <a:gd name="connsiteX95" fmla="*/ 1564944 w 2422397"/>
              <a:gd name="connsiteY95" fmla="*/ 1821321 h 6858000"/>
              <a:gd name="connsiteX96" fmla="*/ 1579022 w 2422397"/>
              <a:gd name="connsiteY96" fmla="*/ 1718757 h 6858000"/>
              <a:gd name="connsiteX97" fmla="*/ 1590196 w 2422397"/>
              <a:gd name="connsiteY97" fmla="*/ 1595914 h 6858000"/>
              <a:gd name="connsiteX98" fmla="*/ 1624363 w 2422397"/>
              <a:gd name="connsiteY98" fmla="*/ 1502483 h 6858000"/>
              <a:gd name="connsiteX99" fmla="*/ 1631539 w 2422397"/>
              <a:gd name="connsiteY99" fmla="*/ 1431520 h 6858000"/>
              <a:gd name="connsiteX100" fmla="*/ 1646296 w 2422397"/>
              <a:gd name="connsiteY100" fmla="*/ 1333057 h 6858000"/>
              <a:gd name="connsiteX101" fmla="*/ 1696091 w 2422397"/>
              <a:gd name="connsiteY101" fmla="*/ 1202078 h 6858000"/>
              <a:gd name="connsiteX102" fmla="*/ 1706993 w 2422397"/>
              <a:gd name="connsiteY102" fmla="*/ 1104797 h 6858000"/>
              <a:gd name="connsiteX103" fmla="*/ 1777273 w 2422397"/>
              <a:gd name="connsiteY103" fmla="*/ 916268 h 6858000"/>
              <a:gd name="connsiteX104" fmla="*/ 1850836 w 2422397"/>
              <a:gd name="connsiteY104" fmla="*/ 825516 h 6858000"/>
              <a:gd name="connsiteX105" fmla="*/ 1911831 w 2422397"/>
              <a:gd name="connsiteY105" fmla="*/ 696577 h 6858000"/>
              <a:gd name="connsiteX106" fmla="*/ 1942209 w 2422397"/>
              <a:gd name="connsiteY106" fmla="*/ 575807 h 6858000"/>
              <a:gd name="connsiteX107" fmla="*/ 1951374 w 2422397"/>
              <a:gd name="connsiteY107" fmla="*/ 556682 h 6858000"/>
              <a:gd name="connsiteX108" fmla="*/ 1951170 w 2422397"/>
              <a:gd name="connsiteY108" fmla="*/ 526639 h 6858000"/>
              <a:gd name="connsiteX109" fmla="*/ 1949059 w 2422397"/>
              <a:gd name="connsiteY109" fmla="*/ 405872 h 6858000"/>
              <a:gd name="connsiteX110" fmla="*/ 1954018 w 2422397"/>
              <a:gd name="connsiteY110" fmla="*/ 307622 h 6858000"/>
              <a:gd name="connsiteX111" fmla="*/ 1967790 w 2422397"/>
              <a:gd name="connsiteY111" fmla="*/ 198682 h 6858000"/>
              <a:gd name="connsiteX112" fmla="*/ 1971093 w 2422397"/>
              <a:gd name="connsiteY112" fmla="*/ 127747 h 6858000"/>
              <a:gd name="connsiteX113" fmla="*/ 1951841 w 2422397"/>
              <a:gd name="connsiteY113" fmla="*/ 4678 h 6858000"/>
              <a:gd name="connsiteX114" fmla="*/ 1953649 w 2422397"/>
              <a:gd name="connsiteY114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56158 w 2422397"/>
              <a:gd name="connsiteY8" fmla="*/ 6624029 h 6858000"/>
              <a:gd name="connsiteX9" fmla="*/ 179667 w 2422397"/>
              <a:gd name="connsiteY9" fmla="*/ 6581637 h 6858000"/>
              <a:gd name="connsiteX10" fmla="*/ 168724 w 2422397"/>
              <a:gd name="connsiteY10" fmla="*/ 6547069 h 6858000"/>
              <a:gd name="connsiteX11" fmla="*/ 199197 w 2422397"/>
              <a:gd name="connsiteY11" fmla="*/ 6509743 h 6858000"/>
              <a:gd name="connsiteX12" fmla="*/ 247224 w 2422397"/>
              <a:gd name="connsiteY12" fmla="*/ 6455839 h 6858000"/>
              <a:gd name="connsiteX13" fmla="*/ 270687 w 2422397"/>
              <a:gd name="connsiteY13" fmla="*/ 6418363 h 6858000"/>
              <a:gd name="connsiteX14" fmla="*/ 339376 w 2422397"/>
              <a:gd name="connsiteY14" fmla="*/ 6322934 h 6858000"/>
              <a:gd name="connsiteX15" fmla="*/ 393529 w 2422397"/>
              <a:gd name="connsiteY15" fmla="*/ 6259863 h 6858000"/>
              <a:gd name="connsiteX16" fmla="*/ 443949 w 2422397"/>
              <a:gd name="connsiteY16" fmla="*/ 6218313 h 6858000"/>
              <a:gd name="connsiteX17" fmla="*/ 478259 w 2422397"/>
              <a:gd name="connsiteY17" fmla="*/ 6183918 h 6858000"/>
              <a:gd name="connsiteX18" fmla="*/ 482177 w 2422397"/>
              <a:gd name="connsiteY18" fmla="*/ 6173358 h 6858000"/>
              <a:gd name="connsiteX19" fmla="*/ 482556 w 2422397"/>
              <a:gd name="connsiteY19" fmla="*/ 6173443 h 6858000"/>
              <a:gd name="connsiteX20" fmla="*/ 485673 w 2422397"/>
              <a:gd name="connsiteY20" fmla="*/ 6162875 h 6858000"/>
              <a:gd name="connsiteX21" fmla="*/ 524588 w 2422397"/>
              <a:gd name="connsiteY21" fmla="*/ 6111327 h 6858000"/>
              <a:gd name="connsiteX22" fmla="*/ 547843 w 2422397"/>
              <a:gd name="connsiteY22" fmla="*/ 6075666 h 6858000"/>
              <a:gd name="connsiteX23" fmla="*/ 562259 w 2422397"/>
              <a:gd name="connsiteY23" fmla="*/ 6054865 h 6858000"/>
              <a:gd name="connsiteX24" fmla="*/ 571463 w 2422397"/>
              <a:gd name="connsiteY24" fmla="*/ 6045606 h 6858000"/>
              <a:gd name="connsiteX25" fmla="*/ 573012 w 2422397"/>
              <a:gd name="connsiteY25" fmla="*/ 6046223 h 6858000"/>
              <a:gd name="connsiteX26" fmla="*/ 584071 w 2422397"/>
              <a:gd name="connsiteY26" fmla="*/ 5992286 h 6858000"/>
              <a:gd name="connsiteX27" fmla="*/ 587812 w 2422397"/>
              <a:gd name="connsiteY27" fmla="*/ 5987907 h 6858000"/>
              <a:gd name="connsiteX28" fmla="*/ 592115 w 2422397"/>
              <a:gd name="connsiteY28" fmla="*/ 5949187 h 6858000"/>
              <a:gd name="connsiteX29" fmla="*/ 595889 w 2422397"/>
              <a:gd name="connsiteY29" fmla="*/ 5931081 h 6858000"/>
              <a:gd name="connsiteX30" fmla="*/ 593758 w 2422397"/>
              <a:gd name="connsiteY30" fmla="*/ 5922047 h 6858000"/>
              <a:gd name="connsiteX31" fmla="*/ 600949 w 2422397"/>
              <a:gd name="connsiteY31" fmla="*/ 5897316 h 6858000"/>
              <a:gd name="connsiteX32" fmla="*/ 602981 w 2422397"/>
              <a:gd name="connsiteY32" fmla="*/ 5895955 h 6858000"/>
              <a:gd name="connsiteX33" fmla="*/ 604430 w 2422397"/>
              <a:gd name="connsiteY33" fmla="*/ 5870052 h 6858000"/>
              <a:gd name="connsiteX34" fmla="*/ 631983 w 2422397"/>
              <a:gd name="connsiteY34" fmla="*/ 5814475 h 6858000"/>
              <a:gd name="connsiteX35" fmla="*/ 678370 w 2422397"/>
              <a:gd name="connsiteY35" fmla="*/ 5652188 h 6858000"/>
              <a:gd name="connsiteX36" fmla="*/ 694129 w 2422397"/>
              <a:gd name="connsiteY36" fmla="*/ 5471630 h 6858000"/>
              <a:gd name="connsiteX37" fmla="*/ 723657 w 2422397"/>
              <a:gd name="connsiteY37" fmla="*/ 5356170 h 6858000"/>
              <a:gd name="connsiteX38" fmla="*/ 723661 w 2422397"/>
              <a:gd name="connsiteY38" fmla="*/ 5356076 h 6858000"/>
              <a:gd name="connsiteX39" fmla="*/ 720651 w 2422397"/>
              <a:gd name="connsiteY39" fmla="*/ 5331990 h 6858000"/>
              <a:gd name="connsiteX40" fmla="*/ 725358 w 2422397"/>
              <a:gd name="connsiteY40" fmla="*/ 5309193 h 6858000"/>
              <a:gd name="connsiteX41" fmla="*/ 726926 w 2422397"/>
              <a:gd name="connsiteY41" fmla="*/ 5311182 h 6858000"/>
              <a:gd name="connsiteX42" fmla="*/ 727761 w 2422397"/>
              <a:gd name="connsiteY42" fmla="*/ 5304702 h 6858000"/>
              <a:gd name="connsiteX43" fmla="*/ 732974 w 2422397"/>
              <a:gd name="connsiteY43" fmla="*/ 5303522 h 6858000"/>
              <a:gd name="connsiteX44" fmla="*/ 762873 w 2422397"/>
              <a:gd name="connsiteY44" fmla="*/ 5269094 h 6858000"/>
              <a:gd name="connsiteX45" fmla="*/ 784867 w 2422397"/>
              <a:gd name="connsiteY45" fmla="*/ 5235785 h 6858000"/>
              <a:gd name="connsiteX46" fmla="*/ 796271 w 2422397"/>
              <a:gd name="connsiteY46" fmla="*/ 5175473 h 6858000"/>
              <a:gd name="connsiteX47" fmla="*/ 821529 w 2422397"/>
              <a:gd name="connsiteY47" fmla="*/ 5012929 h 6858000"/>
              <a:gd name="connsiteX48" fmla="*/ 846340 w 2422397"/>
              <a:gd name="connsiteY48" fmla="*/ 4944976 h 6858000"/>
              <a:gd name="connsiteX49" fmla="*/ 840157 w 2422397"/>
              <a:gd name="connsiteY49" fmla="*/ 4872869 h 6858000"/>
              <a:gd name="connsiteX50" fmla="*/ 855718 w 2422397"/>
              <a:gd name="connsiteY50" fmla="*/ 4850916 h 6858000"/>
              <a:gd name="connsiteX51" fmla="*/ 858709 w 2422397"/>
              <a:gd name="connsiteY51" fmla="*/ 4847264 h 6858000"/>
              <a:gd name="connsiteX52" fmla="*/ 863990 w 2422397"/>
              <a:gd name="connsiteY52" fmla="*/ 4829718 h 6858000"/>
              <a:gd name="connsiteX53" fmla="*/ 873842 w 2422397"/>
              <a:gd name="connsiteY53" fmla="*/ 4828439 h 6858000"/>
              <a:gd name="connsiteX54" fmla="*/ 887779 w 2422397"/>
              <a:gd name="connsiteY54" fmla="*/ 4804655 h 6858000"/>
              <a:gd name="connsiteX55" fmla="*/ 893894 w 2422397"/>
              <a:gd name="connsiteY55" fmla="*/ 4777060 h 6858000"/>
              <a:gd name="connsiteX56" fmla="*/ 883546 w 2422397"/>
              <a:gd name="connsiteY56" fmla="*/ 4777089 h 6858000"/>
              <a:gd name="connsiteX57" fmla="*/ 883812 w 2422397"/>
              <a:gd name="connsiteY57" fmla="*/ 4774559 h 6858000"/>
              <a:gd name="connsiteX58" fmla="*/ 903401 w 2422397"/>
              <a:gd name="connsiteY58" fmla="*/ 4679442 h 6858000"/>
              <a:gd name="connsiteX59" fmla="*/ 916253 w 2422397"/>
              <a:gd name="connsiteY59" fmla="*/ 4651970 h 6858000"/>
              <a:gd name="connsiteX60" fmla="*/ 922608 w 2422397"/>
              <a:gd name="connsiteY60" fmla="*/ 4649785 h 6858000"/>
              <a:gd name="connsiteX61" fmla="*/ 924139 w 2422397"/>
              <a:gd name="connsiteY61" fmla="*/ 4631605 h 6858000"/>
              <a:gd name="connsiteX62" fmla="*/ 957889 w 2422397"/>
              <a:gd name="connsiteY62" fmla="*/ 4481699 h 6858000"/>
              <a:gd name="connsiteX63" fmla="*/ 974975 w 2422397"/>
              <a:gd name="connsiteY63" fmla="*/ 4433921 h 6858000"/>
              <a:gd name="connsiteX64" fmla="*/ 1011638 w 2422397"/>
              <a:gd name="connsiteY64" fmla="*/ 4352312 h 6858000"/>
              <a:gd name="connsiteX65" fmla="*/ 1049579 w 2422397"/>
              <a:gd name="connsiteY65" fmla="*/ 4237953 h 6858000"/>
              <a:gd name="connsiteX66" fmla="*/ 1041314 w 2422397"/>
              <a:gd name="connsiteY66" fmla="*/ 4139706 h 6858000"/>
              <a:gd name="connsiteX67" fmla="*/ 1049328 w 2422397"/>
              <a:gd name="connsiteY67" fmla="*/ 4134671 h 6858000"/>
              <a:gd name="connsiteX68" fmla="*/ 1061133 w 2422397"/>
              <a:gd name="connsiteY68" fmla="*/ 4074160 h 6858000"/>
              <a:gd name="connsiteX69" fmla="*/ 1059121 w 2422397"/>
              <a:gd name="connsiteY69" fmla="*/ 3844497 h 6858000"/>
              <a:gd name="connsiteX70" fmla="*/ 1083386 w 2422397"/>
              <a:gd name="connsiteY70" fmla="*/ 3726730 h 6858000"/>
              <a:gd name="connsiteX71" fmla="*/ 1098990 w 2422397"/>
              <a:gd name="connsiteY71" fmla="*/ 3687782 h 6858000"/>
              <a:gd name="connsiteX72" fmla="*/ 1124701 w 2422397"/>
              <a:gd name="connsiteY72" fmla="*/ 3622348 h 6858000"/>
              <a:gd name="connsiteX73" fmla="*/ 1161137 w 2422397"/>
              <a:gd name="connsiteY73" fmla="*/ 3580464 h 6858000"/>
              <a:gd name="connsiteX74" fmla="*/ 1175812 w 2422397"/>
              <a:gd name="connsiteY74" fmla="*/ 3522969 h 6858000"/>
              <a:gd name="connsiteX75" fmla="*/ 1156951 w 2422397"/>
              <a:gd name="connsiteY75" fmla="*/ 3500538 h 6858000"/>
              <a:gd name="connsiteX76" fmla="*/ 1179877 w 2422397"/>
              <a:gd name="connsiteY76" fmla="*/ 3441984 h 6858000"/>
              <a:gd name="connsiteX77" fmla="*/ 1217096 w 2422397"/>
              <a:gd name="connsiteY77" fmla="*/ 3354156 h 6858000"/>
              <a:gd name="connsiteX78" fmla="*/ 1232811 w 2422397"/>
              <a:gd name="connsiteY78" fmla="*/ 3301153 h 6858000"/>
              <a:gd name="connsiteX79" fmla="*/ 1281985 w 2422397"/>
              <a:gd name="connsiteY79" fmla="*/ 3158933 h 6858000"/>
              <a:gd name="connsiteX80" fmla="*/ 1335997 w 2422397"/>
              <a:gd name="connsiteY80" fmla="*/ 3018423 h 6858000"/>
              <a:gd name="connsiteX81" fmla="*/ 1394864 w 2422397"/>
              <a:gd name="connsiteY81" fmla="*/ 2946152 h 6858000"/>
              <a:gd name="connsiteX82" fmla="*/ 1436360 w 2422397"/>
              <a:gd name="connsiteY82" fmla="*/ 2829469 h 6858000"/>
              <a:gd name="connsiteX83" fmla="*/ 1447242 w 2422397"/>
              <a:gd name="connsiteY83" fmla="*/ 2811546 h 6858000"/>
              <a:gd name="connsiteX84" fmla="*/ 1449881 w 2422397"/>
              <a:gd name="connsiteY84" fmla="*/ 2781535 h 6858000"/>
              <a:gd name="connsiteX85" fmla="*/ 1459218 w 2422397"/>
              <a:gd name="connsiteY85" fmla="*/ 2660724 h 6858000"/>
              <a:gd name="connsiteX86" fmla="*/ 1455455 w 2422397"/>
              <a:gd name="connsiteY86" fmla="*/ 2560980 h 6858000"/>
              <a:gd name="connsiteX87" fmla="*/ 1497362 w 2422397"/>
              <a:gd name="connsiteY87" fmla="*/ 2456303 h 6858000"/>
              <a:gd name="connsiteX88" fmla="*/ 1507343 w 2422397"/>
              <a:gd name="connsiteY88" fmla="*/ 2385923 h 6858000"/>
              <a:gd name="connsiteX89" fmla="*/ 1540772 w 2422397"/>
              <a:gd name="connsiteY89" fmla="*/ 2256097 h 6858000"/>
              <a:gd name="connsiteX90" fmla="*/ 1569381 w 2422397"/>
              <a:gd name="connsiteY90" fmla="*/ 2165158 h 6858000"/>
              <a:gd name="connsiteX91" fmla="*/ 1576109 w 2422397"/>
              <a:gd name="connsiteY91" fmla="*/ 2078660 h 6858000"/>
              <a:gd name="connsiteX92" fmla="*/ 1564751 w 2422397"/>
              <a:gd name="connsiteY92" fmla="*/ 2009574 h 6858000"/>
              <a:gd name="connsiteX93" fmla="*/ 1571917 w 2422397"/>
              <a:gd name="connsiteY93" fmla="*/ 1903700 h 6858000"/>
              <a:gd name="connsiteX94" fmla="*/ 1564944 w 2422397"/>
              <a:gd name="connsiteY94" fmla="*/ 1821321 h 6858000"/>
              <a:gd name="connsiteX95" fmla="*/ 1579022 w 2422397"/>
              <a:gd name="connsiteY95" fmla="*/ 1718757 h 6858000"/>
              <a:gd name="connsiteX96" fmla="*/ 1590196 w 2422397"/>
              <a:gd name="connsiteY96" fmla="*/ 1595914 h 6858000"/>
              <a:gd name="connsiteX97" fmla="*/ 1624363 w 2422397"/>
              <a:gd name="connsiteY97" fmla="*/ 1502483 h 6858000"/>
              <a:gd name="connsiteX98" fmla="*/ 1631539 w 2422397"/>
              <a:gd name="connsiteY98" fmla="*/ 1431520 h 6858000"/>
              <a:gd name="connsiteX99" fmla="*/ 1646296 w 2422397"/>
              <a:gd name="connsiteY99" fmla="*/ 1333057 h 6858000"/>
              <a:gd name="connsiteX100" fmla="*/ 1696091 w 2422397"/>
              <a:gd name="connsiteY100" fmla="*/ 1202078 h 6858000"/>
              <a:gd name="connsiteX101" fmla="*/ 1706993 w 2422397"/>
              <a:gd name="connsiteY101" fmla="*/ 1104797 h 6858000"/>
              <a:gd name="connsiteX102" fmla="*/ 1777273 w 2422397"/>
              <a:gd name="connsiteY102" fmla="*/ 916268 h 6858000"/>
              <a:gd name="connsiteX103" fmla="*/ 1850836 w 2422397"/>
              <a:gd name="connsiteY103" fmla="*/ 825516 h 6858000"/>
              <a:gd name="connsiteX104" fmla="*/ 1911831 w 2422397"/>
              <a:gd name="connsiteY104" fmla="*/ 696577 h 6858000"/>
              <a:gd name="connsiteX105" fmla="*/ 1942209 w 2422397"/>
              <a:gd name="connsiteY105" fmla="*/ 575807 h 6858000"/>
              <a:gd name="connsiteX106" fmla="*/ 1951374 w 2422397"/>
              <a:gd name="connsiteY106" fmla="*/ 556682 h 6858000"/>
              <a:gd name="connsiteX107" fmla="*/ 1951170 w 2422397"/>
              <a:gd name="connsiteY107" fmla="*/ 526639 h 6858000"/>
              <a:gd name="connsiteX108" fmla="*/ 1949059 w 2422397"/>
              <a:gd name="connsiteY108" fmla="*/ 405872 h 6858000"/>
              <a:gd name="connsiteX109" fmla="*/ 1954018 w 2422397"/>
              <a:gd name="connsiteY109" fmla="*/ 307622 h 6858000"/>
              <a:gd name="connsiteX110" fmla="*/ 1967790 w 2422397"/>
              <a:gd name="connsiteY110" fmla="*/ 198682 h 6858000"/>
              <a:gd name="connsiteX111" fmla="*/ 1971093 w 2422397"/>
              <a:gd name="connsiteY111" fmla="*/ 127747 h 6858000"/>
              <a:gd name="connsiteX112" fmla="*/ 1951841 w 2422397"/>
              <a:gd name="connsiteY112" fmla="*/ 4678 h 6858000"/>
              <a:gd name="connsiteX113" fmla="*/ 1953649 w 2422397"/>
              <a:gd name="connsiteY113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56158 w 2422397"/>
              <a:gd name="connsiteY8" fmla="*/ 6624029 h 6858000"/>
              <a:gd name="connsiteX9" fmla="*/ 179667 w 2422397"/>
              <a:gd name="connsiteY9" fmla="*/ 6581637 h 6858000"/>
              <a:gd name="connsiteX10" fmla="*/ 168724 w 2422397"/>
              <a:gd name="connsiteY10" fmla="*/ 6547069 h 6858000"/>
              <a:gd name="connsiteX11" fmla="*/ 199197 w 2422397"/>
              <a:gd name="connsiteY11" fmla="*/ 6509743 h 6858000"/>
              <a:gd name="connsiteX12" fmla="*/ 247224 w 2422397"/>
              <a:gd name="connsiteY12" fmla="*/ 6455839 h 6858000"/>
              <a:gd name="connsiteX13" fmla="*/ 270687 w 2422397"/>
              <a:gd name="connsiteY13" fmla="*/ 6418363 h 6858000"/>
              <a:gd name="connsiteX14" fmla="*/ 339376 w 2422397"/>
              <a:gd name="connsiteY14" fmla="*/ 6322934 h 6858000"/>
              <a:gd name="connsiteX15" fmla="*/ 393529 w 2422397"/>
              <a:gd name="connsiteY15" fmla="*/ 6259863 h 6858000"/>
              <a:gd name="connsiteX16" fmla="*/ 443949 w 2422397"/>
              <a:gd name="connsiteY16" fmla="*/ 6218313 h 6858000"/>
              <a:gd name="connsiteX17" fmla="*/ 478259 w 2422397"/>
              <a:gd name="connsiteY17" fmla="*/ 6183918 h 6858000"/>
              <a:gd name="connsiteX18" fmla="*/ 482177 w 2422397"/>
              <a:gd name="connsiteY18" fmla="*/ 6173358 h 6858000"/>
              <a:gd name="connsiteX19" fmla="*/ 482556 w 2422397"/>
              <a:gd name="connsiteY19" fmla="*/ 6173443 h 6858000"/>
              <a:gd name="connsiteX20" fmla="*/ 485673 w 2422397"/>
              <a:gd name="connsiteY20" fmla="*/ 6162875 h 6858000"/>
              <a:gd name="connsiteX21" fmla="*/ 524588 w 2422397"/>
              <a:gd name="connsiteY21" fmla="*/ 6111327 h 6858000"/>
              <a:gd name="connsiteX22" fmla="*/ 547843 w 2422397"/>
              <a:gd name="connsiteY22" fmla="*/ 6075666 h 6858000"/>
              <a:gd name="connsiteX23" fmla="*/ 562259 w 2422397"/>
              <a:gd name="connsiteY23" fmla="*/ 6054865 h 6858000"/>
              <a:gd name="connsiteX24" fmla="*/ 571463 w 2422397"/>
              <a:gd name="connsiteY24" fmla="*/ 6045606 h 6858000"/>
              <a:gd name="connsiteX25" fmla="*/ 573012 w 2422397"/>
              <a:gd name="connsiteY25" fmla="*/ 6046223 h 6858000"/>
              <a:gd name="connsiteX26" fmla="*/ 584071 w 2422397"/>
              <a:gd name="connsiteY26" fmla="*/ 5992286 h 6858000"/>
              <a:gd name="connsiteX27" fmla="*/ 587812 w 2422397"/>
              <a:gd name="connsiteY27" fmla="*/ 5987907 h 6858000"/>
              <a:gd name="connsiteX28" fmla="*/ 592115 w 2422397"/>
              <a:gd name="connsiteY28" fmla="*/ 5949187 h 6858000"/>
              <a:gd name="connsiteX29" fmla="*/ 595889 w 2422397"/>
              <a:gd name="connsiteY29" fmla="*/ 5931081 h 6858000"/>
              <a:gd name="connsiteX30" fmla="*/ 593758 w 2422397"/>
              <a:gd name="connsiteY30" fmla="*/ 5922047 h 6858000"/>
              <a:gd name="connsiteX31" fmla="*/ 600949 w 2422397"/>
              <a:gd name="connsiteY31" fmla="*/ 5897316 h 6858000"/>
              <a:gd name="connsiteX32" fmla="*/ 602981 w 2422397"/>
              <a:gd name="connsiteY32" fmla="*/ 5895955 h 6858000"/>
              <a:gd name="connsiteX33" fmla="*/ 604430 w 2422397"/>
              <a:gd name="connsiteY33" fmla="*/ 5870052 h 6858000"/>
              <a:gd name="connsiteX34" fmla="*/ 631983 w 2422397"/>
              <a:gd name="connsiteY34" fmla="*/ 5814475 h 6858000"/>
              <a:gd name="connsiteX35" fmla="*/ 678370 w 2422397"/>
              <a:gd name="connsiteY35" fmla="*/ 5652188 h 6858000"/>
              <a:gd name="connsiteX36" fmla="*/ 694129 w 2422397"/>
              <a:gd name="connsiteY36" fmla="*/ 5471630 h 6858000"/>
              <a:gd name="connsiteX37" fmla="*/ 723657 w 2422397"/>
              <a:gd name="connsiteY37" fmla="*/ 5356170 h 6858000"/>
              <a:gd name="connsiteX38" fmla="*/ 723661 w 2422397"/>
              <a:gd name="connsiteY38" fmla="*/ 5356076 h 6858000"/>
              <a:gd name="connsiteX39" fmla="*/ 720651 w 2422397"/>
              <a:gd name="connsiteY39" fmla="*/ 5331990 h 6858000"/>
              <a:gd name="connsiteX40" fmla="*/ 725358 w 2422397"/>
              <a:gd name="connsiteY40" fmla="*/ 5309193 h 6858000"/>
              <a:gd name="connsiteX41" fmla="*/ 726926 w 2422397"/>
              <a:gd name="connsiteY41" fmla="*/ 5311182 h 6858000"/>
              <a:gd name="connsiteX42" fmla="*/ 727761 w 2422397"/>
              <a:gd name="connsiteY42" fmla="*/ 5304702 h 6858000"/>
              <a:gd name="connsiteX43" fmla="*/ 732974 w 2422397"/>
              <a:gd name="connsiteY43" fmla="*/ 5303522 h 6858000"/>
              <a:gd name="connsiteX44" fmla="*/ 762873 w 2422397"/>
              <a:gd name="connsiteY44" fmla="*/ 5269094 h 6858000"/>
              <a:gd name="connsiteX45" fmla="*/ 784867 w 2422397"/>
              <a:gd name="connsiteY45" fmla="*/ 5235785 h 6858000"/>
              <a:gd name="connsiteX46" fmla="*/ 796271 w 2422397"/>
              <a:gd name="connsiteY46" fmla="*/ 5175473 h 6858000"/>
              <a:gd name="connsiteX47" fmla="*/ 821529 w 2422397"/>
              <a:gd name="connsiteY47" fmla="*/ 5012929 h 6858000"/>
              <a:gd name="connsiteX48" fmla="*/ 846340 w 2422397"/>
              <a:gd name="connsiteY48" fmla="*/ 4944976 h 6858000"/>
              <a:gd name="connsiteX49" fmla="*/ 840157 w 2422397"/>
              <a:gd name="connsiteY49" fmla="*/ 4872869 h 6858000"/>
              <a:gd name="connsiteX50" fmla="*/ 855718 w 2422397"/>
              <a:gd name="connsiteY50" fmla="*/ 4850916 h 6858000"/>
              <a:gd name="connsiteX51" fmla="*/ 858709 w 2422397"/>
              <a:gd name="connsiteY51" fmla="*/ 4847264 h 6858000"/>
              <a:gd name="connsiteX52" fmla="*/ 863990 w 2422397"/>
              <a:gd name="connsiteY52" fmla="*/ 4829718 h 6858000"/>
              <a:gd name="connsiteX53" fmla="*/ 873842 w 2422397"/>
              <a:gd name="connsiteY53" fmla="*/ 4828439 h 6858000"/>
              <a:gd name="connsiteX54" fmla="*/ 887779 w 2422397"/>
              <a:gd name="connsiteY54" fmla="*/ 4804655 h 6858000"/>
              <a:gd name="connsiteX55" fmla="*/ 893894 w 2422397"/>
              <a:gd name="connsiteY55" fmla="*/ 4777060 h 6858000"/>
              <a:gd name="connsiteX56" fmla="*/ 883546 w 2422397"/>
              <a:gd name="connsiteY56" fmla="*/ 4777089 h 6858000"/>
              <a:gd name="connsiteX57" fmla="*/ 883812 w 2422397"/>
              <a:gd name="connsiteY57" fmla="*/ 4774559 h 6858000"/>
              <a:gd name="connsiteX58" fmla="*/ 903401 w 2422397"/>
              <a:gd name="connsiteY58" fmla="*/ 4679442 h 6858000"/>
              <a:gd name="connsiteX59" fmla="*/ 916253 w 2422397"/>
              <a:gd name="connsiteY59" fmla="*/ 4651970 h 6858000"/>
              <a:gd name="connsiteX60" fmla="*/ 922608 w 2422397"/>
              <a:gd name="connsiteY60" fmla="*/ 4649785 h 6858000"/>
              <a:gd name="connsiteX61" fmla="*/ 924139 w 2422397"/>
              <a:gd name="connsiteY61" fmla="*/ 4631605 h 6858000"/>
              <a:gd name="connsiteX62" fmla="*/ 985938 w 2422397"/>
              <a:gd name="connsiteY62" fmla="*/ 4515358 h 6858000"/>
              <a:gd name="connsiteX63" fmla="*/ 974975 w 2422397"/>
              <a:gd name="connsiteY63" fmla="*/ 4433921 h 6858000"/>
              <a:gd name="connsiteX64" fmla="*/ 1011638 w 2422397"/>
              <a:gd name="connsiteY64" fmla="*/ 4352312 h 6858000"/>
              <a:gd name="connsiteX65" fmla="*/ 1049579 w 2422397"/>
              <a:gd name="connsiteY65" fmla="*/ 4237953 h 6858000"/>
              <a:gd name="connsiteX66" fmla="*/ 1041314 w 2422397"/>
              <a:gd name="connsiteY66" fmla="*/ 4139706 h 6858000"/>
              <a:gd name="connsiteX67" fmla="*/ 1049328 w 2422397"/>
              <a:gd name="connsiteY67" fmla="*/ 4134671 h 6858000"/>
              <a:gd name="connsiteX68" fmla="*/ 1061133 w 2422397"/>
              <a:gd name="connsiteY68" fmla="*/ 4074160 h 6858000"/>
              <a:gd name="connsiteX69" fmla="*/ 1059121 w 2422397"/>
              <a:gd name="connsiteY69" fmla="*/ 3844497 h 6858000"/>
              <a:gd name="connsiteX70" fmla="*/ 1083386 w 2422397"/>
              <a:gd name="connsiteY70" fmla="*/ 3726730 h 6858000"/>
              <a:gd name="connsiteX71" fmla="*/ 1098990 w 2422397"/>
              <a:gd name="connsiteY71" fmla="*/ 3687782 h 6858000"/>
              <a:gd name="connsiteX72" fmla="*/ 1124701 w 2422397"/>
              <a:gd name="connsiteY72" fmla="*/ 3622348 h 6858000"/>
              <a:gd name="connsiteX73" fmla="*/ 1161137 w 2422397"/>
              <a:gd name="connsiteY73" fmla="*/ 3580464 h 6858000"/>
              <a:gd name="connsiteX74" fmla="*/ 1175812 w 2422397"/>
              <a:gd name="connsiteY74" fmla="*/ 3522969 h 6858000"/>
              <a:gd name="connsiteX75" fmla="*/ 1156951 w 2422397"/>
              <a:gd name="connsiteY75" fmla="*/ 3500538 h 6858000"/>
              <a:gd name="connsiteX76" fmla="*/ 1179877 w 2422397"/>
              <a:gd name="connsiteY76" fmla="*/ 3441984 h 6858000"/>
              <a:gd name="connsiteX77" fmla="*/ 1217096 w 2422397"/>
              <a:gd name="connsiteY77" fmla="*/ 3354156 h 6858000"/>
              <a:gd name="connsiteX78" fmla="*/ 1232811 w 2422397"/>
              <a:gd name="connsiteY78" fmla="*/ 3301153 h 6858000"/>
              <a:gd name="connsiteX79" fmla="*/ 1281985 w 2422397"/>
              <a:gd name="connsiteY79" fmla="*/ 3158933 h 6858000"/>
              <a:gd name="connsiteX80" fmla="*/ 1335997 w 2422397"/>
              <a:gd name="connsiteY80" fmla="*/ 3018423 h 6858000"/>
              <a:gd name="connsiteX81" fmla="*/ 1394864 w 2422397"/>
              <a:gd name="connsiteY81" fmla="*/ 2946152 h 6858000"/>
              <a:gd name="connsiteX82" fmla="*/ 1436360 w 2422397"/>
              <a:gd name="connsiteY82" fmla="*/ 2829469 h 6858000"/>
              <a:gd name="connsiteX83" fmla="*/ 1447242 w 2422397"/>
              <a:gd name="connsiteY83" fmla="*/ 2811546 h 6858000"/>
              <a:gd name="connsiteX84" fmla="*/ 1449881 w 2422397"/>
              <a:gd name="connsiteY84" fmla="*/ 2781535 h 6858000"/>
              <a:gd name="connsiteX85" fmla="*/ 1459218 w 2422397"/>
              <a:gd name="connsiteY85" fmla="*/ 2660724 h 6858000"/>
              <a:gd name="connsiteX86" fmla="*/ 1455455 w 2422397"/>
              <a:gd name="connsiteY86" fmla="*/ 2560980 h 6858000"/>
              <a:gd name="connsiteX87" fmla="*/ 1497362 w 2422397"/>
              <a:gd name="connsiteY87" fmla="*/ 2456303 h 6858000"/>
              <a:gd name="connsiteX88" fmla="*/ 1507343 w 2422397"/>
              <a:gd name="connsiteY88" fmla="*/ 2385923 h 6858000"/>
              <a:gd name="connsiteX89" fmla="*/ 1540772 w 2422397"/>
              <a:gd name="connsiteY89" fmla="*/ 2256097 h 6858000"/>
              <a:gd name="connsiteX90" fmla="*/ 1569381 w 2422397"/>
              <a:gd name="connsiteY90" fmla="*/ 2165158 h 6858000"/>
              <a:gd name="connsiteX91" fmla="*/ 1576109 w 2422397"/>
              <a:gd name="connsiteY91" fmla="*/ 2078660 h 6858000"/>
              <a:gd name="connsiteX92" fmla="*/ 1564751 w 2422397"/>
              <a:gd name="connsiteY92" fmla="*/ 2009574 h 6858000"/>
              <a:gd name="connsiteX93" fmla="*/ 1571917 w 2422397"/>
              <a:gd name="connsiteY93" fmla="*/ 1903700 h 6858000"/>
              <a:gd name="connsiteX94" fmla="*/ 1564944 w 2422397"/>
              <a:gd name="connsiteY94" fmla="*/ 1821321 h 6858000"/>
              <a:gd name="connsiteX95" fmla="*/ 1579022 w 2422397"/>
              <a:gd name="connsiteY95" fmla="*/ 1718757 h 6858000"/>
              <a:gd name="connsiteX96" fmla="*/ 1590196 w 2422397"/>
              <a:gd name="connsiteY96" fmla="*/ 1595914 h 6858000"/>
              <a:gd name="connsiteX97" fmla="*/ 1624363 w 2422397"/>
              <a:gd name="connsiteY97" fmla="*/ 1502483 h 6858000"/>
              <a:gd name="connsiteX98" fmla="*/ 1631539 w 2422397"/>
              <a:gd name="connsiteY98" fmla="*/ 1431520 h 6858000"/>
              <a:gd name="connsiteX99" fmla="*/ 1646296 w 2422397"/>
              <a:gd name="connsiteY99" fmla="*/ 1333057 h 6858000"/>
              <a:gd name="connsiteX100" fmla="*/ 1696091 w 2422397"/>
              <a:gd name="connsiteY100" fmla="*/ 1202078 h 6858000"/>
              <a:gd name="connsiteX101" fmla="*/ 1706993 w 2422397"/>
              <a:gd name="connsiteY101" fmla="*/ 1104797 h 6858000"/>
              <a:gd name="connsiteX102" fmla="*/ 1777273 w 2422397"/>
              <a:gd name="connsiteY102" fmla="*/ 916268 h 6858000"/>
              <a:gd name="connsiteX103" fmla="*/ 1850836 w 2422397"/>
              <a:gd name="connsiteY103" fmla="*/ 825516 h 6858000"/>
              <a:gd name="connsiteX104" fmla="*/ 1911831 w 2422397"/>
              <a:gd name="connsiteY104" fmla="*/ 696577 h 6858000"/>
              <a:gd name="connsiteX105" fmla="*/ 1942209 w 2422397"/>
              <a:gd name="connsiteY105" fmla="*/ 575807 h 6858000"/>
              <a:gd name="connsiteX106" fmla="*/ 1951374 w 2422397"/>
              <a:gd name="connsiteY106" fmla="*/ 556682 h 6858000"/>
              <a:gd name="connsiteX107" fmla="*/ 1951170 w 2422397"/>
              <a:gd name="connsiteY107" fmla="*/ 526639 h 6858000"/>
              <a:gd name="connsiteX108" fmla="*/ 1949059 w 2422397"/>
              <a:gd name="connsiteY108" fmla="*/ 405872 h 6858000"/>
              <a:gd name="connsiteX109" fmla="*/ 1954018 w 2422397"/>
              <a:gd name="connsiteY109" fmla="*/ 307622 h 6858000"/>
              <a:gd name="connsiteX110" fmla="*/ 1967790 w 2422397"/>
              <a:gd name="connsiteY110" fmla="*/ 198682 h 6858000"/>
              <a:gd name="connsiteX111" fmla="*/ 1971093 w 2422397"/>
              <a:gd name="connsiteY111" fmla="*/ 127747 h 6858000"/>
              <a:gd name="connsiteX112" fmla="*/ 1951841 w 2422397"/>
              <a:gd name="connsiteY112" fmla="*/ 4678 h 6858000"/>
              <a:gd name="connsiteX113" fmla="*/ 1953649 w 2422397"/>
              <a:gd name="connsiteY113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56158 w 2422397"/>
              <a:gd name="connsiteY8" fmla="*/ 6624029 h 6858000"/>
              <a:gd name="connsiteX9" fmla="*/ 179667 w 2422397"/>
              <a:gd name="connsiteY9" fmla="*/ 6581637 h 6858000"/>
              <a:gd name="connsiteX10" fmla="*/ 168724 w 2422397"/>
              <a:gd name="connsiteY10" fmla="*/ 6547069 h 6858000"/>
              <a:gd name="connsiteX11" fmla="*/ 199197 w 2422397"/>
              <a:gd name="connsiteY11" fmla="*/ 6509743 h 6858000"/>
              <a:gd name="connsiteX12" fmla="*/ 247224 w 2422397"/>
              <a:gd name="connsiteY12" fmla="*/ 6455839 h 6858000"/>
              <a:gd name="connsiteX13" fmla="*/ 270687 w 2422397"/>
              <a:gd name="connsiteY13" fmla="*/ 6418363 h 6858000"/>
              <a:gd name="connsiteX14" fmla="*/ 339376 w 2422397"/>
              <a:gd name="connsiteY14" fmla="*/ 6322934 h 6858000"/>
              <a:gd name="connsiteX15" fmla="*/ 393529 w 2422397"/>
              <a:gd name="connsiteY15" fmla="*/ 6259863 h 6858000"/>
              <a:gd name="connsiteX16" fmla="*/ 443949 w 2422397"/>
              <a:gd name="connsiteY16" fmla="*/ 6218313 h 6858000"/>
              <a:gd name="connsiteX17" fmla="*/ 478259 w 2422397"/>
              <a:gd name="connsiteY17" fmla="*/ 6183918 h 6858000"/>
              <a:gd name="connsiteX18" fmla="*/ 482177 w 2422397"/>
              <a:gd name="connsiteY18" fmla="*/ 6173358 h 6858000"/>
              <a:gd name="connsiteX19" fmla="*/ 482556 w 2422397"/>
              <a:gd name="connsiteY19" fmla="*/ 6173443 h 6858000"/>
              <a:gd name="connsiteX20" fmla="*/ 485673 w 2422397"/>
              <a:gd name="connsiteY20" fmla="*/ 6162875 h 6858000"/>
              <a:gd name="connsiteX21" fmla="*/ 524588 w 2422397"/>
              <a:gd name="connsiteY21" fmla="*/ 6111327 h 6858000"/>
              <a:gd name="connsiteX22" fmla="*/ 547843 w 2422397"/>
              <a:gd name="connsiteY22" fmla="*/ 6075666 h 6858000"/>
              <a:gd name="connsiteX23" fmla="*/ 562259 w 2422397"/>
              <a:gd name="connsiteY23" fmla="*/ 6054865 h 6858000"/>
              <a:gd name="connsiteX24" fmla="*/ 571463 w 2422397"/>
              <a:gd name="connsiteY24" fmla="*/ 6045606 h 6858000"/>
              <a:gd name="connsiteX25" fmla="*/ 573012 w 2422397"/>
              <a:gd name="connsiteY25" fmla="*/ 6046223 h 6858000"/>
              <a:gd name="connsiteX26" fmla="*/ 584071 w 2422397"/>
              <a:gd name="connsiteY26" fmla="*/ 5992286 h 6858000"/>
              <a:gd name="connsiteX27" fmla="*/ 587812 w 2422397"/>
              <a:gd name="connsiteY27" fmla="*/ 5987907 h 6858000"/>
              <a:gd name="connsiteX28" fmla="*/ 592115 w 2422397"/>
              <a:gd name="connsiteY28" fmla="*/ 5949187 h 6858000"/>
              <a:gd name="connsiteX29" fmla="*/ 595889 w 2422397"/>
              <a:gd name="connsiteY29" fmla="*/ 5931081 h 6858000"/>
              <a:gd name="connsiteX30" fmla="*/ 593758 w 2422397"/>
              <a:gd name="connsiteY30" fmla="*/ 5922047 h 6858000"/>
              <a:gd name="connsiteX31" fmla="*/ 600949 w 2422397"/>
              <a:gd name="connsiteY31" fmla="*/ 5897316 h 6858000"/>
              <a:gd name="connsiteX32" fmla="*/ 602981 w 2422397"/>
              <a:gd name="connsiteY32" fmla="*/ 5895955 h 6858000"/>
              <a:gd name="connsiteX33" fmla="*/ 604430 w 2422397"/>
              <a:gd name="connsiteY33" fmla="*/ 5870052 h 6858000"/>
              <a:gd name="connsiteX34" fmla="*/ 631983 w 2422397"/>
              <a:gd name="connsiteY34" fmla="*/ 5814475 h 6858000"/>
              <a:gd name="connsiteX35" fmla="*/ 678370 w 2422397"/>
              <a:gd name="connsiteY35" fmla="*/ 5652188 h 6858000"/>
              <a:gd name="connsiteX36" fmla="*/ 694129 w 2422397"/>
              <a:gd name="connsiteY36" fmla="*/ 5471630 h 6858000"/>
              <a:gd name="connsiteX37" fmla="*/ 723657 w 2422397"/>
              <a:gd name="connsiteY37" fmla="*/ 5356170 h 6858000"/>
              <a:gd name="connsiteX38" fmla="*/ 723661 w 2422397"/>
              <a:gd name="connsiteY38" fmla="*/ 5356076 h 6858000"/>
              <a:gd name="connsiteX39" fmla="*/ 720651 w 2422397"/>
              <a:gd name="connsiteY39" fmla="*/ 5331990 h 6858000"/>
              <a:gd name="connsiteX40" fmla="*/ 725358 w 2422397"/>
              <a:gd name="connsiteY40" fmla="*/ 5309193 h 6858000"/>
              <a:gd name="connsiteX41" fmla="*/ 726926 w 2422397"/>
              <a:gd name="connsiteY41" fmla="*/ 5311182 h 6858000"/>
              <a:gd name="connsiteX42" fmla="*/ 727761 w 2422397"/>
              <a:gd name="connsiteY42" fmla="*/ 5304702 h 6858000"/>
              <a:gd name="connsiteX43" fmla="*/ 732974 w 2422397"/>
              <a:gd name="connsiteY43" fmla="*/ 5303522 h 6858000"/>
              <a:gd name="connsiteX44" fmla="*/ 762873 w 2422397"/>
              <a:gd name="connsiteY44" fmla="*/ 5269094 h 6858000"/>
              <a:gd name="connsiteX45" fmla="*/ 784867 w 2422397"/>
              <a:gd name="connsiteY45" fmla="*/ 5235785 h 6858000"/>
              <a:gd name="connsiteX46" fmla="*/ 796271 w 2422397"/>
              <a:gd name="connsiteY46" fmla="*/ 5175473 h 6858000"/>
              <a:gd name="connsiteX47" fmla="*/ 821529 w 2422397"/>
              <a:gd name="connsiteY47" fmla="*/ 5012929 h 6858000"/>
              <a:gd name="connsiteX48" fmla="*/ 846340 w 2422397"/>
              <a:gd name="connsiteY48" fmla="*/ 4944976 h 6858000"/>
              <a:gd name="connsiteX49" fmla="*/ 840157 w 2422397"/>
              <a:gd name="connsiteY49" fmla="*/ 4872869 h 6858000"/>
              <a:gd name="connsiteX50" fmla="*/ 855718 w 2422397"/>
              <a:gd name="connsiteY50" fmla="*/ 4850916 h 6858000"/>
              <a:gd name="connsiteX51" fmla="*/ 858709 w 2422397"/>
              <a:gd name="connsiteY51" fmla="*/ 4847264 h 6858000"/>
              <a:gd name="connsiteX52" fmla="*/ 863990 w 2422397"/>
              <a:gd name="connsiteY52" fmla="*/ 4829718 h 6858000"/>
              <a:gd name="connsiteX53" fmla="*/ 873842 w 2422397"/>
              <a:gd name="connsiteY53" fmla="*/ 4828439 h 6858000"/>
              <a:gd name="connsiteX54" fmla="*/ 887779 w 2422397"/>
              <a:gd name="connsiteY54" fmla="*/ 4804655 h 6858000"/>
              <a:gd name="connsiteX55" fmla="*/ 893894 w 2422397"/>
              <a:gd name="connsiteY55" fmla="*/ 4777060 h 6858000"/>
              <a:gd name="connsiteX56" fmla="*/ 883546 w 2422397"/>
              <a:gd name="connsiteY56" fmla="*/ 4777089 h 6858000"/>
              <a:gd name="connsiteX57" fmla="*/ 883812 w 2422397"/>
              <a:gd name="connsiteY57" fmla="*/ 4774559 h 6858000"/>
              <a:gd name="connsiteX58" fmla="*/ 903401 w 2422397"/>
              <a:gd name="connsiteY58" fmla="*/ 4679442 h 6858000"/>
              <a:gd name="connsiteX59" fmla="*/ 916253 w 2422397"/>
              <a:gd name="connsiteY59" fmla="*/ 4651970 h 6858000"/>
              <a:gd name="connsiteX60" fmla="*/ 922608 w 2422397"/>
              <a:gd name="connsiteY60" fmla="*/ 4649785 h 6858000"/>
              <a:gd name="connsiteX61" fmla="*/ 924139 w 2422397"/>
              <a:gd name="connsiteY61" fmla="*/ 4631605 h 6858000"/>
              <a:gd name="connsiteX62" fmla="*/ 985938 w 2422397"/>
              <a:gd name="connsiteY62" fmla="*/ 4515358 h 6858000"/>
              <a:gd name="connsiteX63" fmla="*/ 1011638 w 2422397"/>
              <a:gd name="connsiteY63" fmla="*/ 4352312 h 6858000"/>
              <a:gd name="connsiteX64" fmla="*/ 1049579 w 2422397"/>
              <a:gd name="connsiteY64" fmla="*/ 4237953 h 6858000"/>
              <a:gd name="connsiteX65" fmla="*/ 1041314 w 2422397"/>
              <a:gd name="connsiteY65" fmla="*/ 4139706 h 6858000"/>
              <a:gd name="connsiteX66" fmla="*/ 1049328 w 2422397"/>
              <a:gd name="connsiteY66" fmla="*/ 4134671 h 6858000"/>
              <a:gd name="connsiteX67" fmla="*/ 1061133 w 2422397"/>
              <a:gd name="connsiteY67" fmla="*/ 4074160 h 6858000"/>
              <a:gd name="connsiteX68" fmla="*/ 1059121 w 2422397"/>
              <a:gd name="connsiteY68" fmla="*/ 3844497 h 6858000"/>
              <a:gd name="connsiteX69" fmla="*/ 1083386 w 2422397"/>
              <a:gd name="connsiteY69" fmla="*/ 3726730 h 6858000"/>
              <a:gd name="connsiteX70" fmla="*/ 1098990 w 2422397"/>
              <a:gd name="connsiteY70" fmla="*/ 3687782 h 6858000"/>
              <a:gd name="connsiteX71" fmla="*/ 1124701 w 2422397"/>
              <a:gd name="connsiteY71" fmla="*/ 3622348 h 6858000"/>
              <a:gd name="connsiteX72" fmla="*/ 1161137 w 2422397"/>
              <a:gd name="connsiteY72" fmla="*/ 3580464 h 6858000"/>
              <a:gd name="connsiteX73" fmla="*/ 1175812 w 2422397"/>
              <a:gd name="connsiteY73" fmla="*/ 3522969 h 6858000"/>
              <a:gd name="connsiteX74" fmla="*/ 1156951 w 2422397"/>
              <a:gd name="connsiteY74" fmla="*/ 3500538 h 6858000"/>
              <a:gd name="connsiteX75" fmla="*/ 1179877 w 2422397"/>
              <a:gd name="connsiteY75" fmla="*/ 3441984 h 6858000"/>
              <a:gd name="connsiteX76" fmla="*/ 1217096 w 2422397"/>
              <a:gd name="connsiteY76" fmla="*/ 3354156 h 6858000"/>
              <a:gd name="connsiteX77" fmla="*/ 1232811 w 2422397"/>
              <a:gd name="connsiteY77" fmla="*/ 3301153 h 6858000"/>
              <a:gd name="connsiteX78" fmla="*/ 1281985 w 2422397"/>
              <a:gd name="connsiteY78" fmla="*/ 3158933 h 6858000"/>
              <a:gd name="connsiteX79" fmla="*/ 1335997 w 2422397"/>
              <a:gd name="connsiteY79" fmla="*/ 3018423 h 6858000"/>
              <a:gd name="connsiteX80" fmla="*/ 1394864 w 2422397"/>
              <a:gd name="connsiteY80" fmla="*/ 2946152 h 6858000"/>
              <a:gd name="connsiteX81" fmla="*/ 1436360 w 2422397"/>
              <a:gd name="connsiteY81" fmla="*/ 2829469 h 6858000"/>
              <a:gd name="connsiteX82" fmla="*/ 1447242 w 2422397"/>
              <a:gd name="connsiteY82" fmla="*/ 2811546 h 6858000"/>
              <a:gd name="connsiteX83" fmla="*/ 1449881 w 2422397"/>
              <a:gd name="connsiteY83" fmla="*/ 2781535 h 6858000"/>
              <a:gd name="connsiteX84" fmla="*/ 1459218 w 2422397"/>
              <a:gd name="connsiteY84" fmla="*/ 2660724 h 6858000"/>
              <a:gd name="connsiteX85" fmla="*/ 1455455 w 2422397"/>
              <a:gd name="connsiteY85" fmla="*/ 2560980 h 6858000"/>
              <a:gd name="connsiteX86" fmla="*/ 1497362 w 2422397"/>
              <a:gd name="connsiteY86" fmla="*/ 2456303 h 6858000"/>
              <a:gd name="connsiteX87" fmla="*/ 1507343 w 2422397"/>
              <a:gd name="connsiteY87" fmla="*/ 2385923 h 6858000"/>
              <a:gd name="connsiteX88" fmla="*/ 1540772 w 2422397"/>
              <a:gd name="connsiteY88" fmla="*/ 2256097 h 6858000"/>
              <a:gd name="connsiteX89" fmla="*/ 1569381 w 2422397"/>
              <a:gd name="connsiteY89" fmla="*/ 2165158 h 6858000"/>
              <a:gd name="connsiteX90" fmla="*/ 1576109 w 2422397"/>
              <a:gd name="connsiteY90" fmla="*/ 2078660 h 6858000"/>
              <a:gd name="connsiteX91" fmla="*/ 1564751 w 2422397"/>
              <a:gd name="connsiteY91" fmla="*/ 2009574 h 6858000"/>
              <a:gd name="connsiteX92" fmla="*/ 1571917 w 2422397"/>
              <a:gd name="connsiteY92" fmla="*/ 1903700 h 6858000"/>
              <a:gd name="connsiteX93" fmla="*/ 1564944 w 2422397"/>
              <a:gd name="connsiteY93" fmla="*/ 1821321 h 6858000"/>
              <a:gd name="connsiteX94" fmla="*/ 1579022 w 2422397"/>
              <a:gd name="connsiteY94" fmla="*/ 1718757 h 6858000"/>
              <a:gd name="connsiteX95" fmla="*/ 1590196 w 2422397"/>
              <a:gd name="connsiteY95" fmla="*/ 1595914 h 6858000"/>
              <a:gd name="connsiteX96" fmla="*/ 1624363 w 2422397"/>
              <a:gd name="connsiteY96" fmla="*/ 1502483 h 6858000"/>
              <a:gd name="connsiteX97" fmla="*/ 1631539 w 2422397"/>
              <a:gd name="connsiteY97" fmla="*/ 1431520 h 6858000"/>
              <a:gd name="connsiteX98" fmla="*/ 1646296 w 2422397"/>
              <a:gd name="connsiteY98" fmla="*/ 1333057 h 6858000"/>
              <a:gd name="connsiteX99" fmla="*/ 1696091 w 2422397"/>
              <a:gd name="connsiteY99" fmla="*/ 1202078 h 6858000"/>
              <a:gd name="connsiteX100" fmla="*/ 1706993 w 2422397"/>
              <a:gd name="connsiteY100" fmla="*/ 1104797 h 6858000"/>
              <a:gd name="connsiteX101" fmla="*/ 1777273 w 2422397"/>
              <a:gd name="connsiteY101" fmla="*/ 916268 h 6858000"/>
              <a:gd name="connsiteX102" fmla="*/ 1850836 w 2422397"/>
              <a:gd name="connsiteY102" fmla="*/ 825516 h 6858000"/>
              <a:gd name="connsiteX103" fmla="*/ 1911831 w 2422397"/>
              <a:gd name="connsiteY103" fmla="*/ 696577 h 6858000"/>
              <a:gd name="connsiteX104" fmla="*/ 1942209 w 2422397"/>
              <a:gd name="connsiteY104" fmla="*/ 575807 h 6858000"/>
              <a:gd name="connsiteX105" fmla="*/ 1951374 w 2422397"/>
              <a:gd name="connsiteY105" fmla="*/ 556682 h 6858000"/>
              <a:gd name="connsiteX106" fmla="*/ 1951170 w 2422397"/>
              <a:gd name="connsiteY106" fmla="*/ 526639 h 6858000"/>
              <a:gd name="connsiteX107" fmla="*/ 1949059 w 2422397"/>
              <a:gd name="connsiteY107" fmla="*/ 405872 h 6858000"/>
              <a:gd name="connsiteX108" fmla="*/ 1954018 w 2422397"/>
              <a:gd name="connsiteY108" fmla="*/ 307622 h 6858000"/>
              <a:gd name="connsiteX109" fmla="*/ 1967790 w 2422397"/>
              <a:gd name="connsiteY109" fmla="*/ 198682 h 6858000"/>
              <a:gd name="connsiteX110" fmla="*/ 1971093 w 2422397"/>
              <a:gd name="connsiteY110" fmla="*/ 127747 h 6858000"/>
              <a:gd name="connsiteX111" fmla="*/ 1951841 w 2422397"/>
              <a:gd name="connsiteY111" fmla="*/ 4678 h 6858000"/>
              <a:gd name="connsiteX112" fmla="*/ 1953649 w 2422397"/>
              <a:gd name="connsiteY112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56158 w 2422397"/>
              <a:gd name="connsiteY8" fmla="*/ 6624029 h 6858000"/>
              <a:gd name="connsiteX9" fmla="*/ 179667 w 2422397"/>
              <a:gd name="connsiteY9" fmla="*/ 6581637 h 6858000"/>
              <a:gd name="connsiteX10" fmla="*/ 168724 w 2422397"/>
              <a:gd name="connsiteY10" fmla="*/ 6547069 h 6858000"/>
              <a:gd name="connsiteX11" fmla="*/ 199197 w 2422397"/>
              <a:gd name="connsiteY11" fmla="*/ 6509743 h 6858000"/>
              <a:gd name="connsiteX12" fmla="*/ 247224 w 2422397"/>
              <a:gd name="connsiteY12" fmla="*/ 6455839 h 6858000"/>
              <a:gd name="connsiteX13" fmla="*/ 270687 w 2422397"/>
              <a:gd name="connsiteY13" fmla="*/ 6418363 h 6858000"/>
              <a:gd name="connsiteX14" fmla="*/ 339376 w 2422397"/>
              <a:gd name="connsiteY14" fmla="*/ 6322934 h 6858000"/>
              <a:gd name="connsiteX15" fmla="*/ 393529 w 2422397"/>
              <a:gd name="connsiteY15" fmla="*/ 6259863 h 6858000"/>
              <a:gd name="connsiteX16" fmla="*/ 443949 w 2422397"/>
              <a:gd name="connsiteY16" fmla="*/ 6218313 h 6858000"/>
              <a:gd name="connsiteX17" fmla="*/ 478259 w 2422397"/>
              <a:gd name="connsiteY17" fmla="*/ 6183918 h 6858000"/>
              <a:gd name="connsiteX18" fmla="*/ 482177 w 2422397"/>
              <a:gd name="connsiteY18" fmla="*/ 6173358 h 6858000"/>
              <a:gd name="connsiteX19" fmla="*/ 482556 w 2422397"/>
              <a:gd name="connsiteY19" fmla="*/ 6173443 h 6858000"/>
              <a:gd name="connsiteX20" fmla="*/ 485673 w 2422397"/>
              <a:gd name="connsiteY20" fmla="*/ 6162875 h 6858000"/>
              <a:gd name="connsiteX21" fmla="*/ 524588 w 2422397"/>
              <a:gd name="connsiteY21" fmla="*/ 6111327 h 6858000"/>
              <a:gd name="connsiteX22" fmla="*/ 547843 w 2422397"/>
              <a:gd name="connsiteY22" fmla="*/ 6075666 h 6858000"/>
              <a:gd name="connsiteX23" fmla="*/ 562259 w 2422397"/>
              <a:gd name="connsiteY23" fmla="*/ 6054865 h 6858000"/>
              <a:gd name="connsiteX24" fmla="*/ 571463 w 2422397"/>
              <a:gd name="connsiteY24" fmla="*/ 6045606 h 6858000"/>
              <a:gd name="connsiteX25" fmla="*/ 573012 w 2422397"/>
              <a:gd name="connsiteY25" fmla="*/ 6046223 h 6858000"/>
              <a:gd name="connsiteX26" fmla="*/ 584071 w 2422397"/>
              <a:gd name="connsiteY26" fmla="*/ 5992286 h 6858000"/>
              <a:gd name="connsiteX27" fmla="*/ 587812 w 2422397"/>
              <a:gd name="connsiteY27" fmla="*/ 5987907 h 6858000"/>
              <a:gd name="connsiteX28" fmla="*/ 592115 w 2422397"/>
              <a:gd name="connsiteY28" fmla="*/ 5949187 h 6858000"/>
              <a:gd name="connsiteX29" fmla="*/ 595889 w 2422397"/>
              <a:gd name="connsiteY29" fmla="*/ 5931081 h 6858000"/>
              <a:gd name="connsiteX30" fmla="*/ 593758 w 2422397"/>
              <a:gd name="connsiteY30" fmla="*/ 5922047 h 6858000"/>
              <a:gd name="connsiteX31" fmla="*/ 600949 w 2422397"/>
              <a:gd name="connsiteY31" fmla="*/ 5897316 h 6858000"/>
              <a:gd name="connsiteX32" fmla="*/ 602981 w 2422397"/>
              <a:gd name="connsiteY32" fmla="*/ 5895955 h 6858000"/>
              <a:gd name="connsiteX33" fmla="*/ 604430 w 2422397"/>
              <a:gd name="connsiteY33" fmla="*/ 5870052 h 6858000"/>
              <a:gd name="connsiteX34" fmla="*/ 631983 w 2422397"/>
              <a:gd name="connsiteY34" fmla="*/ 5814475 h 6858000"/>
              <a:gd name="connsiteX35" fmla="*/ 694129 w 2422397"/>
              <a:gd name="connsiteY35" fmla="*/ 5471630 h 6858000"/>
              <a:gd name="connsiteX36" fmla="*/ 723657 w 2422397"/>
              <a:gd name="connsiteY36" fmla="*/ 5356170 h 6858000"/>
              <a:gd name="connsiteX37" fmla="*/ 723661 w 2422397"/>
              <a:gd name="connsiteY37" fmla="*/ 5356076 h 6858000"/>
              <a:gd name="connsiteX38" fmla="*/ 720651 w 2422397"/>
              <a:gd name="connsiteY38" fmla="*/ 5331990 h 6858000"/>
              <a:gd name="connsiteX39" fmla="*/ 725358 w 2422397"/>
              <a:gd name="connsiteY39" fmla="*/ 5309193 h 6858000"/>
              <a:gd name="connsiteX40" fmla="*/ 726926 w 2422397"/>
              <a:gd name="connsiteY40" fmla="*/ 5311182 h 6858000"/>
              <a:gd name="connsiteX41" fmla="*/ 727761 w 2422397"/>
              <a:gd name="connsiteY41" fmla="*/ 5304702 h 6858000"/>
              <a:gd name="connsiteX42" fmla="*/ 732974 w 2422397"/>
              <a:gd name="connsiteY42" fmla="*/ 5303522 h 6858000"/>
              <a:gd name="connsiteX43" fmla="*/ 762873 w 2422397"/>
              <a:gd name="connsiteY43" fmla="*/ 5269094 h 6858000"/>
              <a:gd name="connsiteX44" fmla="*/ 784867 w 2422397"/>
              <a:gd name="connsiteY44" fmla="*/ 5235785 h 6858000"/>
              <a:gd name="connsiteX45" fmla="*/ 796271 w 2422397"/>
              <a:gd name="connsiteY45" fmla="*/ 5175473 h 6858000"/>
              <a:gd name="connsiteX46" fmla="*/ 821529 w 2422397"/>
              <a:gd name="connsiteY46" fmla="*/ 5012929 h 6858000"/>
              <a:gd name="connsiteX47" fmla="*/ 846340 w 2422397"/>
              <a:gd name="connsiteY47" fmla="*/ 4944976 h 6858000"/>
              <a:gd name="connsiteX48" fmla="*/ 840157 w 2422397"/>
              <a:gd name="connsiteY48" fmla="*/ 4872869 h 6858000"/>
              <a:gd name="connsiteX49" fmla="*/ 855718 w 2422397"/>
              <a:gd name="connsiteY49" fmla="*/ 4850916 h 6858000"/>
              <a:gd name="connsiteX50" fmla="*/ 858709 w 2422397"/>
              <a:gd name="connsiteY50" fmla="*/ 4847264 h 6858000"/>
              <a:gd name="connsiteX51" fmla="*/ 863990 w 2422397"/>
              <a:gd name="connsiteY51" fmla="*/ 4829718 h 6858000"/>
              <a:gd name="connsiteX52" fmla="*/ 873842 w 2422397"/>
              <a:gd name="connsiteY52" fmla="*/ 4828439 h 6858000"/>
              <a:gd name="connsiteX53" fmla="*/ 887779 w 2422397"/>
              <a:gd name="connsiteY53" fmla="*/ 4804655 h 6858000"/>
              <a:gd name="connsiteX54" fmla="*/ 893894 w 2422397"/>
              <a:gd name="connsiteY54" fmla="*/ 4777060 h 6858000"/>
              <a:gd name="connsiteX55" fmla="*/ 883546 w 2422397"/>
              <a:gd name="connsiteY55" fmla="*/ 4777089 h 6858000"/>
              <a:gd name="connsiteX56" fmla="*/ 883812 w 2422397"/>
              <a:gd name="connsiteY56" fmla="*/ 4774559 h 6858000"/>
              <a:gd name="connsiteX57" fmla="*/ 903401 w 2422397"/>
              <a:gd name="connsiteY57" fmla="*/ 4679442 h 6858000"/>
              <a:gd name="connsiteX58" fmla="*/ 916253 w 2422397"/>
              <a:gd name="connsiteY58" fmla="*/ 4651970 h 6858000"/>
              <a:gd name="connsiteX59" fmla="*/ 922608 w 2422397"/>
              <a:gd name="connsiteY59" fmla="*/ 4649785 h 6858000"/>
              <a:gd name="connsiteX60" fmla="*/ 924139 w 2422397"/>
              <a:gd name="connsiteY60" fmla="*/ 4631605 h 6858000"/>
              <a:gd name="connsiteX61" fmla="*/ 985938 w 2422397"/>
              <a:gd name="connsiteY61" fmla="*/ 4515358 h 6858000"/>
              <a:gd name="connsiteX62" fmla="*/ 1011638 w 2422397"/>
              <a:gd name="connsiteY62" fmla="*/ 4352312 h 6858000"/>
              <a:gd name="connsiteX63" fmla="*/ 1049579 w 2422397"/>
              <a:gd name="connsiteY63" fmla="*/ 4237953 h 6858000"/>
              <a:gd name="connsiteX64" fmla="*/ 1041314 w 2422397"/>
              <a:gd name="connsiteY64" fmla="*/ 4139706 h 6858000"/>
              <a:gd name="connsiteX65" fmla="*/ 1049328 w 2422397"/>
              <a:gd name="connsiteY65" fmla="*/ 4134671 h 6858000"/>
              <a:gd name="connsiteX66" fmla="*/ 1061133 w 2422397"/>
              <a:gd name="connsiteY66" fmla="*/ 4074160 h 6858000"/>
              <a:gd name="connsiteX67" fmla="*/ 1059121 w 2422397"/>
              <a:gd name="connsiteY67" fmla="*/ 3844497 h 6858000"/>
              <a:gd name="connsiteX68" fmla="*/ 1083386 w 2422397"/>
              <a:gd name="connsiteY68" fmla="*/ 3726730 h 6858000"/>
              <a:gd name="connsiteX69" fmla="*/ 1098990 w 2422397"/>
              <a:gd name="connsiteY69" fmla="*/ 3687782 h 6858000"/>
              <a:gd name="connsiteX70" fmla="*/ 1124701 w 2422397"/>
              <a:gd name="connsiteY70" fmla="*/ 3622348 h 6858000"/>
              <a:gd name="connsiteX71" fmla="*/ 1161137 w 2422397"/>
              <a:gd name="connsiteY71" fmla="*/ 3580464 h 6858000"/>
              <a:gd name="connsiteX72" fmla="*/ 1175812 w 2422397"/>
              <a:gd name="connsiteY72" fmla="*/ 3522969 h 6858000"/>
              <a:gd name="connsiteX73" fmla="*/ 1156951 w 2422397"/>
              <a:gd name="connsiteY73" fmla="*/ 3500538 h 6858000"/>
              <a:gd name="connsiteX74" fmla="*/ 1179877 w 2422397"/>
              <a:gd name="connsiteY74" fmla="*/ 3441984 h 6858000"/>
              <a:gd name="connsiteX75" fmla="*/ 1217096 w 2422397"/>
              <a:gd name="connsiteY75" fmla="*/ 3354156 h 6858000"/>
              <a:gd name="connsiteX76" fmla="*/ 1232811 w 2422397"/>
              <a:gd name="connsiteY76" fmla="*/ 3301153 h 6858000"/>
              <a:gd name="connsiteX77" fmla="*/ 1281985 w 2422397"/>
              <a:gd name="connsiteY77" fmla="*/ 3158933 h 6858000"/>
              <a:gd name="connsiteX78" fmla="*/ 1335997 w 2422397"/>
              <a:gd name="connsiteY78" fmla="*/ 3018423 h 6858000"/>
              <a:gd name="connsiteX79" fmla="*/ 1394864 w 2422397"/>
              <a:gd name="connsiteY79" fmla="*/ 2946152 h 6858000"/>
              <a:gd name="connsiteX80" fmla="*/ 1436360 w 2422397"/>
              <a:gd name="connsiteY80" fmla="*/ 2829469 h 6858000"/>
              <a:gd name="connsiteX81" fmla="*/ 1447242 w 2422397"/>
              <a:gd name="connsiteY81" fmla="*/ 2811546 h 6858000"/>
              <a:gd name="connsiteX82" fmla="*/ 1449881 w 2422397"/>
              <a:gd name="connsiteY82" fmla="*/ 2781535 h 6858000"/>
              <a:gd name="connsiteX83" fmla="*/ 1459218 w 2422397"/>
              <a:gd name="connsiteY83" fmla="*/ 2660724 h 6858000"/>
              <a:gd name="connsiteX84" fmla="*/ 1455455 w 2422397"/>
              <a:gd name="connsiteY84" fmla="*/ 2560980 h 6858000"/>
              <a:gd name="connsiteX85" fmla="*/ 1497362 w 2422397"/>
              <a:gd name="connsiteY85" fmla="*/ 2456303 h 6858000"/>
              <a:gd name="connsiteX86" fmla="*/ 1507343 w 2422397"/>
              <a:gd name="connsiteY86" fmla="*/ 2385923 h 6858000"/>
              <a:gd name="connsiteX87" fmla="*/ 1540772 w 2422397"/>
              <a:gd name="connsiteY87" fmla="*/ 2256097 h 6858000"/>
              <a:gd name="connsiteX88" fmla="*/ 1569381 w 2422397"/>
              <a:gd name="connsiteY88" fmla="*/ 2165158 h 6858000"/>
              <a:gd name="connsiteX89" fmla="*/ 1576109 w 2422397"/>
              <a:gd name="connsiteY89" fmla="*/ 2078660 h 6858000"/>
              <a:gd name="connsiteX90" fmla="*/ 1564751 w 2422397"/>
              <a:gd name="connsiteY90" fmla="*/ 2009574 h 6858000"/>
              <a:gd name="connsiteX91" fmla="*/ 1571917 w 2422397"/>
              <a:gd name="connsiteY91" fmla="*/ 1903700 h 6858000"/>
              <a:gd name="connsiteX92" fmla="*/ 1564944 w 2422397"/>
              <a:gd name="connsiteY92" fmla="*/ 1821321 h 6858000"/>
              <a:gd name="connsiteX93" fmla="*/ 1579022 w 2422397"/>
              <a:gd name="connsiteY93" fmla="*/ 1718757 h 6858000"/>
              <a:gd name="connsiteX94" fmla="*/ 1590196 w 2422397"/>
              <a:gd name="connsiteY94" fmla="*/ 1595914 h 6858000"/>
              <a:gd name="connsiteX95" fmla="*/ 1624363 w 2422397"/>
              <a:gd name="connsiteY95" fmla="*/ 1502483 h 6858000"/>
              <a:gd name="connsiteX96" fmla="*/ 1631539 w 2422397"/>
              <a:gd name="connsiteY96" fmla="*/ 1431520 h 6858000"/>
              <a:gd name="connsiteX97" fmla="*/ 1646296 w 2422397"/>
              <a:gd name="connsiteY97" fmla="*/ 1333057 h 6858000"/>
              <a:gd name="connsiteX98" fmla="*/ 1696091 w 2422397"/>
              <a:gd name="connsiteY98" fmla="*/ 1202078 h 6858000"/>
              <a:gd name="connsiteX99" fmla="*/ 1706993 w 2422397"/>
              <a:gd name="connsiteY99" fmla="*/ 1104797 h 6858000"/>
              <a:gd name="connsiteX100" fmla="*/ 1777273 w 2422397"/>
              <a:gd name="connsiteY100" fmla="*/ 916268 h 6858000"/>
              <a:gd name="connsiteX101" fmla="*/ 1850836 w 2422397"/>
              <a:gd name="connsiteY101" fmla="*/ 825516 h 6858000"/>
              <a:gd name="connsiteX102" fmla="*/ 1911831 w 2422397"/>
              <a:gd name="connsiteY102" fmla="*/ 696577 h 6858000"/>
              <a:gd name="connsiteX103" fmla="*/ 1942209 w 2422397"/>
              <a:gd name="connsiteY103" fmla="*/ 575807 h 6858000"/>
              <a:gd name="connsiteX104" fmla="*/ 1951374 w 2422397"/>
              <a:gd name="connsiteY104" fmla="*/ 556682 h 6858000"/>
              <a:gd name="connsiteX105" fmla="*/ 1951170 w 2422397"/>
              <a:gd name="connsiteY105" fmla="*/ 526639 h 6858000"/>
              <a:gd name="connsiteX106" fmla="*/ 1949059 w 2422397"/>
              <a:gd name="connsiteY106" fmla="*/ 405872 h 6858000"/>
              <a:gd name="connsiteX107" fmla="*/ 1954018 w 2422397"/>
              <a:gd name="connsiteY107" fmla="*/ 307622 h 6858000"/>
              <a:gd name="connsiteX108" fmla="*/ 1967790 w 2422397"/>
              <a:gd name="connsiteY108" fmla="*/ 198682 h 6858000"/>
              <a:gd name="connsiteX109" fmla="*/ 1971093 w 2422397"/>
              <a:gd name="connsiteY109" fmla="*/ 127747 h 6858000"/>
              <a:gd name="connsiteX110" fmla="*/ 1951841 w 2422397"/>
              <a:gd name="connsiteY110" fmla="*/ 4678 h 6858000"/>
              <a:gd name="connsiteX111" fmla="*/ 1953649 w 2422397"/>
              <a:gd name="connsiteY111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56158 w 2422397"/>
              <a:gd name="connsiteY8" fmla="*/ 6624029 h 6858000"/>
              <a:gd name="connsiteX9" fmla="*/ 179667 w 2422397"/>
              <a:gd name="connsiteY9" fmla="*/ 6581637 h 6858000"/>
              <a:gd name="connsiteX10" fmla="*/ 168724 w 2422397"/>
              <a:gd name="connsiteY10" fmla="*/ 6547069 h 6858000"/>
              <a:gd name="connsiteX11" fmla="*/ 199197 w 2422397"/>
              <a:gd name="connsiteY11" fmla="*/ 6509743 h 6858000"/>
              <a:gd name="connsiteX12" fmla="*/ 247224 w 2422397"/>
              <a:gd name="connsiteY12" fmla="*/ 6455839 h 6858000"/>
              <a:gd name="connsiteX13" fmla="*/ 270687 w 2422397"/>
              <a:gd name="connsiteY13" fmla="*/ 6418363 h 6858000"/>
              <a:gd name="connsiteX14" fmla="*/ 339376 w 2422397"/>
              <a:gd name="connsiteY14" fmla="*/ 6322934 h 6858000"/>
              <a:gd name="connsiteX15" fmla="*/ 393529 w 2422397"/>
              <a:gd name="connsiteY15" fmla="*/ 6259863 h 6858000"/>
              <a:gd name="connsiteX16" fmla="*/ 443949 w 2422397"/>
              <a:gd name="connsiteY16" fmla="*/ 6218313 h 6858000"/>
              <a:gd name="connsiteX17" fmla="*/ 478259 w 2422397"/>
              <a:gd name="connsiteY17" fmla="*/ 6183918 h 6858000"/>
              <a:gd name="connsiteX18" fmla="*/ 482177 w 2422397"/>
              <a:gd name="connsiteY18" fmla="*/ 6173358 h 6858000"/>
              <a:gd name="connsiteX19" fmla="*/ 482556 w 2422397"/>
              <a:gd name="connsiteY19" fmla="*/ 6173443 h 6858000"/>
              <a:gd name="connsiteX20" fmla="*/ 485673 w 2422397"/>
              <a:gd name="connsiteY20" fmla="*/ 6162875 h 6858000"/>
              <a:gd name="connsiteX21" fmla="*/ 524588 w 2422397"/>
              <a:gd name="connsiteY21" fmla="*/ 6111327 h 6858000"/>
              <a:gd name="connsiteX22" fmla="*/ 547843 w 2422397"/>
              <a:gd name="connsiteY22" fmla="*/ 6075666 h 6858000"/>
              <a:gd name="connsiteX23" fmla="*/ 562259 w 2422397"/>
              <a:gd name="connsiteY23" fmla="*/ 6054865 h 6858000"/>
              <a:gd name="connsiteX24" fmla="*/ 571463 w 2422397"/>
              <a:gd name="connsiteY24" fmla="*/ 6045606 h 6858000"/>
              <a:gd name="connsiteX25" fmla="*/ 573012 w 2422397"/>
              <a:gd name="connsiteY25" fmla="*/ 6046223 h 6858000"/>
              <a:gd name="connsiteX26" fmla="*/ 584071 w 2422397"/>
              <a:gd name="connsiteY26" fmla="*/ 5992286 h 6858000"/>
              <a:gd name="connsiteX27" fmla="*/ 587812 w 2422397"/>
              <a:gd name="connsiteY27" fmla="*/ 5987907 h 6858000"/>
              <a:gd name="connsiteX28" fmla="*/ 592115 w 2422397"/>
              <a:gd name="connsiteY28" fmla="*/ 5949187 h 6858000"/>
              <a:gd name="connsiteX29" fmla="*/ 595889 w 2422397"/>
              <a:gd name="connsiteY29" fmla="*/ 5931081 h 6858000"/>
              <a:gd name="connsiteX30" fmla="*/ 593758 w 2422397"/>
              <a:gd name="connsiteY30" fmla="*/ 5922047 h 6858000"/>
              <a:gd name="connsiteX31" fmla="*/ 600949 w 2422397"/>
              <a:gd name="connsiteY31" fmla="*/ 5897316 h 6858000"/>
              <a:gd name="connsiteX32" fmla="*/ 602981 w 2422397"/>
              <a:gd name="connsiteY32" fmla="*/ 5895955 h 6858000"/>
              <a:gd name="connsiteX33" fmla="*/ 604430 w 2422397"/>
              <a:gd name="connsiteY33" fmla="*/ 5870052 h 6858000"/>
              <a:gd name="connsiteX34" fmla="*/ 631983 w 2422397"/>
              <a:gd name="connsiteY34" fmla="*/ 5814475 h 6858000"/>
              <a:gd name="connsiteX35" fmla="*/ 694129 w 2422397"/>
              <a:gd name="connsiteY35" fmla="*/ 5471630 h 6858000"/>
              <a:gd name="connsiteX36" fmla="*/ 723657 w 2422397"/>
              <a:gd name="connsiteY36" fmla="*/ 5356170 h 6858000"/>
              <a:gd name="connsiteX37" fmla="*/ 723661 w 2422397"/>
              <a:gd name="connsiteY37" fmla="*/ 5356076 h 6858000"/>
              <a:gd name="connsiteX38" fmla="*/ 725358 w 2422397"/>
              <a:gd name="connsiteY38" fmla="*/ 5309193 h 6858000"/>
              <a:gd name="connsiteX39" fmla="*/ 726926 w 2422397"/>
              <a:gd name="connsiteY39" fmla="*/ 5311182 h 6858000"/>
              <a:gd name="connsiteX40" fmla="*/ 727761 w 2422397"/>
              <a:gd name="connsiteY40" fmla="*/ 5304702 h 6858000"/>
              <a:gd name="connsiteX41" fmla="*/ 732974 w 2422397"/>
              <a:gd name="connsiteY41" fmla="*/ 5303522 h 6858000"/>
              <a:gd name="connsiteX42" fmla="*/ 762873 w 2422397"/>
              <a:gd name="connsiteY42" fmla="*/ 5269094 h 6858000"/>
              <a:gd name="connsiteX43" fmla="*/ 784867 w 2422397"/>
              <a:gd name="connsiteY43" fmla="*/ 5235785 h 6858000"/>
              <a:gd name="connsiteX44" fmla="*/ 796271 w 2422397"/>
              <a:gd name="connsiteY44" fmla="*/ 5175473 h 6858000"/>
              <a:gd name="connsiteX45" fmla="*/ 821529 w 2422397"/>
              <a:gd name="connsiteY45" fmla="*/ 5012929 h 6858000"/>
              <a:gd name="connsiteX46" fmla="*/ 846340 w 2422397"/>
              <a:gd name="connsiteY46" fmla="*/ 4944976 h 6858000"/>
              <a:gd name="connsiteX47" fmla="*/ 840157 w 2422397"/>
              <a:gd name="connsiteY47" fmla="*/ 4872869 h 6858000"/>
              <a:gd name="connsiteX48" fmla="*/ 855718 w 2422397"/>
              <a:gd name="connsiteY48" fmla="*/ 4850916 h 6858000"/>
              <a:gd name="connsiteX49" fmla="*/ 858709 w 2422397"/>
              <a:gd name="connsiteY49" fmla="*/ 4847264 h 6858000"/>
              <a:gd name="connsiteX50" fmla="*/ 863990 w 2422397"/>
              <a:gd name="connsiteY50" fmla="*/ 4829718 h 6858000"/>
              <a:gd name="connsiteX51" fmla="*/ 873842 w 2422397"/>
              <a:gd name="connsiteY51" fmla="*/ 4828439 h 6858000"/>
              <a:gd name="connsiteX52" fmla="*/ 887779 w 2422397"/>
              <a:gd name="connsiteY52" fmla="*/ 4804655 h 6858000"/>
              <a:gd name="connsiteX53" fmla="*/ 893894 w 2422397"/>
              <a:gd name="connsiteY53" fmla="*/ 4777060 h 6858000"/>
              <a:gd name="connsiteX54" fmla="*/ 883546 w 2422397"/>
              <a:gd name="connsiteY54" fmla="*/ 4777089 h 6858000"/>
              <a:gd name="connsiteX55" fmla="*/ 883812 w 2422397"/>
              <a:gd name="connsiteY55" fmla="*/ 4774559 h 6858000"/>
              <a:gd name="connsiteX56" fmla="*/ 903401 w 2422397"/>
              <a:gd name="connsiteY56" fmla="*/ 4679442 h 6858000"/>
              <a:gd name="connsiteX57" fmla="*/ 916253 w 2422397"/>
              <a:gd name="connsiteY57" fmla="*/ 4651970 h 6858000"/>
              <a:gd name="connsiteX58" fmla="*/ 922608 w 2422397"/>
              <a:gd name="connsiteY58" fmla="*/ 4649785 h 6858000"/>
              <a:gd name="connsiteX59" fmla="*/ 924139 w 2422397"/>
              <a:gd name="connsiteY59" fmla="*/ 4631605 h 6858000"/>
              <a:gd name="connsiteX60" fmla="*/ 985938 w 2422397"/>
              <a:gd name="connsiteY60" fmla="*/ 4515358 h 6858000"/>
              <a:gd name="connsiteX61" fmla="*/ 1011638 w 2422397"/>
              <a:gd name="connsiteY61" fmla="*/ 4352312 h 6858000"/>
              <a:gd name="connsiteX62" fmla="*/ 1049579 w 2422397"/>
              <a:gd name="connsiteY62" fmla="*/ 4237953 h 6858000"/>
              <a:gd name="connsiteX63" fmla="*/ 1041314 w 2422397"/>
              <a:gd name="connsiteY63" fmla="*/ 4139706 h 6858000"/>
              <a:gd name="connsiteX64" fmla="*/ 1049328 w 2422397"/>
              <a:gd name="connsiteY64" fmla="*/ 4134671 h 6858000"/>
              <a:gd name="connsiteX65" fmla="*/ 1061133 w 2422397"/>
              <a:gd name="connsiteY65" fmla="*/ 4074160 h 6858000"/>
              <a:gd name="connsiteX66" fmla="*/ 1059121 w 2422397"/>
              <a:gd name="connsiteY66" fmla="*/ 3844497 h 6858000"/>
              <a:gd name="connsiteX67" fmla="*/ 1083386 w 2422397"/>
              <a:gd name="connsiteY67" fmla="*/ 3726730 h 6858000"/>
              <a:gd name="connsiteX68" fmla="*/ 1098990 w 2422397"/>
              <a:gd name="connsiteY68" fmla="*/ 3687782 h 6858000"/>
              <a:gd name="connsiteX69" fmla="*/ 1124701 w 2422397"/>
              <a:gd name="connsiteY69" fmla="*/ 3622348 h 6858000"/>
              <a:gd name="connsiteX70" fmla="*/ 1161137 w 2422397"/>
              <a:gd name="connsiteY70" fmla="*/ 3580464 h 6858000"/>
              <a:gd name="connsiteX71" fmla="*/ 1175812 w 2422397"/>
              <a:gd name="connsiteY71" fmla="*/ 3522969 h 6858000"/>
              <a:gd name="connsiteX72" fmla="*/ 1156951 w 2422397"/>
              <a:gd name="connsiteY72" fmla="*/ 3500538 h 6858000"/>
              <a:gd name="connsiteX73" fmla="*/ 1179877 w 2422397"/>
              <a:gd name="connsiteY73" fmla="*/ 3441984 h 6858000"/>
              <a:gd name="connsiteX74" fmla="*/ 1217096 w 2422397"/>
              <a:gd name="connsiteY74" fmla="*/ 3354156 h 6858000"/>
              <a:gd name="connsiteX75" fmla="*/ 1232811 w 2422397"/>
              <a:gd name="connsiteY75" fmla="*/ 3301153 h 6858000"/>
              <a:gd name="connsiteX76" fmla="*/ 1281985 w 2422397"/>
              <a:gd name="connsiteY76" fmla="*/ 3158933 h 6858000"/>
              <a:gd name="connsiteX77" fmla="*/ 1335997 w 2422397"/>
              <a:gd name="connsiteY77" fmla="*/ 3018423 h 6858000"/>
              <a:gd name="connsiteX78" fmla="*/ 1394864 w 2422397"/>
              <a:gd name="connsiteY78" fmla="*/ 2946152 h 6858000"/>
              <a:gd name="connsiteX79" fmla="*/ 1436360 w 2422397"/>
              <a:gd name="connsiteY79" fmla="*/ 2829469 h 6858000"/>
              <a:gd name="connsiteX80" fmla="*/ 1447242 w 2422397"/>
              <a:gd name="connsiteY80" fmla="*/ 2811546 h 6858000"/>
              <a:gd name="connsiteX81" fmla="*/ 1449881 w 2422397"/>
              <a:gd name="connsiteY81" fmla="*/ 2781535 h 6858000"/>
              <a:gd name="connsiteX82" fmla="*/ 1459218 w 2422397"/>
              <a:gd name="connsiteY82" fmla="*/ 2660724 h 6858000"/>
              <a:gd name="connsiteX83" fmla="*/ 1455455 w 2422397"/>
              <a:gd name="connsiteY83" fmla="*/ 2560980 h 6858000"/>
              <a:gd name="connsiteX84" fmla="*/ 1497362 w 2422397"/>
              <a:gd name="connsiteY84" fmla="*/ 2456303 h 6858000"/>
              <a:gd name="connsiteX85" fmla="*/ 1507343 w 2422397"/>
              <a:gd name="connsiteY85" fmla="*/ 2385923 h 6858000"/>
              <a:gd name="connsiteX86" fmla="*/ 1540772 w 2422397"/>
              <a:gd name="connsiteY86" fmla="*/ 2256097 h 6858000"/>
              <a:gd name="connsiteX87" fmla="*/ 1569381 w 2422397"/>
              <a:gd name="connsiteY87" fmla="*/ 2165158 h 6858000"/>
              <a:gd name="connsiteX88" fmla="*/ 1576109 w 2422397"/>
              <a:gd name="connsiteY88" fmla="*/ 2078660 h 6858000"/>
              <a:gd name="connsiteX89" fmla="*/ 1564751 w 2422397"/>
              <a:gd name="connsiteY89" fmla="*/ 2009574 h 6858000"/>
              <a:gd name="connsiteX90" fmla="*/ 1571917 w 2422397"/>
              <a:gd name="connsiteY90" fmla="*/ 1903700 h 6858000"/>
              <a:gd name="connsiteX91" fmla="*/ 1564944 w 2422397"/>
              <a:gd name="connsiteY91" fmla="*/ 1821321 h 6858000"/>
              <a:gd name="connsiteX92" fmla="*/ 1579022 w 2422397"/>
              <a:gd name="connsiteY92" fmla="*/ 1718757 h 6858000"/>
              <a:gd name="connsiteX93" fmla="*/ 1590196 w 2422397"/>
              <a:gd name="connsiteY93" fmla="*/ 1595914 h 6858000"/>
              <a:gd name="connsiteX94" fmla="*/ 1624363 w 2422397"/>
              <a:gd name="connsiteY94" fmla="*/ 1502483 h 6858000"/>
              <a:gd name="connsiteX95" fmla="*/ 1631539 w 2422397"/>
              <a:gd name="connsiteY95" fmla="*/ 1431520 h 6858000"/>
              <a:gd name="connsiteX96" fmla="*/ 1646296 w 2422397"/>
              <a:gd name="connsiteY96" fmla="*/ 1333057 h 6858000"/>
              <a:gd name="connsiteX97" fmla="*/ 1696091 w 2422397"/>
              <a:gd name="connsiteY97" fmla="*/ 1202078 h 6858000"/>
              <a:gd name="connsiteX98" fmla="*/ 1706993 w 2422397"/>
              <a:gd name="connsiteY98" fmla="*/ 1104797 h 6858000"/>
              <a:gd name="connsiteX99" fmla="*/ 1777273 w 2422397"/>
              <a:gd name="connsiteY99" fmla="*/ 916268 h 6858000"/>
              <a:gd name="connsiteX100" fmla="*/ 1850836 w 2422397"/>
              <a:gd name="connsiteY100" fmla="*/ 825516 h 6858000"/>
              <a:gd name="connsiteX101" fmla="*/ 1911831 w 2422397"/>
              <a:gd name="connsiteY101" fmla="*/ 696577 h 6858000"/>
              <a:gd name="connsiteX102" fmla="*/ 1942209 w 2422397"/>
              <a:gd name="connsiteY102" fmla="*/ 575807 h 6858000"/>
              <a:gd name="connsiteX103" fmla="*/ 1951374 w 2422397"/>
              <a:gd name="connsiteY103" fmla="*/ 556682 h 6858000"/>
              <a:gd name="connsiteX104" fmla="*/ 1951170 w 2422397"/>
              <a:gd name="connsiteY104" fmla="*/ 526639 h 6858000"/>
              <a:gd name="connsiteX105" fmla="*/ 1949059 w 2422397"/>
              <a:gd name="connsiteY105" fmla="*/ 405872 h 6858000"/>
              <a:gd name="connsiteX106" fmla="*/ 1954018 w 2422397"/>
              <a:gd name="connsiteY106" fmla="*/ 307622 h 6858000"/>
              <a:gd name="connsiteX107" fmla="*/ 1967790 w 2422397"/>
              <a:gd name="connsiteY107" fmla="*/ 198682 h 6858000"/>
              <a:gd name="connsiteX108" fmla="*/ 1971093 w 2422397"/>
              <a:gd name="connsiteY108" fmla="*/ 127747 h 6858000"/>
              <a:gd name="connsiteX109" fmla="*/ 1951841 w 2422397"/>
              <a:gd name="connsiteY109" fmla="*/ 4678 h 6858000"/>
              <a:gd name="connsiteX110" fmla="*/ 1953649 w 2422397"/>
              <a:gd name="connsiteY110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56158 w 2422397"/>
              <a:gd name="connsiteY8" fmla="*/ 6624029 h 6858000"/>
              <a:gd name="connsiteX9" fmla="*/ 179667 w 2422397"/>
              <a:gd name="connsiteY9" fmla="*/ 6581637 h 6858000"/>
              <a:gd name="connsiteX10" fmla="*/ 168724 w 2422397"/>
              <a:gd name="connsiteY10" fmla="*/ 6547069 h 6858000"/>
              <a:gd name="connsiteX11" fmla="*/ 199197 w 2422397"/>
              <a:gd name="connsiteY11" fmla="*/ 6509743 h 6858000"/>
              <a:gd name="connsiteX12" fmla="*/ 247224 w 2422397"/>
              <a:gd name="connsiteY12" fmla="*/ 6455839 h 6858000"/>
              <a:gd name="connsiteX13" fmla="*/ 270687 w 2422397"/>
              <a:gd name="connsiteY13" fmla="*/ 6418363 h 6858000"/>
              <a:gd name="connsiteX14" fmla="*/ 339376 w 2422397"/>
              <a:gd name="connsiteY14" fmla="*/ 6322934 h 6858000"/>
              <a:gd name="connsiteX15" fmla="*/ 393529 w 2422397"/>
              <a:gd name="connsiteY15" fmla="*/ 6259863 h 6858000"/>
              <a:gd name="connsiteX16" fmla="*/ 443949 w 2422397"/>
              <a:gd name="connsiteY16" fmla="*/ 6218313 h 6858000"/>
              <a:gd name="connsiteX17" fmla="*/ 478259 w 2422397"/>
              <a:gd name="connsiteY17" fmla="*/ 6183918 h 6858000"/>
              <a:gd name="connsiteX18" fmla="*/ 482177 w 2422397"/>
              <a:gd name="connsiteY18" fmla="*/ 6173358 h 6858000"/>
              <a:gd name="connsiteX19" fmla="*/ 482556 w 2422397"/>
              <a:gd name="connsiteY19" fmla="*/ 6173443 h 6858000"/>
              <a:gd name="connsiteX20" fmla="*/ 485673 w 2422397"/>
              <a:gd name="connsiteY20" fmla="*/ 6162875 h 6858000"/>
              <a:gd name="connsiteX21" fmla="*/ 524588 w 2422397"/>
              <a:gd name="connsiteY21" fmla="*/ 6111327 h 6858000"/>
              <a:gd name="connsiteX22" fmla="*/ 547843 w 2422397"/>
              <a:gd name="connsiteY22" fmla="*/ 6075666 h 6858000"/>
              <a:gd name="connsiteX23" fmla="*/ 562259 w 2422397"/>
              <a:gd name="connsiteY23" fmla="*/ 6054865 h 6858000"/>
              <a:gd name="connsiteX24" fmla="*/ 571463 w 2422397"/>
              <a:gd name="connsiteY24" fmla="*/ 6045606 h 6858000"/>
              <a:gd name="connsiteX25" fmla="*/ 573012 w 2422397"/>
              <a:gd name="connsiteY25" fmla="*/ 6046223 h 6858000"/>
              <a:gd name="connsiteX26" fmla="*/ 584071 w 2422397"/>
              <a:gd name="connsiteY26" fmla="*/ 5992286 h 6858000"/>
              <a:gd name="connsiteX27" fmla="*/ 587812 w 2422397"/>
              <a:gd name="connsiteY27" fmla="*/ 5987907 h 6858000"/>
              <a:gd name="connsiteX28" fmla="*/ 592115 w 2422397"/>
              <a:gd name="connsiteY28" fmla="*/ 5949187 h 6858000"/>
              <a:gd name="connsiteX29" fmla="*/ 595889 w 2422397"/>
              <a:gd name="connsiteY29" fmla="*/ 5931081 h 6858000"/>
              <a:gd name="connsiteX30" fmla="*/ 593758 w 2422397"/>
              <a:gd name="connsiteY30" fmla="*/ 5922047 h 6858000"/>
              <a:gd name="connsiteX31" fmla="*/ 600949 w 2422397"/>
              <a:gd name="connsiteY31" fmla="*/ 5897316 h 6858000"/>
              <a:gd name="connsiteX32" fmla="*/ 602981 w 2422397"/>
              <a:gd name="connsiteY32" fmla="*/ 5895955 h 6858000"/>
              <a:gd name="connsiteX33" fmla="*/ 604430 w 2422397"/>
              <a:gd name="connsiteY33" fmla="*/ 5870052 h 6858000"/>
              <a:gd name="connsiteX34" fmla="*/ 631983 w 2422397"/>
              <a:gd name="connsiteY34" fmla="*/ 5814475 h 6858000"/>
              <a:gd name="connsiteX35" fmla="*/ 654861 w 2422397"/>
              <a:gd name="connsiteY35" fmla="*/ 5538948 h 6858000"/>
              <a:gd name="connsiteX36" fmla="*/ 723657 w 2422397"/>
              <a:gd name="connsiteY36" fmla="*/ 5356170 h 6858000"/>
              <a:gd name="connsiteX37" fmla="*/ 723661 w 2422397"/>
              <a:gd name="connsiteY37" fmla="*/ 5356076 h 6858000"/>
              <a:gd name="connsiteX38" fmla="*/ 725358 w 2422397"/>
              <a:gd name="connsiteY38" fmla="*/ 5309193 h 6858000"/>
              <a:gd name="connsiteX39" fmla="*/ 726926 w 2422397"/>
              <a:gd name="connsiteY39" fmla="*/ 5311182 h 6858000"/>
              <a:gd name="connsiteX40" fmla="*/ 727761 w 2422397"/>
              <a:gd name="connsiteY40" fmla="*/ 5304702 h 6858000"/>
              <a:gd name="connsiteX41" fmla="*/ 732974 w 2422397"/>
              <a:gd name="connsiteY41" fmla="*/ 5303522 h 6858000"/>
              <a:gd name="connsiteX42" fmla="*/ 762873 w 2422397"/>
              <a:gd name="connsiteY42" fmla="*/ 5269094 h 6858000"/>
              <a:gd name="connsiteX43" fmla="*/ 784867 w 2422397"/>
              <a:gd name="connsiteY43" fmla="*/ 5235785 h 6858000"/>
              <a:gd name="connsiteX44" fmla="*/ 796271 w 2422397"/>
              <a:gd name="connsiteY44" fmla="*/ 5175473 h 6858000"/>
              <a:gd name="connsiteX45" fmla="*/ 821529 w 2422397"/>
              <a:gd name="connsiteY45" fmla="*/ 5012929 h 6858000"/>
              <a:gd name="connsiteX46" fmla="*/ 846340 w 2422397"/>
              <a:gd name="connsiteY46" fmla="*/ 4944976 h 6858000"/>
              <a:gd name="connsiteX47" fmla="*/ 840157 w 2422397"/>
              <a:gd name="connsiteY47" fmla="*/ 4872869 h 6858000"/>
              <a:gd name="connsiteX48" fmla="*/ 855718 w 2422397"/>
              <a:gd name="connsiteY48" fmla="*/ 4850916 h 6858000"/>
              <a:gd name="connsiteX49" fmla="*/ 858709 w 2422397"/>
              <a:gd name="connsiteY49" fmla="*/ 4847264 h 6858000"/>
              <a:gd name="connsiteX50" fmla="*/ 863990 w 2422397"/>
              <a:gd name="connsiteY50" fmla="*/ 4829718 h 6858000"/>
              <a:gd name="connsiteX51" fmla="*/ 873842 w 2422397"/>
              <a:gd name="connsiteY51" fmla="*/ 4828439 h 6858000"/>
              <a:gd name="connsiteX52" fmla="*/ 887779 w 2422397"/>
              <a:gd name="connsiteY52" fmla="*/ 4804655 h 6858000"/>
              <a:gd name="connsiteX53" fmla="*/ 893894 w 2422397"/>
              <a:gd name="connsiteY53" fmla="*/ 4777060 h 6858000"/>
              <a:gd name="connsiteX54" fmla="*/ 883546 w 2422397"/>
              <a:gd name="connsiteY54" fmla="*/ 4777089 h 6858000"/>
              <a:gd name="connsiteX55" fmla="*/ 883812 w 2422397"/>
              <a:gd name="connsiteY55" fmla="*/ 4774559 h 6858000"/>
              <a:gd name="connsiteX56" fmla="*/ 903401 w 2422397"/>
              <a:gd name="connsiteY56" fmla="*/ 4679442 h 6858000"/>
              <a:gd name="connsiteX57" fmla="*/ 916253 w 2422397"/>
              <a:gd name="connsiteY57" fmla="*/ 4651970 h 6858000"/>
              <a:gd name="connsiteX58" fmla="*/ 922608 w 2422397"/>
              <a:gd name="connsiteY58" fmla="*/ 4649785 h 6858000"/>
              <a:gd name="connsiteX59" fmla="*/ 924139 w 2422397"/>
              <a:gd name="connsiteY59" fmla="*/ 4631605 h 6858000"/>
              <a:gd name="connsiteX60" fmla="*/ 985938 w 2422397"/>
              <a:gd name="connsiteY60" fmla="*/ 4515358 h 6858000"/>
              <a:gd name="connsiteX61" fmla="*/ 1011638 w 2422397"/>
              <a:gd name="connsiteY61" fmla="*/ 4352312 h 6858000"/>
              <a:gd name="connsiteX62" fmla="*/ 1049579 w 2422397"/>
              <a:gd name="connsiteY62" fmla="*/ 4237953 h 6858000"/>
              <a:gd name="connsiteX63" fmla="*/ 1041314 w 2422397"/>
              <a:gd name="connsiteY63" fmla="*/ 4139706 h 6858000"/>
              <a:gd name="connsiteX64" fmla="*/ 1049328 w 2422397"/>
              <a:gd name="connsiteY64" fmla="*/ 4134671 h 6858000"/>
              <a:gd name="connsiteX65" fmla="*/ 1061133 w 2422397"/>
              <a:gd name="connsiteY65" fmla="*/ 4074160 h 6858000"/>
              <a:gd name="connsiteX66" fmla="*/ 1059121 w 2422397"/>
              <a:gd name="connsiteY66" fmla="*/ 3844497 h 6858000"/>
              <a:gd name="connsiteX67" fmla="*/ 1083386 w 2422397"/>
              <a:gd name="connsiteY67" fmla="*/ 3726730 h 6858000"/>
              <a:gd name="connsiteX68" fmla="*/ 1098990 w 2422397"/>
              <a:gd name="connsiteY68" fmla="*/ 3687782 h 6858000"/>
              <a:gd name="connsiteX69" fmla="*/ 1124701 w 2422397"/>
              <a:gd name="connsiteY69" fmla="*/ 3622348 h 6858000"/>
              <a:gd name="connsiteX70" fmla="*/ 1161137 w 2422397"/>
              <a:gd name="connsiteY70" fmla="*/ 3580464 h 6858000"/>
              <a:gd name="connsiteX71" fmla="*/ 1175812 w 2422397"/>
              <a:gd name="connsiteY71" fmla="*/ 3522969 h 6858000"/>
              <a:gd name="connsiteX72" fmla="*/ 1156951 w 2422397"/>
              <a:gd name="connsiteY72" fmla="*/ 3500538 h 6858000"/>
              <a:gd name="connsiteX73" fmla="*/ 1179877 w 2422397"/>
              <a:gd name="connsiteY73" fmla="*/ 3441984 h 6858000"/>
              <a:gd name="connsiteX74" fmla="*/ 1217096 w 2422397"/>
              <a:gd name="connsiteY74" fmla="*/ 3354156 h 6858000"/>
              <a:gd name="connsiteX75" fmla="*/ 1232811 w 2422397"/>
              <a:gd name="connsiteY75" fmla="*/ 3301153 h 6858000"/>
              <a:gd name="connsiteX76" fmla="*/ 1281985 w 2422397"/>
              <a:gd name="connsiteY76" fmla="*/ 3158933 h 6858000"/>
              <a:gd name="connsiteX77" fmla="*/ 1335997 w 2422397"/>
              <a:gd name="connsiteY77" fmla="*/ 3018423 h 6858000"/>
              <a:gd name="connsiteX78" fmla="*/ 1394864 w 2422397"/>
              <a:gd name="connsiteY78" fmla="*/ 2946152 h 6858000"/>
              <a:gd name="connsiteX79" fmla="*/ 1436360 w 2422397"/>
              <a:gd name="connsiteY79" fmla="*/ 2829469 h 6858000"/>
              <a:gd name="connsiteX80" fmla="*/ 1447242 w 2422397"/>
              <a:gd name="connsiteY80" fmla="*/ 2811546 h 6858000"/>
              <a:gd name="connsiteX81" fmla="*/ 1449881 w 2422397"/>
              <a:gd name="connsiteY81" fmla="*/ 2781535 h 6858000"/>
              <a:gd name="connsiteX82" fmla="*/ 1459218 w 2422397"/>
              <a:gd name="connsiteY82" fmla="*/ 2660724 h 6858000"/>
              <a:gd name="connsiteX83" fmla="*/ 1455455 w 2422397"/>
              <a:gd name="connsiteY83" fmla="*/ 2560980 h 6858000"/>
              <a:gd name="connsiteX84" fmla="*/ 1497362 w 2422397"/>
              <a:gd name="connsiteY84" fmla="*/ 2456303 h 6858000"/>
              <a:gd name="connsiteX85" fmla="*/ 1507343 w 2422397"/>
              <a:gd name="connsiteY85" fmla="*/ 2385923 h 6858000"/>
              <a:gd name="connsiteX86" fmla="*/ 1540772 w 2422397"/>
              <a:gd name="connsiteY86" fmla="*/ 2256097 h 6858000"/>
              <a:gd name="connsiteX87" fmla="*/ 1569381 w 2422397"/>
              <a:gd name="connsiteY87" fmla="*/ 2165158 h 6858000"/>
              <a:gd name="connsiteX88" fmla="*/ 1576109 w 2422397"/>
              <a:gd name="connsiteY88" fmla="*/ 2078660 h 6858000"/>
              <a:gd name="connsiteX89" fmla="*/ 1564751 w 2422397"/>
              <a:gd name="connsiteY89" fmla="*/ 2009574 h 6858000"/>
              <a:gd name="connsiteX90" fmla="*/ 1571917 w 2422397"/>
              <a:gd name="connsiteY90" fmla="*/ 1903700 h 6858000"/>
              <a:gd name="connsiteX91" fmla="*/ 1564944 w 2422397"/>
              <a:gd name="connsiteY91" fmla="*/ 1821321 h 6858000"/>
              <a:gd name="connsiteX92" fmla="*/ 1579022 w 2422397"/>
              <a:gd name="connsiteY92" fmla="*/ 1718757 h 6858000"/>
              <a:gd name="connsiteX93" fmla="*/ 1590196 w 2422397"/>
              <a:gd name="connsiteY93" fmla="*/ 1595914 h 6858000"/>
              <a:gd name="connsiteX94" fmla="*/ 1624363 w 2422397"/>
              <a:gd name="connsiteY94" fmla="*/ 1502483 h 6858000"/>
              <a:gd name="connsiteX95" fmla="*/ 1631539 w 2422397"/>
              <a:gd name="connsiteY95" fmla="*/ 1431520 h 6858000"/>
              <a:gd name="connsiteX96" fmla="*/ 1646296 w 2422397"/>
              <a:gd name="connsiteY96" fmla="*/ 1333057 h 6858000"/>
              <a:gd name="connsiteX97" fmla="*/ 1696091 w 2422397"/>
              <a:gd name="connsiteY97" fmla="*/ 1202078 h 6858000"/>
              <a:gd name="connsiteX98" fmla="*/ 1706993 w 2422397"/>
              <a:gd name="connsiteY98" fmla="*/ 1104797 h 6858000"/>
              <a:gd name="connsiteX99" fmla="*/ 1777273 w 2422397"/>
              <a:gd name="connsiteY99" fmla="*/ 916268 h 6858000"/>
              <a:gd name="connsiteX100" fmla="*/ 1850836 w 2422397"/>
              <a:gd name="connsiteY100" fmla="*/ 825516 h 6858000"/>
              <a:gd name="connsiteX101" fmla="*/ 1911831 w 2422397"/>
              <a:gd name="connsiteY101" fmla="*/ 696577 h 6858000"/>
              <a:gd name="connsiteX102" fmla="*/ 1942209 w 2422397"/>
              <a:gd name="connsiteY102" fmla="*/ 575807 h 6858000"/>
              <a:gd name="connsiteX103" fmla="*/ 1951374 w 2422397"/>
              <a:gd name="connsiteY103" fmla="*/ 556682 h 6858000"/>
              <a:gd name="connsiteX104" fmla="*/ 1951170 w 2422397"/>
              <a:gd name="connsiteY104" fmla="*/ 526639 h 6858000"/>
              <a:gd name="connsiteX105" fmla="*/ 1949059 w 2422397"/>
              <a:gd name="connsiteY105" fmla="*/ 405872 h 6858000"/>
              <a:gd name="connsiteX106" fmla="*/ 1954018 w 2422397"/>
              <a:gd name="connsiteY106" fmla="*/ 307622 h 6858000"/>
              <a:gd name="connsiteX107" fmla="*/ 1967790 w 2422397"/>
              <a:gd name="connsiteY107" fmla="*/ 198682 h 6858000"/>
              <a:gd name="connsiteX108" fmla="*/ 1971093 w 2422397"/>
              <a:gd name="connsiteY108" fmla="*/ 127747 h 6858000"/>
              <a:gd name="connsiteX109" fmla="*/ 1951841 w 2422397"/>
              <a:gd name="connsiteY109" fmla="*/ 4678 h 6858000"/>
              <a:gd name="connsiteX110" fmla="*/ 1953649 w 2422397"/>
              <a:gd name="connsiteY110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56158 w 2422397"/>
              <a:gd name="connsiteY8" fmla="*/ 6624029 h 6858000"/>
              <a:gd name="connsiteX9" fmla="*/ 168724 w 2422397"/>
              <a:gd name="connsiteY9" fmla="*/ 6547069 h 6858000"/>
              <a:gd name="connsiteX10" fmla="*/ 199197 w 2422397"/>
              <a:gd name="connsiteY10" fmla="*/ 6509743 h 6858000"/>
              <a:gd name="connsiteX11" fmla="*/ 247224 w 2422397"/>
              <a:gd name="connsiteY11" fmla="*/ 6455839 h 6858000"/>
              <a:gd name="connsiteX12" fmla="*/ 270687 w 2422397"/>
              <a:gd name="connsiteY12" fmla="*/ 6418363 h 6858000"/>
              <a:gd name="connsiteX13" fmla="*/ 339376 w 2422397"/>
              <a:gd name="connsiteY13" fmla="*/ 6322934 h 6858000"/>
              <a:gd name="connsiteX14" fmla="*/ 393529 w 2422397"/>
              <a:gd name="connsiteY14" fmla="*/ 6259863 h 6858000"/>
              <a:gd name="connsiteX15" fmla="*/ 443949 w 2422397"/>
              <a:gd name="connsiteY15" fmla="*/ 6218313 h 6858000"/>
              <a:gd name="connsiteX16" fmla="*/ 478259 w 2422397"/>
              <a:gd name="connsiteY16" fmla="*/ 6183918 h 6858000"/>
              <a:gd name="connsiteX17" fmla="*/ 482177 w 2422397"/>
              <a:gd name="connsiteY17" fmla="*/ 6173358 h 6858000"/>
              <a:gd name="connsiteX18" fmla="*/ 482556 w 2422397"/>
              <a:gd name="connsiteY18" fmla="*/ 6173443 h 6858000"/>
              <a:gd name="connsiteX19" fmla="*/ 485673 w 2422397"/>
              <a:gd name="connsiteY19" fmla="*/ 6162875 h 6858000"/>
              <a:gd name="connsiteX20" fmla="*/ 524588 w 2422397"/>
              <a:gd name="connsiteY20" fmla="*/ 6111327 h 6858000"/>
              <a:gd name="connsiteX21" fmla="*/ 547843 w 2422397"/>
              <a:gd name="connsiteY21" fmla="*/ 6075666 h 6858000"/>
              <a:gd name="connsiteX22" fmla="*/ 562259 w 2422397"/>
              <a:gd name="connsiteY22" fmla="*/ 6054865 h 6858000"/>
              <a:gd name="connsiteX23" fmla="*/ 571463 w 2422397"/>
              <a:gd name="connsiteY23" fmla="*/ 6045606 h 6858000"/>
              <a:gd name="connsiteX24" fmla="*/ 573012 w 2422397"/>
              <a:gd name="connsiteY24" fmla="*/ 6046223 h 6858000"/>
              <a:gd name="connsiteX25" fmla="*/ 584071 w 2422397"/>
              <a:gd name="connsiteY25" fmla="*/ 5992286 h 6858000"/>
              <a:gd name="connsiteX26" fmla="*/ 587812 w 2422397"/>
              <a:gd name="connsiteY26" fmla="*/ 5987907 h 6858000"/>
              <a:gd name="connsiteX27" fmla="*/ 592115 w 2422397"/>
              <a:gd name="connsiteY27" fmla="*/ 5949187 h 6858000"/>
              <a:gd name="connsiteX28" fmla="*/ 595889 w 2422397"/>
              <a:gd name="connsiteY28" fmla="*/ 5931081 h 6858000"/>
              <a:gd name="connsiteX29" fmla="*/ 593758 w 2422397"/>
              <a:gd name="connsiteY29" fmla="*/ 5922047 h 6858000"/>
              <a:gd name="connsiteX30" fmla="*/ 600949 w 2422397"/>
              <a:gd name="connsiteY30" fmla="*/ 5897316 h 6858000"/>
              <a:gd name="connsiteX31" fmla="*/ 602981 w 2422397"/>
              <a:gd name="connsiteY31" fmla="*/ 5895955 h 6858000"/>
              <a:gd name="connsiteX32" fmla="*/ 604430 w 2422397"/>
              <a:gd name="connsiteY32" fmla="*/ 5870052 h 6858000"/>
              <a:gd name="connsiteX33" fmla="*/ 631983 w 2422397"/>
              <a:gd name="connsiteY33" fmla="*/ 5814475 h 6858000"/>
              <a:gd name="connsiteX34" fmla="*/ 654861 w 2422397"/>
              <a:gd name="connsiteY34" fmla="*/ 5538948 h 6858000"/>
              <a:gd name="connsiteX35" fmla="*/ 723657 w 2422397"/>
              <a:gd name="connsiteY35" fmla="*/ 5356170 h 6858000"/>
              <a:gd name="connsiteX36" fmla="*/ 723661 w 2422397"/>
              <a:gd name="connsiteY36" fmla="*/ 5356076 h 6858000"/>
              <a:gd name="connsiteX37" fmla="*/ 725358 w 2422397"/>
              <a:gd name="connsiteY37" fmla="*/ 5309193 h 6858000"/>
              <a:gd name="connsiteX38" fmla="*/ 726926 w 2422397"/>
              <a:gd name="connsiteY38" fmla="*/ 5311182 h 6858000"/>
              <a:gd name="connsiteX39" fmla="*/ 727761 w 2422397"/>
              <a:gd name="connsiteY39" fmla="*/ 5304702 h 6858000"/>
              <a:gd name="connsiteX40" fmla="*/ 732974 w 2422397"/>
              <a:gd name="connsiteY40" fmla="*/ 5303522 h 6858000"/>
              <a:gd name="connsiteX41" fmla="*/ 762873 w 2422397"/>
              <a:gd name="connsiteY41" fmla="*/ 5269094 h 6858000"/>
              <a:gd name="connsiteX42" fmla="*/ 784867 w 2422397"/>
              <a:gd name="connsiteY42" fmla="*/ 5235785 h 6858000"/>
              <a:gd name="connsiteX43" fmla="*/ 796271 w 2422397"/>
              <a:gd name="connsiteY43" fmla="*/ 5175473 h 6858000"/>
              <a:gd name="connsiteX44" fmla="*/ 821529 w 2422397"/>
              <a:gd name="connsiteY44" fmla="*/ 5012929 h 6858000"/>
              <a:gd name="connsiteX45" fmla="*/ 846340 w 2422397"/>
              <a:gd name="connsiteY45" fmla="*/ 4944976 h 6858000"/>
              <a:gd name="connsiteX46" fmla="*/ 840157 w 2422397"/>
              <a:gd name="connsiteY46" fmla="*/ 4872869 h 6858000"/>
              <a:gd name="connsiteX47" fmla="*/ 855718 w 2422397"/>
              <a:gd name="connsiteY47" fmla="*/ 4850916 h 6858000"/>
              <a:gd name="connsiteX48" fmla="*/ 858709 w 2422397"/>
              <a:gd name="connsiteY48" fmla="*/ 4847264 h 6858000"/>
              <a:gd name="connsiteX49" fmla="*/ 863990 w 2422397"/>
              <a:gd name="connsiteY49" fmla="*/ 4829718 h 6858000"/>
              <a:gd name="connsiteX50" fmla="*/ 873842 w 2422397"/>
              <a:gd name="connsiteY50" fmla="*/ 4828439 h 6858000"/>
              <a:gd name="connsiteX51" fmla="*/ 887779 w 2422397"/>
              <a:gd name="connsiteY51" fmla="*/ 4804655 h 6858000"/>
              <a:gd name="connsiteX52" fmla="*/ 893894 w 2422397"/>
              <a:gd name="connsiteY52" fmla="*/ 4777060 h 6858000"/>
              <a:gd name="connsiteX53" fmla="*/ 883546 w 2422397"/>
              <a:gd name="connsiteY53" fmla="*/ 4777089 h 6858000"/>
              <a:gd name="connsiteX54" fmla="*/ 883812 w 2422397"/>
              <a:gd name="connsiteY54" fmla="*/ 4774559 h 6858000"/>
              <a:gd name="connsiteX55" fmla="*/ 903401 w 2422397"/>
              <a:gd name="connsiteY55" fmla="*/ 4679442 h 6858000"/>
              <a:gd name="connsiteX56" fmla="*/ 916253 w 2422397"/>
              <a:gd name="connsiteY56" fmla="*/ 4651970 h 6858000"/>
              <a:gd name="connsiteX57" fmla="*/ 922608 w 2422397"/>
              <a:gd name="connsiteY57" fmla="*/ 4649785 h 6858000"/>
              <a:gd name="connsiteX58" fmla="*/ 924139 w 2422397"/>
              <a:gd name="connsiteY58" fmla="*/ 4631605 h 6858000"/>
              <a:gd name="connsiteX59" fmla="*/ 985938 w 2422397"/>
              <a:gd name="connsiteY59" fmla="*/ 4515358 h 6858000"/>
              <a:gd name="connsiteX60" fmla="*/ 1011638 w 2422397"/>
              <a:gd name="connsiteY60" fmla="*/ 4352312 h 6858000"/>
              <a:gd name="connsiteX61" fmla="*/ 1049579 w 2422397"/>
              <a:gd name="connsiteY61" fmla="*/ 4237953 h 6858000"/>
              <a:gd name="connsiteX62" fmla="*/ 1041314 w 2422397"/>
              <a:gd name="connsiteY62" fmla="*/ 4139706 h 6858000"/>
              <a:gd name="connsiteX63" fmla="*/ 1049328 w 2422397"/>
              <a:gd name="connsiteY63" fmla="*/ 4134671 h 6858000"/>
              <a:gd name="connsiteX64" fmla="*/ 1061133 w 2422397"/>
              <a:gd name="connsiteY64" fmla="*/ 4074160 h 6858000"/>
              <a:gd name="connsiteX65" fmla="*/ 1059121 w 2422397"/>
              <a:gd name="connsiteY65" fmla="*/ 3844497 h 6858000"/>
              <a:gd name="connsiteX66" fmla="*/ 1083386 w 2422397"/>
              <a:gd name="connsiteY66" fmla="*/ 3726730 h 6858000"/>
              <a:gd name="connsiteX67" fmla="*/ 1098990 w 2422397"/>
              <a:gd name="connsiteY67" fmla="*/ 3687782 h 6858000"/>
              <a:gd name="connsiteX68" fmla="*/ 1124701 w 2422397"/>
              <a:gd name="connsiteY68" fmla="*/ 3622348 h 6858000"/>
              <a:gd name="connsiteX69" fmla="*/ 1161137 w 2422397"/>
              <a:gd name="connsiteY69" fmla="*/ 3580464 h 6858000"/>
              <a:gd name="connsiteX70" fmla="*/ 1175812 w 2422397"/>
              <a:gd name="connsiteY70" fmla="*/ 3522969 h 6858000"/>
              <a:gd name="connsiteX71" fmla="*/ 1156951 w 2422397"/>
              <a:gd name="connsiteY71" fmla="*/ 3500538 h 6858000"/>
              <a:gd name="connsiteX72" fmla="*/ 1179877 w 2422397"/>
              <a:gd name="connsiteY72" fmla="*/ 3441984 h 6858000"/>
              <a:gd name="connsiteX73" fmla="*/ 1217096 w 2422397"/>
              <a:gd name="connsiteY73" fmla="*/ 3354156 h 6858000"/>
              <a:gd name="connsiteX74" fmla="*/ 1232811 w 2422397"/>
              <a:gd name="connsiteY74" fmla="*/ 3301153 h 6858000"/>
              <a:gd name="connsiteX75" fmla="*/ 1281985 w 2422397"/>
              <a:gd name="connsiteY75" fmla="*/ 3158933 h 6858000"/>
              <a:gd name="connsiteX76" fmla="*/ 1335997 w 2422397"/>
              <a:gd name="connsiteY76" fmla="*/ 3018423 h 6858000"/>
              <a:gd name="connsiteX77" fmla="*/ 1394864 w 2422397"/>
              <a:gd name="connsiteY77" fmla="*/ 2946152 h 6858000"/>
              <a:gd name="connsiteX78" fmla="*/ 1436360 w 2422397"/>
              <a:gd name="connsiteY78" fmla="*/ 2829469 h 6858000"/>
              <a:gd name="connsiteX79" fmla="*/ 1447242 w 2422397"/>
              <a:gd name="connsiteY79" fmla="*/ 2811546 h 6858000"/>
              <a:gd name="connsiteX80" fmla="*/ 1449881 w 2422397"/>
              <a:gd name="connsiteY80" fmla="*/ 2781535 h 6858000"/>
              <a:gd name="connsiteX81" fmla="*/ 1459218 w 2422397"/>
              <a:gd name="connsiteY81" fmla="*/ 2660724 h 6858000"/>
              <a:gd name="connsiteX82" fmla="*/ 1455455 w 2422397"/>
              <a:gd name="connsiteY82" fmla="*/ 2560980 h 6858000"/>
              <a:gd name="connsiteX83" fmla="*/ 1497362 w 2422397"/>
              <a:gd name="connsiteY83" fmla="*/ 2456303 h 6858000"/>
              <a:gd name="connsiteX84" fmla="*/ 1507343 w 2422397"/>
              <a:gd name="connsiteY84" fmla="*/ 2385923 h 6858000"/>
              <a:gd name="connsiteX85" fmla="*/ 1540772 w 2422397"/>
              <a:gd name="connsiteY85" fmla="*/ 2256097 h 6858000"/>
              <a:gd name="connsiteX86" fmla="*/ 1569381 w 2422397"/>
              <a:gd name="connsiteY86" fmla="*/ 2165158 h 6858000"/>
              <a:gd name="connsiteX87" fmla="*/ 1576109 w 2422397"/>
              <a:gd name="connsiteY87" fmla="*/ 2078660 h 6858000"/>
              <a:gd name="connsiteX88" fmla="*/ 1564751 w 2422397"/>
              <a:gd name="connsiteY88" fmla="*/ 2009574 h 6858000"/>
              <a:gd name="connsiteX89" fmla="*/ 1571917 w 2422397"/>
              <a:gd name="connsiteY89" fmla="*/ 1903700 h 6858000"/>
              <a:gd name="connsiteX90" fmla="*/ 1564944 w 2422397"/>
              <a:gd name="connsiteY90" fmla="*/ 1821321 h 6858000"/>
              <a:gd name="connsiteX91" fmla="*/ 1579022 w 2422397"/>
              <a:gd name="connsiteY91" fmla="*/ 1718757 h 6858000"/>
              <a:gd name="connsiteX92" fmla="*/ 1590196 w 2422397"/>
              <a:gd name="connsiteY92" fmla="*/ 1595914 h 6858000"/>
              <a:gd name="connsiteX93" fmla="*/ 1624363 w 2422397"/>
              <a:gd name="connsiteY93" fmla="*/ 1502483 h 6858000"/>
              <a:gd name="connsiteX94" fmla="*/ 1631539 w 2422397"/>
              <a:gd name="connsiteY94" fmla="*/ 1431520 h 6858000"/>
              <a:gd name="connsiteX95" fmla="*/ 1646296 w 2422397"/>
              <a:gd name="connsiteY95" fmla="*/ 1333057 h 6858000"/>
              <a:gd name="connsiteX96" fmla="*/ 1696091 w 2422397"/>
              <a:gd name="connsiteY96" fmla="*/ 1202078 h 6858000"/>
              <a:gd name="connsiteX97" fmla="*/ 1706993 w 2422397"/>
              <a:gd name="connsiteY97" fmla="*/ 1104797 h 6858000"/>
              <a:gd name="connsiteX98" fmla="*/ 1777273 w 2422397"/>
              <a:gd name="connsiteY98" fmla="*/ 916268 h 6858000"/>
              <a:gd name="connsiteX99" fmla="*/ 1850836 w 2422397"/>
              <a:gd name="connsiteY99" fmla="*/ 825516 h 6858000"/>
              <a:gd name="connsiteX100" fmla="*/ 1911831 w 2422397"/>
              <a:gd name="connsiteY100" fmla="*/ 696577 h 6858000"/>
              <a:gd name="connsiteX101" fmla="*/ 1942209 w 2422397"/>
              <a:gd name="connsiteY101" fmla="*/ 575807 h 6858000"/>
              <a:gd name="connsiteX102" fmla="*/ 1951374 w 2422397"/>
              <a:gd name="connsiteY102" fmla="*/ 556682 h 6858000"/>
              <a:gd name="connsiteX103" fmla="*/ 1951170 w 2422397"/>
              <a:gd name="connsiteY103" fmla="*/ 526639 h 6858000"/>
              <a:gd name="connsiteX104" fmla="*/ 1949059 w 2422397"/>
              <a:gd name="connsiteY104" fmla="*/ 405872 h 6858000"/>
              <a:gd name="connsiteX105" fmla="*/ 1954018 w 2422397"/>
              <a:gd name="connsiteY105" fmla="*/ 307622 h 6858000"/>
              <a:gd name="connsiteX106" fmla="*/ 1967790 w 2422397"/>
              <a:gd name="connsiteY106" fmla="*/ 198682 h 6858000"/>
              <a:gd name="connsiteX107" fmla="*/ 1971093 w 2422397"/>
              <a:gd name="connsiteY107" fmla="*/ 127747 h 6858000"/>
              <a:gd name="connsiteX108" fmla="*/ 1951841 w 2422397"/>
              <a:gd name="connsiteY108" fmla="*/ 4678 h 6858000"/>
              <a:gd name="connsiteX109" fmla="*/ 1953649 w 2422397"/>
              <a:gd name="connsiteY109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68724 w 2422397"/>
              <a:gd name="connsiteY8" fmla="*/ 6547069 h 6858000"/>
              <a:gd name="connsiteX9" fmla="*/ 199197 w 2422397"/>
              <a:gd name="connsiteY9" fmla="*/ 6509743 h 6858000"/>
              <a:gd name="connsiteX10" fmla="*/ 247224 w 2422397"/>
              <a:gd name="connsiteY10" fmla="*/ 6455839 h 6858000"/>
              <a:gd name="connsiteX11" fmla="*/ 270687 w 2422397"/>
              <a:gd name="connsiteY11" fmla="*/ 6418363 h 6858000"/>
              <a:gd name="connsiteX12" fmla="*/ 339376 w 2422397"/>
              <a:gd name="connsiteY12" fmla="*/ 6322934 h 6858000"/>
              <a:gd name="connsiteX13" fmla="*/ 393529 w 2422397"/>
              <a:gd name="connsiteY13" fmla="*/ 6259863 h 6858000"/>
              <a:gd name="connsiteX14" fmla="*/ 443949 w 2422397"/>
              <a:gd name="connsiteY14" fmla="*/ 6218313 h 6858000"/>
              <a:gd name="connsiteX15" fmla="*/ 478259 w 2422397"/>
              <a:gd name="connsiteY15" fmla="*/ 6183918 h 6858000"/>
              <a:gd name="connsiteX16" fmla="*/ 482177 w 2422397"/>
              <a:gd name="connsiteY16" fmla="*/ 6173358 h 6858000"/>
              <a:gd name="connsiteX17" fmla="*/ 482556 w 2422397"/>
              <a:gd name="connsiteY17" fmla="*/ 6173443 h 6858000"/>
              <a:gd name="connsiteX18" fmla="*/ 485673 w 2422397"/>
              <a:gd name="connsiteY18" fmla="*/ 6162875 h 6858000"/>
              <a:gd name="connsiteX19" fmla="*/ 524588 w 2422397"/>
              <a:gd name="connsiteY19" fmla="*/ 6111327 h 6858000"/>
              <a:gd name="connsiteX20" fmla="*/ 547843 w 2422397"/>
              <a:gd name="connsiteY20" fmla="*/ 6075666 h 6858000"/>
              <a:gd name="connsiteX21" fmla="*/ 562259 w 2422397"/>
              <a:gd name="connsiteY21" fmla="*/ 6054865 h 6858000"/>
              <a:gd name="connsiteX22" fmla="*/ 571463 w 2422397"/>
              <a:gd name="connsiteY22" fmla="*/ 6045606 h 6858000"/>
              <a:gd name="connsiteX23" fmla="*/ 573012 w 2422397"/>
              <a:gd name="connsiteY23" fmla="*/ 6046223 h 6858000"/>
              <a:gd name="connsiteX24" fmla="*/ 584071 w 2422397"/>
              <a:gd name="connsiteY24" fmla="*/ 5992286 h 6858000"/>
              <a:gd name="connsiteX25" fmla="*/ 587812 w 2422397"/>
              <a:gd name="connsiteY25" fmla="*/ 5987907 h 6858000"/>
              <a:gd name="connsiteX26" fmla="*/ 592115 w 2422397"/>
              <a:gd name="connsiteY26" fmla="*/ 5949187 h 6858000"/>
              <a:gd name="connsiteX27" fmla="*/ 595889 w 2422397"/>
              <a:gd name="connsiteY27" fmla="*/ 5931081 h 6858000"/>
              <a:gd name="connsiteX28" fmla="*/ 593758 w 2422397"/>
              <a:gd name="connsiteY28" fmla="*/ 5922047 h 6858000"/>
              <a:gd name="connsiteX29" fmla="*/ 600949 w 2422397"/>
              <a:gd name="connsiteY29" fmla="*/ 5897316 h 6858000"/>
              <a:gd name="connsiteX30" fmla="*/ 602981 w 2422397"/>
              <a:gd name="connsiteY30" fmla="*/ 5895955 h 6858000"/>
              <a:gd name="connsiteX31" fmla="*/ 604430 w 2422397"/>
              <a:gd name="connsiteY31" fmla="*/ 5870052 h 6858000"/>
              <a:gd name="connsiteX32" fmla="*/ 631983 w 2422397"/>
              <a:gd name="connsiteY32" fmla="*/ 5814475 h 6858000"/>
              <a:gd name="connsiteX33" fmla="*/ 654861 w 2422397"/>
              <a:gd name="connsiteY33" fmla="*/ 5538948 h 6858000"/>
              <a:gd name="connsiteX34" fmla="*/ 723657 w 2422397"/>
              <a:gd name="connsiteY34" fmla="*/ 5356170 h 6858000"/>
              <a:gd name="connsiteX35" fmla="*/ 723661 w 2422397"/>
              <a:gd name="connsiteY35" fmla="*/ 5356076 h 6858000"/>
              <a:gd name="connsiteX36" fmla="*/ 725358 w 2422397"/>
              <a:gd name="connsiteY36" fmla="*/ 5309193 h 6858000"/>
              <a:gd name="connsiteX37" fmla="*/ 726926 w 2422397"/>
              <a:gd name="connsiteY37" fmla="*/ 5311182 h 6858000"/>
              <a:gd name="connsiteX38" fmla="*/ 727761 w 2422397"/>
              <a:gd name="connsiteY38" fmla="*/ 5304702 h 6858000"/>
              <a:gd name="connsiteX39" fmla="*/ 732974 w 2422397"/>
              <a:gd name="connsiteY39" fmla="*/ 5303522 h 6858000"/>
              <a:gd name="connsiteX40" fmla="*/ 762873 w 2422397"/>
              <a:gd name="connsiteY40" fmla="*/ 5269094 h 6858000"/>
              <a:gd name="connsiteX41" fmla="*/ 784867 w 2422397"/>
              <a:gd name="connsiteY41" fmla="*/ 5235785 h 6858000"/>
              <a:gd name="connsiteX42" fmla="*/ 796271 w 2422397"/>
              <a:gd name="connsiteY42" fmla="*/ 5175473 h 6858000"/>
              <a:gd name="connsiteX43" fmla="*/ 821529 w 2422397"/>
              <a:gd name="connsiteY43" fmla="*/ 5012929 h 6858000"/>
              <a:gd name="connsiteX44" fmla="*/ 846340 w 2422397"/>
              <a:gd name="connsiteY44" fmla="*/ 4944976 h 6858000"/>
              <a:gd name="connsiteX45" fmla="*/ 840157 w 2422397"/>
              <a:gd name="connsiteY45" fmla="*/ 4872869 h 6858000"/>
              <a:gd name="connsiteX46" fmla="*/ 855718 w 2422397"/>
              <a:gd name="connsiteY46" fmla="*/ 4850916 h 6858000"/>
              <a:gd name="connsiteX47" fmla="*/ 858709 w 2422397"/>
              <a:gd name="connsiteY47" fmla="*/ 4847264 h 6858000"/>
              <a:gd name="connsiteX48" fmla="*/ 863990 w 2422397"/>
              <a:gd name="connsiteY48" fmla="*/ 4829718 h 6858000"/>
              <a:gd name="connsiteX49" fmla="*/ 873842 w 2422397"/>
              <a:gd name="connsiteY49" fmla="*/ 4828439 h 6858000"/>
              <a:gd name="connsiteX50" fmla="*/ 887779 w 2422397"/>
              <a:gd name="connsiteY50" fmla="*/ 4804655 h 6858000"/>
              <a:gd name="connsiteX51" fmla="*/ 893894 w 2422397"/>
              <a:gd name="connsiteY51" fmla="*/ 4777060 h 6858000"/>
              <a:gd name="connsiteX52" fmla="*/ 883546 w 2422397"/>
              <a:gd name="connsiteY52" fmla="*/ 4777089 h 6858000"/>
              <a:gd name="connsiteX53" fmla="*/ 883812 w 2422397"/>
              <a:gd name="connsiteY53" fmla="*/ 4774559 h 6858000"/>
              <a:gd name="connsiteX54" fmla="*/ 903401 w 2422397"/>
              <a:gd name="connsiteY54" fmla="*/ 4679442 h 6858000"/>
              <a:gd name="connsiteX55" fmla="*/ 916253 w 2422397"/>
              <a:gd name="connsiteY55" fmla="*/ 4651970 h 6858000"/>
              <a:gd name="connsiteX56" fmla="*/ 922608 w 2422397"/>
              <a:gd name="connsiteY56" fmla="*/ 4649785 h 6858000"/>
              <a:gd name="connsiteX57" fmla="*/ 924139 w 2422397"/>
              <a:gd name="connsiteY57" fmla="*/ 4631605 h 6858000"/>
              <a:gd name="connsiteX58" fmla="*/ 985938 w 2422397"/>
              <a:gd name="connsiteY58" fmla="*/ 4515358 h 6858000"/>
              <a:gd name="connsiteX59" fmla="*/ 1011638 w 2422397"/>
              <a:gd name="connsiteY59" fmla="*/ 4352312 h 6858000"/>
              <a:gd name="connsiteX60" fmla="*/ 1049579 w 2422397"/>
              <a:gd name="connsiteY60" fmla="*/ 4237953 h 6858000"/>
              <a:gd name="connsiteX61" fmla="*/ 1041314 w 2422397"/>
              <a:gd name="connsiteY61" fmla="*/ 4139706 h 6858000"/>
              <a:gd name="connsiteX62" fmla="*/ 1049328 w 2422397"/>
              <a:gd name="connsiteY62" fmla="*/ 4134671 h 6858000"/>
              <a:gd name="connsiteX63" fmla="*/ 1061133 w 2422397"/>
              <a:gd name="connsiteY63" fmla="*/ 4074160 h 6858000"/>
              <a:gd name="connsiteX64" fmla="*/ 1059121 w 2422397"/>
              <a:gd name="connsiteY64" fmla="*/ 3844497 h 6858000"/>
              <a:gd name="connsiteX65" fmla="*/ 1083386 w 2422397"/>
              <a:gd name="connsiteY65" fmla="*/ 3726730 h 6858000"/>
              <a:gd name="connsiteX66" fmla="*/ 1098990 w 2422397"/>
              <a:gd name="connsiteY66" fmla="*/ 3687782 h 6858000"/>
              <a:gd name="connsiteX67" fmla="*/ 1124701 w 2422397"/>
              <a:gd name="connsiteY67" fmla="*/ 3622348 h 6858000"/>
              <a:gd name="connsiteX68" fmla="*/ 1161137 w 2422397"/>
              <a:gd name="connsiteY68" fmla="*/ 3580464 h 6858000"/>
              <a:gd name="connsiteX69" fmla="*/ 1175812 w 2422397"/>
              <a:gd name="connsiteY69" fmla="*/ 3522969 h 6858000"/>
              <a:gd name="connsiteX70" fmla="*/ 1156951 w 2422397"/>
              <a:gd name="connsiteY70" fmla="*/ 3500538 h 6858000"/>
              <a:gd name="connsiteX71" fmla="*/ 1179877 w 2422397"/>
              <a:gd name="connsiteY71" fmla="*/ 3441984 h 6858000"/>
              <a:gd name="connsiteX72" fmla="*/ 1217096 w 2422397"/>
              <a:gd name="connsiteY72" fmla="*/ 3354156 h 6858000"/>
              <a:gd name="connsiteX73" fmla="*/ 1232811 w 2422397"/>
              <a:gd name="connsiteY73" fmla="*/ 3301153 h 6858000"/>
              <a:gd name="connsiteX74" fmla="*/ 1281985 w 2422397"/>
              <a:gd name="connsiteY74" fmla="*/ 3158933 h 6858000"/>
              <a:gd name="connsiteX75" fmla="*/ 1335997 w 2422397"/>
              <a:gd name="connsiteY75" fmla="*/ 3018423 h 6858000"/>
              <a:gd name="connsiteX76" fmla="*/ 1394864 w 2422397"/>
              <a:gd name="connsiteY76" fmla="*/ 2946152 h 6858000"/>
              <a:gd name="connsiteX77" fmla="*/ 1436360 w 2422397"/>
              <a:gd name="connsiteY77" fmla="*/ 2829469 h 6858000"/>
              <a:gd name="connsiteX78" fmla="*/ 1447242 w 2422397"/>
              <a:gd name="connsiteY78" fmla="*/ 2811546 h 6858000"/>
              <a:gd name="connsiteX79" fmla="*/ 1449881 w 2422397"/>
              <a:gd name="connsiteY79" fmla="*/ 2781535 h 6858000"/>
              <a:gd name="connsiteX80" fmla="*/ 1459218 w 2422397"/>
              <a:gd name="connsiteY80" fmla="*/ 2660724 h 6858000"/>
              <a:gd name="connsiteX81" fmla="*/ 1455455 w 2422397"/>
              <a:gd name="connsiteY81" fmla="*/ 2560980 h 6858000"/>
              <a:gd name="connsiteX82" fmla="*/ 1497362 w 2422397"/>
              <a:gd name="connsiteY82" fmla="*/ 2456303 h 6858000"/>
              <a:gd name="connsiteX83" fmla="*/ 1507343 w 2422397"/>
              <a:gd name="connsiteY83" fmla="*/ 2385923 h 6858000"/>
              <a:gd name="connsiteX84" fmla="*/ 1540772 w 2422397"/>
              <a:gd name="connsiteY84" fmla="*/ 2256097 h 6858000"/>
              <a:gd name="connsiteX85" fmla="*/ 1569381 w 2422397"/>
              <a:gd name="connsiteY85" fmla="*/ 2165158 h 6858000"/>
              <a:gd name="connsiteX86" fmla="*/ 1576109 w 2422397"/>
              <a:gd name="connsiteY86" fmla="*/ 2078660 h 6858000"/>
              <a:gd name="connsiteX87" fmla="*/ 1564751 w 2422397"/>
              <a:gd name="connsiteY87" fmla="*/ 2009574 h 6858000"/>
              <a:gd name="connsiteX88" fmla="*/ 1571917 w 2422397"/>
              <a:gd name="connsiteY88" fmla="*/ 1903700 h 6858000"/>
              <a:gd name="connsiteX89" fmla="*/ 1564944 w 2422397"/>
              <a:gd name="connsiteY89" fmla="*/ 1821321 h 6858000"/>
              <a:gd name="connsiteX90" fmla="*/ 1579022 w 2422397"/>
              <a:gd name="connsiteY90" fmla="*/ 1718757 h 6858000"/>
              <a:gd name="connsiteX91" fmla="*/ 1590196 w 2422397"/>
              <a:gd name="connsiteY91" fmla="*/ 1595914 h 6858000"/>
              <a:gd name="connsiteX92" fmla="*/ 1624363 w 2422397"/>
              <a:gd name="connsiteY92" fmla="*/ 1502483 h 6858000"/>
              <a:gd name="connsiteX93" fmla="*/ 1631539 w 2422397"/>
              <a:gd name="connsiteY93" fmla="*/ 1431520 h 6858000"/>
              <a:gd name="connsiteX94" fmla="*/ 1646296 w 2422397"/>
              <a:gd name="connsiteY94" fmla="*/ 1333057 h 6858000"/>
              <a:gd name="connsiteX95" fmla="*/ 1696091 w 2422397"/>
              <a:gd name="connsiteY95" fmla="*/ 1202078 h 6858000"/>
              <a:gd name="connsiteX96" fmla="*/ 1706993 w 2422397"/>
              <a:gd name="connsiteY96" fmla="*/ 1104797 h 6858000"/>
              <a:gd name="connsiteX97" fmla="*/ 1777273 w 2422397"/>
              <a:gd name="connsiteY97" fmla="*/ 916268 h 6858000"/>
              <a:gd name="connsiteX98" fmla="*/ 1850836 w 2422397"/>
              <a:gd name="connsiteY98" fmla="*/ 825516 h 6858000"/>
              <a:gd name="connsiteX99" fmla="*/ 1911831 w 2422397"/>
              <a:gd name="connsiteY99" fmla="*/ 696577 h 6858000"/>
              <a:gd name="connsiteX100" fmla="*/ 1942209 w 2422397"/>
              <a:gd name="connsiteY100" fmla="*/ 575807 h 6858000"/>
              <a:gd name="connsiteX101" fmla="*/ 1951374 w 2422397"/>
              <a:gd name="connsiteY101" fmla="*/ 556682 h 6858000"/>
              <a:gd name="connsiteX102" fmla="*/ 1951170 w 2422397"/>
              <a:gd name="connsiteY102" fmla="*/ 526639 h 6858000"/>
              <a:gd name="connsiteX103" fmla="*/ 1949059 w 2422397"/>
              <a:gd name="connsiteY103" fmla="*/ 405872 h 6858000"/>
              <a:gd name="connsiteX104" fmla="*/ 1954018 w 2422397"/>
              <a:gd name="connsiteY104" fmla="*/ 307622 h 6858000"/>
              <a:gd name="connsiteX105" fmla="*/ 1967790 w 2422397"/>
              <a:gd name="connsiteY105" fmla="*/ 198682 h 6858000"/>
              <a:gd name="connsiteX106" fmla="*/ 1971093 w 2422397"/>
              <a:gd name="connsiteY106" fmla="*/ 127747 h 6858000"/>
              <a:gd name="connsiteX107" fmla="*/ 1951841 w 2422397"/>
              <a:gd name="connsiteY107" fmla="*/ 4678 h 6858000"/>
              <a:gd name="connsiteX108" fmla="*/ 1953649 w 2422397"/>
              <a:gd name="connsiteY108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68724 w 2422397"/>
              <a:gd name="connsiteY8" fmla="*/ 6547069 h 6858000"/>
              <a:gd name="connsiteX9" fmla="*/ 199197 w 2422397"/>
              <a:gd name="connsiteY9" fmla="*/ 6509743 h 6858000"/>
              <a:gd name="connsiteX10" fmla="*/ 247224 w 2422397"/>
              <a:gd name="connsiteY10" fmla="*/ 6455839 h 6858000"/>
              <a:gd name="connsiteX11" fmla="*/ 270687 w 2422397"/>
              <a:gd name="connsiteY11" fmla="*/ 6418363 h 6858000"/>
              <a:gd name="connsiteX12" fmla="*/ 339376 w 2422397"/>
              <a:gd name="connsiteY12" fmla="*/ 6322934 h 6858000"/>
              <a:gd name="connsiteX13" fmla="*/ 443949 w 2422397"/>
              <a:gd name="connsiteY13" fmla="*/ 6218313 h 6858000"/>
              <a:gd name="connsiteX14" fmla="*/ 478259 w 2422397"/>
              <a:gd name="connsiteY14" fmla="*/ 6183918 h 6858000"/>
              <a:gd name="connsiteX15" fmla="*/ 482177 w 2422397"/>
              <a:gd name="connsiteY15" fmla="*/ 6173358 h 6858000"/>
              <a:gd name="connsiteX16" fmla="*/ 482556 w 2422397"/>
              <a:gd name="connsiteY16" fmla="*/ 6173443 h 6858000"/>
              <a:gd name="connsiteX17" fmla="*/ 485673 w 2422397"/>
              <a:gd name="connsiteY17" fmla="*/ 6162875 h 6858000"/>
              <a:gd name="connsiteX18" fmla="*/ 524588 w 2422397"/>
              <a:gd name="connsiteY18" fmla="*/ 6111327 h 6858000"/>
              <a:gd name="connsiteX19" fmla="*/ 547843 w 2422397"/>
              <a:gd name="connsiteY19" fmla="*/ 6075666 h 6858000"/>
              <a:gd name="connsiteX20" fmla="*/ 562259 w 2422397"/>
              <a:gd name="connsiteY20" fmla="*/ 6054865 h 6858000"/>
              <a:gd name="connsiteX21" fmla="*/ 571463 w 2422397"/>
              <a:gd name="connsiteY21" fmla="*/ 6045606 h 6858000"/>
              <a:gd name="connsiteX22" fmla="*/ 573012 w 2422397"/>
              <a:gd name="connsiteY22" fmla="*/ 6046223 h 6858000"/>
              <a:gd name="connsiteX23" fmla="*/ 584071 w 2422397"/>
              <a:gd name="connsiteY23" fmla="*/ 5992286 h 6858000"/>
              <a:gd name="connsiteX24" fmla="*/ 587812 w 2422397"/>
              <a:gd name="connsiteY24" fmla="*/ 5987907 h 6858000"/>
              <a:gd name="connsiteX25" fmla="*/ 592115 w 2422397"/>
              <a:gd name="connsiteY25" fmla="*/ 5949187 h 6858000"/>
              <a:gd name="connsiteX26" fmla="*/ 595889 w 2422397"/>
              <a:gd name="connsiteY26" fmla="*/ 5931081 h 6858000"/>
              <a:gd name="connsiteX27" fmla="*/ 593758 w 2422397"/>
              <a:gd name="connsiteY27" fmla="*/ 5922047 h 6858000"/>
              <a:gd name="connsiteX28" fmla="*/ 600949 w 2422397"/>
              <a:gd name="connsiteY28" fmla="*/ 5897316 h 6858000"/>
              <a:gd name="connsiteX29" fmla="*/ 602981 w 2422397"/>
              <a:gd name="connsiteY29" fmla="*/ 5895955 h 6858000"/>
              <a:gd name="connsiteX30" fmla="*/ 604430 w 2422397"/>
              <a:gd name="connsiteY30" fmla="*/ 5870052 h 6858000"/>
              <a:gd name="connsiteX31" fmla="*/ 631983 w 2422397"/>
              <a:gd name="connsiteY31" fmla="*/ 5814475 h 6858000"/>
              <a:gd name="connsiteX32" fmla="*/ 654861 w 2422397"/>
              <a:gd name="connsiteY32" fmla="*/ 5538948 h 6858000"/>
              <a:gd name="connsiteX33" fmla="*/ 723657 w 2422397"/>
              <a:gd name="connsiteY33" fmla="*/ 5356170 h 6858000"/>
              <a:gd name="connsiteX34" fmla="*/ 723661 w 2422397"/>
              <a:gd name="connsiteY34" fmla="*/ 5356076 h 6858000"/>
              <a:gd name="connsiteX35" fmla="*/ 725358 w 2422397"/>
              <a:gd name="connsiteY35" fmla="*/ 5309193 h 6858000"/>
              <a:gd name="connsiteX36" fmla="*/ 726926 w 2422397"/>
              <a:gd name="connsiteY36" fmla="*/ 5311182 h 6858000"/>
              <a:gd name="connsiteX37" fmla="*/ 727761 w 2422397"/>
              <a:gd name="connsiteY37" fmla="*/ 5304702 h 6858000"/>
              <a:gd name="connsiteX38" fmla="*/ 732974 w 2422397"/>
              <a:gd name="connsiteY38" fmla="*/ 5303522 h 6858000"/>
              <a:gd name="connsiteX39" fmla="*/ 762873 w 2422397"/>
              <a:gd name="connsiteY39" fmla="*/ 5269094 h 6858000"/>
              <a:gd name="connsiteX40" fmla="*/ 784867 w 2422397"/>
              <a:gd name="connsiteY40" fmla="*/ 5235785 h 6858000"/>
              <a:gd name="connsiteX41" fmla="*/ 796271 w 2422397"/>
              <a:gd name="connsiteY41" fmla="*/ 5175473 h 6858000"/>
              <a:gd name="connsiteX42" fmla="*/ 821529 w 2422397"/>
              <a:gd name="connsiteY42" fmla="*/ 5012929 h 6858000"/>
              <a:gd name="connsiteX43" fmla="*/ 846340 w 2422397"/>
              <a:gd name="connsiteY43" fmla="*/ 4944976 h 6858000"/>
              <a:gd name="connsiteX44" fmla="*/ 840157 w 2422397"/>
              <a:gd name="connsiteY44" fmla="*/ 4872869 h 6858000"/>
              <a:gd name="connsiteX45" fmla="*/ 855718 w 2422397"/>
              <a:gd name="connsiteY45" fmla="*/ 4850916 h 6858000"/>
              <a:gd name="connsiteX46" fmla="*/ 858709 w 2422397"/>
              <a:gd name="connsiteY46" fmla="*/ 4847264 h 6858000"/>
              <a:gd name="connsiteX47" fmla="*/ 863990 w 2422397"/>
              <a:gd name="connsiteY47" fmla="*/ 4829718 h 6858000"/>
              <a:gd name="connsiteX48" fmla="*/ 873842 w 2422397"/>
              <a:gd name="connsiteY48" fmla="*/ 4828439 h 6858000"/>
              <a:gd name="connsiteX49" fmla="*/ 887779 w 2422397"/>
              <a:gd name="connsiteY49" fmla="*/ 4804655 h 6858000"/>
              <a:gd name="connsiteX50" fmla="*/ 893894 w 2422397"/>
              <a:gd name="connsiteY50" fmla="*/ 4777060 h 6858000"/>
              <a:gd name="connsiteX51" fmla="*/ 883546 w 2422397"/>
              <a:gd name="connsiteY51" fmla="*/ 4777089 h 6858000"/>
              <a:gd name="connsiteX52" fmla="*/ 883812 w 2422397"/>
              <a:gd name="connsiteY52" fmla="*/ 4774559 h 6858000"/>
              <a:gd name="connsiteX53" fmla="*/ 903401 w 2422397"/>
              <a:gd name="connsiteY53" fmla="*/ 4679442 h 6858000"/>
              <a:gd name="connsiteX54" fmla="*/ 916253 w 2422397"/>
              <a:gd name="connsiteY54" fmla="*/ 4651970 h 6858000"/>
              <a:gd name="connsiteX55" fmla="*/ 922608 w 2422397"/>
              <a:gd name="connsiteY55" fmla="*/ 4649785 h 6858000"/>
              <a:gd name="connsiteX56" fmla="*/ 924139 w 2422397"/>
              <a:gd name="connsiteY56" fmla="*/ 4631605 h 6858000"/>
              <a:gd name="connsiteX57" fmla="*/ 985938 w 2422397"/>
              <a:gd name="connsiteY57" fmla="*/ 4515358 h 6858000"/>
              <a:gd name="connsiteX58" fmla="*/ 1011638 w 2422397"/>
              <a:gd name="connsiteY58" fmla="*/ 4352312 h 6858000"/>
              <a:gd name="connsiteX59" fmla="*/ 1049579 w 2422397"/>
              <a:gd name="connsiteY59" fmla="*/ 4237953 h 6858000"/>
              <a:gd name="connsiteX60" fmla="*/ 1041314 w 2422397"/>
              <a:gd name="connsiteY60" fmla="*/ 4139706 h 6858000"/>
              <a:gd name="connsiteX61" fmla="*/ 1049328 w 2422397"/>
              <a:gd name="connsiteY61" fmla="*/ 4134671 h 6858000"/>
              <a:gd name="connsiteX62" fmla="*/ 1061133 w 2422397"/>
              <a:gd name="connsiteY62" fmla="*/ 4074160 h 6858000"/>
              <a:gd name="connsiteX63" fmla="*/ 1059121 w 2422397"/>
              <a:gd name="connsiteY63" fmla="*/ 3844497 h 6858000"/>
              <a:gd name="connsiteX64" fmla="*/ 1083386 w 2422397"/>
              <a:gd name="connsiteY64" fmla="*/ 3726730 h 6858000"/>
              <a:gd name="connsiteX65" fmla="*/ 1098990 w 2422397"/>
              <a:gd name="connsiteY65" fmla="*/ 3687782 h 6858000"/>
              <a:gd name="connsiteX66" fmla="*/ 1124701 w 2422397"/>
              <a:gd name="connsiteY66" fmla="*/ 3622348 h 6858000"/>
              <a:gd name="connsiteX67" fmla="*/ 1161137 w 2422397"/>
              <a:gd name="connsiteY67" fmla="*/ 3580464 h 6858000"/>
              <a:gd name="connsiteX68" fmla="*/ 1175812 w 2422397"/>
              <a:gd name="connsiteY68" fmla="*/ 3522969 h 6858000"/>
              <a:gd name="connsiteX69" fmla="*/ 1156951 w 2422397"/>
              <a:gd name="connsiteY69" fmla="*/ 3500538 h 6858000"/>
              <a:gd name="connsiteX70" fmla="*/ 1179877 w 2422397"/>
              <a:gd name="connsiteY70" fmla="*/ 3441984 h 6858000"/>
              <a:gd name="connsiteX71" fmla="*/ 1217096 w 2422397"/>
              <a:gd name="connsiteY71" fmla="*/ 3354156 h 6858000"/>
              <a:gd name="connsiteX72" fmla="*/ 1232811 w 2422397"/>
              <a:gd name="connsiteY72" fmla="*/ 3301153 h 6858000"/>
              <a:gd name="connsiteX73" fmla="*/ 1281985 w 2422397"/>
              <a:gd name="connsiteY73" fmla="*/ 3158933 h 6858000"/>
              <a:gd name="connsiteX74" fmla="*/ 1335997 w 2422397"/>
              <a:gd name="connsiteY74" fmla="*/ 3018423 h 6858000"/>
              <a:gd name="connsiteX75" fmla="*/ 1394864 w 2422397"/>
              <a:gd name="connsiteY75" fmla="*/ 2946152 h 6858000"/>
              <a:gd name="connsiteX76" fmla="*/ 1436360 w 2422397"/>
              <a:gd name="connsiteY76" fmla="*/ 2829469 h 6858000"/>
              <a:gd name="connsiteX77" fmla="*/ 1447242 w 2422397"/>
              <a:gd name="connsiteY77" fmla="*/ 2811546 h 6858000"/>
              <a:gd name="connsiteX78" fmla="*/ 1449881 w 2422397"/>
              <a:gd name="connsiteY78" fmla="*/ 2781535 h 6858000"/>
              <a:gd name="connsiteX79" fmla="*/ 1459218 w 2422397"/>
              <a:gd name="connsiteY79" fmla="*/ 2660724 h 6858000"/>
              <a:gd name="connsiteX80" fmla="*/ 1455455 w 2422397"/>
              <a:gd name="connsiteY80" fmla="*/ 2560980 h 6858000"/>
              <a:gd name="connsiteX81" fmla="*/ 1497362 w 2422397"/>
              <a:gd name="connsiteY81" fmla="*/ 2456303 h 6858000"/>
              <a:gd name="connsiteX82" fmla="*/ 1507343 w 2422397"/>
              <a:gd name="connsiteY82" fmla="*/ 2385923 h 6858000"/>
              <a:gd name="connsiteX83" fmla="*/ 1540772 w 2422397"/>
              <a:gd name="connsiteY83" fmla="*/ 2256097 h 6858000"/>
              <a:gd name="connsiteX84" fmla="*/ 1569381 w 2422397"/>
              <a:gd name="connsiteY84" fmla="*/ 2165158 h 6858000"/>
              <a:gd name="connsiteX85" fmla="*/ 1576109 w 2422397"/>
              <a:gd name="connsiteY85" fmla="*/ 2078660 h 6858000"/>
              <a:gd name="connsiteX86" fmla="*/ 1564751 w 2422397"/>
              <a:gd name="connsiteY86" fmla="*/ 2009574 h 6858000"/>
              <a:gd name="connsiteX87" fmla="*/ 1571917 w 2422397"/>
              <a:gd name="connsiteY87" fmla="*/ 1903700 h 6858000"/>
              <a:gd name="connsiteX88" fmla="*/ 1564944 w 2422397"/>
              <a:gd name="connsiteY88" fmla="*/ 1821321 h 6858000"/>
              <a:gd name="connsiteX89" fmla="*/ 1579022 w 2422397"/>
              <a:gd name="connsiteY89" fmla="*/ 1718757 h 6858000"/>
              <a:gd name="connsiteX90" fmla="*/ 1590196 w 2422397"/>
              <a:gd name="connsiteY90" fmla="*/ 1595914 h 6858000"/>
              <a:gd name="connsiteX91" fmla="*/ 1624363 w 2422397"/>
              <a:gd name="connsiteY91" fmla="*/ 1502483 h 6858000"/>
              <a:gd name="connsiteX92" fmla="*/ 1631539 w 2422397"/>
              <a:gd name="connsiteY92" fmla="*/ 1431520 h 6858000"/>
              <a:gd name="connsiteX93" fmla="*/ 1646296 w 2422397"/>
              <a:gd name="connsiteY93" fmla="*/ 1333057 h 6858000"/>
              <a:gd name="connsiteX94" fmla="*/ 1696091 w 2422397"/>
              <a:gd name="connsiteY94" fmla="*/ 1202078 h 6858000"/>
              <a:gd name="connsiteX95" fmla="*/ 1706993 w 2422397"/>
              <a:gd name="connsiteY95" fmla="*/ 1104797 h 6858000"/>
              <a:gd name="connsiteX96" fmla="*/ 1777273 w 2422397"/>
              <a:gd name="connsiteY96" fmla="*/ 916268 h 6858000"/>
              <a:gd name="connsiteX97" fmla="*/ 1850836 w 2422397"/>
              <a:gd name="connsiteY97" fmla="*/ 825516 h 6858000"/>
              <a:gd name="connsiteX98" fmla="*/ 1911831 w 2422397"/>
              <a:gd name="connsiteY98" fmla="*/ 696577 h 6858000"/>
              <a:gd name="connsiteX99" fmla="*/ 1942209 w 2422397"/>
              <a:gd name="connsiteY99" fmla="*/ 575807 h 6858000"/>
              <a:gd name="connsiteX100" fmla="*/ 1951374 w 2422397"/>
              <a:gd name="connsiteY100" fmla="*/ 556682 h 6858000"/>
              <a:gd name="connsiteX101" fmla="*/ 1951170 w 2422397"/>
              <a:gd name="connsiteY101" fmla="*/ 526639 h 6858000"/>
              <a:gd name="connsiteX102" fmla="*/ 1949059 w 2422397"/>
              <a:gd name="connsiteY102" fmla="*/ 405872 h 6858000"/>
              <a:gd name="connsiteX103" fmla="*/ 1954018 w 2422397"/>
              <a:gd name="connsiteY103" fmla="*/ 307622 h 6858000"/>
              <a:gd name="connsiteX104" fmla="*/ 1967790 w 2422397"/>
              <a:gd name="connsiteY104" fmla="*/ 198682 h 6858000"/>
              <a:gd name="connsiteX105" fmla="*/ 1971093 w 2422397"/>
              <a:gd name="connsiteY105" fmla="*/ 127747 h 6858000"/>
              <a:gd name="connsiteX106" fmla="*/ 1951841 w 2422397"/>
              <a:gd name="connsiteY106" fmla="*/ 4678 h 6858000"/>
              <a:gd name="connsiteX107" fmla="*/ 1953649 w 2422397"/>
              <a:gd name="connsiteY107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68724 w 2422397"/>
              <a:gd name="connsiteY8" fmla="*/ 6547069 h 6858000"/>
              <a:gd name="connsiteX9" fmla="*/ 199197 w 2422397"/>
              <a:gd name="connsiteY9" fmla="*/ 6509743 h 6858000"/>
              <a:gd name="connsiteX10" fmla="*/ 247224 w 2422397"/>
              <a:gd name="connsiteY10" fmla="*/ 6455839 h 6858000"/>
              <a:gd name="connsiteX11" fmla="*/ 270687 w 2422397"/>
              <a:gd name="connsiteY11" fmla="*/ 6418363 h 6858000"/>
              <a:gd name="connsiteX12" fmla="*/ 339376 w 2422397"/>
              <a:gd name="connsiteY12" fmla="*/ 6322934 h 6858000"/>
              <a:gd name="connsiteX13" fmla="*/ 443949 w 2422397"/>
              <a:gd name="connsiteY13" fmla="*/ 6218313 h 6858000"/>
              <a:gd name="connsiteX14" fmla="*/ 478259 w 2422397"/>
              <a:gd name="connsiteY14" fmla="*/ 6183918 h 6858000"/>
              <a:gd name="connsiteX15" fmla="*/ 482177 w 2422397"/>
              <a:gd name="connsiteY15" fmla="*/ 6173358 h 6858000"/>
              <a:gd name="connsiteX16" fmla="*/ 482556 w 2422397"/>
              <a:gd name="connsiteY16" fmla="*/ 6173443 h 6858000"/>
              <a:gd name="connsiteX17" fmla="*/ 485673 w 2422397"/>
              <a:gd name="connsiteY17" fmla="*/ 6162875 h 6858000"/>
              <a:gd name="connsiteX18" fmla="*/ 524588 w 2422397"/>
              <a:gd name="connsiteY18" fmla="*/ 6111327 h 6858000"/>
              <a:gd name="connsiteX19" fmla="*/ 547843 w 2422397"/>
              <a:gd name="connsiteY19" fmla="*/ 6075666 h 6858000"/>
              <a:gd name="connsiteX20" fmla="*/ 562259 w 2422397"/>
              <a:gd name="connsiteY20" fmla="*/ 6054865 h 6858000"/>
              <a:gd name="connsiteX21" fmla="*/ 571463 w 2422397"/>
              <a:gd name="connsiteY21" fmla="*/ 6045606 h 6858000"/>
              <a:gd name="connsiteX22" fmla="*/ 584071 w 2422397"/>
              <a:gd name="connsiteY22" fmla="*/ 5992286 h 6858000"/>
              <a:gd name="connsiteX23" fmla="*/ 587812 w 2422397"/>
              <a:gd name="connsiteY23" fmla="*/ 5987907 h 6858000"/>
              <a:gd name="connsiteX24" fmla="*/ 592115 w 2422397"/>
              <a:gd name="connsiteY24" fmla="*/ 5949187 h 6858000"/>
              <a:gd name="connsiteX25" fmla="*/ 595889 w 2422397"/>
              <a:gd name="connsiteY25" fmla="*/ 5931081 h 6858000"/>
              <a:gd name="connsiteX26" fmla="*/ 593758 w 2422397"/>
              <a:gd name="connsiteY26" fmla="*/ 5922047 h 6858000"/>
              <a:gd name="connsiteX27" fmla="*/ 600949 w 2422397"/>
              <a:gd name="connsiteY27" fmla="*/ 5897316 h 6858000"/>
              <a:gd name="connsiteX28" fmla="*/ 602981 w 2422397"/>
              <a:gd name="connsiteY28" fmla="*/ 5895955 h 6858000"/>
              <a:gd name="connsiteX29" fmla="*/ 604430 w 2422397"/>
              <a:gd name="connsiteY29" fmla="*/ 5870052 h 6858000"/>
              <a:gd name="connsiteX30" fmla="*/ 631983 w 2422397"/>
              <a:gd name="connsiteY30" fmla="*/ 5814475 h 6858000"/>
              <a:gd name="connsiteX31" fmla="*/ 654861 w 2422397"/>
              <a:gd name="connsiteY31" fmla="*/ 5538948 h 6858000"/>
              <a:gd name="connsiteX32" fmla="*/ 723657 w 2422397"/>
              <a:gd name="connsiteY32" fmla="*/ 5356170 h 6858000"/>
              <a:gd name="connsiteX33" fmla="*/ 723661 w 2422397"/>
              <a:gd name="connsiteY33" fmla="*/ 5356076 h 6858000"/>
              <a:gd name="connsiteX34" fmla="*/ 725358 w 2422397"/>
              <a:gd name="connsiteY34" fmla="*/ 5309193 h 6858000"/>
              <a:gd name="connsiteX35" fmla="*/ 726926 w 2422397"/>
              <a:gd name="connsiteY35" fmla="*/ 5311182 h 6858000"/>
              <a:gd name="connsiteX36" fmla="*/ 727761 w 2422397"/>
              <a:gd name="connsiteY36" fmla="*/ 5304702 h 6858000"/>
              <a:gd name="connsiteX37" fmla="*/ 732974 w 2422397"/>
              <a:gd name="connsiteY37" fmla="*/ 5303522 h 6858000"/>
              <a:gd name="connsiteX38" fmla="*/ 762873 w 2422397"/>
              <a:gd name="connsiteY38" fmla="*/ 5269094 h 6858000"/>
              <a:gd name="connsiteX39" fmla="*/ 784867 w 2422397"/>
              <a:gd name="connsiteY39" fmla="*/ 5235785 h 6858000"/>
              <a:gd name="connsiteX40" fmla="*/ 796271 w 2422397"/>
              <a:gd name="connsiteY40" fmla="*/ 5175473 h 6858000"/>
              <a:gd name="connsiteX41" fmla="*/ 821529 w 2422397"/>
              <a:gd name="connsiteY41" fmla="*/ 5012929 h 6858000"/>
              <a:gd name="connsiteX42" fmla="*/ 846340 w 2422397"/>
              <a:gd name="connsiteY42" fmla="*/ 4944976 h 6858000"/>
              <a:gd name="connsiteX43" fmla="*/ 840157 w 2422397"/>
              <a:gd name="connsiteY43" fmla="*/ 4872869 h 6858000"/>
              <a:gd name="connsiteX44" fmla="*/ 855718 w 2422397"/>
              <a:gd name="connsiteY44" fmla="*/ 4850916 h 6858000"/>
              <a:gd name="connsiteX45" fmla="*/ 858709 w 2422397"/>
              <a:gd name="connsiteY45" fmla="*/ 4847264 h 6858000"/>
              <a:gd name="connsiteX46" fmla="*/ 863990 w 2422397"/>
              <a:gd name="connsiteY46" fmla="*/ 4829718 h 6858000"/>
              <a:gd name="connsiteX47" fmla="*/ 873842 w 2422397"/>
              <a:gd name="connsiteY47" fmla="*/ 4828439 h 6858000"/>
              <a:gd name="connsiteX48" fmla="*/ 887779 w 2422397"/>
              <a:gd name="connsiteY48" fmla="*/ 4804655 h 6858000"/>
              <a:gd name="connsiteX49" fmla="*/ 893894 w 2422397"/>
              <a:gd name="connsiteY49" fmla="*/ 4777060 h 6858000"/>
              <a:gd name="connsiteX50" fmla="*/ 883546 w 2422397"/>
              <a:gd name="connsiteY50" fmla="*/ 4777089 h 6858000"/>
              <a:gd name="connsiteX51" fmla="*/ 883812 w 2422397"/>
              <a:gd name="connsiteY51" fmla="*/ 4774559 h 6858000"/>
              <a:gd name="connsiteX52" fmla="*/ 903401 w 2422397"/>
              <a:gd name="connsiteY52" fmla="*/ 4679442 h 6858000"/>
              <a:gd name="connsiteX53" fmla="*/ 916253 w 2422397"/>
              <a:gd name="connsiteY53" fmla="*/ 4651970 h 6858000"/>
              <a:gd name="connsiteX54" fmla="*/ 922608 w 2422397"/>
              <a:gd name="connsiteY54" fmla="*/ 4649785 h 6858000"/>
              <a:gd name="connsiteX55" fmla="*/ 924139 w 2422397"/>
              <a:gd name="connsiteY55" fmla="*/ 4631605 h 6858000"/>
              <a:gd name="connsiteX56" fmla="*/ 985938 w 2422397"/>
              <a:gd name="connsiteY56" fmla="*/ 4515358 h 6858000"/>
              <a:gd name="connsiteX57" fmla="*/ 1011638 w 2422397"/>
              <a:gd name="connsiteY57" fmla="*/ 4352312 h 6858000"/>
              <a:gd name="connsiteX58" fmla="*/ 1049579 w 2422397"/>
              <a:gd name="connsiteY58" fmla="*/ 4237953 h 6858000"/>
              <a:gd name="connsiteX59" fmla="*/ 1041314 w 2422397"/>
              <a:gd name="connsiteY59" fmla="*/ 4139706 h 6858000"/>
              <a:gd name="connsiteX60" fmla="*/ 1049328 w 2422397"/>
              <a:gd name="connsiteY60" fmla="*/ 4134671 h 6858000"/>
              <a:gd name="connsiteX61" fmla="*/ 1061133 w 2422397"/>
              <a:gd name="connsiteY61" fmla="*/ 4074160 h 6858000"/>
              <a:gd name="connsiteX62" fmla="*/ 1059121 w 2422397"/>
              <a:gd name="connsiteY62" fmla="*/ 3844497 h 6858000"/>
              <a:gd name="connsiteX63" fmla="*/ 1083386 w 2422397"/>
              <a:gd name="connsiteY63" fmla="*/ 3726730 h 6858000"/>
              <a:gd name="connsiteX64" fmla="*/ 1098990 w 2422397"/>
              <a:gd name="connsiteY64" fmla="*/ 3687782 h 6858000"/>
              <a:gd name="connsiteX65" fmla="*/ 1124701 w 2422397"/>
              <a:gd name="connsiteY65" fmla="*/ 3622348 h 6858000"/>
              <a:gd name="connsiteX66" fmla="*/ 1161137 w 2422397"/>
              <a:gd name="connsiteY66" fmla="*/ 3580464 h 6858000"/>
              <a:gd name="connsiteX67" fmla="*/ 1175812 w 2422397"/>
              <a:gd name="connsiteY67" fmla="*/ 3522969 h 6858000"/>
              <a:gd name="connsiteX68" fmla="*/ 1156951 w 2422397"/>
              <a:gd name="connsiteY68" fmla="*/ 3500538 h 6858000"/>
              <a:gd name="connsiteX69" fmla="*/ 1179877 w 2422397"/>
              <a:gd name="connsiteY69" fmla="*/ 3441984 h 6858000"/>
              <a:gd name="connsiteX70" fmla="*/ 1217096 w 2422397"/>
              <a:gd name="connsiteY70" fmla="*/ 3354156 h 6858000"/>
              <a:gd name="connsiteX71" fmla="*/ 1232811 w 2422397"/>
              <a:gd name="connsiteY71" fmla="*/ 3301153 h 6858000"/>
              <a:gd name="connsiteX72" fmla="*/ 1281985 w 2422397"/>
              <a:gd name="connsiteY72" fmla="*/ 3158933 h 6858000"/>
              <a:gd name="connsiteX73" fmla="*/ 1335997 w 2422397"/>
              <a:gd name="connsiteY73" fmla="*/ 3018423 h 6858000"/>
              <a:gd name="connsiteX74" fmla="*/ 1394864 w 2422397"/>
              <a:gd name="connsiteY74" fmla="*/ 2946152 h 6858000"/>
              <a:gd name="connsiteX75" fmla="*/ 1436360 w 2422397"/>
              <a:gd name="connsiteY75" fmla="*/ 2829469 h 6858000"/>
              <a:gd name="connsiteX76" fmla="*/ 1447242 w 2422397"/>
              <a:gd name="connsiteY76" fmla="*/ 2811546 h 6858000"/>
              <a:gd name="connsiteX77" fmla="*/ 1449881 w 2422397"/>
              <a:gd name="connsiteY77" fmla="*/ 2781535 h 6858000"/>
              <a:gd name="connsiteX78" fmla="*/ 1459218 w 2422397"/>
              <a:gd name="connsiteY78" fmla="*/ 2660724 h 6858000"/>
              <a:gd name="connsiteX79" fmla="*/ 1455455 w 2422397"/>
              <a:gd name="connsiteY79" fmla="*/ 2560980 h 6858000"/>
              <a:gd name="connsiteX80" fmla="*/ 1497362 w 2422397"/>
              <a:gd name="connsiteY80" fmla="*/ 2456303 h 6858000"/>
              <a:gd name="connsiteX81" fmla="*/ 1507343 w 2422397"/>
              <a:gd name="connsiteY81" fmla="*/ 2385923 h 6858000"/>
              <a:gd name="connsiteX82" fmla="*/ 1540772 w 2422397"/>
              <a:gd name="connsiteY82" fmla="*/ 2256097 h 6858000"/>
              <a:gd name="connsiteX83" fmla="*/ 1569381 w 2422397"/>
              <a:gd name="connsiteY83" fmla="*/ 2165158 h 6858000"/>
              <a:gd name="connsiteX84" fmla="*/ 1576109 w 2422397"/>
              <a:gd name="connsiteY84" fmla="*/ 2078660 h 6858000"/>
              <a:gd name="connsiteX85" fmla="*/ 1564751 w 2422397"/>
              <a:gd name="connsiteY85" fmla="*/ 2009574 h 6858000"/>
              <a:gd name="connsiteX86" fmla="*/ 1571917 w 2422397"/>
              <a:gd name="connsiteY86" fmla="*/ 1903700 h 6858000"/>
              <a:gd name="connsiteX87" fmla="*/ 1564944 w 2422397"/>
              <a:gd name="connsiteY87" fmla="*/ 1821321 h 6858000"/>
              <a:gd name="connsiteX88" fmla="*/ 1579022 w 2422397"/>
              <a:gd name="connsiteY88" fmla="*/ 1718757 h 6858000"/>
              <a:gd name="connsiteX89" fmla="*/ 1590196 w 2422397"/>
              <a:gd name="connsiteY89" fmla="*/ 1595914 h 6858000"/>
              <a:gd name="connsiteX90" fmla="*/ 1624363 w 2422397"/>
              <a:gd name="connsiteY90" fmla="*/ 1502483 h 6858000"/>
              <a:gd name="connsiteX91" fmla="*/ 1631539 w 2422397"/>
              <a:gd name="connsiteY91" fmla="*/ 1431520 h 6858000"/>
              <a:gd name="connsiteX92" fmla="*/ 1646296 w 2422397"/>
              <a:gd name="connsiteY92" fmla="*/ 1333057 h 6858000"/>
              <a:gd name="connsiteX93" fmla="*/ 1696091 w 2422397"/>
              <a:gd name="connsiteY93" fmla="*/ 1202078 h 6858000"/>
              <a:gd name="connsiteX94" fmla="*/ 1706993 w 2422397"/>
              <a:gd name="connsiteY94" fmla="*/ 1104797 h 6858000"/>
              <a:gd name="connsiteX95" fmla="*/ 1777273 w 2422397"/>
              <a:gd name="connsiteY95" fmla="*/ 916268 h 6858000"/>
              <a:gd name="connsiteX96" fmla="*/ 1850836 w 2422397"/>
              <a:gd name="connsiteY96" fmla="*/ 825516 h 6858000"/>
              <a:gd name="connsiteX97" fmla="*/ 1911831 w 2422397"/>
              <a:gd name="connsiteY97" fmla="*/ 696577 h 6858000"/>
              <a:gd name="connsiteX98" fmla="*/ 1942209 w 2422397"/>
              <a:gd name="connsiteY98" fmla="*/ 575807 h 6858000"/>
              <a:gd name="connsiteX99" fmla="*/ 1951374 w 2422397"/>
              <a:gd name="connsiteY99" fmla="*/ 556682 h 6858000"/>
              <a:gd name="connsiteX100" fmla="*/ 1951170 w 2422397"/>
              <a:gd name="connsiteY100" fmla="*/ 526639 h 6858000"/>
              <a:gd name="connsiteX101" fmla="*/ 1949059 w 2422397"/>
              <a:gd name="connsiteY101" fmla="*/ 405872 h 6858000"/>
              <a:gd name="connsiteX102" fmla="*/ 1954018 w 2422397"/>
              <a:gd name="connsiteY102" fmla="*/ 307622 h 6858000"/>
              <a:gd name="connsiteX103" fmla="*/ 1967790 w 2422397"/>
              <a:gd name="connsiteY103" fmla="*/ 198682 h 6858000"/>
              <a:gd name="connsiteX104" fmla="*/ 1971093 w 2422397"/>
              <a:gd name="connsiteY104" fmla="*/ 127747 h 6858000"/>
              <a:gd name="connsiteX105" fmla="*/ 1951841 w 2422397"/>
              <a:gd name="connsiteY105" fmla="*/ 4678 h 6858000"/>
              <a:gd name="connsiteX106" fmla="*/ 1953649 w 2422397"/>
              <a:gd name="connsiteY106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68724 w 2422397"/>
              <a:gd name="connsiteY8" fmla="*/ 6547069 h 6858000"/>
              <a:gd name="connsiteX9" fmla="*/ 199197 w 2422397"/>
              <a:gd name="connsiteY9" fmla="*/ 6509743 h 6858000"/>
              <a:gd name="connsiteX10" fmla="*/ 247224 w 2422397"/>
              <a:gd name="connsiteY10" fmla="*/ 6455839 h 6858000"/>
              <a:gd name="connsiteX11" fmla="*/ 270687 w 2422397"/>
              <a:gd name="connsiteY11" fmla="*/ 6418363 h 6858000"/>
              <a:gd name="connsiteX12" fmla="*/ 339376 w 2422397"/>
              <a:gd name="connsiteY12" fmla="*/ 6322934 h 6858000"/>
              <a:gd name="connsiteX13" fmla="*/ 443949 w 2422397"/>
              <a:gd name="connsiteY13" fmla="*/ 6218313 h 6858000"/>
              <a:gd name="connsiteX14" fmla="*/ 478259 w 2422397"/>
              <a:gd name="connsiteY14" fmla="*/ 6183918 h 6858000"/>
              <a:gd name="connsiteX15" fmla="*/ 482177 w 2422397"/>
              <a:gd name="connsiteY15" fmla="*/ 6173358 h 6858000"/>
              <a:gd name="connsiteX16" fmla="*/ 482556 w 2422397"/>
              <a:gd name="connsiteY16" fmla="*/ 6173443 h 6858000"/>
              <a:gd name="connsiteX17" fmla="*/ 485673 w 2422397"/>
              <a:gd name="connsiteY17" fmla="*/ 6162875 h 6858000"/>
              <a:gd name="connsiteX18" fmla="*/ 524588 w 2422397"/>
              <a:gd name="connsiteY18" fmla="*/ 6111327 h 6858000"/>
              <a:gd name="connsiteX19" fmla="*/ 547843 w 2422397"/>
              <a:gd name="connsiteY19" fmla="*/ 6075666 h 6858000"/>
              <a:gd name="connsiteX20" fmla="*/ 562259 w 2422397"/>
              <a:gd name="connsiteY20" fmla="*/ 6054865 h 6858000"/>
              <a:gd name="connsiteX21" fmla="*/ 571463 w 2422397"/>
              <a:gd name="connsiteY21" fmla="*/ 6045606 h 6858000"/>
              <a:gd name="connsiteX22" fmla="*/ 584071 w 2422397"/>
              <a:gd name="connsiteY22" fmla="*/ 5992286 h 6858000"/>
              <a:gd name="connsiteX23" fmla="*/ 587812 w 2422397"/>
              <a:gd name="connsiteY23" fmla="*/ 5987907 h 6858000"/>
              <a:gd name="connsiteX24" fmla="*/ 592115 w 2422397"/>
              <a:gd name="connsiteY24" fmla="*/ 5949187 h 6858000"/>
              <a:gd name="connsiteX25" fmla="*/ 595889 w 2422397"/>
              <a:gd name="connsiteY25" fmla="*/ 5931081 h 6858000"/>
              <a:gd name="connsiteX26" fmla="*/ 593758 w 2422397"/>
              <a:gd name="connsiteY26" fmla="*/ 5922047 h 6858000"/>
              <a:gd name="connsiteX27" fmla="*/ 600949 w 2422397"/>
              <a:gd name="connsiteY27" fmla="*/ 5897316 h 6858000"/>
              <a:gd name="connsiteX28" fmla="*/ 602981 w 2422397"/>
              <a:gd name="connsiteY28" fmla="*/ 5895955 h 6858000"/>
              <a:gd name="connsiteX29" fmla="*/ 604430 w 2422397"/>
              <a:gd name="connsiteY29" fmla="*/ 5870052 h 6858000"/>
              <a:gd name="connsiteX30" fmla="*/ 631983 w 2422397"/>
              <a:gd name="connsiteY30" fmla="*/ 5814475 h 6858000"/>
              <a:gd name="connsiteX31" fmla="*/ 699739 w 2422397"/>
              <a:gd name="connsiteY31" fmla="*/ 5516509 h 6858000"/>
              <a:gd name="connsiteX32" fmla="*/ 723657 w 2422397"/>
              <a:gd name="connsiteY32" fmla="*/ 5356170 h 6858000"/>
              <a:gd name="connsiteX33" fmla="*/ 723661 w 2422397"/>
              <a:gd name="connsiteY33" fmla="*/ 5356076 h 6858000"/>
              <a:gd name="connsiteX34" fmla="*/ 725358 w 2422397"/>
              <a:gd name="connsiteY34" fmla="*/ 5309193 h 6858000"/>
              <a:gd name="connsiteX35" fmla="*/ 726926 w 2422397"/>
              <a:gd name="connsiteY35" fmla="*/ 5311182 h 6858000"/>
              <a:gd name="connsiteX36" fmla="*/ 727761 w 2422397"/>
              <a:gd name="connsiteY36" fmla="*/ 5304702 h 6858000"/>
              <a:gd name="connsiteX37" fmla="*/ 732974 w 2422397"/>
              <a:gd name="connsiteY37" fmla="*/ 5303522 h 6858000"/>
              <a:gd name="connsiteX38" fmla="*/ 762873 w 2422397"/>
              <a:gd name="connsiteY38" fmla="*/ 5269094 h 6858000"/>
              <a:gd name="connsiteX39" fmla="*/ 784867 w 2422397"/>
              <a:gd name="connsiteY39" fmla="*/ 5235785 h 6858000"/>
              <a:gd name="connsiteX40" fmla="*/ 796271 w 2422397"/>
              <a:gd name="connsiteY40" fmla="*/ 5175473 h 6858000"/>
              <a:gd name="connsiteX41" fmla="*/ 821529 w 2422397"/>
              <a:gd name="connsiteY41" fmla="*/ 5012929 h 6858000"/>
              <a:gd name="connsiteX42" fmla="*/ 846340 w 2422397"/>
              <a:gd name="connsiteY42" fmla="*/ 4944976 h 6858000"/>
              <a:gd name="connsiteX43" fmla="*/ 840157 w 2422397"/>
              <a:gd name="connsiteY43" fmla="*/ 4872869 h 6858000"/>
              <a:gd name="connsiteX44" fmla="*/ 855718 w 2422397"/>
              <a:gd name="connsiteY44" fmla="*/ 4850916 h 6858000"/>
              <a:gd name="connsiteX45" fmla="*/ 858709 w 2422397"/>
              <a:gd name="connsiteY45" fmla="*/ 4847264 h 6858000"/>
              <a:gd name="connsiteX46" fmla="*/ 863990 w 2422397"/>
              <a:gd name="connsiteY46" fmla="*/ 4829718 h 6858000"/>
              <a:gd name="connsiteX47" fmla="*/ 873842 w 2422397"/>
              <a:gd name="connsiteY47" fmla="*/ 4828439 h 6858000"/>
              <a:gd name="connsiteX48" fmla="*/ 887779 w 2422397"/>
              <a:gd name="connsiteY48" fmla="*/ 4804655 h 6858000"/>
              <a:gd name="connsiteX49" fmla="*/ 893894 w 2422397"/>
              <a:gd name="connsiteY49" fmla="*/ 4777060 h 6858000"/>
              <a:gd name="connsiteX50" fmla="*/ 883546 w 2422397"/>
              <a:gd name="connsiteY50" fmla="*/ 4777089 h 6858000"/>
              <a:gd name="connsiteX51" fmla="*/ 883812 w 2422397"/>
              <a:gd name="connsiteY51" fmla="*/ 4774559 h 6858000"/>
              <a:gd name="connsiteX52" fmla="*/ 903401 w 2422397"/>
              <a:gd name="connsiteY52" fmla="*/ 4679442 h 6858000"/>
              <a:gd name="connsiteX53" fmla="*/ 916253 w 2422397"/>
              <a:gd name="connsiteY53" fmla="*/ 4651970 h 6858000"/>
              <a:gd name="connsiteX54" fmla="*/ 922608 w 2422397"/>
              <a:gd name="connsiteY54" fmla="*/ 4649785 h 6858000"/>
              <a:gd name="connsiteX55" fmla="*/ 924139 w 2422397"/>
              <a:gd name="connsiteY55" fmla="*/ 4631605 h 6858000"/>
              <a:gd name="connsiteX56" fmla="*/ 985938 w 2422397"/>
              <a:gd name="connsiteY56" fmla="*/ 4515358 h 6858000"/>
              <a:gd name="connsiteX57" fmla="*/ 1011638 w 2422397"/>
              <a:gd name="connsiteY57" fmla="*/ 4352312 h 6858000"/>
              <a:gd name="connsiteX58" fmla="*/ 1049579 w 2422397"/>
              <a:gd name="connsiteY58" fmla="*/ 4237953 h 6858000"/>
              <a:gd name="connsiteX59" fmla="*/ 1041314 w 2422397"/>
              <a:gd name="connsiteY59" fmla="*/ 4139706 h 6858000"/>
              <a:gd name="connsiteX60" fmla="*/ 1049328 w 2422397"/>
              <a:gd name="connsiteY60" fmla="*/ 4134671 h 6858000"/>
              <a:gd name="connsiteX61" fmla="*/ 1061133 w 2422397"/>
              <a:gd name="connsiteY61" fmla="*/ 4074160 h 6858000"/>
              <a:gd name="connsiteX62" fmla="*/ 1059121 w 2422397"/>
              <a:gd name="connsiteY62" fmla="*/ 3844497 h 6858000"/>
              <a:gd name="connsiteX63" fmla="*/ 1083386 w 2422397"/>
              <a:gd name="connsiteY63" fmla="*/ 3726730 h 6858000"/>
              <a:gd name="connsiteX64" fmla="*/ 1098990 w 2422397"/>
              <a:gd name="connsiteY64" fmla="*/ 3687782 h 6858000"/>
              <a:gd name="connsiteX65" fmla="*/ 1124701 w 2422397"/>
              <a:gd name="connsiteY65" fmla="*/ 3622348 h 6858000"/>
              <a:gd name="connsiteX66" fmla="*/ 1161137 w 2422397"/>
              <a:gd name="connsiteY66" fmla="*/ 3580464 h 6858000"/>
              <a:gd name="connsiteX67" fmla="*/ 1175812 w 2422397"/>
              <a:gd name="connsiteY67" fmla="*/ 3522969 h 6858000"/>
              <a:gd name="connsiteX68" fmla="*/ 1156951 w 2422397"/>
              <a:gd name="connsiteY68" fmla="*/ 3500538 h 6858000"/>
              <a:gd name="connsiteX69" fmla="*/ 1179877 w 2422397"/>
              <a:gd name="connsiteY69" fmla="*/ 3441984 h 6858000"/>
              <a:gd name="connsiteX70" fmla="*/ 1217096 w 2422397"/>
              <a:gd name="connsiteY70" fmla="*/ 3354156 h 6858000"/>
              <a:gd name="connsiteX71" fmla="*/ 1232811 w 2422397"/>
              <a:gd name="connsiteY71" fmla="*/ 3301153 h 6858000"/>
              <a:gd name="connsiteX72" fmla="*/ 1281985 w 2422397"/>
              <a:gd name="connsiteY72" fmla="*/ 3158933 h 6858000"/>
              <a:gd name="connsiteX73" fmla="*/ 1335997 w 2422397"/>
              <a:gd name="connsiteY73" fmla="*/ 3018423 h 6858000"/>
              <a:gd name="connsiteX74" fmla="*/ 1394864 w 2422397"/>
              <a:gd name="connsiteY74" fmla="*/ 2946152 h 6858000"/>
              <a:gd name="connsiteX75" fmla="*/ 1436360 w 2422397"/>
              <a:gd name="connsiteY75" fmla="*/ 2829469 h 6858000"/>
              <a:gd name="connsiteX76" fmla="*/ 1447242 w 2422397"/>
              <a:gd name="connsiteY76" fmla="*/ 2811546 h 6858000"/>
              <a:gd name="connsiteX77" fmla="*/ 1449881 w 2422397"/>
              <a:gd name="connsiteY77" fmla="*/ 2781535 h 6858000"/>
              <a:gd name="connsiteX78" fmla="*/ 1459218 w 2422397"/>
              <a:gd name="connsiteY78" fmla="*/ 2660724 h 6858000"/>
              <a:gd name="connsiteX79" fmla="*/ 1455455 w 2422397"/>
              <a:gd name="connsiteY79" fmla="*/ 2560980 h 6858000"/>
              <a:gd name="connsiteX80" fmla="*/ 1497362 w 2422397"/>
              <a:gd name="connsiteY80" fmla="*/ 2456303 h 6858000"/>
              <a:gd name="connsiteX81" fmla="*/ 1507343 w 2422397"/>
              <a:gd name="connsiteY81" fmla="*/ 2385923 h 6858000"/>
              <a:gd name="connsiteX82" fmla="*/ 1540772 w 2422397"/>
              <a:gd name="connsiteY82" fmla="*/ 2256097 h 6858000"/>
              <a:gd name="connsiteX83" fmla="*/ 1569381 w 2422397"/>
              <a:gd name="connsiteY83" fmla="*/ 2165158 h 6858000"/>
              <a:gd name="connsiteX84" fmla="*/ 1576109 w 2422397"/>
              <a:gd name="connsiteY84" fmla="*/ 2078660 h 6858000"/>
              <a:gd name="connsiteX85" fmla="*/ 1564751 w 2422397"/>
              <a:gd name="connsiteY85" fmla="*/ 2009574 h 6858000"/>
              <a:gd name="connsiteX86" fmla="*/ 1571917 w 2422397"/>
              <a:gd name="connsiteY86" fmla="*/ 1903700 h 6858000"/>
              <a:gd name="connsiteX87" fmla="*/ 1564944 w 2422397"/>
              <a:gd name="connsiteY87" fmla="*/ 1821321 h 6858000"/>
              <a:gd name="connsiteX88" fmla="*/ 1579022 w 2422397"/>
              <a:gd name="connsiteY88" fmla="*/ 1718757 h 6858000"/>
              <a:gd name="connsiteX89" fmla="*/ 1590196 w 2422397"/>
              <a:gd name="connsiteY89" fmla="*/ 1595914 h 6858000"/>
              <a:gd name="connsiteX90" fmla="*/ 1624363 w 2422397"/>
              <a:gd name="connsiteY90" fmla="*/ 1502483 h 6858000"/>
              <a:gd name="connsiteX91" fmla="*/ 1631539 w 2422397"/>
              <a:gd name="connsiteY91" fmla="*/ 1431520 h 6858000"/>
              <a:gd name="connsiteX92" fmla="*/ 1646296 w 2422397"/>
              <a:gd name="connsiteY92" fmla="*/ 1333057 h 6858000"/>
              <a:gd name="connsiteX93" fmla="*/ 1696091 w 2422397"/>
              <a:gd name="connsiteY93" fmla="*/ 1202078 h 6858000"/>
              <a:gd name="connsiteX94" fmla="*/ 1706993 w 2422397"/>
              <a:gd name="connsiteY94" fmla="*/ 1104797 h 6858000"/>
              <a:gd name="connsiteX95" fmla="*/ 1777273 w 2422397"/>
              <a:gd name="connsiteY95" fmla="*/ 916268 h 6858000"/>
              <a:gd name="connsiteX96" fmla="*/ 1850836 w 2422397"/>
              <a:gd name="connsiteY96" fmla="*/ 825516 h 6858000"/>
              <a:gd name="connsiteX97" fmla="*/ 1911831 w 2422397"/>
              <a:gd name="connsiteY97" fmla="*/ 696577 h 6858000"/>
              <a:gd name="connsiteX98" fmla="*/ 1942209 w 2422397"/>
              <a:gd name="connsiteY98" fmla="*/ 575807 h 6858000"/>
              <a:gd name="connsiteX99" fmla="*/ 1951374 w 2422397"/>
              <a:gd name="connsiteY99" fmla="*/ 556682 h 6858000"/>
              <a:gd name="connsiteX100" fmla="*/ 1951170 w 2422397"/>
              <a:gd name="connsiteY100" fmla="*/ 526639 h 6858000"/>
              <a:gd name="connsiteX101" fmla="*/ 1949059 w 2422397"/>
              <a:gd name="connsiteY101" fmla="*/ 405872 h 6858000"/>
              <a:gd name="connsiteX102" fmla="*/ 1954018 w 2422397"/>
              <a:gd name="connsiteY102" fmla="*/ 307622 h 6858000"/>
              <a:gd name="connsiteX103" fmla="*/ 1967790 w 2422397"/>
              <a:gd name="connsiteY103" fmla="*/ 198682 h 6858000"/>
              <a:gd name="connsiteX104" fmla="*/ 1971093 w 2422397"/>
              <a:gd name="connsiteY104" fmla="*/ 127747 h 6858000"/>
              <a:gd name="connsiteX105" fmla="*/ 1951841 w 2422397"/>
              <a:gd name="connsiteY105" fmla="*/ 4678 h 6858000"/>
              <a:gd name="connsiteX106" fmla="*/ 1953649 w 2422397"/>
              <a:gd name="connsiteY106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68724 w 2422397"/>
              <a:gd name="connsiteY8" fmla="*/ 6547069 h 6858000"/>
              <a:gd name="connsiteX9" fmla="*/ 199197 w 2422397"/>
              <a:gd name="connsiteY9" fmla="*/ 6509743 h 6858000"/>
              <a:gd name="connsiteX10" fmla="*/ 247224 w 2422397"/>
              <a:gd name="connsiteY10" fmla="*/ 6455839 h 6858000"/>
              <a:gd name="connsiteX11" fmla="*/ 270687 w 2422397"/>
              <a:gd name="connsiteY11" fmla="*/ 6418363 h 6858000"/>
              <a:gd name="connsiteX12" fmla="*/ 339376 w 2422397"/>
              <a:gd name="connsiteY12" fmla="*/ 6322934 h 6858000"/>
              <a:gd name="connsiteX13" fmla="*/ 443949 w 2422397"/>
              <a:gd name="connsiteY13" fmla="*/ 6218313 h 6858000"/>
              <a:gd name="connsiteX14" fmla="*/ 478259 w 2422397"/>
              <a:gd name="connsiteY14" fmla="*/ 6183918 h 6858000"/>
              <a:gd name="connsiteX15" fmla="*/ 482177 w 2422397"/>
              <a:gd name="connsiteY15" fmla="*/ 6173358 h 6858000"/>
              <a:gd name="connsiteX16" fmla="*/ 482556 w 2422397"/>
              <a:gd name="connsiteY16" fmla="*/ 6173443 h 6858000"/>
              <a:gd name="connsiteX17" fmla="*/ 485673 w 2422397"/>
              <a:gd name="connsiteY17" fmla="*/ 6162875 h 6858000"/>
              <a:gd name="connsiteX18" fmla="*/ 524588 w 2422397"/>
              <a:gd name="connsiteY18" fmla="*/ 6111327 h 6858000"/>
              <a:gd name="connsiteX19" fmla="*/ 547843 w 2422397"/>
              <a:gd name="connsiteY19" fmla="*/ 6075666 h 6858000"/>
              <a:gd name="connsiteX20" fmla="*/ 562259 w 2422397"/>
              <a:gd name="connsiteY20" fmla="*/ 6054865 h 6858000"/>
              <a:gd name="connsiteX21" fmla="*/ 571463 w 2422397"/>
              <a:gd name="connsiteY21" fmla="*/ 6045606 h 6858000"/>
              <a:gd name="connsiteX22" fmla="*/ 584071 w 2422397"/>
              <a:gd name="connsiteY22" fmla="*/ 5992286 h 6858000"/>
              <a:gd name="connsiteX23" fmla="*/ 587812 w 2422397"/>
              <a:gd name="connsiteY23" fmla="*/ 5987907 h 6858000"/>
              <a:gd name="connsiteX24" fmla="*/ 592115 w 2422397"/>
              <a:gd name="connsiteY24" fmla="*/ 5949187 h 6858000"/>
              <a:gd name="connsiteX25" fmla="*/ 595889 w 2422397"/>
              <a:gd name="connsiteY25" fmla="*/ 5931081 h 6858000"/>
              <a:gd name="connsiteX26" fmla="*/ 593758 w 2422397"/>
              <a:gd name="connsiteY26" fmla="*/ 5922047 h 6858000"/>
              <a:gd name="connsiteX27" fmla="*/ 600949 w 2422397"/>
              <a:gd name="connsiteY27" fmla="*/ 5897316 h 6858000"/>
              <a:gd name="connsiteX28" fmla="*/ 602981 w 2422397"/>
              <a:gd name="connsiteY28" fmla="*/ 5895955 h 6858000"/>
              <a:gd name="connsiteX29" fmla="*/ 604430 w 2422397"/>
              <a:gd name="connsiteY29" fmla="*/ 5870052 h 6858000"/>
              <a:gd name="connsiteX30" fmla="*/ 631983 w 2422397"/>
              <a:gd name="connsiteY30" fmla="*/ 5814475 h 6858000"/>
              <a:gd name="connsiteX31" fmla="*/ 699739 w 2422397"/>
              <a:gd name="connsiteY31" fmla="*/ 5516509 h 6858000"/>
              <a:gd name="connsiteX32" fmla="*/ 723657 w 2422397"/>
              <a:gd name="connsiteY32" fmla="*/ 5356170 h 6858000"/>
              <a:gd name="connsiteX33" fmla="*/ 723661 w 2422397"/>
              <a:gd name="connsiteY33" fmla="*/ 5356076 h 6858000"/>
              <a:gd name="connsiteX34" fmla="*/ 725358 w 2422397"/>
              <a:gd name="connsiteY34" fmla="*/ 5309193 h 6858000"/>
              <a:gd name="connsiteX35" fmla="*/ 726926 w 2422397"/>
              <a:gd name="connsiteY35" fmla="*/ 5311182 h 6858000"/>
              <a:gd name="connsiteX36" fmla="*/ 727761 w 2422397"/>
              <a:gd name="connsiteY36" fmla="*/ 5304702 h 6858000"/>
              <a:gd name="connsiteX37" fmla="*/ 732974 w 2422397"/>
              <a:gd name="connsiteY37" fmla="*/ 5303522 h 6858000"/>
              <a:gd name="connsiteX38" fmla="*/ 762873 w 2422397"/>
              <a:gd name="connsiteY38" fmla="*/ 5269094 h 6858000"/>
              <a:gd name="connsiteX39" fmla="*/ 784867 w 2422397"/>
              <a:gd name="connsiteY39" fmla="*/ 5235785 h 6858000"/>
              <a:gd name="connsiteX40" fmla="*/ 796271 w 2422397"/>
              <a:gd name="connsiteY40" fmla="*/ 5175473 h 6858000"/>
              <a:gd name="connsiteX41" fmla="*/ 821529 w 2422397"/>
              <a:gd name="connsiteY41" fmla="*/ 5012929 h 6858000"/>
              <a:gd name="connsiteX42" fmla="*/ 846340 w 2422397"/>
              <a:gd name="connsiteY42" fmla="*/ 4944976 h 6858000"/>
              <a:gd name="connsiteX43" fmla="*/ 840157 w 2422397"/>
              <a:gd name="connsiteY43" fmla="*/ 4872869 h 6858000"/>
              <a:gd name="connsiteX44" fmla="*/ 855718 w 2422397"/>
              <a:gd name="connsiteY44" fmla="*/ 4850916 h 6858000"/>
              <a:gd name="connsiteX45" fmla="*/ 858709 w 2422397"/>
              <a:gd name="connsiteY45" fmla="*/ 4847264 h 6858000"/>
              <a:gd name="connsiteX46" fmla="*/ 863990 w 2422397"/>
              <a:gd name="connsiteY46" fmla="*/ 4829718 h 6858000"/>
              <a:gd name="connsiteX47" fmla="*/ 873842 w 2422397"/>
              <a:gd name="connsiteY47" fmla="*/ 4828439 h 6858000"/>
              <a:gd name="connsiteX48" fmla="*/ 887779 w 2422397"/>
              <a:gd name="connsiteY48" fmla="*/ 4804655 h 6858000"/>
              <a:gd name="connsiteX49" fmla="*/ 893894 w 2422397"/>
              <a:gd name="connsiteY49" fmla="*/ 4777060 h 6858000"/>
              <a:gd name="connsiteX50" fmla="*/ 883546 w 2422397"/>
              <a:gd name="connsiteY50" fmla="*/ 4777089 h 6858000"/>
              <a:gd name="connsiteX51" fmla="*/ 883812 w 2422397"/>
              <a:gd name="connsiteY51" fmla="*/ 4774559 h 6858000"/>
              <a:gd name="connsiteX52" fmla="*/ 903401 w 2422397"/>
              <a:gd name="connsiteY52" fmla="*/ 4679442 h 6858000"/>
              <a:gd name="connsiteX53" fmla="*/ 916253 w 2422397"/>
              <a:gd name="connsiteY53" fmla="*/ 4651970 h 6858000"/>
              <a:gd name="connsiteX54" fmla="*/ 922608 w 2422397"/>
              <a:gd name="connsiteY54" fmla="*/ 4649785 h 6858000"/>
              <a:gd name="connsiteX55" fmla="*/ 924139 w 2422397"/>
              <a:gd name="connsiteY55" fmla="*/ 4631605 h 6858000"/>
              <a:gd name="connsiteX56" fmla="*/ 985938 w 2422397"/>
              <a:gd name="connsiteY56" fmla="*/ 4515358 h 6858000"/>
              <a:gd name="connsiteX57" fmla="*/ 1011638 w 2422397"/>
              <a:gd name="connsiteY57" fmla="*/ 4352312 h 6858000"/>
              <a:gd name="connsiteX58" fmla="*/ 1049579 w 2422397"/>
              <a:gd name="connsiteY58" fmla="*/ 4237953 h 6858000"/>
              <a:gd name="connsiteX59" fmla="*/ 1041314 w 2422397"/>
              <a:gd name="connsiteY59" fmla="*/ 4139706 h 6858000"/>
              <a:gd name="connsiteX60" fmla="*/ 1049328 w 2422397"/>
              <a:gd name="connsiteY60" fmla="*/ 4134671 h 6858000"/>
              <a:gd name="connsiteX61" fmla="*/ 1061133 w 2422397"/>
              <a:gd name="connsiteY61" fmla="*/ 4074160 h 6858000"/>
              <a:gd name="connsiteX62" fmla="*/ 1059121 w 2422397"/>
              <a:gd name="connsiteY62" fmla="*/ 3844497 h 6858000"/>
              <a:gd name="connsiteX63" fmla="*/ 1083386 w 2422397"/>
              <a:gd name="connsiteY63" fmla="*/ 3726730 h 6858000"/>
              <a:gd name="connsiteX64" fmla="*/ 1098990 w 2422397"/>
              <a:gd name="connsiteY64" fmla="*/ 3687782 h 6858000"/>
              <a:gd name="connsiteX65" fmla="*/ 1124701 w 2422397"/>
              <a:gd name="connsiteY65" fmla="*/ 3622348 h 6858000"/>
              <a:gd name="connsiteX66" fmla="*/ 1161137 w 2422397"/>
              <a:gd name="connsiteY66" fmla="*/ 3580464 h 6858000"/>
              <a:gd name="connsiteX67" fmla="*/ 1175812 w 2422397"/>
              <a:gd name="connsiteY67" fmla="*/ 3522969 h 6858000"/>
              <a:gd name="connsiteX68" fmla="*/ 1179877 w 2422397"/>
              <a:gd name="connsiteY68" fmla="*/ 3441984 h 6858000"/>
              <a:gd name="connsiteX69" fmla="*/ 1217096 w 2422397"/>
              <a:gd name="connsiteY69" fmla="*/ 3354156 h 6858000"/>
              <a:gd name="connsiteX70" fmla="*/ 1232811 w 2422397"/>
              <a:gd name="connsiteY70" fmla="*/ 3301153 h 6858000"/>
              <a:gd name="connsiteX71" fmla="*/ 1281985 w 2422397"/>
              <a:gd name="connsiteY71" fmla="*/ 3158933 h 6858000"/>
              <a:gd name="connsiteX72" fmla="*/ 1335997 w 2422397"/>
              <a:gd name="connsiteY72" fmla="*/ 3018423 h 6858000"/>
              <a:gd name="connsiteX73" fmla="*/ 1394864 w 2422397"/>
              <a:gd name="connsiteY73" fmla="*/ 2946152 h 6858000"/>
              <a:gd name="connsiteX74" fmla="*/ 1436360 w 2422397"/>
              <a:gd name="connsiteY74" fmla="*/ 2829469 h 6858000"/>
              <a:gd name="connsiteX75" fmla="*/ 1447242 w 2422397"/>
              <a:gd name="connsiteY75" fmla="*/ 2811546 h 6858000"/>
              <a:gd name="connsiteX76" fmla="*/ 1449881 w 2422397"/>
              <a:gd name="connsiteY76" fmla="*/ 2781535 h 6858000"/>
              <a:gd name="connsiteX77" fmla="*/ 1459218 w 2422397"/>
              <a:gd name="connsiteY77" fmla="*/ 2660724 h 6858000"/>
              <a:gd name="connsiteX78" fmla="*/ 1455455 w 2422397"/>
              <a:gd name="connsiteY78" fmla="*/ 2560980 h 6858000"/>
              <a:gd name="connsiteX79" fmla="*/ 1497362 w 2422397"/>
              <a:gd name="connsiteY79" fmla="*/ 2456303 h 6858000"/>
              <a:gd name="connsiteX80" fmla="*/ 1507343 w 2422397"/>
              <a:gd name="connsiteY80" fmla="*/ 2385923 h 6858000"/>
              <a:gd name="connsiteX81" fmla="*/ 1540772 w 2422397"/>
              <a:gd name="connsiteY81" fmla="*/ 2256097 h 6858000"/>
              <a:gd name="connsiteX82" fmla="*/ 1569381 w 2422397"/>
              <a:gd name="connsiteY82" fmla="*/ 2165158 h 6858000"/>
              <a:gd name="connsiteX83" fmla="*/ 1576109 w 2422397"/>
              <a:gd name="connsiteY83" fmla="*/ 2078660 h 6858000"/>
              <a:gd name="connsiteX84" fmla="*/ 1564751 w 2422397"/>
              <a:gd name="connsiteY84" fmla="*/ 2009574 h 6858000"/>
              <a:gd name="connsiteX85" fmla="*/ 1571917 w 2422397"/>
              <a:gd name="connsiteY85" fmla="*/ 1903700 h 6858000"/>
              <a:gd name="connsiteX86" fmla="*/ 1564944 w 2422397"/>
              <a:gd name="connsiteY86" fmla="*/ 1821321 h 6858000"/>
              <a:gd name="connsiteX87" fmla="*/ 1579022 w 2422397"/>
              <a:gd name="connsiteY87" fmla="*/ 1718757 h 6858000"/>
              <a:gd name="connsiteX88" fmla="*/ 1590196 w 2422397"/>
              <a:gd name="connsiteY88" fmla="*/ 1595914 h 6858000"/>
              <a:gd name="connsiteX89" fmla="*/ 1624363 w 2422397"/>
              <a:gd name="connsiteY89" fmla="*/ 1502483 h 6858000"/>
              <a:gd name="connsiteX90" fmla="*/ 1631539 w 2422397"/>
              <a:gd name="connsiteY90" fmla="*/ 1431520 h 6858000"/>
              <a:gd name="connsiteX91" fmla="*/ 1646296 w 2422397"/>
              <a:gd name="connsiteY91" fmla="*/ 1333057 h 6858000"/>
              <a:gd name="connsiteX92" fmla="*/ 1696091 w 2422397"/>
              <a:gd name="connsiteY92" fmla="*/ 1202078 h 6858000"/>
              <a:gd name="connsiteX93" fmla="*/ 1706993 w 2422397"/>
              <a:gd name="connsiteY93" fmla="*/ 1104797 h 6858000"/>
              <a:gd name="connsiteX94" fmla="*/ 1777273 w 2422397"/>
              <a:gd name="connsiteY94" fmla="*/ 916268 h 6858000"/>
              <a:gd name="connsiteX95" fmla="*/ 1850836 w 2422397"/>
              <a:gd name="connsiteY95" fmla="*/ 825516 h 6858000"/>
              <a:gd name="connsiteX96" fmla="*/ 1911831 w 2422397"/>
              <a:gd name="connsiteY96" fmla="*/ 696577 h 6858000"/>
              <a:gd name="connsiteX97" fmla="*/ 1942209 w 2422397"/>
              <a:gd name="connsiteY97" fmla="*/ 575807 h 6858000"/>
              <a:gd name="connsiteX98" fmla="*/ 1951374 w 2422397"/>
              <a:gd name="connsiteY98" fmla="*/ 556682 h 6858000"/>
              <a:gd name="connsiteX99" fmla="*/ 1951170 w 2422397"/>
              <a:gd name="connsiteY99" fmla="*/ 526639 h 6858000"/>
              <a:gd name="connsiteX100" fmla="*/ 1949059 w 2422397"/>
              <a:gd name="connsiteY100" fmla="*/ 405872 h 6858000"/>
              <a:gd name="connsiteX101" fmla="*/ 1954018 w 2422397"/>
              <a:gd name="connsiteY101" fmla="*/ 307622 h 6858000"/>
              <a:gd name="connsiteX102" fmla="*/ 1967790 w 2422397"/>
              <a:gd name="connsiteY102" fmla="*/ 198682 h 6858000"/>
              <a:gd name="connsiteX103" fmla="*/ 1971093 w 2422397"/>
              <a:gd name="connsiteY103" fmla="*/ 127747 h 6858000"/>
              <a:gd name="connsiteX104" fmla="*/ 1951841 w 2422397"/>
              <a:gd name="connsiteY104" fmla="*/ 4678 h 6858000"/>
              <a:gd name="connsiteX105" fmla="*/ 1953649 w 2422397"/>
              <a:gd name="connsiteY105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68724 w 2422397"/>
              <a:gd name="connsiteY8" fmla="*/ 6547069 h 6858000"/>
              <a:gd name="connsiteX9" fmla="*/ 199197 w 2422397"/>
              <a:gd name="connsiteY9" fmla="*/ 6509743 h 6858000"/>
              <a:gd name="connsiteX10" fmla="*/ 247224 w 2422397"/>
              <a:gd name="connsiteY10" fmla="*/ 6455839 h 6858000"/>
              <a:gd name="connsiteX11" fmla="*/ 270687 w 2422397"/>
              <a:gd name="connsiteY11" fmla="*/ 6418363 h 6858000"/>
              <a:gd name="connsiteX12" fmla="*/ 339376 w 2422397"/>
              <a:gd name="connsiteY12" fmla="*/ 6322934 h 6858000"/>
              <a:gd name="connsiteX13" fmla="*/ 443949 w 2422397"/>
              <a:gd name="connsiteY13" fmla="*/ 6218313 h 6858000"/>
              <a:gd name="connsiteX14" fmla="*/ 478259 w 2422397"/>
              <a:gd name="connsiteY14" fmla="*/ 6183918 h 6858000"/>
              <a:gd name="connsiteX15" fmla="*/ 482177 w 2422397"/>
              <a:gd name="connsiteY15" fmla="*/ 6173358 h 6858000"/>
              <a:gd name="connsiteX16" fmla="*/ 482556 w 2422397"/>
              <a:gd name="connsiteY16" fmla="*/ 6173443 h 6858000"/>
              <a:gd name="connsiteX17" fmla="*/ 485673 w 2422397"/>
              <a:gd name="connsiteY17" fmla="*/ 6162875 h 6858000"/>
              <a:gd name="connsiteX18" fmla="*/ 524588 w 2422397"/>
              <a:gd name="connsiteY18" fmla="*/ 6111327 h 6858000"/>
              <a:gd name="connsiteX19" fmla="*/ 547843 w 2422397"/>
              <a:gd name="connsiteY19" fmla="*/ 6075666 h 6858000"/>
              <a:gd name="connsiteX20" fmla="*/ 562259 w 2422397"/>
              <a:gd name="connsiteY20" fmla="*/ 6054865 h 6858000"/>
              <a:gd name="connsiteX21" fmla="*/ 571463 w 2422397"/>
              <a:gd name="connsiteY21" fmla="*/ 6045606 h 6858000"/>
              <a:gd name="connsiteX22" fmla="*/ 584071 w 2422397"/>
              <a:gd name="connsiteY22" fmla="*/ 5992286 h 6858000"/>
              <a:gd name="connsiteX23" fmla="*/ 587812 w 2422397"/>
              <a:gd name="connsiteY23" fmla="*/ 5987907 h 6858000"/>
              <a:gd name="connsiteX24" fmla="*/ 592115 w 2422397"/>
              <a:gd name="connsiteY24" fmla="*/ 5949187 h 6858000"/>
              <a:gd name="connsiteX25" fmla="*/ 595889 w 2422397"/>
              <a:gd name="connsiteY25" fmla="*/ 5931081 h 6858000"/>
              <a:gd name="connsiteX26" fmla="*/ 593758 w 2422397"/>
              <a:gd name="connsiteY26" fmla="*/ 5922047 h 6858000"/>
              <a:gd name="connsiteX27" fmla="*/ 600949 w 2422397"/>
              <a:gd name="connsiteY27" fmla="*/ 5897316 h 6858000"/>
              <a:gd name="connsiteX28" fmla="*/ 602981 w 2422397"/>
              <a:gd name="connsiteY28" fmla="*/ 5895955 h 6858000"/>
              <a:gd name="connsiteX29" fmla="*/ 604430 w 2422397"/>
              <a:gd name="connsiteY29" fmla="*/ 5870052 h 6858000"/>
              <a:gd name="connsiteX30" fmla="*/ 631983 w 2422397"/>
              <a:gd name="connsiteY30" fmla="*/ 5814475 h 6858000"/>
              <a:gd name="connsiteX31" fmla="*/ 699739 w 2422397"/>
              <a:gd name="connsiteY31" fmla="*/ 5516509 h 6858000"/>
              <a:gd name="connsiteX32" fmla="*/ 723657 w 2422397"/>
              <a:gd name="connsiteY32" fmla="*/ 5356170 h 6858000"/>
              <a:gd name="connsiteX33" fmla="*/ 723661 w 2422397"/>
              <a:gd name="connsiteY33" fmla="*/ 5356076 h 6858000"/>
              <a:gd name="connsiteX34" fmla="*/ 725358 w 2422397"/>
              <a:gd name="connsiteY34" fmla="*/ 5309193 h 6858000"/>
              <a:gd name="connsiteX35" fmla="*/ 726926 w 2422397"/>
              <a:gd name="connsiteY35" fmla="*/ 5311182 h 6858000"/>
              <a:gd name="connsiteX36" fmla="*/ 727761 w 2422397"/>
              <a:gd name="connsiteY36" fmla="*/ 5304702 h 6858000"/>
              <a:gd name="connsiteX37" fmla="*/ 732974 w 2422397"/>
              <a:gd name="connsiteY37" fmla="*/ 5303522 h 6858000"/>
              <a:gd name="connsiteX38" fmla="*/ 762873 w 2422397"/>
              <a:gd name="connsiteY38" fmla="*/ 5269094 h 6858000"/>
              <a:gd name="connsiteX39" fmla="*/ 784867 w 2422397"/>
              <a:gd name="connsiteY39" fmla="*/ 5235785 h 6858000"/>
              <a:gd name="connsiteX40" fmla="*/ 796271 w 2422397"/>
              <a:gd name="connsiteY40" fmla="*/ 5175473 h 6858000"/>
              <a:gd name="connsiteX41" fmla="*/ 821529 w 2422397"/>
              <a:gd name="connsiteY41" fmla="*/ 5012929 h 6858000"/>
              <a:gd name="connsiteX42" fmla="*/ 846340 w 2422397"/>
              <a:gd name="connsiteY42" fmla="*/ 4944976 h 6858000"/>
              <a:gd name="connsiteX43" fmla="*/ 840157 w 2422397"/>
              <a:gd name="connsiteY43" fmla="*/ 4872869 h 6858000"/>
              <a:gd name="connsiteX44" fmla="*/ 855718 w 2422397"/>
              <a:gd name="connsiteY44" fmla="*/ 4850916 h 6858000"/>
              <a:gd name="connsiteX45" fmla="*/ 858709 w 2422397"/>
              <a:gd name="connsiteY45" fmla="*/ 4847264 h 6858000"/>
              <a:gd name="connsiteX46" fmla="*/ 863990 w 2422397"/>
              <a:gd name="connsiteY46" fmla="*/ 4829718 h 6858000"/>
              <a:gd name="connsiteX47" fmla="*/ 873842 w 2422397"/>
              <a:gd name="connsiteY47" fmla="*/ 4828439 h 6858000"/>
              <a:gd name="connsiteX48" fmla="*/ 887779 w 2422397"/>
              <a:gd name="connsiteY48" fmla="*/ 4804655 h 6858000"/>
              <a:gd name="connsiteX49" fmla="*/ 893894 w 2422397"/>
              <a:gd name="connsiteY49" fmla="*/ 4777060 h 6858000"/>
              <a:gd name="connsiteX50" fmla="*/ 883546 w 2422397"/>
              <a:gd name="connsiteY50" fmla="*/ 4777089 h 6858000"/>
              <a:gd name="connsiteX51" fmla="*/ 883812 w 2422397"/>
              <a:gd name="connsiteY51" fmla="*/ 4774559 h 6858000"/>
              <a:gd name="connsiteX52" fmla="*/ 903401 w 2422397"/>
              <a:gd name="connsiteY52" fmla="*/ 4679442 h 6858000"/>
              <a:gd name="connsiteX53" fmla="*/ 916253 w 2422397"/>
              <a:gd name="connsiteY53" fmla="*/ 4651970 h 6858000"/>
              <a:gd name="connsiteX54" fmla="*/ 922608 w 2422397"/>
              <a:gd name="connsiteY54" fmla="*/ 4649785 h 6858000"/>
              <a:gd name="connsiteX55" fmla="*/ 924139 w 2422397"/>
              <a:gd name="connsiteY55" fmla="*/ 4631605 h 6858000"/>
              <a:gd name="connsiteX56" fmla="*/ 985938 w 2422397"/>
              <a:gd name="connsiteY56" fmla="*/ 4515358 h 6858000"/>
              <a:gd name="connsiteX57" fmla="*/ 1011638 w 2422397"/>
              <a:gd name="connsiteY57" fmla="*/ 4352312 h 6858000"/>
              <a:gd name="connsiteX58" fmla="*/ 1049579 w 2422397"/>
              <a:gd name="connsiteY58" fmla="*/ 4237953 h 6858000"/>
              <a:gd name="connsiteX59" fmla="*/ 1041314 w 2422397"/>
              <a:gd name="connsiteY59" fmla="*/ 4139706 h 6858000"/>
              <a:gd name="connsiteX60" fmla="*/ 1049328 w 2422397"/>
              <a:gd name="connsiteY60" fmla="*/ 4134671 h 6858000"/>
              <a:gd name="connsiteX61" fmla="*/ 1061133 w 2422397"/>
              <a:gd name="connsiteY61" fmla="*/ 4074160 h 6858000"/>
              <a:gd name="connsiteX62" fmla="*/ 1059121 w 2422397"/>
              <a:gd name="connsiteY62" fmla="*/ 3844497 h 6858000"/>
              <a:gd name="connsiteX63" fmla="*/ 1083386 w 2422397"/>
              <a:gd name="connsiteY63" fmla="*/ 3726730 h 6858000"/>
              <a:gd name="connsiteX64" fmla="*/ 1098990 w 2422397"/>
              <a:gd name="connsiteY64" fmla="*/ 3687782 h 6858000"/>
              <a:gd name="connsiteX65" fmla="*/ 1124701 w 2422397"/>
              <a:gd name="connsiteY65" fmla="*/ 3622348 h 6858000"/>
              <a:gd name="connsiteX66" fmla="*/ 1161137 w 2422397"/>
              <a:gd name="connsiteY66" fmla="*/ 3580464 h 6858000"/>
              <a:gd name="connsiteX67" fmla="*/ 1179877 w 2422397"/>
              <a:gd name="connsiteY67" fmla="*/ 3441984 h 6858000"/>
              <a:gd name="connsiteX68" fmla="*/ 1217096 w 2422397"/>
              <a:gd name="connsiteY68" fmla="*/ 3354156 h 6858000"/>
              <a:gd name="connsiteX69" fmla="*/ 1232811 w 2422397"/>
              <a:gd name="connsiteY69" fmla="*/ 3301153 h 6858000"/>
              <a:gd name="connsiteX70" fmla="*/ 1281985 w 2422397"/>
              <a:gd name="connsiteY70" fmla="*/ 3158933 h 6858000"/>
              <a:gd name="connsiteX71" fmla="*/ 1335997 w 2422397"/>
              <a:gd name="connsiteY71" fmla="*/ 3018423 h 6858000"/>
              <a:gd name="connsiteX72" fmla="*/ 1394864 w 2422397"/>
              <a:gd name="connsiteY72" fmla="*/ 2946152 h 6858000"/>
              <a:gd name="connsiteX73" fmla="*/ 1436360 w 2422397"/>
              <a:gd name="connsiteY73" fmla="*/ 2829469 h 6858000"/>
              <a:gd name="connsiteX74" fmla="*/ 1447242 w 2422397"/>
              <a:gd name="connsiteY74" fmla="*/ 2811546 h 6858000"/>
              <a:gd name="connsiteX75" fmla="*/ 1449881 w 2422397"/>
              <a:gd name="connsiteY75" fmla="*/ 2781535 h 6858000"/>
              <a:gd name="connsiteX76" fmla="*/ 1459218 w 2422397"/>
              <a:gd name="connsiteY76" fmla="*/ 2660724 h 6858000"/>
              <a:gd name="connsiteX77" fmla="*/ 1455455 w 2422397"/>
              <a:gd name="connsiteY77" fmla="*/ 2560980 h 6858000"/>
              <a:gd name="connsiteX78" fmla="*/ 1497362 w 2422397"/>
              <a:gd name="connsiteY78" fmla="*/ 2456303 h 6858000"/>
              <a:gd name="connsiteX79" fmla="*/ 1507343 w 2422397"/>
              <a:gd name="connsiteY79" fmla="*/ 2385923 h 6858000"/>
              <a:gd name="connsiteX80" fmla="*/ 1540772 w 2422397"/>
              <a:gd name="connsiteY80" fmla="*/ 2256097 h 6858000"/>
              <a:gd name="connsiteX81" fmla="*/ 1569381 w 2422397"/>
              <a:gd name="connsiteY81" fmla="*/ 2165158 h 6858000"/>
              <a:gd name="connsiteX82" fmla="*/ 1576109 w 2422397"/>
              <a:gd name="connsiteY82" fmla="*/ 2078660 h 6858000"/>
              <a:gd name="connsiteX83" fmla="*/ 1564751 w 2422397"/>
              <a:gd name="connsiteY83" fmla="*/ 2009574 h 6858000"/>
              <a:gd name="connsiteX84" fmla="*/ 1571917 w 2422397"/>
              <a:gd name="connsiteY84" fmla="*/ 1903700 h 6858000"/>
              <a:gd name="connsiteX85" fmla="*/ 1564944 w 2422397"/>
              <a:gd name="connsiteY85" fmla="*/ 1821321 h 6858000"/>
              <a:gd name="connsiteX86" fmla="*/ 1579022 w 2422397"/>
              <a:gd name="connsiteY86" fmla="*/ 1718757 h 6858000"/>
              <a:gd name="connsiteX87" fmla="*/ 1590196 w 2422397"/>
              <a:gd name="connsiteY87" fmla="*/ 1595914 h 6858000"/>
              <a:gd name="connsiteX88" fmla="*/ 1624363 w 2422397"/>
              <a:gd name="connsiteY88" fmla="*/ 1502483 h 6858000"/>
              <a:gd name="connsiteX89" fmla="*/ 1631539 w 2422397"/>
              <a:gd name="connsiteY89" fmla="*/ 1431520 h 6858000"/>
              <a:gd name="connsiteX90" fmla="*/ 1646296 w 2422397"/>
              <a:gd name="connsiteY90" fmla="*/ 1333057 h 6858000"/>
              <a:gd name="connsiteX91" fmla="*/ 1696091 w 2422397"/>
              <a:gd name="connsiteY91" fmla="*/ 1202078 h 6858000"/>
              <a:gd name="connsiteX92" fmla="*/ 1706993 w 2422397"/>
              <a:gd name="connsiteY92" fmla="*/ 1104797 h 6858000"/>
              <a:gd name="connsiteX93" fmla="*/ 1777273 w 2422397"/>
              <a:gd name="connsiteY93" fmla="*/ 916268 h 6858000"/>
              <a:gd name="connsiteX94" fmla="*/ 1850836 w 2422397"/>
              <a:gd name="connsiteY94" fmla="*/ 825516 h 6858000"/>
              <a:gd name="connsiteX95" fmla="*/ 1911831 w 2422397"/>
              <a:gd name="connsiteY95" fmla="*/ 696577 h 6858000"/>
              <a:gd name="connsiteX96" fmla="*/ 1942209 w 2422397"/>
              <a:gd name="connsiteY96" fmla="*/ 575807 h 6858000"/>
              <a:gd name="connsiteX97" fmla="*/ 1951374 w 2422397"/>
              <a:gd name="connsiteY97" fmla="*/ 556682 h 6858000"/>
              <a:gd name="connsiteX98" fmla="*/ 1951170 w 2422397"/>
              <a:gd name="connsiteY98" fmla="*/ 526639 h 6858000"/>
              <a:gd name="connsiteX99" fmla="*/ 1949059 w 2422397"/>
              <a:gd name="connsiteY99" fmla="*/ 405872 h 6858000"/>
              <a:gd name="connsiteX100" fmla="*/ 1954018 w 2422397"/>
              <a:gd name="connsiteY100" fmla="*/ 307622 h 6858000"/>
              <a:gd name="connsiteX101" fmla="*/ 1967790 w 2422397"/>
              <a:gd name="connsiteY101" fmla="*/ 198682 h 6858000"/>
              <a:gd name="connsiteX102" fmla="*/ 1971093 w 2422397"/>
              <a:gd name="connsiteY102" fmla="*/ 127747 h 6858000"/>
              <a:gd name="connsiteX103" fmla="*/ 1951841 w 2422397"/>
              <a:gd name="connsiteY103" fmla="*/ 4678 h 6858000"/>
              <a:gd name="connsiteX104" fmla="*/ 1953649 w 2422397"/>
              <a:gd name="connsiteY104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68724 w 2422397"/>
              <a:gd name="connsiteY8" fmla="*/ 6547069 h 6858000"/>
              <a:gd name="connsiteX9" fmla="*/ 199197 w 2422397"/>
              <a:gd name="connsiteY9" fmla="*/ 6509743 h 6858000"/>
              <a:gd name="connsiteX10" fmla="*/ 247224 w 2422397"/>
              <a:gd name="connsiteY10" fmla="*/ 6455839 h 6858000"/>
              <a:gd name="connsiteX11" fmla="*/ 270687 w 2422397"/>
              <a:gd name="connsiteY11" fmla="*/ 6418363 h 6858000"/>
              <a:gd name="connsiteX12" fmla="*/ 339376 w 2422397"/>
              <a:gd name="connsiteY12" fmla="*/ 6322934 h 6858000"/>
              <a:gd name="connsiteX13" fmla="*/ 443949 w 2422397"/>
              <a:gd name="connsiteY13" fmla="*/ 6218313 h 6858000"/>
              <a:gd name="connsiteX14" fmla="*/ 478259 w 2422397"/>
              <a:gd name="connsiteY14" fmla="*/ 6183918 h 6858000"/>
              <a:gd name="connsiteX15" fmla="*/ 482177 w 2422397"/>
              <a:gd name="connsiteY15" fmla="*/ 6173358 h 6858000"/>
              <a:gd name="connsiteX16" fmla="*/ 482556 w 2422397"/>
              <a:gd name="connsiteY16" fmla="*/ 6173443 h 6858000"/>
              <a:gd name="connsiteX17" fmla="*/ 485673 w 2422397"/>
              <a:gd name="connsiteY17" fmla="*/ 6162875 h 6858000"/>
              <a:gd name="connsiteX18" fmla="*/ 524588 w 2422397"/>
              <a:gd name="connsiteY18" fmla="*/ 6111327 h 6858000"/>
              <a:gd name="connsiteX19" fmla="*/ 547843 w 2422397"/>
              <a:gd name="connsiteY19" fmla="*/ 6075666 h 6858000"/>
              <a:gd name="connsiteX20" fmla="*/ 562259 w 2422397"/>
              <a:gd name="connsiteY20" fmla="*/ 6054865 h 6858000"/>
              <a:gd name="connsiteX21" fmla="*/ 571463 w 2422397"/>
              <a:gd name="connsiteY21" fmla="*/ 6045606 h 6858000"/>
              <a:gd name="connsiteX22" fmla="*/ 584071 w 2422397"/>
              <a:gd name="connsiteY22" fmla="*/ 5992286 h 6858000"/>
              <a:gd name="connsiteX23" fmla="*/ 587812 w 2422397"/>
              <a:gd name="connsiteY23" fmla="*/ 5987907 h 6858000"/>
              <a:gd name="connsiteX24" fmla="*/ 592115 w 2422397"/>
              <a:gd name="connsiteY24" fmla="*/ 5949187 h 6858000"/>
              <a:gd name="connsiteX25" fmla="*/ 595889 w 2422397"/>
              <a:gd name="connsiteY25" fmla="*/ 5931081 h 6858000"/>
              <a:gd name="connsiteX26" fmla="*/ 593758 w 2422397"/>
              <a:gd name="connsiteY26" fmla="*/ 5922047 h 6858000"/>
              <a:gd name="connsiteX27" fmla="*/ 600949 w 2422397"/>
              <a:gd name="connsiteY27" fmla="*/ 5897316 h 6858000"/>
              <a:gd name="connsiteX28" fmla="*/ 602981 w 2422397"/>
              <a:gd name="connsiteY28" fmla="*/ 5895955 h 6858000"/>
              <a:gd name="connsiteX29" fmla="*/ 604430 w 2422397"/>
              <a:gd name="connsiteY29" fmla="*/ 5870052 h 6858000"/>
              <a:gd name="connsiteX30" fmla="*/ 631983 w 2422397"/>
              <a:gd name="connsiteY30" fmla="*/ 5814475 h 6858000"/>
              <a:gd name="connsiteX31" fmla="*/ 699739 w 2422397"/>
              <a:gd name="connsiteY31" fmla="*/ 5516509 h 6858000"/>
              <a:gd name="connsiteX32" fmla="*/ 723657 w 2422397"/>
              <a:gd name="connsiteY32" fmla="*/ 5356170 h 6858000"/>
              <a:gd name="connsiteX33" fmla="*/ 723661 w 2422397"/>
              <a:gd name="connsiteY33" fmla="*/ 5356076 h 6858000"/>
              <a:gd name="connsiteX34" fmla="*/ 725358 w 2422397"/>
              <a:gd name="connsiteY34" fmla="*/ 5309193 h 6858000"/>
              <a:gd name="connsiteX35" fmla="*/ 726926 w 2422397"/>
              <a:gd name="connsiteY35" fmla="*/ 5311182 h 6858000"/>
              <a:gd name="connsiteX36" fmla="*/ 727761 w 2422397"/>
              <a:gd name="connsiteY36" fmla="*/ 5304702 h 6858000"/>
              <a:gd name="connsiteX37" fmla="*/ 732974 w 2422397"/>
              <a:gd name="connsiteY37" fmla="*/ 5303522 h 6858000"/>
              <a:gd name="connsiteX38" fmla="*/ 762873 w 2422397"/>
              <a:gd name="connsiteY38" fmla="*/ 5269094 h 6858000"/>
              <a:gd name="connsiteX39" fmla="*/ 784867 w 2422397"/>
              <a:gd name="connsiteY39" fmla="*/ 5235785 h 6858000"/>
              <a:gd name="connsiteX40" fmla="*/ 796271 w 2422397"/>
              <a:gd name="connsiteY40" fmla="*/ 5175473 h 6858000"/>
              <a:gd name="connsiteX41" fmla="*/ 821529 w 2422397"/>
              <a:gd name="connsiteY41" fmla="*/ 5012929 h 6858000"/>
              <a:gd name="connsiteX42" fmla="*/ 846340 w 2422397"/>
              <a:gd name="connsiteY42" fmla="*/ 4944976 h 6858000"/>
              <a:gd name="connsiteX43" fmla="*/ 840157 w 2422397"/>
              <a:gd name="connsiteY43" fmla="*/ 4872869 h 6858000"/>
              <a:gd name="connsiteX44" fmla="*/ 855718 w 2422397"/>
              <a:gd name="connsiteY44" fmla="*/ 4850916 h 6858000"/>
              <a:gd name="connsiteX45" fmla="*/ 858709 w 2422397"/>
              <a:gd name="connsiteY45" fmla="*/ 4847264 h 6858000"/>
              <a:gd name="connsiteX46" fmla="*/ 863990 w 2422397"/>
              <a:gd name="connsiteY46" fmla="*/ 4829718 h 6858000"/>
              <a:gd name="connsiteX47" fmla="*/ 873842 w 2422397"/>
              <a:gd name="connsiteY47" fmla="*/ 4828439 h 6858000"/>
              <a:gd name="connsiteX48" fmla="*/ 887779 w 2422397"/>
              <a:gd name="connsiteY48" fmla="*/ 4804655 h 6858000"/>
              <a:gd name="connsiteX49" fmla="*/ 893894 w 2422397"/>
              <a:gd name="connsiteY49" fmla="*/ 4777060 h 6858000"/>
              <a:gd name="connsiteX50" fmla="*/ 883546 w 2422397"/>
              <a:gd name="connsiteY50" fmla="*/ 4777089 h 6858000"/>
              <a:gd name="connsiteX51" fmla="*/ 883812 w 2422397"/>
              <a:gd name="connsiteY51" fmla="*/ 4774559 h 6858000"/>
              <a:gd name="connsiteX52" fmla="*/ 903401 w 2422397"/>
              <a:gd name="connsiteY52" fmla="*/ 4679442 h 6858000"/>
              <a:gd name="connsiteX53" fmla="*/ 916253 w 2422397"/>
              <a:gd name="connsiteY53" fmla="*/ 4651970 h 6858000"/>
              <a:gd name="connsiteX54" fmla="*/ 922608 w 2422397"/>
              <a:gd name="connsiteY54" fmla="*/ 4649785 h 6858000"/>
              <a:gd name="connsiteX55" fmla="*/ 924139 w 2422397"/>
              <a:gd name="connsiteY55" fmla="*/ 4631605 h 6858000"/>
              <a:gd name="connsiteX56" fmla="*/ 985938 w 2422397"/>
              <a:gd name="connsiteY56" fmla="*/ 4515358 h 6858000"/>
              <a:gd name="connsiteX57" fmla="*/ 1011638 w 2422397"/>
              <a:gd name="connsiteY57" fmla="*/ 4352312 h 6858000"/>
              <a:gd name="connsiteX58" fmla="*/ 1049579 w 2422397"/>
              <a:gd name="connsiteY58" fmla="*/ 4237953 h 6858000"/>
              <a:gd name="connsiteX59" fmla="*/ 1041314 w 2422397"/>
              <a:gd name="connsiteY59" fmla="*/ 4139706 h 6858000"/>
              <a:gd name="connsiteX60" fmla="*/ 1049328 w 2422397"/>
              <a:gd name="connsiteY60" fmla="*/ 4134671 h 6858000"/>
              <a:gd name="connsiteX61" fmla="*/ 1061133 w 2422397"/>
              <a:gd name="connsiteY61" fmla="*/ 4074160 h 6858000"/>
              <a:gd name="connsiteX62" fmla="*/ 1059121 w 2422397"/>
              <a:gd name="connsiteY62" fmla="*/ 3844497 h 6858000"/>
              <a:gd name="connsiteX63" fmla="*/ 1083386 w 2422397"/>
              <a:gd name="connsiteY63" fmla="*/ 3726730 h 6858000"/>
              <a:gd name="connsiteX64" fmla="*/ 1098990 w 2422397"/>
              <a:gd name="connsiteY64" fmla="*/ 3687782 h 6858000"/>
              <a:gd name="connsiteX65" fmla="*/ 1124701 w 2422397"/>
              <a:gd name="connsiteY65" fmla="*/ 3622348 h 6858000"/>
              <a:gd name="connsiteX66" fmla="*/ 1149917 w 2422397"/>
              <a:gd name="connsiteY66" fmla="*/ 3558025 h 6858000"/>
              <a:gd name="connsiteX67" fmla="*/ 1179877 w 2422397"/>
              <a:gd name="connsiteY67" fmla="*/ 3441984 h 6858000"/>
              <a:gd name="connsiteX68" fmla="*/ 1217096 w 2422397"/>
              <a:gd name="connsiteY68" fmla="*/ 3354156 h 6858000"/>
              <a:gd name="connsiteX69" fmla="*/ 1232811 w 2422397"/>
              <a:gd name="connsiteY69" fmla="*/ 3301153 h 6858000"/>
              <a:gd name="connsiteX70" fmla="*/ 1281985 w 2422397"/>
              <a:gd name="connsiteY70" fmla="*/ 3158933 h 6858000"/>
              <a:gd name="connsiteX71" fmla="*/ 1335997 w 2422397"/>
              <a:gd name="connsiteY71" fmla="*/ 3018423 h 6858000"/>
              <a:gd name="connsiteX72" fmla="*/ 1394864 w 2422397"/>
              <a:gd name="connsiteY72" fmla="*/ 2946152 h 6858000"/>
              <a:gd name="connsiteX73" fmla="*/ 1436360 w 2422397"/>
              <a:gd name="connsiteY73" fmla="*/ 2829469 h 6858000"/>
              <a:gd name="connsiteX74" fmla="*/ 1447242 w 2422397"/>
              <a:gd name="connsiteY74" fmla="*/ 2811546 h 6858000"/>
              <a:gd name="connsiteX75" fmla="*/ 1449881 w 2422397"/>
              <a:gd name="connsiteY75" fmla="*/ 2781535 h 6858000"/>
              <a:gd name="connsiteX76" fmla="*/ 1459218 w 2422397"/>
              <a:gd name="connsiteY76" fmla="*/ 2660724 h 6858000"/>
              <a:gd name="connsiteX77" fmla="*/ 1455455 w 2422397"/>
              <a:gd name="connsiteY77" fmla="*/ 2560980 h 6858000"/>
              <a:gd name="connsiteX78" fmla="*/ 1497362 w 2422397"/>
              <a:gd name="connsiteY78" fmla="*/ 2456303 h 6858000"/>
              <a:gd name="connsiteX79" fmla="*/ 1507343 w 2422397"/>
              <a:gd name="connsiteY79" fmla="*/ 2385923 h 6858000"/>
              <a:gd name="connsiteX80" fmla="*/ 1540772 w 2422397"/>
              <a:gd name="connsiteY80" fmla="*/ 2256097 h 6858000"/>
              <a:gd name="connsiteX81" fmla="*/ 1569381 w 2422397"/>
              <a:gd name="connsiteY81" fmla="*/ 2165158 h 6858000"/>
              <a:gd name="connsiteX82" fmla="*/ 1576109 w 2422397"/>
              <a:gd name="connsiteY82" fmla="*/ 2078660 h 6858000"/>
              <a:gd name="connsiteX83" fmla="*/ 1564751 w 2422397"/>
              <a:gd name="connsiteY83" fmla="*/ 2009574 h 6858000"/>
              <a:gd name="connsiteX84" fmla="*/ 1571917 w 2422397"/>
              <a:gd name="connsiteY84" fmla="*/ 1903700 h 6858000"/>
              <a:gd name="connsiteX85" fmla="*/ 1564944 w 2422397"/>
              <a:gd name="connsiteY85" fmla="*/ 1821321 h 6858000"/>
              <a:gd name="connsiteX86" fmla="*/ 1579022 w 2422397"/>
              <a:gd name="connsiteY86" fmla="*/ 1718757 h 6858000"/>
              <a:gd name="connsiteX87" fmla="*/ 1590196 w 2422397"/>
              <a:gd name="connsiteY87" fmla="*/ 1595914 h 6858000"/>
              <a:gd name="connsiteX88" fmla="*/ 1624363 w 2422397"/>
              <a:gd name="connsiteY88" fmla="*/ 1502483 h 6858000"/>
              <a:gd name="connsiteX89" fmla="*/ 1631539 w 2422397"/>
              <a:gd name="connsiteY89" fmla="*/ 1431520 h 6858000"/>
              <a:gd name="connsiteX90" fmla="*/ 1646296 w 2422397"/>
              <a:gd name="connsiteY90" fmla="*/ 1333057 h 6858000"/>
              <a:gd name="connsiteX91" fmla="*/ 1696091 w 2422397"/>
              <a:gd name="connsiteY91" fmla="*/ 1202078 h 6858000"/>
              <a:gd name="connsiteX92" fmla="*/ 1706993 w 2422397"/>
              <a:gd name="connsiteY92" fmla="*/ 1104797 h 6858000"/>
              <a:gd name="connsiteX93" fmla="*/ 1777273 w 2422397"/>
              <a:gd name="connsiteY93" fmla="*/ 916268 h 6858000"/>
              <a:gd name="connsiteX94" fmla="*/ 1850836 w 2422397"/>
              <a:gd name="connsiteY94" fmla="*/ 825516 h 6858000"/>
              <a:gd name="connsiteX95" fmla="*/ 1911831 w 2422397"/>
              <a:gd name="connsiteY95" fmla="*/ 696577 h 6858000"/>
              <a:gd name="connsiteX96" fmla="*/ 1942209 w 2422397"/>
              <a:gd name="connsiteY96" fmla="*/ 575807 h 6858000"/>
              <a:gd name="connsiteX97" fmla="*/ 1951374 w 2422397"/>
              <a:gd name="connsiteY97" fmla="*/ 556682 h 6858000"/>
              <a:gd name="connsiteX98" fmla="*/ 1951170 w 2422397"/>
              <a:gd name="connsiteY98" fmla="*/ 526639 h 6858000"/>
              <a:gd name="connsiteX99" fmla="*/ 1949059 w 2422397"/>
              <a:gd name="connsiteY99" fmla="*/ 405872 h 6858000"/>
              <a:gd name="connsiteX100" fmla="*/ 1954018 w 2422397"/>
              <a:gd name="connsiteY100" fmla="*/ 307622 h 6858000"/>
              <a:gd name="connsiteX101" fmla="*/ 1967790 w 2422397"/>
              <a:gd name="connsiteY101" fmla="*/ 198682 h 6858000"/>
              <a:gd name="connsiteX102" fmla="*/ 1971093 w 2422397"/>
              <a:gd name="connsiteY102" fmla="*/ 127747 h 6858000"/>
              <a:gd name="connsiteX103" fmla="*/ 1951841 w 2422397"/>
              <a:gd name="connsiteY103" fmla="*/ 4678 h 6858000"/>
              <a:gd name="connsiteX104" fmla="*/ 1953649 w 2422397"/>
              <a:gd name="connsiteY104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68724 w 2422397"/>
              <a:gd name="connsiteY8" fmla="*/ 6547069 h 6858000"/>
              <a:gd name="connsiteX9" fmla="*/ 199197 w 2422397"/>
              <a:gd name="connsiteY9" fmla="*/ 6509743 h 6858000"/>
              <a:gd name="connsiteX10" fmla="*/ 247224 w 2422397"/>
              <a:gd name="connsiteY10" fmla="*/ 6455839 h 6858000"/>
              <a:gd name="connsiteX11" fmla="*/ 270687 w 2422397"/>
              <a:gd name="connsiteY11" fmla="*/ 6418363 h 6858000"/>
              <a:gd name="connsiteX12" fmla="*/ 339376 w 2422397"/>
              <a:gd name="connsiteY12" fmla="*/ 6322934 h 6858000"/>
              <a:gd name="connsiteX13" fmla="*/ 443949 w 2422397"/>
              <a:gd name="connsiteY13" fmla="*/ 6218313 h 6858000"/>
              <a:gd name="connsiteX14" fmla="*/ 478259 w 2422397"/>
              <a:gd name="connsiteY14" fmla="*/ 6183918 h 6858000"/>
              <a:gd name="connsiteX15" fmla="*/ 482177 w 2422397"/>
              <a:gd name="connsiteY15" fmla="*/ 6173358 h 6858000"/>
              <a:gd name="connsiteX16" fmla="*/ 482556 w 2422397"/>
              <a:gd name="connsiteY16" fmla="*/ 6173443 h 6858000"/>
              <a:gd name="connsiteX17" fmla="*/ 485673 w 2422397"/>
              <a:gd name="connsiteY17" fmla="*/ 6162875 h 6858000"/>
              <a:gd name="connsiteX18" fmla="*/ 524588 w 2422397"/>
              <a:gd name="connsiteY18" fmla="*/ 6111327 h 6858000"/>
              <a:gd name="connsiteX19" fmla="*/ 547843 w 2422397"/>
              <a:gd name="connsiteY19" fmla="*/ 6075666 h 6858000"/>
              <a:gd name="connsiteX20" fmla="*/ 562259 w 2422397"/>
              <a:gd name="connsiteY20" fmla="*/ 6054865 h 6858000"/>
              <a:gd name="connsiteX21" fmla="*/ 571463 w 2422397"/>
              <a:gd name="connsiteY21" fmla="*/ 6045606 h 6858000"/>
              <a:gd name="connsiteX22" fmla="*/ 584071 w 2422397"/>
              <a:gd name="connsiteY22" fmla="*/ 5992286 h 6858000"/>
              <a:gd name="connsiteX23" fmla="*/ 587812 w 2422397"/>
              <a:gd name="connsiteY23" fmla="*/ 5987907 h 6858000"/>
              <a:gd name="connsiteX24" fmla="*/ 592115 w 2422397"/>
              <a:gd name="connsiteY24" fmla="*/ 5949187 h 6858000"/>
              <a:gd name="connsiteX25" fmla="*/ 595889 w 2422397"/>
              <a:gd name="connsiteY25" fmla="*/ 5931081 h 6858000"/>
              <a:gd name="connsiteX26" fmla="*/ 593758 w 2422397"/>
              <a:gd name="connsiteY26" fmla="*/ 5922047 h 6858000"/>
              <a:gd name="connsiteX27" fmla="*/ 600949 w 2422397"/>
              <a:gd name="connsiteY27" fmla="*/ 5897316 h 6858000"/>
              <a:gd name="connsiteX28" fmla="*/ 602981 w 2422397"/>
              <a:gd name="connsiteY28" fmla="*/ 5895955 h 6858000"/>
              <a:gd name="connsiteX29" fmla="*/ 604430 w 2422397"/>
              <a:gd name="connsiteY29" fmla="*/ 5870052 h 6858000"/>
              <a:gd name="connsiteX30" fmla="*/ 631983 w 2422397"/>
              <a:gd name="connsiteY30" fmla="*/ 5814475 h 6858000"/>
              <a:gd name="connsiteX31" fmla="*/ 699739 w 2422397"/>
              <a:gd name="connsiteY31" fmla="*/ 5516509 h 6858000"/>
              <a:gd name="connsiteX32" fmla="*/ 723657 w 2422397"/>
              <a:gd name="connsiteY32" fmla="*/ 5356170 h 6858000"/>
              <a:gd name="connsiteX33" fmla="*/ 723661 w 2422397"/>
              <a:gd name="connsiteY33" fmla="*/ 5356076 h 6858000"/>
              <a:gd name="connsiteX34" fmla="*/ 725358 w 2422397"/>
              <a:gd name="connsiteY34" fmla="*/ 5309193 h 6858000"/>
              <a:gd name="connsiteX35" fmla="*/ 726926 w 2422397"/>
              <a:gd name="connsiteY35" fmla="*/ 5311182 h 6858000"/>
              <a:gd name="connsiteX36" fmla="*/ 727761 w 2422397"/>
              <a:gd name="connsiteY36" fmla="*/ 5304702 h 6858000"/>
              <a:gd name="connsiteX37" fmla="*/ 732974 w 2422397"/>
              <a:gd name="connsiteY37" fmla="*/ 5303522 h 6858000"/>
              <a:gd name="connsiteX38" fmla="*/ 762873 w 2422397"/>
              <a:gd name="connsiteY38" fmla="*/ 5269094 h 6858000"/>
              <a:gd name="connsiteX39" fmla="*/ 784867 w 2422397"/>
              <a:gd name="connsiteY39" fmla="*/ 5235785 h 6858000"/>
              <a:gd name="connsiteX40" fmla="*/ 796271 w 2422397"/>
              <a:gd name="connsiteY40" fmla="*/ 5175473 h 6858000"/>
              <a:gd name="connsiteX41" fmla="*/ 821529 w 2422397"/>
              <a:gd name="connsiteY41" fmla="*/ 5012929 h 6858000"/>
              <a:gd name="connsiteX42" fmla="*/ 846340 w 2422397"/>
              <a:gd name="connsiteY42" fmla="*/ 4944976 h 6858000"/>
              <a:gd name="connsiteX43" fmla="*/ 840157 w 2422397"/>
              <a:gd name="connsiteY43" fmla="*/ 4872869 h 6858000"/>
              <a:gd name="connsiteX44" fmla="*/ 855718 w 2422397"/>
              <a:gd name="connsiteY44" fmla="*/ 4850916 h 6858000"/>
              <a:gd name="connsiteX45" fmla="*/ 858709 w 2422397"/>
              <a:gd name="connsiteY45" fmla="*/ 4847264 h 6858000"/>
              <a:gd name="connsiteX46" fmla="*/ 863990 w 2422397"/>
              <a:gd name="connsiteY46" fmla="*/ 4829718 h 6858000"/>
              <a:gd name="connsiteX47" fmla="*/ 873842 w 2422397"/>
              <a:gd name="connsiteY47" fmla="*/ 4828439 h 6858000"/>
              <a:gd name="connsiteX48" fmla="*/ 887779 w 2422397"/>
              <a:gd name="connsiteY48" fmla="*/ 4804655 h 6858000"/>
              <a:gd name="connsiteX49" fmla="*/ 893894 w 2422397"/>
              <a:gd name="connsiteY49" fmla="*/ 4777060 h 6858000"/>
              <a:gd name="connsiteX50" fmla="*/ 883546 w 2422397"/>
              <a:gd name="connsiteY50" fmla="*/ 4777089 h 6858000"/>
              <a:gd name="connsiteX51" fmla="*/ 883812 w 2422397"/>
              <a:gd name="connsiteY51" fmla="*/ 4774559 h 6858000"/>
              <a:gd name="connsiteX52" fmla="*/ 903401 w 2422397"/>
              <a:gd name="connsiteY52" fmla="*/ 4679442 h 6858000"/>
              <a:gd name="connsiteX53" fmla="*/ 916253 w 2422397"/>
              <a:gd name="connsiteY53" fmla="*/ 4651970 h 6858000"/>
              <a:gd name="connsiteX54" fmla="*/ 922608 w 2422397"/>
              <a:gd name="connsiteY54" fmla="*/ 4649785 h 6858000"/>
              <a:gd name="connsiteX55" fmla="*/ 924139 w 2422397"/>
              <a:gd name="connsiteY55" fmla="*/ 4631605 h 6858000"/>
              <a:gd name="connsiteX56" fmla="*/ 985938 w 2422397"/>
              <a:gd name="connsiteY56" fmla="*/ 4515358 h 6858000"/>
              <a:gd name="connsiteX57" fmla="*/ 1011638 w 2422397"/>
              <a:gd name="connsiteY57" fmla="*/ 4352312 h 6858000"/>
              <a:gd name="connsiteX58" fmla="*/ 1049579 w 2422397"/>
              <a:gd name="connsiteY58" fmla="*/ 4237953 h 6858000"/>
              <a:gd name="connsiteX59" fmla="*/ 1041314 w 2422397"/>
              <a:gd name="connsiteY59" fmla="*/ 4139706 h 6858000"/>
              <a:gd name="connsiteX60" fmla="*/ 1049328 w 2422397"/>
              <a:gd name="connsiteY60" fmla="*/ 4134671 h 6858000"/>
              <a:gd name="connsiteX61" fmla="*/ 1061133 w 2422397"/>
              <a:gd name="connsiteY61" fmla="*/ 4074160 h 6858000"/>
              <a:gd name="connsiteX62" fmla="*/ 1059121 w 2422397"/>
              <a:gd name="connsiteY62" fmla="*/ 3844497 h 6858000"/>
              <a:gd name="connsiteX63" fmla="*/ 1083386 w 2422397"/>
              <a:gd name="connsiteY63" fmla="*/ 3726730 h 6858000"/>
              <a:gd name="connsiteX64" fmla="*/ 1098990 w 2422397"/>
              <a:gd name="connsiteY64" fmla="*/ 3687782 h 6858000"/>
              <a:gd name="connsiteX65" fmla="*/ 1124701 w 2422397"/>
              <a:gd name="connsiteY65" fmla="*/ 3622348 h 6858000"/>
              <a:gd name="connsiteX66" fmla="*/ 1179877 w 2422397"/>
              <a:gd name="connsiteY66" fmla="*/ 3441984 h 6858000"/>
              <a:gd name="connsiteX67" fmla="*/ 1217096 w 2422397"/>
              <a:gd name="connsiteY67" fmla="*/ 3354156 h 6858000"/>
              <a:gd name="connsiteX68" fmla="*/ 1232811 w 2422397"/>
              <a:gd name="connsiteY68" fmla="*/ 3301153 h 6858000"/>
              <a:gd name="connsiteX69" fmla="*/ 1281985 w 2422397"/>
              <a:gd name="connsiteY69" fmla="*/ 3158933 h 6858000"/>
              <a:gd name="connsiteX70" fmla="*/ 1335997 w 2422397"/>
              <a:gd name="connsiteY70" fmla="*/ 3018423 h 6858000"/>
              <a:gd name="connsiteX71" fmla="*/ 1394864 w 2422397"/>
              <a:gd name="connsiteY71" fmla="*/ 2946152 h 6858000"/>
              <a:gd name="connsiteX72" fmla="*/ 1436360 w 2422397"/>
              <a:gd name="connsiteY72" fmla="*/ 2829469 h 6858000"/>
              <a:gd name="connsiteX73" fmla="*/ 1447242 w 2422397"/>
              <a:gd name="connsiteY73" fmla="*/ 2811546 h 6858000"/>
              <a:gd name="connsiteX74" fmla="*/ 1449881 w 2422397"/>
              <a:gd name="connsiteY74" fmla="*/ 2781535 h 6858000"/>
              <a:gd name="connsiteX75" fmla="*/ 1459218 w 2422397"/>
              <a:gd name="connsiteY75" fmla="*/ 2660724 h 6858000"/>
              <a:gd name="connsiteX76" fmla="*/ 1455455 w 2422397"/>
              <a:gd name="connsiteY76" fmla="*/ 2560980 h 6858000"/>
              <a:gd name="connsiteX77" fmla="*/ 1497362 w 2422397"/>
              <a:gd name="connsiteY77" fmla="*/ 2456303 h 6858000"/>
              <a:gd name="connsiteX78" fmla="*/ 1507343 w 2422397"/>
              <a:gd name="connsiteY78" fmla="*/ 2385923 h 6858000"/>
              <a:gd name="connsiteX79" fmla="*/ 1540772 w 2422397"/>
              <a:gd name="connsiteY79" fmla="*/ 2256097 h 6858000"/>
              <a:gd name="connsiteX80" fmla="*/ 1569381 w 2422397"/>
              <a:gd name="connsiteY80" fmla="*/ 2165158 h 6858000"/>
              <a:gd name="connsiteX81" fmla="*/ 1576109 w 2422397"/>
              <a:gd name="connsiteY81" fmla="*/ 2078660 h 6858000"/>
              <a:gd name="connsiteX82" fmla="*/ 1564751 w 2422397"/>
              <a:gd name="connsiteY82" fmla="*/ 2009574 h 6858000"/>
              <a:gd name="connsiteX83" fmla="*/ 1571917 w 2422397"/>
              <a:gd name="connsiteY83" fmla="*/ 1903700 h 6858000"/>
              <a:gd name="connsiteX84" fmla="*/ 1564944 w 2422397"/>
              <a:gd name="connsiteY84" fmla="*/ 1821321 h 6858000"/>
              <a:gd name="connsiteX85" fmla="*/ 1579022 w 2422397"/>
              <a:gd name="connsiteY85" fmla="*/ 1718757 h 6858000"/>
              <a:gd name="connsiteX86" fmla="*/ 1590196 w 2422397"/>
              <a:gd name="connsiteY86" fmla="*/ 1595914 h 6858000"/>
              <a:gd name="connsiteX87" fmla="*/ 1624363 w 2422397"/>
              <a:gd name="connsiteY87" fmla="*/ 1502483 h 6858000"/>
              <a:gd name="connsiteX88" fmla="*/ 1631539 w 2422397"/>
              <a:gd name="connsiteY88" fmla="*/ 1431520 h 6858000"/>
              <a:gd name="connsiteX89" fmla="*/ 1646296 w 2422397"/>
              <a:gd name="connsiteY89" fmla="*/ 1333057 h 6858000"/>
              <a:gd name="connsiteX90" fmla="*/ 1696091 w 2422397"/>
              <a:gd name="connsiteY90" fmla="*/ 1202078 h 6858000"/>
              <a:gd name="connsiteX91" fmla="*/ 1706993 w 2422397"/>
              <a:gd name="connsiteY91" fmla="*/ 1104797 h 6858000"/>
              <a:gd name="connsiteX92" fmla="*/ 1777273 w 2422397"/>
              <a:gd name="connsiteY92" fmla="*/ 916268 h 6858000"/>
              <a:gd name="connsiteX93" fmla="*/ 1850836 w 2422397"/>
              <a:gd name="connsiteY93" fmla="*/ 825516 h 6858000"/>
              <a:gd name="connsiteX94" fmla="*/ 1911831 w 2422397"/>
              <a:gd name="connsiteY94" fmla="*/ 696577 h 6858000"/>
              <a:gd name="connsiteX95" fmla="*/ 1942209 w 2422397"/>
              <a:gd name="connsiteY95" fmla="*/ 575807 h 6858000"/>
              <a:gd name="connsiteX96" fmla="*/ 1951374 w 2422397"/>
              <a:gd name="connsiteY96" fmla="*/ 556682 h 6858000"/>
              <a:gd name="connsiteX97" fmla="*/ 1951170 w 2422397"/>
              <a:gd name="connsiteY97" fmla="*/ 526639 h 6858000"/>
              <a:gd name="connsiteX98" fmla="*/ 1949059 w 2422397"/>
              <a:gd name="connsiteY98" fmla="*/ 405872 h 6858000"/>
              <a:gd name="connsiteX99" fmla="*/ 1954018 w 2422397"/>
              <a:gd name="connsiteY99" fmla="*/ 307622 h 6858000"/>
              <a:gd name="connsiteX100" fmla="*/ 1967790 w 2422397"/>
              <a:gd name="connsiteY100" fmla="*/ 198682 h 6858000"/>
              <a:gd name="connsiteX101" fmla="*/ 1971093 w 2422397"/>
              <a:gd name="connsiteY101" fmla="*/ 127747 h 6858000"/>
              <a:gd name="connsiteX102" fmla="*/ 1951841 w 2422397"/>
              <a:gd name="connsiteY102" fmla="*/ 4678 h 6858000"/>
              <a:gd name="connsiteX103" fmla="*/ 1953649 w 2422397"/>
              <a:gd name="connsiteY103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68724 w 2422397"/>
              <a:gd name="connsiteY8" fmla="*/ 6547069 h 6858000"/>
              <a:gd name="connsiteX9" fmla="*/ 199197 w 2422397"/>
              <a:gd name="connsiteY9" fmla="*/ 6509743 h 6858000"/>
              <a:gd name="connsiteX10" fmla="*/ 247224 w 2422397"/>
              <a:gd name="connsiteY10" fmla="*/ 6455839 h 6858000"/>
              <a:gd name="connsiteX11" fmla="*/ 270687 w 2422397"/>
              <a:gd name="connsiteY11" fmla="*/ 6418363 h 6858000"/>
              <a:gd name="connsiteX12" fmla="*/ 339376 w 2422397"/>
              <a:gd name="connsiteY12" fmla="*/ 6322934 h 6858000"/>
              <a:gd name="connsiteX13" fmla="*/ 443949 w 2422397"/>
              <a:gd name="connsiteY13" fmla="*/ 6218313 h 6858000"/>
              <a:gd name="connsiteX14" fmla="*/ 478259 w 2422397"/>
              <a:gd name="connsiteY14" fmla="*/ 6183918 h 6858000"/>
              <a:gd name="connsiteX15" fmla="*/ 482177 w 2422397"/>
              <a:gd name="connsiteY15" fmla="*/ 6173358 h 6858000"/>
              <a:gd name="connsiteX16" fmla="*/ 482556 w 2422397"/>
              <a:gd name="connsiteY16" fmla="*/ 6173443 h 6858000"/>
              <a:gd name="connsiteX17" fmla="*/ 485673 w 2422397"/>
              <a:gd name="connsiteY17" fmla="*/ 6162875 h 6858000"/>
              <a:gd name="connsiteX18" fmla="*/ 524588 w 2422397"/>
              <a:gd name="connsiteY18" fmla="*/ 6111327 h 6858000"/>
              <a:gd name="connsiteX19" fmla="*/ 547843 w 2422397"/>
              <a:gd name="connsiteY19" fmla="*/ 6075666 h 6858000"/>
              <a:gd name="connsiteX20" fmla="*/ 562259 w 2422397"/>
              <a:gd name="connsiteY20" fmla="*/ 6054865 h 6858000"/>
              <a:gd name="connsiteX21" fmla="*/ 571463 w 2422397"/>
              <a:gd name="connsiteY21" fmla="*/ 6045606 h 6858000"/>
              <a:gd name="connsiteX22" fmla="*/ 584071 w 2422397"/>
              <a:gd name="connsiteY22" fmla="*/ 5992286 h 6858000"/>
              <a:gd name="connsiteX23" fmla="*/ 587812 w 2422397"/>
              <a:gd name="connsiteY23" fmla="*/ 5987907 h 6858000"/>
              <a:gd name="connsiteX24" fmla="*/ 592115 w 2422397"/>
              <a:gd name="connsiteY24" fmla="*/ 5949187 h 6858000"/>
              <a:gd name="connsiteX25" fmla="*/ 595889 w 2422397"/>
              <a:gd name="connsiteY25" fmla="*/ 5931081 h 6858000"/>
              <a:gd name="connsiteX26" fmla="*/ 593758 w 2422397"/>
              <a:gd name="connsiteY26" fmla="*/ 5922047 h 6858000"/>
              <a:gd name="connsiteX27" fmla="*/ 600949 w 2422397"/>
              <a:gd name="connsiteY27" fmla="*/ 5897316 h 6858000"/>
              <a:gd name="connsiteX28" fmla="*/ 602981 w 2422397"/>
              <a:gd name="connsiteY28" fmla="*/ 5895955 h 6858000"/>
              <a:gd name="connsiteX29" fmla="*/ 604430 w 2422397"/>
              <a:gd name="connsiteY29" fmla="*/ 5870052 h 6858000"/>
              <a:gd name="connsiteX30" fmla="*/ 631983 w 2422397"/>
              <a:gd name="connsiteY30" fmla="*/ 5814475 h 6858000"/>
              <a:gd name="connsiteX31" fmla="*/ 699739 w 2422397"/>
              <a:gd name="connsiteY31" fmla="*/ 5516509 h 6858000"/>
              <a:gd name="connsiteX32" fmla="*/ 723657 w 2422397"/>
              <a:gd name="connsiteY32" fmla="*/ 5356170 h 6858000"/>
              <a:gd name="connsiteX33" fmla="*/ 723661 w 2422397"/>
              <a:gd name="connsiteY33" fmla="*/ 5356076 h 6858000"/>
              <a:gd name="connsiteX34" fmla="*/ 725358 w 2422397"/>
              <a:gd name="connsiteY34" fmla="*/ 5309193 h 6858000"/>
              <a:gd name="connsiteX35" fmla="*/ 726926 w 2422397"/>
              <a:gd name="connsiteY35" fmla="*/ 5311182 h 6858000"/>
              <a:gd name="connsiteX36" fmla="*/ 727761 w 2422397"/>
              <a:gd name="connsiteY36" fmla="*/ 5304702 h 6858000"/>
              <a:gd name="connsiteX37" fmla="*/ 732974 w 2422397"/>
              <a:gd name="connsiteY37" fmla="*/ 5303522 h 6858000"/>
              <a:gd name="connsiteX38" fmla="*/ 762873 w 2422397"/>
              <a:gd name="connsiteY38" fmla="*/ 5269094 h 6858000"/>
              <a:gd name="connsiteX39" fmla="*/ 784867 w 2422397"/>
              <a:gd name="connsiteY39" fmla="*/ 5235785 h 6858000"/>
              <a:gd name="connsiteX40" fmla="*/ 796271 w 2422397"/>
              <a:gd name="connsiteY40" fmla="*/ 5175473 h 6858000"/>
              <a:gd name="connsiteX41" fmla="*/ 821529 w 2422397"/>
              <a:gd name="connsiteY41" fmla="*/ 5012929 h 6858000"/>
              <a:gd name="connsiteX42" fmla="*/ 846340 w 2422397"/>
              <a:gd name="connsiteY42" fmla="*/ 4944976 h 6858000"/>
              <a:gd name="connsiteX43" fmla="*/ 840157 w 2422397"/>
              <a:gd name="connsiteY43" fmla="*/ 4872869 h 6858000"/>
              <a:gd name="connsiteX44" fmla="*/ 855718 w 2422397"/>
              <a:gd name="connsiteY44" fmla="*/ 4850916 h 6858000"/>
              <a:gd name="connsiteX45" fmla="*/ 858709 w 2422397"/>
              <a:gd name="connsiteY45" fmla="*/ 4847264 h 6858000"/>
              <a:gd name="connsiteX46" fmla="*/ 863990 w 2422397"/>
              <a:gd name="connsiteY46" fmla="*/ 4829718 h 6858000"/>
              <a:gd name="connsiteX47" fmla="*/ 873842 w 2422397"/>
              <a:gd name="connsiteY47" fmla="*/ 4828439 h 6858000"/>
              <a:gd name="connsiteX48" fmla="*/ 887779 w 2422397"/>
              <a:gd name="connsiteY48" fmla="*/ 4804655 h 6858000"/>
              <a:gd name="connsiteX49" fmla="*/ 893894 w 2422397"/>
              <a:gd name="connsiteY49" fmla="*/ 4777060 h 6858000"/>
              <a:gd name="connsiteX50" fmla="*/ 883546 w 2422397"/>
              <a:gd name="connsiteY50" fmla="*/ 4777089 h 6858000"/>
              <a:gd name="connsiteX51" fmla="*/ 883812 w 2422397"/>
              <a:gd name="connsiteY51" fmla="*/ 4774559 h 6858000"/>
              <a:gd name="connsiteX52" fmla="*/ 903401 w 2422397"/>
              <a:gd name="connsiteY52" fmla="*/ 4679442 h 6858000"/>
              <a:gd name="connsiteX53" fmla="*/ 916253 w 2422397"/>
              <a:gd name="connsiteY53" fmla="*/ 4651970 h 6858000"/>
              <a:gd name="connsiteX54" fmla="*/ 922608 w 2422397"/>
              <a:gd name="connsiteY54" fmla="*/ 4649785 h 6858000"/>
              <a:gd name="connsiteX55" fmla="*/ 924139 w 2422397"/>
              <a:gd name="connsiteY55" fmla="*/ 4631605 h 6858000"/>
              <a:gd name="connsiteX56" fmla="*/ 985938 w 2422397"/>
              <a:gd name="connsiteY56" fmla="*/ 4515358 h 6858000"/>
              <a:gd name="connsiteX57" fmla="*/ 1011638 w 2422397"/>
              <a:gd name="connsiteY57" fmla="*/ 4352312 h 6858000"/>
              <a:gd name="connsiteX58" fmla="*/ 1049579 w 2422397"/>
              <a:gd name="connsiteY58" fmla="*/ 4237953 h 6858000"/>
              <a:gd name="connsiteX59" fmla="*/ 1041314 w 2422397"/>
              <a:gd name="connsiteY59" fmla="*/ 4139706 h 6858000"/>
              <a:gd name="connsiteX60" fmla="*/ 1049328 w 2422397"/>
              <a:gd name="connsiteY60" fmla="*/ 4134671 h 6858000"/>
              <a:gd name="connsiteX61" fmla="*/ 1061133 w 2422397"/>
              <a:gd name="connsiteY61" fmla="*/ 4074160 h 6858000"/>
              <a:gd name="connsiteX62" fmla="*/ 1059121 w 2422397"/>
              <a:gd name="connsiteY62" fmla="*/ 3844497 h 6858000"/>
              <a:gd name="connsiteX63" fmla="*/ 1083386 w 2422397"/>
              <a:gd name="connsiteY63" fmla="*/ 3726730 h 6858000"/>
              <a:gd name="connsiteX64" fmla="*/ 1098990 w 2422397"/>
              <a:gd name="connsiteY64" fmla="*/ 3687782 h 6858000"/>
              <a:gd name="connsiteX65" fmla="*/ 1147140 w 2422397"/>
              <a:gd name="connsiteY65" fmla="*/ 3543810 h 6858000"/>
              <a:gd name="connsiteX66" fmla="*/ 1179877 w 2422397"/>
              <a:gd name="connsiteY66" fmla="*/ 3441984 h 6858000"/>
              <a:gd name="connsiteX67" fmla="*/ 1217096 w 2422397"/>
              <a:gd name="connsiteY67" fmla="*/ 3354156 h 6858000"/>
              <a:gd name="connsiteX68" fmla="*/ 1232811 w 2422397"/>
              <a:gd name="connsiteY68" fmla="*/ 3301153 h 6858000"/>
              <a:gd name="connsiteX69" fmla="*/ 1281985 w 2422397"/>
              <a:gd name="connsiteY69" fmla="*/ 3158933 h 6858000"/>
              <a:gd name="connsiteX70" fmla="*/ 1335997 w 2422397"/>
              <a:gd name="connsiteY70" fmla="*/ 3018423 h 6858000"/>
              <a:gd name="connsiteX71" fmla="*/ 1394864 w 2422397"/>
              <a:gd name="connsiteY71" fmla="*/ 2946152 h 6858000"/>
              <a:gd name="connsiteX72" fmla="*/ 1436360 w 2422397"/>
              <a:gd name="connsiteY72" fmla="*/ 2829469 h 6858000"/>
              <a:gd name="connsiteX73" fmla="*/ 1447242 w 2422397"/>
              <a:gd name="connsiteY73" fmla="*/ 2811546 h 6858000"/>
              <a:gd name="connsiteX74" fmla="*/ 1449881 w 2422397"/>
              <a:gd name="connsiteY74" fmla="*/ 2781535 h 6858000"/>
              <a:gd name="connsiteX75" fmla="*/ 1459218 w 2422397"/>
              <a:gd name="connsiteY75" fmla="*/ 2660724 h 6858000"/>
              <a:gd name="connsiteX76" fmla="*/ 1455455 w 2422397"/>
              <a:gd name="connsiteY76" fmla="*/ 2560980 h 6858000"/>
              <a:gd name="connsiteX77" fmla="*/ 1497362 w 2422397"/>
              <a:gd name="connsiteY77" fmla="*/ 2456303 h 6858000"/>
              <a:gd name="connsiteX78" fmla="*/ 1507343 w 2422397"/>
              <a:gd name="connsiteY78" fmla="*/ 2385923 h 6858000"/>
              <a:gd name="connsiteX79" fmla="*/ 1540772 w 2422397"/>
              <a:gd name="connsiteY79" fmla="*/ 2256097 h 6858000"/>
              <a:gd name="connsiteX80" fmla="*/ 1569381 w 2422397"/>
              <a:gd name="connsiteY80" fmla="*/ 2165158 h 6858000"/>
              <a:gd name="connsiteX81" fmla="*/ 1576109 w 2422397"/>
              <a:gd name="connsiteY81" fmla="*/ 2078660 h 6858000"/>
              <a:gd name="connsiteX82" fmla="*/ 1564751 w 2422397"/>
              <a:gd name="connsiteY82" fmla="*/ 2009574 h 6858000"/>
              <a:gd name="connsiteX83" fmla="*/ 1571917 w 2422397"/>
              <a:gd name="connsiteY83" fmla="*/ 1903700 h 6858000"/>
              <a:gd name="connsiteX84" fmla="*/ 1564944 w 2422397"/>
              <a:gd name="connsiteY84" fmla="*/ 1821321 h 6858000"/>
              <a:gd name="connsiteX85" fmla="*/ 1579022 w 2422397"/>
              <a:gd name="connsiteY85" fmla="*/ 1718757 h 6858000"/>
              <a:gd name="connsiteX86" fmla="*/ 1590196 w 2422397"/>
              <a:gd name="connsiteY86" fmla="*/ 1595914 h 6858000"/>
              <a:gd name="connsiteX87" fmla="*/ 1624363 w 2422397"/>
              <a:gd name="connsiteY87" fmla="*/ 1502483 h 6858000"/>
              <a:gd name="connsiteX88" fmla="*/ 1631539 w 2422397"/>
              <a:gd name="connsiteY88" fmla="*/ 1431520 h 6858000"/>
              <a:gd name="connsiteX89" fmla="*/ 1646296 w 2422397"/>
              <a:gd name="connsiteY89" fmla="*/ 1333057 h 6858000"/>
              <a:gd name="connsiteX90" fmla="*/ 1696091 w 2422397"/>
              <a:gd name="connsiteY90" fmla="*/ 1202078 h 6858000"/>
              <a:gd name="connsiteX91" fmla="*/ 1706993 w 2422397"/>
              <a:gd name="connsiteY91" fmla="*/ 1104797 h 6858000"/>
              <a:gd name="connsiteX92" fmla="*/ 1777273 w 2422397"/>
              <a:gd name="connsiteY92" fmla="*/ 916268 h 6858000"/>
              <a:gd name="connsiteX93" fmla="*/ 1850836 w 2422397"/>
              <a:gd name="connsiteY93" fmla="*/ 825516 h 6858000"/>
              <a:gd name="connsiteX94" fmla="*/ 1911831 w 2422397"/>
              <a:gd name="connsiteY94" fmla="*/ 696577 h 6858000"/>
              <a:gd name="connsiteX95" fmla="*/ 1942209 w 2422397"/>
              <a:gd name="connsiteY95" fmla="*/ 575807 h 6858000"/>
              <a:gd name="connsiteX96" fmla="*/ 1951374 w 2422397"/>
              <a:gd name="connsiteY96" fmla="*/ 556682 h 6858000"/>
              <a:gd name="connsiteX97" fmla="*/ 1951170 w 2422397"/>
              <a:gd name="connsiteY97" fmla="*/ 526639 h 6858000"/>
              <a:gd name="connsiteX98" fmla="*/ 1949059 w 2422397"/>
              <a:gd name="connsiteY98" fmla="*/ 405872 h 6858000"/>
              <a:gd name="connsiteX99" fmla="*/ 1954018 w 2422397"/>
              <a:gd name="connsiteY99" fmla="*/ 307622 h 6858000"/>
              <a:gd name="connsiteX100" fmla="*/ 1967790 w 2422397"/>
              <a:gd name="connsiteY100" fmla="*/ 198682 h 6858000"/>
              <a:gd name="connsiteX101" fmla="*/ 1971093 w 2422397"/>
              <a:gd name="connsiteY101" fmla="*/ 127747 h 6858000"/>
              <a:gd name="connsiteX102" fmla="*/ 1951841 w 2422397"/>
              <a:gd name="connsiteY102" fmla="*/ 4678 h 6858000"/>
              <a:gd name="connsiteX103" fmla="*/ 1953649 w 2422397"/>
              <a:gd name="connsiteY103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68724 w 2422397"/>
              <a:gd name="connsiteY8" fmla="*/ 6547069 h 6858000"/>
              <a:gd name="connsiteX9" fmla="*/ 199197 w 2422397"/>
              <a:gd name="connsiteY9" fmla="*/ 6509743 h 6858000"/>
              <a:gd name="connsiteX10" fmla="*/ 247224 w 2422397"/>
              <a:gd name="connsiteY10" fmla="*/ 6455839 h 6858000"/>
              <a:gd name="connsiteX11" fmla="*/ 270687 w 2422397"/>
              <a:gd name="connsiteY11" fmla="*/ 6418363 h 6858000"/>
              <a:gd name="connsiteX12" fmla="*/ 339376 w 2422397"/>
              <a:gd name="connsiteY12" fmla="*/ 6322934 h 6858000"/>
              <a:gd name="connsiteX13" fmla="*/ 443949 w 2422397"/>
              <a:gd name="connsiteY13" fmla="*/ 6218313 h 6858000"/>
              <a:gd name="connsiteX14" fmla="*/ 478259 w 2422397"/>
              <a:gd name="connsiteY14" fmla="*/ 6183918 h 6858000"/>
              <a:gd name="connsiteX15" fmla="*/ 482177 w 2422397"/>
              <a:gd name="connsiteY15" fmla="*/ 6173358 h 6858000"/>
              <a:gd name="connsiteX16" fmla="*/ 482556 w 2422397"/>
              <a:gd name="connsiteY16" fmla="*/ 6173443 h 6858000"/>
              <a:gd name="connsiteX17" fmla="*/ 485673 w 2422397"/>
              <a:gd name="connsiteY17" fmla="*/ 6162875 h 6858000"/>
              <a:gd name="connsiteX18" fmla="*/ 524588 w 2422397"/>
              <a:gd name="connsiteY18" fmla="*/ 6111327 h 6858000"/>
              <a:gd name="connsiteX19" fmla="*/ 547843 w 2422397"/>
              <a:gd name="connsiteY19" fmla="*/ 6075666 h 6858000"/>
              <a:gd name="connsiteX20" fmla="*/ 562259 w 2422397"/>
              <a:gd name="connsiteY20" fmla="*/ 6054865 h 6858000"/>
              <a:gd name="connsiteX21" fmla="*/ 571463 w 2422397"/>
              <a:gd name="connsiteY21" fmla="*/ 6045606 h 6858000"/>
              <a:gd name="connsiteX22" fmla="*/ 584071 w 2422397"/>
              <a:gd name="connsiteY22" fmla="*/ 5992286 h 6858000"/>
              <a:gd name="connsiteX23" fmla="*/ 587812 w 2422397"/>
              <a:gd name="connsiteY23" fmla="*/ 5987907 h 6858000"/>
              <a:gd name="connsiteX24" fmla="*/ 592115 w 2422397"/>
              <a:gd name="connsiteY24" fmla="*/ 5949187 h 6858000"/>
              <a:gd name="connsiteX25" fmla="*/ 595889 w 2422397"/>
              <a:gd name="connsiteY25" fmla="*/ 5931081 h 6858000"/>
              <a:gd name="connsiteX26" fmla="*/ 593758 w 2422397"/>
              <a:gd name="connsiteY26" fmla="*/ 5922047 h 6858000"/>
              <a:gd name="connsiteX27" fmla="*/ 600949 w 2422397"/>
              <a:gd name="connsiteY27" fmla="*/ 5897316 h 6858000"/>
              <a:gd name="connsiteX28" fmla="*/ 602981 w 2422397"/>
              <a:gd name="connsiteY28" fmla="*/ 5895955 h 6858000"/>
              <a:gd name="connsiteX29" fmla="*/ 604430 w 2422397"/>
              <a:gd name="connsiteY29" fmla="*/ 5870052 h 6858000"/>
              <a:gd name="connsiteX30" fmla="*/ 631983 w 2422397"/>
              <a:gd name="connsiteY30" fmla="*/ 5814475 h 6858000"/>
              <a:gd name="connsiteX31" fmla="*/ 699739 w 2422397"/>
              <a:gd name="connsiteY31" fmla="*/ 5516509 h 6858000"/>
              <a:gd name="connsiteX32" fmla="*/ 723657 w 2422397"/>
              <a:gd name="connsiteY32" fmla="*/ 5356170 h 6858000"/>
              <a:gd name="connsiteX33" fmla="*/ 723661 w 2422397"/>
              <a:gd name="connsiteY33" fmla="*/ 5356076 h 6858000"/>
              <a:gd name="connsiteX34" fmla="*/ 725358 w 2422397"/>
              <a:gd name="connsiteY34" fmla="*/ 5309193 h 6858000"/>
              <a:gd name="connsiteX35" fmla="*/ 726926 w 2422397"/>
              <a:gd name="connsiteY35" fmla="*/ 5311182 h 6858000"/>
              <a:gd name="connsiteX36" fmla="*/ 727761 w 2422397"/>
              <a:gd name="connsiteY36" fmla="*/ 5304702 h 6858000"/>
              <a:gd name="connsiteX37" fmla="*/ 732974 w 2422397"/>
              <a:gd name="connsiteY37" fmla="*/ 5303522 h 6858000"/>
              <a:gd name="connsiteX38" fmla="*/ 762873 w 2422397"/>
              <a:gd name="connsiteY38" fmla="*/ 5269094 h 6858000"/>
              <a:gd name="connsiteX39" fmla="*/ 784867 w 2422397"/>
              <a:gd name="connsiteY39" fmla="*/ 5235785 h 6858000"/>
              <a:gd name="connsiteX40" fmla="*/ 796271 w 2422397"/>
              <a:gd name="connsiteY40" fmla="*/ 5175473 h 6858000"/>
              <a:gd name="connsiteX41" fmla="*/ 821529 w 2422397"/>
              <a:gd name="connsiteY41" fmla="*/ 5012929 h 6858000"/>
              <a:gd name="connsiteX42" fmla="*/ 846340 w 2422397"/>
              <a:gd name="connsiteY42" fmla="*/ 4944976 h 6858000"/>
              <a:gd name="connsiteX43" fmla="*/ 840157 w 2422397"/>
              <a:gd name="connsiteY43" fmla="*/ 4872869 h 6858000"/>
              <a:gd name="connsiteX44" fmla="*/ 855718 w 2422397"/>
              <a:gd name="connsiteY44" fmla="*/ 4850916 h 6858000"/>
              <a:gd name="connsiteX45" fmla="*/ 858709 w 2422397"/>
              <a:gd name="connsiteY45" fmla="*/ 4847264 h 6858000"/>
              <a:gd name="connsiteX46" fmla="*/ 863990 w 2422397"/>
              <a:gd name="connsiteY46" fmla="*/ 4829718 h 6858000"/>
              <a:gd name="connsiteX47" fmla="*/ 873842 w 2422397"/>
              <a:gd name="connsiteY47" fmla="*/ 4828439 h 6858000"/>
              <a:gd name="connsiteX48" fmla="*/ 887779 w 2422397"/>
              <a:gd name="connsiteY48" fmla="*/ 4804655 h 6858000"/>
              <a:gd name="connsiteX49" fmla="*/ 893894 w 2422397"/>
              <a:gd name="connsiteY49" fmla="*/ 4777060 h 6858000"/>
              <a:gd name="connsiteX50" fmla="*/ 883546 w 2422397"/>
              <a:gd name="connsiteY50" fmla="*/ 4777089 h 6858000"/>
              <a:gd name="connsiteX51" fmla="*/ 883812 w 2422397"/>
              <a:gd name="connsiteY51" fmla="*/ 4774559 h 6858000"/>
              <a:gd name="connsiteX52" fmla="*/ 903401 w 2422397"/>
              <a:gd name="connsiteY52" fmla="*/ 4679442 h 6858000"/>
              <a:gd name="connsiteX53" fmla="*/ 916253 w 2422397"/>
              <a:gd name="connsiteY53" fmla="*/ 4651970 h 6858000"/>
              <a:gd name="connsiteX54" fmla="*/ 922608 w 2422397"/>
              <a:gd name="connsiteY54" fmla="*/ 4649785 h 6858000"/>
              <a:gd name="connsiteX55" fmla="*/ 924139 w 2422397"/>
              <a:gd name="connsiteY55" fmla="*/ 4631605 h 6858000"/>
              <a:gd name="connsiteX56" fmla="*/ 985938 w 2422397"/>
              <a:gd name="connsiteY56" fmla="*/ 4515358 h 6858000"/>
              <a:gd name="connsiteX57" fmla="*/ 1011638 w 2422397"/>
              <a:gd name="connsiteY57" fmla="*/ 4352312 h 6858000"/>
              <a:gd name="connsiteX58" fmla="*/ 1049579 w 2422397"/>
              <a:gd name="connsiteY58" fmla="*/ 4237953 h 6858000"/>
              <a:gd name="connsiteX59" fmla="*/ 1041314 w 2422397"/>
              <a:gd name="connsiteY59" fmla="*/ 4139706 h 6858000"/>
              <a:gd name="connsiteX60" fmla="*/ 1049328 w 2422397"/>
              <a:gd name="connsiteY60" fmla="*/ 4134671 h 6858000"/>
              <a:gd name="connsiteX61" fmla="*/ 1061133 w 2422397"/>
              <a:gd name="connsiteY61" fmla="*/ 4074160 h 6858000"/>
              <a:gd name="connsiteX62" fmla="*/ 1059121 w 2422397"/>
              <a:gd name="connsiteY62" fmla="*/ 3844497 h 6858000"/>
              <a:gd name="connsiteX63" fmla="*/ 1083386 w 2422397"/>
              <a:gd name="connsiteY63" fmla="*/ 3726730 h 6858000"/>
              <a:gd name="connsiteX64" fmla="*/ 1098990 w 2422397"/>
              <a:gd name="connsiteY64" fmla="*/ 3687782 h 6858000"/>
              <a:gd name="connsiteX65" fmla="*/ 1147140 w 2422397"/>
              <a:gd name="connsiteY65" fmla="*/ 3543810 h 6858000"/>
              <a:gd name="connsiteX66" fmla="*/ 1179877 w 2422397"/>
              <a:gd name="connsiteY66" fmla="*/ 3441984 h 6858000"/>
              <a:gd name="connsiteX67" fmla="*/ 1217096 w 2422397"/>
              <a:gd name="connsiteY67" fmla="*/ 3354156 h 6858000"/>
              <a:gd name="connsiteX68" fmla="*/ 1232811 w 2422397"/>
              <a:gd name="connsiteY68" fmla="*/ 3301153 h 6858000"/>
              <a:gd name="connsiteX69" fmla="*/ 1281985 w 2422397"/>
              <a:gd name="connsiteY69" fmla="*/ 3158933 h 6858000"/>
              <a:gd name="connsiteX70" fmla="*/ 1335997 w 2422397"/>
              <a:gd name="connsiteY70" fmla="*/ 3018423 h 6858000"/>
              <a:gd name="connsiteX71" fmla="*/ 1394864 w 2422397"/>
              <a:gd name="connsiteY71" fmla="*/ 2946152 h 6858000"/>
              <a:gd name="connsiteX72" fmla="*/ 1436360 w 2422397"/>
              <a:gd name="connsiteY72" fmla="*/ 2829469 h 6858000"/>
              <a:gd name="connsiteX73" fmla="*/ 1447242 w 2422397"/>
              <a:gd name="connsiteY73" fmla="*/ 2811546 h 6858000"/>
              <a:gd name="connsiteX74" fmla="*/ 1449881 w 2422397"/>
              <a:gd name="connsiteY74" fmla="*/ 2781535 h 6858000"/>
              <a:gd name="connsiteX75" fmla="*/ 1459218 w 2422397"/>
              <a:gd name="connsiteY75" fmla="*/ 2660724 h 6858000"/>
              <a:gd name="connsiteX76" fmla="*/ 1483504 w 2422397"/>
              <a:gd name="connsiteY76" fmla="*/ 2560980 h 6858000"/>
              <a:gd name="connsiteX77" fmla="*/ 1497362 w 2422397"/>
              <a:gd name="connsiteY77" fmla="*/ 2456303 h 6858000"/>
              <a:gd name="connsiteX78" fmla="*/ 1507343 w 2422397"/>
              <a:gd name="connsiteY78" fmla="*/ 2385923 h 6858000"/>
              <a:gd name="connsiteX79" fmla="*/ 1540772 w 2422397"/>
              <a:gd name="connsiteY79" fmla="*/ 2256097 h 6858000"/>
              <a:gd name="connsiteX80" fmla="*/ 1569381 w 2422397"/>
              <a:gd name="connsiteY80" fmla="*/ 2165158 h 6858000"/>
              <a:gd name="connsiteX81" fmla="*/ 1576109 w 2422397"/>
              <a:gd name="connsiteY81" fmla="*/ 2078660 h 6858000"/>
              <a:gd name="connsiteX82" fmla="*/ 1564751 w 2422397"/>
              <a:gd name="connsiteY82" fmla="*/ 2009574 h 6858000"/>
              <a:gd name="connsiteX83" fmla="*/ 1571917 w 2422397"/>
              <a:gd name="connsiteY83" fmla="*/ 1903700 h 6858000"/>
              <a:gd name="connsiteX84" fmla="*/ 1564944 w 2422397"/>
              <a:gd name="connsiteY84" fmla="*/ 1821321 h 6858000"/>
              <a:gd name="connsiteX85" fmla="*/ 1579022 w 2422397"/>
              <a:gd name="connsiteY85" fmla="*/ 1718757 h 6858000"/>
              <a:gd name="connsiteX86" fmla="*/ 1590196 w 2422397"/>
              <a:gd name="connsiteY86" fmla="*/ 1595914 h 6858000"/>
              <a:gd name="connsiteX87" fmla="*/ 1624363 w 2422397"/>
              <a:gd name="connsiteY87" fmla="*/ 1502483 h 6858000"/>
              <a:gd name="connsiteX88" fmla="*/ 1631539 w 2422397"/>
              <a:gd name="connsiteY88" fmla="*/ 1431520 h 6858000"/>
              <a:gd name="connsiteX89" fmla="*/ 1646296 w 2422397"/>
              <a:gd name="connsiteY89" fmla="*/ 1333057 h 6858000"/>
              <a:gd name="connsiteX90" fmla="*/ 1696091 w 2422397"/>
              <a:gd name="connsiteY90" fmla="*/ 1202078 h 6858000"/>
              <a:gd name="connsiteX91" fmla="*/ 1706993 w 2422397"/>
              <a:gd name="connsiteY91" fmla="*/ 1104797 h 6858000"/>
              <a:gd name="connsiteX92" fmla="*/ 1777273 w 2422397"/>
              <a:gd name="connsiteY92" fmla="*/ 916268 h 6858000"/>
              <a:gd name="connsiteX93" fmla="*/ 1850836 w 2422397"/>
              <a:gd name="connsiteY93" fmla="*/ 825516 h 6858000"/>
              <a:gd name="connsiteX94" fmla="*/ 1911831 w 2422397"/>
              <a:gd name="connsiteY94" fmla="*/ 696577 h 6858000"/>
              <a:gd name="connsiteX95" fmla="*/ 1942209 w 2422397"/>
              <a:gd name="connsiteY95" fmla="*/ 575807 h 6858000"/>
              <a:gd name="connsiteX96" fmla="*/ 1951374 w 2422397"/>
              <a:gd name="connsiteY96" fmla="*/ 556682 h 6858000"/>
              <a:gd name="connsiteX97" fmla="*/ 1951170 w 2422397"/>
              <a:gd name="connsiteY97" fmla="*/ 526639 h 6858000"/>
              <a:gd name="connsiteX98" fmla="*/ 1949059 w 2422397"/>
              <a:gd name="connsiteY98" fmla="*/ 405872 h 6858000"/>
              <a:gd name="connsiteX99" fmla="*/ 1954018 w 2422397"/>
              <a:gd name="connsiteY99" fmla="*/ 307622 h 6858000"/>
              <a:gd name="connsiteX100" fmla="*/ 1967790 w 2422397"/>
              <a:gd name="connsiteY100" fmla="*/ 198682 h 6858000"/>
              <a:gd name="connsiteX101" fmla="*/ 1971093 w 2422397"/>
              <a:gd name="connsiteY101" fmla="*/ 127747 h 6858000"/>
              <a:gd name="connsiteX102" fmla="*/ 1951841 w 2422397"/>
              <a:gd name="connsiteY102" fmla="*/ 4678 h 6858000"/>
              <a:gd name="connsiteX103" fmla="*/ 1953649 w 2422397"/>
              <a:gd name="connsiteY103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68724 w 2422397"/>
              <a:gd name="connsiteY8" fmla="*/ 6547069 h 6858000"/>
              <a:gd name="connsiteX9" fmla="*/ 199197 w 2422397"/>
              <a:gd name="connsiteY9" fmla="*/ 6509743 h 6858000"/>
              <a:gd name="connsiteX10" fmla="*/ 247224 w 2422397"/>
              <a:gd name="connsiteY10" fmla="*/ 6455839 h 6858000"/>
              <a:gd name="connsiteX11" fmla="*/ 270687 w 2422397"/>
              <a:gd name="connsiteY11" fmla="*/ 6418363 h 6858000"/>
              <a:gd name="connsiteX12" fmla="*/ 339376 w 2422397"/>
              <a:gd name="connsiteY12" fmla="*/ 6322934 h 6858000"/>
              <a:gd name="connsiteX13" fmla="*/ 443949 w 2422397"/>
              <a:gd name="connsiteY13" fmla="*/ 6218313 h 6858000"/>
              <a:gd name="connsiteX14" fmla="*/ 478259 w 2422397"/>
              <a:gd name="connsiteY14" fmla="*/ 6183918 h 6858000"/>
              <a:gd name="connsiteX15" fmla="*/ 482177 w 2422397"/>
              <a:gd name="connsiteY15" fmla="*/ 6173358 h 6858000"/>
              <a:gd name="connsiteX16" fmla="*/ 482556 w 2422397"/>
              <a:gd name="connsiteY16" fmla="*/ 6173443 h 6858000"/>
              <a:gd name="connsiteX17" fmla="*/ 485673 w 2422397"/>
              <a:gd name="connsiteY17" fmla="*/ 6162875 h 6858000"/>
              <a:gd name="connsiteX18" fmla="*/ 524588 w 2422397"/>
              <a:gd name="connsiteY18" fmla="*/ 6111327 h 6858000"/>
              <a:gd name="connsiteX19" fmla="*/ 547843 w 2422397"/>
              <a:gd name="connsiteY19" fmla="*/ 6075666 h 6858000"/>
              <a:gd name="connsiteX20" fmla="*/ 562259 w 2422397"/>
              <a:gd name="connsiteY20" fmla="*/ 6054865 h 6858000"/>
              <a:gd name="connsiteX21" fmla="*/ 571463 w 2422397"/>
              <a:gd name="connsiteY21" fmla="*/ 6045606 h 6858000"/>
              <a:gd name="connsiteX22" fmla="*/ 584071 w 2422397"/>
              <a:gd name="connsiteY22" fmla="*/ 5992286 h 6858000"/>
              <a:gd name="connsiteX23" fmla="*/ 587812 w 2422397"/>
              <a:gd name="connsiteY23" fmla="*/ 5987907 h 6858000"/>
              <a:gd name="connsiteX24" fmla="*/ 592115 w 2422397"/>
              <a:gd name="connsiteY24" fmla="*/ 5949187 h 6858000"/>
              <a:gd name="connsiteX25" fmla="*/ 595889 w 2422397"/>
              <a:gd name="connsiteY25" fmla="*/ 5931081 h 6858000"/>
              <a:gd name="connsiteX26" fmla="*/ 593758 w 2422397"/>
              <a:gd name="connsiteY26" fmla="*/ 5922047 h 6858000"/>
              <a:gd name="connsiteX27" fmla="*/ 600949 w 2422397"/>
              <a:gd name="connsiteY27" fmla="*/ 5897316 h 6858000"/>
              <a:gd name="connsiteX28" fmla="*/ 602981 w 2422397"/>
              <a:gd name="connsiteY28" fmla="*/ 5895955 h 6858000"/>
              <a:gd name="connsiteX29" fmla="*/ 604430 w 2422397"/>
              <a:gd name="connsiteY29" fmla="*/ 5870052 h 6858000"/>
              <a:gd name="connsiteX30" fmla="*/ 631983 w 2422397"/>
              <a:gd name="connsiteY30" fmla="*/ 5814475 h 6858000"/>
              <a:gd name="connsiteX31" fmla="*/ 699739 w 2422397"/>
              <a:gd name="connsiteY31" fmla="*/ 5516509 h 6858000"/>
              <a:gd name="connsiteX32" fmla="*/ 723657 w 2422397"/>
              <a:gd name="connsiteY32" fmla="*/ 5356170 h 6858000"/>
              <a:gd name="connsiteX33" fmla="*/ 723661 w 2422397"/>
              <a:gd name="connsiteY33" fmla="*/ 5356076 h 6858000"/>
              <a:gd name="connsiteX34" fmla="*/ 725358 w 2422397"/>
              <a:gd name="connsiteY34" fmla="*/ 5309193 h 6858000"/>
              <a:gd name="connsiteX35" fmla="*/ 726926 w 2422397"/>
              <a:gd name="connsiteY35" fmla="*/ 5311182 h 6858000"/>
              <a:gd name="connsiteX36" fmla="*/ 727761 w 2422397"/>
              <a:gd name="connsiteY36" fmla="*/ 5304702 h 6858000"/>
              <a:gd name="connsiteX37" fmla="*/ 732974 w 2422397"/>
              <a:gd name="connsiteY37" fmla="*/ 5303522 h 6858000"/>
              <a:gd name="connsiteX38" fmla="*/ 762873 w 2422397"/>
              <a:gd name="connsiteY38" fmla="*/ 5269094 h 6858000"/>
              <a:gd name="connsiteX39" fmla="*/ 784867 w 2422397"/>
              <a:gd name="connsiteY39" fmla="*/ 5235785 h 6858000"/>
              <a:gd name="connsiteX40" fmla="*/ 796271 w 2422397"/>
              <a:gd name="connsiteY40" fmla="*/ 5175473 h 6858000"/>
              <a:gd name="connsiteX41" fmla="*/ 821529 w 2422397"/>
              <a:gd name="connsiteY41" fmla="*/ 5012929 h 6858000"/>
              <a:gd name="connsiteX42" fmla="*/ 846340 w 2422397"/>
              <a:gd name="connsiteY42" fmla="*/ 4944976 h 6858000"/>
              <a:gd name="connsiteX43" fmla="*/ 840157 w 2422397"/>
              <a:gd name="connsiteY43" fmla="*/ 4872869 h 6858000"/>
              <a:gd name="connsiteX44" fmla="*/ 855718 w 2422397"/>
              <a:gd name="connsiteY44" fmla="*/ 4850916 h 6858000"/>
              <a:gd name="connsiteX45" fmla="*/ 858709 w 2422397"/>
              <a:gd name="connsiteY45" fmla="*/ 4847264 h 6858000"/>
              <a:gd name="connsiteX46" fmla="*/ 863990 w 2422397"/>
              <a:gd name="connsiteY46" fmla="*/ 4829718 h 6858000"/>
              <a:gd name="connsiteX47" fmla="*/ 873842 w 2422397"/>
              <a:gd name="connsiteY47" fmla="*/ 4828439 h 6858000"/>
              <a:gd name="connsiteX48" fmla="*/ 887779 w 2422397"/>
              <a:gd name="connsiteY48" fmla="*/ 4804655 h 6858000"/>
              <a:gd name="connsiteX49" fmla="*/ 893894 w 2422397"/>
              <a:gd name="connsiteY49" fmla="*/ 4777060 h 6858000"/>
              <a:gd name="connsiteX50" fmla="*/ 883546 w 2422397"/>
              <a:gd name="connsiteY50" fmla="*/ 4777089 h 6858000"/>
              <a:gd name="connsiteX51" fmla="*/ 883812 w 2422397"/>
              <a:gd name="connsiteY51" fmla="*/ 4774559 h 6858000"/>
              <a:gd name="connsiteX52" fmla="*/ 903401 w 2422397"/>
              <a:gd name="connsiteY52" fmla="*/ 4679442 h 6858000"/>
              <a:gd name="connsiteX53" fmla="*/ 916253 w 2422397"/>
              <a:gd name="connsiteY53" fmla="*/ 4651970 h 6858000"/>
              <a:gd name="connsiteX54" fmla="*/ 922608 w 2422397"/>
              <a:gd name="connsiteY54" fmla="*/ 4649785 h 6858000"/>
              <a:gd name="connsiteX55" fmla="*/ 924139 w 2422397"/>
              <a:gd name="connsiteY55" fmla="*/ 4631605 h 6858000"/>
              <a:gd name="connsiteX56" fmla="*/ 985938 w 2422397"/>
              <a:gd name="connsiteY56" fmla="*/ 4515358 h 6858000"/>
              <a:gd name="connsiteX57" fmla="*/ 1011638 w 2422397"/>
              <a:gd name="connsiteY57" fmla="*/ 4352312 h 6858000"/>
              <a:gd name="connsiteX58" fmla="*/ 1049579 w 2422397"/>
              <a:gd name="connsiteY58" fmla="*/ 4237953 h 6858000"/>
              <a:gd name="connsiteX59" fmla="*/ 1041314 w 2422397"/>
              <a:gd name="connsiteY59" fmla="*/ 4139706 h 6858000"/>
              <a:gd name="connsiteX60" fmla="*/ 1049328 w 2422397"/>
              <a:gd name="connsiteY60" fmla="*/ 4134671 h 6858000"/>
              <a:gd name="connsiteX61" fmla="*/ 1061133 w 2422397"/>
              <a:gd name="connsiteY61" fmla="*/ 4074160 h 6858000"/>
              <a:gd name="connsiteX62" fmla="*/ 1059121 w 2422397"/>
              <a:gd name="connsiteY62" fmla="*/ 3844497 h 6858000"/>
              <a:gd name="connsiteX63" fmla="*/ 1083386 w 2422397"/>
              <a:gd name="connsiteY63" fmla="*/ 3726730 h 6858000"/>
              <a:gd name="connsiteX64" fmla="*/ 1098990 w 2422397"/>
              <a:gd name="connsiteY64" fmla="*/ 3687782 h 6858000"/>
              <a:gd name="connsiteX65" fmla="*/ 1147140 w 2422397"/>
              <a:gd name="connsiteY65" fmla="*/ 3543810 h 6858000"/>
              <a:gd name="connsiteX66" fmla="*/ 1179877 w 2422397"/>
              <a:gd name="connsiteY66" fmla="*/ 3441984 h 6858000"/>
              <a:gd name="connsiteX67" fmla="*/ 1217096 w 2422397"/>
              <a:gd name="connsiteY67" fmla="*/ 3354156 h 6858000"/>
              <a:gd name="connsiteX68" fmla="*/ 1232811 w 2422397"/>
              <a:gd name="connsiteY68" fmla="*/ 3301153 h 6858000"/>
              <a:gd name="connsiteX69" fmla="*/ 1281985 w 2422397"/>
              <a:gd name="connsiteY69" fmla="*/ 3158933 h 6858000"/>
              <a:gd name="connsiteX70" fmla="*/ 1335997 w 2422397"/>
              <a:gd name="connsiteY70" fmla="*/ 3018423 h 6858000"/>
              <a:gd name="connsiteX71" fmla="*/ 1394864 w 2422397"/>
              <a:gd name="connsiteY71" fmla="*/ 2946152 h 6858000"/>
              <a:gd name="connsiteX72" fmla="*/ 1436360 w 2422397"/>
              <a:gd name="connsiteY72" fmla="*/ 2829469 h 6858000"/>
              <a:gd name="connsiteX73" fmla="*/ 1447242 w 2422397"/>
              <a:gd name="connsiteY73" fmla="*/ 2811546 h 6858000"/>
              <a:gd name="connsiteX74" fmla="*/ 1449881 w 2422397"/>
              <a:gd name="connsiteY74" fmla="*/ 2781535 h 6858000"/>
              <a:gd name="connsiteX75" fmla="*/ 1459218 w 2422397"/>
              <a:gd name="connsiteY75" fmla="*/ 2660724 h 6858000"/>
              <a:gd name="connsiteX76" fmla="*/ 1483504 w 2422397"/>
              <a:gd name="connsiteY76" fmla="*/ 2560980 h 6858000"/>
              <a:gd name="connsiteX77" fmla="*/ 1497362 w 2422397"/>
              <a:gd name="connsiteY77" fmla="*/ 2456303 h 6858000"/>
              <a:gd name="connsiteX78" fmla="*/ 1507343 w 2422397"/>
              <a:gd name="connsiteY78" fmla="*/ 2357874 h 6858000"/>
              <a:gd name="connsiteX79" fmla="*/ 1540772 w 2422397"/>
              <a:gd name="connsiteY79" fmla="*/ 2256097 h 6858000"/>
              <a:gd name="connsiteX80" fmla="*/ 1569381 w 2422397"/>
              <a:gd name="connsiteY80" fmla="*/ 2165158 h 6858000"/>
              <a:gd name="connsiteX81" fmla="*/ 1576109 w 2422397"/>
              <a:gd name="connsiteY81" fmla="*/ 2078660 h 6858000"/>
              <a:gd name="connsiteX82" fmla="*/ 1564751 w 2422397"/>
              <a:gd name="connsiteY82" fmla="*/ 2009574 h 6858000"/>
              <a:gd name="connsiteX83" fmla="*/ 1571917 w 2422397"/>
              <a:gd name="connsiteY83" fmla="*/ 1903700 h 6858000"/>
              <a:gd name="connsiteX84" fmla="*/ 1564944 w 2422397"/>
              <a:gd name="connsiteY84" fmla="*/ 1821321 h 6858000"/>
              <a:gd name="connsiteX85" fmla="*/ 1579022 w 2422397"/>
              <a:gd name="connsiteY85" fmla="*/ 1718757 h 6858000"/>
              <a:gd name="connsiteX86" fmla="*/ 1590196 w 2422397"/>
              <a:gd name="connsiteY86" fmla="*/ 1595914 h 6858000"/>
              <a:gd name="connsiteX87" fmla="*/ 1624363 w 2422397"/>
              <a:gd name="connsiteY87" fmla="*/ 1502483 h 6858000"/>
              <a:gd name="connsiteX88" fmla="*/ 1631539 w 2422397"/>
              <a:gd name="connsiteY88" fmla="*/ 1431520 h 6858000"/>
              <a:gd name="connsiteX89" fmla="*/ 1646296 w 2422397"/>
              <a:gd name="connsiteY89" fmla="*/ 1333057 h 6858000"/>
              <a:gd name="connsiteX90" fmla="*/ 1696091 w 2422397"/>
              <a:gd name="connsiteY90" fmla="*/ 1202078 h 6858000"/>
              <a:gd name="connsiteX91" fmla="*/ 1706993 w 2422397"/>
              <a:gd name="connsiteY91" fmla="*/ 1104797 h 6858000"/>
              <a:gd name="connsiteX92" fmla="*/ 1777273 w 2422397"/>
              <a:gd name="connsiteY92" fmla="*/ 916268 h 6858000"/>
              <a:gd name="connsiteX93" fmla="*/ 1850836 w 2422397"/>
              <a:gd name="connsiteY93" fmla="*/ 825516 h 6858000"/>
              <a:gd name="connsiteX94" fmla="*/ 1911831 w 2422397"/>
              <a:gd name="connsiteY94" fmla="*/ 696577 h 6858000"/>
              <a:gd name="connsiteX95" fmla="*/ 1942209 w 2422397"/>
              <a:gd name="connsiteY95" fmla="*/ 575807 h 6858000"/>
              <a:gd name="connsiteX96" fmla="*/ 1951374 w 2422397"/>
              <a:gd name="connsiteY96" fmla="*/ 556682 h 6858000"/>
              <a:gd name="connsiteX97" fmla="*/ 1951170 w 2422397"/>
              <a:gd name="connsiteY97" fmla="*/ 526639 h 6858000"/>
              <a:gd name="connsiteX98" fmla="*/ 1949059 w 2422397"/>
              <a:gd name="connsiteY98" fmla="*/ 405872 h 6858000"/>
              <a:gd name="connsiteX99" fmla="*/ 1954018 w 2422397"/>
              <a:gd name="connsiteY99" fmla="*/ 307622 h 6858000"/>
              <a:gd name="connsiteX100" fmla="*/ 1967790 w 2422397"/>
              <a:gd name="connsiteY100" fmla="*/ 198682 h 6858000"/>
              <a:gd name="connsiteX101" fmla="*/ 1971093 w 2422397"/>
              <a:gd name="connsiteY101" fmla="*/ 127747 h 6858000"/>
              <a:gd name="connsiteX102" fmla="*/ 1951841 w 2422397"/>
              <a:gd name="connsiteY102" fmla="*/ 4678 h 6858000"/>
              <a:gd name="connsiteX103" fmla="*/ 1953649 w 2422397"/>
              <a:gd name="connsiteY103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68724 w 2422397"/>
              <a:gd name="connsiteY8" fmla="*/ 6547069 h 6858000"/>
              <a:gd name="connsiteX9" fmla="*/ 199197 w 2422397"/>
              <a:gd name="connsiteY9" fmla="*/ 6509743 h 6858000"/>
              <a:gd name="connsiteX10" fmla="*/ 247224 w 2422397"/>
              <a:gd name="connsiteY10" fmla="*/ 6455839 h 6858000"/>
              <a:gd name="connsiteX11" fmla="*/ 270687 w 2422397"/>
              <a:gd name="connsiteY11" fmla="*/ 6418363 h 6858000"/>
              <a:gd name="connsiteX12" fmla="*/ 339376 w 2422397"/>
              <a:gd name="connsiteY12" fmla="*/ 6322934 h 6858000"/>
              <a:gd name="connsiteX13" fmla="*/ 443949 w 2422397"/>
              <a:gd name="connsiteY13" fmla="*/ 6218313 h 6858000"/>
              <a:gd name="connsiteX14" fmla="*/ 478259 w 2422397"/>
              <a:gd name="connsiteY14" fmla="*/ 6183918 h 6858000"/>
              <a:gd name="connsiteX15" fmla="*/ 482177 w 2422397"/>
              <a:gd name="connsiteY15" fmla="*/ 6173358 h 6858000"/>
              <a:gd name="connsiteX16" fmla="*/ 482556 w 2422397"/>
              <a:gd name="connsiteY16" fmla="*/ 6173443 h 6858000"/>
              <a:gd name="connsiteX17" fmla="*/ 485673 w 2422397"/>
              <a:gd name="connsiteY17" fmla="*/ 6162875 h 6858000"/>
              <a:gd name="connsiteX18" fmla="*/ 524588 w 2422397"/>
              <a:gd name="connsiteY18" fmla="*/ 6111327 h 6858000"/>
              <a:gd name="connsiteX19" fmla="*/ 547843 w 2422397"/>
              <a:gd name="connsiteY19" fmla="*/ 6075666 h 6858000"/>
              <a:gd name="connsiteX20" fmla="*/ 562259 w 2422397"/>
              <a:gd name="connsiteY20" fmla="*/ 6054865 h 6858000"/>
              <a:gd name="connsiteX21" fmla="*/ 571463 w 2422397"/>
              <a:gd name="connsiteY21" fmla="*/ 6045606 h 6858000"/>
              <a:gd name="connsiteX22" fmla="*/ 584071 w 2422397"/>
              <a:gd name="connsiteY22" fmla="*/ 5992286 h 6858000"/>
              <a:gd name="connsiteX23" fmla="*/ 587812 w 2422397"/>
              <a:gd name="connsiteY23" fmla="*/ 5987907 h 6858000"/>
              <a:gd name="connsiteX24" fmla="*/ 592115 w 2422397"/>
              <a:gd name="connsiteY24" fmla="*/ 5949187 h 6858000"/>
              <a:gd name="connsiteX25" fmla="*/ 595889 w 2422397"/>
              <a:gd name="connsiteY25" fmla="*/ 5931081 h 6858000"/>
              <a:gd name="connsiteX26" fmla="*/ 593758 w 2422397"/>
              <a:gd name="connsiteY26" fmla="*/ 5922047 h 6858000"/>
              <a:gd name="connsiteX27" fmla="*/ 600949 w 2422397"/>
              <a:gd name="connsiteY27" fmla="*/ 5897316 h 6858000"/>
              <a:gd name="connsiteX28" fmla="*/ 602981 w 2422397"/>
              <a:gd name="connsiteY28" fmla="*/ 5895955 h 6858000"/>
              <a:gd name="connsiteX29" fmla="*/ 604430 w 2422397"/>
              <a:gd name="connsiteY29" fmla="*/ 5870052 h 6858000"/>
              <a:gd name="connsiteX30" fmla="*/ 631983 w 2422397"/>
              <a:gd name="connsiteY30" fmla="*/ 5814475 h 6858000"/>
              <a:gd name="connsiteX31" fmla="*/ 699739 w 2422397"/>
              <a:gd name="connsiteY31" fmla="*/ 5516509 h 6858000"/>
              <a:gd name="connsiteX32" fmla="*/ 723657 w 2422397"/>
              <a:gd name="connsiteY32" fmla="*/ 5356170 h 6858000"/>
              <a:gd name="connsiteX33" fmla="*/ 723661 w 2422397"/>
              <a:gd name="connsiteY33" fmla="*/ 5356076 h 6858000"/>
              <a:gd name="connsiteX34" fmla="*/ 725358 w 2422397"/>
              <a:gd name="connsiteY34" fmla="*/ 5309193 h 6858000"/>
              <a:gd name="connsiteX35" fmla="*/ 726926 w 2422397"/>
              <a:gd name="connsiteY35" fmla="*/ 5311182 h 6858000"/>
              <a:gd name="connsiteX36" fmla="*/ 727761 w 2422397"/>
              <a:gd name="connsiteY36" fmla="*/ 5304702 h 6858000"/>
              <a:gd name="connsiteX37" fmla="*/ 732974 w 2422397"/>
              <a:gd name="connsiteY37" fmla="*/ 5303522 h 6858000"/>
              <a:gd name="connsiteX38" fmla="*/ 762873 w 2422397"/>
              <a:gd name="connsiteY38" fmla="*/ 5269094 h 6858000"/>
              <a:gd name="connsiteX39" fmla="*/ 784867 w 2422397"/>
              <a:gd name="connsiteY39" fmla="*/ 5235785 h 6858000"/>
              <a:gd name="connsiteX40" fmla="*/ 796271 w 2422397"/>
              <a:gd name="connsiteY40" fmla="*/ 5175473 h 6858000"/>
              <a:gd name="connsiteX41" fmla="*/ 821529 w 2422397"/>
              <a:gd name="connsiteY41" fmla="*/ 5012929 h 6858000"/>
              <a:gd name="connsiteX42" fmla="*/ 846340 w 2422397"/>
              <a:gd name="connsiteY42" fmla="*/ 4944976 h 6858000"/>
              <a:gd name="connsiteX43" fmla="*/ 840157 w 2422397"/>
              <a:gd name="connsiteY43" fmla="*/ 4872869 h 6858000"/>
              <a:gd name="connsiteX44" fmla="*/ 855718 w 2422397"/>
              <a:gd name="connsiteY44" fmla="*/ 4850916 h 6858000"/>
              <a:gd name="connsiteX45" fmla="*/ 858709 w 2422397"/>
              <a:gd name="connsiteY45" fmla="*/ 4847264 h 6858000"/>
              <a:gd name="connsiteX46" fmla="*/ 863990 w 2422397"/>
              <a:gd name="connsiteY46" fmla="*/ 4829718 h 6858000"/>
              <a:gd name="connsiteX47" fmla="*/ 873842 w 2422397"/>
              <a:gd name="connsiteY47" fmla="*/ 4828439 h 6858000"/>
              <a:gd name="connsiteX48" fmla="*/ 887779 w 2422397"/>
              <a:gd name="connsiteY48" fmla="*/ 4804655 h 6858000"/>
              <a:gd name="connsiteX49" fmla="*/ 893894 w 2422397"/>
              <a:gd name="connsiteY49" fmla="*/ 4777060 h 6858000"/>
              <a:gd name="connsiteX50" fmla="*/ 883546 w 2422397"/>
              <a:gd name="connsiteY50" fmla="*/ 4777089 h 6858000"/>
              <a:gd name="connsiteX51" fmla="*/ 883812 w 2422397"/>
              <a:gd name="connsiteY51" fmla="*/ 4774559 h 6858000"/>
              <a:gd name="connsiteX52" fmla="*/ 903401 w 2422397"/>
              <a:gd name="connsiteY52" fmla="*/ 4679442 h 6858000"/>
              <a:gd name="connsiteX53" fmla="*/ 916253 w 2422397"/>
              <a:gd name="connsiteY53" fmla="*/ 4651970 h 6858000"/>
              <a:gd name="connsiteX54" fmla="*/ 922608 w 2422397"/>
              <a:gd name="connsiteY54" fmla="*/ 4649785 h 6858000"/>
              <a:gd name="connsiteX55" fmla="*/ 924139 w 2422397"/>
              <a:gd name="connsiteY55" fmla="*/ 4631605 h 6858000"/>
              <a:gd name="connsiteX56" fmla="*/ 985938 w 2422397"/>
              <a:gd name="connsiteY56" fmla="*/ 4515358 h 6858000"/>
              <a:gd name="connsiteX57" fmla="*/ 1011638 w 2422397"/>
              <a:gd name="connsiteY57" fmla="*/ 4352312 h 6858000"/>
              <a:gd name="connsiteX58" fmla="*/ 1049579 w 2422397"/>
              <a:gd name="connsiteY58" fmla="*/ 4237953 h 6858000"/>
              <a:gd name="connsiteX59" fmla="*/ 1041314 w 2422397"/>
              <a:gd name="connsiteY59" fmla="*/ 4139706 h 6858000"/>
              <a:gd name="connsiteX60" fmla="*/ 1049328 w 2422397"/>
              <a:gd name="connsiteY60" fmla="*/ 4134671 h 6858000"/>
              <a:gd name="connsiteX61" fmla="*/ 1061133 w 2422397"/>
              <a:gd name="connsiteY61" fmla="*/ 4074160 h 6858000"/>
              <a:gd name="connsiteX62" fmla="*/ 1059121 w 2422397"/>
              <a:gd name="connsiteY62" fmla="*/ 3844497 h 6858000"/>
              <a:gd name="connsiteX63" fmla="*/ 1083386 w 2422397"/>
              <a:gd name="connsiteY63" fmla="*/ 3726730 h 6858000"/>
              <a:gd name="connsiteX64" fmla="*/ 1098990 w 2422397"/>
              <a:gd name="connsiteY64" fmla="*/ 3687782 h 6858000"/>
              <a:gd name="connsiteX65" fmla="*/ 1147140 w 2422397"/>
              <a:gd name="connsiteY65" fmla="*/ 3543810 h 6858000"/>
              <a:gd name="connsiteX66" fmla="*/ 1179877 w 2422397"/>
              <a:gd name="connsiteY66" fmla="*/ 3441984 h 6858000"/>
              <a:gd name="connsiteX67" fmla="*/ 1217096 w 2422397"/>
              <a:gd name="connsiteY67" fmla="*/ 3354156 h 6858000"/>
              <a:gd name="connsiteX68" fmla="*/ 1232811 w 2422397"/>
              <a:gd name="connsiteY68" fmla="*/ 3301153 h 6858000"/>
              <a:gd name="connsiteX69" fmla="*/ 1281985 w 2422397"/>
              <a:gd name="connsiteY69" fmla="*/ 3158933 h 6858000"/>
              <a:gd name="connsiteX70" fmla="*/ 1335997 w 2422397"/>
              <a:gd name="connsiteY70" fmla="*/ 3018423 h 6858000"/>
              <a:gd name="connsiteX71" fmla="*/ 1394864 w 2422397"/>
              <a:gd name="connsiteY71" fmla="*/ 2946152 h 6858000"/>
              <a:gd name="connsiteX72" fmla="*/ 1436360 w 2422397"/>
              <a:gd name="connsiteY72" fmla="*/ 2829469 h 6858000"/>
              <a:gd name="connsiteX73" fmla="*/ 1447242 w 2422397"/>
              <a:gd name="connsiteY73" fmla="*/ 2811546 h 6858000"/>
              <a:gd name="connsiteX74" fmla="*/ 1449881 w 2422397"/>
              <a:gd name="connsiteY74" fmla="*/ 2781535 h 6858000"/>
              <a:gd name="connsiteX75" fmla="*/ 1459218 w 2422397"/>
              <a:gd name="connsiteY75" fmla="*/ 2660724 h 6858000"/>
              <a:gd name="connsiteX76" fmla="*/ 1483504 w 2422397"/>
              <a:gd name="connsiteY76" fmla="*/ 2560980 h 6858000"/>
              <a:gd name="connsiteX77" fmla="*/ 1519801 w 2422397"/>
              <a:gd name="connsiteY77" fmla="*/ 2467523 h 6858000"/>
              <a:gd name="connsiteX78" fmla="*/ 1507343 w 2422397"/>
              <a:gd name="connsiteY78" fmla="*/ 2357874 h 6858000"/>
              <a:gd name="connsiteX79" fmla="*/ 1540772 w 2422397"/>
              <a:gd name="connsiteY79" fmla="*/ 2256097 h 6858000"/>
              <a:gd name="connsiteX80" fmla="*/ 1569381 w 2422397"/>
              <a:gd name="connsiteY80" fmla="*/ 2165158 h 6858000"/>
              <a:gd name="connsiteX81" fmla="*/ 1576109 w 2422397"/>
              <a:gd name="connsiteY81" fmla="*/ 2078660 h 6858000"/>
              <a:gd name="connsiteX82" fmla="*/ 1564751 w 2422397"/>
              <a:gd name="connsiteY82" fmla="*/ 2009574 h 6858000"/>
              <a:gd name="connsiteX83" fmla="*/ 1571917 w 2422397"/>
              <a:gd name="connsiteY83" fmla="*/ 1903700 h 6858000"/>
              <a:gd name="connsiteX84" fmla="*/ 1564944 w 2422397"/>
              <a:gd name="connsiteY84" fmla="*/ 1821321 h 6858000"/>
              <a:gd name="connsiteX85" fmla="*/ 1579022 w 2422397"/>
              <a:gd name="connsiteY85" fmla="*/ 1718757 h 6858000"/>
              <a:gd name="connsiteX86" fmla="*/ 1590196 w 2422397"/>
              <a:gd name="connsiteY86" fmla="*/ 1595914 h 6858000"/>
              <a:gd name="connsiteX87" fmla="*/ 1624363 w 2422397"/>
              <a:gd name="connsiteY87" fmla="*/ 1502483 h 6858000"/>
              <a:gd name="connsiteX88" fmla="*/ 1631539 w 2422397"/>
              <a:gd name="connsiteY88" fmla="*/ 1431520 h 6858000"/>
              <a:gd name="connsiteX89" fmla="*/ 1646296 w 2422397"/>
              <a:gd name="connsiteY89" fmla="*/ 1333057 h 6858000"/>
              <a:gd name="connsiteX90" fmla="*/ 1696091 w 2422397"/>
              <a:gd name="connsiteY90" fmla="*/ 1202078 h 6858000"/>
              <a:gd name="connsiteX91" fmla="*/ 1706993 w 2422397"/>
              <a:gd name="connsiteY91" fmla="*/ 1104797 h 6858000"/>
              <a:gd name="connsiteX92" fmla="*/ 1777273 w 2422397"/>
              <a:gd name="connsiteY92" fmla="*/ 916268 h 6858000"/>
              <a:gd name="connsiteX93" fmla="*/ 1850836 w 2422397"/>
              <a:gd name="connsiteY93" fmla="*/ 825516 h 6858000"/>
              <a:gd name="connsiteX94" fmla="*/ 1911831 w 2422397"/>
              <a:gd name="connsiteY94" fmla="*/ 696577 h 6858000"/>
              <a:gd name="connsiteX95" fmla="*/ 1942209 w 2422397"/>
              <a:gd name="connsiteY95" fmla="*/ 575807 h 6858000"/>
              <a:gd name="connsiteX96" fmla="*/ 1951374 w 2422397"/>
              <a:gd name="connsiteY96" fmla="*/ 556682 h 6858000"/>
              <a:gd name="connsiteX97" fmla="*/ 1951170 w 2422397"/>
              <a:gd name="connsiteY97" fmla="*/ 526639 h 6858000"/>
              <a:gd name="connsiteX98" fmla="*/ 1949059 w 2422397"/>
              <a:gd name="connsiteY98" fmla="*/ 405872 h 6858000"/>
              <a:gd name="connsiteX99" fmla="*/ 1954018 w 2422397"/>
              <a:gd name="connsiteY99" fmla="*/ 307622 h 6858000"/>
              <a:gd name="connsiteX100" fmla="*/ 1967790 w 2422397"/>
              <a:gd name="connsiteY100" fmla="*/ 198682 h 6858000"/>
              <a:gd name="connsiteX101" fmla="*/ 1971093 w 2422397"/>
              <a:gd name="connsiteY101" fmla="*/ 127747 h 6858000"/>
              <a:gd name="connsiteX102" fmla="*/ 1951841 w 2422397"/>
              <a:gd name="connsiteY102" fmla="*/ 4678 h 6858000"/>
              <a:gd name="connsiteX103" fmla="*/ 1953649 w 2422397"/>
              <a:gd name="connsiteY103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68724 w 2422397"/>
              <a:gd name="connsiteY8" fmla="*/ 6547069 h 6858000"/>
              <a:gd name="connsiteX9" fmla="*/ 199197 w 2422397"/>
              <a:gd name="connsiteY9" fmla="*/ 6509743 h 6858000"/>
              <a:gd name="connsiteX10" fmla="*/ 247224 w 2422397"/>
              <a:gd name="connsiteY10" fmla="*/ 6455839 h 6858000"/>
              <a:gd name="connsiteX11" fmla="*/ 270687 w 2422397"/>
              <a:gd name="connsiteY11" fmla="*/ 6418363 h 6858000"/>
              <a:gd name="connsiteX12" fmla="*/ 339376 w 2422397"/>
              <a:gd name="connsiteY12" fmla="*/ 6322934 h 6858000"/>
              <a:gd name="connsiteX13" fmla="*/ 443949 w 2422397"/>
              <a:gd name="connsiteY13" fmla="*/ 6218313 h 6858000"/>
              <a:gd name="connsiteX14" fmla="*/ 478259 w 2422397"/>
              <a:gd name="connsiteY14" fmla="*/ 6183918 h 6858000"/>
              <a:gd name="connsiteX15" fmla="*/ 482177 w 2422397"/>
              <a:gd name="connsiteY15" fmla="*/ 6173358 h 6858000"/>
              <a:gd name="connsiteX16" fmla="*/ 482556 w 2422397"/>
              <a:gd name="connsiteY16" fmla="*/ 6173443 h 6858000"/>
              <a:gd name="connsiteX17" fmla="*/ 485673 w 2422397"/>
              <a:gd name="connsiteY17" fmla="*/ 6162875 h 6858000"/>
              <a:gd name="connsiteX18" fmla="*/ 524588 w 2422397"/>
              <a:gd name="connsiteY18" fmla="*/ 6111327 h 6858000"/>
              <a:gd name="connsiteX19" fmla="*/ 547843 w 2422397"/>
              <a:gd name="connsiteY19" fmla="*/ 6075666 h 6858000"/>
              <a:gd name="connsiteX20" fmla="*/ 562259 w 2422397"/>
              <a:gd name="connsiteY20" fmla="*/ 6054865 h 6858000"/>
              <a:gd name="connsiteX21" fmla="*/ 571463 w 2422397"/>
              <a:gd name="connsiteY21" fmla="*/ 6045606 h 6858000"/>
              <a:gd name="connsiteX22" fmla="*/ 584071 w 2422397"/>
              <a:gd name="connsiteY22" fmla="*/ 5992286 h 6858000"/>
              <a:gd name="connsiteX23" fmla="*/ 587812 w 2422397"/>
              <a:gd name="connsiteY23" fmla="*/ 5987907 h 6858000"/>
              <a:gd name="connsiteX24" fmla="*/ 592115 w 2422397"/>
              <a:gd name="connsiteY24" fmla="*/ 5949187 h 6858000"/>
              <a:gd name="connsiteX25" fmla="*/ 595889 w 2422397"/>
              <a:gd name="connsiteY25" fmla="*/ 5931081 h 6858000"/>
              <a:gd name="connsiteX26" fmla="*/ 593758 w 2422397"/>
              <a:gd name="connsiteY26" fmla="*/ 5922047 h 6858000"/>
              <a:gd name="connsiteX27" fmla="*/ 600949 w 2422397"/>
              <a:gd name="connsiteY27" fmla="*/ 5897316 h 6858000"/>
              <a:gd name="connsiteX28" fmla="*/ 602981 w 2422397"/>
              <a:gd name="connsiteY28" fmla="*/ 5895955 h 6858000"/>
              <a:gd name="connsiteX29" fmla="*/ 604430 w 2422397"/>
              <a:gd name="connsiteY29" fmla="*/ 5870052 h 6858000"/>
              <a:gd name="connsiteX30" fmla="*/ 631983 w 2422397"/>
              <a:gd name="connsiteY30" fmla="*/ 5814475 h 6858000"/>
              <a:gd name="connsiteX31" fmla="*/ 699739 w 2422397"/>
              <a:gd name="connsiteY31" fmla="*/ 5516509 h 6858000"/>
              <a:gd name="connsiteX32" fmla="*/ 723657 w 2422397"/>
              <a:gd name="connsiteY32" fmla="*/ 5356170 h 6858000"/>
              <a:gd name="connsiteX33" fmla="*/ 723661 w 2422397"/>
              <a:gd name="connsiteY33" fmla="*/ 5356076 h 6858000"/>
              <a:gd name="connsiteX34" fmla="*/ 725358 w 2422397"/>
              <a:gd name="connsiteY34" fmla="*/ 5309193 h 6858000"/>
              <a:gd name="connsiteX35" fmla="*/ 726926 w 2422397"/>
              <a:gd name="connsiteY35" fmla="*/ 5311182 h 6858000"/>
              <a:gd name="connsiteX36" fmla="*/ 727761 w 2422397"/>
              <a:gd name="connsiteY36" fmla="*/ 5304702 h 6858000"/>
              <a:gd name="connsiteX37" fmla="*/ 732974 w 2422397"/>
              <a:gd name="connsiteY37" fmla="*/ 5303522 h 6858000"/>
              <a:gd name="connsiteX38" fmla="*/ 762873 w 2422397"/>
              <a:gd name="connsiteY38" fmla="*/ 5269094 h 6858000"/>
              <a:gd name="connsiteX39" fmla="*/ 784867 w 2422397"/>
              <a:gd name="connsiteY39" fmla="*/ 5235785 h 6858000"/>
              <a:gd name="connsiteX40" fmla="*/ 796271 w 2422397"/>
              <a:gd name="connsiteY40" fmla="*/ 5175473 h 6858000"/>
              <a:gd name="connsiteX41" fmla="*/ 821529 w 2422397"/>
              <a:gd name="connsiteY41" fmla="*/ 5012929 h 6858000"/>
              <a:gd name="connsiteX42" fmla="*/ 846340 w 2422397"/>
              <a:gd name="connsiteY42" fmla="*/ 4944976 h 6858000"/>
              <a:gd name="connsiteX43" fmla="*/ 840157 w 2422397"/>
              <a:gd name="connsiteY43" fmla="*/ 4872869 h 6858000"/>
              <a:gd name="connsiteX44" fmla="*/ 855718 w 2422397"/>
              <a:gd name="connsiteY44" fmla="*/ 4850916 h 6858000"/>
              <a:gd name="connsiteX45" fmla="*/ 858709 w 2422397"/>
              <a:gd name="connsiteY45" fmla="*/ 4847264 h 6858000"/>
              <a:gd name="connsiteX46" fmla="*/ 863990 w 2422397"/>
              <a:gd name="connsiteY46" fmla="*/ 4829718 h 6858000"/>
              <a:gd name="connsiteX47" fmla="*/ 873842 w 2422397"/>
              <a:gd name="connsiteY47" fmla="*/ 4828439 h 6858000"/>
              <a:gd name="connsiteX48" fmla="*/ 887779 w 2422397"/>
              <a:gd name="connsiteY48" fmla="*/ 4804655 h 6858000"/>
              <a:gd name="connsiteX49" fmla="*/ 893894 w 2422397"/>
              <a:gd name="connsiteY49" fmla="*/ 4777060 h 6858000"/>
              <a:gd name="connsiteX50" fmla="*/ 883546 w 2422397"/>
              <a:gd name="connsiteY50" fmla="*/ 4777089 h 6858000"/>
              <a:gd name="connsiteX51" fmla="*/ 883812 w 2422397"/>
              <a:gd name="connsiteY51" fmla="*/ 4774559 h 6858000"/>
              <a:gd name="connsiteX52" fmla="*/ 903401 w 2422397"/>
              <a:gd name="connsiteY52" fmla="*/ 4679442 h 6858000"/>
              <a:gd name="connsiteX53" fmla="*/ 916253 w 2422397"/>
              <a:gd name="connsiteY53" fmla="*/ 4651970 h 6858000"/>
              <a:gd name="connsiteX54" fmla="*/ 922608 w 2422397"/>
              <a:gd name="connsiteY54" fmla="*/ 4649785 h 6858000"/>
              <a:gd name="connsiteX55" fmla="*/ 924139 w 2422397"/>
              <a:gd name="connsiteY55" fmla="*/ 4631605 h 6858000"/>
              <a:gd name="connsiteX56" fmla="*/ 985938 w 2422397"/>
              <a:gd name="connsiteY56" fmla="*/ 4515358 h 6858000"/>
              <a:gd name="connsiteX57" fmla="*/ 1011638 w 2422397"/>
              <a:gd name="connsiteY57" fmla="*/ 4352312 h 6858000"/>
              <a:gd name="connsiteX58" fmla="*/ 1049579 w 2422397"/>
              <a:gd name="connsiteY58" fmla="*/ 4237953 h 6858000"/>
              <a:gd name="connsiteX59" fmla="*/ 1041314 w 2422397"/>
              <a:gd name="connsiteY59" fmla="*/ 4139706 h 6858000"/>
              <a:gd name="connsiteX60" fmla="*/ 1049328 w 2422397"/>
              <a:gd name="connsiteY60" fmla="*/ 4134671 h 6858000"/>
              <a:gd name="connsiteX61" fmla="*/ 1061133 w 2422397"/>
              <a:gd name="connsiteY61" fmla="*/ 4074160 h 6858000"/>
              <a:gd name="connsiteX62" fmla="*/ 1059121 w 2422397"/>
              <a:gd name="connsiteY62" fmla="*/ 3844497 h 6858000"/>
              <a:gd name="connsiteX63" fmla="*/ 1083386 w 2422397"/>
              <a:gd name="connsiteY63" fmla="*/ 3726730 h 6858000"/>
              <a:gd name="connsiteX64" fmla="*/ 1098990 w 2422397"/>
              <a:gd name="connsiteY64" fmla="*/ 3687782 h 6858000"/>
              <a:gd name="connsiteX65" fmla="*/ 1147140 w 2422397"/>
              <a:gd name="connsiteY65" fmla="*/ 3543810 h 6858000"/>
              <a:gd name="connsiteX66" fmla="*/ 1179877 w 2422397"/>
              <a:gd name="connsiteY66" fmla="*/ 3441984 h 6858000"/>
              <a:gd name="connsiteX67" fmla="*/ 1217096 w 2422397"/>
              <a:gd name="connsiteY67" fmla="*/ 3354156 h 6858000"/>
              <a:gd name="connsiteX68" fmla="*/ 1232811 w 2422397"/>
              <a:gd name="connsiteY68" fmla="*/ 3301153 h 6858000"/>
              <a:gd name="connsiteX69" fmla="*/ 1281985 w 2422397"/>
              <a:gd name="connsiteY69" fmla="*/ 3158933 h 6858000"/>
              <a:gd name="connsiteX70" fmla="*/ 1335997 w 2422397"/>
              <a:gd name="connsiteY70" fmla="*/ 3018423 h 6858000"/>
              <a:gd name="connsiteX71" fmla="*/ 1394864 w 2422397"/>
              <a:gd name="connsiteY71" fmla="*/ 2946152 h 6858000"/>
              <a:gd name="connsiteX72" fmla="*/ 1436360 w 2422397"/>
              <a:gd name="connsiteY72" fmla="*/ 2829469 h 6858000"/>
              <a:gd name="connsiteX73" fmla="*/ 1447242 w 2422397"/>
              <a:gd name="connsiteY73" fmla="*/ 2811546 h 6858000"/>
              <a:gd name="connsiteX74" fmla="*/ 1449881 w 2422397"/>
              <a:gd name="connsiteY74" fmla="*/ 2781535 h 6858000"/>
              <a:gd name="connsiteX75" fmla="*/ 1459218 w 2422397"/>
              <a:gd name="connsiteY75" fmla="*/ 2660724 h 6858000"/>
              <a:gd name="connsiteX76" fmla="*/ 1483504 w 2422397"/>
              <a:gd name="connsiteY76" fmla="*/ 2560980 h 6858000"/>
              <a:gd name="connsiteX77" fmla="*/ 1519801 w 2422397"/>
              <a:gd name="connsiteY77" fmla="*/ 2467523 h 6858000"/>
              <a:gd name="connsiteX78" fmla="*/ 1507343 w 2422397"/>
              <a:gd name="connsiteY78" fmla="*/ 2357874 h 6858000"/>
              <a:gd name="connsiteX79" fmla="*/ 1540772 w 2422397"/>
              <a:gd name="connsiteY79" fmla="*/ 2256097 h 6858000"/>
              <a:gd name="connsiteX80" fmla="*/ 1569381 w 2422397"/>
              <a:gd name="connsiteY80" fmla="*/ 2165158 h 6858000"/>
              <a:gd name="connsiteX81" fmla="*/ 1576109 w 2422397"/>
              <a:gd name="connsiteY81" fmla="*/ 2078660 h 6858000"/>
              <a:gd name="connsiteX82" fmla="*/ 1564751 w 2422397"/>
              <a:gd name="connsiteY82" fmla="*/ 2009574 h 6858000"/>
              <a:gd name="connsiteX83" fmla="*/ 1571917 w 2422397"/>
              <a:gd name="connsiteY83" fmla="*/ 1903700 h 6858000"/>
              <a:gd name="connsiteX84" fmla="*/ 1564944 w 2422397"/>
              <a:gd name="connsiteY84" fmla="*/ 1821321 h 6858000"/>
              <a:gd name="connsiteX85" fmla="*/ 1579022 w 2422397"/>
              <a:gd name="connsiteY85" fmla="*/ 1718757 h 6858000"/>
              <a:gd name="connsiteX86" fmla="*/ 1590196 w 2422397"/>
              <a:gd name="connsiteY86" fmla="*/ 1595914 h 6858000"/>
              <a:gd name="connsiteX87" fmla="*/ 1624363 w 2422397"/>
              <a:gd name="connsiteY87" fmla="*/ 1502483 h 6858000"/>
              <a:gd name="connsiteX88" fmla="*/ 1631539 w 2422397"/>
              <a:gd name="connsiteY88" fmla="*/ 1431520 h 6858000"/>
              <a:gd name="connsiteX89" fmla="*/ 1646296 w 2422397"/>
              <a:gd name="connsiteY89" fmla="*/ 1333057 h 6858000"/>
              <a:gd name="connsiteX90" fmla="*/ 1696091 w 2422397"/>
              <a:gd name="connsiteY90" fmla="*/ 1202078 h 6858000"/>
              <a:gd name="connsiteX91" fmla="*/ 1706993 w 2422397"/>
              <a:gd name="connsiteY91" fmla="*/ 1104797 h 6858000"/>
              <a:gd name="connsiteX92" fmla="*/ 1777273 w 2422397"/>
              <a:gd name="connsiteY92" fmla="*/ 916268 h 6858000"/>
              <a:gd name="connsiteX93" fmla="*/ 1850836 w 2422397"/>
              <a:gd name="connsiteY93" fmla="*/ 825516 h 6858000"/>
              <a:gd name="connsiteX94" fmla="*/ 1911831 w 2422397"/>
              <a:gd name="connsiteY94" fmla="*/ 696577 h 6858000"/>
              <a:gd name="connsiteX95" fmla="*/ 1942209 w 2422397"/>
              <a:gd name="connsiteY95" fmla="*/ 575807 h 6858000"/>
              <a:gd name="connsiteX96" fmla="*/ 1951374 w 2422397"/>
              <a:gd name="connsiteY96" fmla="*/ 556682 h 6858000"/>
              <a:gd name="connsiteX97" fmla="*/ 1951170 w 2422397"/>
              <a:gd name="connsiteY97" fmla="*/ 526639 h 6858000"/>
              <a:gd name="connsiteX98" fmla="*/ 1949059 w 2422397"/>
              <a:gd name="connsiteY98" fmla="*/ 405872 h 6858000"/>
              <a:gd name="connsiteX99" fmla="*/ 1954018 w 2422397"/>
              <a:gd name="connsiteY99" fmla="*/ 307622 h 6858000"/>
              <a:gd name="connsiteX100" fmla="*/ 1967790 w 2422397"/>
              <a:gd name="connsiteY100" fmla="*/ 198682 h 6858000"/>
              <a:gd name="connsiteX101" fmla="*/ 1971093 w 2422397"/>
              <a:gd name="connsiteY101" fmla="*/ 127747 h 6858000"/>
              <a:gd name="connsiteX102" fmla="*/ 1951841 w 2422397"/>
              <a:gd name="connsiteY102" fmla="*/ 4678 h 6858000"/>
              <a:gd name="connsiteX103" fmla="*/ 1953649 w 2422397"/>
              <a:gd name="connsiteY103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68724 w 2422397"/>
              <a:gd name="connsiteY8" fmla="*/ 6547069 h 6858000"/>
              <a:gd name="connsiteX9" fmla="*/ 199197 w 2422397"/>
              <a:gd name="connsiteY9" fmla="*/ 6509743 h 6858000"/>
              <a:gd name="connsiteX10" fmla="*/ 247224 w 2422397"/>
              <a:gd name="connsiteY10" fmla="*/ 6455839 h 6858000"/>
              <a:gd name="connsiteX11" fmla="*/ 270687 w 2422397"/>
              <a:gd name="connsiteY11" fmla="*/ 6418363 h 6858000"/>
              <a:gd name="connsiteX12" fmla="*/ 339376 w 2422397"/>
              <a:gd name="connsiteY12" fmla="*/ 6322934 h 6858000"/>
              <a:gd name="connsiteX13" fmla="*/ 443949 w 2422397"/>
              <a:gd name="connsiteY13" fmla="*/ 6218313 h 6858000"/>
              <a:gd name="connsiteX14" fmla="*/ 478259 w 2422397"/>
              <a:gd name="connsiteY14" fmla="*/ 6183918 h 6858000"/>
              <a:gd name="connsiteX15" fmla="*/ 482177 w 2422397"/>
              <a:gd name="connsiteY15" fmla="*/ 6173358 h 6858000"/>
              <a:gd name="connsiteX16" fmla="*/ 482556 w 2422397"/>
              <a:gd name="connsiteY16" fmla="*/ 6173443 h 6858000"/>
              <a:gd name="connsiteX17" fmla="*/ 485673 w 2422397"/>
              <a:gd name="connsiteY17" fmla="*/ 6162875 h 6858000"/>
              <a:gd name="connsiteX18" fmla="*/ 524588 w 2422397"/>
              <a:gd name="connsiteY18" fmla="*/ 6111327 h 6858000"/>
              <a:gd name="connsiteX19" fmla="*/ 547843 w 2422397"/>
              <a:gd name="connsiteY19" fmla="*/ 6075666 h 6858000"/>
              <a:gd name="connsiteX20" fmla="*/ 562259 w 2422397"/>
              <a:gd name="connsiteY20" fmla="*/ 6054865 h 6858000"/>
              <a:gd name="connsiteX21" fmla="*/ 571463 w 2422397"/>
              <a:gd name="connsiteY21" fmla="*/ 6045606 h 6858000"/>
              <a:gd name="connsiteX22" fmla="*/ 584071 w 2422397"/>
              <a:gd name="connsiteY22" fmla="*/ 5992286 h 6858000"/>
              <a:gd name="connsiteX23" fmla="*/ 587812 w 2422397"/>
              <a:gd name="connsiteY23" fmla="*/ 5987907 h 6858000"/>
              <a:gd name="connsiteX24" fmla="*/ 592115 w 2422397"/>
              <a:gd name="connsiteY24" fmla="*/ 5949187 h 6858000"/>
              <a:gd name="connsiteX25" fmla="*/ 595889 w 2422397"/>
              <a:gd name="connsiteY25" fmla="*/ 5931081 h 6858000"/>
              <a:gd name="connsiteX26" fmla="*/ 593758 w 2422397"/>
              <a:gd name="connsiteY26" fmla="*/ 5922047 h 6858000"/>
              <a:gd name="connsiteX27" fmla="*/ 600949 w 2422397"/>
              <a:gd name="connsiteY27" fmla="*/ 5897316 h 6858000"/>
              <a:gd name="connsiteX28" fmla="*/ 602981 w 2422397"/>
              <a:gd name="connsiteY28" fmla="*/ 5895955 h 6858000"/>
              <a:gd name="connsiteX29" fmla="*/ 604430 w 2422397"/>
              <a:gd name="connsiteY29" fmla="*/ 5870052 h 6858000"/>
              <a:gd name="connsiteX30" fmla="*/ 631983 w 2422397"/>
              <a:gd name="connsiteY30" fmla="*/ 5814475 h 6858000"/>
              <a:gd name="connsiteX31" fmla="*/ 699739 w 2422397"/>
              <a:gd name="connsiteY31" fmla="*/ 5516509 h 6858000"/>
              <a:gd name="connsiteX32" fmla="*/ 723657 w 2422397"/>
              <a:gd name="connsiteY32" fmla="*/ 5356170 h 6858000"/>
              <a:gd name="connsiteX33" fmla="*/ 723661 w 2422397"/>
              <a:gd name="connsiteY33" fmla="*/ 5356076 h 6858000"/>
              <a:gd name="connsiteX34" fmla="*/ 725358 w 2422397"/>
              <a:gd name="connsiteY34" fmla="*/ 5309193 h 6858000"/>
              <a:gd name="connsiteX35" fmla="*/ 726926 w 2422397"/>
              <a:gd name="connsiteY35" fmla="*/ 5311182 h 6858000"/>
              <a:gd name="connsiteX36" fmla="*/ 727761 w 2422397"/>
              <a:gd name="connsiteY36" fmla="*/ 5304702 h 6858000"/>
              <a:gd name="connsiteX37" fmla="*/ 732974 w 2422397"/>
              <a:gd name="connsiteY37" fmla="*/ 5303522 h 6858000"/>
              <a:gd name="connsiteX38" fmla="*/ 762873 w 2422397"/>
              <a:gd name="connsiteY38" fmla="*/ 5269094 h 6858000"/>
              <a:gd name="connsiteX39" fmla="*/ 784867 w 2422397"/>
              <a:gd name="connsiteY39" fmla="*/ 5235785 h 6858000"/>
              <a:gd name="connsiteX40" fmla="*/ 796271 w 2422397"/>
              <a:gd name="connsiteY40" fmla="*/ 5175473 h 6858000"/>
              <a:gd name="connsiteX41" fmla="*/ 821529 w 2422397"/>
              <a:gd name="connsiteY41" fmla="*/ 5012929 h 6858000"/>
              <a:gd name="connsiteX42" fmla="*/ 846340 w 2422397"/>
              <a:gd name="connsiteY42" fmla="*/ 4944976 h 6858000"/>
              <a:gd name="connsiteX43" fmla="*/ 840157 w 2422397"/>
              <a:gd name="connsiteY43" fmla="*/ 4872869 h 6858000"/>
              <a:gd name="connsiteX44" fmla="*/ 855718 w 2422397"/>
              <a:gd name="connsiteY44" fmla="*/ 4850916 h 6858000"/>
              <a:gd name="connsiteX45" fmla="*/ 858709 w 2422397"/>
              <a:gd name="connsiteY45" fmla="*/ 4847264 h 6858000"/>
              <a:gd name="connsiteX46" fmla="*/ 863990 w 2422397"/>
              <a:gd name="connsiteY46" fmla="*/ 4829718 h 6858000"/>
              <a:gd name="connsiteX47" fmla="*/ 873842 w 2422397"/>
              <a:gd name="connsiteY47" fmla="*/ 4828439 h 6858000"/>
              <a:gd name="connsiteX48" fmla="*/ 887779 w 2422397"/>
              <a:gd name="connsiteY48" fmla="*/ 4804655 h 6858000"/>
              <a:gd name="connsiteX49" fmla="*/ 893894 w 2422397"/>
              <a:gd name="connsiteY49" fmla="*/ 4777060 h 6858000"/>
              <a:gd name="connsiteX50" fmla="*/ 883546 w 2422397"/>
              <a:gd name="connsiteY50" fmla="*/ 4777089 h 6858000"/>
              <a:gd name="connsiteX51" fmla="*/ 883812 w 2422397"/>
              <a:gd name="connsiteY51" fmla="*/ 4774559 h 6858000"/>
              <a:gd name="connsiteX52" fmla="*/ 903401 w 2422397"/>
              <a:gd name="connsiteY52" fmla="*/ 4679442 h 6858000"/>
              <a:gd name="connsiteX53" fmla="*/ 916253 w 2422397"/>
              <a:gd name="connsiteY53" fmla="*/ 4651970 h 6858000"/>
              <a:gd name="connsiteX54" fmla="*/ 922608 w 2422397"/>
              <a:gd name="connsiteY54" fmla="*/ 4649785 h 6858000"/>
              <a:gd name="connsiteX55" fmla="*/ 924139 w 2422397"/>
              <a:gd name="connsiteY55" fmla="*/ 4631605 h 6858000"/>
              <a:gd name="connsiteX56" fmla="*/ 985938 w 2422397"/>
              <a:gd name="connsiteY56" fmla="*/ 4515358 h 6858000"/>
              <a:gd name="connsiteX57" fmla="*/ 1011638 w 2422397"/>
              <a:gd name="connsiteY57" fmla="*/ 4352312 h 6858000"/>
              <a:gd name="connsiteX58" fmla="*/ 1049579 w 2422397"/>
              <a:gd name="connsiteY58" fmla="*/ 4237953 h 6858000"/>
              <a:gd name="connsiteX59" fmla="*/ 1041314 w 2422397"/>
              <a:gd name="connsiteY59" fmla="*/ 4139706 h 6858000"/>
              <a:gd name="connsiteX60" fmla="*/ 1049328 w 2422397"/>
              <a:gd name="connsiteY60" fmla="*/ 4134671 h 6858000"/>
              <a:gd name="connsiteX61" fmla="*/ 1061133 w 2422397"/>
              <a:gd name="connsiteY61" fmla="*/ 4074160 h 6858000"/>
              <a:gd name="connsiteX62" fmla="*/ 1059121 w 2422397"/>
              <a:gd name="connsiteY62" fmla="*/ 3844497 h 6858000"/>
              <a:gd name="connsiteX63" fmla="*/ 1083386 w 2422397"/>
              <a:gd name="connsiteY63" fmla="*/ 3726730 h 6858000"/>
              <a:gd name="connsiteX64" fmla="*/ 1098990 w 2422397"/>
              <a:gd name="connsiteY64" fmla="*/ 3687782 h 6858000"/>
              <a:gd name="connsiteX65" fmla="*/ 1147140 w 2422397"/>
              <a:gd name="connsiteY65" fmla="*/ 3543810 h 6858000"/>
              <a:gd name="connsiteX66" fmla="*/ 1179877 w 2422397"/>
              <a:gd name="connsiteY66" fmla="*/ 3441984 h 6858000"/>
              <a:gd name="connsiteX67" fmla="*/ 1217096 w 2422397"/>
              <a:gd name="connsiteY67" fmla="*/ 3354156 h 6858000"/>
              <a:gd name="connsiteX68" fmla="*/ 1232811 w 2422397"/>
              <a:gd name="connsiteY68" fmla="*/ 3301153 h 6858000"/>
              <a:gd name="connsiteX69" fmla="*/ 1281985 w 2422397"/>
              <a:gd name="connsiteY69" fmla="*/ 3158933 h 6858000"/>
              <a:gd name="connsiteX70" fmla="*/ 1335997 w 2422397"/>
              <a:gd name="connsiteY70" fmla="*/ 3018423 h 6858000"/>
              <a:gd name="connsiteX71" fmla="*/ 1394864 w 2422397"/>
              <a:gd name="connsiteY71" fmla="*/ 2946152 h 6858000"/>
              <a:gd name="connsiteX72" fmla="*/ 1436360 w 2422397"/>
              <a:gd name="connsiteY72" fmla="*/ 2829469 h 6858000"/>
              <a:gd name="connsiteX73" fmla="*/ 1447242 w 2422397"/>
              <a:gd name="connsiteY73" fmla="*/ 2811546 h 6858000"/>
              <a:gd name="connsiteX74" fmla="*/ 1449881 w 2422397"/>
              <a:gd name="connsiteY74" fmla="*/ 2781535 h 6858000"/>
              <a:gd name="connsiteX75" fmla="*/ 1459218 w 2422397"/>
              <a:gd name="connsiteY75" fmla="*/ 2660724 h 6858000"/>
              <a:gd name="connsiteX76" fmla="*/ 1483504 w 2422397"/>
              <a:gd name="connsiteY76" fmla="*/ 2560980 h 6858000"/>
              <a:gd name="connsiteX77" fmla="*/ 1519801 w 2422397"/>
              <a:gd name="connsiteY77" fmla="*/ 2467523 h 6858000"/>
              <a:gd name="connsiteX78" fmla="*/ 1507343 w 2422397"/>
              <a:gd name="connsiteY78" fmla="*/ 2357874 h 6858000"/>
              <a:gd name="connsiteX79" fmla="*/ 1540772 w 2422397"/>
              <a:gd name="connsiteY79" fmla="*/ 2256097 h 6858000"/>
              <a:gd name="connsiteX80" fmla="*/ 1569381 w 2422397"/>
              <a:gd name="connsiteY80" fmla="*/ 2165158 h 6858000"/>
              <a:gd name="connsiteX81" fmla="*/ 1576109 w 2422397"/>
              <a:gd name="connsiteY81" fmla="*/ 2078660 h 6858000"/>
              <a:gd name="connsiteX82" fmla="*/ 1564751 w 2422397"/>
              <a:gd name="connsiteY82" fmla="*/ 2009574 h 6858000"/>
              <a:gd name="connsiteX83" fmla="*/ 1571917 w 2422397"/>
              <a:gd name="connsiteY83" fmla="*/ 1903700 h 6858000"/>
              <a:gd name="connsiteX84" fmla="*/ 1564944 w 2422397"/>
              <a:gd name="connsiteY84" fmla="*/ 1821321 h 6858000"/>
              <a:gd name="connsiteX85" fmla="*/ 1579022 w 2422397"/>
              <a:gd name="connsiteY85" fmla="*/ 1718757 h 6858000"/>
              <a:gd name="connsiteX86" fmla="*/ 1590196 w 2422397"/>
              <a:gd name="connsiteY86" fmla="*/ 1595914 h 6858000"/>
              <a:gd name="connsiteX87" fmla="*/ 1624363 w 2422397"/>
              <a:gd name="connsiteY87" fmla="*/ 1502483 h 6858000"/>
              <a:gd name="connsiteX88" fmla="*/ 1631539 w 2422397"/>
              <a:gd name="connsiteY88" fmla="*/ 1431520 h 6858000"/>
              <a:gd name="connsiteX89" fmla="*/ 1646296 w 2422397"/>
              <a:gd name="connsiteY89" fmla="*/ 1333057 h 6858000"/>
              <a:gd name="connsiteX90" fmla="*/ 1696091 w 2422397"/>
              <a:gd name="connsiteY90" fmla="*/ 1202078 h 6858000"/>
              <a:gd name="connsiteX91" fmla="*/ 1706993 w 2422397"/>
              <a:gd name="connsiteY91" fmla="*/ 1104797 h 6858000"/>
              <a:gd name="connsiteX92" fmla="*/ 1850836 w 2422397"/>
              <a:gd name="connsiteY92" fmla="*/ 825516 h 6858000"/>
              <a:gd name="connsiteX93" fmla="*/ 1911831 w 2422397"/>
              <a:gd name="connsiteY93" fmla="*/ 696577 h 6858000"/>
              <a:gd name="connsiteX94" fmla="*/ 1942209 w 2422397"/>
              <a:gd name="connsiteY94" fmla="*/ 575807 h 6858000"/>
              <a:gd name="connsiteX95" fmla="*/ 1951374 w 2422397"/>
              <a:gd name="connsiteY95" fmla="*/ 556682 h 6858000"/>
              <a:gd name="connsiteX96" fmla="*/ 1951170 w 2422397"/>
              <a:gd name="connsiteY96" fmla="*/ 526639 h 6858000"/>
              <a:gd name="connsiteX97" fmla="*/ 1949059 w 2422397"/>
              <a:gd name="connsiteY97" fmla="*/ 405872 h 6858000"/>
              <a:gd name="connsiteX98" fmla="*/ 1954018 w 2422397"/>
              <a:gd name="connsiteY98" fmla="*/ 307622 h 6858000"/>
              <a:gd name="connsiteX99" fmla="*/ 1967790 w 2422397"/>
              <a:gd name="connsiteY99" fmla="*/ 198682 h 6858000"/>
              <a:gd name="connsiteX100" fmla="*/ 1971093 w 2422397"/>
              <a:gd name="connsiteY100" fmla="*/ 127747 h 6858000"/>
              <a:gd name="connsiteX101" fmla="*/ 1951841 w 2422397"/>
              <a:gd name="connsiteY101" fmla="*/ 4678 h 6858000"/>
              <a:gd name="connsiteX102" fmla="*/ 1953649 w 2422397"/>
              <a:gd name="connsiteY102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68724 w 2422397"/>
              <a:gd name="connsiteY8" fmla="*/ 6547069 h 6858000"/>
              <a:gd name="connsiteX9" fmla="*/ 199197 w 2422397"/>
              <a:gd name="connsiteY9" fmla="*/ 6509743 h 6858000"/>
              <a:gd name="connsiteX10" fmla="*/ 247224 w 2422397"/>
              <a:gd name="connsiteY10" fmla="*/ 6455839 h 6858000"/>
              <a:gd name="connsiteX11" fmla="*/ 270687 w 2422397"/>
              <a:gd name="connsiteY11" fmla="*/ 6418363 h 6858000"/>
              <a:gd name="connsiteX12" fmla="*/ 339376 w 2422397"/>
              <a:gd name="connsiteY12" fmla="*/ 6322934 h 6858000"/>
              <a:gd name="connsiteX13" fmla="*/ 443949 w 2422397"/>
              <a:gd name="connsiteY13" fmla="*/ 6218313 h 6858000"/>
              <a:gd name="connsiteX14" fmla="*/ 478259 w 2422397"/>
              <a:gd name="connsiteY14" fmla="*/ 6183918 h 6858000"/>
              <a:gd name="connsiteX15" fmla="*/ 482177 w 2422397"/>
              <a:gd name="connsiteY15" fmla="*/ 6173358 h 6858000"/>
              <a:gd name="connsiteX16" fmla="*/ 482556 w 2422397"/>
              <a:gd name="connsiteY16" fmla="*/ 6173443 h 6858000"/>
              <a:gd name="connsiteX17" fmla="*/ 485673 w 2422397"/>
              <a:gd name="connsiteY17" fmla="*/ 6162875 h 6858000"/>
              <a:gd name="connsiteX18" fmla="*/ 524588 w 2422397"/>
              <a:gd name="connsiteY18" fmla="*/ 6111327 h 6858000"/>
              <a:gd name="connsiteX19" fmla="*/ 547843 w 2422397"/>
              <a:gd name="connsiteY19" fmla="*/ 6075666 h 6858000"/>
              <a:gd name="connsiteX20" fmla="*/ 562259 w 2422397"/>
              <a:gd name="connsiteY20" fmla="*/ 6054865 h 6858000"/>
              <a:gd name="connsiteX21" fmla="*/ 571463 w 2422397"/>
              <a:gd name="connsiteY21" fmla="*/ 6045606 h 6858000"/>
              <a:gd name="connsiteX22" fmla="*/ 584071 w 2422397"/>
              <a:gd name="connsiteY22" fmla="*/ 5992286 h 6858000"/>
              <a:gd name="connsiteX23" fmla="*/ 587812 w 2422397"/>
              <a:gd name="connsiteY23" fmla="*/ 5987907 h 6858000"/>
              <a:gd name="connsiteX24" fmla="*/ 592115 w 2422397"/>
              <a:gd name="connsiteY24" fmla="*/ 5949187 h 6858000"/>
              <a:gd name="connsiteX25" fmla="*/ 595889 w 2422397"/>
              <a:gd name="connsiteY25" fmla="*/ 5931081 h 6858000"/>
              <a:gd name="connsiteX26" fmla="*/ 593758 w 2422397"/>
              <a:gd name="connsiteY26" fmla="*/ 5922047 h 6858000"/>
              <a:gd name="connsiteX27" fmla="*/ 600949 w 2422397"/>
              <a:gd name="connsiteY27" fmla="*/ 5897316 h 6858000"/>
              <a:gd name="connsiteX28" fmla="*/ 602981 w 2422397"/>
              <a:gd name="connsiteY28" fmla="*/ 5895955 h 6858000"/>
              <a:gd name="connsiteX29" fmla="*/ 604430 w 2422397"/>
              <a:gd name="connsiteY29" fmla="*/ 5870052 h 6858000"/>
              <a:gd name="connsiteX30" fmla="*/ 631983 w 2422397"/>
              <a:gd name="connsiteY30" fmla="*/ 5814475 h 6858000"/>
              <a:gd name="connsiteX31" fmla="*/ 699739 w 2422397"/>
              <a:gd name="connsiteY31" fmla="*/ 5516509 h 6858000"/>
              <a:gd name="connsiteX32" fmla="*/ 723657 w 2422397"/>
              <a:gd name="connsiteY32" fmla="*/ 5356170 h 6858000"/>
              <a:gd name="connsiteX33" fmla="*/ 723661 w 2422397"/>
              <a:gd name="connsiteY33" fmla="*/ 5356076 h 6858000"/>
              <a:gd name="connsiteX34" fmla="*/ 725358 w 2422397"/>
              <a:gd name="connsiteY34" fmla="*/ 5309193 h 6858000"/>
              <a:gd name="connsiteX35" fmla="*/ 726926 w 2422397"/>
              <a:gd name="connsiteY35" fmla="*/ 5311182 h 6858000"/>
              <a:gd name="connsiteX36" fmla="*/ 727761 w 2422397"/>
              <a:gd name="connsiteY36" fmla="*/ 5304702 h 6858000"/>
              <a:gd name="connsiteX37" fmla="*/ 732974 w 2422397"/>
              <a:gd name="connsiteY37" fmla="*/ 5303522 h 6858000"/>
              <a:gd name="connsiteX38" fmla="*/ 762873 w 2422397"/>
              <a:gd name="connsiteY38" fmla="*/ 5269094 h 6858000"/>
              <a:gd name="connsiteX39" fmla="*/ 784867 w 2422397"/>
              <a:gd name="connsiteY39" fmla="*/ 5235785 h 6858000"/>
              <a:gd name="connsiteX40" fmla="*/ 796271 w 2422397"/>
              <a:gd name="connsiteY40" fmla="*/ 5175473 h 6858000"/>
              <a:gd name="connsiteX41" fmla="*/ 821529 w 2422397"/>
              <a:gd name="connsiteY41" fmla="*/ 5012929 h 6858000"/>
              <a:gd name="connsiteX42" fmla="*/ 846340 w 2422397"/>
              <a:gd name="connsiteY42" fmla="*/ 4944976 h 6858000"/>
              <a:gd name="connsiteX43" fmla="*/ 840157 w 2422397"/>
              <a:gd name="connsiteY43" fmla="*/ 4872869 h 6858000"/>
              <a:gd name="connsiteX44" fmla="*/ 855718 w 2422397"/>
              <a:gd name="connsiteY44" fmla="*/ 4850916 h 6858000"/>
              <a:gd name="connsiteX45" fmla="*/ 858709 w 2422397"/>
              <a:gd name="connsiteY45" fmla="*/ 4847264 h 6858000"/>
              <a:gd name="connsiteX46" fmla="*/ 863990 w 2422397"/>
              <a:gd name="connsiteY46" fmla="*/ 4829718 h 6858000"/>
              <a:gd name="connsiteX47" fmla="*/ 873842 w 2422397"/>
              <a:gd name="connsiteY47" fmla="*/ 4828439 h 6858000"/>
              <a:gd name="connsiteX48" fmla="*/ 887779 w 2422397"/>
              <a:gd name="connsiteY48" fmla="*/ 4804655 h 6858000"/>
              <a:gd name="connsiteX49" fmla="*/ 893894 w 2422397"/>
              <a:gd name="connsiteY49" fmla="*/ 4777060 h 6858000"/>
              <a:gd name="connsiteX50" fmla="*/ 883546 w 2422397"/>
              <a:gd name="connsiteY50" fmla="*/ 4777089 h 6858000"/>
              <a:gd name="connsiteX51" fmla="*/ 883812 w 2422397"/>
              <a:gd name="connsiteY51" fmla="*/ 4774559 h 6858000"/>
              <a:gd name="connsiteX52" fmla="*/ 903401 w 2422397"/>
              <a:gd name="connsiteY52" fmla="*/ 4679442 h 6858000"/>
              <a:gd name="connsiteX53" fmla="*/ 916253 w 2422397"/>
              <a:gd name="connsiteY53" fmla="*/ 4651970 h 6858000"/>
              <a:gd name="connsiteX54" fmla="*/ 922608 w 2422397"/>
              <a:gd name="connsiteY54" fmla="*/ 4649785 h 6858000"/>
              <a:gd name="connsiteX55" fmla="*/ 924139 w 2422397"/>
              <a:gd name="connsiteY55" fmla="*/ 4631605 h 6858000"/>
              <a:gd name="connsiteX56" fmla="*/ 985938 w 2422397"/>
              <a:gd name="connsiteY56" fmla="*/ 4515358 h 6858000"/>
              <a:gd name="connsiteX57" fmla="*/ 1011638 w 2422397"/>
              <a:gd name="connsiteY57" fmla="*/ 4352312 h 6858000"/>
              <a:gd name="connsiteX58" fmla="*/ 1049579 w 2422397"/>
              <a:gd name="connsiteY58" fmla="*/ 4237953 h 6858000"/>
              <a:gd name="connsiteX59" fmla="*/ 1041314 w 2422397"/>
              <a:gd name="connsiteY59" fmla="*/ 4139706 h 6858000"/>
              <a:gd name="connsiteX60" fmla="*/ 1049328 w 2422397"/>
              <a:gd name="connsiteY60" fmla="*/ 4134671 h 6858000"/>
              <a:gd name="connsiteX61" fmla="*/ 1061133 w 2422397"/>
              <a:gd name="connsiteY61" fmla="*/ 4074160 h 6858000"/>
              <a:gd name="connsiteX62" fmla="*/ 1059121 w 2422397"/>
              <a:gd name="connsiteY62" fmla="*/ 3844497 h 6858000"/>
              <a:gd name="connsiteX63" fmla="*/ 1083386 w 2422397"/>
              <a:gd name="connsiteY63" fmla="*/ 3726730 h 6858000"/>
              <a:gd name="connsiteX64" fmla="*/ 1098990 w 2422397"/>
              <a:gd name="connsiteY64" fmla="*/ 3687782 h 6858000"/>
              <a:gd name="connsiteX65" fmla="*/ 1147140 w 2422397"/>
              <a:gd name="connsiteY65" fmla="*/ 3543810 h 6858000"/>
              <a:gd name="connsiteX66" fmla="*/ 1179877 w 2422397"/>
              <a:gd name="connsiteY66" fmla="*/ 3441984 h 6858000"/>
              <a:gd name="connsiteX67" fmla="*/ 1217096 w 2422397"/>
              <a:gd name="connsiteY67" fmla="*/ 3354156 h 6858000"/>
              <a:gd name="connsiteX68" fmla="*/ 1232811 w 2422397"/>
              <a:gd name="connsiteY68" fmla="*/ 3301153 h 6858000"/>
              <a:gd name="connsiteX69" fmla="*/ 1281985 w 2422397"/>
              <a:gd name="connsiteY69" fmla="*/ 3158933 h 6858000"/>
              <a:gd name="connsiteX70" fmla="*/ 1335997 w 2422397"/>
              <a:gd name="connsiteY70" fmla="*/ 3018423 h 6858000"/>
              <a:gd name="connsiteX71" fmla="*/ 1394864 w 2422397"/>
              <a:gd name="connsiteY71" fmla="*/ 2946152 h 6858000"/>
              <a:gd name="connsiteX72" fmla="*/ 1436360 w 2422397"/>
              <a:gd name="connsiteY72" fmla="*/ 2829469 h 6858000"/>
              <a:gd name="connsiteX73" fmla="*/ 1447242 w 2422397"/>
              <a:gd name="connsiteY73" fmla="*/ 2811546 h 6858000"/>
              <a:gd name="connsiteX74" fmla="*/ 1449881 w 2422397"/>
              <a:gd name="connsiteY74" fmla="*/ 2781535 h 6858000"/>
              <a:gd name="connsiteX75" fmla="*/ 1459218 w 2422397"/>
              <a:gd name="connsiteY75" fmla="*/ 2660724 h 6858000"/>
              <a:gd name="connsiteX76" fmla="*/ 1483504 w 2422397"/>
              <a:gd name="connsiteY76" fmla="*/ 2560980 h 6858000"/>
              <a:gd name="connsiteX77" fmla="*/ 1519801 w 2422397"/>
              <a:gd name="connsiteY77" fmla="*/ 2467523 h 6858000"/>
              <a:gd name="connsiteX78" fmla="*/ 1507343 w 2422397"/>
              <a:gd name="connsiteY78" fmla="*/ 2357874 h 6858000"/>
              <a:gd name="connsiteX79" fmla="*/ 1540772 w 2422397"/>
              <a:gd name="connsiteY79" fmla="*/ 2256097 h 6858000"/>
              <a:gd name="connsiteX80" fmla="*/ 1569381 w 2422397"/>
              <a:gd name="connsiteY80" fmla="*/ 2165158 h 6858000"/>
              <a:gd name="connsiteX81" fmla="*/ 1576109 w 2422397"/>
              <a:gd name="connsiteY81" fmla="*/ 2078660 h 6858000"/>
              <a:gd name="connsiteX82" fmla="*/ 1564751 w 2422397"/>
              <a:gd name="connsiteY82" fmla="*/ 2009574 h 6858000"/>
              <a:gd name="connsiteX83" fmla="*/ 1571917 w 2422397"/>
              <a:gd name="connsiteY83" fmla="*/ 1903700 h 6858000"/>
              <a:gd name="connsiteX84" fmla="*/ 1564944 w 2422397"/>
              <a:gd name="connsiteY84" fmla="*/ 1821321 h 6858000"/>
              <a:gd name="connsiteX85" fmla="*/ 1579022 w 2422397"/>
              <a:gd name="connsiteY85" fmla="*/ 1718757 h 6858000"/>
              <a:gd name="connsiteX86" fmla="*/ 1590196 w 2422397"/>
              <a:gd name="connsiteY86" fmla="*/ 1595914 h 6858000"/>
              <a:gd name="connsiteX87" fmla="*/ 1624363 w 2422397"/>
              <a:gd name="connsiteY87" fmla="*/ 1502483 h 6858000"/>
              <a:gd name="connsiteX88" fmla="*/ 1631539 w 2422397"/>
              <a:gd name="connsiteY88" fmla="*/ 1431520 h 6858000"/>
              <a:gd name="connsiteX89" fmla="*/ 1646296 w 2422397"/>
              <a:gd name="connsiteY89" fmla="*/ 1333057 h 6858000"/>
              <a:gd name="connsiteX90" fmla="*/ 1696091 w 2422397"/>
              <a:gd name="connsiteY90" fmla="*/ 1202078 h 6858000"/>
              <a:gd name="connsiteX91" fmla="*/ 1735042 w 2422397"/>
              <a:gd name="connsiteY91" fmla="*/ 1076748 h 6858000"/>
              <a:gd name="connsiteX92" fmla="*/ 1850836 w 2422397"/>
              <a:gd name="connsiteY92" fmla="*/ 825516 h 6858000"/>
              <a:gd name="connsiteX93" fmla="*/ 1911831 w 2422397"/>
              <a:gd name="connsiteY93" fmla="*/ 696577 h 6858000"/>
              <a:gd name="connsiteX94" fmla="*/ 1942209 w 2422397"/>
              <a:gd name="connsiteY94" fmla="*/ 575807 h 6858000"/>
              <a:gd name="connsiteX95" fmla="*/ 1951374 w 2422397"/>
              <a:gd name="connsiteY95" fmla="*/ 556682 h 6858000"/>
              <a:gd name="connsiteX96" fmla="*/ 1951170 w 2422397"/>
              <a:gd name="connsiteY96" fmla="*/ 526639 h 6858000"/>
              <a:gd name="connsiteX97" fmla="*/ 1949059 w 2422397"/>
              <a:gd name="connsiteY97" fmla="*/ 405872 h 6858000"/>
              <a:gd name="connsiteX98" fmla="*/ 1954018 w 2422397"/>
              <a:gd name="connsiteY98" fmla="*/ 307622 h 6858000"/>
              <a:gd name="connsiteX99" fmla="*/ 1967790 w 2422397"/>
              <a:gd name="connsiteY99" fmla="*/ 198682 h 6858000"/>
              <a:gd name="connsiteX100" fmla="*/ 1971093 w 2422397"/>
              <a:gd name="connsiteY100" fmla="*/ 127747 h 6858000"/>
              <a:gd name="connsiteX101" fmla="*/ 1951841 w 2422397"/>
              <a:gd name="connsiteY101" fmla="*/ 4678 h 6858000"/>
              <a:gd name="connsiteX102" fmla="*/ 1953649 w 2422397"/>
              <a:gd name="connsiteY102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68724 w 2422397"/>
              <a:gd name="connsiteY8" fmla="*/ 6547069 h 6858000"/>
              <a:gd name="connsiteX9" fmla="*/ 199197 w 2422397"/>
              <a:gd name="connsiteY9" fmla="*/ 6509743 h 6858000"/>
              <a:gd name="connsiteX10" fmla="*/ 247224 w 2422397"/>
              <a:gd name="connsiteY10" fmla="*/ 6455839 h 6858000"/>
              <a:gd name="connsiteX11" fmla="*/ 270687 w 2422397"/>
              <a:gd name="connsiteY11" fmla="*/ 6418363 h 6858000"/>
              <a:gd name="connsiteX12" fmla="*/ 339376 w 2422397"/>
              <a:gd name="connsiteY12" fmla="*/ 6322934 h 6858000"/>
              <a:gd name="connsiteX13" fmla="*/ 443949 w 2422397"/>
              <a:gd name="connsiteY13" fmla="*/ 6218313 h 6858000"/>
              <a:gd name="connsiteX14" fmla="*/ 478259 w 2422397"/>
              <a:gd name="connsiteY14" fmla="*/ 6183918 h 6858000"/>
              <a:gd name="connsiteX15" fmla="*/ 482177 w 2422397"/>
              <a:gd name="connsiteY15" fmla="*/ 6173358 h 6858000"/>
              <a:gd name="connsiteX16" fmla="*/ 482556 w 2422397"/>
              <a:gd name="connsiteY16" fmla="*/ 6173443 h 6858000"/>
              <a:gd name="connsiteX17" fmla="*/ 485673 w 2422397"/>
              <a:gd name="connsiteY17" fmla="*/ 6162875 h 6858000"/>
              <a:gd name="connsiteX18" fmla="*/ 524588 w 2422397"/>
              <a:gd name="connsiteY18" fmla="*/ 6111327 h 6858000"/>
              <a:gd name="connsiteX19" fmla="*/ 547843 w 2422397"/>
              <a:gd name="connsiteY19" fmla="*/ 6075666 h 6858000"/>
              <a:gd name="connsiteX20" fmla="*/ 562259 w 2422397"/>
              <a:gd name="connsiteY20" fmla="*/ 6054865 h 6858000"/>
              <a:gd name="connsiteX21" fmla="*/ 571463 w 2422397"/>
              <a:gd name="connsiteY21" fmla="*/ 6045606 h 6858000"/>
              <a:gd name="connsiteX22" fmla="*/ 584071 w 2422397"/>
              <a:gd name="connsiteY22" fmla="*/ 5992286 h 6858000"/>
              <a:gd name="connsiteX23" fmla="*/ 587812 w 2422397"/>
              <a:gd name="connsiteY23" fmla="*/ 5987907 h 6858000"/>
              <a:gd name="connsiteX24" fmla="*/ 592115 w 2422397"/>
              <a:gd name="connsiteY24" fmla="*/ 5949187 h 6858000"/>
              <a:gd name="connsiteX25" fmla="*/ 595889 w 2422397"/>
              <a:gd name="connsiteY25" fmla="*/ 5931081 h 6858000"/>
              <a:gd name="connsiteX26" fmla="*/ 593758 w 2422397"/>
              <a:gd name="connsiteY26" fmla="*/ 5922047 h 6858000"/>
              <a:gd name="connsiteX27" fmla="*/ 600949 w 2422397"/>
              <a:gd name="connsiteY27" fmla="*/ 5897316 h 6858000"/>
              <a:gd name="connsiteX28" fmla="*/ 602981 w 2422397"/>
              <a:gd name="connsiteY28" fmla="*/ 5895955 h 6858000"/>
              <a:gd name="connsiteX29" fmla="*/ 604430 w 2422397"/>
              <a:gd name="connsiteY29" fmla="*/ 5870052 h 6858000"/>
              <a:gd name="connsiteX30" fmla="*/ 631983 w 2422397"/>
              <a:gd name="connsiteY30" fmla="*/ 5814475 h 6858000"/>
              <a:gd name="connsiteX31" fmla="*/ 699739 w 2422397"/>
              <a:gd name="connsiteY31" fmla="*/ 5516509 h 6858000"/>
              <a:gd name="connsiteX32" fmla="*/ 723657 w 2422397"/>
              <a:gd name="connsiteY32" fmla="*/ 5356170 h 6858000"/>
              <a:gd name="connsiteX33" fmla="*/ 723661 w 2422397"/>
              <a:gd name="connsiteY33" fmla="*/ 5356076 h 6858000"/>
              <a:gd name="connsiteX34" fmla="*/ 725358 w 2422397"/>
              <a:gd name="connsiteY34" fmla="*/ 5309193 h 6858000"/>
              <a:gd name="connsiteX35" fmla="*/ 726926 w 2422397"/>
              <a:gd name="connsiteY35" fmla="*/ 5311182 h 6858000"/>
              <a:gd name="connsiteX36" fmla="*/ 727761 w 2422397"/>
              <a:gd name="connsiteY36" fmla="*/ 5304702 h 6858000"/>
              <a:gd name="connsiteX37" fmla="*/ 732974 w 2422397"/>
              <a:gd name="connsiteY37" fmla="*/ 5303522 h 6858000"/>
              <a:gd name="connsiteX38" fmla="*/ 762873 w 2422397"/>
              <a:gd name="connsiteY38" fmla="*/ 5269094 h 6858000"/>
              <a:gd name="connsiteX39" fmla="*/ 784867 w 2422397"/>
              <a:gd name="connsiteY39" fmla="*/ 5235785 h 6858000"/>
              <a:gd name="connsiteX40" fmla="*/ 796271 w 2422397"/>
              <a:gd name="connsiteY40" fmla="*/ 5175473 h 6858000"/>
              <a:gd name="connsiteX41" fmla="*/ 821529 w 2422397"/>
              <a:gd name="connsiteY41" fmla="*/ 5012929 h 6858000"/>
              <a:gd name="connsiteX42" fmla="*/ 846340 w 2422397"/>
              <a:gd name="connsiteY42" fmla="*/ 4944976 h 6858000"/>
              <a:gd name="connsiteX43" fmla="*/ 840157 w 2422397"/>
              <a:gd name="connsiteY43" fmla="*/ 4872869 h 6858000"/>
              <a:gd name="connsiteX44" fmla="*/ 855718 w 2422397"/>
              <a:gd name="connsiteY44" fmla="*/ 4850916 h 6858000"/>
              <a:gd name="connsiteX45" fmla="*/ 858709 w 2422397"/>
              <a:gd name="connsiteY45" fmla="*/ 4847264 h 6858000"/>
              <a:gd name="connsiteX46" fmla="*/ 863990 w 2422397"/>
              <a:gd name="connsiteY46" fmla="*/ 4829718 h 6858000"/>
              <a:gd name="connsiteX47" fmla="*/ 873842 w 2422397"/>
              <a:gd name="connsiteY47" fmla="*/ 4828439 h 6858000"/>
              <a:gd name="connsiteX48" fmla="*/ 887779 w 2422397"/>
              <a:gd name="connsiteY48" fmla="*/ 4804655 h 6858000"/>
              <a:gd name="connsiteX49" fmla="*/ 893894 w 2422397"/>
              <a:gd name="connsiteY49" fmla="*/ 4777060 h 6858000"/>
              <a:gd name="connsiteX50" fmla="*/ 883546 w 2422397"/>
              <a:gd name="connsiteY50" fmla="*/ 4777089 h 6858000"/>
              <a:gd name="connsiteX51" fmla="*/ 883812 w 2422397"/>
              <a:gd name="connsiteY51" fmla="*/ 4774559 h 6858000"/>
              <a:gd name="connsiteX52" fmla="*/ 903401 w 2422397"/>
              <a:gd name="connsiteY52" fmla="*/ 4679442 h 6858000"/>
              <a:gd name="connsiteX53" fmla="*/ 916253 w 2422397"/>
              <a:gd name="connsiteY53" fmla="*/ 4651970 h 6858000"/>
              <a:gd name="connsiteX54" fmla="*/ 922608 w 2422397"/>
              <a:gd name="connsiteY54" fmla="*/ 4649785 h 6858000"/>
              <a:gd name="connsiteX55" fmla="*/ 924139 w 2422397"/>
              <a:gd name="connsiteY55" fmla="*/ 4631605 h 6858000"/>
              <a:gd name="connsiteX56" fmla="*/ 985938 w 2422397"/>
              <a:gd name="connsiteY56" fmla="*/ 4515358 h 6858000"/>
              <a:gd name="connsiteX57" fmla="*/ 1011638 w 2422397"/>
              <a:gd name="connsiteY57" fmla="*/ 4352312 h 6858000"/>
              <a:gd name="connsiteX58" fmla="*/ 1049579 w 2422397"/>
              <a:gd name="connsiteY58" fmla="*/ 4237953 h 6858000"/>
              <a:gd name="connsiteX59" fmla="*/ 1041314 w 2422397"/>
              <a:gd name="connsiteY59" fmla="*/ 4139706 h 6858000"/>
              <a:gd name="connsiteX60" fmla="*/ 1049328 w 2422397"/>
              <a:gd name="connsiteY60" fmla="*/ 4134671 h 6858000"/>
              <a:gd name="connsiteX61" fmla="*/ 1061133 w 2422397"/>
              <a:gd name="connsiteY61" fmla="*/ 4074160 h 6858000"/>
              <a:gd name="connsiteX62" fmla="*/ 1059121 w 2422397"/>
              <a:gd name="connsiteY62" fmla="*/ 3844497 h 6858000"/>
              <a:gd name="connsiteX63" fmla="*/ 1083386 w 2422397"/>
              <a:gd name="connsiteY63" fmla="*/ 3726730 h 6858000"/>
              <a:gd name="connsiteX64" fmla="*/ 1098990 w 2422397"/>
              <a:gd name="connsiteY64" fmla="*/ 3687782 h 6858000"/>
              <a:gd name="connsiteX65" fmla="*/ 1147140 w 2422397"/>
              <a:gd name="connsiteY65" fmla="*/ 3543810 h 6858000"/>
              <a:gd name="connsiteX66" fmla="*/ 1179877 w 2422397"/>
              <a:gd name="connsiteY66" fmla="*/ 3441984 h 6858000"/>
              <a:gd name="connsiteX67" fmla="*/ 1217096 w 2422397"/>
              <a:gd name="connsiteY67" fmla="*/ 3354156 h 6858000"/>
              <a:gd name="connsiteX68" fmla="*/ 1232811 w 2422397"/>
              <a:gd name="connsiteY68" fmla="*/ 3301153 h 6858000"/>
              <a:gd name="connsiteX69" fmla="*/ 1281985 w 2422397"/>
              <a:gd name="connsiteY69" fmla="*/ 3158933 h 6858000"/>
              <a:gd name="connsiteX70" fmla="*/ 1335997 w 2422397"/>
              <a:gd name="connsiteY70" fmla="*/ 3018423 h 6858000"/>
              <a:gd name="connsiteX71" fmla="*/ 1394864 w 2422397"/>
              <a:gd name="connsiteY71" fmla="*/ 2946152 h 6858000"/>
              <a:gd name="connsiteX72" fmla="*/ 1436360 w 2422397"/>
              <a:gd name="connsiteY72" fmla="*/ 2829469 h 6858000"/>
              <a:gd name="connsiteX73" fmla="*/ 1447242 w 2422397"/>
              <a:gd name="connsiteY73" fmla="*/ 2811546 h 6858000"/>
              <a:gd name="connsiteX74" fmla="*/ 1449881 w 2422397"/>
              <a:gd name="connsiteY74" fmla="*/ 2781535 h 6858000"/>
              <a:gd name="connsiteX75" fmla="*/ 1459218 w 2422397"/>
              <a:gd name="connsiteY75" fmla="*/ 2660724 h 6858000"/>
              <a:gd name="connsiteX76" fmla="*/ 1483504 w 2422397"/>
              <a:gd name="connsiteY76" fmla="*/ 2560980 h 6858000"/>
              <a:gd name="connsiteX77" fmla="*/ 1519801 w 2422397"/>
              <a:gd name="connsiteY77" fmla="*/ 2467523 h 6858000"/>
              <a:gd name="connsiteX78" fmla="*/ 1507343 w 2422397"/>
              <a:gd name="connsiteY78" fmla="*/ 2357874 h 6858000"/>
              <a:gd name="connsiteX79" fmla="*/ 1540772 w 2422397"/>
              <a:gd name="connsiteY79" fmla="*/ 2256097 h 6858000"/>
              <a:gd name="connsiteX80" fmla="*/ 1569381 w 2422397"/>
              <a:gd name="connsiteY80" fmla="*/ 2165158 h 6858000"/>
              <a:gd name="connsiteX81" fmla="*/ 1576109 w 2422397"/>
              <a:gd name="connsiteY81" fmla="*/ 2078660 h 6858000"/>
              <a:gd name="connsiteX82" fmla="*/ 1564751 w 2422397"/>
              <a:gd name="connsiteY82" fmla="*/ 2009574 h 6858000"/>
              <a:gd name="connsiteX83" fmla="*/ 1571917 w 2422397"/>
              <a:gd name="connsiteY83" fmla="*/ 1903700 h 6858000"/>
              <a:gd name="connsiteX84" fmla="*/ 1564944 w 2422397"/>
              <a:gd name="connsiteY84" fmla="*/ 1821321 h 6858000"/>
              <a:gd name="connsiteX85" fmla="*/ 1579022 w 2422397"/>
              <a:gd name="connsiteY85" fmla="*/ 1718757 h 6858000"/>
              <a:gd name="connsiteX86" fmla="*/ 1590196 w 2422397"/>
              <a:gd name="connsiteY86" fmla="*/ 1595914 h 6858000"/>
              <a:gd name="connsiteX87" fmla="*/ 1624363 w 2422397"/>
              <a:gd name="connsiteY87" fmla="*/ 1502483 h 6858000"/>
              <a:gd name="connsiteX88" fmla="*/ 1631539 w 2422397"/>
              <a:gd name="connsiteY88" fmla="*/ 1431520 h 6858000"/>
              <a:gd name="connsiteX89" fmla="*/ 1646296 w 2422397"/>
              <a:gd name="connsiteY89" fmla="*/ 1333057 h 6858000"/>
              <a:gd name="connsiteX90" fmla="*/ 1696091 w 2422397"/>
              <a:gd name="connsiteY90" fmla="*/ 1202078 h 6858000"/>
              <a:gd name="connsiteX91" fmla="*/ 1735042 w 2422397"/>
              <a:gd name="connsiteY91" fmla="*/ 1076748 h 6858000"/>
              <a:gd name="connsiteX92" fmla="*/ 1890105 w 2422397"/>
              <a:gd name="connsiteY92" fmla="*/ 825516 h 6858000"/>
              <a:gd name="connsiteX93" fmla="*/ 1911831 w 2422397"/>
              <a:gd name="connsiteY93" fmla="*/ 696577 h 6858000"/>
              <a:gd name="connsiteX94" fmla="*/ 1942209 w 2422397"/>
              <a:gd name="connsiteY94" fmla="*/ 575807 h 6858000"/>
              <a:gd name="connsiteX95" fmla="*/ 1951374 w 2422397"/>
              <a:gd name="connsiteY95" fmla="*/ 556682 h 6858000"/>
              <a:gd name="connsiteX96" fmla="*/ 1951170 w 2422397"/>
              <a:gd name="connsiteY96" fmla="*/ 526639 h 6858000"/>
              <a:gd name="connsiteX97" fmla="*/ 1949059 w 2422397"/>
              <a:gd name="connsiteY97" fmla="*/ 405872 h 6858000"/>
              <a:gd name="connsiteX98" fmla="*/ 1954018 w 2422397"/>
              <a:gd name="connsiteY98" fmla="*/ 307622 h 6858000"/>
              <a:gd name="connsiteX99" fmla="*/ 1967790 w 2422397"/>
              <a:gd name="connsiteY99" fmla="*/ 198682 h 6858000"/>
              <a:gd name="connsiteX100" fmla="*/ 1971093 w 2422397"/>
              <a:gd name="connsiteY100" fmla="*/ 127747 h 6858000"/>
              <a:gd name="connsiteX101" fmla="*/ 1951841 w 2422397"/>
              <a:gd name="connsiteY101" fmla="*/ 4678 h 6858000"/>
              <a:gd name="connsiteX102" fmla="*/ 1953649 w 2422397"/>
              <a:gd name="connsiteY102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68724 w 2422397"/>
              <a:gd name="connsiteY8" fmla="*/ 6547069 h 6858000"/>
              <a:gd name="connsiteX9" fmla="*/ 199197 w 2422397"/>
              <a:gd name="connsiteY9" fmla="*/ 6509743 h 6858000"/>
              <a:gd name="connsiteX10" fmla="*/ 247224 w 2422397"/>
              <a:gd name="connsiteY10" fmla="*/ 6455839 h 6858000"/>
              <a:gd name="connsiteX11" fmla="*/ 270687 w 2422397"/>
              <a:gd name="connsiteY11" fmla="*/ 6418363 h 6858000"/>
              <a:gd name="connsiteX12" fmla="*/ 339376 w 2422397"/>
              <a:gd name="connsiteY12" fmla="*/ 6322934 h 6858000"/>
              <a:gd name="connsiteX13" fmla="*/ 443949 w 2422397"/>
              <a:gd name="connsiteY13" fmla="*/ 6218313 h 6858000"/>
              <a:gd name="connsiteX14" fmla="*/ 478259 w 2422397"/>
              <a:gd name="connsiteY14" fmla="*/ 6183918 h 6858000"/>
              <a:gd name="connsiteX15" fmla="*/ 482177 w 2422397"/>
              <a:gd name="connsiteY15" fmla="*/ 6173358 h 6858000"/>
              <a:gd name="connsiteX16" fmla="*/ 482556 w 2422397"/>
              <a:gd name="connsiteY16" fmla="*/ 6173443 h 6858000"/>
              <a:gd name="connsiteX17" fmla="*/ 485673 w 2422397"/>
              <a:gd name="connsiteY17" fmla="*/ 6162875 h 6858000"/>
              <a:gd name="connsiteX18" fmla="*/ 524588 w 2422397"/>
              <a:gd name="connsiteY18" fmla="*/ 6111327 h 6858000"/>
              <a:gd name="connsiteX19" fmla="*/ 547843 w 2422397"/>
              <a:gd name="connsiteY19" fmla="*/ 6075666 h 6858000"/>
              <a:gd name="connsiteX20" fmla="*/ 562259 w 2422397"/>
              <a:gd name="connsiteY20" fmla="*/ 6054865 h 6858000"/>
              <a:gd name="connsiteX21" fmla="*/ 571463 w 2422397"/>
              <a:gd name="connsiteY21" fmla="*/ 6045606 h 6858000"/>
              <a:gd name="connsiteX22" fmla="*/ 584071 w 2422397"/>
              <a:gd name="connsiteY22" fmla="*/ 5992286 h 6858000"/>
              <a:gd name="connsiteX23" fmla="*/ 587812 w 2422397"/>
              <a:gd name="connsiteY23" fmla="*/ 5987907 h 6858000"/>
              <a:gd name="connsiteX24" fmla="*/ 592115 w 2422397"/>
              <a:gd name="connsiteY24" fmla="*/ 5949187 h 6858000"/>
              <a:gd name="connsiteX25" fmla="*/ 595889 w 2422397"/>
              <a:gd name="connsiteY25" fmla="*/ 5931081 h 6858000"/>
              <a:gd name="connsiteX26" fmla="*/ 593758 w 2422397"/>
              <a:gd name="connsiteY26" fmla="*/ 5922047 h 6858000"/>
              <a:gd name="connsiteX27" fmla="*/ 600949 w 2422397"/>
              <a:gd name="connsiteY27" fmla="*/ 5897316 h 6858000"/>
              <a:gd name="connsiteX28" fmla="*/ 602981 w 2422397"/>
              <a:gd name="connsiteY28" fmla="*/ 5895955 h 6858000"/>
              <a:gd name="connsiteX29" fmla="*/ 604430 w 2422397"/>
              <a:gd name="connsiteY29" fmla="*/ 5870052 h 6858000"/>
              <a:gd name="connsiteX30" fmla="*/ 631983 w 2422397"/>
              <a:gd name="connsiteY30" fmla="*/ 5814475 h 6858000"/>
              <a:gd name="connsiteX31" fmla="*/ 699739 w 2422397"/>
              <a:gd name="connsiteY31" fmla="*/ 5516509 h 6858000"/>
              <a:gd name="connsiteX32" fmla="*/ 723657 w 2422397"/>
              <a:gd name="connsiteY32" fmla="*/ 5356170 h 6858000"/>
              <a:gd name="connsiteX33" fmla="*/ 723661 w 2422397"/>
              <a:gd name="connsiteY33" fmla="*/ 5356076 h 6858000"/>
              <a:gd name="connsiteX34" fmla="*/ 725358 w 2422397"/>
              <a:gd name="connsiteY34" fmla="*/ 5309193 h 6858000"/>
              <a:gd name="connsiteX35" fmla="*/ 726926 w 2422397"/>
              <a:gd name="connsiteY35" fmla="*/ 5311182 h 6858000"/>
              <a:gd name="connsiteX36" fmla="*/ 727761 w 2422397"/>
              <a:gd name="connsiteY36" fmla="*/ 5304702 h 6858000"/>
              <a:gd name="connsiteX37" fmla="*/ 732974 w 2422397"/>
              <a:gd name="connsiteY37" fmla="*/ 5303522 h 6858000"/>
              <a:gd name="connsiteX38" fmla="*/ 762873 w 2422397"/>
              <a:gd name="connsiteY38" fmla="*/ 5269094 h 6858000"/>
              <a:gd name="connsiteX39" fmla="*/ 784867 w 2422397"/>
              <a:gd name="connsiteY39" fmla="*/ 5235785 h 6858000"/>
              <a:gd name="connsiteX40" fmla="*/ 796271 w 2422397"/>
              <a:gd name="connsiteY40" fmla="*/ 5175473 h 6858000"/>
              <a:gd name="connsiteX41" fmla="*/ 821529 w 2422397"/>
              <a:gd name="connsiteY41" fmla="*/ 5012929 h 6858000"/>
              <a:gd name="connsiteX42" fmla="*/ 846340 w 2422397"/>
              <a:gd name="connsiteY42" fmla="*/ 4944976 h 6858000"/>
              <a:gd name="connsiteX43" fmla="*/ 840157 w 2422397"/>
              <a:gd name="connsiteY43" fmla="*/ 4872869 h 6858000"/>
              <a:gd name="connsiteX44" fmla="*/ 855718 w 2422397"/>
              <a:gd name="connsiteY44" fmla="*/ 4850916 h 6858000"/>
              <a:gd name="connsiteX45" fmla="*/ 858709 w 2422397"/>
              <a:gd name="connsiteY45" fmla="*/ 4847264 h 6858000"/>
              <a:gd name="connsiteX46" fmla="*/ 863990 w 2422397"/>
              <a:gd name="connsiteY46" fmla="*/ 4829718 h 6858000"/>
              <a:gd name="connsiteX47" fmla="*/ 873842 w 2422397"/>
              <a:gd name="connsiteY47" fmla="*/ 4828439 h 6858000"/>
              <a:gd name="connsiteX48" fmla="*/ 887779 w 2422397"/>
              <a:gd name="connsiteY48" fmla="*/ 4804655 h 6858000"/>
              <a:gd name="connsiteX49" fmla="*/ 893894 w 2422397"/>
              <a:gd name="connsiteY49" fmla="*/ 4777060 h 6858000"/>
              <a:gd name="connsiteX50" fmla="*/ 883546 w 2422397"/>
              <a:gd name="connsiteY50" fmla="*/ 4777089 h 6858000"/>
              <a:gd name="connsiteX51" fmla="*/ 883812 w 2422397"/>
              <a:gd name="connsiteY51" fmla="*/ 4774559 h 6858000"/>
              <a:gd name="connsiteX52" fmla="*/ 903401 w 2422397"/>
              <a:gd name="connsiteY52" fmla="*/ 4679442 h 6858000"/>
              <a:gd name="connsiteX53" fmla="*/ 916253 w 2422397"/>
              <a:gd name="connsiteY53" fmla="*/ 4651970 h 6858000"/>
              <a:gd name="connsiteX54" fmla="*/ 922608 w 2422397"/>
              <a:gd name="connsiteY54" fmla="*/ 4649785 h 6858000"/>
              <a:gd name="connsiteX55" fmla="*/ 924139 w 2422397"/>
              <a:gd name="connsiteY55" fmla="*/ 4631605 h 6858000"/>
              <a:gd name="connsiteX56" fmla="*/ 985938 w 2422397"/>
              <a:gd name="connsiteY56" fmla="*/ 4515358 h 6858000"/>
              <a:gd name="connsiteX57" fmla="*/ 1011638 w 2422397"/>
              <a:gd name="connsiteY57" fmla="*/ 4352312 h 6858000"/>
              <a:gd name="connsiteX58" fmla="*/ 1049579 w 2422397"/>
              <a:gd name="connsiteY58" fmla="*/ 4237953 h 6858000"/>
              <a:gd name="connsiteX59" fmla="*/ 1041314 w 2422397"/>
              <a:gd name="connsiteY59" fmla="*/ 4139706 h 6858000"/>
              <a:gd name="connsiteX60" fmla="*/ 1049328 w 2422397"/>
              <a:gd name="connsiteY60" fmla="*/ 4134671 h 6858000"/>
              <a:gd name="connsiteX61" fmla="*/ 1061133 w 2422397"/>
              <a:gd name="connsiteY61" fmla="*/ 4074160 h 6858000"/>
              <a:gd name="connsiteX62" fmla="*/ 1059121 w 2422397"/>
              <a:gd name="connsiteY62" fmla="*/ 3844497 h 6858000"/>
              <a:gd name="connsiteX63" fmla="*/ 1083386 w 2422397"/>
              <a:gd name="connsiteY63" fmla="*/ 3726730 h 6858000"/>
              <a:gd name="connsiteX64" fmla="*/ 1098990 w 2422397"/>
              <a:gd name="connsiteY64" fmla="*/ 3687782 h 6858000"/>
              <a:gd name="connsiteX65" fmla="*/ 1147140 w 2422397"/>
              <a:gd name="connsiteY65" fmla="*/ 3543810 h 6858000"/>
              <a:gd name="connsiteX66" fmla="*/ 1179877 w 2422397"/>
              <a:gd name="connsiteY66" fmla="*/ 3441984 h 6858000"/>
              <a:gd name="connsiteX67" fmla="*/ 1217096 w 2422397"/>
              <a:gd name="connsiteY67" fmla="*/ 3354156 h 6858000"/>
              <a:gd name="connsiteX68" fmla="*/ 1232811 w 2422397"/>
              <a:gd name="connsiteY68" fmla="*/ 3301153 h 6858000"/>
              <a:gd name="connsiteX69" fmla="*/ 1281985 w 2422397"/>
              <a:gd name="connsiteY69" fmla="*/ 3158933 h 6858000"/>
              <a:gd name="connsiteX70" fmla="*/ 1335997 w 2422397"/>
              <a:gd name="connsiteY70" fmla="*/ 3018423 h 6858000"/>
              <a:gd name="connsiteX71" fmla="*/ 1394864 w 2422397"/>
              <a:gd name="connsiteY71" fmla="*/ 2946152 h 6858000"/>
              <a:gd name="connsiteX72" fmla="*/ 1436360 w 2422397"/>
              <a:gd name="connsiteY72" fmla="*/ 2829469 h 6858000"/>
              <a:gd name="connsiteX73" fmla="*/ 1447242 w 2422397"/>
              <a:gd name="connsiteY73" fmla="*/ 2811546 h 6858000"/>
              <a:gd name="connsiteX74" fmla="*/ 1449881 w 2422397"/>
              <a:gd name="connsiteY74" fmla="*/ 2781535 h 6858000"/>
              <a:gd name="connsiteX75" fmla="*/ 1459218 w 2422397"/>
              <a:gd name="connsiteY75" fmla="*/ 2660724 h 6858000"/>
              <a:gd name="connsiteX76" fmla="*/ 1483504 w 2422397"/>
              <a:gd name="connsiteY76" fmla="*/ 2560980 h 6858000"/>
              <a:gd name="connsiteX77" fmla="*/ 1519801 w 2422397"/>
              <a:gd name="connsiteY77" fmla="*/ 2467523 h 6858000"/>
              <a:gd name="connsiteX78" fmla="*/ 1507343 w 2422397"/>
              <a:gd name="connsiteY78" fmla="*/ 2357874 h 6858000"/>
              <a:gd name="connsiteX79" fmla="*/ 1540772 w 2422397"/>
              <a:gd name="connsiteY79" fmla="*/ 2256097 h 6858000"/>
              <a:gd name="connsiteX80" fmla="*/ 1569381 w 2422397"/>
              <a:gd name="connsiteY80" fmla="*/ 2165158 h 6858000"/>
              <a:gd name="connsiteX81" fmla="*/ 1576109 w 2422397"/>
              <a:gd name="connsiteY81" fmla="*/ 2078660 h 6858000"/>
              <a:gd name="connsiteX82" fmla="*/ 1564751 w 2422397"/>
              <a:gd name="connsiteY82" fmla="*/ 2009574 h 6858000"/>
              <a:gd name="connsiteX83" fmla="*/ 1571917 w 2422397"/>
              <a:gd name="connsiteY83" fmla="*/ 1903700 h 6858000"/>
              <a:gd name="connsiteX84" fmla="*/ 1564944 w 2422397"/>
              <a:gd name="connsiteY84" fmla="*/ 1821321 h 6858000"/>
              <a:gd name="connsiteX85" fmla="*/ 1579022 w 2422397"/>
              <a:gd name="connsiteY85" fmla="*/ 1718757 h 6858000"/>
              <a:gd name="connsiteX86" fmla="*/ 1590196 w 2422397"/>
              <a:gd name="connsiteY86" fmla="*/ 1595914 h 6858000"/>
              <a:gd name="connsiteX87" fmla="*/ 1624363 w 2422397"/>
              <a:gd name="connsiteY87" fmla="*/ 1502483 h 6858000"/>
              <a:gd name="connsiteX88" fmla="*/ 1631539 w 2422397"/>
              <a:gd name="connsiteY88" fmla="*/ 1431520 h 6858000"/>
              <a:gd name="connsiteX89" fmla="*/ 1646296 w 2422397"/>
              <a:gd name="connsiteY89" fmla="*/ 1333057 h 6858000"/>
              <a:gd name="connsiteX90" fmla="*/ 1696091 w 2422397"/>
              <a:gd name="connsiteY90" fmla="*/ 1202078 h 6858000"/>
              <a:gd name="connsiteX91" fmla="*/ 1735042 w 2422397"/>
              <a:gd name="connsiteY91" fmla="*/ 1076748 h 6858000"/>
              <a:gd name="connsiteX92" fmla="*/ 1890105 w 2422397"/>
              <a:gd name="connsiteY92" fmla="*/ 825516 h 6858000"/>
              <a:gd name="connsiteX93" fmla="*/ 1911831 w 2422397"/>
              <a:gd name="connsiteY93" fmla="*/ 696577 h 6858000"/>
              <a:gd name="connsiteX94" fmla="*/ 1942209 w 2422397"/>
              <a:gd name="connsiteY94" fmla="*/ 575807 h 6858000"/>
              <a:gd name="connsiteX95" fmla="*/ 1951374 w 2422397"/>
              <a:gd name="connsiteY95" fmla="*/ 556682 h 6858000"/>
              <a:gd name="connsiteX96" fmla="*/ 1951170 w 2422397"/>
              <a:gd name="connsiteY96" fmla="*/ 526639 h 6858000"/>
              <a:gd name="connsiteX97" fmla="*/ 1954018 w 2422397"/>
              <a:gd name="connsiteY97" fmla="*/ 307622 h 6858000"/>
              <a:gd name="connsiteX98" fmla="*/ 1967790 w 2422397"/>
              <a:gd name="connsiteY98" fmla="*/ 198682 h 6858000"/>
              <a:gd name="connsiteX99" fmla="*/ 1971093 w 2422397"/>
              <a:gd name="connsiteY99" fmla="*/ 127747 h 6858000"/>
              <a:gd name="connsiteX100" fmla="*/ 1951841 w 2422397"/>
              <a:gd name="connsiteY100" fmla="*/ 4678 h 6858000"/>
              <a:gd name="connsiteX101" fmla="*/ 1953649 w 2422397"/>
              <a:gd name="connsiteY101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68724 w 2422397"/>
              <a:gd name="connsiteY8" fmla="*/ 6547069 h 6858000"/>
              <a:gd name="connsiteX9" fmla="*/ 199197 w 2422397"/>
              <a:gd name="connsiteY9" fmla="*/ 6509743 h 6858000"/>
              <a:gd name="connsiteX10" fmla="*/ 247224 w 2422397"/>
              <a:gd name="connsiteY10" fmla="*/ 6455839 h 6858000"/>
              <a:gd name="connsiteX11" fmla="*/ 270687 w 2422397"/>
              <a:gd name="connsiteY11" fmla="*/ 6418363 h 6858000"/>
              <a:gd name="connsiteX12" fmla="*/ 339376 w 2422397"/>
              <a:gd name="connsiteY12" fmla="*/ 6322934 h 6858000"/>
              <a:gd name="connsiteX13" fmla="*/ 443949 w 2422397"/>
              <a:gd name="connsiteY13" fmla="*/ 6218313 h 6858000"/>
              <a:gd name="connsiteX14" fmla="*/ 478259 w 2422397"/>
              <a:gd name="connsiteY14" fmla="*/ 6183918 h 6858000"/>
              <a:gd name="connsiteX15" fmla="*/ 482177 w 2422397"/>
              <a:gd name="connsiteY15" fmla="*/ 6173358 h 6858000"/>
              <a:gd name="connsiteX16" fmla="*/ 482556 w 2422397"/>
              <a:gd name="connsiteY16" fmla="*/ 6173443 h 6858000"/>
              <a:gd name="connsiteX17" fmla="*/ 485673 w 2422397"/>
              <a:gd name="connsiteY17" fmla="*/ 6162875 h 6858000"/>
              <a:gd name="connsiteX18" fmla="*/ 524588 w 2422397"/>
              <a:gd name="connsiteY18" fmla="*/ 6111327 h 6858000"/>
              <a:gd name="connsiteX19" fmla="*/ 547843 w 2422397"/>
              <a:gd name="connsiteY19" fmla="*/ 6075666 h 6858000"/>
              <a:gd name="connsiteX20" fmla="*/ 562259 w 2422397"/>
              <a:gd name="connsiteY20" fmla="*/ 6054865 h 6858000"/>
              <a:gd name="connsiteX21" fmla="*/ 571463 w 2422397"/>
              <a:gd name="connsiteY21" fmla="*/ 6045606 h 6858000"/>
              <a:gd name="connsiteX22" fmla="*/ 584071 w 2422397"/>
              <a:gd name="connsiteY22" fmla="*/ 5992286 h 6858000"/>
              <a:gd name="connsiteX23" fmla="*/ 587812 w 2422397"/>
              <a:gd name="connsiteY23" fmla="*/ 5987907 h 6858000"/>
              <a:gd name="connsiteX24" fmla="*/ 592115 w 2422397"/>
              <a:gd name="connsiteY24" fmla="*/ 5949187 h 6858000"/>
              <a:gd name="connsiteX25" fmla="*/ 595889 w 2422397"/>
              <a:gd name="connsiteY25" fmla="*/ 5931081 h 6858000"/>
              <a:gd name="connsiteX26" fmla="*/ 593758 w 2422397"/>
              <a:gd name="connsiteY26" fmla="*/ 5922047 h 6858000"/>
              <a:gd name="connsiteX27" fmla="*/ 600949 w 2422397"/>
              <a:gd name="connsiteY27" fmla="*/ 5897316 h 6858000"/>
              <a:gd name="connsiteX28" fmla="*/ 602981 w 2422397"/>
              <a:gd name="connsiteY28" fmla="*/ 5895955 h 6858000"/>
              <a:gd name="connsiteX29" fmla="*/ 604430 w 2422397"/>
              <a:gd name="connsiteY29" fmla="*/ 5870052 h 6858000"/>
              <a:gd name="connsiteX30" fmla="*/ 631983 w 2422397"/>
              <a:gd name="connsiteY30" fmla="*/ 5814475 h 6858000"/>
              <a:gd name="connsiteX31" fmla="*/ 699739 w 2422397"/>
              <a:gd name="connsiteY31" fmla="*/ 5516509 h 6858000"/>
              <a:gd name="connsiteX32" fmla="*/ 723657 w 2422397"/>
              <a:gd name="connsiteY32" fmla="*/ 5356170 h 6858000"/>
              <a:gd name="connsiteX33" fmla="*/ 723661 w 2422397"/>
              <a:gd name="connsiteY33" fmla="*/ 5356076 h 6858000"/>
              <a:gd name="connsiteX34" fmla="*/ 725358 w 2422397"/>
              <a:gd name="connsiteY34" fmla="*/ 5309193 h 6858000"/>
              <a:gd name="connsiteX35" fmla="*/ 726926 w 2422397"/>
              <a:gd name="connsiteY35" fmla="*/ 5311182 h 6858000"/>
              <a:gd name="connsiteX36" fmla="*/ 727761 w 2422397"/>
              <a:gd name="connsiteY36" fmla="*/ 5304702 h 6858000"/>
              <a:gd name="connsiteX37" fmla="*/ 732974 w 2422397"/>
              <a:gd name="connsiteY37" fmla="*/ 5303522 h 6858000"/>
              <a:gd name="connsiteX38" fmla="*/ 762873 w 2422397"/>
              <a:gd name="connsiteY38" fmla="*/ 5269094 h 6858000"/>
              <a:gd name="connsiteX39" fmla="*/ 784867 w 2422397"/>
              <a:gd name="connsiteY39" fmla="*/ 5235785 h 6858000"/>
              <a:gd name="connsiteX40" fmla="*/ 796271 w 2422397"/>
              <a:gd name="connsiteY40" fmla="*/ 5175473 h 6858000"/>
              <a:gd name="connsiteX41" fmla="*/ 821529 w 2422397"/>
              <a:gd name="connsiteY41" fmla="*/ 5012929 h 6858000"/>
              <a:gd name="connsiteX42" fmla="*/ 846340 w 2422397"/>
              <a:gd name="connsiteY42" fmla="*/ 4944976 h 6858000"/>
              <a:gd name="connsiteX43" fmla="*/ 840157 w 2422397"/>
              <a:gd name="connsiteY43" fmla="*/ 4872869 h 6858000"/>
              <a:gd name="connsiteX44" fmla="*/ 855718 w 2422397"/>
              <a:gd name="connsiteY44" fmla="*/ 4850916 h 6858000"/>
              <a:gd name="connsiteX45" fmla="*/ 858709 w 2422397"/>
              <a:gd name="connsiteY45" fmla="*/ 4847264 h 6858000"/>
              <a:gd name="connsiteX46" fmla="*/ 863990 w 2422397"/>
              <a:gd name="connsiteY46" fmla="*/ 4829718 h 6858000"/>
              <a:gd name="connsiteX47" fmla="*/ 873842 w 2422397"/>
              <a:gd name="connsiteY47" fmla="*/ 4828439 h 6858000"/>
              <a:gd name="connsiteX48" fmla="*/ 887779 w 2422397"/>
              <a:gd name="connsiteY48" fmla="*/ 4804655 h 6858000"/>
              <a:gd name="connsiteX49" fmla="*/ 893894 w 2422397"/>
              <a:gd name="connsiteY49" fmla="*/ 4777060 h 6858000"/>
              <a:gd name="connsiteX50" fmla="*/ 883546 w 2422397"/>
              <a:gd name="connsiteY50" fmla="*/ 4777089 h 6858000"/>
              <a:gd name="connsiteX51" fmla="*/ 883812 w 2422397"/>
              <a:gd name="connsiteY51" fmla="*/ 4774559 h 6858000"/>
              <a:gd name="connsiteX52" fmla="*/ 903401 w 2422397"/>
              <a:gd name="connsiteY52" fmla="*/ 4679442 h 6858000"/>
              <a:gd name="connsiteX53" fmla="*/ 916253 w 2422397"/>
              <a:gd name="connsiteY53" fmla="*/ 4651970 h 6858000"/>
              <a:gd name="connsiteX54" fmla="*/ 922608 w 2422397"/>
              <a:gd name="connsiteY54" fmla="*/ 4649785 h 6858000"/>
              <a:gd name="connsiteX55" fmla="*/ 924139 w 2422397"/>
              <a:gd name="connsiteY55" fmla="*/ 4631605 h 6858000"/>
              <a:gd name="connsiteX56" fmla="*/ 985938 w 2422397"/>
              <a:gd name="connsiteY56" fmla="*/ 4515358 h 6858000"/>
              <a:gd name="connsiteX57" fmla="*/ 1011638 w 2422397"/>
              <a:gd name="connsiteY57" fmla="*/ 4352312 h 6858000"/>
              <a:gd name="connsiteX58" fmla="*/ 1049579 w 2422397"/>
              <a:gd name="connsiteY58" fmla="*/ 4237953 h 6858000"/>
              <a:gd name="connsiteX59" fmla="*/ 1041314 w 2422397"/>
              <a:gd name="connsiteY59" fmla="*/ 4139706 h 6858000"/>
              <a:gd name="connsiteX60" fmla="*/ 1049328 w 2422397"/>
              <a:gd name="connsiteY60" fmla="*/ 4134671 h 6858000"/>
              <a:gd name="connsiteX61" fmla="*/ 1061133 w 2422397"/>
              <a:gd name="connsiteY61" fmla="*/ 4074160 h 6858000"/>
              <a:gd name="connsiteX62" fmla="*/ 1059121 w 2422397"/>
              <a:gd name="connsiteY62" fmla="*/ 3844497 h 6858000"/>
              <a:gd name="connsiteX63" fmla="*/ 1083386 w 2422397"/>
              <a:gd name="connsiteY63" fmla="*/ 3726730 h 6858000"/>
              <a:gd name="connsiteX64" fmla="*/ 1098990 w 2422397"/>
              <a:gd name="connsiteY64" fmla="*/ 3687782 h 6858000"/>
              <a:gd name="connsiteX65" fmla="*/ 1147140 w 2422397"/>
              <a:gd name="connsiteY65" fmla="*/ 3543810 h 6858000"/>
              <a:gd name="connsiteX66" fmla="*/ 1179877 w 2422397"/>
              <a:gd name="connsiteY66" fmla="*/ 3441984 h 6858000"/>
              <a:gd name="connsiteX67" fmla="*/ 1217096 w 2422397"/>
              <a:gd name="connsiteY67" fmla="*/ 3354156 h 6858000"/>
              <a:gd name="connsiteX68" fmla="*/ 1232811 w 2422397"/>
              <a:gd name="connsiteY68" fmla="*/ 3301153 h 6858000"/>
              <a:gd name="connsiteX69" fmla="*/ 1281985 w 2422397"/>
              <a:gd name="connsiteY69" fmla="*/ 3158933 h 6858000"/>
              <a:gd name="connsiteX70" fmla="*/ 1335997 w 2422397"/>
              <a:gd name="connsiteY70" fmla="*/ 3018423 h 6858000"/>
              <a:gd name="connsiteX71" fmla="*/ 1394864 w 2422397"/>
              <a:gd name="connsiteY71" fmla="*/ 2946152 h 6858000"/>
              <a:gd name="connsiteX72" fmla="*/ 1436360 w 2422397"/>
              <a:gd name="connsiteY72" fmla="*/ 2829469 h 6858000"/>
              <a:gd name="connsiteX73" fmla="*/ 1447242 w 2422397"/>
              <a:gd name="connsiteY73" fmla="*/ 2811546 h 6858000"/>
              <a:gd name="connsiteX74" fmla="*/ 1449881 w 2422397"/>
              <a:gd name="connsiteY74" fmla="*/ 2781535 h 6858000"/>
              <a:gd name="connsiteX75" fmla="*/ 1459218 w 2422397"/>
              <a:gd name="connsiteY75" fmla="*/ 2660724 h 6858000"/>
              <a:gd name="connsiteX76" fmla="*/ 1483504 w 2422397"/>
              <a:gd name="connsiteY76" fmla="*/ 2560980 h 6858000"/>
              <a:gd name="connsiteX77" fmla="*/ 1519801 w 2422397"/>
              <a:gd name="connsiteY77" fmla="*/ 2467523 h 6858000"/>
              <a:gd name="connsiteX78" fmla="*/ 1507343 w 2422397"/>
              <a:gd name="connsiteY78" fmla="*/ 2357874 h 6858000"/>
              <a:gd name="connsiteX79" fmla="*/ 1540772 w 2422397"/>
              <a:gd name="connsiteY79" fmla="*/ 2256097 h 6858000"/>
              <a:gd name="connsiteX80" fmla="*/ 1569381 w 2422397"/>
              <a:gd name="connsiteY80" fmla="*/ 2165158 h 6858000"/>
              <a:gd name="connsiteX81" fmla="*/ 1576109 w 2422397"/>
              <a:gd name="connsiteY81" fmla="*/ 2078660 h 6858000"/>
              <a:gd name="connsiteX82" fmla="*/ 1564751 w 2422397"/>
              <a:gd name="connsiteY82" fmla="*/ 2009574 h 6858000"/>
              <a:gd name="connsiteX83" fmla="*/ 1571917 w 2422397"/>
              <a:gd name="connsiteY83" fmla="*/ 1903700 h 6858000"/>
              <a:gd name="connsiteX84" fmla="*/ 1564944 w 2422397"/>
              <a:gd name="connsiteY84" fmla="*/ 1821321 h 6858000"/>
              <a:gd name="connsiteX85" fmla="*/ 1579022 w 2422397"/>
              <a:gd name="connsiteY85" fmla="*/ 1718757 h 6858000"/>
              <a:gd name="connsiteX86" fmla="*/ 1590196 w 2422397"/>
              <a:gd name="connsiteY86" fmla="*/ 1595914 h 6858000"/>
              <a:gd name="connsiteX87" fmla="*/ 1624363 w 2422397"/>
              <a:gd name="connsiteY87" fmla="*/ 1502483 h 6858000"/>
              <a:gd name="connsiteX88" fmla="*/ 1631539 w 2422397"/>
              <a:gd name="connsiteY88" fmla="*/ 1431520 h 6858000"/>
              <a:gd name="connsiteX89" fmla="*/ 1646296 w 2422397"/>
              <a:gd name="connsiteY89" fmla="*/ 1333057 h 6858000"/>
              <a:gd name="connsiteX90" fmla="*/ 1696091 w 2422397"/>
              <a:gd name="connsiteY90" fmla="*/ 1202078 h 6858000"/>
              <a:gd name="connsiteX91" fmla="*/ 1735042 w 2422397"/>
              <a:gd name="connsiteY91" fmla="*/ 1076748 h 6858000"/>
              <a:gd name="connsiteX92" fmla="*/ 1890105 w 2422397"/>
              <a:gd name="connsiteY92" fmla="*/ 825516 h 6858000"/>
              <a:gd name="connsiteX93" fmla="*/ 1911831 w 2422397"/>
              <a:gd name="connsiteY93" fmla="*/ 696577 h 6858000"/>
              <a:gd name="connsiteX94" fmla="*/ 1942209 w 2422397"/>
              <a:gd name="connsiteY94" fmla="*/ 575807 h 6858000"/>
              <a:gd name="connsiteX95" fmla="*/ 1951374 w 2422397"/>
              <a:gd name="connsiteY95" fmla="*/ 556682 h 6858000"/>
              <a:gd name="connsiteX96" fmla="*/ 1951170 w 2422397"/>
              <a:gd name="connsiteY96" fmla="*/ 526639 h 6858000"/>
              <a:gd name="connsiteX97" fmla="*/ 1987677 w 2422397"/>
              <a:gd name="connsiteY97" fmla="*/ 330061 h 6858000"/>
              <a:gd name="connsiteX98" fmla="*/ 1967790 w 2422397"/>
              <a:gd name="connsiteY98" fmla="*/ 198682 h 6858000"/>
              <a:gd name="connsiteX99" fmla="*/ 1971093 w 2422397"/>
              <a:gd name="connsiteY99" fmla="*/ 127747 h 6858000"/>
              <a:gd name="connsiteX100" fmla="*/ 1951841 w 2422397"/>
              <a:gd name="connsiteY100" fmla="*/ 4678 h 6858000"/>
              <a:gd name="connsiteX101" fmla="*/ 1953649 w 2422397"/>
              <a:gd name="connsiteY10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422397" h="6858000">
                <a:moveTo>
                  <a:pt x="1953649" y="0"/>
                </a:moveTo>
                <a:lnTo>
                  <a:pt x="2422397" y="0"/>
                </a:lnTo>
                <a:lnTo>
                  <a:pt x="2422397" y="6858000"/>
                </a:lnTo>
                <a:lnTo>
                  <a:pt x="0" y="6858000"/>
                </a:lnTo>
                <a:lnTo>
                  <a:pt x="19858" y="6793329"/>
                </a:lnTo>
                <a:cubicBezTo>
                  <a:pt x="42769" y="6729276"/>
                  <a:pt x="55252" y="6812236"/>
                  <a:pt x="63278" y="6702245"/>
                </a:cubicBezTo>
                <a:cubicBezTo>
                  <a:pt x="77123" y="6709403"/>
                  <a:pt x="81770" y="6700737"/>
                  <a:pt x="83839" y="6677678"/>
                </a:cubicBezTo>
                <a:cubicBezTo>
                  <a:pt x="95740" y="6647685"/>
                  <a:pt x="120684" y="6687998"/>
                  <a:pt x="117966" y="6636037"/>
                </a:cubicBezTo>
                <a:cubicBezTo>
                  <a:pt x="132113" y="6614269"/>
                  <a:pt x="155186" y="6568118"/>
                  <a:pt x="168724" y="6547069"/>
                </a:cubicBezTo>
                <a:cubicBezTo>
                  <a:pt x="182500" y="6520811"/>
                  <a:pt x="156942" y="6483313"/>
                  <a:pt x="199197" y="6509743"/>
                </a:cubicBezTo>
                <a:cubicBezTo>
                  <a:pt x="204521" y="6468877"/>
                  <a:pt x="221716" y="6484779"/>
                  <a:pt x="247224" y="6455839"/>
                </a:cubicBezTo>
                <a:cubicBezTo>
                  <a:pt x="246715" y="6427188"/>
                  <a:pt x="256832" y="6419751"/>
                  <a:pt x="270687" y="6418363"/>
                </a:cubicBezTo>
                <a:cubicBezTo>
                  <a:pt x="286394" y="6376676"/>
                  <a:pt x="314554" y="6359162"/>
                  <a:pt x="339376" y="6322934"/>
                </a:cubicBezTo>
                <a:cubicBezTo>
                  <a:pt x="368253" y="6289592"/>
                  <a:pt x="420802" y="6241482"/>
                  <a:pt x="443949" y="6218313"/>
                </a:cubicBezTo>
                <a:lnTo>
                  <a:pt x="478259" y="6183918"/>
                </a:lnTo>
                <a:cubicBezTo>
                  <a:pt x="479546" y="6178262"/>
                  <a:pt x="480824" y="6175024"/>
                  <a:pt x="482177" y="6173358"/>
                </a:cubicBezTo>
                <a:lnTo>
                  <a:pt x="482556" y="6173443"/>
                </a:lnTo>
                <a:lnTo>
                  <a:pt x="485673" y="6162875"/>
                </a:lnTo>
                <a:cubicBezTo>
                  <a:pt x="490289" y="6144248"/>
                  <a:pt x="521395" y="6129912"/>
                  <a:pt x="524588" y="6111327"/>
                </a:cubicBezTo>
                <a:cubicBezTo>
                  <a:pt x="545199" y="6117591"/>
                  <a:pt x="520376" y="6032883"/>
                  <a:pt x="547843" y="6075666"/>
                </a:cubicBezTo>
                <a:cubicBezTo>
                  <a:pt x="553033" y="6051683"/>
                  <a:pt x="545320" y="6023873"/>
                  <a:pt x="562259" y="6054865"/>
                </a:cubicBezTo>
                <a:cubicBezTo>
                  <a:pt x="564526" y="6047659"/>
                  <a:pt x="567747" y="6045453"/>
                  <a:pt x="571463" y="6045606"/>
                </a:cubicBezTo>
                <a:lnTo>
                  <a:pt x="584071" y="5992286"/>
                </a:lnTo>
                <a:lnTo>
                  <a:pt x="587812" y="5987907"/>
                </a:lnTo>
                <a:lnTo>
                  <a:pt x="592115" y="5949187"/>
                </a:lnTo>
                <a:lnTo>
                  <a:pt x="595889" y="5931081"/>
                </a:lnTo>
                <a:lnTo>
                  <a:pt x="593758" y="5922047"/>
                </a:lnTo>
                <a:cubicBezTo>
                  <a:pt x="593232" y="5914467"/>
                  <a:pt x="594765" y="5906406"/>
                  <a:pt x="600949" y="5897316"/>
                </a:cubicBezTo>
                <a:lnTo>
                  <a:pt x="602981" y="5895955"/>
                </a:lnTo>
                <a:lnTo>
                  <a:pt x="604430" y="5870052"/>
                </a:lnTo>
                <a:cubicBezTo>
                  <a:pt x="604113" y="5860761"/>
                  <a:pt x="634607" y="5824080"/>
                  <a:pt x="631983" y="5814475"/>
                </a:cubicBezTo>
                <a:cubicBezTo>
                  <a:pt x="646933" y="5748071"/>
                  <a:pt x="684460" y="5592893"/>
                  <a:pt x="699739" y="5516509"/>
                </a:cubicBezTo>
                <a:cubicBezTo>
                  <a:pt x="710735" y="5477214"/>
                  <a:pt x="721727" y="5401610"/>
                  <a:pt x="723657" y="5356170"/>
                </a:cubicBezTo>
                <a:cubicBezTo>
                  <a:pt x="723658" y="5356139"/>
                  <a:pt x="723659" y="5356108"/>
                  <a:pt x="723661" y="5356076"/>
                </a:cubicBezTo>
                <a:cubicBezTo>
                  <a:pt x="724227" y="5340448"/>
                  <a:pt x="724792" y="5324821"/>
                  <a:pt x="725358" y="5309193"/>
                </a:cubicBezTo>
                <a:lnTo>
                  <a:pt x="726926" y="5311182"/>
                </a:lnTo>
                <a:cubicBezTo>
                  <a:pt x="727205" y="5309022"/>
                  <a:pt x="727483" y="5306862"/>
                  <a:pt x="727761" y="5304702"/>
                </a:cubicBezTo>
                <a:cubicBezTo>
                  <a:pt x="728980" y="5300689"/>
                  <a:pt x="730634" y="5299849"/>
                  <a:pt x="732974" y="5303522"/>
                </a:cubicBezTo>
                <a:lnTo>
                  <a:pt x="762873" y="5269094"/>
                </a:lnTo>
                <a:lnTo>
                  <a:pt x="784867" y="5235785"/>
                </a:lnTo>
                <a:cubicBezTo>
                  <a:pt x="792922" y="5219992"/>
                  <a:pt x="786676" y="5159363"/>
                  <a:pt x="796271" y="5175473"/>
                </a:cubicBezTo>
                <a:cubicBezTo>
                  <a:pt x="778757" y="5082200"/>
                  <a:pt x="818431" y="5108289"/>
                  <a:pt x="821529" y="5012929"/>
                </a:cubicBezTo>
                <a:cubicBezTo>
                  <a:pt x="868827" y="4980943"/>
                  <a:pt x="828924" y="4992027"/>
                  <a:pt x="846340" y="4944976"/>
                </a:cubicBezTo>
                <a:cubicBezTo>
                  <a:pt x="809217" y="4943653"/>
                  <a:pt x="878251" y="4892572"/>
                  <a:pt x="840157" y="4872869"/>
                </a:cubicBezTo>
                <a:cubicBezTo>
                  <a:pt x="844532" y="4864931"/>
                  <a:pt x="849972" y="4857863"/>
                  <a:pt x="855718" y="4850916"/>
                </a:cubicBezTo>
                <a:lnTo>
                  <a:pt x="858709" y="4847264"/>
                </a:lnTo>
                <a:lnTo>
                  <a:pt x="863990" y="4829718"/>
                </a:lnTo>
                <a:lnTo>
                  <a:pt x="873842" y="4828439"/>
                </a:lnTo>
                <a:lnTo>
                  <a:pt x="887779" y="4804655"/>
                </a:lnTo>
                <a:lnTo>
                  <a:pt x="893894" y="4777060"/>
                </a:lnTo>
                <a:lnTo>
                  <a:pt x="883546" y="4777089"/>
                </a:lnTo>
                <a:cubicBezTo>
                  <a:pt x="883635" y="4776246"/>
                  <a:pt x="883723" y="4775402"/>
                  <a:pt x="883812" y="4774559"/>
                </a:cubicBezTo>
                <a:cubicBezTo>
                  <a:pt x="889352" y="4740245"/>
                  <a:pt x="897422" y="4710432"/>
                  <a:pt x="903401" y="4679442"/>
                </a:cubicBezTo>
                <a:cubicBezTo>
                  <a:pt x="907602" y="4662863"/>
                  <a:pt x="912023" y="4655463"/>
                  <a:pt x="916253" y="4651970"/>
                </a:cubicBezTo>
                <a:lnTo>
                  <a:pt x="922608" y="4649785"/>
                </a:lnTo>
                <a:lnTo>
                  <a:pt x="924139" y="4631605"/>
                </a:lnTo>
                <a:cubicBezTo>
                  <a:pt x="930019" y="4603591"/>
                  <a:pt x="977465" y="4548305"/>
                  <a:pt x="985938" y="4515358"/>
                </a:cubicBezTo>
                <a:cubicBezTo>
                  <a:pt x="1000521" y="4468809"/>
                  <a:pt x="1001031" y="4398546"/>
                  <a:pt x="1011638" y="4352312"/>
                </a:cubicBezTo>
                <a:cubicBezTo>
                  <a:pt x="999171" y="4322984"/>
                  <a:pt x="1036712" y="4297443"/>
                  <a:pt x="1049579" y="4237953"/>
                </a:cubicBezTo>
                <a:cubicBezTo>
                  <a:pt x="1034947" y="4205504"/>
                  <a:pt x="1058502" y="4197944"/>
                  <a:pt x="1041314" y="4139706"/>
                </a:cubicBezTo>
                <a:cubicBezTo>
                  <a:pt x="1044116" y="4138580"/>
                  <a:pt x="1046813" y="4136885"/>
                  <a:pt x="1049328" y="4134671"/>
                </a:cubicBezTo>
                <a:cubicBezTo>
                  <a:pt x="1063926" y="4121829"/>
                  <a:pt x="1069213" y="4094735"/>
                  <a:pt x="1061133" y="4074160"/>
                </a:cubicBezTo>
                <a:cubicBezTo>
                  <a:pt x="1040322" y="3983713"/>
                  <a:pt x="1054371" y="3913536"/>
                  <a:pt x="1059121" y="3844497"/>
                </a:cubicBezTo>
                <a:cubicBezTo>
                  <a:pt x="1068381" y="3767866"/>
                  <a:pt x="1099542" y="3832893"/>
                  <a:pt x="1083386" y="3726730"/>
                </a:cubicBezTo>
                <a:cubicBezTo>
                  <a:pt x="1099146" y="3721970"/>
                  <a:pt x="1101983" y="3710351"/>
                  <a:pt x="1098990" y="3687782"/>
                </a:cubicBezTo>
                <a:cubicBezTo>
                  <a:pt x="1104533" y="3650944"/>
                  <a:pt x="1161436" y="3588678"/>
                  <a:pt x="1147140" y="3543810"/>
                </a:cubicBezTo>
                <a:cubicBezTo>
                  <a:pt x="1160621" y="3502844"/>
                  <a:pt x="1164478" y="3486683"/>
                  <a:pt x="1179877" y="3441984"/>
                </a:cubicBezTo>
                <a:cubicBezTo>
                  <a:pt x="1176270" y="3400635"/>
                  <a:pt x="1197396" y="3401080"/>
                  <a:pt x="1217096" y="3354156"/>
                </a:cubicBezTo>
                <a:cubicBezTo>
                  <a:pt x="1210227" y="3328615"/>
                  <a:pt x="1218935" y="3313665"/>
                  <a:pt x="1232811" y="3301153"/>
                </a:cubicBezTo>
                <a:cubicBezTo>
                  <a:pt x="1239655" y="3250638"/>
                  <a:pt x="1264601" y="3211909"/>
                  <a:pt x="1281985" y="3158933"/>
                </a:cubicBezTo>
                <a:cubicBezTo>
                  <a:pt x="1281309" y="3094002"/>
                  <a:pt x="1317544" y="3075087"/>
                  <a:pt x="1335997" y="3018423"/>
                </a:cubicBezTo>
                <a:cubicBezTo>
                  <a:pt x="1319548" y="2948716"/>
                  <a:pt x="1385893" y="2996429"/>
                  <a:pt x="1394864" y="2946152"/>
                </a:cubicBezTo>
                <a:cubicBezTo>
                  <a:pt x="1386054" y="2855081"/>
                  <a:pt x="1417868" y="2957394"/>
                  <a:pt x="1436360" y="2829469"/>
                </a:cubicBezTo>
                <a:cubicBezTo>
                  <a:pt x="1433456" y="2820666"/>
                  <a:pt x="1441456" y="2807478"/>
                  <a:pt x="1447242" y="2811546"/>
                </a:cubicBezTo>
                <a:cubicBezTo>
                  <a:pt x="1447128" y="2802912"/>
                  <a:pt x="1439623" y="2779356"/>
                  <a:pt x="1449881" y="2781535"/>
                </a:cubicBezTo>
                <a:cubicBezTo>
                  <a:pt x="1460050" y="2742552"/>
                  <a:pt x="1463265" y="2700943"/>
                  <a:pt x="1459218" y="2660724"/>
                </a:cubicBezTo>
                <a:cubicBezTo>
                  <a:pt x="1493445" y="2591685"/>
                  <a:pt x="1466236" y="2614008"/>
                  <a:pt x="1483504" y="2560980"/>
                </a:cubicBezTo>
                <a:cubicBezTo>
                  <a:pt x="1512916" y="2524928"/>
                  <a:pt x="1495288" y="2513130"/>
                  <a:pt x="1519801" y="2467523"/>
                </a:cubicBezTo>
                <a:cubicBezTo>
                  <a:pt x="1531326" y="2419682"/>
                  <a:pt x="1511699" y="2381655"/>
                  <a:pt x="1507343" y="2357874"/>
                </a:cubicBezTo>
                <a:cubicBezTo>
                  <a:pt x="1551636" y="2342193"/>
                  <a:pt x="1532391" y="2288926"/>
                  <a:pt x="1540772" y="2256097"/>
                </a:cubicBezTo>
                <a:cubicBezTo>
                  <a:pt x="1553381" y="2208714"/>
                  <a:pt x="1550634" y="2197000"/>
                  <a:pt x="1569381" y="2165158"/>
                </a:cubicBezTo>
                <a:cubicBezTo>
                  <a:pt x="1580105" y="2155928"/>
                  <a:pt x="1581085" y="2109597"/>
                  <a:pt x="1576109" y="2078660"/>
                </a:cubicBezTo>
                <a:cubicBezTo>
                  <a:pt x="1547799" y="2101317"/>
                  <a:pt x="1589878" y="2015526"/>
                  <a:pt x="1564751" y="2009574"/>
                </a:cubicBezTo>
                <a:cubicBezTo>
                  <a:pt x="1559571" y="1963291"/>
                  <a:pt x="1588815" y="1945661"/>
                  <a:pt x="1571917" y="1903700"/>
                </a:cubicBezTo>
                <a:cubicBezTo>
                  <a:pt x="1549507" y="1880543"/>
                  <a:pt x="1592171" y="1834174"/>
                  <a:pt x="1564944" y="1821321"/>
                </a:cubicBezTo>
                <a:cubicBezTo>
                  <a:pt x="1588094" y="1807284"/>
                  <a:pt x="1569084" y="1754663"/>
                  <a:pt x="1579022" y="1718757"/>
                </a:cubicBezTo>
                <a:cubicBezTo>
                  <a:pt x="1595838" y="1682773"/>
                  <a:pt x="1574235" y="1630904"/>
                  <a:pt x="1590196" y="1595914"/>
                </a:cubicBezTo>
                <a:cubicBezTo>
                  <a:pt x="1597786" y="1565262"/>
                  <a:pt x="1620889" y="1525339"/>
                  <a:pt x="1624363" y="1502483"/>
                </a:cubicBezTo>
                <a:cubicBezTo>
                  <a:pt x="1639643" y="1495767"/>
                  <a:pt x="1636662" y="1453480"/>
                  <a:pt x="1631539" y="1431520"/>
                </a:cubicBezTo>
                <a:cubicBezTo>
                  <a:pt x="1633585" y="1394352"/>
                  <a:pt x="1664810" y="1375650"/>
                  <a:pt x="1646296" y="1333057"/>
                </a:cubicBezTo>
                <a:cubicBezTo>
                  <a:pt x="1647212" y="1290268"/>
                  <a:pt x="1695950" y="1251319"/>
                  <a:pt x="1696091" y="1202078"/>
                </a:cubicBezTo>
                <a:cubicBezTo>
                  <a:pt x="1689295" y="1170314"/>
                  <a:pt x="1726633" y="1136633"/>
                  <a:pt x="1735042" y="1076748"/>
                </a:cubicBezTo>
                <a:cubicBezTo>
                  <a:pt x="1760833" y="1013988"/>
                  <a:pt x="1855965" y="893553"/>
                  <a:pt x="1890105" y="825516"/>
                </a:cubicBezTo>
                <a:cubicBezTo>
                  <a:pt x="1894319" y="763149"/>
                  <a:pt x="1907634" y="747482"/>
                  <a:pt x="1911831" y="696577"/>
                </a:cubicBezTo>
                <a:cubicBezTo>
                  <a:pt x="1894422" y="607554"/>
                  <a:pt x="1935856" y="704780"/>
                  <a:pt x="1942209" y="575807"/>
                </a:cubicBezTo>
                <a:cubicBezTo>
                  <a:pt x="1938478" y="567461"/>
                  <a:pt x="1945215" y="553391"/>
                  <a:pt x="1951374" y="556682"/>
                </a:cubicBezTo>
                <a:cubicBezTo>
                  <a:pt x="1950445" y="548151"/>
                  <a:pt x="1940725" y="525788"/>
                  <a:pt x="1951170" y="526639"/>
                </a:cubicBezTo>
                <a:cubicBezTo>
                  <a:pt x="1951611" y="485129"/>
                  <a:pt x="1984907" y="384720"/>
                  <a:pt x="1987677" y="330061"/>
                </a:cubicBezTo>
                <a:cubicBezTo>
                  <a:pt x="2013622" y="290636"/>
                  <a:pt x="1947639" y="246940"/>
                  <a:pt x="1967790" y="198682"/>
                </a:cubicBezTo>
                <a:cubicBezTo>
                  <a:pt x="1937165" y="171513"/>
                  <a:pt x="1977692" y="150734"/>
                  <a:pt x="1971093" y="127747"/>
                </a:cubicBezTo>
                <a:cubicBezTo>
                  <a:pt x="2013820" y="106594"/>
                  <a:pt x="1946583" y="38239"/>
                  <a:pt x="1951841" y="4678"/>
                </a:cubicBezTo>
                <a:lnTo>
                  <a:pt x="1953649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41535E-AFFA-F450-4444-F0DE01F52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2553" y="609600"/>
            <a:ext cx="9112195" cy="93295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dirty="0">
                <a:ea typeface="Batang"/>
              </a:rPr>
              <a:t>Ferramenta de </a:t>
            </a:r>
            <a:r>
              <a:rPr lang="en-US" dirty="0" err="1">
                <a:ea typeface="Batang"/>
              </a:rPr>
              <a:t>gestão</a:t>
            </a:r>
            <a:endParaRPr lang="en-US" dirty="0" err="1"/>
          </a:p>
        </p:txBody>
      </p:sp>
      <p:pic>
        <p:nvPicPr>
          <p:cNvPr id="4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3FF8BA1F-CD1C-F0BB-6D01-AE792F71EE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2525599" y="2154674"/>
            <a:ext cx="7989065" cy="3889619"/>
          </a:xfrm>
          <a:prstGeom prst="rect">
            <a:avLst/>
          </a:prstGeom>
        </p:spPr>
      </p:pic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06A3FFF4-52D9-44D8-8971-2079F1B43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713350"/>
            <a:ext cx="2621065" cy="5144650"/>
          </a:xfrm>
          <a:custGeom>
            <a:avLst/>
            <a:gdLst>
              <a:gd name="connsiteX0" fmla="*/ 0 w 2621065"/>
              <a:gd name="connsiteY0" fmla="*/ 0 h 5144650"/>
              <a:gd name="connsiteX1" fmla="*/ 245438 w 2621065"/>
              <a:gd name="connsiteY1" fmla="*/ 268808 h 5144650"/>
              <a:gd name="connsiteX2" fmla="*/ 252687 w 2621065"/>
              <a:gd name="connsiteY2" fmla="*/ 292650 h 5144650"/>
              <a:gd name="connsiteX3" fmla="*/ 270361 w 2621065"/>
              <a:gd name="connsiteY3" fmla="*/ 304212 h 5144650"/>
              <a:gd name="connsiteX4" fmla="*/ 272327 w 2621065"/>
              <a:gd name="connsiteY4" fmla="*/ 324001 h 5144650"/>
              <a:gd name="connsiteX5" fmla="*/ 272077 w 2621065"/>
              <a:gd name="connsiteY5" fmla="*/ 327214 h 5144650"/>
              <a:gd name="connsiteX6" fmla="*/ 295110 w 2621065"/>
              <a:gd name="connsiteY6" fmla="*/ 357098 h 5144650"/>
              <a:gd name="connsiteX7" fmla="*/ 296727 w 2621065"/>
              <a:gd name="connsiteY7" fmla="*/ 371749 h 5144650"/>
              <a:gd name="connsiteX8" fmla="*/ 332716 w 2621065"/>
              <a:gd name="connsiteY8" fmla="*/ 440404 h 5144650"/>
              <a:gd name="connsiteX9" fmla="*/ 342633 w 2621065"/>
              <a:gd name="connsiteY9" fmla="*/ 459903 h 5144650"/>
              <a:gd name="connsiteX10" fmla="*/ 357304 w 2621065"/>
              <a:gd name="connsiteY10" fmla="*/ 470524 h 5144650"/>
              <a:gd name="connsiteX11" fmla="*/ 366064 w 2621065"/>
              <a:gd name="connsiteY11" fmla="*/ 467634 h 5144650"/>
              <a:gd name="connsiteX12" fmla="*/ 372502 w 2621065"/>
              <a:gd name="connsiteY12" fmla="*/ 477374 h 5144650"/>
              <a:gd name="connsiteX13" fmla="*/ 375501 w 2621065"/>
              <a:gd name="connsiteY13" fmla="*/ 478682 h 5144650"/>
              <a:gd name="connsiteX14" fmla="*/ 419128 w 2621065"/>
              <a:gd name="connsiteY14" fmla="*/ 557106 h 5144650"/>
              <a:gd name="connsiteX15" fmla="*/ 467073 w 2621065"/>
              <a:gd name="connsiteY15" fmla="*/ 632313 h 5144650"/>
              <a:gd name="connsiteX16" fmla="*/ 490229 w 2621065"/>
              <a:gd name="connsiteY16" fmla="*/ 751490 h 5144650"/>
              <a:gd name="connsiteX17" fmla="*/ 516935 w 2621065"/>
              <a:gd name="connsiteY17" fmla="*/ 799823 h 5144650"/>
              <a:gd name="connsiteX18" fmla="*/ 542847 w 2621065"/>
              <a:gd name="connsiteY18" fmla="*/ 848761 h 5144650"/>
              <a:gd name="connsiteX19" fmla="*/ 572074 w 2621065"/>
              <a:gd name="connsiteY19" fmla="*/ 958725 h 5144650"/>
              <a:gd name="connsiteX20" fmla="*/ 620598 w 2621065"/>
              <a:gd name="connsiteY20" fmla="*/ 1033391 h 5144650"/>
              <a:gd name="connsiteX21" fmla="*/ 632660 w 2621065"/>
              <a:gd name="connsiteY21" fmla="*/ 1112764 h 5144650"/>
              <a:gd name="connsiteX22" fmla="*/ 634562 w 2621065"/>
              <a:gd name="connsiteY22" fmla="*/ 1113550 h 5144650"/>
              <a:gd name="connsiteX23" fmla="*/ 640269 w 2621065"/>
              <a:gd name="connsiteY23" fmla="*/ 1129199 h 5144650"/>
              <a:gd name="connsiteX24" fmla="*/ 637728 w 2621065"/>
              <a:gd name="connsiteY24" fmla="*/ 1135143 h 5144650"/>
              <a:gd name="connsiteX25" fmla="*/ 687640 w 2621065"/>
              <a:gd name="connsiteY25" fmla="*/ 1174841 h 5144650"/>
              <a:gd name="connsiteX26" fmla="*/ 724323 w 2621065"/>
              <a:gd name="connsiteY26" fmla="*/ 1244103 h 5144650"/>
              <a:gd name="connsiteX27" fmla="*/ 732765 w 2621065"/>
              <a:gd name="connsiteY27" fmla="*/ 1279809 h 5144650"/>
              <a:gd name="connsiteX28" fmla="*/ 735243 w 2621065"/>
              <a:gd name="connsiteY28" fmla="*/ 1286495 h 5144650"/>
              <a:gd name="connsiteX29" fmla="*/ 735618 w 2621065"/>
              <a:gd name="connsiteY29" fmla="*/ 1286424 h 5144650"/>
              <a:gd name="connsiteX30" fmla="*/ 738875 w 2621065"/>
              <a:gd name="connsiteY30" fmla="*/ 1293066 h 5144650"/>
              <a:gd name="connsiteX31" fmla="*/ 739767 w 2621065"/>
              <a:gd name="connsiteY31" fmla="*/ 1298687 h 5144650"/>
              <a:gd name="connsiteX32" fmla="*/ 744578 w 2621065"/>
              <a:gd name="connsiteY32" fmla="*/ 1311657 h 5144650"/>
              <a:gd name="connsiteX33" fmla="*/ 748379 w 2621065"/>
              <a:gd name="connsiteY33" fmla="*/ 1314753 h 5144650"/>
              <a:gd name="connsiteX34" fmla="*/ 752978 w 2621065"/>
              <a:gd name="connsiteY34" fmla="*/ 1314010 h 5144650"/>
              <a:gd name="connsiteX35" fmla="*/ 752978 w 2621065"/>
              <a:gd name="connsiteY35" fmla="*/ 1315472 h 5144650"/>
              <a:gd name="connsiteX36" fmla="*/ 772880 w 2621065"/>
              <a:gd name="connsiteY36" fmla="*/ 1332740 h 5144650"/>
              <a:gd name="connsiteX37" fmla="*/ 805255 w 2621065"/>
              <a:gd name="connsiteY37" fmla="*/ 1379426 h 5144650"/>
              <a:gd name="connsiteX38" fmla="*/ 861455 w 2621065"/>
              <a:gd name="connsiteY38" fmla="*/ 1487793 h 5144650"/>
              <a:gd name="connsiteX39" fmla="*/ 889172 w 2621065"/>
              <a:gd name="connsiteY39" fmla="*/ 1589794 h 5144650"/>
              <a:gd name="connsiteX40" fmla="*/ 937443 w 2621065"/>
              <a:gd name="connsiteY40" fmla="*/ 1698307 h 5144650"/>
              <a:gd name="connsiteX41" fmla="*/ 974458 w 2621065"/>
              <a:gd name="connsiteY41" fmla="*/ 1768464 h 5144650"/>
              <a:gd name="connsiteX42" fmla="*/ 1013480 w 2621065"/>
              <a:gd name="connsiteY42" fmla="*/ 1853903 h 5144650"/>
              <a:gd name="connsiteX43" fmla="*/ 1031382 w 2621065"/>
              <a:gd name="connsiteY43" fmla="*/ 1948177 h 5144650"/>
              <a:gd name="connsiteX44" fmla="*/ 1031611 w 2621065"/>
              <a:gd name="connsiteY44" fmla="*/ 2064126 h 5144650"/>
              <a:gd name="connsiteX45" fmla="*/ 1043751 w 2621065"/>
              <a:gd name="connsiteY45" fmla="*/ 2210534 h 5144650"/>
              <a:gd name="connsiteX46" fmla="*/ 1055412 w 2621065"/>
              <a:gd name="connsiteY46" fmla="*/ 2309009 h 5144650"/>
              <a:gd name="connsiteX47" fmla="*/ 1077288 w 2621065"/>
              <a:gd name="connsiteY47" fmla="*/ 2438335 h 5144650"/>
              <a:gd name="connsiteX48" fmla="*/ 1095035 w 2621065"/>
              <a:gd name="connsiteY48" fmla="*/ 2483804 h 5144650"/>
              <a:gd name="connsiteX49" fmla="*/ 1084874 w 2621065"/>
              <a:gd name="connsiteY49" fmla="*/ 2535656 h 5144650"/>
              <a:gd name="connsiteX50" fmla="*/ 1097340 w 2621065"/>
              <a:gd name="connsiteY50" fmla="*/ 2549509 h 5144650"/>
              <a:gd name="connsiteX51" fmla="*/ 1099771 w 2621065"/>
              <a:gd name="connsiteY51" fmla="*/ 2551770 h 5144650"/>
              <a:gd name="connsiteX52" fmla="*/ 1103350 w 2621065"/>
              <a:gd name="connsiteY52" fmla="*/ 2563634 h 5144650"/>
              <a:gd name="connsiteX53" fmla="*/ 1112049 w 2621065"/>
              <a:gd name="connsiteY53" fmla="*/ 2563454 h 5144650"/>
              <a:gd name="connsiteX54" fmla="*/ 1127385 w 2621065"/>
              <a:gd name="connsiteY54" fmla="*/ 2601609 h 5144650"/>
              <a:gd name="connsiteX55" fmla="*/ 1139861 w 2621065"/>
              <a:gd name="connsiteY55" fmla="*/ 2713894 h 5144650"/>
              <a:gd name="connsiteX56" fmla="*/ 1152243 w 2621065"/>
              <a:gd name="connsiteY56" fmla="*/ 2778897 h 5144650"/>
              <a:gd name="connsiteX57" fmla="*/ 1164665 w 2621065"/>
              <a:gd name="connsiteY57" fmla="*/ 2800172 h 5144650"/>
              <a:gd name="connsiteX58" fmla="*/ 1176824 w 2621065"/>
              <a:gd name="connsiteY58" fmla="*/ 2832181 h 5144650"/>
              <a:gd name="connsiteX59" fmla="*/ 1204261 w 2621065"/>
              <a:gd name="connsiteY59" fmla="*/ 2886025 h 5144650"/>
              <a:gd name="connsiteX60" fmla="*/ 1256301 w 2621065"/>
              <a:gd name="connsiteY60" fmla="*/ 3039204 h 5144650"/>
              <a:gd name="connsiteX61" fmla="*/ 1282793 w 2621065"/>
              <a:gd name="connsiteY61" fmla="*/ 3166645 h 5144650"/>
              <a:gd name="connsiteX62" fmla="*/ 1353529 w 2621065"/>
              <a:gd name="connsiteY62" fmla="*/ 3266459 h 5144650"/>
              <a:gd name="connsiteX63" fmla="*/ 1443501 w 2621065"/>
              <a:gd name="connsiteY63" fmla="*/ 3351404 h 5144650"/>
              <a:gd name="connsiteX64" fmla="*/ 1502378 w 2621065"/>
              <a:gd name="connsiteY64" fmla="*/ 3451792 h 5144650"/>
              <a:gd name="connsiteX65" fmla="*/ 1608347 w 2621065"/>
              <a:gd name="connsiteY65" fmla="*/ 3567627 h 5144650"/>
              <a:gd name="connsiteX66" fmla="*/ 1672750 w 2621065"/>
              <a:gd name="connsiteY66" fmla="*/ 3660473 h 5144650"/>
              <a:gd name="connsiteX67" fmla="*/ 1674801 w 2621065"/>
              <a:gd name="connsiteY67" fmla="*/ 3660727 h 5144650"/>
              <a:gd name="connsiteX68" fmla="*/ 1684280 w 2621065"/>
              <a:gd name="connsiteY68" fmla="*/ 3674236 h 5144650"/>
              <a:gd name="connsiteX69" fmla="*/ 1683297 w 2621065"/>
              <a:gd name="connsiteY69" fmla="*/ 3680606 h 5144650"/>
              <a:gd name="connsiteX70" fmla="*/ 1688840 w 2621065"/>
              <a:gd name="connsiteY70" fmla="*/ 3690943 h 5144650"/>
              <a:gd name="connsiteX71" fmla="*/ 1697179 w 2621065"/>
              <a:gd name="connsiteY71" fmla="*/ 3714191 h 5144650"/>
              <a:gd name="connsiteX72" fmla="*/ 1812095 w 2621065"/>
              <a:gd name="connsiteY72" fmla="*/ 3794363 h 5144650"/>
              <a:gd name="connsiteX73" fmla="*/ 1816185 w 2621065"/>
              <a:gd name="connsiteY73" fmla="*/ 3800123 h 5144650"/>
              <a:gd name="connsiteX74" fmla="*/ 1816532 w 2621065"/>
              <a:gd name="connsiteY74" fmla="*/ 3799958 h 5144650"/>
              <a:gd name="connsiteX75" fmla="*/ 1821367 w 2621065"/>
              <a:gd name="connsiteY75" fmla="*/ 3805472 h 5144650"/>
              <a:gd name="connsiteX76" fmla="*/ 1823645 w 2621065"/>
              <a:gd name="connsiteY76" fmla="*/ 3810629 h 5144650"/>
              <a:gd name="connsiteX77" fmla="*/ 1831583 w 2621065"/>
              <a:gd name="connsiteY77" fmla="*/ 3821804 h 5144650"/>
              <a:gd name="connsiteX78" fmla="*/ 1836058 w 2621065"/>
              <a:gd name="connsiteY78" fmla="*/ 3823774 h 5144650"/>
              <a:gd name="connsiteX79" fmla="*/ 1840351 w 2621065"/>
              <a:gd name="connsiteY79" fmla="*/ 3821849 h 5144650"/>
              <a:gd name="connsiteX80" fmla="*/ 1864422 w 2621065"/>
              <a:gd name="connsiteY80" fmla="*/ 3834579 h 5144650"/>
              <a:gd name="connsiteX81" fmla="*/ 1907648 w 2621065"/>
              <a:gd name="connsiteY81" fmla="*/ 3870839 h 5144650"/>
              <a:gd name="connsiteX82" fmla="*/ 1928367 w 2621065"/>
              <a:gd name="connsiteY82" fmla="*/ 3895959 h 5144650"/>
              <a:gd name="connsiteX83" fmla="*/ 1989535 w 2621065"/>
              <a:gd name="connsiteY83" fmla="*/ 3960000 h 5144650"/>
              <a:gd name="connsiteX84" fmla="*/ 2054287 w 2621065"/>
              <a:gd name="connsiteY84" fmla="*/ 4020666 h 5144650"/>
              <a:gd name="connsiteX85" fmla="*/ 2105455 w 2621065"/>
              <a:gd name="connsiteY85" fmla="*/ 4030666 h 5144650"/>
              <a:gd name="connsiteX86" fmla="*/ 2109208 w 2621065"/>
              <a:gd name="connsiteY86" fmla="*/ 4034091 h 5144650"/>
              <a:gd name="connsiteX87" fmla="*/ 2114159 w 2621065"/>
              <a:gd name="connsiteY87" fmla="*/ 4047777 h 5144650"/>
              <a:gd name="connsiteX88" fmla="*/ 2168943 w 2621065"/>
              <a:gd name="connsiteY88" fmla="*/ 4139227 h 5144650"/>
              <a:gd name="connsiteX89" fmla="*/ 2222521 w 2621065"/>
              <a:gd name="connsiteY89" fmla="*/ 4263395 h 5144650"/>
              <a:gd name="connsiteX90" fmla="*/ 2241588 w 2621065"/>
              <a:gd name="connsiteY90" fmla="*/ 4306265 h 5144650"/>
              <a:gd name="connsiteX91" fmla="*/ 2277640 w 2621065"/>
              <a:gd name="connsiteY91" fmla="*/ 4462156 h 5144650"/>
              <a:gd name="connsiteX92" fmla="*/ 2332737 w 2621065"/>
              <a:gd name="connsiteY92" fmla="*/ 4624013 h 5144650"/>
              <a:gd name="connsiteX93" fmla="*/ 2379211 w 2621065"/>
              <a:gd name="connsiteY93" fmla="*/ 4692084 h 5144650"/>
              <a:gd name="connsiteX94" fmla="*/ 2437986 w 2621065"/>
              <a:gd name="connsiteY94" fmla="*/ 4815024 h 5144650"/>
              <a:gd name="connsiteX95" fmla="*/ 2466665 w 2621065"/>
              <a:gd name="connsiteY95" fmla="*/ 4853969 h 5144650"/>
              <a:gd name="connsiteX96" fmla="*/ 2469772 w 2621065"/>
              <a:gd name="connsiteY96" fmla="*/ 4906386 h 5144650"/>
              <a:gd name="connsiteX97" fmla="*/ 2485381 w 2621065"/>
              <a:gd name="connsiteY97" fmla="*/ 4916393 h 5144650"/>
              <a:gd name="connsiteX98" fmla="*/ 2494775 w 2621065"/>
              <a:gd name="connsiteY98" fmla="*/ 4928363 h 5144650"/>
              <a:gd name="connsiteX99" fmla="*/ 2503199 w 2621065"/>
              <a:gd name="connsiteY99" fmla="*/ 4925898 h 5144650"/>
              <a:gd name="connsiteX100" fmla="*/ 2517652 w 2621065"/>
              <a:gd name="connsiteY100" fmla="*/ 4937733 h 5144650"/>
              <a:gd name="connsiteX101" fmla="*/ 2527697 w 2621065"/>
              <a:gd name="connsiteY101" fmla="*/ 4958461 h 5144650"/>
              <a:gd name="connsiteX102" fmla="*/ 2567995 w 2621065"/>
              <a:gd name="connsiteY102" fmla="*/ 5062892 h 5144650"/>
              <a:gd name="connsiteX103" fmla="*/ 2596347 w 2621065"/>
              <a:gd name="connsiteY103" fmla="*/ 5121988 h 5144650"/>
              <a:gd name="connsiteX104" fmla="*/ 2613775 w 2621065"/>
              <a:gd name="connsiteY104" fmla="*/ 5139128 h 5144650"/>
              <a:gd name="connsiteX105" fmla="*/ 2621065 w 2621065"/>
              <a:gd name="connsiteY105" fmla="*/ 5144650 h 5144650"/>
              <a:gd name="connsiteX106" fmla="*/ 0 w 2621065"/>
              <a:gd name="connsiteY106" fmla="*/ 5144650 h 5144650"/>
              <a:gd name="connsiteX0" fmla="*/ 0 w 2621065"/>
              <a:gd name="connsiteY0" fmla="*/ 0 h 5144650"/>
              <a:gd name="connsiteX1" fmla="*/ 245438 w 2621065"/>
              <a:gd name="connsiteY1" fmla="*/ 268808 h 5144650"/>
              <a:gd name="connsiteX2" fmla="*/ 252687 w 2621065"/>
              <a:gd name="connsiteY2" fmla="*/ 292650 h 5144650"/>
              <a:gd name="connsiteX3" fmla="*/ 270361 w 2621065"/>
              <a:gd name="connsiteY3" fmla="*/ 304212 h 5144650"/>
              <a:gd name="connsiteX4" fmla="*/ 272327 w 2621065"/>
              <a:gd name="connsiteY4" fmla="*/ 324001 h 5144650"/>
              <a:gd name="connsiteX5" fmla="*/ 272077 w 2621065"/>
              <a:gd name="connsiteY5" fmla="*/ 327214 h 5144650"/>
              <a:gd name="connsiteX6" fmla="*/ 295110 w 2621065"/>
              <a:gd name="connsiteY6" fmla="*/ 357098 h 5144650"/>
              <a:gd name="connsiteX7" fmla="*/ 296727 w 2621065"/>
              <a:gd name="connsiteY7" fmla="*/ 371749 h 5144650"/>
              <a:gd name="connsiteX8" fmla="*/ 332716 w 2621065"/>
              <a:gd name="connsiteY8" fmla="*/ 440404 h 5144650"/>
              <a:gd name="connsiteX9" fmla="*/ 342633 w 2621065"/>
              <a:gd name="connsiteY9" fmla="*/ 459903 h 5144650"/>
              <a:gd name="connsiteX10" fmla="*/ 357304 w 2621065"/>
              <a:gd name="connsiteY10" fmla="*/ 470524 h 5144650"/>
              <a:gd name="connsiteX11" fmla="*/ 366064 w 2621065"/>
              <a:gd name="connsiteY11" fmla="*/ 467634 h 5144650"/>
              <a:gd name="connsiteX12" fmla="*/ 372502 w 2621065"/>
              <a:gd name="connsiteY12" fmla="*/ 477374 h 5144650"/>
              <a:gd name="connsiteX13" fmla="*/ 375501 w 2621065"/>
              <a:gd name="connsiteY13" fmla="*/ 478682 h 5144650"/>
              <a:gd name="connsiteX14" fmla="*/ 419128 w 2621065"/>
              <a:gd name="connsiteY14" fmla="*/ 557106 h 5144650"/>
              <a:gd name="connsiteX15" fmla="*/ 467073 w 2621065"/>
              <a:gd name="connsiteY15" fmla="*/ 632313 h 5144650"/>
              <a:gd name="connsiteX16" fmla="*/ 490229 w 2621065"/>
              <a:gd name="connsiteY16" fmla="*/ 751490 h 5144650"/>
              <a:gd name="connsiteX17" fmla="*/ 516935 w 2621065"/>
              <a:gd name="connsiteY17" fmla="*/ 799823 h 5144650"/>
              <a:gd name="connsiteX18" fmla="*/ 542847 w 2621065"/>
              <a:gd name="connsiteY18" fmla="*/ 848761 h 5144650"/>
              <a:gd name="connsiteX19" fmla="*/ 572074 w 2621065"/>
              <a:gd name="connsiteY19" fmla="*/ 958725 h 5144650"/>
              <a:gd name="connsiteX20" fmla="*/ 620598 w 2621065"/>
              <a:gd name="connsiteY20" fmla="*/ 1033391 h 5144650"/>
              <a:gd name="connsiteX21" fmla="*/ 632660 w 2621065"/>
              <a:gd name="connsiteY21" fmla="*/ 1112764 h 5144650"/>
              <a:gd name="connsiteX22" fmla="*/ 634562 w 2621065"/>
              <a:gd name="connsiteY22" fmla="*/ 1113550 h 5144650"/>
              <a:gd name="connsiteX23" fmla="*/ 640269 w 2621065"/>
              <a:gd name="connsiteY23" fmla="*/ 1129199 h 5144650"/>
              <a:gd name="connsiteX24" fmla="*/ 637728 w 2621065"/>
              <a:gd name="connsiteY24" fmla="*/ 1135143 h 5144650"/>
              <a:gd name="connsiteX25" fmla="*/ 687640 w 2621065"/>
              <a:gd name="connsiteY25" fmla="*/ 1174841 h 5144650"/>
              <a:gd name="connsiteX26" fmla="*/ 724323 w 2621065"/>
              <a:gd name="connsiteY26" fmla="*/ 1244103 h 5144650"/>
              <a:gd name="connsiteX27" fmla="*/ 732765 w 2621065"/>
              <a:gd name="connsiteY27" fmla="*/ 1279809 h 5144650"/>
              <a:gd name="connsiteX28" fmla="*/ 735243 w 2621065"/>
              <a:gd name="connsiteY28" fmla="*/ 1286495 h 5144650"/>
              <a:gd name="connsiteX29" fmla="*/ 735618 w 2621065"/>
              <a:gd name="connsiteY29" fmla="*/ 1286424 h 5144650"/>
              <a:gd name="connsiteX30" fmla="*/ 738875 w 2621065"/>
              <a:gd name="connsiteY30" fmla="*/ 1293066 h 5144650"/>
              <a:gd name="connsiteX31" fmla="*/ 739767 w 2621065"/>
              <a:gd name="connsiteY31" fmla="*/ 1298687 h 5144650"/>
              <a:gd name="connsiteX32" fmla="*/ 744578 w 2621065"/>
              <a:gd name="connsiteY32" fmla="*/ 1311657 h 5144650"/>
              <a:gd name="connsiteX33" fmla="*/ 748379 w 2621065"/>
              <a:gd name="connsiteY33" fmla="*/ 1314753 h 5144650"/>
              <a:gd name="connsiteX34" fmla="*/ 752978 w 2621065"/>
              <a:gd name="connsiteY34" fmla="*/ 1314010 h 5144650"/>
              <a:gd name="connsiteX35" fmla="*/ 752978 w 2621065"/>
              <a:gd name="connsiteY35" fmla="*/ 1315472 h 5144650"/>
              <a:gd name="connsiteX36" fmla="*/ 772880 w 2621065"/>
              <a:gd name="connsiteY36" fmla="*/ 1332740 h 5144650"/>
              <a:gd name="connsiteX37" fmla="*/ 805255 w 2621065"/>
              <a:gd name="connsiteY37" fmla="*/ 1379426 h 5144650"/>
              <a:gd name="connsiteX38" fmla="*/ 861455 w 2621065"/>
              <a:gd name="connsiteY38" fmla="*/ 1487793 h 5144650"/>
              <a:gd name="connsiteX39" fmla="*/ 889172 w 2621065"/>
              <a:gd name="connsiteY39" fmla="*/ 1589794 h 5144650"/>
              <a:gd name="connsiteX40" fmla="*/ 937443 w 2621065"/>
              <a:gd name="connsiteY40" fmla="*/ 1698307 h 5144650"/>
              <a:gd name="connsiteX41" fmla="*/ 974458 w 2621065"/>
              <a:gd name="connsiteY41" fmla="*/ 1768464 h 5144650"/>
              <a:gd name="connsiteX42" fmla="*/ 1013480 w 2621065"/>
              <a:gd name="connsiteY42" fmla="*/ 1853903 h 5144650"/>
              <a:gd name="connsiteX43" fmla="*/ 1031382 w 2621065"/>
              <a:gd name="connsiteY43" fmla="*/ 1948177 h 5144650"/>
              <a:gd name="connsiteX44" fmla="*/ 1031611 w 2621065"/>
              <a:gd name="connsiteY44" fmla="*/ 2064126 h 5144650"/>
              <a:gd name="connsiteX45" fmla="*/ 1043751 w 2621065"/>
              <a:gd name="connsiteY45" fmla="*/ 2210534 h 5144650"/>
              <a:gd name="connsiteX46" fmla="*/ 1055412 w 2621065"/>
              <a:gd name="connsiteY46" fmla="*/ 2309009 h 5144650"/>
              <a:gd name="connsiteX47" fmla="*/ 1077288 w 2621065"/>
              <a:gd name="connsiteY47" fmla="*/ 2438335 h 5144650"/>
              <a:gd name="connsiteX48" fmla="*/ 1095035 w 2621065"/>
              <a:gd name="connsiteY48" fmla="*/ 2483804 h 5144650"/>
              <a:gd name="connsiteX49" fmla="*/ 1084874 w 2621065"/>
              <a:gd name="connsiteY49" fmla="*/ 2535656 h 5144650"/>
              <a:gd name="connsiteX50" fmla="*/ 1097340 w 2621065"/>
              <a:gd name="connsiteY50" fmla="*/ 2549509 h 5144650"/>
              <a:gd name="connsiteX51" fmla="*/ 1099771 w 2621065"/>
              <a:gd name="connsiteY51" fmla="*/ 2551770 h 5144650"/>
              <a:gd name="connsiteX52" fmla="*/ 1103350 w 2621065"/>
              <a:gd name="connsiteY52" fmla="*/ 2563634 h 5144650"/>
              <a:gd name="connsiteX53" fmla="*/ 1112049 w 2621065"/>
              <a:gd name="connsiteY53" fmla="*/ 2563454 h 5144650"/>
              <a:gd name="connsiteX54" fmla="*/ 1127385 w 2621065"/>
              <a:gd name="connsiteY54" fmla="*/ 2601609 h 5144650"/>
              <a:gd name="connsiteX55" fmla="*/ 1139861 w 2621065"/>
              <a:gd name="connsiteY55" fmla="*/ 2713894 h 5144650"/>
              <a:gd name="connsiteX56" fmla="*/ 1152243 w 2621065"/>
              <a:gd name="connsiteY56" fmla="*/ 2778897 h 5144650"/>
              <a:gd name="connsiteX57" fmla="*/ 1164665 w 2621065"/>
              <a:gd name="connsiteY57" fmla="*/ 2800172 h 5144650"/>
              <a:gd name="connsiteX58" fmla="*/ 1176824 w 2621065"/>
              <a:gd name="connsiteY58" fmla="*/ 2832181 h 5144650"/>
              <a:gd name="connsiteX59" fmla="*/ 1204261 w 2621065"/>
              <a:gd name="connsiteY59" fmla="*/ 2886025 h 5144650"/>
              <a:gd name="connsiteX60" fmla="*/ 1256301 w 2621065"/>
              <a:gd name="connsiteY60" fmla="*/ 3039204 h 5144650"/>
              <a:gd name="connsiteX61" fmla="*/ 1282793 w 2621065"/>
              <a:gd name="connsiteY61" fmla="*/ 3166645 h 5144650"/>
              <a:gd name="connsiteX62" fmla="*/ 1353529 w 2621065"/>
              <a:gd name="connsiteY62" fmla="*/ 3266459 h 5144650"/>
              <a:gd name="connsiteX63" fmla="*/ 1443501 w 2621065"/>
              <a:gd name="connsiteY63" fmla="*/ 3351404 h 5144650"/>
              <a:gd name="connsiteX64" fmla="*/ 1502378 w 2621065"/>
              <a:gd name="connsiteY64" fmla="*/ 3451792 h 5144650"/>
              <a:gd name="connsiteX65" fmla="*/ 1608347 w 2621065"/>
              <a:gd name="connsiteY65" fmla="*/ 3567627 h 5144650"/>
              <a:gd name="connsiteX66" fmla="*/ 1672750 w 2621065"/>
              <a:gd name="connsiteY66" fmla="*/ 3660473 h 5144650"/>
              <a:gd name="connsiteX67" fmla="*/ 1674801 w 2621065"/>
              <a:gd name="connsiteY67" fmla="*/ 3660727 h 5144650"/>
              <a:gd name="connsiteX68" fmla="*/ 1684280 w 2621065"/>
              <a:gd name="connsiteY68" fmla="*/ 3674236 h 5144650"/>
              <a:gd name="connsiteX69" fmla="*/ 1683297 w 2621065"/>
              <a:gd name="connsiteY69" fmla="*/ 3680606 h 5144650"/>
              <a:gd name="connsiteX70" fmla="*/ 1688840 w 2621065"/>
              <a:gd name="connsiteY70" fmla="*/ 3690943 h 5144650"/>
              <a:gd name="connsiteX71" fmla="*/ 1697179 w 2621065"/>
              <a:gd name="connsiteY71" fmla="*/ 3714191 h 5144650"/>
              <a:gd name="connsiteX72" fmla="*/ 1812095 w 2621065"/>
              <a:gd name="connsiteY72" fmla="*/ 3794363 h 5144650"/>
              <a:gd name="connsiteX73" fmla="*/ 1816185 w 2621065"/>
              <a:gd name="connsiteY73" fmla="*/ 3800123 h 5144650"/>
              <a:gd name="connsiteX74" fmla="*/ 1816532 w 2621065"/>
              <a:gd name="connsiteY74" fmla="*/ 3799958 h 5144650"/>
              <a:gd name="connsiteX75" fmla="*/ 1821367 w 2621065"/>
              <a:gd name="connsiteY75" fmla="*/ 3805472 h 5144650"/>
              <a:gd name="connsiteX76" fmla="*/ 1823645 w 2621065"/>
              <a:gd name="connsiteY76" fmla="*/ 3810629 h 5144650"/>
              <a:gd name="connsiteX77" fmla="*/ 1831583 w 2621065"/>
              <a:gd name="connsiteY77" fmla="*/ 3821804 h 5144650"/>
              <a:gd name="connsiteX78" fmla="*/ 1836058 w 2621065"/>
              <a:gd name="connsiteY78" fmla="*/ 3823774 h 5144650"/>
              <a:gd name="connsiteX79" fmla="*/ 1840351 w 2621065"/>
              <a:gd name="connsiteY79" fmla="*/ 3821849 h 5144650"/>
              <a:gd name="connsiteX80" fmla="*/ 1864422 w 2621065"/>
              <a:gd name="connsiteY80" fmla="*/ 3834579 h 5144650"/>
              <a:gd name="connsiteX81" fmla="*/ 1907648 w 2621065"/>
              <a:gd name="connsiteY81" fmla="*/ 3870839 h 5144650"/>
              <a:gd name="connsiteX82" fmla="*/ 1928367 w 2621065"/>
              <a:gd name="connsiteY82" fmla="*/ 3895959 h 5144650"/>
              <a:gd name="connsiteX83" fmla="*/ 1989535 w 2621065"/>
              <a:gd name="connsiteY83" fmla="*/ 3960000 h 5144650"/>
              <a:gd name="connsiteX84" fmla="*/ 2054287 w 2621065"/>
              <a:gd name="connsiteY84" fmla="*/ 4020666 h 5144650"/>
              <a:gd name="connsiteX85" fmla="*/ 2105455 w 2621065"/>
              <a:gd name="connsiteY85" fmla="*/ 4030666 h 5144650"/>
              <a:gd name="connsiteX86" fmla="*/ 2109208 w 2621065"/>
              <a:gd name="connsiteY86" fmla="*/ 4034091 h 5144650"/>
              <a:gd name="connsiteX87" fmla="*/ 2168943 w 2621065"/>
              <a:gd name="connsiteY87" fmla="*/ 4139227 h 5144650"/>
              <a:gd name="connsiteX88" fmla="*/ 2222521 w 2621065"/>
              <a:gd name="connsiteY88" fmla="*/ 4263395 h 5144650"/>
              <a:gd name="connsiteX89" fmla="*/ 2241588 w 2621065"/>
              <a:gd name="connsiteY89" fmla="*/ 4306265 h 5144650"/>
              <a:gd name="connsiteX90" fmla="*/ 2277640 w 2621065"/>
              <a:gd name="connsiteY90" fmla="*/ 4462156 h 5144650"/>
              <a:gd name="connsiteX91" fmla="*/ 2332737 w 2621065"/>
              <a:gd name="connsiteY91" fmla="*/ 4624013 h 5144650"/>
              <a:gd name="connsiteX92" fmla="*/ 2379211 w 2621065"/>
              <a:gd name="connsiteY92" fmla="*/ 4692084 h 5144650"/>
              <a:gd name="connsiteX93" fmla="*/ 2437986 w 2621065"/>
              <a:gd name="connsiteY93" fmla="*/ 4815024 h 5144650"/>
              <a:gd name="connsiteX94" fmla="*/ 2466665 w 2621065"/>
              <a:gd name="connsiteY94" fmla="*/ 4853969 h 5144650"/>
              <a:gd name="connsiteX95" fmla="*/ 2469772 w 2621065"/>
              <a:gd name="connsiteY95" fmla="*/ 4906386 h 5144650"/>
              <a:gd name="connsiteX96" fmla="*/ 2485381 w 2621065"/>
              <a:gd name="connsiteY96" fmla="*/ 4916393 h 5144650"/>
              <a:gd name="connsiteX97" fmla="*/ 2494775 w 2621065"/>
              <a:gd name="connsiteY97" fmla="*/ 4928363 h 5144650"/>
              <a:gd name="connsiteX98" fmla="*/ 2503199 w 2621065"/>
              <a:gd name="connsiteY98" fmla="*/ 4925898 h 5144650"/>
              <a:gd name="connsiteX99" fmla="*/ 2517652 w 2621065"/>
              <a:gd name="connsiteY99" fmla="*/ 4937733 h 5144650"/>
              <a:gd name="connsiteX100" fmla="*/ 2527697 w 2621065"/>
              <a:gd name="connsiteY100" fmla="*/ 4958461 h 5144650"/>
              <a:gd name="connsiteX101" fmla="*/ 2567995 w 2621065"/>
              <a:gd name="connsiteY101" fmla="*/ 5062892 h 5144650"/>
              <a:gd name="connsiteX102" fmla="*/ 2596347 w 2621065"/>
              <a:gd name="connsiteY102" fmla="*/ 5121988 h 5144650"/>
              <a:gd name="connsiteX103" fmla="*/ 2613775 w 2621065"/>
              <a:gd name="connsiteY103" fmla="*/ 5139128 h 5144650"/>
              <a:gd name="connsiteX104" fmla="*/ 2621065 w 2621065"/>
              <a:gd name="connsiteY104" fmla="*/ 5144650 h 5144650"/>
              <a:gd name="connsiteX105" fmla="*/ 0 w 2621065"/>
              <a:gd name="connsiteY105" fmla="*/ 5144650 h 5144650"/>
              <a:gd name="connsiteX106" fmla="*/ 0 w 2621065"/>
              <a:gd name="connsiteY106" fmla="*/ 0 h 5144650"/>
              <a:gd name="connsiteX0" fmla="*/ 0 w 2621065"/>
              <a:gd name="connsiteY0" fmla="*/ 0 h 5144650"/>
              <a:gd name="connsiteX1" fmla="*/ 245438 w 2621065"/>
              <a:gd name="connsiteY1" fmla="*/ 268808 h 5144650"/>
              <a:gd name="connsiteX2" fmla="*/ 252687 w 2621065"/>
              <a:gd name="connsiteY2" fmla="*/ 292650 h 5144650"/>
              <a:gd name="connsiteX3" fmla="*/ 270361 w 2621065"/>
              <a:gd name="connsiteY3" fmla="*/ 304212 h 5144650"/>
              <a:gd name="connsiteX4" fmla="*/ 272327 w 2621065"/>
              <a:gd name="connsiteY4" fmla="*/ 324001 h 5144650"/>
              <a:gd name="connsiteX5" fmla="*/ 272077 w 2621065"/>
              <a:gd name="connsiteY5" fmla="*/ 327214 h 5144650"/>
              <a:gd name="connsiteX6" fmla="*/ 295110 w 2621065"/>
              <a:gd name="connsiteY6" fmla="*/ 357098 h 5144650"/>
              <a:gd name="connsiteX7" fmla="*/ 296727 w 2621065"/>
              <a:gd name="connsiteY7" fmla="*/ 371749 h 5144650"/>
              <a:gd name="connsiteX8" fmla="*/ 332716 w 2621065"/>
              <a:gd name="connsiteY8" fmla="*/ 440404 h 5144650"/>
              <a:gd name="connsiteX9" fmla="*/ 342633 w 2621065"/>
              <a:gd name="connsiteY9" fmla="*/ 459903 h 5144650"/>
              <a:gd name="connsiteX10" fmla="*/ 357304 w 2621065"/>
              <a:gd name="connsiteY10" fmla="*/ 470524 h 5144650"/>
              <a:gd name="connsiteX11" fmla="*/ 366064 w 2621065"/>
              <a:gd name="connsiteY11" fmla="*/ 467634 h 5144650"/>
              <a:gd name="connsiteX12" fmla="*/ 372502 w 2621065"/>
              <a:gd name="connsiteY12" fmla="*/ 477374 h 5144650"/>
              <a:gd name="connsiteX13" fmla="*/ 375501 w 2621065"/>
              <a:gd name="connsiteY13" fmla="*/ 478682 h 5144650"/>
              <a:gd name="connsiteX14" fmla="*/ 419128 w 2621065"/>
              <a:gd name="connsiteY14" fmla="*/ 557106 h 5144650"/>
              <a:gd name="connsiteX15" fmla="*/ 467073 w 2621065"/>
              <a:gd name="connsiteY15" fmla="*/ 632313 h 5144650"/>
              <a:gd name="connsiteX16" fmla="*/ 490229 w 2621065"/>
              <a:gd name="connsiteY16" fmla="*/ 751490 h 5144650"/>
              <a:gd name="connsiteX17" fmla="*/ 516935 w 2621065"/>
              <a:gd name="connsiteY17" fmla="*/ 799823 h 5144650"/>
              <a:gd name="connsiteX18" fmla="*/ 542847 w 2621065"/>
              <a:gd name="connsiteY18" fmla="*/ 848761 h 5144650"/>
              <a:gd name="connsiteX19" fmla="*/ 572074 w 2621065"/>
              <a:gd name="connsiteY19" fmla="*/ 958725 h 5144650"/>
              <a:gd name="connsiteX20" fmla="*/ 620598 w 2621065"/>
              <a:gd name="connsiteY20" fmla="*/ 1033391 h 5144650"/>
              <a:gd name="connsiteX21" fmla="*/ 632660 w 2621065"/>
              <a:gd name="connsiteY21" fmla="*/ 1112764 h 5144650"/>
              <a:gd name="connsiteX22" fmla="*/ 634562 w 2621065"/>
              <a:gd name="connsiteY22" fmla="*/ 1113550 h 5144650"/>
              <a:gd name="connsiteX23" fmla="*/ 640269 w 2621065"/>
              <a:gd name="connsiteY23" fmla="*/ 1129199 h 5144650"/>
              <a:gd name="connsiteX24" fmla="*/ 637728 w 2621065"/>
              <a:gd name="connsiteY24" fmla="*/ 1135143 h 5144650"/>
              <a:gd name="connsiteX25" fmla="*/ 687640 w 2621065"/>
              <a:gd name="connsiteY25" fmla="*/ 1174841 h 5144650"/>
              <a:gd name="connsiteX26" fmla="*/ 724323 w 2621065"/>
              <a:gd name="connsiteY26" fmla="*/ 1244103 h 5144650"/>
              <a:gd name="connsiteX27" fmla="*/ 732765 w 2621065"/>
              <a:gd name="connsiteY27" fmla="*/ 1279809 h 5144650"/>
              <a:gd name="connsiteX28" fmla="*/ 735243 w 2621065"/>
              <a:gd name="connsiteY28" fmla="*/ 1286495 h 5144650"/>
              <a:gd name="connsiteX29" fmla="*/ 735618 w 2621065"/>
              <a:gd name="connsiteY29" fmla="*/ 1286424 h 5144650"/>
              <a:gd name="connsiteX30" fmla="*/ 738875 w 2621065"/>
              <a:gd name="connsiteY30" fmla="*/ 1293066 h 5144650"/>
              <a:gd name="connsiteX31" fmla="*/ 739767 w 2621065"/>
              <a:gd name="connsiteY31" fmla="*/ 1298687 h 5144650"/>
              <a:gd name="connsiteX32" fmla="*/ 744578 w 2621065"/>
              <a:gd name="connsiteY32" fmla="*/ 1311657 h 5144650"/>
              <a:gd name="connsiteX33" fmla="*/ 748379 w 2621065"/>
              <a:gd name="connsiteY33" fmla="*/ 1314753 h 5144650"/>
              <a:gd name="connsiteX34" fmla="*/ 752978 w 2621065"/>
              <a:gd name="connsiteY34" fmla="*/ 1314010 h 5144650"/>
              <a:gd name="connsiteX35" fmla="*/ 752978 w 2621065"/>
              <a:gd name="connsiteY35" fmla="*/ 1315472 h 5144650"/>
              <a:gd name="connsiteX36" fmla="*/ 772880 w 2621065"/>
              <a:gd name="connsiteY36" fmla="*/ 1332740 h 5144650"/>
              <a:gd name="connsiteX37" fmla="*/ 805255 w 2621065"/>
              <a:gd name="connsiteY37" fmla="*/ 1379426 h 5144650"/>
              <a:gd name="connsiteX38" fmla="*/ 861455 w 2621065"/>
              <a:gd name="connsiteY38" fmla="*/ 1487793 h 5144650"/>
              <a:gd name="connsiteX39" fmla="*/ 889172 w 2621065"/>
              <a:gd name="connsiteY39" fmla="*/ 1589794 h 5144650"/>
              <a:gd name="connsiteX40" fmla="*/ 937443 w 2621065"/>
              <a:gd name="connsiteY40" fmla="*/ 1698307 h 5144650"/>
              <a:gd name="connsiteX41" fmla="*/ 974458 w 2621065"/>
              <a:gd name="connsiteY41" fmla="*/ 1768464 h 5144650"/>
              <a:gd name="connsiteX42" fmla="*/ 1013480 w 2621065"/>
              <a:gd name="connsiteY42" fmla="*/ 1853903 h 5144650"/>
              <a:gd name="connsiteX43" fmla="*/ 1031382 w 2621065"/>
              <a:gd name="connsiteY43" fmla="*/ 1948177 h 5144650"/>
              <a:gd name="connsiteX44" fmla="*/ 1031611 w 2621065"/>
              <a:gd name="connsiteY44" fmla="*/ 2064126 h 5144650"/>
              <a:gd name="connsiteX45" fmla="*/ 1043751 w 2621065"/>
              <a:gd name="connsiteY45" fmla="*/ 2210534 h 5144650"/>
              <a:gd name="connsiteX46" fmla="*/ 1055412 w 2621065"/>
              <a:gd name="connsiteY46" fmla="*/ 2309009 h 5144650"/>
              <a:gd name="connsiteX47" fmla="*/ 1077288 w 2621065"/>
              <a:gd name="connsiteY47" fmla="*/ 2438335 h 5144650"/>
              <a:gd name="connsiteX48" fmla="*/ 1095035 w 2621065"/>
              <a:gd name="connsiteY48" fmla="*/ 2483804 h 5144650"/>
              <a:gd name="connsiteX49" fmla="*/ 1084874 w 2621065"/>
              <a:gd name="connsiteY49" fmla="*/ 2535656 h 5144650"/>
              <a:gd name="connsiteX50" fmla="*/ 1097340 w 2621065"/>
              <a:gd name="connsiteY50" fmla="*/ 2549509 h 5144650"/>
              <a:gd name="connsiteX51" fmla="*/ 1099771 w 2621065"/>
              <a:gd name="connsiteY51" fmla="*/ 2551770 h 5144650"/>
              <a:gd name="connsiteX52" fmla="*/ 1103350 w 2621065"/>
              <a:gd name="connsiteY52" fmla="*/ 2563634 h 5144650"/>
              <a:gd name="connsiteX53" fmla="*/ 1112049 w 2621065"/>
              <a:gd name="connsiteY53" fmla="*/ 2563454 h 5144650"/>
              <a:gd name="connsiteX54" fmla="*/ 1127385 w 2621065"/>
              <a:gd name="connsiteY54" fmla="*/ 2601609 h 5144650"/>
              <a:gd name="connsiteX55" fmla="*/ 1139861 w 2621065"/>
              <a:gd name="connsiteY55" fmla="*/ 2713894 h 5144650"/>
              <a:gd name="connsiteX56" fmla="*/ 1152243 w 2621065"/>
              <a:gd name="connsiteY56" fmla="*/ 2778897 h 5144650"/>
              <a:gd name="connsiteX57" fmla="*/ 1164665 w 2621065"/>
              <a:gd name="connsiteY57" fmla="*/ 2800172 h 5144650"/>
              <a:gd name="connsiteX58" fmla="*/ 1176824 w 2621065"/>
              <a:gd name="connsiteY58" fmla="*/ 2832181 h 5144650"/>
              <a:gd name="connsiteX59" fmla="*/ 1204261 w 2621065"/>
              <a:gd name="connsiteY59" fmla="*/ 2886025 h 5144650"/>
              <a:gd name="connsiteX60" fmla="*/ 1256301 w 2621065"/>
              <a:gd name="connsiteY60" fmla="*/ 3039204 h 5144650"/>
              <a:gd name="connsiteX61" fmla="*/ 1282793 w 2621065"/>
              <a:gd name="connsiteY61" fmla="*/ 3166645 h 5144650"/>
              <a:gd name="connsiteX62" fmla="*/ 1353529 w 2621065"/>
              <a:gd name="connsiteY62" fmla="*/ 3266459 h 5144650"/>
              <a:gd name="connsiteX63" fmla="*/ 1443501 w 2621065"/>
              <a:gd name="connsiteY63" fmla="*/ 3351404 h 5144650"/>
              <a:gd name="connsiteX64" fmla="*/ 1502378 w 2621065"/>
              <a:gd name="connsiteY64" fmla="*/ 3451792 h 5144650"/>
              <a:gd name="connsiteX65" fmla="*/ 1608347 w 2621065"/>
              <a:gd name="connsiteY65" fmla="*/ 3567627 h 5144650"/>
              <a:gd name="connsiteX66" fmla="*/ 1672750 w 2621065"/>
              <a:gd name="connsiteY66" fmla="*/ 3660473 h 5144650"/>
              <a:gd name="connsiteX67" fmla="*/ 1674801 w 2621065"/>
              <a:gd name="connsiteY67" fmla="*/ 3660727 h 5144650"/>
              <a:gd name="connsiteX68" fmla="*/ 1684280 w 2621065"/>
              <a:gd name="connsiteY68" fmla="*/ 3674236 h 5144650"/>
              <a:gd name="connsiteX69" fmla="*/ 1683297 w 2621065"/>
              <a:gd name="connsiteY69" fmla="*/ 3680606 h 5144650"/>
              <a:gd name="connsiteX70" fmla="*/ 1688840 w 2621065"/>
              <a:gd name="connsiteY70" fmla="*/ 3690943 h 5144650"/>
              <a:gd name="connsiteX71" fmla="*/ 1697179 w 2621065"/>
              <a:gd name="connsiteY71" fmla="*/ 3714191 h 5144650"/>
              <a:gd name="connsiteX72" fmla="*/ 1812095 w 2621065"/>
              <a:gd name="connsiteY72" fmla="*/ 3794363 h 5144650"/>
              <a:gd name="connsiteX73" fmla="*/ 1816185 w 2621065"/>
              <a:gd name="connsiteY73" fmla="*/ 3800123 h 5144650"/>
              <a:gd name="connsiteX74" fmla="*/ 1816532 w 2621065"/>
              <a:gd name="connsiteY74" fmla="*/ 3799958 h 5144650"/>
              <a:gd name="connsiteX75" fmla="*/ 1821367 w 2621065"/>
              <a:gd name="connsiteY75" fmla="*/ 3805472 h 5144650"/>
              <a:gd name="connsiteX76" fmla="*/ 1823645 w 2621065"/>
              <a:gd name="connsiteY76" fmla="*/ 3810629 h 5144650"/>
              <a:gd name="connsiteX77" fmla="*/ 1831583 w 2621065"/>
              <a:gd name="connsiteY77" fmla="*/ 3821804 h 5144650"/>
              <a:gd name="connsiteX78" fmla="*/ 1836058 w 2621065"/>
              <a:gd name="connsiteY78" fmla="*/ 3823774 h 5144650"/>
              <a:gd name="connsiteX79" fmla="*/ 1840351 w 2621065"/>
              <a:gd name="connsiteY79" fmla="*/ 3821849 h 5144650"/>
              <a:gd name="connsiteX80" fmla="*/ 1864422 w 2621065"/>
              <a:gd name="connsiteY80" fmla="*/ 3834579 h 5144650"/>
              <a:gd name="connsiteX81" fmla="*/ 1907648 w 2621065"/>
              <a:gd name="connsiteY81" fmla="*/ 3870839 h 5144650"/>
              <a:gd name="connsiteX82" fmla="*/ 1928367 w 2621065"/>
              <a:gd name="connsiteY82" fmla="*/ 3895959 h 5144650"/>
              <a:gd name="connsiteX83" fmla="*/ 1989535 w 2621065"/>
              <a:gd name="connsiteY83" fmla="*/ 3960000 h 5144650"/>
              <a:gd name="connsiteX84" fmla="*/ 2054287 w 2621065"/>
              <a:gd name="connsiteY84" fmla="*/ 4020666 h 5144650"/>
              <a:gd name="connsiteX85" fmla="*/ 2105455 w 2621065"/>
              <a:gd name="connsiteY85" fmla="*/ 4030666 h 5144650"/>
              <a:gd name="connsiteX86" fmla="*/ 2072486 w 2621065"/>
              <a:gd name="connsiteY86" fmla="*/ 4180983 h 5144650"/>
              <a:gd name="connsiteX87" fmla="*/ 2168943 w 2621065"/>
              <a:gd name="connsiteY87" fmla="*/ 4139227 h 5144650"/>
              <a:gd name="connsiteX88" fmla="*/ 2222521 w 2621065"/>
              <a:gd name="connsiteY88" fmla="*/ 4263395 h 5144650"/>
              <a:gd name="connsiteX89" fmla="*/ 2241588 w 2621065"/>
              <a:gd name="connsiteY89" fmla="*/ 4306265 h 5144650"/>
              <a:gd name="connsiteX90" fmla="*/ 2277640 w 2621065"/>
              <a:gd name="connsiteY90" fmla="*/ 4462156 h 5144650"/>
              <a:gd name="connsiteX91" fmla="*/ 2332737 w 2621065"/>
              <a:gd name="connsiteY91" fmla="*/ 4624013 h 5144650"/>
              <a:gd name="connsiteX92" fmla="*/ 2379211 w 2621065"/>
              <a:gd name="connsiteY92" fmla="*/ 4692084 h 5144650"/>
              <a:gd name="connsiteX93" fmla="*/ 2437986 w 2621065"/>
              <a:gd name="connsiteY93" fmla="*/ 4815024 h 5144650"/>
              <a:gd name="connsiteX94" fmla="*/ 2466665 w 2621065"/>
              <a:gd name="connsiteY94" fmla="*/ 4853969 h 5144650"/>
              <a:gd name="connsiteX95" fmla="*/ 2469772 w 2621065"/>
              <a:gd name="connsiteY95" fmla="*/ 4906386 h 5144650"/>
              <a:gd name="connsiteX96" fmla="*/ 2485381 w 2621065"/>
              <a:gd name="connsiteY96" fmla="*/ 4916393 h 5144650"/>
              <a:gd name="connsiteX97" fmla="*/ 2494775 w 2621065"/>
              <a:gd name="connsiteY97" fmla="*/ 4928363 h 5144650"/>
              <a:gd name="connsiteX98" fmla="*/ 2503199 w 2621065"/>
              <a:gd name="connsiteY98" fmla="*/ 4925898 h 5144650"/>
              <a:gd name="connsiteX99" fmla="*/ 2517652 w 2621065"/>
              <a:gd name="connsiteY99" fmla="*/ 4937733 h 5144650"/>
              <a:gd name="connsiteX100" fmla="*/ 2527697 w 2621065"/>
              <a:gd name="connsiteY100" fmla="*/ 4958461 h 5144650"/>
              <a:gd name="connsiteX101" fmla="*/ 2567995 w 2621065"/>
              <a:gd name="connsiteY101" fmla="*/ 5062892 h 5144650"/>
              <a:gd name="connsiteX102" fmla="*/ 2596347 w 2621065"/>
              <a:gd name="connsiteY102" fmla="*/ 5121988 h 5144650"/>
              <a:gd name="connsiteX103" fmla="*/ 2613775 w 2621065"/>
              <a:gd name="connsiteY103" fmla="*/ 5139128 h 5144650"/>
              <a:gd name="connsiteX104" fmla="*/ 2621065 w 2621065"/>
              <a:gd name="connsiteY104" fmla="*/ 5144650 h 5144650"/>
              <a:gd name="connsiteX105" fmla="*/ 0 w 2621065"/>
              <a:gd name="connsiteY105" fmla="*/ 5144650 h 5144650"/>
              <a:gd name="connsiteX106" fmla="*/ 0 w 2621065"/>
              <a:gd name="connsiteY106" fmla="*/ 0 h 5144650"/>
              <a:gd name="connsiteX0" fmla="*/ 0 w 2621065"/>
              <a:gd name="connsiteY0" fmla="*/ 0 h 5144650"/>
              <a:gd name="connsiteX1" fmla="*/ 245438 w 2621065"/>
              <a:gd name="connsiteY1" fmla="*/ 268808 h 5144650"/>
              <a:gd name="connsiteX2" fmla="*/ 252687 w 2621065"/>
              <a:gd name="connsiteY2" fmla="*/ 292650 h 5144650"/>
              <a:gd name="connsiteX3" fmla="*/ 270361 w 2621065"/>
              <a:gd name="connsiteY3" fmla="*/ 304212 h 5144650"/>
              <a:gd name="connsiteX4" fmla="*/ 272327 w 2621065"/>
              <a:gd name="connsiteY4" fmla="*/ 324001 h 5144650"/>
              <a:gd name="connsiteX5" fmla="*/ 272077 w 2621065"/>
              <a:gd name="connsiteY5" fmla="*/ 327214 h 5144650"/>
              <a:gd name="connsiteX6" fmla="*/ 295110 w 2621065"/>
              <a:gd name="connsiteY6" fmla="*/ 357098 h 5144650"/>
              <a:gd name="connsiteX7" fmla="*/ 296727 w 2621065"/>
              <a:gd name="connsiteY7" fmla="*/ 371749 h 5144650"/>
              <a:gd name="connsiteX8" fmla="*/ 332716 w 2621065"/>
              <a:gd name="connsiteY8" fmla="*/ 440404 h 5144650"/>
              <a:gd name="connsiteX9" fmla="*/ 342633 w 2621065"/>
              <a:gd name="connsiteY9" fmla="*/ 459903 h 5144650"/>
              <a:gd name="connsiteX10" fmla="*/ 357304 w 2621065"/>
              <a:gd name="connsiteY10" fmla="*/ 470524 h 5144650"/>
              <a:gd name="connsiteX11" fmla="*/ 366064 w 2621065"/>
              <a:gd name="connsiteY11" fmla="*/ 467634 h 5144650"/>
              <a:gd name="connsiteX12" fmla="*/ 372502 w 2621065"/>
              <a:gd name="connsiteY12" fmla="*/ 477374 h 5144650"/>
              <a:gd name="connsiteX13" fmla="*/ 375501 w 2621065"/>
              <a:gd name="connsiteY13" fmla="*/ 478682 h 5144650"/>
              <a:gd name="connsiteX14" fmla="*/ 419128 w 2621065"/>
              <a:gd name="connsiteY14" fmla="*/ 557106 h 5144650"/>
              <a:gd name="connsiteX15" fmla="*/ 467073 w 2621065"/>
              <a:gd name="connsiteY15" fmla="*/ 632313 h 5144650"/>
              <a:gd name="connsiteX16" fmla="*/ 490229 w 2621065"/>
              <a:gd name="connsiteY16" fmla="*/ 751490 h 5144650"/>
              <a:gd name="connsiteX17" fmla="*/ 516935 w 2621065"/>
              <a:gd name="connsiteY17" fmla="*/ 799823 h 5144650"/>
              <a:gd name="connsiteX18" fmla="*/ 542847 w 2621065"/>
              <a:gd name="connsiteY18" fmla="*/ 848761 h 5144650"/>
              <a:gd name="connsiteX19" fmla="*/ 572074 w 2621065"/>
              <a:gd name="connsiteY19" fmla="*/ 958725 h 5144650"/>
              <a:gd name="connsiteX20" fmla="*/ 620598 w 2621065"/>
              <a:gd name="connsiteY20" fmla="*/ 1033391 h 5144650"/>
              <a:gd name="connsiteX21" fmla="*/ 632660 w 2621065"/>
              <a:gd name="connsiteY21" fmla="*/ 1112764 h 5144650"/>
              <a:gd name="connsiteX22" fmla="*/ 634562 w 2621065"/>
              <a:gd name="connsiteY22" fmla="*/ 1113550 h 5144650"/>
              <a:gd name="connsiteX23" fmla="*/ 640269 w 2621065"/>
              <a:gd name="connsiteY23" fmla="*/ 1129199 h 5144650"/>
              <a:gd name="connsiteX24" fmla="*/ 637728 w 2621065"/>
              <a:gd name="connsiteY24" fmla="*/ 1135143 h 5144650"/>
              <a:gd name="connsiteX25" fmla="*/ 687640 w 2621065"/>
              <a:gd name="connsiteY25" fmla="*/ 1174841 h 5144650"/>
              <a:gd name="connsiteX26" fmla="*/ 724323 w 2621065"/>
              <a:gd name="connsiteY26" fmla="*/ 1244103 h 5144650"/>
              <a:gd name="connsiteX27" fmla="*/ 732765 w 2621065"/>
              <a:gd name="connsiteY27" fmla="*/ 1279809 h 5144650"/>
              <a:gd name="connsiteX28" fmla="*/ 735243 w 2621065"/>
              <a:gd name="connsiteY28" fmla="*/ 1286495 h 5144650"/>
              <a:gd name="connsiteX29" fmla="*/ 735618 w 2621065"/>
              <a:gd name="connsiteY29" fmla="*/ 1286424 h 5144650"/>
              <a:gd name="connsiteX30" fmla="*/ 738875 w 2621065"/>
              <a:gd name="connsiteY30" fmla="*/ 1293066 h 5144650"/>
              <a:gd name="connsiteX31" fmla="*/ 739767 w 2621065"/>
              <a:gd name="connsiteY31" fmla="*/ 1298687 h 5144650"/>
              <a:gd name="connsiteX32" fmla="*/ 744578 w 2621065"/>
              <a:gd name="connsiteY32" fmla="*/ 1311657 h 5144650"/>
              <a:gd name="connsiteX33" fmla="*/ 748379 w 2621065"/>
              <a:gd name="connsiteY33" fmla="*/ 1314753 h 5144650"/>
              <a:gd name="connsiteX34" fmla="*/ 752978 w 2621065"/>
              <a:gd name="connsiteY34" fmla="*/ 1314010 h 5144650"/>
              <a:gd name="connsiteX35" fmla="*/ 752978 w 2621065"/>
              <a:gd name="connsiteY35" fmla="*/ 1315472 h 5144650"/>
              <a:gd name="connsiteX36" fmla="*/ 772880 w 2621065"/>
              <a:gd name="connsiteY36" fmla="*/ 1332740 h 5144650"/>
              <a:gd name="connsiteX37" fmla="*/ 805255 w 2621065"/>
              <a:gd name="connsiteY37" fmla="*/ 1379426 h 5144650"/>
              <a:gd name="connsiteX38" fmla="*/ 861455 w 2621065"/>
              <a:gd name="connsiteY38" fmla="*/ 1487793 h 5144650"/>
              <a:gd name="connsiteX39" fmla="*/ 889172 w 2621065"/>
              <a:gd name="connsiteY39" fmla="*/ 1589794 h 5144650"/>
              <a:gd name="connsiteX40" fmla="*/ 937443 w 2621065"/>
              <a:gd name="connsiteY40" fmla="*/ 1698307 h 5144650"/>
              <a:gd name="connsiteX41" fmla="*/ 974458 w 2621065"/>
              <a:gd name="connsiteY41" fmla="*/ 1768464 h 5144650"/>
              <a:gd name="connsiteX42" fmla="*/ 1013480 w 2621065"/>
              <a:gd name="connsiteY42" fmla="*/ 1853903 h 5144650"/>
              <a:gd name="connsiteX43" fmla="*/ 1031382 w 2621065"/>
              <a:gd name="connsiteY43" fmla="*/ 1948177 h 5144650"/>
              <a:gd name="connsiteX44" fmla="*/ 1031611 w 2621065"/>
              <a:gd name="connsiteY44" fmla="*/ 2064126 h 5144650"/>
              <a:gd name="connsiteX45" fmla="*/ 1043751 w 2621065"/>
              <a:gd name="connsiteY45" fmla="*/ 2210534 h 5144650"/>
              <a:gd name="connsiteX46" fmla="*/ 1055412 w 2621065"/>
              <a:gd name="connsiteY46" fmla="*/ 2309009 h 5144650"/>
              <a:gd name="connsiteX47" fmla="*/ 1077288 w 2621065"/>
              <a:gd name="connsiteY47" fmla="*/ 2438335 h 5144650"/>
              <a:gd name="connsiteX48" fmla="*/ 1095035 w 2621065"/>
              <a:gd name="connsiteY48" fmla="*/ 2483804 h 5144650"/>
              <a:gd name="connsiteX49" fmla="*/ 1084874 w 2621065"/>
              <a:gd name="connsiteY49" fmla="*/ 2535656 h 5144650"/>
              <a:gd name="connsiteX50" fmla="*/ 1097340 w 2621065"/>
              <a:gd name="connsiteY50" fmla="*/ 2549509 h 5144650"/>
              <a:gd name="connsiteX51" fmla="*/ 1099771 w 2621065"/>
              <a:gd name="connsiteY51" fmla="*/ 2551770 h 5144650"/>
              <a:gd name="connsiteX52" fmla="*/ 1103350 w 2621065"/>
              <a:gd name="connsiteY52" fmla="*/ 2563634 h 5144650"/>
              <a:gd name="connsiteX53" fmla="*/ 1112049 w 2621065"/>
              <a:gd name="connsiteY53" fmla="*/ 2563454 h 5144650"/>
              <a:gd name="connsiteX54" fmla="*/ 1127385 w 2621065"/>
              <a:gd name="connsiteY54" fmla="*/ 2601609 h 5144650"/>
              <a:gd name="connsiteX55" fmla="*/ 1139861 w 2621065"/>
              <a:gd name="connsiteY55" fmla="*/ 2713894 h 5144650"/>
              <a:gd name="connsiteX56" fmla="*/ 1152243 w 2621065"/>
              <a:gd name="connsiteY56" fmla="*/ 2778897 h 5144650"/>
              <a:gd name="connsiteX57" fmla="*/ 1164665 w 2621065"/>
              <a:gd name="connsiteY57" fmla="*/ 2800172 h 5144650"/>
              <a:gd name="connsiteX58" fmla="*/ 1176824 w 2621065"/>
              <a:gd name="connsiteY58" fmla="*/ 2832181 h 5144650"/>
              <a:gd name="connsiteX59" fmla="*/ 1204261 w 2621065"/>
              <a:gd name="connsiteY59" fmla="*/ 2886025 h 5144650"/>
              <a:gd name="connsiteX60" fmla="*/ 1256301 w 2621065"/>
              <a:gd name="connsiteY60" fmla="*/ 3039204 h 5144650"/>
              <a:gd name="connsiteX61" fmla="*/ 1282793 w 2621065"/>
              <a:gd name="connsiteY61" fmla="*/ 3166645 h 5144650"/>
              <a:gd name="connsiteX62" fmla="*/ 1353529 w 2621065"/>
              <a:gd name="connsiteY62" fmla="*/ 3266459 h 5144650"/>
              <a:gd name="connsiteX63" fmla="*/ 1443501 w 2621065"/>
              <a:gd name="connsiteY63" fmla="*/ 3351404 h 5144650"/>
              <a:gd name="connsiteX64" fmla="*/ 1502378 w 2621065"/>
              <a:gd name="connsiteY64" fmla="*/ 3451792 h 5144650"/>
              <a:gd name="connsiteX65" fmla="*/ 1608347 w 2621065"/>
              <a:gd name="connsiteY65" fmla="*/ 3567627 h 5144650"/>
              <a:gd name="connsiteX66" fmla="*/ 1672750 w 2621065"/>
              <a:gd name="connsiteY66" fmla="*/ 3660473 h 5144650"/>
              <a:gd name="connsiteX67" fmla="*/ 1674801 w 2621065"/>
              <a:gd name="connsiteY67" fmla="*/ 3660727 h 5144650"/>
              <a:gd name="connsiteX68" fmla="*/ 1684280 w 2621065"/>
              <a:gd name="connsiteY68" fmla="*/ 3674236 h 5144650"/>
              <a:gd name="connsiteX69" fmla="*/ 1683297 w 2621065"/>
              <a:gd name="connsiteY69" fmla="*/ 3680606 h 5144650"/>
              <a:gd name="connsiteX70" fmla="*/ 1688840 w 2621065"/>
              <a:gd name="connsiteY70" fmla="*/ 3690943 h 5144650"/>
              <a:gd name="connsiteX71" fmla="*/ 1697179 w 2621065"/>
              <a:gd name="connsiteY71" fmla="*/ 3714191 h 5144650"/>
              <a:gd name="connsiteX72" fmla="*/ 1812095 w 2621065"/>
              <a:gd name="connsiteY72" fmla="*/ 3794363 h 5144650"/>
              <a:gd name="connsiteX73" fmla="*/ 1816185 w 2621065"/>
              <a:gd name="connsiteY73" fmla="*/ 3800123 h 5144650"/>
              <a:gd name="connsiteX74" fmla="*/ 1816532 w 2621065"/>
              <a:gd name="connsiteY74" fmla="*/ 3799958 h 5144650"/>
              <a:gd name="connsiteX75" fmla="*/ 1821367 w 2621065"/>
              <a:gd name="connsiteY75" fmla="*/ 3805472 h 5144650"/>
              <a:gd name="connsiteX76" fmla="*/ 1823645 w 2621065"/>
              <a:gd name="connsiteY76" fmla="*/ 3810629 h 5144650"/>
              <a:gd name="connsiteX77" fmla="*/ 1831583 w 2621065"/>
              <a:gd name="connsiteY77" fmla="*/ 3821804 h 5144650"/>
              <a:gd name="connsiteX78" fmla="*/ 1836058 w 2621065"/>
              <a:gd name="connsiteY78" fmla="*/ 3823774 h 5144650"/>
              <a:gd name="connsiteX79" fmla="*/ 1840351 w 2621065"/>
              <a:gd name="connsiteY79" fmla="*/ 3821849 h 5144650"/>
              <a:gd name="connsiteX80" fmla="*/ 1864422 w 2621065"/>
              <a:gd name="connsiteY80" fmla="*/ 3834579 h 5144650"/>
              <a:gd name="connsiteX81" fmla="*/ 1907648 w 2621065"/>
              <a:gd name="connsiteY81" fmla="*/ 3870839 h 5144650"/>
              <a:gd name="connsiteX82" fmla="*/ 1928367 w 2621065"/>
              <a:gd name="connsiteY82" fmla="*/ 3895959 h 5144650"/>
              <a:gd name="connsiteX83" fmla="*/ 1989535 w 2621065"/>
              <a:gd name="connsiteY83" fmla="*/ 3960000 h 5144650"/>
              <a:gd name="connsiteX84" fmla="*/ 2054287 w 2621065"/>
              <a:gd name="connsiteY84" fmla="*/ 4020666 h 5144650"/>
              <a:gd name="connsiteX85" fmla="*/ 2105455 w 2621065"/>
              <a:gd name="connsiteY85" fmla="*/ 4030666 h 5144650"/>
              <a:gd name="connsiteX86" fmla="*/ 2072486 w 2621065"/>
              <a:gd name="connsiteY86" fmla="*/ 4180983 h 5144650"/>
              <a:gd name="connsiteX87" fmla="*/ 2102842 w 2621065"/>
              <a:gd name="connsiteY87" fmla="*/ 4242051 h 5144650"/>
              <a:gd name="connsiteX88" fmla="*/ 2222521 w 2621065"/>
              <a:gd name="connsiteY88" fmla="*/ 4263395 h 5144650"/>
              <a:gd name="connsiteX89" fmla="*/ 2241588 w 2621065"/>
              <a:gd name="connsiteY89" fmla="*/ 4306265 h 5144650"/>
              <a:gd name="connsiteX90" fmla="*/ 2277640 w 2621065"/>
              <a:gd name="connsiteY90" fmla="*/ 4462156 h 5144650"/>
              <a:gd name="connsiteX91" fmla="*/ 2332737 w 2621065"/>
              <a:gd name="connsiteY91" fmla="*/ 4624013 h 5144650"/>
              <a:gd name="connsiteX92" fmla="*/ 2379211 w 2621065"/>
              <a:gd name="connsiteY92" fmla="*/ 4692084 h 5144650"/>
              <a:gd name="connsiteX93" fmla="*/ 2437986 w 2621065"/>
              <a:gd name="connsiteY93" fmla="*/ 4815024 h 5144650"/>
              <a:gd name="connsiteX94" fmla="*/ 2466665 w 2621065"/>
              <a:gd name="connsiteY94" fmla="*/ 4853969 h 5144650"/>
              <a:gd name="connsiteX95" fmla="*/ 2469772 w 2621065"/>
              <a:gd name="connsiteY95" fmla="*/ 4906386 h 5144650"/>
              <a:gd name="connsiteX96" fmla="*/ 2485381 w 2621065"/>
              <a:gd name="connsiteY96" fmla="*/ 4916393 h 5144650"/>
              <a:gd name="connsiteX97" fmla="*/ 2494775 w 2621065"/>
              <a:gd name="connsiteY97" fmla="*/ 4928363 h 5144650"/>
              <a:gd name="connsiteX98" fmla="*/ 2503199 w 2621065"/>
              <a:gd name="connsiteY98" fmla="*/ 4925898 h 5144650"/>
              <a:gd name="connsiteX99" fmla="*/ 2517652 w 2621065"/>
              <a:gd name="connsiteY99" fmla="*/ 4937733 h 5144650"/>
              <a:gd name="connsiteX100" fmla="*/ 2527697 w 2621065"/>
              <a:gd name="connsiteY100" fmla="*/ 4958461 h 5144650"/>
              <a:gd name="connsiteX101" fmla="*/ 2567995 w 2621065"/>
              <a:gd name="connsiteY101" fmla="*/ 5062892 h 5144650"/>
              <a:gd name="connsiteX102" fmla="*/ 2596347 w 2621065"/>
              <a:gd name="connsiteY102" fmla="*/ 5121988 h 5144650"/>
              <a:gd name="connsiteX103" fmla="*/ 2613775 w 2621065"/>
              <a:gd name="connsiteY103" fmla="*/ 5139128 h 5144650"/>
              <a:gd name="connsiteX104" fmla="*/ 2621065 w 2621065"/>
              <a:gd name="connsiteY104" fmla="*/ 5144650 h 5144650"/>
              <a:gd name="connsiteX105" fmla="*/ 0 w 2621065"/>
              <a:gd name="connsiteY105" fmla="*/ 5144650 h 5144650"/>
              <a:gd name="connsiteX106" fmla="*/ 0 w 2621065"/>
              <a:gd name="connsiteY106" fmla="*/ 0 h 5144650"/>
              <a:gd name="connsiteX0" fmla="*/ 0 w 2621065"/>
              <a:gd name="connsiteY0" fmla="*/ 0 h 5144650"/>
              <a:gd name="connsiteX1" fmla="*/ 245438 w 2621065"/>
              <a:gd name="connsiteY1" fmla="*/ 268808 h 5144650"/>
              <a:gd name="connsiteX2" fmla="*/ 252687 w 2621065"/>
              <a:gd name="connsiteY2" fmla="*/ 292650 h 5144650"/>
              <a:gd name="connsiteX3" fmla="*/ 270361 w 2621065"/>
              <a:gd name="connsiteY3" fmla="*/ 304212 h 5144650"/>
              <a:gd name="connsiteX4" fmla="*/ 272327 w 2621065"/>
              <a:gd name="connsiteY4" fmla="*/ 324001 h 5144650"/>
              <a:gd name="connsiteX5" fmla="*/ 272077 w 2621065"/>
              <a:gd name="connsiteY5" fmla="*/ 327214 h 5144650"/>
              <a:gd name="connsiteX6" fmla="*/ 295110 w 2621065"/>
              <a:gd name="connsiteY6" fmla="*/ 357098 h 5144650"/>
              <a:gd name="connsiteX7" fmla="*/ 296727 w 2621065"/>
              <a:gd name="connsiteY7" fmla="*/ 371749 h 5144650"/>
              <a:gd name="connsiteX8" fmla="*/ 332716 w 2621065"/>
              <a:gd name="connsiteY8" fmla="*/ 440404 h 5144650"/>
              <a:gd name="connsiteX9" fmla="*/ 342633 w 2621065"/>
              <a:gd name="connsiteY9" fmla="*/ 459903 h 5144650"/>
              <a:gd name="connsiteX10" fmla="*/ 357304 w 2621065"/>
              <a:gd name="connsiteY10" fmla="*/ 470524 h 5144650"/>
              <a:gd name="connsiteX11" fmla="*/ 366064 w 2621065"/>
              <a:gd name="connsiteY11" fmla="*/ 467634 h 5144650"/>
              <a:gd name="connsiteX12" fmla="*/ 372502 w 2621065"/>
              <a:gd name="connsiteY12" fmla="*/ 477374 h 5144650"/>
              <a:gd name="connsiteX13" fmla="*/ 375501 w 2621065"/>
              <a:gd name="connsiteY13" fmla="*/ 478682 h 5144650"/>
              <a:gd name="connsiteX14" fmla="*/ 419128 w 2621065"/>
              <a:gd name="connsiteY14" fmla="*/ 557106 h 5144650"/>
              <a:gd name="connsiteX15" fmla="*/ 467073 w 2621065"/>
              <a:gd name="connsiteY15" fmla="*/ 632313 h 5144650"/>
              <a:gd name="connsiteX16" fmla="*/ 490229 w 2621065"/>
              <a:gd name="connsiteY16" fmla="*/ 751490 h 5144650"/>
              <a:gd name="connsiteX17" fmla="*/ 516935 w 2621065"/>
              <a:gd name="connsiteY17" fmla="*/ 799823 h 5144650"/>
              <a:gd name="connsiteX18" fmla="*/ 542847 w 2621065"/>
              <a:gd name="connsiteY18" fmla="*/ 848761 h 5144650"/>
              <a:gd name="connsiteX19" fmla="*/ 572074 w 2621065"/>
              <a:gd name="connsiteY19" fmla="*/ 958725 h 5144650"/>
              <a:gd name="connsiteX20" fmla="*/ 620598 w 2621065"/>
              <a:gd name="connsiteY20" fmla="*/ 1033391 h 5144650"/>
              <a:gd name="connsiteX21" fmla="*/ 632660 w 2621065"/>
              <a:gd name="connsiteY21" fmla="*/ 1112764 h 5144650"/>
              <a:gd name="connsiteX22" fmla="*/ 634562 w 2621065"/>
              <a:gd name="connsiteY22" fmla="*/ 1113550 h 5144650"/>
              <a:gd name="connsiteX23" fmla="*/ 640269 w 2621065"/>
              <a:gd name="connsiteY23" fmla="*/ 1129199 h 5144650"/>
              <a:gd name="connsiteX24" fmla="*/ 637728 w 2621065"/>
              <a:gd name="connsiteY24" fmla="*/ 1135143 h 5144650"/>
              <a:gd name="connsiteX25" fmla="*/ 687640 w 2621065"/>
              <a:gd name="connsiteY25" fmla="*/ 1174841 h 5144650"/>
              <a:gd name="connsiteX26" fmla="*/ 724323 w 2621065"/>
              <a:gd name="connsiteY26" fmla="*/ 1244103 h 5144650"/>
              <a:gd name="connsiteX27" fmla="*/ 732765 w 2621065"/>
              <a:gd name="connsiteY27" fmla="*/ 1279809 h 5144650"/>
              <a:gd name="connsiteX28" fmla="*/ 735243 w 2621065"/>
              <a:gd name="connsiteY28" fmla="*/ 1286495 h 5144650"/>
              <a:gd name="connsiteX29" fmla="*/ 735618 w 2621065"/>
              <a:gd name="connsiteY29" fmla="*/ 1286424 h 5144650"/>
              <a:gd name="connsiteX30" fmla="*/ 738875 w 2621065"/>
              <a:gd name="connsiteY30" fmla="*/ 1293066 h 5144650"/>
              <a:gd name="connsiteX31" fmla="*/ 739767 w 2621065"/>
              <a:gd name="connsiteY31" fmla="*/ 1298687 h 5144650"/>
              <a:gd name="connsiteX32" fmla="*/ 744578 w 2621065"/>
              <a:gd name="connsiteY32" fmla="*/ 1311657 h 5144650"/>
              <a:gd name="connsiteX33" fmla="*/ 748379 w 2621065"/>
              <a:gd name="connsiteY33" fmla="*/ 1314753 h 5144650"/>
              <a:gd name="connsiteX34" fmla="*/ 752978 w 2621065"/>
              <a:gd name="connsiteY34" fmla="*/ 1314010 h 5144650"/>
              <a:gd name="connsiteX35" fmla="*/ 752978 w 2621065"/>
              <a:gd name="connsiteY35" fmla="*/ 1315472 h 5144650"/>
              <a:gd name="connsiteX36" fmla="*/ 772880 w 2621065"/>
              <a:gd name="connsiteY36" fmla="*/ 1332740 h 5144650"/>
              <a:gd name="connsiteX37" fmla="*/ 805255 w 2621065"/>
              <a:gd name="connsiteY37" fmla="*/ 1379426 h 5144650"/>
              <a:gd name="connsiteX38" fmla="*/ 861455 w 2621065"/>
              <a:gd name="connsiteY38" fmla="*/ 1487793 h 5144650"/>
              <a:gd name="connsiteX39" fmla="*/ 889172 w 2621065"/>
              <a:gd name="connsiteY39" fmla="*/ 1589794 h 5144650"/>
              <a:gd name="connsiteX40" fmla="*/ 937443 w 2621065"/>
              <a:gd name="connsiteY40" fmla="*/ 1698307 h 5144650"/>
              <a:gd name="connsiteX41" fmla="*/ 974458 w 2621065"/>
              <a:gd name="connsiteY41" fmla="*/ 1768464 h 5144650"/>
              <a:gd name="connsiteX42" fmla="*/ 1013480 w 2621065"/>
              <a:gd name="connsiteY42" fmla="*/ 1853903 h 5144650"/>
              <a:gd name="connsiteX43" fmla="*/ 1031382 w 2621065"/>
              <a:gd name="connsiteY43" fmla="*/ 1948177 h 5144650"/>
              <a:gd name="connsiteX44" fmla="*/ 1031611 w 2621065"/>
              <a:gd name="connsiteY44" fmla="*/ 2064126 h 5144650"/>
              <a:gd name="connsiteX45" fmla="*/ 1043751 w 2621065"/>
              <a:gd name="connsiteY45" fmla="*/ 2210534 h 5144650"/>
              <a:gd name="connsiteX46" fmla="*/ 1055412 w 2621065"/>
              <a:gd name="connsiteY46" fmla="*/ 2309009 h 5144650"/>
              <a:gd name="connsiteX47" fmla="*/ 1077288 w 2621065"/>
              <a:gd name="connsiteY47" fmla="*/ 2438335 h 5144650"/>
              <a:gd name="connsiteX48" fmla="*/ 1095035 w 2621065"/>
              <a:gd name="connsiteY48" fmla="*/ 2483804 h 5144650"/>
              <a:gd name="connsiteX49" fmla="*/ 1084874 w 2621065"/>
              <a:gd name="connsiteY49" fmla="*/ 2535656 h 5144650"/>
              <a:gd name="connsiteX50" fmla="*/ 1097340 w 2621065"/>
              <a:gd name="connsiteY50" fmla="*/ 2549509 h 5144650"/>
              <a:gd name="connsiteX51" fmla="*/ 1099771 w 2621065"/>
              <a:gd name="connsiteY51" fmla="*/ 2551770 h 5144650"/>
              <a:gd name="connsiteX52" fmla="*/ 1103350 w 2621065"/>
              <a:gd name="connsiteY52" fmla="*/ 2563634 h 5144650"/>
              <a:gd name="connsiteX53" fmla="*/ 1112049 w 2621065"/>
              <a:gd name="connsiteY53" fmla="*/ 2563454 h 5144650"/>
              <a:gd name="connsiteX54" fmla="*/ 1127385 w 2621065"/>
              <a:gd name="connsiteY54" fmla="*/ 2601609 h 5144650"/>
              <a:gd name="connsiteX55" fmla="*/ 1139861 w 2621065"/>
              <a:gd name="connsiteY55" fmla="*/ 2713894 h 5144650"/>
              <a:gd name="connsiteX56" fmla="*/ 1152243 w 2621065"/>
              <a:gd name="connsiteY56" fmla="*/ 2778897 h 5144650"/>
              <a:gd name="connsiteX57" fmla="*/ 1164665 w 2621065"/>
              <a:gd name="connsiteY57" fmla="*/ 2800172 h 5144650"/>
              <a:gd name="connsiteX58" fmla="*/ 1176824 w 2621065"/>
              <a:gd name="connsiteY58" fmla="*/ 2832181 h 5144650"/>
              <a:gd name="connsiteX59" fmla="*/ 1204261 w 2621065"/>
              <a:gd name="connsiteY59" fmla="*/ 2886025 h 5144650"/>
              <a:gd name="connsiteX60" fmla="*/ 1256301 w 2621065"/>
              <a:gd name="connsiteY60" fmla="*/ 3039204 h 5144650"/>
              <a:gd name="connsiteX61" fmla="*/ 1282793 w 2621065"/>
              <a:gd name="connsiteY61" fmla="*/ 3166645 h 5144650"/>
              <a:gd name="connsiteX62" fmla="*/ 1353529 w 2621065"/>
              <a:gd name="connsiteY62" fmla="*/ 3266459 h 5144650"/>
              <a:gd name="connsiteX63" fmla="*/ 1443501 w 2621065"/>
              <a:gd name="connsiteY63" fmla="*/ 3351404 h 5144650"/>
              <a:gd name="connsiteX64" fmla="*/ 1502378 w 2621065"/>
              <a:gd name="connsiteY64" fmla="*/ 3451792 h 5144650"/>
              <a:gd name="connsiteX65" fmla="*/ 1608347 w 2621065"/>
              <a:gd name="connsiteY65" fmla="*/ 3567627 h 5144650"/>
              <a:gd name="connsiteX66" fmla="*/ 1672750 w 2621065"/>
              <a:gd name="connsiteY66" fmla="*/ 3660473 h 5144650"/>
              <a:gd name="connsiteX67" fmla="*/ 1674801 w 2621065"/>
              <a:gd name="connsiteY67" fmla="*/ 3660727 h 5144650"/>
              <a:gd name="connsiteX68" fmla="*/ 1684280 w 2621065"/>
              <a:gd name="connsiteY68" fmla="*/ 3674236 h 5144650"/>
              <a:gd name="connsiteX69" fmla="*/ 1683297 w 2621065"/>
              <a:gd name="connsiteY69" fmla="*/ 3680606 h 5144650"/>
              <a:gd name="connsiteX70" fmla="*/ 1688840 w 2621065"/>
              <a:gd name="connsiteY70" fmla="*/ 3690943 h 5144650"/>
              <a:gd name="connsiteX71" fmla="*/ 1697179 w 2621065"/>
              <a:gd name="connsiteY71" fmla="*/ 3714191 h 5144650"/>
              <a:gd name="connsiteX72" fmla="*/ 1812095 w 2621065"/>
              <a:gd name="connsiteY72" fmla="*/ 3794363 h 5144650"/>
              <a:gd name="connsiteX73" fmla="*/ 1816185 w 2621065"/>
              <a:gd name="connsiteY73" fmla="*/ 3800123 h 5144650"/>
              <a:gd name="connsiteX74" fmla="*/ 1816532 w 2621065"/>
              <a:gd name="connsiteY74" fmla="*/ 3799958 h 5144650"/>
              <a:gd name="connsiteX75" fmla="*/ 1821367 w 2621065"/>
              <a:gd name="connsiteY75" fmla="*/ 3805472 h 5144650"/>
              <a:gd name="connsiteX76" fmla="*/ 1823645 w 2621065"/>
              <a:gd name="connsiteY76" fmla="*/ 3810629 h 5144650"/>
              <a:gd name="connsiteX77" fmla="*/ 1831583 w 2621065"/>
              <a:gd name="connsiteY77" fmla="*/ 3821804 h 5144650"/>
              <a:gd name="connsiteX78" fmla="*/ 1836058 w 2621065"/>
              <a:gd name="connsiteY78" fmla="*/ 3823774 h 5144650"/>
              <a:gd name="connsiteX79" fmla="*/ 1840351 w 2621065"/>
              <a:gd name="connsiteY79" fmla="*/ 3821849 h 5144650"/>
              <a:gd name="connsiteX80" fmla="*/ 1864422 w 2621065"/>
              <a:gd name="connsiteY80" fmla="*/ 3834579 h 5144650"/>
              <a:gd name="connsiteX81" fmla="*/ 1907648 w 2621065"/>
              <a:gd name="connsiteY81" fmla="*/ 3870839 h 5144650"/>
              <a:gd name="connsiteX82" fmla="*/ 1928367 w 2621065"/>
              <a:gd name="connsiteY82" fmla="*/ 3895959 h 5144650"/>
              <a:gd name="connsiteX83" fmla="*/ 1989535 w 2621065"/>
              <a:gd name="connsiteY83" fmla="*/ 3960000 h 5144650"/>
              <a:gd name="connsiteX84" fmla="*/ 2054287 w 2621065"/>
              <a:gd name="connsiteY84" fmla="*/ 4020666 h 5144650"/>
              <a:gd name="connsiteX85" fmla="*/ 2105455 w 2621065"/>
              <a:gd name="connsiteY85" fmla="*/ 4030666 h 5144650"/>
              <a:gd name="connsiteX86" fmla="*/ 2072486 w 2621065"/>
              <a:gd name="connsiteY86" fmla="*/ 4180983 h 5144650"/>
              <a:gd name="connsiteX87" fmla="*/ 2102842 w 2621065"/>
              <a:gd name="connsiteY87" fmla="*/ 4242051 h 5144650"/>
              <a:gd name="connsiteX88" fmla="*/ 2222521 w 2621065"/>
              <a:gd name="connsiteY88" fmla="*/ 4263395 h 5144650"/>
              <a:gd name="connsiteX89" fmla="*/ 2109385 w 2621065"/>
              <a:gd name="connsiteY89" fmla="*/ 4438467 h 5144650"/>
              <a:gd name="connsiteX90" fmla="*/ 2277640 w 2621065"/>
              <a:gd name="connsiteY90" fmla="*/ 4462156 h 5144650"/>
              <a:gd name="connsiteX91" fmla="*/ 2332737 w 2621065"/>
              <a:gd name="connsiteY91" fmla="*/ 4624013 h 5144650"/>
              <a:gd name="connsiteX92" fmla="*/ 2379211 w 2621065"/>
              <a:gd name="connsiteY92" fmla="*/ 4692084 h 5144650"/>
              <a:gd name="connsiteX93" fmla="*/ 2437986 w 2621065"/>
              <a:gd name="connsiteY93" fmla="*/ 4815024 h 5144650"/>
              <a:gd name="connsiteX94" fmla="*/ 2466665 w 2621065"/>
              <a:gd name="connsiteY94" fmla="*/ 4853969 h 5144650"/>
              <a:gd name="connsiteX95" fmla="*/ 2469772 w 2621065"/>
              <a:gd name="connsiteY95" fmla="*/ 4906386 h 5144650"/>
              <a:gd name="connsiteX96" fmla="*/ 2485381 w 2621065"/>
              <a:gd name="connsiteY96" fmla="*/ 4916393 h 5144650"/>
              <a:gd name="connsiteX97" fmla="*/ 2494775 w 2621065"/>
              <a:gd name="connsiteY97" fmla="*/ 4928363 h 5144650"/>
              <a:gd name="connsiteX98" fmla="*/ 2503199 w 2621065"/>
              <a:gd name="connsiteY98" fmla="*/ 4925898 h 5144650"/>
              <a:gd name="connsiteX99" fmla="*/ 2517652 w 2621065"/>
              <a:gd name="connsiteY99" fmla="*/ 4937733 h 5144650"/>
              <a:gd name="connsiteX100" fmla="*/ 2527697 w 2621065"/>
              <a:gd name="connsiteY100" fmla="*/ 4958461 h 5144650"/>
              <a:gd name="connsiteX101" fmla="*/ 2567995 w 2621065"/>
              <a:gd name="connsiteY101" fmla="*/ 5062892 h 5144650"/>
              <a:gd name="connsiteX102" fmla="*/ 2596347 w 2621065"/>
              <a:gd name="connsiteY102" fmla="*/ 5121988 h 5144650"/>
              <a:gd name="connsiteX103" fmla="*/ 2613775 w 2621065"/>
              <a:gd name="connsiteY103" fmla="*/ 5139128 h 5144650"/>
              <a:gd name="connsiteX104" fmla="*/ 2621065 w 2621065"/>
              <a:gd name="connsiteY104" fmla="*/ 5144650 h 5144650"/>
              <a:gd name="connsiteX105" fmla="*/ 0 w 2621065"/>
              <a:gd name="connsiteY105" fmla="*/ 5144650 h 5144650"/>
              <a:gd name="connsiteX106" fmla="*/ 0 w 2621065"/>
              <a:gd name="connsiteY106" fmla="*/ 0 h 5144650"/>
              <a:gd name="connsiteX0" fmla="*/ 0 w 2621065"/>
              <a:gd name="connsiteY0" fmla="*/ 0 h 5144650"/>
              <a:gd name="connsiteX1" fmla="*/ 245438 w 2621065"/>
              <a:gd name="connsiteY1" fmla="*/ 268808 h 5144650"/>
              <a:gd name="connsiteX2" fmla="*/ 252687 w 2621065"/>
              <a:gd name="connsiteY2" fmla="*/ 292650 h 5144650"/>
              <a:gd name="connsiteX3" fmla="*/ 270361 w 2621065"/>
              <a:gd name="connsiteY3" fmla="*/ 304212 h 5144650"/>
              <a:gd name="connsiteX4" fmla="*/ 272327 w 2621065"/>
              <a:gd name="connsiteY4" fmla="*/ 324001 h 5144650"/>
              <a:gd name="connsiteX5" fmla="*/ 272077 w 2621065"/>
              <a:gd name="connsiteY5" fmla="*/ 327214 h 5144650"/>
              <a:gd name="connsiteX6" fmla="*/ 295110 w 2621065"/>
              <a:gd name="connsiteY6" fmla="*/ 357098 h 5144650"/>
              <a:gd name="connsiteX7" fmla="*/ 296727 w 2621065"/>
              <a:gd name="connsiteY7" fmla="*/ 371749 h 5144650"/>
              <a:gd name="connsiteX8" fmla="*/ 332716 w 2621065"/>
              <a:gd name="connsiteY8" fmla="*/ 440404 h 5144650"/>
              <a:gd name="connsiteX9" fmla="*/ 342633 w 2621065"/>
              <a:gd name="connsiteY9" fmla="*/ 459903 h 5144650"/>
              <a:gd name="connsiteX10" fmla="*/ 357304 w 2621065"/>
              <a:gd name="connsiteY10" fmla="*/ 470524 h 5144650"/>
              <a:gd name="connsiteX11" fmla="*/ 366064 w 2621065"/>
              <a:gd name="connsiteY11" fmla="*/ 467634 h 5144650"/>
              <a:gd name="connsiteX12" fmla="*/ 372502 w 2621065"/>
              <a:gd name="connsiteY12" fmla="*/ 477374 h 5144650"/>
              <a:gd name="connsiteX13" fmla="*/ 375501 w 2621065"/>
              <a:gd name="connsiteY13" fmla="*/ 478682 h 5144650"/>
              <a:gd name="connsiteX14" fmla="*/ 419128 w 2621065"/>
              <a:gd name="connsiteY14" fmla="*/ 557106 h 5144650"/>
              <a:gd name="connsiteX15" fmla="*/ 467073 w 2621065"/>
              <a:gd name="connsiteY15" fmla="*/ 632313 h 5144650"/>
              <a:gd name="connsiteX16" fmla="*/ 490229 w 2621065"/>
              <a:gd name="connsiteY16" fmla="*/ 751490 h 5144650"/>
              <a:gd name="connsiteX17" fmla="*/ 516935 w 2621065"/>
              <a:gd name="connsiteY17" fmla="*/ 799823 h 5144650"/>
              <a:gd name="connsiteX18" fmla="*/ 542847 w 2621065"/>
              <a:gd name="connsiteY18" fmla="*/ 848761 h 5144650"/>
              <a:gd name="connsiteX19" fmla="*/ 572074 w 2621065"/>
              <a:gd name="connsiteY19" fmla="*/ 958725 h 5144650"/>
              <a:gd name="connsiteX20" fmla="*/ 620598 w 2621065"/>
              <a:gd name="connsiteY20" fmla="*/ 1033391 h 5144650"/>
              <a:gd name="connsiteX21" fmla="*/ 632660 w 2621065"/>
              <a:gd name="connsiteY21" fmla="*/ 1112764 h 5144650"/>
              <a:gd name="connsiteX22" fmla="*/ 634562 w 2621065"/>
              <a:gd name="connsiteY22" fmla="*/ 1113550 h 5144650"/>
              <a:gd name="connsiteX23" fmla="*/ 640269 w 2621065"/>
              <a:gd name="connsiteY23" fmla="*/ 1129199 h 5144650"/>
              <a:gd name="connsiteX24" fmla="*/ 637728 w 2621065"/>
              <a:gd name="connsiteY24" fmla="*/ 1135143 h 5144650"/>
              <a:gd name="connsiteX25" fmla="*/ 687640 w 2621065"/>
              <a:gd name="connsiteY25" fmla="*/ 1174841 h 5144650"/>
              <a:gd name="connsiteX26" fmla="*/ 724323 w 2621065"/>
              <a:gd name="connsiteY26" fmla="*/ 1244103 h 5144650"/>
              <a:gd name="connsiteX27" fmla="*/ 732765 w 2621065"/>
              <a:gd name="connsiteY27" fmla="*/ 1279809 h 5144650"/>
              <a:gd name="connsiteX28" fmla="*/ 735243 w 2621065"/>
              <a:gd name="connsiteY28" fmla="*/ 1286495 h 5144650"/>
              <a:gd name="connsiteX29" fmla="*/ 735618 w 2621065"/>
              <a:gd name="connsiteY29" fmla="*/ 1286424 h 5144650"/>
              <a:gd name="connsiteX30" fmla="*/ 738875 w 2621065"/>
              <a:gd name="connsiteY30" fmla="*/ 1293066 h 5144650"/>
              <a:gd name="connsiteX31" fmla="*/ 739767 w 2621065"/>
              <a:gd name="connsiteY31" fmla="*/ 1298687 h 5144650"/>
              <a:gd name="connsiteX32" fmla="*/ 744578 w 2621065"/>
              <a:gd name="connsiteY32" fmla="*/ 1311657 h 5144650"/>
              <a:gd name="connsiteX33" fmla="*/ 748379 w 2621065"/>
              <a:gd name="connsiteY33" fmla="*/ 1314753 h 5144650"/>
              <a:gd name="connsiteX34" fmla="*/ 752978 w 2621065"/>
              <a:gd name="connsiteY34" fmla="*/ 1314010 h 5144650"/>
              <a:gd name="connsiteX35" fmla="*/ 752978 w 2621065"/>
              <a:gd name="connsiteY35" fmla="*/ 1315472 h 5144650"/>
              <a:gd name="connsiteX36" fmla="*/ 772880 w 2621065"/>
              <a:gd name="connsiteY36" fmla="*/ 1332740 h 5144650"/>
              <a:gd name="connsiteX37" fmla="*/ 805255 w 2621065"/>
              <a:gd name="connsiteY37" fmla="*/ 1379426 h 5144650"/>
              <a:gd name="connsiteX38" fmla="*/ 861455 w 2621065"/>
              <a:gd name="connsiteY38" fmla="*/ 1487793 h 5144650"/>
              <a:gd name="connsiteX39" fmla="*/ 889172 w 2621065"/>
              <a:gd name="connsiteY39" fmla="*/ 1589794 h 5144650"/>
              <a:gd name="connsiteX40" fmla="*/ 937443 w 2621065"/>
              <a:gd name="connsiteY40" fmla="*/ 1698307 h 5144650"/>
              <a:gd name="connsiteX41" fmla="*/ 974458 w 2621065"/>
              <a:gd name="connsiteY41" fmla="*/ 1768464 h 5144650"/>
              <a:gd name="connsiteX42" fmla="*/ 1013480 w 2621065"/>
              <a:gd name="connsiteY42" fmla="*/ 1853903 h 5144650"/>
              <a:gd name="connsiteX43" fmla="*/ 1031382 w 2621065"/>
              <a:gd name="connsiteY43" fmla="*/ 1948177 h 5144650"/>
              <a:gd name="connsiteX44" fmla="*/ 1031611 w 2621065"/>
              <a:gd name="connsiteY44" fmla="*/ 2064126 h 5144650"/>
              <a:gd name="connsiteX45" fmla="*/ 1043751 w 2621065"/>
              <a:gd name="connsiteY45" fmla="*/ 2210534 h 5144650"/>
              <a:gd name="connsiteX46" fmla="*/ 1055412 w 2621065"/>
              <a:gd name="connsiteY46" fmla="*/ 2309009 h 5144650"/>
              <a:gd name="connsiteX47" fmla="*/ 1077288 w 2621065"/>
              <a:gd name="connsiteY47" fmla="*/ 2438335 h 5144650"/>
              <a:gd name="connsiteX48" fmla="*/ 1095035 w 2621065"/>
              <a:gd name="connsiteY48" fmla="*/ 2483804 h 5144650"/>
              <a:gd name="connsiteX49" fmla="*/ 1084874 w 2621065"/>
              <a:gd name="connsiteY49" fmla="*/ 2535656 h 5144650"/>
              <a:gd name="connsiteX50" fmla="*/ 1097340 w 2621065"/>
              <a:gd name="connsiteY50" fmla="*/ 2549509 h 5144650"/>
              <a:gd name="connsiteX51" fmla="*/ 1099771 w 2621065"/>
              <a:gd name="connsiteY51" fmla="*/ 2551770 h 5144650"/>
              <a:gd name="connsiteX52" fmla="*/ 1103350 w 2621065"/>
              <a:gd name="connsiteY52" fmla="*/ 2563634 h 5144650"/>
              <a:gd name="connsiteX53" fmla="*/ 1112049 w 2621065"/>
              <a:gd name="connsiteY53" fmla="*/ 2563454 h 5144650"/>
              <a:gd name="connsiteX54" fmla="*/ 1127385 w 2621065"/>
              <a:gd name="connsiteY54" fmla="*/ 2601609 h 5144650"/>
              <a:gd name="connsiteX55" fmla="*/ 1139861 w 2621065"/>
              <a:gd name="connsiteY55" fmla="*/ 2713894 h 5144650"/>
              <a:gd name="connsiteX56" fmla="*/ 1152243 w 2621065"/>
              <a:gd name="connsiteY56" fmla="*/ 2778897 h 5144650"/>
              <a:gd name="connsiteX57" fmla="*/ 1164665 w 2621065"/>
              <a:gd name="connsiteY57" fmla="*/ 2800172 h 5144650"/>
              <a:gd name="connsiteX58" fmla="*/ 1176824 w 2621065"/>
              <a:gd name="connsiteY58" fmla="*/ 2832181 h 5144650"/>
              <a:gd name="connsiteX59" fmla="*/ 1204261 w 2621065"/>
              <a:gd name="connsiteY59" fmla="*/ 2886025 h 5144650"/>
              <a:gd name="connsiteX60" fmla="*/ 1256301 w 2621065"/>
              <a:gd name="connsiteY60" fmla="*/ 3039204 h 5144650"/>
              <a:gd name="connsiteX61" fmla="*/ 1282793 w 2621065"/>
              <a:gd name="connsiteY61" fmla="*/ 3166645 h 5144650"/>
              <a:gd name="connsiteX62" fmla="*/ 1353529 w 2621065"/>
              <a:gd name="connsiteY62" fmla="*/ 3266459 h 5144650"/>
              <a:gd name="connsiteX63" fmla="*/ 1443501 w 2621065"/>
              <a:gd name="connsiteY63" fmla="*/ 3351404 h 5144650"/>
              <a:gd name="connsiteX64" fmla="*/ 1502378 w 2621065"/>
              <a:gd name="connsiteY64" fmla="*/ 3451792 h 5144650"/>
              <a:gd name="connsiteX65" fmla="*/ 1608347 w 2621065"/>
              <a:gd name="connsiteY65" fmla="*/ 3567627 h 5144650"/>
              <a:gd name="connsiteX66" fmla="*/ 1672750 w 2621065"/>
              <a:gd name="connsiteY66" fmla="*/ 3660473 h 5144650"/>
              <a:gd name="connsiteX67" fmla="*/ 1674801 w 2621065"/>
              <a:gd name="connsiteY67" fmla="*/ 3660727 h 5144650"/>
              <a:gd name="connsiteX68" fmla="*/ 1684280 w 2621065"/>
              <a:gd name="connsiteY68" fmla="*/ 3674236 h 5144650"/>
              <a:gd name="connsiteX69" fmla="*/ 1683297 w 2621065"/>
              <a:gd name="connsiteY69" fmla="*/ 3680606 h 5144650"/>
              <a:gd name="connsiteX70" fmla="*/ 1688840 w 2621065"/>
              <a:gd name="connsiteY70" fmla="*/ 3690943 h 5144650"/>
              <a:gd name="connsiteX71" fmla="*/ 1697179 w 2621065"/>
              <a:gd name="connsiteY71" fmla="*/ 3714191 h 5144650"/>
              <a:gd name="connsiteX72" fmla="*/ 1812095 w 2621065"/>
              <a:gd name="connsiteY72" fmla="*/ 3794363 h 5144650"/>
              <a:gd name="connsiteX73" fmla="*/ 1816185 w 2621065"/>
              <a:gd name="connsiteY73" fmla="*/ 3800123 h 5144650"/>
              <a:gd name="connsiteX74" fmla="*/ 1816532 w 2621065"/>
              <a:gd name="connsiteY74" fmla="*/ 3799958 h 5144650"/>
              <a:gd name="connsiteX75" fmla="*/ 1821367 w 2621065"/>
              <a:gd name="connsiteY75" fmla="*/ 3805472 h 5144650"/>
              <a:gd name="connsiteX76" fmla="*/ 1823645 w 2621065"/>
              <a:gd name="connsiteY76" fmla="*/ 3810629 h 5144650"/>
              <a:gd name="connsiteX77" fmla="*/ 1831583 w 2621065"/>
              <a:gd name="connsiteY77" fmla="*/ 3821804 h 5144650"/>
              <a:gd name="connsiteX78" fmla="*/ 1836058 w 2621065"/>
              <a:gd name="connsiteY78" fmla="*/ 3823774 h 5144650"/>
              <a:gd name="connsiteX79" fmla="*/ 1840351 w 2621065"/>
              <a:gd name="connsiteY79" fmla="*/ 3821849 h 5144650"/>
              <a:gd name="connsiteX80" fmla="*/ 1864422 w 2621065"/>
              <a:gd name="connsiteY80" fmla="*/ 3834579 h 5144650"/>
              <a:gd name="connsiteX81" fmla="*/ 1907648 w 2621065"/>
              <a:gd name="connsiteY81" fmla="*/ 3870839 h 5144650"/>
              <a:gd name="connsiteX82" fmla="*/ 1928367 w 2621065"/>
              <a:gd name="connsiteY82" fmla="*/ 3895959 h 5144650"/>
              <a:gd name="connsiteX83" fmla="*/ 1989535 w 2621065"/>
              <a:gd name="connsiteY83" fmla="*/ 3960000 h 5144650"/>
              <a:gd name="connsiteX84" fmla="*/ 2054287 w 2621065"/>
              <a:gd name="connsiteY84" fmla="*/ 4020666 h 5144650"/>
              <a:gd name="connsiteX85" fmla="*/ 2105455 w 2621065"/>
              <a:gd name="connsiteY85" fmla="*/ 4030666 h 5144650"/>
              <a:gd name="connsiteX86" fmla="*/ 2072486 w 2621065"/>
              <a:gd name="connsiteY86" fmla="*/ 4180983 h 5144650"/>
              <a:gd name="connsiteX87" fmla="*/ 2102842 w 2621065"/>
              <a:gd name="connsiteY87" fmla="*/ 4242051 h 5144650"/>
              <a:gd name="connsiteX88" fmla="*/ 2090319 w 2621065"/>
              <a:gd name="connsiteY88" fmla="*/ 4351530 h 5144650"/>
              <a:gd name="connsiteX89" fmla="*/ 2109385 w 2621065"/>
              <a:gd name="connsiteY89" fmla="*/ 4438467 h 5144650"/>
              <a:gd name="connsiteX90" fmla="*/ 2277640 w 2621065"/>
              <a:gd name="connsiteY90" fmla="*/ 4462156 h 5144650"/>
              <a:gd name="connsiteX91" fmla="*/ 2332737 w 2621065"/>
              <a:gd name="connsiteY91" fmla="*/ 4624013 h 5144650"/>
              <a:gd name="connsiteX92" fmla="*/ 2379211 w 2621065"/>
              <a:gd name="connsiteY92" fmla="*/ 4692084 h 5144650"/>
              <a:gd name="connsiteX93" fmla="*/ 2437986 w 2621065"/>
              <a:gd name="connsiteY93" fmla="*/ 4815024 h 5144650"/>
              <a:gd name="connsiteX94" fmla="*/ 2466665 w 2621065"/>
              <a:gd name="connsiteY94" fmla="*/ 4853969 h 5144650"/>
              <a:gd name="connsiteX95" fmla="*/ 2469772 w 2621065"/>
              <a:gd name="connsiteY95" fmla="*/ 4906386 h 5144650"/>
              <a:gd name="connsiteX96" fmla="*/ 2485381 w 2621065"/>
              <a:gd name="connsiteY96" fmla="*/ 4916393 h 5144650"/>
              <a:gd name="connsiteX97" fmla="*/ 2494775 w 2621065"/>
              <a:gd name="connsiteY97" fmla="*/ 4928363 h 5144650"/>
              <a:gd name="connsiteX98" fmla="*/ 2503199 w 2621065"/>
              <a:gd name="connsiteY98" fmla="*/ 4925898 h 5144650"/>
              <a:gd name="connsiteX99" fmla="*/ 2517652 w 2621065"/>
              <a:gd name="connsiteY99" fmla="*/ 4937733 h 5144650"/>
              <a:gd name="connsiteX100" fmla="*/ 2527697 w 2621065"/>
              <a:gd name="connsiteY100" fmla="*/ 4958461 h 5144650"/>
              <a:gd name="connsiteX101" fmla="*/ 2567995 w 2621065"/>
              <a:gd name="connsiteY101" fmla="*/ 5062892 h 5144650"/>
              <a:gd name="connsiteX102" fmla="*/ 2596347 w 2621065"/>
              <a:gd name="connsiteY102" fmla="*/ 5121988 h 5144650"/>
              <a:gd name="connsiteX103" fmla="*/ 2613775 w 2621065"/>
              <a:gd name="connsiteY103" fmla="*/ 5139128 h 5144650"/>
              <a:gd name="connsiteX104" fmla="*/ 2621065 w 2621065"/>
              <a:gd name="connsiteY104" fmla="*/ 5144650 h 5144650"/>
              <a:gd name="connsiteX105" fmla="*/ 0 w 2621065"/>
              <a:gd name="connsiteY105" fmla="*/ 5144650 h 5144650"/>
              <a:gd name="connsiteX106" fmla="*/ 0 w 2621065"/>
              <a:gd name="connsiteY106" fmla="*/ 0 h 5144650"/>
              <a:gd name="connsiteX0" fmla="*/ 0 w 2621065"/>
              <a:gd name="connsiteY0" fmla="*/ 0 h 5144650"/>
              <a:gd name="connsiteX1" fmla="*/ 245438 w 2621065"/>
              <a:gd name="connsiteY1" fmla="*/ 268808 h 5144650"/>
              <a:gd name="connsiteX2" fmla="*/ 252687 w 2621065"/>
              <a:gd name="connsiteY2" fmla="*/ 292650 h 5144650"/>
              <a:gd name="connsiteX3" fmla="*/ 270361 w 2621065"/>
              <a:gd name="connsiteY3" fmla="*/ 304212 h 5144650"/>
              <a:gd name="connsiteX4" fmla="*/ 272327 w 2621065"/>
              <a:gd name="connsiteY4" fmla="*/ 324001 h 5144650"/>
              <a:gd name="connsiteX5" fmla="*/ 272077 w 2621065"/>
              <a:gd name="connsiteY5" fmla="*/ 327214 h 5144650"/>
              <a:gd name="connsiteX6" fmla="*/ 295110 w 2621065"/>
              <a:gd name="connsiteY6" fmla="*/ 357098 h 5144650"/>
              <a:gd name="connsiteX7" fmla="*/ 296727 w 2621065"/>
              <a:gd name="connsiteY7" fmla="*/ 371749 h 5144650"/>
              <a:gd name="connsiteX8" fmla="*/ 332716 w 2621065"/>
              <a:gd name="connsiteY8" fmla="*/ 440404 h 5144650"/>
              <a:gd name="connsiteX9" fmla="*/ 342633 w 2621065"/>
              <a:gd name="connsiteY9" fmla="*/ 459903 h 5144650"/>
              <a:gd name="connsiteX10" fmla="*/ 357304 w 2621065"/>
              <a:gd name="connsiteY10" fmla="*/ 470524 h 5144650"/>
              <a:gd name="connsiteX11" fmla="*/ 366064 w 2621065"/>
              <a:gd name="connsiteY11" fmla="*/ 467634 h 5144650"/>
              <a:gd name="connsiteX12" fmla="*/ 372502 w 2621065"/>
              <a:gd name="connsiteY12" fmla="*/ 477374 h 5144650"/>
              <a:gd name="connsiteX13" fmla="*/ 375501 w 2621065"/>
              <a:gd name="connsiteY13" fmla="*/ 478682 h 5144650"/>
              <a:gd name="connsiteX14" fmla="*/ 419128 w 2621065"/>
              <a:gd name="connsiteY14" fmla="*/ 557106 h 5144650"/>
              <a:gd name="connsiteX15" fmla="*/ 467073 w 2621065"/>
              <a:gd name="connsiteY15" fmla="*/ 632313 h 5144650"/>
              <a:gd name="connsiteX16" fmla="*/ 490229 w 2621065"/>
              <a:gd name="connsiteY16" fmla="*/ 751490 h 5144650"/>
              <a:gd name="connsiteX17" fmla="*/ 516935 w 2621065"/>
              <a:gd name="connsiteY17" fmla="*/ 799823 h 5144650"/>
              <a:gd name="connsiteX18" fmla="*/ 542847 w 2621065"/>
              <a:gd name="connsiteY18" fmla="*/ 848761 h 5144650"/>
              <a:gd name="connsiteX19" fmla="*/ 572074 w 2621065"/>
              <a:gd name="connsiteY19" fmla="*/ 958725 h 5144650"/>
              <a:gd name="connsiteX20" fmla="*/ 620598 w 2621065"/>
              <a:gd name="connsiteY20" fmla="*/ 1033391 h 5144650"/>
              <a:gd name="connsiteX21" fmla="*/ 632660 w 2621065"/>
              <a:gd name="connsiteY21" fmla="*/ 1112764 h 5144650"/>
              <a:gd name="connsiteX22" fmla="*/ 634562 w 2621065"/>
              <a:gd name="connsiteY22" fmla="*/ 1113550 h 5144650"/>
              <a:gd name="connsiteX23" fmla="*/ 640269 w 2621065"/>
              <a:gd name="connsiteY23" fmla="*/ 1129199 h 5144650"/>
              <a:gd name="connsiteX24" fmla="*/ 637728 w 2621065"/>
              <a:gd name="connsiteY24" fmla="*/ 1135143 h 5144650"/>
              <a:gd name="connsiteX25" fmla="*/ 687640 w 2621065"/>
              <a:gd name="connsiteY25" fmla="*/ 1174841 h 5144650"/>
              <a:gd name="connsiteX26" fmla="*/ 724323 w 2621065"/>
              <a:gd name="connsiteY26" fmla="*/ 1244103 h 5144650"/>
              <a:gd name="connsiteX27" fmla="*/ 732765 w 2621065"/>
              <a:gd name="connsiteY27" fmla="*/ 1279809 h 5144650"/>
              <a:gd name="connsiteX28" fmla="*/ 735243 w 2621065"/>
              <a:gd name="connsiteY28" fmla="*/ 1286495 h 5144650"/>
              <a:gd name="connsiteX29" fmla="*/ 735618 w 2621065"/>
              <a:gd name="connsiteY29" fmla="*/ 1286424 h 5144650"/>
              <a:gd name="connsiteX30" fmla="*/ 738875 w 2621065"/>
              <a:gd name="connsiteY30" fmla="*/ 1293066 h 5144650"/>
              <a:gd name="connsiteX31" fmla="*/ 739767 w 2621065"/>
              <a:gd name="connsiteY31" fmla="*/ 1298687 h 5144650"/>
              <a:gd name="connsiteX32" fmla="*/ 744578 w 2621065"/>
              <a:gd name="connsiteY32" fmla="*/ 1311657 h 5144650"/>
              <a:gd name="connsiteX33" fmla="*/ 748379 w 2621065"/>
              <a:gd name="connsiteY33" fmla="*/ 1314753 h 5144650"/>
              <a:gd name="connsiteX34" fmla="*/ 752978 w 2621065"/>
              <a:gd name="connsiteY34" fmla="*/ 1314010 h 5144650"/>
              <a:gd name="connsiteX35" fmla="*/ 752978 w 2621065"/>
              <a:gd name="connsiteY35" fmla="*/ 1315472 h 5144650"/>
              <a:gd name="connsiteX36" fmla="*/ 772880 w 2621065"/>
              <a:gd name="connsiteY36" fmla="*/ 1332740 h 5144650"/>
              <a:gd name="connsiteX37" fmla="*/ 805255 w 2621065"/>
              <a:gd name="connsiteY37" fmla="*/ 1379426 h 5144650"/>
              <a:gd name="connsiteX38" fmla="*/ 861455 w 2621065"/>
              <a:gd name="connsiteY38" fmla="*/ 1487793 h 5144650"/>
              <a:gd name="connsiteX39" fmla="*/ 889172 w 2621065"/>
              <a:gd name="connsiteY39" fmla="*/ 1589794 h 5144650"/>
              <a:gd name="connsiteX40" fmla="*/ 937443 w 2621065"/>
              <a:gd name="connsiteY40" fmla="*/ 1698307 h 5144650"/>
              <a:gd name="connsiteX41" fmla="*/ 974458 w 2621065"/>
              <a:gd name="connsiteY41" fmla="*/ 1768464 h 5144650"/>
              <a:gd name="connsiteX42" fmla="*/ 1013480 w 2621065"/>
              <a:gd name="connsiteY42" fmla="*/ 1853903 h 5144650"/>
              <a:gd name="connsiteX43" fmla="*/ 1031382 w 2621065"/>
              <a:gd name="connsiteY43" fmla="*/ 1948177 h 5144650"/>
              <a:gd name="connsiteX44" fmla="*/ 1031611 w 2621065"/>
              <a:gd name="connsiteY44" fmla="*/ 2064126 h 5144650"/>
              <a:gd name="connsiteX45" fmla="*/ 1043751 w 2621065"/>
              <a:gd name="connsiteY45" fmla="*/ 2210534 h 5144650"/>
              <a:gd name="connsiteX46" fmla="*/ 1055412 w 2621065"/>
              <a:gd name="connsiteY46" fmla="*/ 2309009 h 5144650"/>
              <a:gd name="connsiteX47" fmla="*/ 1077288 w 2621065"/>
              <a:gd name="connsiteY47" fmla="*/ 2438335 h 5144650"/>
              <a:gd name="connsiteX48" fmla="*/ 1095035 w 2621065"/>
              <a:gd name="connsiteY48" fmla="*/ 2483804 h 5144650"/>
              <a:gd name="connsiteX49" fmla="*/ 1084874 w 2621065"/>
              <a:gd name="connsiteY49" fmla="*/ 2535656 h 5144650"/>
              <a:gd name="connsiteX50" fmla="*/ 1097340 w 2621065"/>
              <a:gd name="connsiteY50" fmla="*/ 2549509 h 5144650"/>
              <a:gd name="connsiteX51" fmla="*/ 1099771 w 2621065"/>
              <a:gd name="connsiteY51" fmla="*/ 2551770 h 5144650"/>
              <a:gd name="connsiteX52" fmla="*/ 1103350 w 2621065"/>
              <a:gd name="connsiteY52" fmla="*/ 2563634 h 5144650"/>
              <a:gd name="connsiteX53" fmla="*/ 1112049 w 2621065"/>
              <a:gd name="connsiteY53" fmla="*/ 2563454 h 5144650"/>
              <a:gd name="connsiteX54" fmla="*/ 1127385 w 2621065"/>
              <a:gd name="connsiteY54" fmla="*/ 2601609 h 5144650"/>
              <a:gd name="connsiteX55" fmla="*/ 1139861 w 2621065"/>
              <a:gd name="connsiteY55" fmla="*/ 2713894 h 5144650"/>
              <a:gd name="connsiteX56" fmla="*/ 1152243 w 2621065"/>
              <a:gd name="connsiteY56" fmla="*/ 2778897 h 5144650"/>
              <a:gd name="connsiteX57" fmla="*/ 1164665 w 2621065"/>
              <a:gd name="connsiteY57" fmla="*/ 2800172 h 5144650"/>
              <a:gd name="connsiteX58" fmla="*/ 1176824 w 2621065"/>
              <a:gd name="connsiteY58" fmla="*/ 2832181 h 5144650"/>
              <a:gd name="connsiteX59" fmla="*/ 1204261 w 2621065"/>
              <a:gd name="connsiteY59" fmla="*/ 2886025 h 5144650"/>
              <a:gd name="connsiteX60" fmla="*/ 1256301 w 2621065"/>
              <a:gd name="connsiteY60" fmla="*/ 3039204 h 5144650"/>
              <a:gd name="connsiteX61" fmla="*/ 1282793 w 2621065"/>
              <a:gd name="connsiteY61" fmla="*/ 3166645 h 5144650"/>
              <a:gd name="connsiteX62" fmla="*/ 1353529 w 2621065"/>
              <a:gd name="connsiteY62" fmla="*/ 3266459 h 5144650"/>
              <a:gd name="connsiteX63" fmla="*/ 1443501 w 2621065"/>
              <a:gd name="connsiteY63" fmla="*/ 3351404 h 5144650"/>
              <a:gd name="connsiteX64" fmla="*/ 1502378 w 2621065"/>
              <a:gd name="connsiteY64" fmla="*/ 3451792 h 5144650"/>
              <a:gd name="connsiteX65" fmla="*/ 1608347 w 2621065"/>
              <a:gd name="connsiteY65" fmla="*/ 3567627 h 5144650"/>
              <a:gd name="connsiteX66" fmla="*/ 1672750 w 2621065"/>
              <a:gd name="connsiteY66" fmla="*/ 3660473 h 5144650"/>
              <a:gd name="connsiteX67" fmla="*/ 1674801 w 2621065"/>
              <a:gd name="connsiteY67" fmla="*/ 3660727 h 5144650"/>
              <a:gd name="connsiteX68" fmla="*/ 1684280 w 2621065"/>
              <a:gd name="connsiteY68" fmla="*/ 3674236 h 5144650"/>
              <a:gd name="connsiteX69" fmla="*/ 1683297 w 2621065"/>
              <a:gd name="connsiteY69" fmla="*/ 3680606 h 5144650"/>
              <a:gd name="connsiteX70" fmla="*/ 1688840 w 2621065"/>
              <a:gd name="connsiteY70" fmla="*/ 3690943 h 5144650"/>
              <a:gd name="connsiteX71" fmla="*/ 1697179 w 2621065"/>
              <a:gd name="connsiteY71" fmla="*/ 3714191 h 5144650"/>
              <a:gd name="connsiteX72" fmla="*/ 1812095 w 2621065"/>
              <a:gd name="connsiteY72" fmla="*/ 3794363 h 5144650"/>
              <a:gd name="connsiteX73" fmla="*/ 1816185 w 2621065"/>
              <a:gd name="connsiteY73" fmla="*/ 3800123 h 5144650"/>
              <a:gd name="connsiteX74" fmla="*/ 1816532 w 2621065"/>
              <a:gd name="connsiteY74" fmla="*/ 3799958 h 5144650"/>
              <a:gd name="connsiteX75" fmla="*/ 1821367 w 2621065"/>
              <a:gd name="connsiteY75" fmla="*/ 3805472 h 5144650"/>
              <a:gd name="connsiteX76" fmla="*/ 1823645 w 2621065"/>
              <a:gd name="connsiteY76" fmla="*/ 3810629 h 5144650"/>
              <a:gd name="connsiteX77" fmla="*/ 1831583 w 2621065"/>
              <a:gd name="connsiteY77" fmla="*/ 3821804 h 5144650"/>
              <a:gd name="connsiteX78" fmla="*/ 1836058 w 2621065"/>
              <a:gd name="connsiteY78" fmla="*/ 3823774 h 5144650"/>
              <a:gd name="connsiteX79" fmla="*/ 1840351 w 2621065"/>
              <a:gd name="connsiteY79" fmla="*/ 3821849 h 5144650"/>
              <a:gd name="connsiteX80" fmla="*/ 1864422 w 2621065"/>
              <a:gd name="connsiteY80" fmla="*/ 3834579 h 5144650"/>
              <a:gd name="connsiteX81" fmla="*/ 1907648 w 2621065"/>
              <a:gd name="connsiteY81" fmla="*/ 3870839 h 5144650"/>
              <a:gd name="connsiteX82" fmla="*/ 1928367 w 2621065"/>
              <a:gd name="connsiteY82" fmla="*/ 3895959 h 5144650"/>
              <a:gd name="connsiteX83" fmla="*/ 1989535 w 2621065"/>
              <a:gd name="connsiteY83" fmla="*/ 3960000 h 5144650"/>
              <a:gd name="connsiteX84" fmla="*/ 2054287 w 2621065"/>
              <a:gd name="connsiteY84" fmla="*/ 4020666 h 5144650"/>
              <a:gd name="connsiteX85" fmla="*/ 2105455 w 2621065"/>
              <a:gd name="connsiteY85" fmla="*/ 4030666 h 5144650"/>
              <a:gd name="connsiteX86" fmla="*/ 2072486 w 2621065"/>
              <a:gd name="connsiteY86" fmla="*/ 4180983 h 5144650"/>
              <a:gd name="connsiteX87" fmla="*/ 2102842 w 2621065"/>
              <a:gd name="connsiteY87" fmla="*/ 4242051 h 5144650"/>
              <a:gd name="connsiteX88" fmla="*/ 2090319 w 2621065"/>
              <a:gd name="connsiteY88" fmla="*/ 4351530 h 5144650"/>
              <a:gd name="connsiteX89" fmla="*/ 2109385 w 2621065"/>
              <a:gd name="connsiteY89" fmla="*/ 4438467 h 5144650"/>
              <a:gd name="connsiteX90" fmla="*/ 2204194 w 2621065"/>
              <a:gd name="connsiteY90" fmla="*/ 4542946 h 5144650"/>
              <a:gd name="connsiteX91" fmla="*/ 2332737 w 2621065"/>
              <a:gd name="connsiteY91" fmla="*/ 4624013 h 5144650"/>
              <a:gd name="connsiteX92" fmla="*/ 2379211 w 2621065"/>
              <a:gd name="connsiteY92" fmla="*/ 4692084 h 5144650"/>
              <a:gd name="connsiteX93" fmla="*/ 2437986 w 2621065"/>
              <a:gd name="connsiteY93" fmla="*/ 4815024 h 5144650"/>
              <a:gd name="connsiteX94" fmla="*/ 2466665 w 2621065"/>
              <a:gd name="connsiteY94" fmla="*/ 4853969 h 5144650"/>
              <a:gd name="connsiteX95" fmla="*/ 2469772 w 2621065"/>
              <a:gd name="connsiteY95" fmla="*/ 4906386 h 5144650"/>
              <a:gd name="connsiteX96" fmla="*/ 2485381 w 2621065"/>
              <a:gd name="connsiteY96" fmla="*/ 4916393 h 5144650"/>
              <a:gd name="connsiteX97" fmla="*/ 2494775 w 2621065"/>
              <a:gd name="connsiteY97" fmla="*/ 4928363 h 5144650"/>
              <a:gd name="connsiteX98" fmla="*/ 2503199 w 2621065"/>
              <a:gd name="connsiteY98" fmla="*/ 4925898 h 5144650"/>
              <a:gd name="connsiteX99" fmla="*/ 2517652 w 2621065"/>
              <a:gd name="connsiteY99" fmla="*/ 4937733 h 5144650"/>
              <a:gd name="connsiteX100" fmla="*/ 2527697 w 2621065"/>
              <a:gd name="connsiteY100" fmla="*/ 4958461 h 5144650"/>
              <a:gd name="connsiteX101" fmla="*/ 2567995 w 2621065"/>
              <a:gd name="connsiteY101" fmla="*/ 5062892 h 5144650"/>
              <a:gd name="connsiteX102" fmla="*/ 2596347 w 2621065"/>
              <a:gd name="connsiteY102" fmla="*/ 5121988 h 5144650"/>
              <a:gd name="connsiteX103" fmla="*/ 2613775 w 2621065"/>
              <a:gd name="connsiteY103" fmla="*/ 5139128 h 5144650"/>
              <a:gd name="connsiteX104" fmla="*/ 2621065 w 2621065"/>
              <a:gd name="connsiteY104" fmla="*/ 5144650 h 5144650"/>
              <a:gd name="connsiteX105" fmla="*/ 0 w 2621065"/>
              <a:gd name="connsiteY105" fmla="*/ 5144650 h 5144650"/>
              <a:gd name="connsiteX106" fmla="*/ 0 w 2621065"/>
              <a:gd name="connsiteY106" fmla="*/ 0 h 5144650"/>
              <a:gd name="connsiteX0" fmla="*/ 0 w 2621065"/>
              <a:gd name="connsiteY0" fmla="*/ 0 h 5144650"/>
              <a:gd name="connsiteX1" fmla="*/ 245438 w 2621065"/>
              <a:gd name="connsiteY1" fmla="*/ 268808 h 5144650"/>
              <a:gd name="connsiteX2" fmla="*/ 252687 w 2621065"/>
              <a:gd name="connsiteY2" fmla="*/ 292650 h 5144650"/>
              <a:gd name="connsiteX3" fmla="*/ 270361 w 2621065"/>
              <a:gd name="connsiteY3" fmla="*/ 304212 h 5144650"/>
              <a:gd name="connsiteX4" fmla="*/ 272327 w 2621065"/>
              <a:gd name="connsiteY4" fmla="*/ 324001 h 5144650"/>
              <a:gd name="connsiteX5" fmla="*/ 272077 w 2621065"/>
              <a:gd name="connsiteY5" fmla="*/ 327214 h 5144650"/>
              <a:gd name="connsiteX6" fmla="*/ 295110 w 2621065"/>
              <a:gd name="connsiteY6" fmla="*/ 357098 h 5144650"/>
              <a:gd name="connsiteX7" fmla="*/ 296727 w 2621065"/>
              <a:gd name="connsiteY7" fmla="*/ 371749 h 5144650"/>
              <a:gd name="connsiteX8" fmla="*/ 332716 w 2621065"/>
              <a:gd name="connsiteY8" fmla="*/ 440404 h 5144650"/>
              <a:gd name="connsiteX9" fmla="*/ 342633 w 2621065"/>
              <a:gd name="connsiteY9" fmla="*/ 459903 h 5144650"/>
              <a:gd name="connsiteX10" fmla="*/ 357304 w 2621065"/>
              <a:gd name="connsiteY10" fmla="*/ 470524 h 5144650"/>
              <a:gd name="connsiteX11" fmla="*/ 366064 w 2621065"/>
              <a:gd name="connsiteY11" fmla="*/ 467634 h 5144650"/>
              <a:gd name="connsiteX12" fmla="*/ 372502 w 2621065"/>
              <a:gd name="connsiteY12" fmla="*/ 477374 h 5144650"/>
              <a:gd name="connsiteX13" fmla="*/ 375501 w 2621065"/>
              <a:gd name="connsiteY13" fmla="*/ 478682 h 5144650"/>
              <a:gd name="connsiteX14" fmla="*/ 419128 w 2621065"/>
              <a:gd name="connsiteY14" fmla="*/ 557106 h 5144650"/>
              <a:gd name="connsiteX15" fmla="*/ 467073 w 2621065"/>
              <a:gd name="connsiteY15" fmla="*/ 632313 h 5144650"/>
              <a:gd name="connsiteX16" fmla="*/ 490229 w 2621065"/>
              <a:gd name="connsiteY16" fmla="*/ 751490 h 5144650"/>
              <a:gd name="connsiteX17" fmla="*/ 516935 w 2621065"/>
              <a:gd name="connsiteY17" fmla="*/ 799823 h 5144650"/>
              <a:gd name="connsiteX18" fmla="*/ 542847 w 2621065"/>
              <a:gd name="connsiteY18" fmla="*/ 848761 h 5144650"/>
              <a:gd name="connsiteX19" fmla="*/ 572074 w 2621065"/>
              <a:gd name="connsiteY19" fmla="*/ 958725 h 5144650"/>
              <a:gd name="connsiteX20" fmla="*/ 620598 w 2621065"/>
              <a:gd name="connsiteY20" fmla="*/ 1033391 h 5144650"/>
              <a:gd name="connsiteX21" fmla="*/ 632660 w 2621065"/>
              <a:gd name="connsiteY21" fmla="*/ 1112764 h 5144650"/>
              <a:gd name="connsiteX22" fmla="*/ 634562 w 2621065"/>
              <a:gd name="connsiteY22" fmla="*/ 1113550 h 5144650"/>
              <a:gd name="connsiteX23" fmla="*/ 640269 w 2621065"/>
              <a:gd name="connsiteY23" fmla="*/ 1129199 h 5144650"/>
              <a:gd name="connsiteX24" fmla="*/ 637728 w 2621065"/>
              <a:gd name="connsiteY24" fmla="*/ 1135143 h 5144650"/>
              <a:gd name="connsiteX25" fmla="*/ 687640 w 2621065"/>
              <a:gd name="connsiteY25" fmla="*/ 1174841 h 5144650"/>
              <a:gd name="connsiteX26" fmla="*/ 724323 w 2621065"/>
              <a:gd name="connsiteY26" fmla="*/ 1244103 h 5144650"/>
              <a:gd name="connsiteX27" fmla="*/ 732765 w 2621065"/>
              <a:gd name="connsiteY27" fmla="*/ 1279809 h 5144650"/>
              <a:gd name="connsiteX28" fmla="*/ 735243 w 2621065"/>
              <a:gd name="connsiteY28" fmla="*/ 1286495 h 5144650"/>
              <a:gd name="connsiteX29" fmla="*/ 735618 w 2621065"/>
              <a:gd name="connsiteY29" fmla="*/ 1286424 h 5144650"/>
              <a:gd name="connsiteX30" fmla="*/ 738875 w 2621065"/>
              <a:gd name="connsiteY30" fmla="*/ 1293066 h 5144650"/>
              <a:gd name="connsiteX31" fmla="*/ 739767 w 2621065"/>
              <a:gd name="connsiteY31" fmla="*/ 1298687 h 5144650"/>
              <a:gd name="connsiteX32" fmla="*/ 744578 w 2621065"/>
              <a:gd name="connsiteY32" fmla="*/ 1311657 h 5144650"/>
              <a:gd name="connsiteX33" fmla="*/ 748379 w 2621065"/>
              <a:gd name="connsiteY33" fmla="*/ 1314753 h 5144650"/>
              <a:gd name="connsiteX34" fmla="*/ 752978 w 2621065"/>
              <a:gd name="connsiteY34" fmla="*/ 1314010 h 5144650"/>
              <a:gd name="connsiteX35" fmla="*/ 752978 w 2621065"/>
              <a:gd name="connsiteY35" fmla="*/ 1315472 h 5144650"/>
              <a:gd name="connsiteX36" fmla="*/ 772880 w 2621065"/>
              <a:gd name="connsiteY36" fmla="*/ 1332740 h 5144650"/>
              <a:gd name="connsiteX37" fmla="*/ 805255 w 2621065"/>
              <a:gd name="connsiteY37" fmla="*/ 1379426 h 5144650"/>
              <a:gd name="connsiteX38" fmla="*/ 861455 w 2621065"/>
              <a:gd name="connsiteY38" fmla="*/ 1487793 h 5144650"/>
              <a:gd name="connsiteX39" fmla="*/ 889172 w 2621065"/>
              <a:gd name="connsiteY39" fmla="*/ 1589794 h 5144650"/>
              <a:gd name="connsiteX40" fmla="*/ 937443 w 2621065"/>
              <a:gd name="connsiteY40" fmla="*/ 1698307 h 5144650"/>
              <a:gd name="connsiteX41" fmla="*/ 974458 w 2621065"/>
              <a:gd name="connsiteY41" fmla="*/ 1768464 h 5144650"/>
              <a:gd name="connsiteX42" fmla="*/ 1013480 w 2621065"/>
              <a:gd name="connsiteY42" fmla="*/ 1853903 h 5144650"/>
              <a:gd name="connsiteX43" fmla="*/ 1031382 w 2621065"/>
              <a:gd name="connsiteY43" fmla="*/ 1948177 h 5144650"/>
              <a:gd name="connsiteX44" fmla="*/ 1031611 w 2621065"/>
              <a:gd name="connsiteY44" fmla="*/ 2064126 h 5144650"/>
              <a:gd name="connsiteX45" fmla="*/ 1043751 w 2621065"/>
              <a:gd name="connsiteY45" fmla="*/ 2210534 h 5144650"/>
              <a:gd name="connsiteX46" fmla="*/ 1055412 w 2621065"/>
              <a:gd name="connsiteY46" fmla="*/ 2309009 h 5144650"/>
              <a:gd name="connsiteX47" fmla="*/ 1077288 w 2621065"/>
              <a:gd name="connsiteY47" fmla="*/ 2438335 h 5144650"/>
              <a:gd name="connsiteX48" fmla="*/ 1095035 w 2621065"/>
              <a:gd name="connsiteY48" fmla="*/ 2483804 h 5144650"/>
              <a:gd name="connsiteX49" fmla="*/ 1084874 w 2621065"/>
              <a:gd name="connsiteY49" fmla="*/ 2535656 h 5144650"/>
              <a:gd name="connsiteX50" fmla="*/ 1097340 w 2621065"/>
              <a:gd name="connsiteY50" fmla="*/ 2549509 h 5144650"/>
              <a:gd name="connsiteX51" fmla="*/ 1099771 w 2621065"/>
              <a:gd name="connsiteY51" fmla="*/ 2551770 h 5144650"/>
              <a:gd name="connsiteX52" fmla="*/ 1103350 w 2621065"/>
              <a:gd name="connsiteY52" fmla="*/ 2563634 h 5144650"/>
              <a:gd name="connsiteX53" fmla="*/ 1112049 w 2621065"/>
              <a:gd name="connsiteY53" fmla="*/ 2563454 h 5144650"/>
              <a:gd name="connsiteX54" fmla="*/ 1127385 w 2621065"/>
              <a:gd name="connsiteY54" fmla="*/ 2601609 h 5144650"/>
              <a:gd name="connsiteX55" fmla="*/ 1139861 w 2621065"/>
              <a:gd name="connsiteY55" fmla="*/ 2713894 h 5144650"/>
              <a:gd name="connsiteX56" fmla="*/ 1152243 w 2621065"/>
              <a:gd name="connsiteY56" fmla="*/ 2778897 h 5144650"/>
              <a:gd name="connsiteX57" fmla="*/ 1164665 w 2621065"/>
              <a:gd name="connsiteY57" fmla="*/ 2800172 h 5144650"/>
              <a:gd name="connsiteX58" fmla="*/ 1176824 w 2621065"/>
              <a:gd name="connsiteY58" fmla="*/ 2832181 h 5144650"/>
              <a:gd name="connsiteX59" fmla="*/ 1204261 w 2621065"/>
              <a:gd name="connsiteY59" fmla="*/ 2886025 h 5144650"/>
              <a:gd name="connsiteX60" fmla="*/ 1256301 w 2621065"/>
              <a:gd name="connsiteY60" fmla="*/ 3039204 h 5144650"/>
              <a:gd name="connsiteX61" fmla="*/ 1282793 w 2621065"/>
              <a:gd name="connsiteY61" fmla="*/ 3166645 h 5144650"/>
              <a:gd name="connsiteX62" fmla="*/ 1353529 w 2621065"/>
              <a:gd name="connsiteY62" fmla="*/ 3266459 h 5144650"/>
              <a:gd name="connsiteX63" fmla="*/ 1443501 w 2621065"/>
              <a:gd name="connsiteY63" fmla="*/ 3351404 h 5144650"/>
              <a:gd name="connsiteX64" fmla="*/ 1502378 w 2621065"/>
              <a:gd name="connsiteY64" fmla="*/ 3451792 h 5144650"/>
              <a:gd name="connsiteX65" fmla="*/ 1608347 w 2621065"/>
              <a:gd name="connsiteY65" fmla="*/ 3567627 h 5144650"/>
              <a:gd name="connsiteX66" fmla="*/ 1672750 w 2621065"/>
              <a:gd name="connsiteY66" fmla="*/ 3660473 h 5144650"/>
              <a:gd name="connsiteX67" fmla="*/ 1674801 w 2621065"/>
              <a:gd name="connsiteY67" fmla="*/ 3660727 h 5144650"/>
              <a:gd name="connsiteX68" fmla="*/ 1684280 w 2621065"/>
              <a:gd name="connsiteY68" fmla="*/ 3674236 h 5144650"/>
              <a:gd name="connsiteX69" fmla="*/ 1683297 w 2621065"/>
              <a:gd name="connsiteY69" fmla="*/ 3680606 h 5144650"/>
              <a:gd name="connsiteX70" fmla="*/ 1688840 w 2621065"/>
              <a:gd name="connsiteY70" fmla="*/ 3690943 h 5144650"/>
              <a:gd name="connsiteX71" fmla="*/ 1697179 w 2621065"/>
              <a:gd name="connsiteY71" fmla="*/ 3714191 h 5144650"/>
              <a:gd name="connsiteX72" fmla="*/ 1812095 w 2621065"/>
              <a:gd name="connsiteY72" fmla="*/ 3794363 h 5144650"/>
              <a:gd name="connsiteX73" fmla="*/ 1816185 w 2621065"/>
              <a:gd name="connsiteY73" fmla="*/ 3800123 h 5144650"/>
              <a:gd name="connsiteX74" fmla="*/ 1816532 w 2621065"/>
              <a:gd name="connsiteY74" fmla="*/ 3799958 h 5144650"/>
              <a:gd name="connsiteX75" fmla="*/ 1821367 w 2621065"/>
              <a:gd name="connsiteY75" fmla="*/ 3805472 h 5144650"/>
              <a:gd name="connsiteX76" fmla="*/ 1823645 w 2621065"/>
              <a:gd name="connsiteY76" fmla="*/ 3810629 h 5144650"/>
              <a:gd name="connsiteX77" fmla="*/ 1831583 w 2621065"/>
              <a:gd name="connsiteY77" fmla="*/ 3821804 h 5144650"/>
              <a:gd name="connsiteX78" fmla="*/ 1836058 w 2621065"/>
              <a:gd name="connsiteY78" fmla="*/ 3823774 h 5144650"/>
              <a:gd name="connsiteX79" fmla="*/ 1840351 w 2621065"/>
              <a:gd name="connsiteY79" fmla="*/ 3821849 h 5144650"/>
              <a:gd name="connsiteX80" fmla="*/ 1864422 w 2621065"/>
              <a:gd name="connsiteY80" fmla="*/ 3834579 h 5144650"/>
              <a:gd name="connsiteX81" fmla="*/ 1907648 w 2621065"/>
              <a:gd name="connsiteY81" fmla="*/ 3870839 h 5144650"/>
              <a:gd name="connsiteX82" fmla="*/ 1928367 w 2621065"/>
              <a:gd name="connsiteY82" fmla="*/ 3895959 h 5144650"/>
              <a:gd name="connsiteX83" fmla="*/ 1989535 w 2621065"/>
              <a:gd name="connsiteY83" fmla="*/ 3960000 h 5144650"/>
              <a:gd name="connsiteX84" fmla="*/ 2054287 w 2621065"/>
              <a:gd name="connsiteY84" fmla="*/ 4020666 h 5144650"/>
              <a:gd name="connsiteX85" fmla="*/ 2024665 w 2621065"/>
              <a:gd name="connsiteY85" fmla="*/ 4118801 h 5144650"/>
              <a:gd name="connsiteX86" fmla="*/ 2072486 w 2621065"/>
              <a:gd name="connsiteY86" fmla="*/ 4180983 h 5144650"/>
              <a:gd name="connsiteX87" fmla="*/ 2102842 w 2621065"/>
              <a:gd name="connsiteY87" fmla="*/ 4242051 h 5144650"/>
              <a:gd name="connsiteX88" fmla="*/ 2090319 w 2621065"/>
              <a:gd name="connsiteY88" fmla="*/ 4351530 h 5144650"/>
              <a:gd name="connsiteX89" fmla="*/ 2109385 w 2621065"/>
              <a:gd name="connsiteY89" fmla="*/ 4438467 h 5144650"/>
              <a:gd name="connsiteX90" fmla="*/ 2204194 w 2621065"/>
              <a:gd name="connsiteY90" fmla="*/ 4542946 h 5144650"/>
              <a:gd name="connsiteX91" fmla="*/ 2332737 w 2621065"/>
              <a:gd name="connsiteY91" fmla="*/ 4624013 h 5144650"/>
              <a:gd name="connsiteX92" fmla="*/ 2379211 w 2621065"/>
              <a:gd name="connsiteY92" fmla="*/ 4692084 h 5144650"/>
              <a:gd name="connsiteX93" fmla="*/ 2437986 w 2621065"/>
              <a:gd name="connsiteY93" fmla="*/ 4815024 h 5144650"/>
              <a:gd name="connsiteX94" fmla="*/ 2466665 w 2621065"/>
              <a:gd name="connsiteY94" fmla="*/ 4853969 h 5144650"/>
              <a:gd name="connsiteX95" fmla="*/ 2469772 w 2621065"/>
              <a:gd name="connsiteY95" fmla="*/ 4906386 h 5144650"/>
              <a:gd name="connsiteX96" fmla="*/ 2485381 w 2621065"/>
              <a:gd name="connsiteY96" fmla="*/ 4916393 h 5144650"/>
              <a:gd name="connsiteX97" fmla="*/ 2494775 w 2621065"/>
              <a:gd name="connsiteY97" fmla="*/ 4928363 h 5144650"/>
              <a:gd name="connsiteX98" fmla="*/ 2503199 w 2621065"/>
              <a:gd name="connsiteY98" fmla="*/ 4925898 h 5144650"/>
              <a:gd name="connsiteX99" fmla="*/ 2517652 w 2621065"/>
              <a:gd name="connsiteY99" fmla="*/ 4937733 h 5144650"/>
              <a:gd name="connsiteX100" fmla="*/ 2527697 w 2621065"/>
              <a:gd name="connsiteY100" fmla="*/ 4958461 h 5144650"/>
              <a:gd name="connsiteX101" fmla="*/ 2567995 w 2621065"/>
              <a:gd name="connsiteY101" fmla="*/ 5062892 h 5144650"/>
              <a:gd name="connsiteX102" fmla="*/ 2596347 w 2621065"/>
              <a:gd name="connsiteY102" fmla="*/ 5121988 h 5144650"/>
              <a:gd name="connsiteX103" fmla="*/ 2613775 w 2621065"/>
              <a:gd name="connsiteY103" fmla="*/ 5139128 h 5144650"/>
              <a:gd name="connsiteX104" fmla="*/ 2621065 w 2621065"/>
              <a:gd name="connsiteY104" fmla="*/ 5144650 h 5144650"/>
              <a:gd name="connsiteX105" fmla="*/ 0 w 2621065"/>
              <a:gd name="connsiteY105" fmla="*/ 5144650 h 5144650"/>
              <a:gd name="connsiteX106" fmla="*/ 0 w 2621065"/>
              <a:gd name="connsiteY106" fmla="*/ 0 h 5144650"/>
              <a:gd name="connsiteX0" fmla="*/ 0 w 2621065"/>
              <a:gd name="connsiteY0" fmla="*/ 0 h 5144650"/>
              <a:gd name="connsiteX1" fmla="*/ 245438 w 2621065"/>
              <a:gd name="connsiteY1" fmla="*/ 268808 h 5144650"/>
              <a:gd name="connsiteX2" fmla="*/ 252687 w 2621065"/>
              <a:gd name="connsiteY2" fmla="*/ 292650 h 5144650"/>
              <a:gd name="connsiteX3" fmla="*/ 270361 w 2621065"/>
              <a:gd name="connsiteY3" fmla="*/ 304212 h 5144650"/>
              <a:gd name="connsiteX4" fmla="*/ 272327 w 2621065"/>
              <a:gd name="connsiteY4" fmla="*/ 324001 h 5144650"/>
              <a:gd name="connsiteX5" fmla="*/ 272077 w 2621065"/>
              <a:gd name="connsiteY5" fmla="*/ 327214 h 5144650"/>
              <a:gd name="connsiteX6" fmla="*/ 295110 w 2621065"/>
              <a:gd name="connsiteY6" fmla="*/ 357098 h 5144650"/>
              <a:gd name="connsiteX7" fmla="*/ 296727 w 2621065"/>
              <a:gd name="connsiteY7" fmla="*/ 371749 h 5144650"/>
              <a:gd name="connsiteX8" fmla="*/ 332716 w 2621065"/>
              <a:gd name="connsiteY8" fmla="*/ 440404 h 5144650"/>
              <a:gd name="connsiteX9" fmla="*/ 342633 w 2621065"/>
              <a:gd name="connsiteY9" fmla="*/ 459903 h 5144650"/>
              <a:gd name="connsiteX10" fmla="*/ 357304 w 2621065"/>
              <a:gd name="connsiteY10" fmla="*/ 470524 h 5144650"/>
              <a:gd name="connsiteX11" fmla="*/ 366064 w 2621065"/>
              <a:gd name="connsiteY11" fmla="*/ 467634 h 5144650"/>
              <a:gd name="connsiteX12" fmla="*/ 372502 w 2621065"/>
              <a:gd name="connsiteY12" fmla="*/ 477374 h 5144650"/>
              <a:gd name="connsiteX13" fmla="*/ 375501 w 2621065"/>
              <a:gd name="connsiteY13" fmla="*/ 478682 h 5144650"/>
              <a:gd name="connsiteX14" fmla="*/ 419128 w 2621065"/>
              <a:gd name="connsiteY14" fmla="*/ 557106 h 5144650"/>
              <a:gd name="connsiteX15" fmla="*/ 467073 w 2621065"/>
              <a:gd name="connsiteY15" fmla="*/ 632313 h 5144650"/>
              <a:gd name="connsiteX16" fmla="*/ 490229 w 2621065"/>
              <a:gd name="connsiteY16" fmla="*/ 751490 h 5144650"/>
              <a:gd name="connsiteX17" fmla="*/ 516935 w 2621065"/>
              <a:gd name="connsiteY17" fmla="*/ 799823 h 5144650"/>
              <a:gd name="connsiteX18" fmla="*/ 542847 w 2621065"/>
              <a:gd name="connsiteY18" fmla="*/ 848761 h 5144650"/>
              <a:gd name="connsiteX19" fmla="*/ 572074 w 2621065"/>
              <a:gd name="connsiteY19" fmla="*/ 958725 h 5144650"/>
              <a:gd name="connsiteX20" fmla="*/ 620598 w 2621065"/>
              <a:gd name="connsiteY20" fmla="*/ 1033391 h 5144650"/>
              <a:gd name="connsiteX21" fmla="*/ 632660 w 2621065"/>
              <a:gd name="connsiteY21" fmla="*/ 1112764 h 5144650"/>
              <a:gd name="connsiteX22" fmla="*/ 634562 w 2621065"/>
              <a:gd name="connsiteY22" fmla="*/ 1113550 h 5144650"/>
              <a:gd name="connsiteX23" fmla="*/ 640269 w 2621065"/>
              <a:gd name="connsiteY23" fmla="*/ 1129199 h 5144650"/>
              <a:gd name="connsiteX24" fmla="*/ 637728 w 2621065"/>
              <a:gd name="connsiteY24" fmla="*/ 1135143 h 5144650"/>
              <a:gd name="connsiteX25" fmla="*/ 687640 w 2621065"/>
              <a:gd name="connsiteY25" fmla="*/ 1174841 h 5144650"/>
              <a:gd name="connsiteX26" fmla="*/ 724323 w 2621065"/>
              <a:gd name="connsiteY26" fmla="*/ 1244103 h 5144650"/>
              <a:gd name="connsiteX27" fmla="*/ 732765 w 2621065"/>
              <a:gd name="connsiteY27" fmla="*/ 1279809 h 5144650"/>
              <a:gd name="connsiteX28" fmla="*/ 735243 w 2621065"/>
              <a:gd name="connsiteY28" fmla="*/ 1286495 h 5144650"/>
              <a:gd name="connsiteX29" fmla="*/ 735618 w 2621065"/>
              <a:gd name="connsiteY29" fmla="*/ 1286424 h 5144650"/>
              <a:gd name="connsiteX30" fmla="*/ 738875 w 2621065"/>
              <a:gd name="connsiteY30" fmla="*/ 1293066 h 5144650"/>
              <a:gd name="connsiteX31" fmla="*/ 739767 w 2621065"/>
              <a:gd name="connsiteY31" fmla="*/ 1298687 h 5144650"/>
              <a:gd name="connsiteX32" fmla="*/ 744578 w 2621065"/>
              <a:gd name="connsiteY32" fmla="*/ 1311657 h 5144650"/>
              <a:gd name="connsiteX33" fmla="*/ 748379 w 2621065"/>
              <a:gd name="connsiteY33" fmla="*/ 1314753 h 5144650"/>
              <a:gd name="connsiteX34" fmla="*/ 752978 w 2621065"/>
              <a:gd name="connsiteY34" fmla="*/ 1314010 h 5144650"/>
              <a:gd name="connsiteX35" fmla="*/ 752978 w 2621065"/>
              <a:gd name="connsiteY35" fmla="*/ 1315472 h 5144650"/>
              <a:gd name="connsiteX36" fmla="*/ 772880 w 2621065"/>
              <a:gd name="connsiteY36" fmla="*/ 1332740 h 5144650"/>
              <a:gd name="connsiteX37" fmla="*/ 805255 w 2621065"/>
              <a:gd name="connsiteY37" fmla="*/ 1379426 h 5144650"/>
              <a:gd name="connsiteX38" fmla="*/ 861455 w 2621065"/>
              <a:gd name="connsiteY38" fmla="*/ 1487793 h 5144650"/>
              <a:gd name="connsiteX39" fmla="*/ 889172 w 2621065"/>
              <a:gd name="connsiteY39" fmla="*/ 1589794 h 5144650"/>
              <a:gd name="connsiteX40" fmla="*/ 937443 w 2621065"/>
              <a:gd name="connsiteY40" fmla="*/ 1698307 h 5144650"/>
              <a:gd name="connsiteX41" fmla="*/ 974458 w 2621065"/>
              <a:gd name="connsiteY41" fmla="*/ 1768464 h 5144650"/>
              <a:gd name="connsiteX42" fmla="*/ 1013480 w 2621065"/>
              <a:gd name="connsiteY42" fmla="*/ 1853903 h 5144650"/>
              <a:gd name="connsiteX43" fmla="*/ 1031382 w 2621065"/>
              <a:gd name="connsiteY43" fmla="*/ 1948177 h 5144650"/>
              <a:gd name="connsiteX44" fmla="*/ 1031611 w 2621065"/>
              <a:gd name="connsiteY44" fmla="*/ 2064126 h 5144650"/>
              <a:gd name="connsiteX45" fmla="*/ 1043751 w 2621065"/>
              <a:gd name="connsiteY45" fmla="*/ 2210534 h 5144650"/>
              <a:gd name="connsiteX46" fmla="*/ 1055412 w 2621065"/>
              <a:gd name="connsiteY46" fmla="*/ 2309009 h 5144650"/>
              <a:gd name="connsiteX47" fmla="*/ 1077288 w 2621065"/>
              <a:gd name="connsiteY47" fmla="*/ 2438335 h 5144650"/>
              <a:gd name="connsiteX48" fmla="*/ 1095035 w 2621065"/>
              <a:gd name="connsiteY48" fmla="*/ 2483804 h 5144650"/>
              <a:gd name="connsiteX49" fmla="*/ 1084874 w 2621065"/>
              <a:gd name="connsiteY49" fmla="*/ 2535656 h 5144650"/>
              <a:gd name="connsiteX50" fmla="*/ 1097340 w 2621065"/>
              <a:gd name="connsiteY50" fmla="*/ 2549509 h 5144650"/>
              <a:gd name="connsiteX51" fmla="*/ 1099771 w 2621065"/>
              <a:gd name="connsiteY51" fmla="*/ 2551770 h 5144650"/>
              <a:gd name="connsiteX52" fmla="*/ 1103350 w 2621065"/>
              <a:gd name="connsiteY52" fmla="*/ 2563634 h 5144650"/>
              <a:gd name="connsiteX53" fmla="*/ 1112049 w 2621065"/>
              <a:gd name="connsiteY53" fmla="*/ 2563454 h 5144650"/>
              <a:gd name="connsiteX54" fmla="*/ 1127385 w 2621065"/>
              <a:gd name="connsiteY54" fmla="*/ 2601609 h 5144650"/>
              <a:gd name="connsiteX55" fmla="*/ 1139861 w 2621065"/>
              <a:gd name="connsiteY55" fmla="*/ 2713894 h 5144650"/>
              <a:gd name="connsiteX56" fmla="*/ 1152243 w 2621065"/>
              <a:gd name="connsiteY56" fmla="*/ 2778897 h 5144650"/>
              <a:gd name="connsiteX57" fmla="*/ 1164665 w 2621065"/>
              <a:gd name="connsiteY57" fmla="*/ 2800172 h 5144650"/>
              <a:gd name="connsiteX58" fmla="*/ 1176824 w 2621065"/>
              <a:gd name="connsiteY58" fmla="*/ 2832181 h 5144650"/>
              <a:gd name="connsiteX59" fmla="*/ 1204261 w 2621065"/>
              <a:gd name="connsiteY59" fmla="*/ 2886025 h 5144650"/>
              <a:gd name="connsiteX60" fmla="*/ 1256301 w 2621065"/>
              <a:gd name="connsiteY60" fmla="*/ 3039204 h 5144650"/>
              <a:gd name="connsiteX61" fmla="*/ 1282793 w 2621065"/>
              <a:gd name="connsiteY61" fmla="*/ 3166645 h 5144650"/>
              <a:gd name="connsiteX62" fmla="*/ 1353529 w 2621065"/>
              <a:gd name="connsiteY62" fmla="*/ 3266459 h 5144650"/>
              <a:gd name="connsiteX63" fmla="*/ 1443501 w 2621065"/>
              <a:gd name="connsiteY63" fmla="*/ 3351404 h 5144650"/>
              <a:gd name="connsiteX64" fmla="*/ 1502378 w 2621065"/>
              <a:gd name="connsiteY64" fmla="*/ 3451792 h 5144650"/>
              <a:gd name="connsiteX65" fmla="*/ 1608347 w 2621065"/>
              <a:gd name="connsiteY65" fmla="*/ 3567627 h 5144650"/>
              <a:gd name="connsiteX66" fmla="*/ 1672750 w 2621065"/>
              <a:gd name="connsiteY66" fmla="*/ 3660473 h 5144650"/>
              <a:gd name="connsiteX67" fmla="*/ 1674801 w 2621065"/>
              <a:gd name="connsiteY67" fmla="*/ 3660727 h 5144650"/>
              <a:gd name="connsiteX68" fmla="*/ 1684280 w 2621065"/>
              <a:gd name="connsiteY68" fmla="*/ 3674236 h 5144650"/>
              <a:gd name="connsiteX69" fmla="*/ 1683297 w 2621065"/>
              <a:gd name="connsiteY69" fmla="*/ 3680606 h 5144650"/>
              <a:gd name="connsiteX70" fmla="*/ 1688840 w 2621065"/>
              <a:gd name="connsiteY70" fmla="*/ 3690943 h 5144650"/>
              <a:gd name="connsiteX71" fmla="*/ 1697179 w 2621065"/>
              <a:gd name="connsiteY71" fmla="*/ 3714191 h 5144650"/>
              <a:gd name="connsiteX72" fmla="*/ 1812095 w 2621065"/>
              <a:gd name="connsiteY72" fmla="*/ 3794363 h 5144650"/>
              <a:gd name="connsiteX73" fmla="*/ 1816185 w 2621065"/>
              <a:gd name="connsiteY73" fmla="*/ 3800123 h 5144650"/>
              <a:gd name="connsiteX74" fmla="*/ 1816532 w 2621065"/>
              <a:gd name="connsiteY74" fmla="*/ 3799958 h 5144650"/>
              <a:gd name="connsiteX75" fmla="*/ 1821367 w 2621065"/>
              <a:gd name="connsiteY75" fmla="*/ 3805472 h 5144650"/>
              <a:gd name="connsiteX76" fmla="*/ 1823645 w 2621065"/>
              <a:gd name="connsiteY76" fmla="*/ 3810629 h 5144650"/>
              <a:gd name="connsiteX77" fmla="*/ 1831583 w 2621065"/>
              <a:gd name="connsiteY77" fmla="*/ 3821804 h 5144650"/>
              <a:gd name="connsiteX78" fmla="*/ 1836058 w 2621065"/>
              <a:gd name="connsiteY78" fmla="*/ 3823774 h 5144650"/>
              <a:gd name="connsiteX79" fmla="*/ 1840351 w 2621065"/>
              <a:gd name="connsiteY79" fmla="*/ 3821849 h 5144650"/>
              <a:gd name="connsiteX80" fmla="*/ 1864422 w 2621065"/>
              <a:gd name="connsiteY80" fmla="*/ 3834579 h 5144650"/>
              <a:gd name="connsiteX81" fmla="*/ 1907648 w 2621065"/>
              <a:gd name="connsiteY81" fmla="*/ 3870839 h 5144650"/>
              <a:gd name="connsiteX82" fmla="*/ 1928367 w 2621065"/>
              <a:gd name="connsiteY82" fmla="*/ 3895959 h 5144650"/>
              <a:gd name="connsiteX83" fmla="*/ 1989535 w 2621065"/>
              <a:gd name="connsiteY83" fmla="*/ 3960000 h 5144650"/>
              <a:gd name="connsiteX84" fmla="*/ 1980841 w 2621065"/>
              <a:gd name="connsiteY84" fmla="*/ 4057389 h 5144650"/>
              <a:gd name="connsiteX85" fmla="*/ 2024665 w 2621065"/>
              <a:gd name="connsiteY85" fmla="*/ 4118801 h 5144650"/>
              <a:gd name="connsiteX86" fmla="*/ 2072486 w 2621065"/>
              <a:gd name="connsiteY86" fmla="*/ 4180983 h 5144650"/>
              <a:gd name="connsiteX87" fmla="*/ 2102842 w 2621065"/>
              <a:gd name="connsiteY87" fmla="*/ 4242051 h 5144650"/>
              <a:gd name="connsiteX88" fmla="*/ 2090319 w 2621065"/>
              <a:gd name="connsiteY88" fmla="*/ 4351530 h 5144650"/>
              <a:gd name="connsiteX89" fmla="*/ 2109385 w 2621065"/>
              <a:gd name="connsiteY89" fmla="*/ 4438467 h 5144650"/>
              <a:gd name="connsiteX90" fmla="*/ 2204194 w 2621065"/>
              <a:gd name="connsiteY90" fmla="*/ 4542946 h 5144650"/>
              <a:gd name="connsiteX91" fmla="*/ 2332737 w 2621065"/>
              <a:gd name="connsiteY91" fmla="*/ 4624013 h 5144650"/>
              <a:gd name="connsiteX92" fmla="*/ 2379211 w 2621065"/>
              <a:gd name="connsiteY92" fmla="*/ 4692084 h 5144650"/>
              <a:gd name="connsiteX93" fmla="*/ 2437986 w 2621065"/>
              <a:gd name="connsiteY93" fmla="*/ 4815024 h 5144650"/>
              <a:gd name="connsiteX94" fmla="*/ 2466665 w 2621065"/>
              <a:gd name="connsiteY94" fmla="*/ 4853969 h 5144650"/>
              <a:gd name="connsiteX95" fmla="*/ 2469772 w 2621065"/>
              <a:gd name="connsiteY95" fmla="*/ 4906386 h 5144650"/>
              <a:gd name="connsiteX96" fmla="*/ 2485381 w 2621065"/>
              <a:gd name="connsiteY96" fmla="*/ 4916393 h 5144650"/>
              <a:gd name="connsiteX97" fmla="*/ 2494775 w 2621065"/>
              <a:gd name="connsiteY97" fmla="*/ 4928363 h 5144650"/>
              <a:gd name="connsiteX98" fmla="*/ 2503199 w 2621065"/>
              <a:gd name="connsiteY98" fmla="*/ 4925898 h 5144650"/>
              <a:gd name="connsiteX99" fmla="*/ 2517652 w 2621065"/>
              <a:gd name="connsiteY99" fmla="*/ 4937733 h 5144650"/>
              <a:gd name="connsiteX100" fmla="*/ 2527697 w 2621065"/>
              <a:gd name="connsiteY100" fmla="*/ 4958461 h 5144650"/>
              <a:gd name="connsiteX101" fmla="*/ 2567995 w 2621065"/>
              <a:gd name="connsiteY101" fmla="*/ 5062892 h 5144650"/>
              <a:gd name="connsiteX102" fmla="*/ 2596347 w 2621065"/>
              <a:gd name="connsiteY102" fmla="*/ 5121988 h 5144650"/>
              <a:gd name="connsiteX103" fmla="*/ 2613775 w 2621065"/>
              <a:gd name="connsiteY103" fmla="*/ 5139128 h 5144650"/>
              <a:gd name="connsiteX104" fmla="*/ 2621065 w 2621065"/>
              <a:gd name="connsiteY104" fmla="*/ 5144650 h 5144650"/>
              <a:gd name="connsiteX105" fmla="*/ 0 w 2621065"/>
              <a:gd name="connsiteY105" fmla="*/ 5144650 h 5144650"/>
              <a:gd name="connsiteX106" fmla="*/ 0 w 2621065"/>
              <a:gd name="connsiteY106" fmla="*/ 0 h 5144650"/>
              <a:gd name="connsiteX0" fmla="*/ 0 w 2621065"/>
              <a:gd name="connsiteY0" fmla="*/ 0 h 5144650"/>
              <a:gd name="connsiteX1" fmla="*/ 245438 w 2621065"/>
              <a:gd name="connsiteY1" fmla="*/ 268808 h 5144650"/>
              <a:gd name="connsiteX2" fmla="*/ 252687 w 2621065"/>
              <a:gd name="connsiteY2" fmla="*/ 292650 h 5144650"/>
              <a:gd name="connsiteX3" fmla="*/ 270361 w 2621065"/>
              <a:gd name="connsiteY3" fmla="*/ 304212 h 5144650"/>
              <a:gd name="connsiteX4" fmla="*/ 272327 w 2621065"/>
              <a:gd name="connsiteY4" fmla="*/ 324001 h 5144650"/>
              <a:gd name="connsiteX5" fmla="*/ 272077 w 2621065"/>
              <a:gd name="connsiteY5" fmla="*/ 327214 h 5144650"/>
              <a:gd name="connsiteX6" fmla="*/ 295110 w 2621065"/>
              <a:gd name="connsiteY6" fmla="*/ 357098 h 5144650"/>
              <a:gd name="connsiteX7" fmla="*/ 296727 w 2621065"/>
              <a:gd name="connsiteY7" fmla="*/ 371749 h 5144650"/>
              <a:gd name="connsiteX8" fmla="*/ 332716 w 2621065"/>
              <a:gd name="connsiteY8" fmla="*/ 440404 h 5144650"/>
              <a:gd name="connsiteX9" fmla="*/ 342633 w 2621065"/>
              <a:gd name="connsiteY9" fmla="*/ 459903 h 5144650"/>
              <a:gd name="connsiteX10" fmla="*/ 357304 w 2621065"/>
              <a:gd name="connsiteY10" fmla="*/ 470524 h 5144650"/>
              <a:gd name="connsiteX11" fmla="*/ 366064 w 2621065"/>
              <a:gd name="connsiteY11" fmla="*/ 467634 h 5144650"/>
              <a:gd name="connsiteX12" fmla="*/ 372502 w 2621065"/>
              <a:gd name="connsiteY12" fmla="*/ 477374 h 5144650"/>
              <a:gd name="connsiteX13" fmla="*/ 375501 w 2621065"/>
              <a:gd name="connsiteY13" fmla="*/ 478682 h 5144650"/>
              <a:gd name="connsiteX14" fmla="*/ 419128 w 2621065"/>
              <a:gd name="connsiteY14" fmla="*/ 557106 h 5144650"/>
              <a:gd name="connsiteX15" fmla="*/ 467073 w 2621065"/>
              <a:gd name="connsiteY15" fmla="*/ 632313 h 5144650"/>
              <a:gd name="connsiteX16" fmla="*/ 490229 w 2621065"/>
              <a:gd name="connsiteY16" fmla="*/ 751490 h 5144650"/>
              <a:gd name="connsiteX17" fmla="*/ 516935 w 2621065"/>
              <a:gd name="connsiteY17" fmla="*/ 799823 h 5144650"/>
              <a:gd name="connsiteX18" fmla="*/ 542847 w 2621065"/>
              <a:gd name="connsiteY18" fmla="*/ 848761 h 5144650"/>
              <a:gd name="connsiteX19" fmla="*/ 572074 w 2621065"/>
              <a:gd name="connsiteY19" fmla="*/ 958725 h 5144650"/>
              <a:gd name="connsiteX20" fmla="*/ 620598 w 2621065"/>
              <a:gd name="connsiteY20" fmla="*/ 1033391 h 5144650"/>
              <a:gd name="connsiteX21" fmla="*/ 632660 w 2621065"/>
              <a:gd name="connsiteY21" fmla="*/ 1112764 h 5144650"/>
              <a:gd name="connsiteX22" fmla="*/ 634562 w 2621065"/>
              <a:gd name="connsiteY22" fmla="*/ 1113550 h 5144650"/>
              <a:gd name="connsiteX23" fmla="*/ 640269 w 2621065"/>
              <a:gd name="connsiteY23" fmla="*/ 1129199 h 5144650"/>
              <a:gd name="connsiteX24" fmla="*/ 637728 w 2621065"/>
              <a:gd name="connsiteY24" fmla="*/ 1135143 h 5144650"/>
              <a:gd name="connsiteX25" fmla="*/ 687640 w 2621065"/>
              <a:gd name="connsiteY25" fmla="*/ 1174841 h 5144650"/>
              <a:gd name="connsiteX26" fmla="*/ 724323 w 2621065"/>
              <a:gd name="connsiteY26" fmla="*/ 1244103 h 5144650"/>
              <a:gd name="connsiteX27" fmla="*/ 732765 w 2621065"/>
              <a:gd name="connsiteY27" fmla="*/ 1279809 h 5144650"/>
              <a:gd name="connsiteX28" fmla="*/ 735243 w 2621065"/>
              <a:gd name="connsiteY28" fmla="*/ 1286495 h 5144650"/>
              <a:gd name="connsiteX29" fmla="*/ 735618 w 2621065"/>
              <a:gd name="connsiteY29" fmla="*/ 1286424 h 5144650"/>
              <a:gd name="connsiteX30" fmla="*/ 738875 w 2621065"/>
              <a:gd name="connsiteY30" fmla="*/ 1293066 h 5144650"/>
              <a:gd name="connsiteX31" fmla="*/ 739767 w 2621065"/>
              <a:gd name="connsiteY31" fmla="*/ 1298687 h 5144650"/>
              <a:gd name="connsiteX32" fmla="*/ 744578 w 2621065"/>
              <a:gd name="connsiteY32" fmla="*/ 1311657 h 5144650"/>
              <a:gd name="connsiteX33" fmla="*/ 748379 w 2621065"/>
              <a:gd name="connsiteY33" fmla="*/ 1314753 h 5144650"/>
              <a:gd name="connsiteX34" fmla="*/ 752978 w 2621065"/>
              <a:gd name="connsiteY34" fmla="*/ 1314010 h 5144650"/>
              <a:gd name="connsiteX35" fmla="*/ 752978 w 2621065"/>
              <a:gd name="connsiteY35" fmla="*/ 1315472 h 5144650"/>
              <a:gd name="connsiteX36" fmla="*/ 772880 w 2621065"/>
              <a:gd name="connsiteY36" fmla="*/ 1332740 h 5144650"/>
              <a:gd name="connsiteX37" fmla="*/ 805255 w 2621065"/>
              <a:gd name="connsiteY37" fmla="*/ 1379426 h 5144650"/>
              <a:gd name="connsiteX38" fmla="*/ 861455 w 2621065"/>
              <a:gd name="connsiteY38" fmla="*/ 1487793 h 5144650"/>
              <a:gd name="connsiteX39" fmla="*/ 889172 w 2621065"/>
              <a:gd name="connsiteY39" fmla="*/ 1589794 h 5144650"/>
              <a:gd name="connsiteX40" fmla="*/ 937443 w 2621065"/>
              <a:gd name="connsiteY40" fmla="*/ 1698307 h 5144650"/>
              <a:gd name="connsiteX41" fmla="*/ 974458 w 2621065"/>
              <a:gd name="connsiteY41" fmla="*/ 1768464 h 5144650"/>
              <a:gd name="connsiteX42" fmla="*/ 1013480 w 2621065"/>
              <a:gd name="connsiteY42" fmla="*/ 1853903 h 5144650"/>
              <a:gd name="connsiteX43" fmla="*/ 1031382 w 2621065"/>
              <a:gd name="connsiteY43" fmla="*/ 1948177 h 5144650"/>
              <a:gd name="connsiteX44" fmla="*/ 1031611 w 2621065"/>
              <a:gd name="connsiteY44" fmla="*/ 2064126 h 5144650"/>
              <a:gd name="connsiteX45" fmla="*/ 1043751 w 2621065"/>
              <a:gd name="connsiteY45" fmla="*/ 2210534 h 5144650"/>
              <a:gd name="connsiteX46" fmla="*/ 1055412 w 2621065"/>
              <a:gd name="connsiteY46" fmla="*/ 2309009 h 5144650"/>
              <a:gd name="connsiteX47" fmla="*/ 1077288 w 2621065"/>
              <a:gd name="connsiteY47" fmla="*/ 2438335 h 5144650"/>
              <a:gd name="connsiteX48" fmla="*/ 1095035 w 2621065"/>
              <a:gd name="connsiteY48" fmla="*/ 2483804 h 5144650"/>
              <a:gd name="connsiteX49" fmla="*/ 1084874 w 2621065"/>
              <a:gd name="connsiteY49" fmla="*/ 2535656 h 5144650"/>
              <a:gd name="connsiteX50" fmla="*/ 1097340 w 2621065"/>
              <a:gd name="connsiteY50" fmla="*/ 2549509 h 5144650"/>
              <a:gd name="connsiteX51" fmla="*/ 1099771 w 2621065"/>
              <a:gd name="connsiteY51" fmla="*/ 2551770 h 5144650"/>
              <a:gd name="connsiteX52" fmla="*/ 1103350 w 2621065"/>
              <a:gd name="connsiteY52" fmla="*/ 2563634 h 5144650"/>
              <a:gd name="connsiteX53" fmla="*/ 1112049 w 2621065"/>
              <a:gd name="connsiteY53" fmla="*/ 2563454 h 5144650"/>
              <a:gd name="connsiteX54" fmla="*/ 1127385 w 2621065"/>
              <a:gd name="connsiteY54" fmla="*/ 2601609 h 5144650"/>
              <a:gd name="connsiteX55" fmla="*/ 1139861 w 2621065"/>
              <a:gd name="connsiteY55" fmla="*/ 2713894 h 5144650"/>
              <a:gd name="connsiteX56" fmla="*/ 1152243 w 2621065"/>
              <a:gd name="connsiteY56" fmla="*/ 2778897 h 5144650"/>
              <a:gd name="connsiteX57" fmla="*/ 1164665 w 2621065"/>
              <a:gd name="connsiteY57" fmla="*/ 2800172 h 5144650"/>
              <a:gd name="connsiteX58" fmla="*/ 1176824 w 2621065"/>
              <a:gd name="connsiteY58" fmla="*/ 2832181 h 5144650"/>
              <a:gd name="connsiteX59" fmla="*/ 1204261 w 2621065"/>
              <a:gd name="connsiteY59" fmla="*/ 2886025 h 5144650"/>
              <a:gd name="connsiteX60" fmla="*/ 1256301 w 2621065"/>
              <a:gd name="connsiteY60" fmla="*/ 3039204 h 5144650"/>
              <a:gd name="connsiteX61" fmla="*/ 1282793 w 2621065"/>
              <a:gd name="connsiteY61" fmla="*/ 3166645 h 5144650"/>
              <a:gd name="connsiteX62" fmla="*/ 1353529 w 2621065"/>
              <a:gd name="connsiteY62" fmla="*/ 3266459 h 5144650"/>
              <a:gd name="connsiteX63" fmla="*/ 1443501 w 2621065"/>
              <a:gd name="connsiteY63" fmla="*/ 3351404 h 5144650"/>
              <a:gd name="connsiteX64" fmla="*/ 1502378 w 2621065"/>
              <a:gd name="connsiteY64" fmla="*/ 3451792 h 5144650"/>
              <a:gd name="connsiteX65" fmla="*/ 1608347 w 2621065"/>
              <a:gd name="connsiteY65" fmla="*/ 3567627 h 5144650"/>
              <a:gd name="connsiteX66" fmla="*/ 1672750 w 2621065"/>
              <a:gd name="connsiteY66" fmla="*/ 3660473 h 5144650"/>
              <a:gd name="connsiteX67" fmla="*/ 1674801 w 2621065"/>
              <a:gd name="connsiteY67" fmla="*/ 3660727 h 5144650"/>
              <a:gd name="connsiteX68" fmla="*/ 1684280 w 2621065"/>
              <a:gd name="connsiteY68" fmla="*/ 3674236 h 5144650"/>
              <a:gd name="connsiteX69" fmla="*/ 1683297 w 2621065"/>
              <a:gd name="connsiteY69" fmla="*/ 3680606 h 5144650"/>
              <a:gd name="connsiteX70" fmla="*/ 1688840 w 2621065"/>
              <a:gd name="connsiteY70" fmla="*/ 3690943 h 5144650"/>
              <a:gd name="connsiteX71" fmla="*/ 1697179 w 2621065"/>
              <a:gd name="connsiteY71" fmla="*/ 3714191 h 5144650"/>
              <a:gd name="connsiteX72" fmla="*/ 1812095 w 2621065"/>
              <a:gd name="connsiteY72" fmla="*/ 3794363 h 5144650"/>
              <a:gd name="connsiteX73" fmla="*/ 1816185 w 2621065"/>
              <a:gd name="connsiteY73" fmla="*/ 3800123 h 5144650"/>
              <a:gd name="connsiteX74" fmla="*/ 1816532 w 2621065"/>
              <a:gd name="connsiteY74" fmla="*/ 3799958 h 5144650"/>
              <a:gd name="connsiteX75" fmla="*/ 1821367 w 2621065"/>
              <a:gd name="connsiteY75" fmla="*/ 3805472 h 5144650"/>
              <a:gd name="connsiteX76" fmla="*/ 1823645 w 2621065"/>
              <a:gd name="connsiteY76" fmla="*/ 3810629 h 5144650"/>
              <a:gd name="connsiteX77" fmla="*/ 1831583 w 2621065"/>
              <a:gd name="connsiteY77" fmla="*/ 3821804 h 5144650"/>
              <a:gd name="connsiteX78" fmla="*/ 1836058 w 2621065"/>
              <a:gd name="connsiteY78" fmla="*/ 3823774 h 5144650"/>
              <a:gd name="connsiteX79" fmla="*/ 1840351 w 2621065"/>
              <a:gd name="connsiteY79" fmla="*/ 3821849 h 5144650"/>
              <a:gd name="connsiteX80" fmla="*/ 1864422 w 2621065"/>
              <a:gd name="connsiteY80" fmla="*/ 3834579 h 5144650"/>
              <a:gd name="connsiteX81" fmla="*/ 1907648 w 2621065"/>
              <a:gd name="connsiteY81" fmla="*/ 3870839 h 5144650"/>
              <a:gd name="connsiteX82" fmla="*/ 1928367 w 2621065"/>
              <a:gd name="connsiteY82" fmla="*/ 3895959 h 5144650"/>
              <a:gd name="connsiteX83" fmla="*/ 1923433 w 2621065"/>
              <a:gd name="connsiteY83" fmla="*/ 3982033 h 5144650"/>
              <a:gd name="connsiteX84" fmla="*/ 1980841 w 2621065"/>
              <a:gd name="connsiteY84" fmla="*/ 4057389 h 5144650"/>
              <a:gd name="connsiteX85" fmla="*/ 2024665 w 2621065"/>
              <a:gd name="connsiteY85" fmla="*/ 4118801 h 5144650"/>
              <a:gd name="connsiteX86" fmla="*/ 2072486 w 2621065"/>
              <a:gd name="connsiteY86" fmla="*/ 4180983 h 5144650"/>
              <a:gd name="connsiteX87" fmla="*/ 2102842 w 2621065"/>
              <a:gd name="connsiteY87" fmla="*/ 4242051 h 5144650"/>
              <a:gd name="connsiteX88" fmla="*/ 2090319 w 2621065"/>
              <a:gd name="connsiteY88" fmla="*/ 4351530 h 5144650"/>
              <a:gd name="connsiteX89" fmla="*/ 2109385 w 2621065"/>
              <a:gd name="connsiteY89" fmla="*/ 4438467 h 5144650"/>
              <a:gd name="connsiteX90" fmla="*/ 2204194 w 2621065"/>
              <a:gd name="connsiteY90" fmla="*/ 4542946 h 5144650"/>
              <a:gd name="connsiteX91" fmla="*/ 2332737 w 2621065"/>
              <a:gd name="connsiteY91" fmla="*/ 4624013 h 5144650"/>
              <a:gd name="connsiteX92" fmla="*/ 2379211 w 2621065"/>
              <a:gd name="connsiteY92" fmla="*/ 4692084 h 5144650"/>
              <a:gd name="connsiteX93" fmla="*/ 2437986 w 2621065"/>
              <a:gd name="connsiteY93" fmla="*/ 4815024 h 5144650"/>
              <a:gd name="connsiteX94" fmla="*/ 2466665 w 2621065"/>
              <a:gd name="connsiteY94" fmla="*/ 4853969 h 5144650"/>
              <a:gd name="connsiteX95" fmla="*/ 2469772 w 2621065"/>
              <a:gd name="connsiteY95" fmla="*/ 4906386 h 5144650"/>
              <a:gd name="connsiteX96" fmla="*/ 2485381 w 2621065"/>
              <a:gd name="connsiteY96" fmla="*/ 4916393 h 5144650"/>
              <a:gd name="connsiteX97" fmla="*/ 2494775 w 2621065"/>
              <a:gd name="connsiteY97" fmla="*/ 4928363 h 5144650"/>
              <a:gd name="connsiteX98" fmla="*/ 2503199 w 2621065"/>
              <a:gd name="connsiteY98" fmla="*/ 4925898 h 5144650"/>
              <a:gd name="connsiteX99" fmla="*/ 2517652 w 2621065"/>
              <a:gd name="connsiteY99" fmla="*/ 4937733 h 5144650"/>
              <a:gd name="connsiteX100" fmla="*/ 2527697 w 2621065"/>
              <a:gd name="connsiteY100" fmla="*/ 4958461 h 5144650"/>
              <a:gd name="connsiteX101" fmla="*/ 2567995 w 2621065"/>
              <a:gd name="connsiteY101" fmla="*/ 5062892 h 5144650"/>
              <a:gd name="connsiteX102" fmla="*/ 2596347 w 2621065"/>
              <a:gd name="connsiteY102" fmla="*/ 5121988 h 5144650"/>
              <a:gd name="connsiteX103" fmla="*/ 2613775 w 2621065"/>
              <a:gd name="connsiteY103" fmla="*/ 5139128 h 5144650"/>
              <a:gd name="connsiteX104" fmla="*/ 2621065 w 2621065"/>
              <a:gd name="connsiteY104" fmla="*/ 5144650 h 5144650"/>
              <a:gd name="connsiteX105" fmla="*/ 0 w 2621065"/>
              <a:gd name="connsiteY105" fmla="*/ 5144650 h 5144650"/>
              <a:gd name="connsiteX106" fmla="*/ 0 w 2621065"/>
              <a:gd name="connsiteY106" fmla="*/ 0 h 5144650"/>
              <a:gd name="connsiteX0" fmla="*/ 0 w 2621065"/>
              <a:gd name="connsiteY0" fmla="*/ 0 h 5144650"/>
              <a:gd name="connsiteX1" fmla="*/ 245438 w 2621065"/>
              <a:gd name="connsiteY1" fmla="*/ 268808 h 5144650"/>
              <a:gd name="connsiteX2" fmla="*/ 252687 w 2621065"/>
              <a:gd name="connsiteY2" fmla="*/ 292650 h 5144650"/>
              <a:gd name="connsiteX3" fmla="*/ 270361 w 2621065"/>
              <a:gd name="connsiteY3" fmla="*/ 304212 h 5144650"/>
              <a:gd name="connsiteX4" fmla="*/ 272327 w 2621065"/>
              <a:gd name="connsiteY4" fmla="*/ 324001 h 5144650"/>
              <a:gd name="connsiteX5" fmla="*/ 272077 w 2621065"/>
              <a:gd name="connsiteY5" fmla="*/ 327214 h 5144650"/>
              <a:gd name="connsiteX6" fmla="*/ 295110 w 2621065"/>
              <a:gd name="connsiteY6" fmla="*/ 357098 h 5144650"/>
              <a:gd name="connsiteX7" fmla="*/ 296727 w 2621065"/>
              <a:gd name="connsiteY7" fmla="*/ 371749 h 5144650"/>
              <a:gd name="connsiteX8" fmla="*/ 332716 w 2621065"/>
              <a:gd name="connsiteY8" fmla="*/ 440404 h 5144650"/>
              <a:gd name="connsiteX9" fmla="*/ 342633 w 2621065"/>
              <a:gd name="connsiteY9" fmla="*/ 459903 h 5144650"/>
              <a:gd name="connsiteX10" fmla="*/ 357304 w 2621065"/>
              <a:gd name="connsiteY10" fmla="*/ 470524 h 5144650"/>
              <a:gd name="connsiteX11" fmla="*/ 366064 w 2621065"/>
              <a:gd name="connsiteY11" fmla="*/ 467634 h 5144650"/>
              <a:gd name="connsiteX12" fmla="*/ 372502 w 2621065"/>
              <a:gd name="connsiteY12" fmla="*/ 477374 h 5144650"/>
              <a:gd name="connsiteX13" fmla="*/ 375501 w 2621065"/>
              <a:gd name="connsiteY13" fmla="*/ 478682 h 5144650"/>
              <a:gd name="connsiteX14" fmla="*/ 419128 w 2621065"/>
              <a:gd name="connsiteY14" fmla="*/ 557106 h 5144650"/>
              <a:gd name="connsiteX15" fmla="*/ 467073 w 2621065"/>
              <a:gd name="connsiteY15" fmla="*/ 632313 h 5144650"/>
              <a:gd name="connsiteX16" fmla="*/ 490229 w 2621065"/>
              <a:gd name="connsiteY16" fmla="*/ 751490 h 5144650"/>
              <a:gd name="connsiteX17" fmla="*/ 516935 w 2621065"/>
              <a:gd name="connsiteY17" fmla="*/ 799823 h 5144650"/>
              <a:gd name="connsiteX18" fmla="*/ 542847 w 2621065"/>
              <a:gd name="connsiteY18" fmla="*/ 848761 h 5144650"/>
              <a:gd name="connsiteX19" fmla="*/ 572074 w 2621065"/>
              <a:gd name="connsiteY19" fmla="*/ 958725 h 5144650"/>
              <a:gd name="connsiteX20" fmla="*/ 620598 w 2621065"/>
              <a:gd name="connsiteY20" fmla="*/ 1033391 h 5144650"/>
              <a:gd name="connsiteX21" fmla="*/ 632660 w 2621065"/>
              <a:gd name="connsiteY21" fmla="*/ 1112764 h 5144650"/>
              <a:gd name="connsiteX22" fmla="*/ 634562 w 2621065"/>
              <a:gd name="connsiteY22" fmla="*/ 1113550 h 5144650"/>
              <a:gd name="connsiteX23" fmla="*/ 640269 w 2621065"/>
              <a:gd name="connsiteY23" fmla="*/ 1129199 h 5144650"/>
              <a:gd name="connsiteX24" fmla="*/ 637728 w 2621065"/>
              <a:gd name="connsiteY24" fmla="*/ 1135143 h 5144650"/>
              <a:gd name="connsiteX25" fmla="*/ 687640 w 2621065"/>
              <a:gd name="connsiteY25" fmla="*/ 1174841 h 5144650"/>
              <a:gd name="connsiteX26" fmla="*/ 724323 w 2621065"/>
              <a:gd name="connsiteY26" fmla="*/ 1244103 h 5144650"/>
              <a:gd name="connsiteX27" fmla="*/ 732765 w 2621065"/>
              <a:gd name="connsiteY27" fmla="*/ 1279809 h 5144650"/>
              <a:gd name="connsiteX28" fmla="*/ 735243 w 2621065"/>
              <a:gd name="connsiteY28" fmla="*/ 1286495 h 5144650"/>
              <a:gd name="connsiteX29" fmla="*/ 735618 w 2621065"/>
              <a:gd name="connsiteY29" fmla="*/ 1286424 h 5144650"/>
              <a:gd name="connsiteX30" fmla="*/ 738875 w 2621065"/>
              <a:gd name="connsiteY30" fmla="*/ 1293066 h 5144650"/>
              <a:gd name="connsiteX31" fmla="*/ 739767 w 2621065"/>
              <a:gd name="connsiteY31" fmla="*/ 1298687 h 5144650"/>
              <a:gd name="connsiteX32" fmla="*/ 744578 w 2621065"/>
              <a:gd name="connsiteY32" fmla="*/ 1311657 h 5144650"/>
              <a:gd name="connsiteX33" fmla="*/ 748379 w 2621065"/>
              <a:gd name="connsiteY33" fmla="*/ 1314753 h 5144650"/>
              <a:gd name="connsiteX34" fmla="*/ 752978 w 2621065"/>
              <a:gd name="connsiteY34" fmla="*/ 1314010 h 5144650"/>
              <a:gd name="connsiteX35" fmla="*/ 752978 w 2621065"/>
              <a:gd name="connsiteY35" fmla="*/ 1315472 h 5144650"/>
              <a:gd name="connsiteX36" fmla="*/ 772880 w 2621065"/>
              <a:gd name="connsiteY36" fmla="*/ 1332740 h 5144650"/>
              <a:gd name="connsiteX37" fmla="*/ 805255 w 2621065"/>
              <a:gd name="connsiteY37" fmla="*/ 1379426 h 5144650"/>
              <a:gd name="connsiteX38" fmla="*/ 861455 w 2621065"/>
              <a:gd name="connsiteY38" fmla="*/ 1487793 h 5144650"/>
              <a:gd name="connsiteX39" fmla="*/ 889172 w 2621065"/>
              <a:gd name="connsiteY39" fmla="*/ 1589794 h 5144650"/>
              <a:gd name="connsiteX40" fmla="*/ 937443 w 2621065"/>
              <a:gd name="connsiteY40" fmla="*/ 1698307 h 5144650"/>
              <a:gd name="connsiteX41" fmla="*/ 974458 w 2621065"/>
              <a:gd name="connsiteY41" fmla="*/ 1768464 h 5144650"/>
              <a:gd name="connsiteX42" fmla="*/ 1013480 w 2621065"/>
              <a:gd name="connsiteY42" fmla="*/ 1853903 h 5144650"/>
              <a:gd name="connsiteX43" fmla="*/ 1031382 w 2621065"/>
              <a:gd name="connsiteY43" fmla="*/ 1948177 h 5144650"/>
              <a:gd name="connsiteX44" fmla="*/ 1031611 w 2621065"/>
              <a:gd name="connsiteY44" fmla="*/ 2064126 h 5144650"/>
              <a:gd name="connsiteX45" fmla="*/ 1043751 w 2621065"/>
              <a:gd name="connsiteY45" fmla="*/ 2210534 h 5144650"/>
              <a:gd name="connsiteX46" fmla="*/ 1055412 w 2621065"/>
              <a:gd name="connsiteY46" fmla="*/ 2309009 h 5144650"/>
              <a:gd name="connsiteX47" fmla="*/ 1077288 w 2621065"/>
              <a:gd name="connsiteY47" fmla="*/ 2438335 h 5144650"/>
              <a:gd name="connsiteX48" fmla="*/ 1095035 w 2621065"/>
              <a:gd name="connsiteY48" fmla="*/ 2483804 h 5144650"/>
              <a:gd name="connsiteX49" fmla="*/ 1084874 w 2621065"/>
              <a:gd name="connsiteY49" fmla="*/ 2535656 h 5144650"/>
              <a:gd name="connsiteX50" fmla="*/ 1097340 w 2621065"/>
              <a:gd name="connsiteY50" fmla="*/ 2549509 h 5144650"/>
              <a:gd name="connsiteX51" fmla="*/ 1099771 w 2621065"/>
              <a:gd name="connsiteY51" fmla="*/ 2551770 h 5144650"/>
              <a:gd name="connsiteX52" fmla="*/ 1103350 w 2621065"/>
              <a:gd name="connsiteY52" fmla="*/ 2563634 h 5144650"/>
              <a:gd name="connsiteX53" fmla="*/ 1112049 w 2621065"/>
              <a:gd name="connsiteY53" fmla="*/ 2563454 h 5144650"/>
              <a:gd name="connsiteX54" fmla="*/ 1127385 w 2621065"/>
              <a:gd name="connsiteY54" fmla="*/ 2601609 h 5144650"/>
              <a:gd name="connsiteX55" fmla="*/ 1139861 w 2621065"/>
              <a:gd name="connsiteY55" fmla="*/ 2713894 h 5144650"/>
              <a:gd name="connsiteX56" fmla="*/ 1152243 w 2621065"/>
              <a:gd name="connsiteY56" fmla="*/ 2778897 h 5144650"/>
              <a:gd name="connsiteX57" fmla="*/ 1164665 w 2621065"/>
              <a:gd name="connsiteY57" fmla="*/ 2800172 h 5144650"/>
              <a:gd name="connsiteX58" fmla="*/ 1176824 w 2621065"/>
              <a:gd name="connsiteY58" fmla="*/ 2832181 h 5144650"/>
              <a:gd name="connsiteX59" fmla="*/ 1204261 w 2621065"/>
              <a:gd name="connsiteY59" fmla="*/ 2886025 h 5144650"/>
              <a:gd name="connsiteX60" fmla="*/ 1256301 w 2621065"/>
              <a:gd name="connsiteY60" fmla="*/ 3039204 h 5144650"/>
              <a:gd name="connsiteX61" fmla="*/ 1282793 w 2621065"/>
              <a:gd name="connsiteY61" fmla="*/ 3166645 h 5144650"/>
              <a:gd name="connsiteX62" fmla="*/ 1353529 w 2621065"/>
              <a:gd name="connsiteY62" fmla="*/ 3266459 h 5144650"/>
              <a:gd name="connsiteX63" fmla="*/ 1443501 w 2621065"/>
              <a:gd name="connsiteY63" fmla="*/ 3351404 h 5144650"/>
              <a:gd name="connsiteX64" fmla="*/ 1502378 w 2621065"/>
              <a:gd name="connsiteY64" fmla="*/ 3451792 h 5144650"/>
              <a:gd name="connsiteX65" fmla="*/ 1608347 w 2621065"/>
              <a:gd name="connsiteY65" fmla="*/ 3567627 h 5144650"/>
              <a:gd name="connsiteX66" fmla="*/ 1672750 w 2621065"/>
              <a:gd name="connsiteY66" fmla="*/ 3660473 h 5144650"/>
              <a:gd name="connsiteX67" fmla="*/ 1674801 w 2621065"/>
              <a:gd name="connsiteY67" fmla="*/ 3660727 h 5144650"/>
              <a:gd name="connsiteX68" fmla="*/ 1684280 w 2621065"/>
              <a:gd name="connsiteY68" fmla="*/ 3674236 h 5144650"/>
              <a:gd name="connsiteX69" fmla="*/ 1683297 w 2621065"/>
              <a:gd name="connsiteY69" fmla="*/ 3680606 h 5144650"/>
              <a:gd name="connsiteX70" fmla="*/ 1688840 w 2621065"/>
              <a:gd name="connsiteY70" fmla="*/ 3690943 h 5144650"/>
              <a:gd name="connsiteX71" fmla="*/ 1697179 w 2621065"/>
              <a:gd name="connsiteY71" fmla="*/ 3714191 h 5144650"/>
              <a:gd name="connsiteX72" fmla="*/ 1812095 w 2621065"/>
              <a:gd name="connsiteY72" fmla="*/ 3794363 h 5144650"/>
              <a:gd name="connsiteX73" fmla="*/ 1816185 w 2621065"/>
              <a:gd name="connsiteY73" fmla="*/ 3800123 h 5144650"/>
              <a:gd name="connsiteX74" fmla="*/ 1816532 w 2621065"/>
              <a:gd name="connsiteY74" fmla="*/ 3799958 h 5144650"/>
              <a:gd name="connsiteX75" fmla="*/ 1821367 w 2621065"/>
              <a:gd name="connsiteY75" fmla="*/ 3805472 h 5144650"/>
              <a:gd name="connsiteX76" fmla="*/ 1823645 w 2621065"/>
              <a:gd name="connsiteY76" fmla="*/ 3810629 h 5144650"/>
              <a:gd name="connsiteX77" fmla="*/ 1831583 w 2621065"/>
              <a:gd name="connsiteY77" fmla="*/ 3821804 h 5144650"/>
              <a:gd name="connsiteX78" fmla="*/ 1836058 w 2621065"/>
              <a:gd name="connsiteY78" fmla="*/ 3823774 h 5144650"/>
              <a:gd name="connsiteX79" fmla="*/ 1840351 w 2621065"/>
              <a:gd name="connsiteY79" fmla="*/ 3821849 h 5144650"/>
              <a:gd name="connsiteX80" fmla="*/ 1864422 w 2621065"/>
              <a:gd name="connsiteY80" fmla="*/ 3834579 h 5144650"/>
              <a:gd name="connsiteX81" fmla="*/ 1907648 w 2621065"/>
              <a:gd name="connsiteY81" fmla="*/ 3870839 h 5144650"/>
              <a:gd name="connsiteX82" fmla="*/ 1928367 w 2621065"/>
              <a:gd name="connsiteY82" fmla="*/ 3895959 h 5144650"/>
              <a:gd name="connsiteX83" fmla="*/ 1923433 w 2621065"/>
              <a:gd name="connsiteY83" fmla="*/ 3982033 h 5144650"/>
              <a:gd name="connsiteX84" fmla="*/ 1980841 w 2621065"/>
              <a:gd name="connsiteY84" fmla="*/ 4057389 h 5144650"/>
              <a:gd name="connsiteX85" fmla="*/ 2024665 w 2621065"/>
              <a:gd name="connsiteY85" fmla="*/ 4118801 h 5144650"/>
              <a:gd name="connsiteX86" fmla="*/ 2072486 w 2621065"/>
              <a:gd name="connsiteY86" fmla="*/ 4180983 h 5144650"/>
              <a:gd name="connsiteX87" fmla="*/ 2102842 w 2621065"/>
              <a:gd name="connsiteY87" fmla="*/ 4242051 h 5144650"/>
              <a:gd name="connsiteX88" fmla="*/ 2090319 w 2621065"/>
              <a:gd name="connsiteY88" fmla="*/ 4351530 h 5144650"/>
              <a:gd name="connsiteX89" fmla="*/ 2109385 w 2621065"/>
              <a:gd name="connsiteY89" fmla="*/ 4438467 h 5144650"/>
              <a:gd name="connsiteX90" fmla="*/ 2204194 w 2621065"/>
              <a:gd name="connsiteY90" fmla="*/ 4542946 h 5144650"/>
              <a:gd name="connsiteX91" fmla="*/ 2237258 w 2621065"/>
              <a:gd name="connsiteY91" fmla="*/ 4638702 h 5144650"/>
              <a:gd name="connsiteX92" fmla="*/ 2379211 w 2621065"/>
              <a:gd name="connsiteY92" fmla="*/ 4692084 h 5144650"/>
              <a:gd name="connsiteX93" fmla="*/ 2437986 w 2621065"/>
              <a:gd name="connsiteY93" fmla="*/ 4815024 h 5144650"/>
              <a:gd name="connsiteX94" fmla="*/ 2466665 w 2621065"/>
              <a:gd name="connsiteY94" fmla="*/ 4853969 h 5144650"/>
              <a:gd name="connsiteX95" fmla="*/ 2469772 w 2621065"/>
              <a:gd name="connsiteY95" fmla="*/ 4906386 h 5144650"/>
              <a:gd name="connsiteX96" fmla="*/ 2485381 w 2621065"/>
              <a:gd name="connsiteY96" fmla="*/ 4916393 h 5144650"/>
              <a:gd name="connsiteX97" fmla="*/ 2494775 w 2621065"/>
              <a:gd name="connsiteY97" fmla="*/ 4928363 h 5144650"/>
              <a:gd name="connsiteX98" fmla="*/ 2503199 w 2621065"/>
              <a:gd name="connsiteY98" fmla="*/ 4925898 h 5144650"/>
              <a:gd name="connsiteX99" fmla="*/ 2517652 w 2621065"/>
              <a:gd name="connsiteY99" fmla="*/ 4937733 h 5144650"/>
              <a:gd name="connsiteX100" fmla="*/ 2527697 w 2621065"/>
              <a:gd name="connsiteY100" fmla="*/ 4958461 h 5144650"/>
              <a:gd name="connsiteX101" fmla="*/ 2567995 w 2621065"/>
              <a:gd name="connsiteY101" fmla="*/ 5062892 h 5144650"/>
              <a:gd name="connsiteX102" fmla="*/ 2596347 w 2621065"/>
              <a:gd name="connsiteY102" fmla="*/ 5121988 h 5144650"/>
              <a:gd name="connsiteX103" fmla="*/ 2613775 w 2621065"/>
              <a:gd name="connsiteY103" fmla="*/ 5139128 h 5144650"/>
              <a:gd name="connsiteX104" fmla="*/ 2621065 w 2621065"/>
              <a:gd name="connsiteY104" fmla="*/ 5144650 h 5144650"/>
              <a:gd name="connsiteX105" fmla="*/ 0 w 2621065"/>
              <a:gd name="connsiteY105" fmla="*/ 5144650 h 5144650"/>
              <a:gd name="connsiteX106" fmla="*/ 0 w 2621065"/>
              <a:gd name="connsiteY106" fmla="*/ 0 h 5144650"/>
              <a:gd name="connsiteX0" fmla="*/ 0 w 2621065"/>
              <a:gd name="connsiteY0" fmla="*/ 0 h 5144650"/>
              <a:gd name="connsiteX1" fmla="*/ 245438 w 2621065"/>
              <a:gd name="connsiteY1" fmla="*/ 268808 h 5144650"/>
              <a:gd name="connsiteX2" fmla="*/ 252687 w 2621065"/>
              <a:gd name="connsiteY2" fmla="*/ 292650 h 5144650"/>
              <a:gd name="connsiteX3" fmla="*/ 270361 w 2621065"/>
              <a:gd name="connsiteY3" fmla="*/ 304212 h 5144650"/>
              <a:gd name="connsiteX4" fmla="*/ 272327 w 2621065"/>
              <a:gd name="connsiteY4" fmla="*/ 324001 h 5144650"/>
              <a:gd name="connsiteX5" fmla="*/ 272077 w 2621065"/>
              <a:gd name="connsiteY5" fmla="*/ 327214 h 5144650"/>
              <a:gd name="connsiteX6" fmla="*/ 295110 w 2621065"/>
              <a:gd name="connsiteY6" fmla="*/ 357098 h 5144650"/>
              <a:gd name="connsiteX7" fmla="*/ 296727 w 2621065"/>
              <a:gd name="connsiteY7" fmla="*/ 371749 h 5144650"/>
              <a:gd name="connsiteX8" fmla="*/ 332716 w 2621065"/>
              <a:gd name="connsiteY8" fmla="*/ 440404 h 5144650"/>
              <a:gd name="connsiteX9" fmla="*/ 342633 w 2621065"/>
              <a:gd name="connsiteY9" fmla="*/ 459903 h 5144650"/>
              <a:gd name="connsiteX10" fmla="*/ 357304 w 2621065"/>
              <a:gd name="connsiteY10" fmla="*/ 470524 h 5144650"/>
              <a:gd name="connsiteX11" fmla="*/ 366064 w 2621065"/>
              <a:gd name="connsiteY11" fmla="*/ 467634 h 5144650"/>
              <a:gd name="connsiteX12" fmla="*/ 372502 w 2621065"/>
              <a:gd name="connsiteY12" fmla="*/ 477374 h 5144650"/>
              <a:gd name="connsiteX13" fmla="*/ 375501 w 2621065"/>
              <a:gd name="connsiteY13" fmla="*/ 478682 h 5144650"/>
              <a:gd name="connsiteX14" fmla="*/ 419128 w 2621065"/>
              <a:gd name="connsiteY14" fmla="*/ 557106 h 5144650"/>
              <a:gd name="connsiteX15" fmla="*/ 467073 w 2621065"/>
              <a:gd name="connsiteY15" fmla="*/ 632313 h 5144650"/>
              <a:gd name="connsiteX16" fmla="*/ 490229 w 2621065"/>
              <a:gd name="connsiteY16" fmla="*/ 751490 h 5144650"/>
              <a:gd name="connsiteX17" fmla="*/ 516935 w 2621065"/>
              <a:gd name="connsiteY17" fmla="*/ 799823 h 5144650"/>
              <a:gd name="connsiteX18" fmla="*/ 542847 w 2621065"/>
              <a:gd name="connsiteY18" fmla="*/ 848761 h 5144650"/>
              <a:gd name="connsiteX19" fmla="*/ 572074 w 2621065"/>
              <a:gd name="connsiteY19" fmla="*/ 958725 h 5144650"/>
              <a:gd name="connsiteX20" fmla="*/ 620598 w 2621065"/>
              <a:gd name="connsiteY20" fmla="*/ 1033391 h 5144650"/>
              <a:gd name="connsiteX21" fmla="*/ 632660 w 2621065"/>
              <a:gd name="connsiteY21" fmla="*/ 1112764 h 5144650"/>
              <a:gd name="connsiteX22" fmla="*/ 634562 w 2621065"/>
              <a:gd name="connsiteY22" fmla="*/ 1113550 h 5144650"/>
              <a:gd name="connsiteX23" fmla="*/ 640269 w 2621065"/>
              <a:gd name="connsiteY23" fmla="*/ 1129199 h 5144650"/>
              <a:gd name="connsiteX24" fmla="*/ 637728 w 2621065"/>
              <a:gd name="connsiteY24" fmla="*/ 1135143 h 5144650"/>
              <a:gd name="connsiteX25" fmla="*/ 687640 w 2621065"/>
              <a:gd name="connsiteY25" fmla="*/ 1174841 h 5144650"/>
              <a:gd name="connsiteX26" fmla="*/ 724323 w 2621065"/>
              <a:gd name="connsiteY26" fmla="*/ 1244103 h 5144650"/>
              <a:gd name="connsiteX27" fmla="*/ 732765 w 2621065"/>
              <a:gd name="connsiteY27" fmla="*/ 1279809 h 5144650"/>
              <a:gd name="connsiteX28" fmla="*/ 735243 w 2621065"/>
              <a:gd name="connsiteY28" fmla="*/ 1286495 h 5144650"/>
              <a:gd name="connsiteX29" fmla="*/ 735618 w 2621065"/>
              <a:gd name="connsiteY29" fmla="*/ 1286424 h 5144650"/>
              <a:gd name="connsiteX30" fmla="*/ 738875 w 2621065"/>
              <a:gd name="connsiteY30" fmla="*/ 1293066 h 5144650"/>
              <a:gd name="connsiteX31" fmla="*/ 739767 w 2621065"/>
              <a:gd name="connsiteY31" fmla="*/ 1298687 h 5144650"/>
              <a:gd name="connsiteX32" fmla="*/ 744578 w 2621065"/>
              <a:gd name="connsiteY32" fmla="*/ 1311657 h 5144650"/>
              <a:gd name="connsiteX33" fmla="*/ 748379 w 2621065"/>
              <a:gd name="connsiteY33" fmla="*/ 1314753 h 5144650"/>
              <a:gd name="connsiteX34" fmla="*/ 752978 w 2621065"/>
              <a:gd name="connsiteY34" fmla="*/ 1314010 h 5144650"/>
              <a:gd name="connsiteX35" fmla="*/ 752978 w 2621065"/>
              <a:gd name="connsiteY35" fmla="*/ 1315472 h 5144650"/>
              <a:gd name="connsiteX36" fmla="*/ 772880 w 2621065"/>
              <a:gd name="connsiteY36" fmla="*/ 1332740 h 5144650"/>
              <a:gd name="connsiteX37" fmla="*/ 805255 w 2621065"/>
              <a:gd name="connsiteY37" fmla="*/ 1379426 h 5144650"/>
              <a:gd name="connsiteX38" fmla="*/ 861455 w 2621065"/>
              <a:gd name="connsiteY38" fmla="*/ 1487793 h 5144650"/>
              <a:gd name="connsiteX39" fmla="*/ 889172 w 2621065"/>
              <a:gd name="connsiteY39" fmla="*/ 1589794 h 5144650"/>
              <a:gd name="connsiteX40" fmla="*/ 937443 w 2621065"/>
              <a:gd name="connsiteY40" fmla="*/ 1698307 h 5144650"/>
              <a:gd name="connsiteX41" fmla="*/ 974458 w 2621065"/>
              <a:gd name="connsiteY41" fmla="*/ 1768464 h 5144650"/>
              <a:gd name="connsiteX42" fmla="*/ 1013480 w 2621065"/>
              <a:gd name="connsiteY42" fmla="*/ 1853903 h 5144650"/>
              <a:gd name="connsiteX43" fmla="*/ 1031382 w 2621065"/>
              <a:gd name="connsiteY43" fmla="*/ 1948177 h 5144650"/>
              <a:gd name="connsiteX44" fmla="*/ 1031611 w 2621065"/>
              <a:gd name="connsiteY44" fmla="*/ 2064126 h 5144650"/>
              <a:gd name="connsiteX45" fmla="*/ 1043751 w 2621065"/>
              <a:gd name="connsiteY45" fmla="*/ 2210534 h 5144650"/>
              <a:gd name="connsiteX46" fmla="*/ 1055412 w 2621065"/>
              <a:gd name="connsiteY46" fmla="*/ 2309009 h 5144650"/>
              <a:gd name="connsiteX47" fmla="*/ 1077288 w 2621065"/>
              <a:gd name="connsiteY47" fmla="*/ 2438335 h 5144650"/>
              <a:gd name="connsiteX48" fmla="*/ 1095035 w 2621065"/>
              <a:gd name="connsiteY48" fmla="*/ 2483804 h 5144650"/>
              <a:gd name="connsiteX49" fmla="*/ 1084874 w 2621065"/>
              <a:gd name="connsiteY49" fmla="*/ 2535656 h 5144650"/>
              <a:gd name="connsiteX50" fmla="*/ 1097340 w 2621065"/>
              <a:gd name="connsiteY50" fmla="*/ 2549509 h 5144650"/>
              <a:gd name="connsiteX51" fmla="*/ 1099771 w 2621065"/>
              <a:gd name="connsiteY51" fmla="*/ 2551770 h 5144650"/>
              <a:gd name="connsiteX52" fmla="*/ 1103350 w 2621065"/>
              <a:gd name="connsiteY52" fmla="*/ 2563634 h 5144650"/>
              <a:gd name="connsiteX53" fmla="*/ 1112049 w 2621065"/>
              <a:gd name="connsiteY53" fmla="*/ 2563454 h 5144650"/>
              <a:gd name="connsiteX54" fmla="*/ 1127385 w 2621065"/>
              <a:gd name="connsiteY54" fmla="*/ 2601609 h 5144650"/>
              <a:gd name="connsiteX55" fmla="*/ 1139861 w 2621065"/>
              <a:gd name="connsiteY55" fmla="*/ 2713894 h 5144650"/>
              <a:gd name="connsiteX56" fmla="*/ 1152243 w 2621065"/>
              <a:gd name="connsiteY56" fmla="*/ 2778897 h 5144650"/>
              <a:gd name="connsiteX57" fmla="*/ 1164665 w 2621065"/>
              <a:gd name="connsiteY57" fmla="*/ 2800172 h 5144650"/>
              <a:gd name="connsiteX58" fmla="*/ 1176824 w 2621065"/>
              <a:gd name="connsiteY58" fmla="*/ 2832181 h 5144650"/>
              <a:gd name="connsiteX59" fmla="*/ 1204261 w 2621065"/>
              <a:gd name="connsiteY59" fmla="*/ 2886025 h 5144650"/>
              <a:gd name="connsiteX60" fmla="*/ 1256301 w 2621065"/>
              <a:gd name="connsiteY60" fmla="*/ 3039204 h 5144650"/>
              <a:gd name="connsiteX61" fmla="*/ 1282793 w 2621065"/>
              <a:gd name="connsiteY61" fmla="*/ 3166645 h 5144650"/>
              <a:gd name="connsiteX62" fmla="*/ 1353529 w 2621065"/>
              <a:gd name="connsiteY62" fmla="*/ 3266459 h 5144650"/>
              <a:gd name="connsiteX63" fmla="*/ 1443501 w 2621065"/>
              <a:gd name="connsiteY63" fmla="*/ 3351404 h 5144650"/>
              <a:gd name="connsiteX64" fmla="*/ 1502378 w 2621065"/>
              <a:gd name="connsiteY64" fmla="*/ 3451792 h 5144650"/>
              <a:gd name="connsiteX65" fmla="*/ 1608347 w 2621065"/>
              <a:gd name="connsiteY65" fmla="*/ 3567627 h 5144650"/>
              <a:gd name="connsiteX66" fmla="*/ 1672750 w 2621065"/>
              <a:gd name="connsiteY66" fmla="*/ 3660473 h 5144650"/>
              <a:gd name="connsiteX67" fmla="*/ 1674801 w 2621065"/>
              <a:gd name="connsiteY67" fmla="*/ 3660727 h 5144650"/>
              <a:gd name="connsiteX68" fmla="*/ 1684280 w 2621065"/>
              <a:gd name="connsiteY68" fmla="*/ 3674236 h 5144650"/>
              <a:gd name="connsiteX69" fmla="*/ 1683297 w 2621065"/>
              <a:gd name="connsiteY69" fmla="*/ 3680606 h 5144650"/>
              <a:gd name="connsiteX70" fmla="*/ 1688840 w 2621065"/>
              <a:gd name="connsiteY70" fmla="*/ 3690943 h 5144650"/>
              <a:gd name="connsiteX71" fmla="*/ 1697179 w 2621065"/>
              <a:gd name="connsiteY71" fmla="*/ 3714191 h 5144650"/>
              <a:gd name="connsiteX72" fmla="*/ 1812095 w 2621065"/>
              <a:gd name="connsiteY72" fmla="*/ 3794363 h 5144650"/>
              <a:gd name="connsiteX73" fmla="*/ 1816185 w 2621065"/>
              <a:gd name="connsiteY73" fmla="*/ 3800123 h 5144650"/>
              <a:gd name="connsiteX74" fmla="*/ 1816532 w 2621065"/>
              <a:gd name="connsiteY74" fmla="*/ 3799958 h 5144650"/>
              <a:gd name="connsiteX75" fmla="*/ 1821367 w 2621065"/>
              <a:gd name="connsiteY75" fmla="*/ 3805472 h 5144650"/>
              <a:gd name="connsiteX76" fmla="*/ 1823645 w 2621065"/>
              <a:gd name="connsiteY76" fmla="*/ 3810629 h 5144650"/>
              <a:gd name="connsiteX77" fmla="*/ 1831583 w 2621065"/>
              <a:gd name="connsiteY77" fmla="*/ 3821804 h 5144650"/>
              <a:gd name="connsiteX78" fmla="*/ 1836058 w 2621065"/>
              <a:gd name="connsiteY78" fmla="*/ 3823774 h 5144650"/>
              <a:gd name="connsiteX79" fmla="*/ 1840351 w 2621065"/>
              <a:gd name="connsiteY79" fmla="*/ 3821849 h 5144650"/>
              <a:gd name="connsiteX80" fmla="*/ 1864422 w 2621065"/>
              <a:gd name="connsiteY80" fmla="*/ 3834579 h 5144650"/>
              <a:gd name="connsiteX81" fmla="*/ 1907648 w 2621065"/>
              <a:gd name="connsiteY81" fmla="*/ 3870839 h 5144650"/>
              <a:gd name="connsiteX82" fmla="*/ 1928367 w 2621065"/>
              <a:gd name="connsiteY82" fmla="*/ 3895959 h 5144650"/>
              <a:gd name="connsiteX83" fmla="*/ 1923433 w 2621065"/>
              <a:gd name="connsiteY83" fmla="*/ 3982033 h 5144650"/>
              <a:gd name="connsiteX84" fmla="*/ 1980841 w 2621065"/>
              <a:gd name="connsiteY84" fmla="*/ 4057389 h 5144650"/>
              <a:gd name="connsiteX85" fmla="*/ 2024665 w 2621065"/>
              <a:gd name="connsiteY85" fmla="*/ 4118801 h 5144650"/>
              <a:gd name="connsiteX86" fmla="*/ 2072486 w 2621065"/>
              <a:gd name="connsiteY86" fmla="*/ 4180983 h 5144650"/>
              <a:gd name="connsiteX87" fmla="*/ 2102842 w 2621065"/>
              <a:gd name="connsiteY87" fmla="*/ 4242051 h 5144650"/>
              <a:gd name="connsiteX88" fmla="*/ 2090319 w 2621065"/>
              <a:gd name="connsiteY88" fmla="*/ 4351530 h 5144650"/>
              <a:gd name="connsiteX89" fmla="*/ 2109385 w 2621065"/>
              <a:gd name="connsiteY89" fmla="*/ 4438467 h 5144650"/>
              <a:gd name="connsiteX90" fmla="*/ 2204194 w 2621065"/>
              <a:gd name="connsiteY90" fmla="*/ 4542946 h 5144650"/>
              <a:gd name="connsiteX91" fmla="*/ 2237258 w 2621065"/>
              <a:gd name="connsiteY91" fmla="*/ 4638702 h 5144650"/>
              <a:gd name="connsiteX92" fmla="*/ 2313109 w 2621065"/>
              <a:gd name="connsiteY92" fmla="*/ 4699429 h 5144650"/>
              <a:gd name="connsiteX93" fmla="*/ 2437986 w 2621065"/>
              <a:gd name="connsiteY93" fmla="*/ 4815024 h 5144650"/>
              <a:gd name="connsiteX94" fmla="*/ 2466665 w 2621065"/>
              <a:gd name="connsiteY94" fmla="*/ 4853969 h 5144650"/>
              <a:gd name="connsiteX95" fmla="*/ 2469772 w 2621065"/>
              <a:gd name="connsiteY95" fmla="*/ 4906386 h 5144650"/>
              <a:gd name="connsiteX96" fmla="*/ 2485381 w 2621065"/>
              <a:gd name="connsiteY96" fmla="*/ 4916393 h 5144650"/>
              <a:gd name="connsiteX97" fmla="*/ 2494775 w 2621065"/>
              <a:gd name="connsiteY97" fmla="*/ 4928363 h 5144650"/>
              <a:gd name="connsiteX98" fmla="*/ 2503199 w 2621065"/>
              <a:gd name="connsiteY98" fmla="*/ 4925898 h 5144650"/>
              <a:gd name="connsiteX99" fmla="*/ 2517652 w 2621065"/>
              <a:gd name="connsiteY99" fmla="*/ 4937733 h 5144650"/>
              <a:gd name="connsiteX100" fmla="*/ 2527697 w 2621065"/>
              <a:gd name="connsiteY100" fmla="*/ 4958461 h 5144650"/>
              <a:gd name="connsiteX101" fmla="*/ 2567995 w 2621065"/>
              <a:gd name="connsiteY101" fmla="*/ 5062892 h 5144650"/>
              <a:gd name="connsiteX102" fmla="*/ 2596347 w 2621065"/>
              <a:gd name="connsiteY102" fmla="*/ 5121988 h 5144650"/>
              <a:gd name="connsiteX103" fmla="*/ 2613775 w 2621065"/>
              <a:gd name="connsiteY103" fmla="*/ 5139128 h 5144650"/>
              <a:gd name="connsiteX104" fmla="*/ 2621065 w 2621065"/>
              <a:gd name="connsiteY104" fmla="*/ 5144650 h 5144650"/>
              <a:gd name="connsiteX105" fmla="*/ 0 w 2621065"/>
              <a:gd name="connsiteY105" fmla="*/ 5144650 h 5144650"/>
              <a:gd name="connsiteX106" fmla="*/ 0 w 2621065"/>
              <a:gd name="connsiteY106" fmla="*/ 0 h 5144650"/>
              <a:gd name="connsiteX0" fmla="*/ 0 w 2621065"/>
              <a:gd name="connsiteY0" fmla="*/ 0 h 5144650"/>
              <a:gd name="connsiteX1" fmla="*/ 245438 w 2621065"/>
              <a:gd name="connsiteY1" fmla="*/ 268808 h 5144650"/>
              <a:gd name="connsiteX2" fmla="*/ 252687 w 2621065"/>
              <a:gd name="connsiteY2" fmla="*/ 292650 h 5144650"/>
              <a:gd name="connsiteX3" fmla="*/ 270361 w 2621065"/>
              <a:gd name="connsiteY3" fmla="*/ 304212 h 5144650"/>
              <a:gd name="connsiteX4" fmla="*/ 272327 w 2621065"/>
              <a:gd name="connsiteY4" fmla="*/ 324001 h 5144650"/>
              <a:gd name="connsiteX5" fmla="*/ 272077 w 2621065"/>
              <a:gd name="connsiteY5" fmla="*/ 327214 h 5144650"/>
              <a:gd name="connsiteX6" fmla="*/ 295110 w 2621065"/>
              <a:gd name="connsiteY6" fmla="*/ 357098 h 5144650"/>
              <a:gd name="connsiteX7" fmla="*/ 296727 w 2621065"/>
              <a:gd name="connsiteY7" fmla="*/ 371749 h 5144650"/>
              <a:gd name="connsiteX8" fmla="*/ 332716 w 2621065"/>
              <a:gd name="connsiteY8" fmla="*/ 440404 h 5144650"/>
              <a:gd name="connsiteX9" fmla="*/ 342633 w 2621065"/>
              <a:gd name="connsiteY9" fmla="*/ 459903 h 5144650"/>
              <a:gd name="connsiteX10" fmla="*/ 357304 w 2621065"/>
              <a:gd name="connsiteY10" fmla="*/ 470524 h 5144650"/>
              <a:gd name="connsiteX11" fmla="*/ 366064 w 2621065"/>
              <a:gd name="connsiteY11" fmla="*/ 467634 h 5144650"/>
              <a:gd name="connsiteX12" fmla="*/ 372502 w 2621065"/>
              <a:gd name="connsiteY12" fmla="*/ 477374 h 5144650"/>
              <a:gd name="connsiteX13" fmla="*/ 375501 w 2621065"/>
              <a:gd name="connsiteY13" fmla="*/ 478682 h 5144650"/>
              <a:gd name="connsiteX14" fmla="*/ 419128 w 2621065"/>
              <a:gd name="connsiteY14" fmla="*/ 557106 h 5144650"/>
              <a:gd name="connsiteX15" fmla="*/ 467073 w 2621065"/>
              <a:gd name="connsiteY15" fmla="*/ 632313 h 5144650"/>
              <a:gd name="connsiteX16" fmla="*/ 490229 w 2621065"/>
              <a:gd name="connsiteY16" fmla="*/ 751490 h 5144650"/>
              <a:gd name="connsiteX17" fmla="*/ 516935 w 2621065"/>
              <a:gd name="connsiteY17" fmla="*/ 799823 h 5144650"/>
              <a:gd name="connsiteX18" fmla="*/ 542847 w 2621065"/>
              <a:gd name="connsiteY18" fmla="*/ 848761 h 5144650"/>
              <a:gd name="connsiteX19" fmla="*/ 572074 w 2621065"/>
              <a:gd name="connsiteY19" fmla="*/ 958725 h 5144650"/>
              <a:gd name="connsiteX20" fmla="*/ 620598 w 2621065"/>
              <a:gd name="connsiteY20" fmla="*/ 1033391 h 5144650"/>
              <a:gd name="connsiteX21" fmla="*/ 632660 w 2621065"/>
              <a:gd name="connsiteY21" fmla="*/ 1112764 h 5144650"/>
              <a:gd name="connsiteX22" fmla="*/ 634562 w 2621065"/>
              <a:gd name="connsiteY22" fmla="*/ 1113550 h 5144650"/>
              <a:gd name="connsiteX23" fmla="*/ 640269 w 2621065"/>
              <a:gd name="connsiteY23" fmla="*/ 1129199 h 5144650"/>
              <a:gd name="connsiteX24" fmla="*/ 637728 w 2621065"/>
              <a:gd name="connsiteY24" fmla="*/ 1135143 h 5144650"/>
              <a:gd name="connsiteX25" fmla="*/ 687640 w 2621065"/>
              <a:gd name="connsiteY25" fmla="*/ 1174841 h 5144650"/>
              <a:gd name="connsiteX26" fmla="*/ 724323 w 2621065"/>
              <a:gd name="connsiteY26" fmla="*/ 1244103 h 5144650"/>
              <a:gd name="connsiteX27" fmla="*/ 732765 w 2621065"/>
              <a:gd name="connsiteY27" fmla="*/ 1279809 h 5144650"/>
              <a:gd name="connsiteX28" fmla="*/ 735243 w 2621065"/>
              <a:gd name="connsiteY28" fmla="*/ 1286495 h 5144650"/>
              <a:gd name="connsiteX29" fmla="*/ 735618 w 2621065"/>
              <a:gd name="connsiteY29" fmla="*/ 1286424 h 5144650"/>
              <a:gd name="connsiteX30" fmla="*/ 738875 w 2621065"/>
              <a:gd name="connsiteY30" fmla="*/ 1293066 h 5144650"/>
              <a:gd name="connsiteX31" fmla="*/ 739767 w 2621065"/>
              <a:gd name="connsiteY31" fmla="*/ 1298687 h 5144650"/>
              <a:gd name="connsiteX32" fmla="*/ 744578 w 2621065"/>
              <a:gd name="connsiteY32" fmla="*/ 1311657 h 5144650"/>
              <a:gd name="connsiteX33" fmla="*/ 748379 w 2621065"/>
              <a:gd name="connsiteY33" fmla="*/ 1314753 h 5144650"/>
              <a:gd name="connsiteX34" fmla="*/ 752978 w 2621065"/>
              <a:gd name="connsiteY34" fmla="*/ 1314010 h 5144650"/>
              <a:gd name="connsiteX35" fmla="*/ 752978 w 2621065"/>
              <a:gd name="connsiteY35" fmla="*/ 1315472 h 5144650"/>
              <a:gd name="connsiteX36" fmla="*/ 772880 w 2621065"/>
              <a:gd name="connsiteY36" fmla="*/ 1332740 h 5144650"/>
              <a:gd name="connsiteX37" fmla="*/ 805255 w 2621065"/>
              <a:gd name="connsiteY37" fmla="*/ 1379426 h 5144650"/>
              <a:gd name="connsiteX38" fmla="*/ 861455 w 2621065"/>
              <a:gd name="connsiteY38" fmla="*/ 1487793 h 5144650"/>
              <a:gd name="connsiteX39" fmla="*/ 889172 w 2621065"/>
              <a:gd name="connsiteY39" fmla="*/ 1589794 h 5144650"/>
              <a:gd name="connsiteX40" fmla="*/ 937443 w 2621065"/>
              <a:gd name="connsiteY40" fmla="*/ 1698307 h 5144650"/>
              <a:gd name="connsiteX41" fmla="*/ 974458 w 2621065"/>
              <a:gd name="connsiteY41" fmla="*/ 1768464 h 5144650"/>
              <a:gd name="connsiteX42" fmla="*/ 1013480 w 2621065"/>
              <a:gd name="connsiteY42" fmla="*/ 1853903 h 5144650"/>
              <a:gd name="connsiteX43" fmla="*/ 1031382 w 2621065"/>
              <a:gd name="connsiteY43" fmla="*/ 1948177 h 5144650"/>
              <a:gd name="connsiteX44" fmla="*/ 1031611 w 2621065"/>
              <a:gd name="connsiteY44" fmla="*/ 2064126 h 5144650"/>
              <a:gd name="connsiteX45" fmla="*/ 1043751 w 2621065"/>
              <a:gd name="connsiteY45" fmla="*/ 2210534 h 5144650"/>
              <a:gd name="connsiteX46" fmla="*/ 1055412 w 2621065"/>
              <a:gd name="connsiteY46" fmla="*/ 2309009 h 5144650"/>
              <a:gd name="connsiteX47" fmla="*/ 1077288 w 2621065"/>
              <a:gd name="connsiteY47" fmla="*/ 2438335 h 5144650"/>
              <a:gd name="connsiteX48" fmla="*/ 1095035 w 2621065"/>
              <a:gd name="connsiteY48" fmla="*/ 2483804 h 5144650"/>
              <a:gd name="connsiteX49" fmla="*/ 1084874 w 2621065"/>
              <a:gd name="connsiteY49" fmla="*/ 2535656 h 5144650"/>
              <a:gd name="connsiteX50" fmla="*/ 1097340 w 2621065"/>
              <a:gd name="connsiteY50" fmla="*/ 2549509 h 5144650"/>
              <a:gd name="connsiteX51" fmla="*/ 1099771 w 2621065"/>
              <a:gd name="connsiteY51" fmla="*/ 2551770 h 5144650"/>
              <a:gd name="connsiteX52" fmla="*/ 1103350 w 2621065"/>
              <a:gd name="connsiteY52" fmla="*/ 2563634 h 5144650"/>
              <a:gd name="connsiteX53" fmla="*/ 1112049 w 2621065"/>
              <a:gd name="connsiteY53" fmla="*/ 2563454 h 5144650"/>
              <a:gd name="connsiteX54" fmla="*/ 1127385 w 2621065"/>
              <a:gd name="connsiteY54" fmla="*/ 2601609 h 5144650"/>
              <a:gd name="connsiteX55" fmla="*/ 1139861 w 2621065"/>
              <a:gd name="connsiteY55" fmla="*/ 2713894 h 5144650"/>
              <a:gd name="connsiteX56" fmla="*/ 1152243 w 2621065"/>
              <a:gd name="connsiteY56" fmla="*/ 2778897 h 5144650"/>
              <a:gd name="connsiteX57" fmla="*/ 1164665 w 2621065"/>
              <a:gd name="connsiteY57" fmla="*/ 2800172 h 5144650"/>
              <a:gd name="connsiteX58" fmla="*/ 1176824 w 2621065"/>
              <a:gd name="connsiteY58" fmla="*/ 2832181 h 5144650"/>
              <a:gd name="connsiteX59" fmla="*/ 1204261 w 2621065"/>
              <a:gd name="connsiteY59" fmla="*/ 2886025 h 5144650"/>
              <a:gd name="connsiteX60" fmla="*/ 1256301 w 2621065"/>
              <a:gd name="connsiteY60" fmla="*/ 3039204 h 5144650"/>
              <a:gd name="connsiteX61" fmla="*/ 1282793 w 2621065"/>
              <a:gd name="connsiteY61" fmla="*/ 3166645 h 5144650"/>
              <a:gd name="connsiteX62" fmla="*/ 1353529 w 2621065"/>
              <a:gd name="connsiteY62" fmla="*/ 3266459 h 5144650"/>
              <a:gd name="connsiteX63" fmla="*/ 1443501 w 2621065"/>
              <a:gd name="connsiteY63" fmla="*/ 3351404 h 5144650"/>
              <a:gd name="connsiteX64" fmla="*/ 1502378 w 2621065"/>
              <a:gd name="connsiteY64" fmla="*/ 3451792 h 5144650"/>
              <a:gd name="connsiteX65" fmla="*/ 1608347 w 2621065"/>
              <a:gd name="connsiteY65" fmla="*/ 3567627 h 5144650"/>
              <a:gd name="connsiteX66" fmla="*/ 1672750 w 2621065"/>
              <a:gd name="connsiteY66" fmla="*/ 3660473 h 5144650"/>
              <a:gd name="connsiteX67" fmla="*/ 1674801 w 2621065"/>
              <a:gd name="connsiteY67" fmla="*/ 3660727 h 5144650"/>
              <a:gd name="connsiteX68" fmla="*/ 1684280 w 2621065"/>
              <a:gd name="connsiteY68" fmla="*/ 3674236 h 5144650"/>
              <a:gd name="connsiteX69" fmla="*/ 1683297 w 2621065"/>
              <a:gd name="connsiteY69" fmla="*/ 3680606 h 5144650"/>
              <a:gd name="connsiteX70" fmla="*/ 1688840 w 2621065"/>
              <a:gd name="connsiteY70" fmla="*/ 3690943 h 5144650"/>
              <a:gd name="connsiteX71" fmla="*/ 1697179 w 2621065"/>
              <a:gd name="connsiteY71" fmla="*/ 3714191 h 5144650"/>
              <a:gd name="connsiteX72" fmla="*/ 1812095 w 2621065"/>
              <a:gd name="connsiteY72" fmla="*/ 3794363 h 5144650"/>
              <a:gd name="connsiteX73" fmla="*/ 1816185 w 2621065"/>
              <a:gd name="connsiteY73" fmla="*/ 3800123 h 5144650"/>
              <a:gd name="connsiteX74" fmla="*/ 1816532 w 2621065"/>
              <a:gd name="connsiteY74" fmla="*/ 3799958 h 5144650"/>
              <a:gd name="connsiteX75" fmla="*/ 1821367 w 2621065"/>
              <a:gd name="connsiteY75" fmla="*/ 3805472 h 5144650"/>
              <a:gd name="connsiteX76" fmla="*/ 1823645 w 2621065"/>
              <a:gd name="connsiteY76" fmla="*/ 3810629 h 5144650"/>
              <a:gd name="connsiteX77" fmla="*/ 1831583 w 2621065"/>
              <a:gd name="connsiteY77" fmla="*/ 3821804 h 5144650"/>
              <a:gd name="connsiteX78" fmla="*/ 1836058 w 2621065"/>
              <a:gd name="connsiteY78" fmla="*/ 3823774 h 5144650"/>
              <a:gd name="connsiteX79" fmla="*/ 1840351 w 2621065"/>
              <a:gd name="connsiteY79" fmla="*/ 3821849 h 5144650"/>
              <a:gd name="connsiteX80" fmla="*/ 1864422 w 2621065"/>
              <a:gd name="connsiteY80" fmla="*/ 3834579 h 5144650"/>
              <a:gd name="connsiteX81" fmla="*/ 1907648 w 2621065"/>
              <a:gd name="connsiteY81" fmla="*/ 3870839 h 5144650"/>
              <a:gd name="connsiteX82" fmla="*/ 1923433 w 2621065"/>
              <a:gd name="connsiteY82" fmla="*/ 3982033 h 5144650"/>
              <a:gd name="connsiteX83" fmla="*/ 1980841 w 2621065"/>
              <a:gd name="connsiteY83" fmla="*/ 4057389 h 5144650"/>
              <a:gd name="connsiteX84" fmla="*/ 2024665 w 2621065"/>
              <a:gd name="connsiteY84" fmla="*/ 4118801 h 5144650"/>
              <a:gd name="connsiteX85" fmla="*/ 2072486 w 2621065"/>
              <a:gd name="connsiteY85" fmla="*/ 4180983 h 5144650"/>
              <a:gd name="connsiteX86" fmla="*/ 2102842 w 2621065"/>
              <a:gd name="connsiteY86" fmla="*/ 4242051 h 5144650"/>
              <a:gd name="connsiteX87" fmla="*/ 2090319 w 2621065"/>
              <a:gd name="connsiteY87" fmla="*/ 4351530 h 5144650"/>
              <a:gd name="connsiteX88" fmla="*/ 2109385 w 2621065"/>
              <a:gd name="connsiteY88" fmla="*/ 4438467 h 5144650"/>
              <a:gd name="connsiteX89" fmla="*/ 2204194 w 2621065"/>
              <a:gd name="connsiteY89" fmla="*/ 4542946 h 5144650"/>
              <a:gd name="connsiteX90" fmla="*/ 2237258 w 2621065"/>
              <a:gd name="connsiteY90" fmla="*/ 4638702 h 5144650"/>
              <a:gd name="connsiteX91" fmla="*/ 2313109 w 2621065"/>
              <a:gd name="connsiteY91" fmla="*/ 4699429 h 5144650"/>
              <a:gd name="connsiteX92" fmla="*/ 2437986 w 2621065"/>
              <a:gd name="connsiteY92" fmla="*/ 4815024 h 5144650"/>
              <a:gd name="connsiteX93" fmla="*/ 2466665 w 2621065"/>
              <a:gd name="connsiteY93" fmla="*/ 4853969 h 5144650"/>
              <a:gd name="connsiteX94" fmla="*/ 2469772 w 2621065"/>
              <a:gd name="connsiteY94" fmla="*/ 4906386 h 5144650"/>
              <a:gd name="connsiteX95" fmla="*/ 2485381 w 2621065"/>
              <a:gd name="connsiteY95" fmla="*/ 4916393 h 5144650"/>
              <a:gd name="connsiteX96" fmla="*/ 2494775 w 2621065"/>
              <a:gd name="connsiteY96" fmla="*/ 4928363 h 5144650"/>
              <a:gd name="connsiteX97" fmla="*/ 2503199 w 2621065"/>
              <a:gd name="connsiteY97" fmla="*/ 4925898 h 5144650"/>
              <a:gd name="connsiteX98" fmla="*/ 2517652 w 2621065"/>
              <a:gd name="connsiteY98" fmla="*/ 4937733 h 5144650"/>
              <a:gd name="connsiteX99" fmla="*/ 2527697 w 2621065"/>
              <a:gd name="connsiteY99" fmla="*/ 4958461 h 5144650"/>
              <a:gd name="connsiteX100" fmla="*/ 2567995 w 2621065"/>
              <a:gd name="connsiteY100" fmla="*/ 5062892 h 5144650"/>
              <a:gd name="connsiteX101" fmla="*/ 2596347 w 2621065"/>
              <a:gd name="connsiteY101" fmla="*/ 5121988 h 5144650"/>
              <a:gd name="connsiteX102" fmla="*/ 2613775 w 2621065"/>
              <a:gd name="connsiteY102" fmla="*/ 5139128 h 5144650"/>
              <a:gd name="connsiteX103" fmla="*/ 2621065 w 2621065"/>
              <a:gd name="connsiteY103" fmla="*/ 5144650 h 5144650"/>
              <a:gd name="connsiteX104" fmla="*/ 0 w 2621065"/>
              <a:gd name="connsiteY104" fmla="*/ 5144650 h 5144650"/>
              <a:gd name="connsiteX105" fmla="*/ 0 w 2621065"/>
              <a:gd name="connsiteY105" fmla="*/ 0 h 5144650"/>
              <a:gd name="connsiteX0" fmla="*/ 0 w 2621065"/>
              <a:gd name="connsiteY0" fmla="*/ 0 h 5144650"/>
              <a:gd name="connsiteX1" fmla="*/ 245438 w 2621065"/>
              <a:gd name="connsiteY1" fmla="*/ 268808 h 5144650"/>
              <a:gd name="connsiteX2" fmla="*/ 252687 w 2621065"/>
              <a:gd name="connsiteY2" fmla="*/ 292650 h 5144650"/>
              <a:gd name="connsiteX3" fmla="*/ 270361 w 2621065"/>
              <a:gd name="connsiteY3" fmla="*/ 304212 h 5144650"/>
              <a:gd name="connsiteX4" fmla="*/ 272327 w 2621065"/>
              <a:gd name="connsiteY4" fmla="*/ 324001 h 5144650"/>
              <a:gd name="connsiteX5" fmla="*/ 272077 w 2621065"/>
              <a:gd name="connsiteY5" fmla="*/ 327214 h 5144650"/>
              <a:gd name="connsiteX6" fmla="*/ 295110 w 2621065"/>
              <a:gd name="connsiteY6" fmla="*/ 357098 h 5144650"/>
              <a:gd name="connsiteX7" fmla="*/ 296727 w 2621065"/>
              <a:gd name="connsiteY7" fmla="*/ 371749 h 5144650"/>
              <a:gd name="connsiteX8" fmla="*/ 332716 w 2621065"/>
              <a:gd name="connsiteY8" fmla="*/ 440404 h 5144650"/>
              <a:gd name="connsiteX9" fmla="*/ 342633 w 2621065"/>
              <a:gd name="connsiteY9" fmla="*/ 459903 h 5144650"/>
              <a:gd name="connsiteX10" fmla="*/ 357304 w 2621065"/>
              <a:gd name="connsiteY10" fmla="*/ 470524 h 5144650"/>
              <a:gd name="connsiteX11" fmla="*/ 366064 w 2621065"/>
              <a:gd name="connsiteY11" fmla="*/ 467634 h 5144650"/>
              <a:gd name="connsiteX12" fmla="*/ 372502 w 2621065"/>
              <a:gd name="connsiteY12" fmla="*/ 477374 h 5144650"/>
              <a:gd name="connsiteX13" fmla="*/ 375501 w 2621065"/>
              <a:gd name="connsiteY13" fmla="*/ 478682 h 5144650"/>
              <a:gd name="connsiteX14" fmla="*/ 419128 w 2621065"/>
              <a:gd name="connsiteY14" fmla="*/ 557106 h 5144650"/>
              <a:gd name="connsiteX15" fmla="*/ 467073 w 2621065"/>
              <a:gd name="connsiteY15" fmla="*/ 632313 h 5144650"/>
              <a:gd name="connsiteX16" fmla="*/ 490229 w 2621065"/>
              <a:gd name="connsiteY16" fmla="*/ 751490 h 5144650"/>
              <a:gd name="connsiteX17" fmla="*/ 516935 w 2621065"/>
              <a:gd name="connsiteY17" fmla="*/ 799823 h 5144650"/>
              <a:gd name="connsiteX18" fmla="*/ 542847 w 2621065"/>
              <a:gd name="connsiteY18" fmla="*/ 848761 h 5144650"/>
              <a:gd name="connsiteX19" fmla="*/ 572074 w 2621065"/>
              <a:gd name="connsiteY19" fmla="*/ 958725 h 5144650"/>
              <a:gd name="connsiteX20" fmla="*/ 620598 w 2621065"/>
              <a:gd name="connsiteY20" fmla="*/ 1033391 h 5144650"/>
              <a:gd name="connsiteX21" fmla="*/ 632660 w 2621065"/>
              <a:gd name="connsiteY21" fmla="*/ 1112764 h 5144650"/>
              <a:gd name="connsiteX22" fmla="*/ 634562 w 2621065"/>
              <a:gd name="connsiteY22" fmla="*/ 1113550 h 5144650"/>
              <a:gd name="connsiteX23" fmla="*/ 640269 w 2621065"/>
              <a:gd name="connsiteY23" fmla="*/ 1129199 h 5144650"/>
              <a:gd name="connsiteX24" fmla="*/ 637728 w 2621065"/>
              <a:gd name="connsiteY24" fmla="*/ 1135143 h 5144650"/>
              <a:gd name="connsiteX25" fmla="*/ 687640 w 2621065"/>
              <a:gd name="connsiteY25" fmla="*/ 1174841 h 5144650"/>
              <a:gd name="connsiteX26" fmla="*/ 724323 w 2621065"/>
              <a:gd name="connsiteY26" fmla="*/ 1244103 h 5144650"/>
              <a:gd name="connsiteX27" fmla="*/ 732765 w 2621065"/>
              <a:gd name="connsiteY27" fmla="*/ 1279809 h 5144650"/>
              <a:gd name="connsiteX28" fmla="*/ 735243 w 2621065"/>
              <a:gd name="connsiteY28" fmla="*/ 1286495 h 5144650"/>
              <a:gd name="connsiteX29" fmla="*/ 735618 w 2621065"/>
              <a:gd name="connsiteY29" fmla="*/ 1286424 h 5144650"/>
              <a:gd name="connsiteX30" fmla="*/ 738875 w 2621065"/>
              <a:gd name="connsiteY30" fmla="*/ 1293066 h 5144650"/>
              <a:gd name="connsiteX31" fmla="*/ 739767 w 2621065"/>
              <a:gd name="connsiteY31" fmla="*/ 1298687 h 5144650"/>
              <a:gd name="connsiteX32" fmla="*/ 744578 w 2621065"/>
              <a:gd name="connsiteY32" fmla="*/ 1311657 h 5144650"/>
              <a:gd name="connsiteX33" fmla="*/ 748379 w 2621065"/>
              <a:gd name="connsiteY33" fmla="*/ 1314753 h 5144650"/>
              <a:gd name="connsiteX34" fmla="*/ 752978 w 2621065"/>
              <a:gd name="connsiteY34" fmla="*/ 1314010 h 5144650"/>
              <a:gd name="connsiteX35" fmla="*/ 752978 w 2621065"/>
              <a:gd name="connsiteY35" fmla="*/ 1315472 h 5144650"/>
              <a:gd name="connsiteX36" fmla="*/ 772880 w 2621065"/>
              <a:gd name="connsiteY36" fmla="*/ 1332740 h 5144650"/>
              <a:gd name="connsiteX37" fmla="*/ 805255 w 2621065"/>
              <a:gd name="connsiteY37" fmla="*/ 1379426 h 5144650"/>
              <a:gd name="connsiteX38" fmla="*/ 861455 w 2621065"/>
              <a:gd name="connsiteY38" fmla="*/ 1487793 h 5144650"/>
              <a:gd name="connsiteX39" fmla="*/ 889172 w 2621065"/>
              <a:gd name="connsiteY39" fmla="*/ 1589794 h 5144650"/>
              <a:gd name="connsiteX40" fmla="*/ 937443 w 2621065"/>
              <a:gd name="connsiteY40" fmla="*/ 1698307 h 5144650"/>
              <a:gd name="connsiteX41" fmla="*/ 974458 w 2621065"/>
              <a:gd name="connsiteY41" fmla="*/ 1768464 h 5144650"/>
              <a:gd name="connsiteX42" fmla="*/ 1013480 w 2621065"/>
              <a:gd name="connsiteY42" fmla="*/ 1853903 h 5144650"/>
              <a:gd name="connsiteX43" fmla="*/ 1031382 w 2621065"/>
              <a:gd name="connsiteY43" fmla="*/ 1948177 h 5144650"/>
              <a:gd name="connsiteX44" fmla="*/ 1031611 w 2621065"/>
              <a:gd name="connsiteY44" fmla="*/ 2064126 h 5144650"/>
              <a:gd name="connsiteX45" fmla="*/ 1043751 w 2621065"/>
              <a:gd name="connsiteY45" fmla="*/ 2210534 h 5144650"/>
              <a:gd name="connsiteX46" fmla="*/ 1055412 w 2621065"/>
              <a:gd name="connsiteY46" fmla="*/ 2309009 h 5144650"/>
              <a:gd name="connsiteX47" fmla="*/ 1077288 w 2621065"/>
              <a:gd name="connsiteY47" fmla="*/ 2438335 h 5144650"/>
              <a:gd name="connsiteX48" fmla="*/ 1095035 w 2621065"/>
              <a:gd name="connsiteY48" fmla="*/ 2483804 h 5144650"/>
              <a:gd name="connsiteX49" fmla="*/ 1084874 w 2621065"/>
              <a:gd name="connsiteY49" fmla="*/ 2535656 h 5144650"/>
              <a:gd name="connsiteX50" fmla="*/ 1097340 w 2621065"/>
              <a:gd name="connsiteY50" fmla="*/ 2549509 h 5144650"/>
              <a:gd name="connsiteX51" fmla="*/ 1099771 w 2621065"/>
              <a:gd name="connsiteY51" fmla="*/ 2551770 h 5144650"/>
              <a:gd name="connsiteX52" fmla="*/ 1103350 w 2621065"/>
              <a:gd name="connsiteY52" fmla="*/ 2563634 h 5144650"/>
              <a:gd name="connsiteX53" fmla="*/ 1112049 w 2621065"/>
              <a:gd name="connsiteY53" fmla="*/ 2563454 h 5144650"/>
              <a:gd name="connsiteX54" fmla="*/ 1127385 w 2621065"/>
              <a:gd name="connsiteY54" fmla="*/ 2601609 h 5144650"/>
              <a:gd name="connsiteX55" fmla="*/ 1139861 w 2621065"/>
              <a:gd name="connsiteY55" fmla="*/ 2713894 h 5144650"/>
              <a:gd name="connsiteX56" fmla="*/ 1152243 w 2621065"/>
              <a:gd name="connsiteY56" fmla="*/ 2778897 h 5144650"/>
              <a:gd name="connsiteX57" fmla="*/ 1164665 w 2621065"/>
              <a:gd name="connsiteY57" fmla="*/ 2800172 h 5144650"/>
              <a:gd name="connsiteX58" fmla="*/ 1176824 w 2621065"/>
              <a:gd name="connsiteY58" fmla="*/ 2832181 h 5144650"/>
              <a:gd name="connsiteX59" fmla="*/ 1204261 w 2621065"/>
              <a:gd name="connsiteY59" fmla="*/ 2886025 h 5144650"/>
              <a:gd name="connsiteX60" fmla="*/ 1256301 w 2621065"/>
              <a:gd name="connsiteY60" fmla="*/ 3039204 h 5144650"/>
              <a:gd name="connsiteX61" fmla="*/ 1282793 w 2621065"/>
              <a:gd name="connsiteY61" fmla="*/ 3166645 h 5144650"/>
              <a:gd name="connsiteX62" fmla="*/ 1353529 w 2621065"/>
              <a:gd name="connsiteY62" fmla="*/ 3266459 h 5144650"/>
              <a:gd name="connsiteX63" fmla="*/ 1443501 w 2621065"/>
              <a:gd name="connsiteY63" fmla="*/ 3351404 h 5144650"/>
              <a:gd name="connsiteX64" fmla="*/ 1502378 w 2621065"/>
              <a:gd name="connsiteY64" fmla="*/ 3451792 h 5144650"/>
              <a:gd name="connsiteX65" fmla="*/ 1608347 w 2621065"/>
              <a:gd name="connsiteY65" fmla="*/ 3567627 h 5144650"/>
              <a:gd name="connsiteX66" fmla="*/ 1672750 w 2621065"/>
              <a:gd name="connsiteY66" fmla="*/ 3660473 h 5144650"/>
              <a:gd name="connsiteX67" fmla="*/ 1674801 w 2621065"/>
              <a:gd name="connsiteY67" fmla="*/ 3660727 h 5144650"/>
              <a:gd name="connsiteX68" fmla="*/ 1684280 w 2621065"/>
              <a:gd name="connsiteY68" fmla="*/ 3674236 h 5144650"/>
              <a:gd name="connsiteX69" fmla="*/ 1683297 w 2621065"/>
              <a:gd name="connsiteY69" fmla="*/ 3680606 h 5144650"/>
              <a:gd name="connsiteX70" fmla="*/ 1688840 w 2621065"/>
              <a:gd name="connsiteY70" fmla="*/ 3690943 h 5144650"/>
              <a:gd name="connsiteX71" fmla="*/ 1697179 w 2621065"/>
              <a:gd name="connsiteY71" fmla="*/ 3714191 h 5144650"/>
              <a:gd name="connsiteX72" fmla="*/ 1812095 w 2621065"/>
              <a:gd name="connsiteY72" fmla="*/ 3794363 h 5144650"/>
              <a:gd name="connsiteX73" fmla="*/ 1816185 w 2621065"/>
              <a:gd name="connsiteY73" fmla="*/ 3800123 h 5144650"/>
              <a:gd name="connsiteX74" fmla="*/ 1816532 w 2621065"/>
              <a:gd name="connsiteY74" fmla="*/ 3799958 h 5144650"/>
              <a:gd name="connsiteX75" fmla="*/ 1821367 w 2621065"/>
              <a:gd name="connsiteY75" fmla="*/ 3805472 h 5144650"/>
              <a:gd name="connsiteX76" fmla="*/ 1823645 w 2621065"/>
              <a:gd name="connsiteY76" fmla="*/ 3810629 h 5144650"/>
              <a:gd name="connsiteX77" fmla="*/ 1831583 w 2621065"/>
              <a:gd name="connsiteY77" fmla="*/ 3821804 h 5144650"/>
              <a:gd name="connsiteX78" fmla="*/ 1836058 w 2621065"/>
              <a:gd name="connsiteY78" fmla="*/ 3823774 h 5144650"/>
              <a:gd name="connsiteX79" fmla="*/ 1840351 w 2621065"/>
              <a:gd name="connsiteY79" fmla="*/ 3821849 h 5144650"/>
              <a:gd name="connsiteX80" fmla="*/ 1864422 w 2621065"/>
              <a:gd name="connsiteY80" fmla="*/ 3834579 h 5144650"/>
              <a:gd name="connsiteX81" fmla="*/ 1923433 w 2621065"/>
              <a:gd name="connsiteY81" fmla="*/ 3982033 h 5144650"/>
              <a:gd name="connsiteX82" fmla="*/ 1980841 w 2621065"/>
              <a:gd name="connsiteY82" fmla="*/ 4057389 h 5144650"/>
              <a:gd name="connsiteX83" fmla="*/ 2024665 w 2621065"/>
              <a:gd name="connsiteY83" fmla="*/ 4118801 h 5144650"/>
              <a:gd name="connsiteX84" fmla="*/ 2072486 w 2621065"/>
              <a:gd name="connsiteY84" fmla="*/ 4180983 h 5144650"/>
              <a:gd name="connsiteX85" fmla="*/ 2102842 w 2621065"/>
              <a:gd name="connsiteY85" fmla="*/ 4242051 h 5144650"/>
              <a:gd name="connsiteX86" fmla="*/ 2090319 w 2621065"/>
              <a:gd name="connsiteY86" fmla="*/ 4351530 h 5144650"/>
              <a:gd name="connsiteX87" fmla="*/ 2109385 w 2621065"/>
              <a:gd name="connsiteY87" fmla="*/ 4438467 h 5144650"/>
              <a:gd name="connsiteX88" fmla="*/ 2204194 w 2621065"/>
              <a:gd name="connsiteY88" fmla="*/ 4542946 h 5144650"/>
              <a:gd name="connsiteX89" fmla="*/ 2237258 w 2621065"/>
              <a:gd name="connsiteY89" fmla="*/ 4638702 h 5144650"/>
              <a:gd name="connsiteX90" fmla="*/ 2313109 w 2621065"/>
              <a:gd name="connsiteY90" fmla="*/ 4699429 h 5144650"/>
              <a:gd name="connsiteX91" fmla="*/ 2437986 w 2621065"/>
              <a:gd name="connsiteY91" fmla="*/ 4815024 h 5144650"/>
              <a:gd name="connsiteX92" fmla="*/ 2466665 w 2621065"/>
              <a:gd name="connsiteY92" fmla="*/ 4853969 h 5144650"/>
              <a:gd name="connsiteX93" fmla="*/ 2469772 w 2621065"/>
              <a:gd name="connsiteY93" fmla="*/ 4906386 h 5144650"/>
              <a:gd name="connsiteX94" fmla="*/ 2485381 w 2621065"/>
              <a:gd name="connsiteY94" fmla="*/ 4916393 h 5144650"/>
              <a:gd name="connsiteX95" fmla="*/ 2494775 w 2621065"/>
              <a:gd name="connsiteY95" fmla="*/ 4928363 h 5144650"/>
              <a:gd name="connsiteX96" fmla="*/ 2503199 w 2621065"/>
              <a:gd name="connsiteY96" fmla="*/ 4925898 h 5144650"/>
              <a:gd name="connsiteX97" fmla="*/ 2517652 w 2621065"/>
              <a:gd name="connsiteY97" fmla="*/ 4937733 h 5144650"/>
              <a:gd name="connsiteX98" fmla="*/ 2527697 w 2621065"/>
              <a:gd name="connsiteY98" fmla="*/ 4958461 h 5144650"/>
              <a:gd name="connsiteX99" fmla="*/ 2567995 w 2621065"/>
              <a:gd name="connsiteY99" fmla="*/ 5062892 h 5144650"/>
              <a:gd name="connsiteX100" fmla="*/ 2596347 w 2621065"/>
              <a:gd name="connsiteY100" fmla="*/ 5121988 h 5144650"/>
              <a:gd name="connsiteX101" fmla="*/ 2613775 w 2621065"/>
              <a:gd name="connsiteY101" fmla="*/ 5139128 h 5144650"/>
              <a:gd name="connsiteX102" fmla="*/ 2621065 w 2621065"/>
              <a:gd name="connsiteY102" fmla="*/ 5144650 h 5144650"/>
              <a:gd name="connsiteX103" fmla="*/ 0 w 2621065"/>
              <a:gd name="connsiteY103" fmla="*/ 5144650 h 5144650"/>
              <a:gd name="connsiteX104" fmla="*/ 0 w 2621065"/>
              <a:gd name="connsiteY104" fmla="*/ 0 h 5144650"/>
              <a:gd name="connsiteX0" fmla="*/ 0 w 2621065"/>
              <a:gd name="connsiteY0" fmla="*/ 0 h 5144650"/>
              <a:gd name="connsiteX1" fmla="*/ 245438 w 2621065"/>
              <a:gd name="connsiteY1" fmla="*/ 268808 h 5144650"/>
              <a:gd name="connsiteX2" fmla="*/ 252687 w 2621065"/>
              <a:gd name="connsiteY2" fmla="*/ 292650 h 5144650"/>
              <a:gd name="connsiteX3" fmla="*/ 270361 w 2621065"/>
              <a:gd name="connsiteY3" fmla="*/ 304212 h 5144650"/>
              <a:gd name="connsiteX4" fmla="*/ 272327 w 2621065"/>
              <a:gd name="connsiteY4" fmla="*/ 324001 h 5144650"/>
              <a:gd name="connsiteX5" fmla="*/ 272077 w 2621065"/>
              <a:gd name="connsiteY5" fmla="*/ 327214 h 5144650"/>
              <a:gd name="connsiteX6" fmla="*/ 295110 w 2621065"/>
              <a:gd name="connsiteY6" fmla="*/ 357098 h 5144650"/>
              <a:gd name="connsiteX7" fmla="*/ 296727 w 2621065"/>
              <a:gd name="connsiteY7" fmla="*/ 371749 h 5144650"/>
              <a:gd name="connsiteX8" fmla="*/ 332716 w 2621065"/>
              <a:gd name="connsiteY8" fmla="*/ 440404 h 5144650"/>
              <a:gd name="connsiteX9" fmla="*/ 342633 w 2621065"/>
              <a:gd name="connsiteY9" fmla="*/ 459903 h 5144650"/>
              <a:gd name="connsiteX10" fmla="*/ 357304 w 2621065"/>
              <a:gd name="connsiteY10" fmla="*/ 470524 h 5144650"/>
              <a:gd name="connsiteX11" fmla="*/ 366064 w 2621065"/>
              <a:gd name="connsiteY11" fmla="*/ 467634 h 5144650"/>
              <a:gd name="connsiteX12" fmla="*/ 372502 w 2621065"/>
              <a:gd name="connsiteY12" fmla="*/ 477374 h 5144650"/>
              <a:gd name="connsiteX13" fmla="*/ 375501 w 2621065"/>
              <a:gd name="connsiteY13" fmla="*/ 478682 h 5144650"/>
              <a:gd name="connsiteX14" fmla="*/ 419128 w 2621065"/>
              <a:gd name="connsiteY14" fmla="*/ 557106 h 5144650"/>
              <a:gd name="connsiteX15" fmla="*/ 467073 w 2621065"/>
              <a:gd name="connsiteY15" fmla="*/ 632313 h 5144650"/>
              <a:gd name="connsiteX16" fmla="*/ 490229 w 2621065"/>
              <a:gd name="connsiteY16" fmla="*/ 751490 h 5144650"/>
              <a:gd name="connsiteX17" fmla="*/ 516935 w 2621065"/>
              <a:gd name="connsiteY17" fmla="*/ 799823 h 5144650"/>
              <a:gd name="connsiteX18" fmla="*/ 542847 w 2621065"/>
              <a:gd name="connsiteY18" fmla="*/ 848761 h 5144650"/>
              <a:gd name="connsiteX19" fmla="*/ 572074 w 2621065"/>
              <a:gd name="connsiteY19" fmla="*/ 958725 h 5144650"/>
              <a:gd name="connsiteX20" fmla="*/ 620598 w 2621065"/>
              <a:gd name="connsiteY20" fmla="*/ 1033391 h 5144650"/>
              <a:gd name="connsiteX21" fmla="*/ 632660 w 2621065"/>
              <a:gd name="connsiteY21" fmla="*/ 1112764 h 5144650"/>
              <a:gd name="connsiteX22" fmla="*/ 634562 w 2621065"/>
              <a:gd name="connsiteY22" fmla="*/ 1113550 h 5144650"/>
              <a:gd name="connsiteX23" fmla="*/ 640269 w 2621065"/>
              <a:gd name="connsiteY23" fmla="*/ 1129199 h 5144650"/>
              <a:gd name="connsiteX24" fmla="*/ 637728 w 2621065"/>
              <a:gd name="connsiteY24" fmla="*/ 1135143 h 5144650"/>
              <a:gd name="connsiteX25" fmla="*/ 687640 w 2621065"/>
              <a:gd name="connsiteY25" fmla="*/ 1174841 h 5144650"/>
              <a:gd name="connsiteX26" fmla="*/ 724323 w 2621065"/>
              <a:gd name="connsiteY26" fmla="*/ 1244103 h 5144650"/>
              <a:gd name="connsiteX27" fmla="*/ 732765 w 2621065"/>
              <a:gd name="connsiteY27" fmla="*/ 1279809 h 5144650"/>
              <a:gd name="connsiteX28" fmla="*/ 735243 w 2621065"/>
              <a:gd name="connsiteY28" fmla="*/ 1286495 h 5144650"/>
              <a:gd name="connsiteX29" fmla="*/ 735618 w 2621065"/>
              <a:gd name="connsiteY29" fmla="*/ 1286424 h 5144650"/>
              <a:gd name="connsiteX30" fmla="*/ 738875 w 2621065"/>
              <a:gd name="connsiteY30" fmla="*/ 1293066 h 5144650"/>
              <a:gd name="connsiteX31" fmla="*/ 739767 w 2621065"/>
              <a:gd name="connsiteY31" fmla="*/ 1298687 h 5144650"/>
              <a:gd name="connsiteX32" fmla="*/ 744578 w 2621065"/>
              <a:gd name="connsiteY32" fmla="*/ 1311657 h 5144650"/>
              <a:gd name="connsiteX33" fmla="*/ 748379 w 2621065"/>
              <a:gd name="connsiteY33" fmla="*/ 1314753 h 5144650"/>
              <a:gd name="connsiteX34" fmla="*/ 752978 w 2621065"/>
              <a:gd name="connsiteY34" fmla="*/ 1314010 h 5144650"/>
              <a:gd name="connsiteX35" fmla="*/ 752978 w 2621065"/>
              <a:gd name="connsiteY35" fmla="*/ 1315472 h 5144650"/>
              <a:gd name="connsiteX36" fmla="*/ 772880 w 2621065"/>
              <a:gd name="connsiteY36" fmla="*/ 1332740 h 5144650"/>
              <a:gd name="connsiteX37" fmla="*/ 805255 w 2621065"/>
              <a:gd name="connsiteY37" fmla="*/ 1379426 h 5144650"/>
              <a:gd name="connsiteX38" fmla="*/ 861455 w 2621065"/>
              <a:gd name="connsiteY38" fmla="*/ 1487793 h 5144650"/>
              <a:gd name="connsiteX39" fmla="*/ 889172 w 2621065"/>
              <a:gd name="connsiteY39" fmla="*/ 1589794 h 5144650"/>
              <a:gd name="connsiteX40" fmla="*/ 937443 w 2621065"/>
              <a:gd name="connsiteY40" fmla="*/ 1698307 h 5144650"/>
              <a:gd name="connsiteX41" fmla="*/ 974458 w 2621065"/>
              <a:gd name="connsiteY41" fmla="*/ 1768464 h 5144650"/>
              <a:gd name="connsiteX42" fmla="*/ 1013480 w 2621065"/>
              <a:gd name="connsiteY42" fmla="*/ 1853903 h 5144650"/>
              <a:gd name="connsiteX43" fmla="*/ 1031382 w 2621065"/>
              <a:gd name="connsiteY43" fmla="*/ 1948177 h 5144650"/>
              <a:gd name="connsiteX44" fmla="*/ 1031611 w 2621065"/>
              <a:gd name="connsiteY44" fmla="*/ 2064126 h 5144650"/>
              <a:gd name="connsiteX45" fmla="*/ 1043751 w 2621065"/>
              <a:gd name="connsiteY45" fmla="*/ 2210534 h 5144650"/>
              <a:gd name="connsiteX46" fmla="*/ 1055412 w 2621065"/>
              <a:gd name="connsiteY46" fmla="*/ 2309009 h 5144650"/>
              <a:gd name="connsiteX47" fmla="*/ 1077288 w 2621065"/>
              <a:gd name="connsiteY47" fmla="*/ 2438335 h 5144650"/>
              <a:gd name="connsiteX48" fmla="*/ 1095035 w 2621065"/>
              <a:gd name="connsiteY48" fmla="*/ 2483804 h 5144650"/>
              <a:gd name="connsiteX49" fmla="*/ 1084874 w 2621065"/>
              <a:gd name="connsiteY49" fmla="*/ 2535656 h 5144650"/>
              <a:gd name="connsiteX50" fmla="*/ 1097340 w 2621065"/>
              <a:gd name="connsiteY50" fmla="*/ 2549509 h 5144650"/>
              <a:gd name="connsiteX51" fmla="*/ 1099771 w 2621065"/>
              <a:gd name="connsiteY51" fmla="*/ 2551770 h 5144650"/>
              <a:gd name="connsiteX52" fmla="*/ 1103350 w 2621065"/>
              <a:gd name="connsiteY52" fmla="*/ 2563634 h 5144650"/>
              <a:gd name="connsiteX53" fmla="*/ 1112049 w 2621065"/>
              <a:gd name="connsiteY53" fmla="*/ 2563454 h 5144650"/>
              <a:gd name="connsiteX54" fmla="*/ 1127385 w 2621065"/>
              <a:gd name="connsiteY54" fmla="*/ 2601609 h 5144650"/>
              <a:gd name="connsiteX55" fmla="*/ 1139861 w 2621065"/>
              <a:gd name="connsiteY55" fmla="*/ 2713894 h 5144650"/>
              <a:gd name="connsiteX56" fmla="*/ 1152243 w 2621065"/>
              <a:gd name="connsiteY56" fmla="*/ 2778897 h 5144650"/>
              <a:gd name="connsiteX57" fmla="*/ 1164665 w 2621065"/>
              <a:gd name="connsiteY57" fmla="*/ 2800172 h 5144650"/>
              <a:gd name="connsiteX58" fmla="*/ 1176824 w 2621065"/>
              <a:gd name="connsiteY58" fmla="*/ 2832181 h 5144650"/>
              <a:gd name="connsiteX59" fmla="*/ 1204261 w 2621065"/>
              <a:gd name="connsiteY59" fmla="*/ 2886025 h 5144650"/>
              <a:gd name="connsiteX60" fmla="*/ 1256301 w 2621065"/>
              <a:gd name="connsiteY60" fmla="*/ 3039204 h 5144650"/>
              <a:gd name="connsiteX61" fmla="*/ 1282793 w 2621065"/>
              <a:gd name="connsiteY61" fmla="*/ 3166645 h 5144650"/>
              <a:gd name="connsiteX62" fmla="*/ 1353529 w 2621065"/>
              <a:gd name="connsiteY62" fmla="*/ 3266459 h 5144650"/>
              <a:gd name="connsiteX63" fmla="*/ 1443501 w 2621065"/>
              <a:gd name="connsiteY63" fmla="*/ 3351404 h 5144650"/>
              <a:gd name="connsiteX64" fmla="*/ 1502378 w 2621065"/>
              <a:gd name="connsiteY64" fmla="*/ 3451792 h 5144650"/>
              <a:gd name="connsiteX65" fmla="*/ 1608347 w 2621065"/>
              <a:gd name="connsiteY65" fmla="*/ 3567627 h 5144650"/>
              <a:gd name="connsiteX66" fmla="*/ 1672750 w 2621065"/>
              <a:gd name="connsiteY66" fmla="*/ 3660473 h 5144650"/>
              <a:gd name="connsiteX67" fmla="*/ 1674801 w 2621065"/>
              <a:gd name="connsiteY67" fmla="*/ 3660727 h 5144650"/>
              <a:gd name="connsiteX68" fmla="*/ 1684280 w 2621065"/>
              <a:gd name="connsiteY68" fmla="*/ 3674236 h 5144650"/>
              <a:gd name="connsiteX69" fmla="*/ 1683297 w 2621065"/>
              <a:gd name="connsiteY69" fmla="*/ 3680606 h 5144650"/>
              <a:gd name="connsiteX70" fmla="*/ 1688840 w 2621065"/>
              <a:gd name="connsiteY70" fmla="*/ 3690943 h 5144650"/>
              <a:gd name="connsiteX71" fmla="*/ 1697179 w 2621065"/>
              <a:gd name="connsiteY71" fmla="*/ 3714191 h 5144650"/>
              <a:gd name="connsiteX72" fmla="*/ 1812095 w 2621065"/>
              <a:gd name="connsiteY72" fmla="*/ 3794363 h 5144650"/>
              <a:gd name="connsiteX73" fmla="*/ 1816185 w 2621065"/>
              <a:gd name="connsiteY73" fmla="*/ 3800123 h 5144650"/>
              <a:gd name="connsiteX74" fmla="*/ 1816532 w 2621065"/>
              <a:gd name="connsiteY74" fmla="*/ 3799958 h 5144650"/>
              <a:gd name="connsiteX75" fmla="*/ 1821367 w 2621065"/>
              <a:gd name="connsiteY75" fmla="*/ 3805472 h 5144650"/>
              <a:gd name="connsiteX76" fmla="*/ 1823645 w 2621065"/>
              <a:gd name="connsiteY76" fmla="*/ 3810629 h 5144650"/>
              <a:gd name="connsiteX77" fmla="*/ 1831583 w 2621065"/>
              <a:gd name="connsiteY77" fmla="*/ 3821804 h 5144650"/>
              <a:gd name="connsiteX78" fmla="*/ 1836058 w 2621065"/>
              <a:gd name="connsiteY78" fmla="*/ 3823774 h 5144650"/>
              <a:gd name="connsiteX79" fmla="*/ 1840351 w 2621065"/>
              <a:gd name="connsiteY79" fmla="*/ 3821849 h 5144650"/>
              <a:gd name="connsiteX80" fmla="*/ 1857078 w 2621065"/>
              <a:gd name="connsiteY80" fmla="*/ 3885992 h 5144650"/>
              <a:gd name="connsiteX81" fmla="*/ 1923433 w 2621065"/>
              <a:gd name="connsiteY81" fmla="*/ 3982033 h 5144650"/>
              <a:gd name="connsiteX82" fmla="*/ 1980841 w 2621065"/>
              <a:gd name="connsiteY82" fmla="*/ 4057389 h 5144650"/>
              <a:gd name="connsiteX83" fmla="*/ 2024665 w 2621065"/>
              <a:gd name="connsiteY83" fmla="*/ 4118801 h 5144650"/>
              <a:gd name="connsiteX84" fmla="*/ 2072486 w 2621065"/>
              <a:gd name="connsiteY84" fmla="*/ 4180983 h 5144650"/>
              <a:gd name="connsiteX85" fmla="*/ 2102842 w 2621065"/>
              <a:gd name="connsiteY85" fmla="*/ 4242051 h 5144650"/>
              <a:gd name="connsiteX86" fmla="*/ 2090319 w 2621065"/>
              <a:gd name="connsiteY86" fmla="*/ 4351530 h 5144650"/>
              <a:gd name="connsiteX87" fmla="*/ 2109385 w 2621065"/>
              <a:gd name="connsiteY87" fmla="*/ 4438467 h 5144650"/>
              <a:gd name="connsiteX88" fmla="*/ 2204194 w 2621065"/>
              <a:gd name="connsiteY88" fmla="*/ 4542946 h 5144650"/>
              <a:gd name="connsiteX89" fmla="*/ 2237258 w 2621065"/>
              <a:gd name="connsiteY89" fmla="*/ 4638702 h 5144650"/>
              <a:gd name="connsiteX90" fmla="*/ 2313109 w 2621065"/>
              <a:gd name="connsiteY90" fmla="*/ 4699429 h 5144650"/>
              <a:gd name="connsiteX91" fmla="*/ 2437986 w 2621065"/>
              <a:gd name="connsiteY91" fmla="*/ 4815024 h 5144650"/>
              <a:gd name="connsiteX92" fmla="*/ 2466665 w 2621065"/>
              <a:gd name="connsiteY92" fmla="*/ 4853969 h 5144650"/>
              <a:gd name="connsiteX93" fmla="*/ 2469772 w 2621065"/>
              <a:gd name="connsiteY93" fmla="*/ 4906386 h 5144650"/>
              <a:gd name="connsiteX94" fmla="*/ 2485381 w 2621065"/>
              <a:gd name="connsiteY94" fmla="*/ 4916393 h 5144650"/>
              <a:gd name="connsiteX95" fmla="*/ 2494775 w 2621065"/>
              <a:gd name="connsiteY95" fmla="*/ 4928363 h 5144650"/>
              <a:gd name="connsiteX96" fmla="*/ 2503199 w 2621065"/>
              <a:gd name="connsiteY96" fmla="*/ 4925898 h 5144650"/>
              <a:gd name="connsiteX97" fmla="*/ 2517652 w 2621065"/>
              <a:gd name="connsiteY97" fmla="*/ 4937733 h 5144650"/>
              <a:gd name="connsiteX98" fmla="*/ 2527697 w 2621065"/>
              <a:gd name="connsiteY98" fmla="*/ 4958461 h 5144650"/>
              <a:gd name="connsiteX99" fmla="*/ 2567995 w 2621065"/>
              <a:gd name="connsiteY99" fmla="*/ 5062892 h 5144650"/>
              <a:gd name="connsiteX100" fmla="*/ 2596347 w 2621065"/>
              <a:gd name="connsiteY100" fmla="*/ 5121988 h 5144650"/>
              <a:gd name="connsiteX101" fmla="*/ 2613775 w 2621065"/>
              <a:gd name="connsiteY101" fmla="*/ 5139128 h 5144650"/>
              <a:gd name="connsiteX102" fmla="*/ 2621065 w 2621065"/>
              <a:gd name="connsiteY102" fmla="*/ 5144650 h 5144650"/>
              <a:gd name="connsiteX103" fmla="*/ 0 w 2621065"/>
              <a:gd name="connsiteY103" fmla="*/ 5144650 h 5144650"/>
              <a:gd name="connsiteX104" fmla="*/ 0 w 2621065"/>
              <a:gd name="connsiteY104" fmla="*/ 0 h 5144650"/>
              <a:gd name="connsiteX0" fmla="*/ 0 w 2621065"/>
              <a:gd name="connsiteY0" fmla="*/ 0 h 5144650"/>
              <a:gd name="connsiteX1" fmla="*/ 245438 w 2621065"/>
              <a:gd name="connsiteY1" fmla="*/ 268808 h 5144650"/>
              <a:gd name="connsiteX2" fmla="*/ 252687 w 2621065"/>
              <a:gd name="connsiteY2" fmla="*/ 292650 h 5144650"/>
              <a:gd name="connsiteX3" fmla="*/ 270361 w 2621065"/>
              <a:gd name="connsiteY3" fmla="*/ 304212 h 5144650"/>
              <a:gd name="connsiteX4" fmla="*/ 272327 w 2621065"/>
              <a:gd name="connsiteY4" fmla="*/ 324001 h 5144650"/>
              <a:gd name="connsiteX5" fmla="*/ 272077 w 2621065"/>
              <a:gd name="connsiteY5" fmla="*/ 327214 h 5144650"/>
              <a:gd name="connsiteX6" fmla="*/ 295110 w 2621065"/>
              <a:gd name="connsiteY6" fmla="*/ 357098 h 5144650"/>
              <a:gd name="connsiteX7" fmla="*/ 296727 w 2621065"/>
              <a:gd name="connsiteY7" fmla="*/ 371749 h 5144650"/>
              <a:gd name="connsiteX8" fmla="*/ 332716 w 2621065"/>
              <a:gd name="connsiteY8" fmla="*/ 440404 h 5144650"/>
              <a:gd name="connsiteX9" fmla="*/ 342633 w 2621065"/>
              <a:gd name="connsiteY9" fmla="*/ 459903 h 5144650"/>
              <a:gd name="connsiteX10" fmla="*/ 357304 w 2621065"/>
              <a:gd name="connsiteY10" fmla="*/ 470524 h 5144650"/>
              <a:gd name="connsiteX11" fmla="*/ 366064 w 2621065"/>
              <a:gd name="connsiteY11" fmla="*/ 467634 h 5144650"/>
              <a:gd name="connsiteX12" fmla="*/ 372502 w 2621065"/>
              <a:gd name="connsiteY12" fmla="*/ 477374 h 5144650"/>
              <a:gd name="connsiteX13" fmla="*/ 375501 w 2621065"/>
              <a:gd name="connsiteY13" fmla="*/ 478682 h 5144650"/>
              <a:gd name="connsiteX14" fmla="*/ 419128 w 2621065"/>
              <a:gd name="connsiteY14" fmla="*/ 557106 h 5144650"/>
              <a:gd name="connsiteX15" fmla="*/ 467073 w 2621065"/>
              <a:gd name="connsiteY15" fmla="*/ 632313 h 5144650"/>
              <a:gd name="connsiteX16" fmla="*/ 490229 w 2621065"/>
              <a:gd name="connsiteY16" fmla="*/ 751490 h 5144650"/>
              <a:gd name="connsiteX17" fmla="*/ 516935 w 2621065"/>
              <a:gd name="connsiteY17" fmla="*/ 799823 h 5144650"/>
              <a:gd name="connsiteX18" fmla="*/ 542847 w 2621065"/>
              <a:gd name="connsiteY18" fmla="*/ 848761 h 5144650"/>
              <a:gd name="connsiteX19" fmla="*/ 572074 w 2621065"/>
              <a:gd name="connsiteY19" fmla="*/ 958725 h 5144650"/>
              <a:gd name="connsiteX20" fmla="*/ 620598 w 2621065"/>
              <a:gd name="connsiteY20" fmla="*/ 1033391 h 5144650"/>
              <a:gd name="connsiteX21" fmla="*/ 632660 w 2621065"/>
              <a:gd name="connsiteY21" fmla="*/ 1112764 h 5144650"/>
              <a:gd name="connsiteX22" fmla="*/ 634562 w 2621065"/>
              <a:gd name="connsiteY22" fmla="*/ 1113550 h 5144650"/>
              <a:gd name="connsiteX23" fmla="*/ 640269 w 2621065"/>
              <a:gd name="connsiteY23" fmla="*/ 1129199 h 5144650"/>
              <a:gd name="connsiteX24" fmla="*/ 637728 w 2621065"/>
              <a:gd name="connsiteY24" fmla="*/ 1135143 h 5144650"/>
              <a:gd name="connsiteX25" fmla="*/ 687640 w 2621065"/>
              <a:gd name="connsiteY25" fmla="*/ 1174841 h 5144650"/>
              <a:gd name="connsiteX26" fmla="*/ 724323 w 2621065"/>
              <a:gd name="connsiteY26" fmla="*/ 1244103 h 5144650"/>
              <a:gd name="connsiteX27" fmla="*/ 732765 w 2621065"/>
              <a:gd name="connsiteY27" fmla="*/ 1279809 h 5144650"/>
              <a:gd name="connsiteX28" fmla="*/ 735243 w 2621065"/>
              <a:gd name="connsiteY28" fmla="*/ 1286495 h 5144650"/>
              <a:gd name="connsiteX29" fmla="*/ 735618 w 2621065"/>
              <a:gd name="connsiteY29" fmla="*/ 1286424 h 5144650"/>
              <a:gd name="connsiteX30" fmla="*/ 738875 w 2621065"/>
              <a:gd name="connsiteY30" fmla="*/ 1293066 h 5144650"/>
              <a:gd name="connsiteX31" fmla="*/ 739767 w 2621065"/>
              <a:gd name="connsiteY31" fmla="*/ 1298687 h 5144650"/>
              <a:gd name="connsiteX32" fmla="*/ 744578 w 2621065"/>
              <a:gd name="connsiteY32" fmla="*/ 1311657 h 5144650"/>
              <a:gd name="connsiteX33" fmla="*/ 748379 w 2621065"/>
              <a:gd name="connsiteY33" fmla="*/ 1314753 h 5144650"/>
              <a:gd name="connsiteX34" fmla="*/ 752978 w 2621065"/>
              <a:gd name="connsiteY34" fmla="*/ 1314010 h 5144650"/>
              <a:gd name="connsiteX35" fmla="*/ 752978 w 2621065"/>
              <a:gd name="connsiteY35" fmla="*/ 1315472 h 5144650"/>
              <a:gd name="connsiteX36" fmla="*/ 772880 w 2621065"/>
              <a:gd name="connsiteY36" fmla="*/ 1332740 h 5144650"/>
              <a:gd name="connsiteX37" fmla="*/ 805255 w 2621065"/>
              <a:gd name="connsiteY37" fmla="*/ 1379426 h 5144650"/>
              <a:gd name="connsiteX38" fmla="*/ 861455 w 2621065"/>
              <a:gd name="connsiteY38" fmla="*/ 1487793 h 5144650"/>
              <a:gd name="connsiteX39" fmla="*/ 889172 w 2621065"/>
              <a:gd name="connsiteY39" fmla="*/ 1589794 h 5144650"/>
              <a:gd name="connsiteX40" fmla="*/ 937443 w 2621065"/>
              <a:gd name="connsiteY40" fmla="*/ 1698307 h 5144650"/>
              <a:gd name="connsiteX41" fmla="*/ 974458 w 2621065"/>
              <a:gd name="connsiteY41" fmla="*/ 1768464 h 5144650"/>
              <a:gd name="connsiteX42" fmla="*/ 1013480 w 2621065"/>
              <a:gd name="connsiteY42" fmla="*/ 1853903 h 5144650"/>
              <a:gd name="connsiteX43" fmla="*/ 1031382 w 2621065"/>
              <a:gd name="connsiteY43" fmla="*/ 1948177 h 5144650"/>
              <a:gd name="connsiteX44" fmla="*/ 1031611 w 2621065"/>
              <a:gd name="connsiteY44" fmla="*/ 2064126 h 5144650"/>
              <a:gd name="connsiteX45" fmla="*/ 1043751 w 2621065"/>
              <a:gd name="connsiteY45" fmla="*/ 2210534 h 5144650"/>
              <a:gd name="connsiteX46" fmla="*/ 1055412 w 2621065"/>
              <a:gd name="connsiteY46" fmla="*/ 2309009 h 5144650"/>
              <a:gd name="connsiteX47" fmla="*/ 1077288 w 2621065"/>
              <a:gd name="connsiteY47" fmla="*/ 2438335 h 5144650"/>
              <a:gd name="connsiteX48" fmla="*/ 1095035 w 2621065"/>
              <a:gd name="connsiteY48" fmla="*/ 2483804 h 5144650"/>
              <a:gd name="connsiteX49" fmla="*/ 1084874 w 2621065"/>
              <a:gd name="connsiteY49" fmla="*/ 2535656 h 5144650"/>
              <a:gd name="connsiteX50" fmla="*/ 1097340 w 2621065"/>
              <a:gd name="connsiteY50" fmla="*/ 2549509 h 5144650"/>
              <a:gd name="connsiteX51" fmla="*/ 1099771 w 2621065"/>
              <a:gd name="connsiteY51" fmla="*/ 2551770 h 5144650"/>
              <a:gd name="connsiteX52" fmla="*/ 1103350 w 2621065"/>
              <a:gd name="connsiteY52" fmla="*/ 2563634 h 5144650"/>
              <a:gd name="connsiteX53" fmla="*/ 1112049 w 2621065"/>
              <a:gd name="connsiteY53" fmla="*/ 2563454 h 5144650"/>
              <a:gd name="connsiteX54" fmla="*/ 1127385 w 2621065"/>
              <a:gd name="connsiteY54" fmla="*/ 2601609 h 5144650"/>
              <a:gd name="connsiteX55" fmla="*/ 1139861 w 2621065"/>
              <a:gd name="connsiteY55" fmla="*/ 2713894 h 5144650"/>
              <a:gd name="connsiteX56" fmla="*/ 1152243 w 2621065"/>
              <a:gd name="connsiteY56" fmla="*/ 2778897 h 5144650"/>
              <a:gd name="connsiteX57" fmla="*/ 1164665 w 2621065"/>
              <a:gd name="connsiteY57" fmla="*/ 2800172 h 5144650"/>
              <a:gd name="connsiteX58" fmla="*/ 1176824 w 2621065"/>
              <a:gd name="connsiteY58" fmla="*/ 2832181 h 5144650"/>
              <a:gd name="connsiteX59" fmla="*/ 1204261 w 2621065"/>
              <a:gd name="connsiteY59" fmla="*/ 2886025 h 5144650"/>
              <a:gd name="connsiteX60" fmla="*/ 1256301 w 2621065"/>
              <a:gd name="connsiteY60" fmla="*/ 3039204 h 5144650"/>
              <a:gd name="connsiteX61" fmla="*/ 1282793 w 2621065"/>
              <a:gd name="connsiteY61" fmla="*/ 3166645 h 5144650"/>
              <a:gd name="connsiteX62" fmla="*/ 1353529 w 2621065"/>
              <a:gd name="connsiteY62" fmla="*/ 3266459 h 5144650"/>
              <a:gd name="connsiteX63" fmla="*/ 1443501 w 2621065"/>
              <a:gd name="connsiteY63" fmla="*/ 3351404 h 5144650"/>
              <a:gd name="connsiteX64" fmla="*/ 1502378 w 2621065"/>
              <a:gd name="connsiteY64" fmla="*/ 3451792 h 5144650"/>
              <a:gd name="connsiteX65" fmla="*/ 1608347 w 2621065"/>
              <a:gd name="connsiteY65" fmla="*/ 3567627 h 5144650"/>
              <a:gd name="connsiteX66" fmla="*/ 1672750 w 2621065"/>
              <a:gd name="connsiteY66" fmla="*/ 3660473 h 5144650"/>
              <a:gd name="connsiteX67" fmla="*/ 1674801 w 2621065"/>
              <a:gd name="connsiteY67" fmla="*/ 3660727 h 5144650"/>
              <a:gd name="connsiteX68" fmla="*/ 1684280 w 2621065"/>
              <a:gd name="connsiteY68" fmla="*/ 3674236 h 5144650"/>
              <a:gd name="connsiteX69" fmla="*/ 1683297 w 2621065"/>
              <a:gd name="connsiteY69" fmla="*/ 3680606 h 5144650"/>
              <a:gd name="connsiteX70" fmla="*/ 1688840 w 2621065"/>
              <a:gd name="connsiteY70" fmla="*/ 3690943 h 5144650"/>
              <a:gd name="connsiteX71" fmla="*/ 1697179 w 2621065"/>
              <a:gd name="connsiteY71" fmla="*/ 3714191 h 5144650"/>
              <a:gd name="connsiteX72" fmla="*/ 1812095 w 2621065"/>
              <a:gd name="connsiteY72" fmla="*/ 3794363 h 5144650"/>
              <a:gd name="connsiteX73" fmla="*/ 1816185 w 2621065"/>
              <a:gd name="connsiteY73" fmla="*/ 3800123 h 5144650"/>
              <a:gd name="connsiteX74" fmla="*/ 1816532 w 2621065"/>
              <a:gd name="connsiteY74" fmla="*/ 3799958 h 5144650"/>
              <a:gd name="connsiteX75" fmla="*/ 1821367 w 2621065"/>
              <a:gd name="connsiteY75" fmla="*/ 3805472 h 5144650"/>
              <a:gd name="connsiteX76" fmla="*/ 1823645 w 2621065"/>
              <a:gd name="connsiteY76" fmla="*/ 3810629 h 5144650"/>
              <a:gd name="connsiteX77" fmla="*/ 1831583 w 2621065"/>
              <a:gd name="connsiteY77" fmla="*/ 3821804 h 5144650"/>
              <a:gd name="connsiteX78" fmla="*/ 1836058 w 2621065"/>
              <a:gd name="connsiteY78" fmla="*/ 3823774 h 5144650"/>
              <a:gd name="connsiteX79" fmla="*/ 1840351 w 2621065"/>
              <a:gd name="connsiteY79" fmla="*/ 3807160 h 5144650"/>
              <a:gd name="connsiteX80" fmla="*/ 1857078 w 2621065"/>
              <a:gd name="connsiteY80" fmla="*/ 3885992 h 5144650"/>
              <a:gd name="connsiteX81" fmla="*/ 1923433 w 2621065"/>
              <a:gd name="connsiteY81" fmla="*/ 3982033 h 5144650"/>
              <a:gd name="connsiteX82" fmla="*/ 1980841 w 2621065"/>
              <a:gd name="connsiteY82" fmla="*/ 4057389 h 5144650"/>
              <a:gd name="connsiteX83" fmla="*/ 2024665 w 2621065"/>
              <a:gd name="connsiteY83" fmla="*/ 4118801 h 5144650"/>
              <a:gd name="connsiteX84" fmla="*/ 2072486 w 2621065"/>
              <a:gd name="connsiteY84" fmla="*/ 4180983 h 5144650"/>
              <a:gd name="connsiteX85" fmla="*/ 2102842 w 2621065"/>
              <a:gd name="connsiteY85" fmla="*/ 4242051 h 5144650"/>
              <a:gd name="connsiteX86" fmla="*/ 2090319 w 2621065"/>
              <a:gd name="connsiteY86" fmla="*/ 4351530 h 5144650"/>
              <a:gd name="connsiteX87" fmla="*/ 2109385 w 2621065"/>
              <a:gd name="connsiteY87" fmla="*/ 4438467 h 5144650"/>
              <a:gd name="connsiteX88" fmla="*/ 2204194 w 2621065"/>
              <a:gd name="connsiteY88" fmla="*/ 4542946 h 5144650"/>
              <a:gd name="connsiteX89" fmla="*/ 2237258 w 2621065"/>
              <a:gd name="connsiteY89" fmla="*/ 4638702 h 5144650"/>
              <a:gd name="connsiteX90" fmla="*/ 2313109 w 2621065"/>
              <a:gd name="connsiteY90" fmla="*/ 4699429 h 5144650"/>
              <a:gd name="connsiteX91" fmla="*/ 2437986 w 2621065"/>
              <a:gd name="connsiteY91" fmla="*/ 4815024 h 5144650"/>
              <a:gd name="connsiteX92" fmla="*/ 2466665 w 2621065"/>
              <a:gd name="connsiteY92" fmla="*/ 4853969 h 5144650"/>
              <a:gd name="connsiteX93" fmla="*/ 2469772 w 2621065"/>
              <a:gd name="connsiteY93" fmla="*/ 4906386 h 5144650"/>
              <a:gd name="connsiteX94" fmla="*/ 2485381 w 2621065"/>
              <a:gd name="connsiteY94" fmla="*/ 4916393 h 5144650"/>
              <a:gd name="connsiteX95" fmla="*/ 2494775 w 2621065"/>
              <a:gd name="connsiteY95" fmla="*/ 4928363 h 5144650"/>
              <a:gd name="connsiteX96" fmla="*/ 2503199 w 2621065"/>
              <a:gd name="connsiteY96" fmla="*/ 4925898 h 5144650"/>
              <a:gd name="connsiteX97" fmla="*/ 2517652 w 2621065"/>
              <a:gd name="connsiteY97" fmla="*/ 4937733 h 5144650"/>
              <a:gd name="connsiteX98" fmla="*/ 2527697 w 2621065"/>
              <a:gd name="connsiteY98" fmla="*/ 4958461 h 5144650"/>
              <a:gd name="connsiteX99" fmla="*/ 2567995 w 2621065"/>
              <a:gd name="connsiteY99" fmla="*/ 5062892 h 5144650"/>
              <a:gd name="connsiteX100" fmla="*/ 2596347 w 2621065"/>
              <a:gd name="connsiteY100" fmla="*/ 5121988 h 5144650"/>
              <a:gd name="connsiteX101" fmla="*/ 2613775 w 2621065"/>
              <a:gd name="connsiteY101" fmla="*/ 5139128 h 5144650"/>
              <a:gd name="connsiteX102" fmla="*/ 2621065 w 2621065"/>
              <a:gd name="connsiteY102" fmla="*/ 5144650 h 5144650"/>
              <a:gd name="connsiteX103" fmla="*/ 0 w 2621065"/>
              <a:gd name="connsiteY103" fmla="*/ 5144650 h 5144650"/>
              <a:gd name="connsiteX104" fmla="*/ 0 w 2621065"/>
              <a:gd name="connsiteY104" fmla="*/ 0 h 5144650"/>
              <a:gd name="connsiteX0" fmla="*/ 0 w 2621065"/>
              <a:gd name="connsiteY0" fmla="*/ 0 h 5144650"/>
              <a:gd name="connsiteX1" fmla="*/ 245438 w 2621065"/>
              <a:gd name="connsiteY1" fmla="*/ 268808 h 5144650"/>
              <a:gd name="connsiteX2" fmla="*/ 252687 w 2621065"/>
              <a:gd name="connsiteY2" fmla="*/ 292650 h 5144650"/>
              <a:gd name="connsiteX3" fmla="*/ 270361 w 2621065"/>
              <a:gd name="connsiteY3" fmla="*/ 304212 h 5144650"/>
              <a:gd name="connsiteX4" fmla="*/ 272327 w 2621065"/>
              <a:gd name="connsiteY4" fmla="*/ 324001 h 5144650"/>
              <a:gd name="connsiteX5" fmla="*/ 272077 w 2621065"/>
              <a:gd name="connsiteY5" fmla="*/ 327214 h 5144650"/>
              <a:gd name="connsiteX6" fmla="*/ 295110 w 2621065"/>
              <a:gd name="connsiteY6" fmla="*/ 357098 h 5144650"/>
              <a:gd name="connsiteX7" fmla="*/ 296727 w 2621065"/>
              <a:gd name="connsiteY7" fmla="*/ 371749 h 5144650"/>
              <a:gd name="connsiteX8" fmla="*/ 332716 w 2621065"/>
              <a:gd name="connsiteY8" fmla="*/ 440404 h 5144650"/>
              <a:gd name="connsiteX9" fmla="*/ 342633 w 2621065"/>
              <a:gd name="connsiteY9" fmla="*/ 459903 h 5144650"/>
              <a:gd name="connsiteX10" fmla="*/ 357304 w 2621065"/>
              <a:gd name="connsiteY10" fmla="*/ 470524 h 5144650"/>
              <a:gd name="connsiteX11" fmla="*/ 366064 w 2621065"/>
              <a:gd name="connsiteY11" fmla="*/ 467634 h 5144650"/>
              <a:gd name="connsiteX12" fmla="*/ 372502 w 2621065"/>
              <a:gd name="connsiteY12" fmla="*/ 477374 h 5144650"/>
              <a:gd name="connsiteX13" fmla="*/ 375501 w 2621065"/>
              <a:gd name="connsiteY13" fmla="*/ 478682 h 5144650"/>
              <a:gd name="connsiteX14" fmla="*/ 419128 w 2621065"/>
              <a:gd name="connsiteY14" fmla="*/ 557106 h 5144650"/>
              <a:gd name="connsiteX15" fmla="*/ 467073 w 2621065"/>
              <a:gd name="connsiteY15" fmla="*/ 632313 h 5144650"/>
              <a:gd name="connsiteX16" fmla="*/ 490229 w 2621065"/>
              <a:gd name="connsiteY16" fmla="*/ 751490 h 5144650"/>
              <a:gd name="connsiteX17" fmla="*/ 516935 w 2621065"/>
              <a:gd name="connsiteY17" fmla="*/ 799823 h 5144650"/>
              <a:gd name="connsiteX18" fmla="*/ 542847 w 2621065"/>
              <a:gd name="connsiteY18" fmla="*/ 848761 h 5144650"/>
              <a:gd name="connsiteX19" fmla="*/ 572074 w 2621065"/>
              <a:gd name="connsiteY19" fmla="*/ 958725 h 5144650"/>
              <a:gd name="connsiteX20" fmla="*/ 620598 w 2621065"/>
              <a:gd name="connsiteY20" fmla="*/ 1033391 h 5144650"/>
              <a:gd name="connsiteX21" fmla="*/ 632660 w 2621065"/>
              <a:gd name="connsiteY21" fmla="*/ 1112764 h 5144650"/>
              <a:gd name="connsiteX22" fmla="*/ 634562 w 2621065"/>
              <a:gd name="connsiteY22" fmla="*/ 1113550 h 5144650"/>
              <a:gd name="connsiteX23" fmla="*/ 640269 w 2621065"/>
              <a:gd name="connsiteY23" fmla="*/ 1129199 h 5144650"/>
              <a:gd name="connsiteX24" fmla="*/ 637728 w 2621065"/>
              <a:gd name="connsiteY24" fmla="*/ 1135143 h 5144650"/>
              <a:gd name="connsiteX25" fmla="*/ 687640 w 2621065"/>
              <a:gd name="connsiteY25" fmla="*/ 1174841 h 5144650"/>
              <a:gd name="connsiteX26" fmla="*/ 724323 w 2621065"/>
              <a:gd name="connsiteY26" fmla="*/ 1244103 h 5144650"/>
              <a:gd name="connsiteX27" fmla="*/ 732765 w 2621065"/>
              <a:gd name="connsiteY27" fmla="*/ 1279809 h 5144650"/>
              <a:gd name="connsiteX28" fmla="*/ 735243 w 2621065"/>
              <a:gd name="connsiteY28" fmla="*/ 1286495 h 5144650"/>
              <a:gd name="connsiteX29" fmla="*/ 735618 w 2621065"/>
              <a:gd name="connsiteY29" fmla="*/ 1286424 h 5144650"/>
              <a:gd name="connsiteX30" fmla="*/ 738875 w 2621065"/>
              <a:gd name="connsiteY30" fmla="*/ 1293066 h 5144650"/>
              <a:gd name="connsiteX31" fmla="*/ 739767 w 2621065"/>
              <a:gd name="connsiteY31" fmla="*/ 1298687 h 5144650"/>
              <a:gd name="connsiteX32" fmla="*/ 744578 w 2621065"/>
              <a:gd name="connsiteY32" fmla="*/ 1311657 h 5144650"/>
              <a:gd name="connsiteX33" fmla="*/ 748379 w 2621065"/>
              <a:gd name="connsiteY33" fmla="*/ 1314753 h 5144650"/>
              <a:gd name="connsiteX34" fmla="*/ 752978 w 2621065"/>
              <a:gd name="connsiteY34" fmla="*/ 1314010 h 5144650"/>
              <a:gd name="connsiteX35" fmla="*/ 752978 w 2621065"/>
              <a:gd name="connsiteY35" fmla="*/ 1315472 h 5144650"/>
              <a:gd name="connsiteX36" fmla="*/ 772880 w 2621065"/>
              <a:gd name="connsiteY36" fmla="*/ 1332740 h 5144650"/>
              <a:gd name="connsiteX37" fmla="*/ 805255 w 2621065"/>
              <a:gd name="connsiteY37" fmla="*/ 1379426 h 5144650"/>
              <a:gd name="connsiteX38" fmla="*/ 861455 w 2621065"/>
              <a:gd name="connsiteY38" fmla="*/ 1487793 h 5144650"/>
              <a:gd name="connsiteX39" fmla="*/ 889172 w 2621065"/>
              <a:gd name="connsiteY39" fmla="*/ 1589794 h 5144650"/>
              <a:gd name="connsiteX40" fmla="*/ 937443 w 2621065"/>
              <a:gd name="connsiteY40" fmla="*/ 1698307 h 5144650"/>
              <a:gd name="connsiteX41" fmla="*/ 974458 w 2621065"/>
              <a:gd name="connsiteY41" fmla="*/ 1768464 h 5144650"/>
              <a:gd name="connsiteX42" fmla="*/ 1013480 w 2621065"/>
              <a:gd name="connsiteY42" fmla="*/ 1853903 h 5144650"/>
              <a:gd name="connsiteX43" fmla="*/ 1031382 w 2621065"/>
              <a:gd name="connsiteY43" fmla="*/ 1948177 h 5144650"/>
              <a:gd name="connsiteX44" fmla="*/ 1031611 w 2621065"/>
              <a:gd name="connsiteY44" fmla="*/ 2064126 h 5144650"/>
              <a:gd name="connsiteX45" fmla="*/ 1043751 w 2621065"/>
              <a:gd name="connsiteY45" fmla="*/ 2210534 h 5144650"/>
              <a:gd name="connsiteX46" fmla="*/ 1055412 w 2621065"/>
              <a:gd name="connsiteY46" fmla="*/ 2309009 h 5144650"/>
              <a:gd name="connsiteX47" fmla="*/ 1077288 w 2621065"/>
              <a:gd name="connsiteY47" fmla="*/ 2438335 h 5144650"/>
              <a:gd name="connsiteX48" fmla="*/ 1095035 w 2621065"/>
              <a:gd name="connsiteY48" fmla="*/ 2483804 h 5144650"/>
              <a:gd name="connsiteX49" fmla="*/ 1084874 w 2621065"/>
              <a:gd name="connsiteY49" fmla="*/ 2535656 h 5144650"/>
              <a:gd name="connsiteX50" fmla="*/ 1097340 w 2621065"/>
              <a:gd name="connsiteY50" fmla="*/ 2549509 h 5144650"/>
              <a:gd name="connsiteX51" fmla="*/ 1099771 w 2621065"/>
              <a:gd name="connsiteY51" fmla="*/ 2551770 h 5144650"/>
              <a:gd name="connsiteX52" fmla="*/ 1103350 w 2621065"/>
              <a:gd name="connsiteY52" fmla="*/ 2563634 h 5144650"/>
              <a:gd name="connsiteX53" fmla="*/ 1112049 w 2621065"/>
              <a:gd name="connsiteY53" fmla="*/ 2563454 h 5144650"/>
              <a:gd name="connsiteX54" fmla="*/ 1127385 w 2621065"/>
              <a:gd name="connsiteY54" fmla="*/ 2601609 h 5144650"/>
              <a:gd name="connsiteX55" fmla="*/ 1139861 w 2621065"/>
              <a:gd name="connsiteY55" fmla="*/ 2713894 h 5144650"/>
              <a:gd name="connsiteX56" fmla="*/ 1152243 w 2621065"/>
              <a:gd name="connsiteY56" fmla="*/ 2778897 h 5144650"/>
              <a:gd name="connsiteX57" fmla="*/ 1164665 w 2621065"/>
              <a:gd name="connsiteY57" fmla="*/ 2800172 h 5144650"/>
              <a:gd name="connsiteX58" fmla="*/ 1176824 w 2621065"/>
              <a:gd name="connsiteY58" fmla="*/ 2832181 h 5144650"/>
              <a:gd name="connsiteX59" fmla="*/ 1204261 w 2621065"/>
              <a:gd name="connsiteY59" fmla="*/ 2886025 h 5144650"/>
              <a:gd name="connsiteX60" fmla="*/ 1256301 w 2621065"/>
              <a:gd name="connsiteY60" fmla="*/ 3039204 h 5144650"/>
              <a:gd name="connsiteX61" fmla="*/ 1282793 w 2621065"/>
              <a:gd name="connsiteY61" fmla="*/ 3166645 h 5144650"/>
              <a:gd name="connsiteX62" fmla="*/ 1353529 w 2621065"/>
              <a:gd name="connsiteY62" fmla="*/ 3266459 h 5144650"/>
              <a:gd name="connsiteX63" fmla="*/ 1443501 w 2621065"/>
              <a:gd name="connsiteY63" fmla="*/ 3351404 h 5144650"/>
              <a:gd name="connsiteX64" fmla="*/ 1502378 w 2621065"/>
              <a:gd name="connsiteY64" fmla="*/ 3451792 h 5144650"/>
              <a:gd name="connsiteX65" fmla="*/ 1608347 w 2621065"/>
              <a:gd name="connsiteY65" fmla="*/ 3567627 h 5144650"/>
              <a:gd name="connsiteX66" fmla="*/ 1672750 w 2621065"/>
              <a:gd name="connsiteY66" fmla="*/ 3660473 h 5144650"/>
              <a:gd name="connsiteX67" fmla="*/ 1674801 w 2621065"/>
              <a:gd name="connsiteY67" fmla="*/ 3660727 h 5144650"/>
              <a:gd name="connsiteX68" fmla="*/ 1684280 w 2621065"/>
              <a:gd name="connsiteY68" fmla="*/ 3674236 h 5144650"/>
              <a:gd name="connsiteX69" fmla="*/ 1683297 w 2621065"/>
              <a:gd name="connsiteY69" fmla="*/ 3680606 h 5144650"/>
              <a:gd name="connsiteX70" fmla="*/ 1688840 w 2621065"/>
              <a:gd name="connsiteY70" fmla="*/ 3690943 h 5144650"/>
              <a:gd name="connsiteX71" fmla="*/ 1697179 w 2621065"/>
              <a:gd name="connsiteY71" fmla="*/ 3714191 h 5144650"/>
              <a:gd name="connsiteX72" fmla="*/ 1812095 w 2621065"/>
              <a:gd name="connsiteY72" fmla="*/ 3794363 h 5144650"/>
              <a:gd name="connsiteX73" fmla="*/ 1816185 w 2621065"/>
              <a:gd name="connsiteY73" fmla="*/ 3800123 h 5144650"/>
              <a:gd name="connsiteX74" fmla="*/ 1816532 w 2621065"/>
              <a:gd name="connsiteY74" fmla="*/ 3799958 h 5144650"/>
              <a:gd name="connsiteX75" fmla="*/ 1821367 w 2621065"/>
              <a:gd name="connsiteY75" fmla="*/ 3805472 h 5144650"/>
              <a:gd name="connsiteX76" fmla="*/ 1823645 w 2621065"/>
              <a:gd name="connsiteY76" fmla="*/ 3810629 h 5144650"/>
              <a:gd name="connsiteX77" fmla="*/ 1831583 w 2621065"/>
              <a:gd name="connsiteY77" fmla="*/ 3821804 h 5144650"/>
              <a:gd name="connsiteX78" fmla="*/ 1836058 w 2621065"/>
              <a:gd name="connsiteY78" fmla="*/ 3823774 h 5144650"/>
              <a:gd name="connsiteX79" fmla="*/ 1857078 w 2621065"/>
              <a:gd name="connsiteY79" fmla="*/ 3885992 h 5144650"/>
              <a:gd name="connsiteX80" fmla="*/ 1923433 w 2621065"/>
              <a:gd name="connsiteY80" fmla="*/ 3982033 h 5144650"/>
              <a:gd name="connsiteX81" fmla="*/ 1980841 w 2621065"/>
              <a:gd name="connsiteY81" fmla="*/ 4057389 h 5144650"/>
              <a:gd name="connsiteX82" fmla="*/ 2024665 w 2621065"/>
              <a:gd name="connsiteY82" fmla="*/ 4118801 h 5144650"/>
              <a:gd name="connsiteX83" fmla="*/ 2072486 w 2621065"/>
              <a:gd name="connsiteY83" fmla="*/ 4180983 h 5144650"/>
              <a:gd name="connsiteX84" fmla="*/ 2102842 w 2621065"/>
              <a:gd name="connsiteY84" fmla="*/ 4242051 h 5144650"/>
              <a:gd name="connsiteX85" fmla="*/ 2090319 w 2621065"/>
              <a:gd name="connsiteY85" fmla="*/ 4351530 h 5144650"/>
              <a:gd name="connsiteX86" fmla="*/ 2109385 w 2621065"/>
              <a:gd name="connsiteY86" fmla="*/ 4438467 h 5144650"/>
              <a:gd name="connsiteX87" fmla="*/ 2204194 w 2621065"/>
              <a:gd name="connsiteY87" fmla="*/ 4542946 h 5144650"/>
              <a:gd name="connsiteX88" fmla="*/ 2237258 w 2621065"/>
              <a:gd name="connsiteY88" fmla="*/ 4638702 h 5144650"/>
              <a:gd name="connsiteX89" fmla="*/ 2313109 w 2621065"/>
              <a:gd name="connsiteY89" fmla="*/ 4699429 h 5144650"/>
              <a:gd name="connsiteX90" fmla="*/ 2437986 w 2621065"/>
              <a:gd name="connsiteY90" fmla="*/ 4815024 h 5144650"/>
              <a:gd name="connsiteX91" fmla="*/ 2466665 w 2621065"/>
              <a:gd name="connsiteY91" fmla="*/ 4853969 h 5144650"/>
              <a:gd name="connsiteX92" fmla="*/ 2469772 w 2621065"/>
              <a:gd name="connsiteY92" fmla="*/ 4906386 h 5144650"/>
              <a:gd name="connsiteX93" fmla="*/ 2485381 w 2621065"/>
              <a:gd name="connsiteY93" fmla="*/ 4916393 h 5144650"/>
              <a:gd name="connsiteX94" fmla="*/ 2494775 w 2621065"/>
              <a:gd name="connsiteY94" fmla="*/ 4928363 h 5144650"/>
              <a:gd name="connsiteX95" fmla="*/ 2503199 w 2621065"/>
              <a:gd name="connsiteY95" fmla="*/ 4925898 h 5144650"/>
              <a:gd name="connsiteX96" fmla="*/ 2517652 w 2621065"/>
              <a:gd name="connsiteY96" fmla="*/ 4937733 h 5144650"/>
              <a:gd name="connsiteX97" fmla="*/ 2527697 w 2621065"/>
              <a:gd name="connsiteY97" fmla="*/ 4958461 h 5144650"/>
              <a:gd name="connsiteX98" fmla="*/ 2567995 w 2621065"/>
              <a:gd name="connsiteY98" fmla="*/ 5062892 h 5144650"/>
              <a:gd name="connsiteX99" fmla="*/ 2596347 w 2621065"/>
              <a:gd name="connsiteY99" fmla="*/ 5121988 h 5144650"/>
              <a:gd name="connsiteX100" fmla="*/ 2613775 w 2621065"/>
              <a:gd name="connsiteY100" fmla="*/ 5139128 h 5144650"/>
              <a:gd name="connsiteX101" fmla="*/ 2621065 w 2621065"/>
              <a:gd name="connsiteY101" fmla="*/ 5144650 h 5144650"/>
              <a:gd name="connsiteX102" fmla="*/ 0 w 2621065"/>
              <a:gd name="connsiteY102" fmla="*/ 5144650 h 5144650"/>
              <a:gd name="connsiteX103" fmla="*/ 0 w 2621065"/>
              <a:gd name="connsiteY103" fmla="*/ 0 h 5144650"/>
              <a:gd name="connsiteX0" fmla="*/ 0 w 2621065"/>
              <a:gd name="connsiteY0" fmla="*/ 0 h 5144650"/>
              <a:gd name="connsiteX1" fmla="*/ 245438 w 2621065"/>
              <a:gd name="connsiteY1" fmla="*/ 268808 h 5144650"/>
              <a:gd name="connsiteX2" fmla="*/ 252687 w 2621065"/>
              <a:gd name="connsiteY2" fmla="*/ 292650 h 5144650"/>
              <a:gd name="connsiteX3" fmla="*/ 270361 w 2621065"/>
              <a:gd name="connsiteY3" fmla="*/ 304212 h 5144650"/>
              <a:gd name="connsiteX4" fmla="*/ 272327 w 2621065"/>
              <a:gd name="connsiteY4" fmla="*/ 324001 h 5144650"/>
              <a:gd name="connsiteX5" fmla="*/ 272077 w 2621065"/>
              <a:gd name="connsiteY5" fmla="*/ 327214 h 5144650"/>
              <a:gd name="connsiteX6" fmla="*/ 295110 w 2621065"/>
              <a:gd name="connsiteY6" fmla="*/ 357098 h 5144650"/>
              <a:gd name="connsiteX7" fmla="*/ 296727 w 2621065"/>
              <a:gd name="connsiteY7" fmla="*/ 371749 h 5144650"/>
              <a:gd name="connsiteX8" fmla="*/ 332716 w 2621065"/>
              <a:gd name="connsiteY8" fmla="*/ 440404 h 5144650"/>
              <a:gd name="connsiteX9" fmla="*/ 342633 w 2621065"/>
              <a:gd name="connsiteY9" fmla="*/ 459903 h 5144650"/>
              <a:gd name="connsiteX10" fmla="*/ 357304 w 2621065"/>
              <a:gd name="connsiteY10" fmla="*/ 470524 h 5144650"/>
              <a:gd name="connsiteX11" fmla="*/ 366064 w 2621065"/>
              <a:gd name="connsiteY11" fmla="*/ 467634 h 5144650"/>
              <a:gd name="connsiteX12" fmla="*/ 372502 w 2621065"/>
              <a:gd name="connsiteY12" fmla="*/ 477374 h 5144650"/>
              <a:gd name="connsiteX13" fmla="*/ 375501 w 2621065"/>
              <a:gd name="connsiteY13" fmla="*/ 478682 h 5144650"/>
              <a:gd name="connsiteX14" fmla="*/ 419128 w 2621065"/>
              <a:gd name="connsiteY14" fmla="*/ 557106 h 5144650"/>
              <a:gd name="connsiteX15" fmla="*/ 467073 w 2621065"/>
              <a:gd name="connsiteY15" fmla="*/ 632313 h 5144650"/>
              <a:gd name="connsiteX16" fmla="*/ 490229 w 2621065"/>
              <a:gd name="connsiteY16" fmla="*/ 751490 h 5144650"/>
              <a:gd name="connsiteX17" fmla="*/ 516935 w 2621065"/>
              <a:gd name="connsiteY17" fmla="*/ 799823 h 5144650"/>
              <a:gd name="connsiteX18" fmla="*/ 542847 w 2621065"/>
              <a:gd name="connsiteY18" fmla="*/ 848761 h 5144650"/>
              <a:gd name="connsiteX19" fmla="*/ 572074 w 2621065"/>
              <a:gd name="connsiteY19" fmla="*/ 958725 h 5144650"/>
              <a:gd name="connsiteX20" fmla="*/ 620598 w 2621065"/>
              <a:gd name="connsiteY20" fmla="*/ 1033391 h 5144650"/>
              <a:gd name="connsiteX21" fmla="*/ 632660 w 2621065"/>
              <a:gd name="connsiteY21" fmla="*/ 1112764 h 5144650"/>
              <a:gd name="connsiteX22" fmla="*/ 634562 w 2621065"/>
              <a:gd name="connsiteY22" fmla="*/ 1113550 h 5144650"/>
              <a:gd name="connsiteX23" fmla="*/ 640269 w 2621065"/>
              <a:gd name="connsiteY23" fmla="*/ 1129199 h 5144650"/>
              <a:gd name="connsiteX24" fmla="*/ 637728 w 2621065"/>
              <a:gd name="connsiteY24" fmla="*/ 1135143 h 5144650"/>
              <a:gd name="connsiteX25" fmla="*/ 687640 w 2621065"/>
              <a:gd name="connsiteY25" fmla="*/ 1174841 h 5144650"/>
              <a:gd name="connsiteX26" fmla="*/ 724323 w 2621065"/>
              <a:gd name="connsiteY26" fmla="*/ 1244103 h 5144650"/>
              <a:gd name="connsiteX27" fmla="*/ 732765 w 2621065"/>
              <a:gd name="connsiteY27" fmla="*/ 1279809 h 5144650"/>
              <a:gd name="connsiteX28" fmla="*/ 735243 w 2621065"/>
              <a:gd name="connsiteY28" fmla="*/ 1286495 h 5144650"/>
              <a:gd name="connsiteX29" fmla="*/ 735618 w 2621065"/>
              <a:gd name="connsiteY29" fmla="*/ 1286424 h 5144650"/>
              <a:gd name="connsiteX30" fmla="*/ 738875 w 2621065"/>
              <a:gd name="connsiteY30" fmla="*/ 1293066 h 5144650"/>
              <a:gd name="connsiteX31" fmla="*/ 739767 w 2621065"/>
              <a:gd name="connsiteY31" fmla="*/ 1298687 h 5144650"/>
              <a:gd name="connsiteX32" fmla="*/ 744578 w 2621065"/>
              <a:gd name="connsiteY32" fmla="*/ 1311657 h 5144650"/>
              <a:gd name="connsiteX33" fmla="*/ 748379 w 2621065"/>
              <a:gd name="connsiteY33" fmla="*/ 1314753 h 5144650"/>
              <a:gd name="connsiteX34" fmla="*/ 752978 w 2621065"/>
              <a:gd name="connsiteY34" fmla="*/ 1314010 h 5144650"/>
              <a:gd name="connsiteX35" fmla="*/ 752978 w 2621065"/>
              <a:gd name="connsiteY35" fmla="*/ 1315472 h 5144650"/>
              <a:gd name="connsiteX36" fmla="*/ 772880 w 2621065"/>
              <a:gd name="connsiteY36" fmla="*/ 1332740 h 5144650"/>
              <a:gd name="connsiteX37" fmla="*/ 805255 w 2621065"/>
              <a:gd name="connsiteY37" fmla="*/ 1379426 h 5144650"/>
              <a:gd name="connsiteX38" fmla="*/ 861455 w 2621065"/>
              <a:gd name="connsiteY38" fmla="*/ 1487793 h 5144650"/>
              <a:gd name="connsiteX39" fmla="*/ 889172 w 2621065"/>
              <a:gd name="connsiteY39" fmla="*/ 1589794 h 5144650"/>
              <a:gd name="connsiteX40" fmla="*/ 937443 w 2621065"/>
              <a:gd name="connsiteY40" fmla="*/ 1698307 h 5144650"/>
              <a:gd name="connsiteX41" fmla="*/ 974458 w 2621065"/>
              <a:gd name="connsiteY41" fmla="*/ 1768464 h 5144650"/>
              <a:gd name="connsiteX42" fmla="*/ 1013480 w 2621065"/>
              <a:gd name="connsiteY42" fmla="*/ 1853903 h 5144650"/>
              <a:gd name="connsiteX43" fmla="*/ 1031382 w 2621065"/>
              <a:gd name="connsiteY43" fmla="*/ 1948177 h 5144650"/>
              <a:gd name="connsiteX44" fmla="*/ 1031611 w 2621065"/>
              <a:gd name="connsiteY44" fmla="*/ 2064126 h 5144650"/>
              <a:gd name="connsiteX45" fmla="*/ 1043751 w 2621065"/>
              <a:gd name="connsiteY45" fmla="*/ 2210534 h 5144650"/>
              <a:gd name="connsiteX46" fmla="*/ 1055412 w 2621065"/>
              <a:gd name="connsiteY46" fmla="*/ 2309009 h 5144650"/>
              <a:gd name="connsiteX47" fmla="*/ 1077288 w 2621065"/>
              <a:gd name="connsiteY47" fmla="*/ 2438335 h 5144650"/>
              <a:gd name="connsiteX48" fmla="*/ 1095035 w 2621065"/>
              <a:gd name="connsiteY48" fmla="*/ 2483804 h 5144650"/>
              <a:gd name="connsiteX49" fmla="*/ 1084874 w 2621065"/>
              <a:gd name="connsiteY49" fmla="*/ 2535656 h 5144650"/>
              <a:gd name="connsiteX50" fmla="*/ 1097340 w 2621065"/>
              <a:gd name="connsiteY50" fmla="*/ 2549509 h 5144650"/>
              <a:gd name="connsiteX51" fmla="*/ 1099771 w 2621065"/>
              <a:gd name="connsiteY51" fmla="*/ 2551770 h 5144650"/>
              <a:gd name="connsiteX52" fmla="*/ 1103350 w 2621065"/>
              <a:gd name="connsiteY52" fmla="*/ 2563634 h 5144650"/>
              <a:gd name="connsiteX53" fmla="*/ 1112049 w 2621065"/>
              <a:gd name="connsiteY53" fmla="*/ 2563454 h 5144650"/>
              <a:gd name="connsiteX54" fmla="*/ 1127385 w 2621065"/>
              <a:gd name="connsiteY54" fmla="*/ 2601609 h 5144650"/>
              <a:gd name="connsiteX55" fmla="*/ 1139861 w 2621065"/>
              <a:gd name="connsiteY55" fmla="*/ 2713894 h 5144650"/>
              <a:gd name="connsiteX56" fmla="*/ 1152243 w 2621065"/>
              <a:gd name="connsiteY56" fmla="*/ 2778897 h 5144650"/>
              <a:gd name="connsiteX57" fmla="*/ 1164665 w 2621065"/>
              <a:gd name="connsiteY57" fmla="*/ 2800172 h 5144650"/>
              <a:gd name="connsiteX58" fmla="*/ 1176824 w 2621065"/>
              <a:gd name="connsiteY58" fmla="*/ 2832181 h 5144650"/>
              <a:gd name="connsiteX59" fmla="*/ 1204261 w 2621065"/>
              <a:gd name="connsiteY59" fmla="*/ 2886025 h 5144650"/>
              <a:gd name="connsiteX60" fmla="*/ 1256301 w 2621065"/>
              <a:gd name="connsiteY60" fmla="*/ 3039204 h 5144650"/>
              <a:gd name="connsiteX61" fmla="*/ 1282793 w 2621065"/>
              <a:gd name="connsiteY61" fmla="*/ 3166645 h 5144650"/>
              <a:gd name="connsiteX62" fmla="*/ 1353529 w 2621065"/>
              <a:gd name="connsiteY62" fmla="*/ 3266459 h 5144650"/>
              <a:gd name="connsiteX63" fmla="*/ 1443501 w 2621065"/>
              <a:gd name="connsiteY63" fmla="*/ 3351404 h 5144650"/>
              <a:gd name="connsiteX64" fmla="*/ 1502378 w 2621065"/>
              <a:gd name="connsiteY64" fmla="*/ 3451792 h 5144650"/>
              <a:gd name="connsiteX65" fmla="*/ 1608347 w 2621065"/>
              <a:gd name="connsiteY65" fmla="*/ 3567627 h 5144650"/>
              <a:gd name="connsiteX66" fmla="*/ 1672750 w 2621065"/>
              <a:gd name="connsiteY66" fmla="*/ 3660473 h 5144650"/>
              <a:gd name="connsiteX67" fmla="*/ 1674801 w 2621065"/>
              <a:gd name="connsiteY67" fmla="*/ 3660727 h 5144650"/>
              <a:gd name="connsiteX68" fmla="*/ 1684280 w 2621065"/>
              <a:gd name="connsiteY68" fmla="*/ 3674236 h 5144650"/>
              <a:gd name="connsiteX69" fmla="*/ 1683297 w 2621065"/>
              <a:gd name="connsiteY69" fmla="*/ 3680606 h 5144650"/>
              <a:gd name="connsiteX70" fmla="*/ 1688840 w 2621065"/>
              <a:gd name="connsiteY70" fmla="*/ 3690943 h 5144650"/>
              <a:gd name="connsiteX71" fmla="*/ 1697179 w 2621065"/>
              <a:gd name="connsiteY71" fmla="*/ 3714191 h 5144650"/>
              <a:gd name="connsiteX72" fmla="*/ 1812095 w 2621065"/>
              <a:gd name="connsiteY72" fmla="*/ 3794363 h 5144650"/>
              <a:gd name="connsiteX73" fmla="*/ 1816185 w 2621065"/>
              <a:gd name="connsiteY73" fmla="*/ 3800123 h 5144650"/>
              <a:gd name="connsiteX74" fmla="*/ 1816532 w 2621065"/>
              <a:gd name="connsiteY74" fmla="*/ 3799958 h 5144650"/>
              <a:gd name="connsiteX75" fmla="*/ 1821367 w 2621065"/>
              <a:gd name="connsiteY75" fmla="*/ 3805472 h 5144650"/>
              <a:gd name="connsiteX76" fmla="*/ 1823645 w 2621065"/>
              <a:gd name="connsiteY76" fmla="*/ 3810629 h 5144650"/>
              <a:gd name="connsiteX77" fmla="*/ 1831583 w 2621065"/>
              <a:gd name="connsiteY77" fmla="*/ 3821804 h 5144650"/>
              <a:gd name="connsiteX78" fmla="*/ 1857078 w 2621065"/>
              <a:gd name="connsiteY78" fmla="*/ 3885992 h 5144650"/>
              <a:gd name="connsiteX79" fmla="*/ 1923433 w 2621065"/>
              <a:gd name="connsiteY79" fmla="*/ 3982033 h 5144650"/>
              <a:gd name="connsiteX80" fmla="*/ 1980841 w 2621065"/>
              <a:gd name="connsiteY80" fmla="*/ 4057389 h 5144650"/>
              <a:gd name="connsiteX81" fmla="*/ 2024665 w 2621065"/>
              <a:gd name="connsiteY81" fmla="*/ 4118801 h 5144650"/>
              <a:gd name="connsiteX82" fmla="*/ 2072486 w 2621065"/>
              <a:gd name="connsiteY82" fmla="*/ 4180983 h 5144650"/>
              <a:gd name="connsiteX83" fmla="*/ 2102842 w 2621065"/>
              <a:gd name="connsiteY83" fmla="*/ 4242051 h 5144650"/>
              <a:gd name="connsiteX84" fmla="*/ 2090319 w 2621065"/>
              <a:gd name="connsiteY84" fmla="*/ 4351530 h 5144650"/>
              <a:gd name="connsiteX85" fmla="*/ 2109385 w 2621065"/>
              <a:gd name="connsiteY85" fmla="*/ 4438467 h 5144650"/>
              <a:gd name="connsiteX86" fmla="*/ 2204194 w 2621065"/>
              <a:gd name="connsiteY86" fmla="*/ 4542946 h 5144650"/>
              <a:gd name="connsiteX87" fmla="*/ 2237258 w 2621065"/>
              <a:gd name="connsiteY87" fmla="*/ 4638702 h 5144650"/>
              <a:gd name="connsiteX88" fmla="*/ 2313109 w 2621065"/>
              <a:gd name="connsiteY88" fmla="*/ 4699429 h 5144650"/>
              <a:gd name="connsiteX89" fmla="*/ 2437986 w 2621065"/>
              <a:gd name="connsiteY89" fmla="*/ 4815024 h 5144650"/>
              <a:gd name="connsiteX90" fmla="*/ 2466665 w 2621065"/>
              <a:gd name="connsiteY90" fmla="*/ 4853969 h 5144650"/>
              <a:gd name="connsiteX91" fmla="*/ 2469772 w 2621065"/>
              <a:gd name="connsiteY91" fmla="*/ 4906386 h 5144650"/>
              <a:gd name="connsiteX92" fmla="*/ 2485381 w 2621065"/>
              <a:gd name="connsiteY92" fmla="*/ 4916393 h 5144650"/>
              <a:gd name="connsiteX93" fmla="*/ 2494775 w 2621065"/>
              <a:gd name="connsiteY93" fmla="*/ 4928363 h 5144650"/>
              <a:gd name="connsiteX94" fmla="*/ 2503199 w 2621065"/>
              <a:gd name="connsiteY94" fmla="*/ 4925898 h 5144650"/>
              <a:gd name="connsiteX95" fmla="*/ 2517652 w 2621065"/>
              <a:gd name="connsiteY95" fmla="*/ 4937733 h 5144650"/>
              <a:gd name="connsiteX96" fmla="*/ 2527697 w 2621065"/>
              <a:gd name="connsiteY96" fmla="*/ 4958461 h 5144650"/>
              <a:gd name="connsiteX97" fmla="*/ 2567995 w 2621065"/>
              <a:gd name="connsiteY97" fmla="*/ 5062892 h 5144650"/>
              <a:gd name="connsiteX98" fmla="*/ 2596347 w 2621065"/>
              <a:gd name="connsiteY98" fmla="*/ 5121988 h 5144650"/>
              <a:gd name="connsiteX99" fmla="*/ 2613775 w 2621065"/>
              <a:gd name="connsiteY99" fmla="*/ 5139128 h 5144650"/>
              <a:gd name="connsiteX100" fmla="*/ 2621065 w 2621065"/>
              <a:gd name="connsiteY100" fmla="*/ 5144650 h 5144650"/>
              <a:gd name="connsiteX101" fmla="*/ 0 w 2621065"/>
              <a:gd name="connsiteY101" fmla="*/ 5144650 h 5144650"/>
              <a:gd name="connsiteX102" fmla="*/ 0 w 2621065"/>
              <a:gd name="connsiteY102" fmla="*/ 0 h 5144650"/>
              <a:gd name="connsiteX0" fmla="*/ 0 w 2621065"/>
              <a:gd name="connsiteY0" fmla="*/ 0 h 5144650"/>
              <a:gd name="connsiteX1" fmla="*/ 245438 w 2621065"/>
              <a:gd name="connsiteY1" fmla="*/ 268808 h 5144650"/>
              <a:gd name="connsiteX2" fmla="*/ 252687 w 2621065"/>
              <a:gd name="connsiteY2" fmla="*/ 292650 h 5144650"/>
              <a:gd name="connsiteX3" fmla="*/ 270361 w 2621065"/>
              <a:gd name="connsiteY3" fmla="*/ 304212 h 5144650"/>
              <a:gd name="connsiteX4" fmla="*/ 272327 w 2621065"/>
              <a:gd name="connsiteY4" fmla="*/ 324001 h 5144650"/>
              <a:gd name="connsiteX5" fmla="*/ 272077 w 2621065"/>
              <a:gd name="connsiteY5" fmla="*/ 327214 h 5144650"/>
              <a:gd name="connsiteX6" fmla="*/ 295110 w 2621065"/>
              <a:gd name="connsiteY6" fmla="*/ 357098 h 5144650"/>
              <a:gd name="connsiteX7" fmla="*/ 296727 w 2621065"/>
              <a:gd name="connsiteY7" fmla="*/ 371749 h 5144650"/>
              <a:gd name="connsiteX8" fmla="*/ 332716 w 2621065"/>
              <a:gd name="connsiteY8" fmla="*/ 440404 h 5144650"/>
              <a:gd name="connsiteX9" fmla="*/ 342633 w 2621065"/>
              <a:gd name="connsiteY9" fmla="*/ 459903 h 5144650"/>
              <a:gd name="connsiteX10" fmla="*/ 357304 w 2621065"/>
              <a:gd name="connsiteY10" fmla="*/ 470524 h 5144650"/>
              <a:gd name="connsiteX11" fmla="*/ 366064 w 2621065"/>
              <a:gd name="connsiteY11" fmla="*/ 467634 h 5144650"/>
              <a:gd name="connsiteX12" fmla="*/ 372502 w 2621065"/>
              <a:gd name="connsiteY12" fmla="*/ 477374 h 5144650"/>
              <a:gd name="connsiteX13" fmla="*/ 375501 w 2621065"/>
              <a:gd name="connsiteY13" fmla="*/ 478682 h 5144650"/>
              <a:gd name="connsiteX14" fmla="*/ 419128 w 2621065"/>
              <a:gd name="connsiteY14" fmla="*/ 557106 h 5144650"/>
              <a:gd name="connsiteX15" fmla="*/ 467073 w 2621065"/>
              <a:gd name="connsiteY15" fmla="*/ 632313 h 5144650"/>
              <a:gd name="connsiteX16" fmla="*/ 490229 w 2621065"/>
              <a:gd name="connsiteY16" fmla="*/ 751490 h 5144650"/>
              <a:gd name="connsiteX17" fmla="*/ 516935 w 2621065"/>
              <a:gd name="connsiteY17" fmla="*/ 799823 h 5144650"/>
              <a:gd name="connsiteX18" fmla="*/ 542847 w 2621065"/>
              <a:gd name="connsiteY18" fmla="*/ 848761 h 5144650"/>
              <a:gd name="connsiteX19" fmla="*/ 572074 w 2621065"/>
              <a:gd name="connsiteY19" fmla="*/ 958725 h 5144650"/>
              <a:gd name="connsiteX20" fmla="*/ 620598 w 2621065"/>
              <a:gd name="connsiteY20" fmla="*/ 1033391 h 5144650"/>
              <a:gd name="connsiteX21" fmla="*/ 632660 w 2621065"/>
              <a:gd name="connsiteY21" fmla="*/ 1112764 h 5144650"/>
              <a:gd name="connsiteX22" fmla="*/ 634562 w 2621065"/>
              <a:gd name="connsiteY22" fmla="*/ 1113550 h 5144650"/>
              <a:gd name="connsiteX23" fmla="*/ 640269 w 2621065"/>
              <a:gd name="connsiteY23" fmla="*/ 1129199 h 5144650"/>
              <a:gd name="connsiteX24" fmla="*/ 637728 w 2621065"/>
              <a:gd name="connsiteY24" fmla="*/ 1135143 h 5144650"/>
              <a:gd name="connsiteX25" fmla="*/ 687640 w 2621065"/>
              <a:gd name="connsiteY25" fmla="*/ 1174841 h 5144650"/>
              <a:gd name="connsiteX26" fmla="*/ 724323 w 2621065"/>
              <a:gd name="connsiteY26" fmla="*/ 1244103 h 5144650"/>
              <a:gd name="connsiteX27" fmla="*/ 732765 w 2621065"/>
              <a:gd name="connsiteY27" fmla="*/ 1279809 h 5144650"/>
              <a:gd name="connsiteX28" fmla="*/ 735243 w 2621065"/>
              <a:gd name="connsiteY28" fmla="*/ 1286495 h 5144650"/>
              <a:gd name="connsiteX29" fmla="*/ 735618 w 2621065"/>
              <a:gd name="connsiteY29" fmla="*/ 1286424 h 5144650"/>
              <a:gd name="connsiteX30" fmla="*/ 738875 w 2621065"/>
              <a:gd name="connsiteY30" fmla="*/ 1293066 h 5144650"/>
              <a:gd name="connsiteX31" fmla="*/ 739767 w 2621065"/>
              <a:gd name="connsiteY31" fmla="*/ 1298687 h 5144650"/>
              <a:gd name="connsiteX32" fmla="*/ 744578 w 2621065"/>
              <a:gd name="connsiteY32" fmla="*/ 1311657 h 5144650"/>
              <a:gd name="connsiteX33" fmla="*/ 748379 w 2621065"/>
              <a:gd name="connsiteY33" fmla="*/ 1314753 h 5144650"/>
              <a:gd name="connsiteX34" fmla="*/ 752978 w 2621065"/>
              <a:gd name="connsiteY34" fmla="*/ 1314010 h 5144650"/>
              <a:gd name="connsiteX35" fmla="*/ 752978 w 2621065"/>
              <a:gd name="connsiteY35" fmla="*/ 1315472 h 5144650"/>
              <a:gd name="connsiteX36" fmla="*/ 772880 w 2621065"/>
              <a:gd name="connsiteY36" fmla="*/ 1332740 h 5144650"/>
              <a:gd name="connsiteX37" fmla="*/ 805255 w 2621065"/>
              <a:gd name="connsiteY37" fmla="*/ 1379426 h 5144650"/>
              <a:gd name="connsiteX38" fmla="*/ 861455 w 2621065"/>
              <a:gd name="connsiteY38" fmla="*/ 1487793 h 5144650"/>
              <a:gd name="connsiteX39" fmla="*/ 889172 w 2621065"/>
              <a:gd name="connsiteY39" fmla="*/ 1589794 h 5144650"/>
              <a:gd name="connsiteX40" fmla="*/ 937443 w 2621065"/>
              <a:gd name="connsiteY40" fmla="*/ 1698307 h 5144650"/>
              <a:gd name="connsiteX41" fmla="*/ 974458 w 2621065"/>
              <a:gd name="connsiteY41" fmla="*/ 1768464 h 5144650"/>
              <a:gd name="connsiteX42" fmla="*/ 1013480 w 2621065"/>
              <a:gd name="connsiteY42" fmla="*/ 1853903 h 5144650"/>
              <a:gd name="connsiteX43" fmla="*/ 1031382 w 2621065"/>
              <a:gd name="connsiteY43" fmla="*/ 1948177 h 5144650"/>
              <a:gd name="connsiteX44" fmla="*/ 1031611 w 2621065"/>
              <a:gd name="connsiteY44" fmla="*/ 2064126 h 5144650"/>
              <a:gd name="connsiteX45" fmla="*/ 1043751 w 2621065"/>
              <a:gd name="connsiteY45" fmla="*/ 2210534 h 5144650"/>
              <a:gd name="connsiteX46" fmla="*/ 1055412 w 2621065"/>
              <a:gd name="connsiteY46" fmla="*/ 2309009 h 5144650"/>
              <a:gd name="connsiteX47" fmla="*/ 1077288 w 2621065"/>
              <a:gd name="connsiteY47" fmla="*/ 2438335 h 5144650"/>
              <a:gd name="connsiteX48" fmla="*/ 1095035 w 2621065"/>
              <a:gd name="connsiteY48" fmla="*/ 2483804 h 5144650"/>
              <a:gd name="connsiteX49" fmla="*/ 1084874 w 2621065"/>
              <a:gd name="connsiteY49" fmla="*/ 2535656 h 5144650"/>
              <a:gd name="connsiteX50" fmla="*/ 1097340 w 2621065"/>
              <a:gd name="connsiteY50" fmla="*/ 2549509 h 5144650"/>
              <a:gd name="connsiteX51" fmla="*/ 1099771 w 2621065"/>
              <a:gd name="connsiteY51" fmla="*/ 2551770 h 5144650"/>
              <a:gd name="connsiteX52" fmla="*/ 1103350 w 2621065"/>
              <a:gd name="connsiteY52" fmla="*/ 2563634 h 5144650"/>
              <a:gd name="connsiteX53" fmla="*/ 1112049 w 2621065"/>
              <a:gd name="connsiteY53" fmla="*/ 2563454 h 5144650"/>
              <a:gd name="connsiteX54" fmla="*/ 1127385 w 2621065"/>
              <a:gd name="connsiteY54" fmla="*/ 2601609 h 5144650"/>
              <a:gd name="connsiteX55" fmla="*/ 1139861 w 2621065"/>
              <a:gd name="connsiteY55" fmla="*/ 2713894 h 5144650"/>
              <a:gd name="connsiteX56" fmla="*/ 1152243 w 2621065"/>
              <a:gd name="connsiteY56" fmla="*/ 2778897 h 5144650"/>
              <a:gd name="connsiteX57" fmla="*/ 1164665 w 2621065"/>
              <a:gd name="connsiteY57" fmla="*/ 2800172 h 5144650"/>
              <a:gd name="connsiteX58" fmla="*/ 1176824 w 2621065"/>
              <a:gd name="connsiteY58" fmla="*/ 2832181 h 5144650"/>
              <a:gd name="connsiteX59" fmla="*/ 1204261 w 2621065"/>
              <a:gd name="connsiteY59" fmla="*/ 2886025 h 5144650"/>
              <a:gd name="connsiteX60" fmla="*/ 1256301 w 2621065"/>
              <a:gd name="connsiteY60" fmla="*/ 3039204 h 5144650"/>
              <a:gd name="connsiteX61" fmla="*/ 1282793 w 2621065"/>
              <a:gd name="connsiteY61" fmla="*/ 3166645 h 5144650"/>
              <a:gd name="connsiteX62" fmla="*/ 1353529 w 2621065"/>
              <a:gd name="connsiteY62" fmla="*/ 3266459 h 5144650"/>
              <a:gd name="connsiteX63" fmla="*/ 1443501 w 2621065"/>
              <a:gd name="connsiteY63" fmla="*/ 3351404 h 5144650"/>
              <a:gd name="connsiteX64" fmla="*/ 1502378 w 2621065"/>
              <a:gd name="connsiteY64" fmla="*/ 3451792 h 5144650"/>
              <a:gd name="connsiteX65" fmla="*/ 1608347 w 2621065"/>
              <a:gd name="connsiteY65" fmla="*/ 3567627 h 5144650"/>
              <a:gd name="connsiteX66" fmla="*/ 1672750 w 2621065"/>
              <a:gd name="connsiteY66" fmla="*/ 3660473 h 5144650"/>
              <a:gd name="connsiteX67" fmla="*/ 1674801 w 2621065"/>
              <a:gd name="connsiteY67" fmla="*/ 3660727 h 5144650"/>
              <a:gd name="connsiteX68" fmla="*/ 1684280 w 2621065"/>
              <a:gd name="connsiteY68" fmla="*/ 3674236 h 5144650"/>
              <a:gd name="connsiteX69" fmla="*/ 1683297 w 2621065"/>
              <a:gd name="connsiteY69" fmla="*/ 3680606 h 5144650"/>
              <a:gd name="connsiteX70" fmla="*/ 1688840 w 2621065"/>
              <a:gd name="connsiteY70" fmla="*/ 3690943 h 5144650"/>
              <a:gd name="connsiteX71" fmla="*/ 1697179 w 2621065"/>
              <a:gd name="connsiteY71" fmla="*/ 3714191 h 5144650"/>
              <a:gd name="connsiteX72" fmla="*/ 1812095 w 2621065"/>
              <a:gd name="connsiteY72" fmla="*/ 3794363 h 5144650"/>
              <a:gd name="connsiteX73" fmla="*/ 1816185 w 2621065"/>
              <a:gd name="connsiteY73" fmla="*/ 3800123 h 5144650"/>
              <a:gd name="connsiteX74" fmla="*/ 1816532 w 2621065"/>
              <a:gd name="connsiteY74" fmla="*/ 3799958 h 5144650"/>
              <a:gd name="connsiteX75" fmla="*/ 1821367 w 2621065"/>
              <a:gd name="connsiteY75" fmla="*/ 3805472 h 5144650"/>
              <a:gd name="connsiteX76" fmla="*/ 1823645 w 2621065"/>
              <a:gd name="connsiteY76" fmla="*/ 3810629 h 5144650"/>
              <a:gd name="connsiteX77" fmla="*/ 1831583 w 2621065"/>
              <a:gd name="connsiteY77" fmla="*/ 3821804 h 5144650"/>
              <a:gd name="connsiteX78" fmla="*/ 1857078 w 2621065"/>
              <a:gd name="connsiteY78" fmla="*/ 3885992 h 5144650"/>
              <a:gd name="connsiteX79" fmla="*/ 1923433 w 2621065"/>
              <a:gd name="connsiteY79" fmla="*/ 3982033 h 5144650"/>
              <a:gd name="connsiteX80" fmla="*/ 1980841 w 2621065"/>
              <a:gd name="connsiteY80" fmla="*/ 4057389 h 5144650"/>
              <a:gd name="connsiteX81" fmla="*/ 2024665 w 2621065"/>
              <a:gd name="connsiteY81" fmla="*/ 4118801 h 5144650"/>
              <a:gd name="connsiteX82" fmla="*/ 2072486 w 2621065"/>
              <a:gd name="connsiteY82" fmla="*/ 4180983 h 5144650"/>
              <a:gd name="connsiteX83" fmla="*/ 2102842 w 2621065"/>
              <a:gd name="connsiteY83" fmla="*/ 4242051 h 5144650"/>
              <a:gd name="connsiteX84" fmla="*/ 2090319 w 2621065"/>
              <a:gd name="connsiteY84" fmla="*/ 4351530 h 5144650"/>
              <a:gd name="connsiteX85" fmla="*/ 2109385 w 2621065"/>
              <a:gd name="connsiteY85" fmla="*/ 4438467 h 5144650"/>
              <a:gd name="connsiteX86" fmla="*/ 2204194 w 2621065"/>
              <a:gd name="connsiteY86" fmla="*/ 4542946 h 5144650"/>
              <a:gd name="connsiteX87" fmla="*/ 2237258 w 2621065"/>
              <a:gd name="connsiteY87" fmla="*/ 4638702 h 5144650"/>
              <a:gd name="connsiteX88" fmla="*/ 2437986 w 2621065"/>
              <a:gd name="connsiteY88" fmla="*/ 4815024 h 5144650"/>
              <a:gd name="connsiteX89" fmla="*/ 2466665 w 2621065"/>
              <a:gd name="connsiteY89" fmla="*/ 4853969 h 5144650"/>
              <a:gd name="connsiteX90" fmla="*/ 2469772 w 2621065"/>
              <a:gd name="connsiteY90" fmla="*/ 4906386 h 5144650"/>
              <a:gd name="connsiteX91" fmla="*/ 2485381 w 2621065"/>
              <a:gd name="connsiteY91" fmla="*/ 4916393 h 5144650"/>
              <a:gd name="connsiteX92" fmla="*/ 2494775 w 2621065"/>
              <a:gd name="connsiteY92" fmla="*/ 4928363 h 5144650"/>
              <a:gd name="connsiteX93" fmla="*/ 2503199 w 2621065"/>
              <a:gd name="connsiteY93" fmla="*/ 4925898 h 5144650"/>
              <a:gd name="connsiteX94" fmla="*/ 2517652 w 2621065"/>
              <a:gd name="connsiteY94" fmla="*/ 4937733 h 5144650"/>
              <a:gd name="connsiteX95" fmla="*/ 2527697 w 2621065"/>
              <a:gd name="connsiteY95" fmla="*/ 4958461 h 5144650"/>
              <a:gd name="connsiteX96" fmla="*/ 2567995 w 2621065"/>
              <a:gd name="connsiteY96" fmla="*/ 5062892 h 5144650"/>
              <a:gd name="connsiteX97" fmla="*/ 2596347 w 2621065"/>
              <a:gd name="connsiteY97" fmla="*/ 5121988 h 5144650"/>
              <a:gd name="connsiteX98" fmla="*/ 2613775 w 2621065"/>
              <a:gd name="connsiteY98" fmla="*/ 5139128 h 5144650"/>
              <a:gd name="connsiteX99" fmla="*/ 2621065 w 2621065"/>
              <a:gd name="connsiteY99" fmla="*/ 5144650 h 5144650"/>
              <a:gd name="connsiteX100" fmla="*/ 0 w 2621065"/>
              <a:gd name="connsiteY100" fmla="*/ 5144650 h 5144650"/>
              <a:gd name="connsiteX101" fmla="*/ 0 w 2621065"/>
              <a:gd name="connsiteY101" fmla="*/ 0 h 5144650"/>
              <a:gd name="connsiteX0" fmla="*/ 0 w 2621065"/>
              <a:gd name="connsiteY0" fmla="*/ 0 h 5144650"/>
              <a:gd name="connsiteX1" fmla="*/ 245438 w 2621065"/>
              <a:gd name="connsiteY1" fmla="*/ 268808 h 5144650"/>
              <a:gd name="connsiteX2" fmla="*/ 252687 w 2621065"/>
              <a:gd name="connsiteY2" fmla="*/ 292650 h 5144650"/>
              <a:gd name="connsiteX3" fmla="*/ 270361 w 2621065"/>
              <a:gd name="connsiteY3" fmla="*/ 304212 h 5144650"/>
              <a:gd name="connsiteX4" fmla="*/ 272327 w 2621065"/>
              <a:gd name="connsiteY4" fmla="*/ 324001 h 5144650"/>
              <a:gd name="connsiteX5" fmla="*/ 272077 w 2621065"/>
              <a:gd name="connsiteY5" fmla="*/ 327214 h 5144650"/>
              <a:gd name="connsiteX6" fmla="*/ 295110 w 2621065"/>
              <a:gd name="connsiteY6" fmla="*/ 357098 h 5144650"/>
              <a:gd name="connsiteX7" fmla="*/ 296727 w 2621065"/>
              <a:gd name="connsiteY7" fmla="*/ 371749 h 5144650"/>
              <a:gd name="connsiteX8" fmla="*/ 332716 w 2621065"/>
              <a:gd name="connsiteY8" fmla="*/ 440404 h 5144650"/>
              <a:gd name="connsiteX9" fmla="*/ 342633 w 2621065"/>
              <a:gd name="connsiteY9" fmla="*/ 459903 h 5144650"/>
              <a:gd name="connsiteX10" fmla="*/ 357304 w 2621065"/>
              <a:gd name="connsiteY10" fmla="*/ 470524 h 5144650"/>
              <a:gd name="connsiteX11" fmla="*/ 366064 w 2621065"/>
              <a:gd name="connsiteY11" fmla="*/ 467634 h 5144650"/>
              <a:gd name="connsiteX12" fmla="*/ 372502 w 2621065"/>
              <a:gd name="connsiteY12" fmla="*/ 477374 h 5144650"/>
              <a:gd name="connsiteX13" fmla="*/ 375501 w 2621065"/>
              <a:gd name="connsiteY13" fmla="*/ 478682 h 5144650"/>
              <a:gd name="connsiteX14" fmla="*/ 419128 w 2621065"/>
              <a:gd name="connsiteY14" fmla="*/ 557106 h 5144650"/>
              <a:gd name="connsiteX15" fmla="*/ 467073 w 2621065"/>
              <a:gd name="connsiteY15" fmla="*/ 632313 h 5144650"/>
              <a:gd name="connsiteX16" fmla="*/ 490229 w 2621065"/>
              <a:gd name="connsiteY16" fmla="*/ 751490 h 5144650"/>
              <a:gd name="connsiteX17" fmla="*/ 516935 w 2621065"/>
              <a:gd name="connsiteY17" fmla="*/ 799823 h 5144650"/>
              <a:gd name="connsiteX18" fmla="*/ 542847 w 2621065"/>
              <a:gd name="connsiteY18" fmla="*/ 848761 h 5144650"/>
              <a:gd name="connsiteX19" fmla="*/ 572074 w 2621065"/>
              <a:gd name="connsiteY19" fmla="*/ 958725 h 5144650"/>
              <a:gd name="connsiteX20" fmla="*/ 620598 w 2621065"/>
              <a:gd name="connsiteY20" fmla="*/ 1033391 h 5144650"/>
              <a:gd name="connsiteX21" fmla="*/ 632660 w 2621065"/>
              <a:gd name="connsiteY21" fmla="*/ 1112764 h 5144650"/>
              <a:gd name="connsiteX22" fmla="*/ 634562 w 2621065"/>
              <a:gd name="connsiteY22" fmla="*/ 1113550 h 5144650"/>
              <a:gd name="connsiteX23" fmla="*/ 640269 w 2621065"/>
              <a:gd name="connsiteY23" fmla="*/ 1129199 h 5144650"/>
              <a:gd name="connsiteX24" fmla="*/ 637728 w 2621065"/>
              <a:gd name="connsiteY24" fmla="*/ 1135143 h 5144650"/>
              <a:gd name="connsiteX25" fmla="*/ 687640 w 2621065"/>
              <a:gd name="connsiteY25" fmla="*/ 1174841 h 5144650"/>
              <a:gd name="connsiteX26" fmla="*/ 724323 w 2621065"/>
              <a:gd name="connsiteY26" fmla="*/ 1244103 h 5144650"/>
              <a:gd name="connsiteX27" fmla="*/ 732765 w 2621065"/>
              <a:gd name="connsiteY27" fmla="*/ 1279809 h 5144650"/>
              <a:gd name="connsiteX28" fmla="*/ 735243 w 2621065"/>
              <a:gd name="connsiteY28" fmla="*/ 1286495 h 5144650"/>
              <a:gd name="connsiteX29" fmla="*/ 735618 w 2621065"/>
              <a:gd name="connsiteY29" fmla="*/ 1286424 h 5144650"/>
              <a:gd name="connsiteX30" fmla="*/ 738875 w 2621065"/>
              <a:gd name="connsiteY30" fmla="*/ 1293066 h 5144650"/>
              <a:gd name="connsiteX31" fmla="*/ 739767 w 2621065"/>
              <a:gd name="connsiteY31" fmla="*/ 1298687 h 5144650"/>
              <a:gd name="connsiteX32" fmla="*/ 744578 w 2621065"/>
              <a:gd name="connsiteY32" fmla="*/ 1311657 h 5144650"/>
              <a:gd name="connsiteX33" fmla="*/ 748379 w 2621065"/>
              <a:gd name="connsiteY33" fmla="*/ 1314753 h 5144650"/>
              <a:gd name="connsiteX34" fmla="*/ 752978 w 2621065"/>
              <a:gd name="connsiteY34" fmla="*/ 1314010 h 5144650"/>
              <a:gd name="connsiteX35" fmla="*/ 752978 w 2621065"/>
              <a:gd name="connsiteY35" fmla="*/ 1315472 h 5144650"/>
              <a:gd name="connsiteX36" fmla="*/ 772880 w 2621065"/>
              <a:gd name="connsiteY36" fmla="*/ 1332740 h 5144650"/>
              <a:gd name="connsiteX37" fmla="*/ 805255 w 2621065"/>
              <a:gd name="connsiteY37" fmla="*/ 1379426 h 5144650"/>
              <a:gd name="connsiteX38" fmla="*/ 861455 w 2621065"/>
              <a:gd name="connsiteY38" fmla="*/ 1487793 h 5144650"/>
              <a:gd name="connsiteX39" fmla="*/ 889172 w 2621065"/>
              <a:gd name="connsiteY39" fmla="*/ 1589794 h 5144650"/>
              <a:gd name="connsiteX40" fmla="*/ 937443 w 2621065"/>
              <a:gd name="connsiteY40" fmla="*/ 1698307 h 5144650"/>
              <a:gd name="connsiteX41" fmla="*/ 974458 w 2621065"/>
              <a:gd name="connsiteY41" fmla="*/ 1768464 h 5144650"/>
              <a:gd name="connsiteX42" fmla="*/ 1013480 w 2621065"/>
              <a:gd name="connsiteY42" fmla="*/ 1853903 h 5144650"/>
              <a:gd name="connsiteX43" fmla="*/ 1031382 w 2621065"/>
              <a:gd name="connsiteY43" fmla="*/ 1948177 h 5144650"/>
              <a:gd name="connsiteX44" fmla="*/ 1031611 w 2621065"/>
              <a:gd name="connsiteY44" fmla="*/ 2064126 h 5144650"/>
              <a:gd name="connsiteX45" fmla="*/ 1043751 w 2621065"/>
              <a:gd name="connsiteY45" fmla="*/ 2210534 h 5144650"/>
              <a:gd name="connsiteX46" fmla="*/ 1055412 w 2621065"/>
              <a:gd name="connsiteY46" fmla="*/ 2309009 h 5144650"/>
              <a:gd name="connsiteX47" fmla="*/ 1077288 w 2621065"/>
              <a:gd name="connsiteY47" fmla="*/ 2438335 h 5144650"/>
              <a:gd name="connsiteX48" fmla="*/ 1095035 w 2621065"/>
              <a:gd name="connsiteY48" fmla="*/ 2483804 h 5144650"/>
              <a:gd name="connsiteX49" fmla="*/ 1084874 w 2621065"/>
              <a:gd name="connsiteY49" fmla="*/ 2535656 h 5144650"/>
              <a:gd name="connsiteX50" fmla="*/ 1097340 w 2621065"/>
              <a:gd name="connsiteY50" fmla="*/ 2549509 h 5144650"/>
              <a:gd name="connsiteX51" fmla="*/ 1099771 w 2621065"/>
              <a:gd name="connsiteY51" fmla="*/ 2551770 h 5144650"/>
              <a:gd name="connsiteX52" fmla="*/ 1103350 w 2621065"/>
              <a:gd name="connsiteY52" fmla="*/ 2563634 h 5144650"/>
              <a:gd name="connsiteX53" fmla="*/ 1112049 w 2621065"/>
              <a:gd name="connsiteY53" fmla="*/ 2563454 h 5144650"/>
              <a:gd name="connsiteX54" fmla="*/ 1127385 w 2621065"/>
              <a:gd name="connsiteY54" fmla="*/ 2601609 h 5144650"/>
              <a:gd name="connsiteX55" fmla="*/ 1139861 w 2621065"/>
              <a:gd name="connsiteY55" fmla="*/ 2713894 h 5144650"/>
              <a:gd name="connsiteX56" fmla="*/ 1152243 w 2621065"/>
              <a:gd name="connsiteY56" fmla="*/ 2778897 h 5144650"/>
              <a:gd name="connsiteX57" fmla="*/ 1164665 w 2621065"/>
              <a:gd name="connsiteY57" fmla="*/ 2800172 h 5144650"/>
              <a:gd name="connsiteX58" fmla="*/ 1176824 w 2621065"/>
              <a:gd name="connsiteY58" fmla="*/ 2832181 h 5144650"/>
              <a:gd name="connsiteX59" fmla="*/ 1204261 w 2621065"/>
              <a:gd name="connsiteY59" fmla="*/ 2886025 h 5144650"/>
              <a:gd name="connsiteX60" fmla="*/ 1256301 w 2621065"/>
              <a:gd name="connsiteY60" fmla="*/ 3039204 h 5144650"/>
              <a:gd name="connsiteX61" fmla="*/ 1282793 w 2621065"/>
              <a:gd name="connsiteY61" fmla="*/ 3166645 h 5144650"/>
              <a:gd name="connsiteX62" fmla="*/ 1353529 w 2621065"/>
              <a:gd name="connsiteY62" fmla="*/ 3266459 h 5144650"/>
              <a:gd name="connsiteX63" fmla="*/ 1443501 w 2621065"/>
              <a:gd name="connsiteY63" fmla="*/ 3351404 h 5144650"/>
              <a:gd name="connsiteX64" fmla="*/ 1502378 w 2621065"/>
              <a:gd name="connsiteY64" fmla="*/ 3451792 h 5144650"/>
              <a:gd name="connsiteX65" fmla="*/ 1608347 w 2621065"/>
              <a:gd name="connsiteY65" fmla="*/ 3567627 h 5144650"/>
              <a:gd name="connsiteX66" fmla="*/ 1672750 w 2621065"/>
              <a:gd name="connsiteY66" fmla="*/ 3660473 h 5144650"/>
              <a:gd name="connsiteX67" fmla="*/ 1674801 w 2621065"/>
              <a:gd name="connsiteY67" fmla="*/ 3660727 h 5144650"/>
              <a:gd name="connsiteX68" fmla="*/ 1684280 w 2621065"/>
              <a:gd name="connsiteY68" fmla="*/ 3674236 h 5144650"/>
              <a:gd name="connsiteX69" fmla="*/ 1683297 w 2621065"/>
              <a:gd name="connsiteY69" fmla="*/ 3680606 h 5144650"/>
              <a:gd name="connsiteX70" fmla="*/ 1688840 w 2621065"/>
              <a:gd name="connsiteY70" fmla="*/ 3690943 h 5144650"/>
              <a:gd name="connsiteX71" fmla="*/ 1697179 w 2621065"/>
              <a:gd name="connsiteY71" fmla="*/ 3714191 h 5144650"/>
              <a:gd name="connsiteX72" fmla="*/ 1812095 w 2621065"/>
              <a:gd name="connsiteY72" fmla="*/ 3794363 h 5144650"/>
              <a:gd name="connsiteX73" fmla="*/ 1816185 w 2621065"/>
              <a:gd name="connsiteY73" fmla="*/ 3800123 h 5144650"/>
              <a:gd name="connsiteX74" fmla="*/ 1816532 w 2621065"/>
              <a:gd name="connsiteY74" fmla="*/ 3799958 h 5144650"/>
              <a:gd name="connsiteX75" fmla="*/ 1821367 w 2621065"/>
              <a:gd name="connsiteY75" fmla="*/ 3805472 h 5144650"/>
              <a:gd name="connsiteX76" fmla="*/ 1823645 w 2621065"/>
              <a:gd name="connsiteY76" fmla="*/ 3810629 h 5144650"/>
              <a:gd name="connsiteX77" fmla="*/ 1831583 w 2621065"/>
              <a:gd name="connsiteY77" fmla="*/ 3821804 h 5144650"/>
              <a:gd name="connsiteX78" fmla="*/ 1857078 w 2621065"/>
              <a:gd name="connsiteY78" fmla="*/ 3885992 h 5144650"/>
              <a:gd name="connsiteX79" fmla="*/ 1923433 w 2621065"/>
              <a:gd name="connsiteY79" fmla="*/ 3982033 h 5144650"/>
              <a:gd name="connsiteX80" fmla="*/ 1980841 w 2621065"/>
              <a:gd name="connsiteY80" fmla="*/ 4057389 h 5144650"/>
              <a:gd name="connsiteX81" fmla="*/ 2024665 w 2621065"/>
              <a:gd name="connsiteY81" fmla="*/ 4118801 h 5144650"/>
              <a:gd name="connsiteX82" fmla="*/ 2072486 w 2621065"/>
              <a:gd name="connsiteY82" fmla="*/ 4180983 h 5144650"/>
              <a:gd name="connsiteX83" fmla="*/ 2102842 w 2621065"/>
              <a:gd name="connsiteY83" fmla="*/ 4242051 h 5144650"/>
              <a:gd name="connsiteX84" fmla="*/ 2090319 w 2621065"/>
              <a:gd name="connsiteY84" fmla="*/ 4351530 h 5144650"/>
              <a:gd name="connsiteX85" fmla="*/ 2109385 w 2621065"/>
              <a:gd name="connsiteY85" fmla="*/ 4438467 h 5144650"/>
              <a:gd name="connsiteX86" fmla="*/ 2204194 w 2621065"/>
              <a:gd name="connsiteY86" fmla="*/ 4542946 h 5144650"/>
              <a:gd name="connsiteX87" fmla="*/ 2237258 w 2621065"/>
              <a:gd name="connsiteY87" fmla="*/ 4638702 h 5144650"/>
              <a:gd name="connsiteX88" fmla="*/ 2349851 w 2621065"/>
              <a:gd name="connsiteY88" fmla="*/ 4719544 h 5144650"/>
              <a:gd name="connsiteX89" fmla="*/ 2466665 w 2621065"/>
              <a:gd name="connsiteY89" fmla="*/ 4853969 h 5144650"/>
              <a:gd name="connsiteX90" fmla="*/ 2469772 w 2621065"/>
              <a:gd name="connsiteY90" fmla="*/ 4906386 h 5144650"/>
              <a:gd name="connsiteX91" fmla="*/ 2485381 w 2621065"/>
              <a:gd name="connsiteY91" fmla="*/ 4916393 h 5144650"/>
              <a:gd name="connsiteX92" fmla="*/ 2494775 w 2621065"/>
              <a:gd name="connsiteY92" fmla="*/ 4928363 h 5144650"/>
              <a:gd name="connsiteX93" fmla="*/ 2503199 w 2621065"/>
              <a:gd name="connsiteY93" fmla="*/ 4925898 h 5144650"/>
              <a:gd name="connsiteX94" fmla="*/ 2517652 w 2621065"/>
              <a:gd name="connsiteY94" fmla="*/ 4937733 h 5144650"/>
              <a:gd name="connsiteX95" fmla="*/ 2527697 w 2621065"/>
              <a:gd name="connsiteY95" fmla="*/ 4958461 h 5144650"/>
              <a:gd name="connsiteX96" fmla="*/ 2567995 w 2621065"/>
              <a:gd name="connsiteY96" fmla="*/ 5062892 h 5144650"/>
              <a:gd name="connsiteX97" fmla="*/ 2596347 w 2621065"/>
              <a:gd name="connsiteY97" fmla="*/ 5121988 h 5144650"/>
              <a:gd name="connsiteX98" fmla="*/ 2613775 w 2621065"/>
              <a:gd name="connsiteY98" fmla="*/ 5139128 h 5144650"/>
              <a:gd name="connsiteX99" fmla="*/ 2621065 w 2621065"/>
              <a:gd name="connsiteY99" fmla="*/ 5144650 h 5144650"/>
              <a:gd name="connsiteX100" fmla="*/ 0 w 2621065"/>
              <a:gd name="connsiteY100" fmla="*/ 5144650 h 5144650"/>
              <a:gd name="connsiteX101" fmla="*/ 0 w 2621065"/>
              <a:gd name="connsiteY101" fmla="*/ 0 h 5144650"/>
              <a:gd name="connsiteX0" fmla="*/ 0 w 2621065"/>
              <a:gd name="connsiteY0" fmla="*/ 0 h 5144650"/>
              <a:gd name="connsiteX1" fmla="*/ 245438 w 2621065"/>
              <a:gd name="connsiteY1" fmla="*/ 268808 h 5144650"/>
              <a:gd name="connsiteX2" fmla="*/ 252687 w 2621065"/>
              <a:gd name="connsiteY2" fmla="*/ 292650 h 5144650"/>
              <a:gd name="connsiteX3" fmla="*/ 270361 w 2621065"/>
              <a:gd name="connsiteY3" fmla="*/ 304212 h 5144650"/>
              <a:gd name="connsiteX4" fmla="*/ 272327 w 2621065"/>
              <a:gd name="connsiteY4" fmla="*/ 324001 h 5144650"/>
              <a:gd name="connsiteX5" fmla="*/ 272077 w 2621065"/>
              <a:gd name="connsiteY5" fmla="*/ 327214 h 5144650"/>
              <a:gd name="connsiteX6" fmla="*/ 295110 w 2621065"/>
              <a:gd name="connsiteY6" fmla="*/ 357098 h 5144650"/>
              <a:gd name="connsiteX7" fmla="*/ 296727 w 2621065"/>
              <a:gd name="connsiteY7" fmla="*/ 371749 h 5144650"/>
              <a:gd name="connsiteX8" fmla="*/ 332716 w 2621065"/>
              <a:gd name="connsiteY8" fmla="*/ 440404 h 5144650"/>
              <a:gd name="connsiteX9" fmla="*/ 342633 w 2621065"/>
              <a:gd name="connsiteY9" fmla="*/ 459903 h 5144650"/>
              <a:gd name="connsiteX10" fmla="*/ 357304 w 2621065"/>
              <a:gd name="connsiteY10" fmla="*/ 470524 h 5144650"/>
              <a:gd name="connsiteX11" fmla="*/ 366064 w 2621065"/>
              <a:gd name="connsiteY11" fmla="*/ 467634 h 5144650"/>
              <a:gd name="connsiteX12" fmla="*/ 372502 w 2621065"/>
              <a:gd name="connsiteY12" fmla="*/ 477374 h 5144650"/>
              <a:gd name="connsiteX13" fmla="*/ 375501 w 2621065"/>
              <a:gd name="connsiteY13" fmla="*/ 478682 h 5144650"/>
              <a:gd name="connsiteX14" fmla="*/ 419128 w 2621065"/>
              <a:gd name="connsiteY14" fmla="*/ 557106 h 5144650"/>
              <a:gd name="connsiteX15" fmla="*/ 467073 w 2621065"/>
              <a:gd name="connsiteY15" fmla="*/ 632313 h 5144650"/>
              <a:gd name="connsiteX16" fmla="*/ 490229 w 2621065"/>
              <a:gd name="connsiteY16" fmla="*/ 751490 h 5144650"/>
              <a:gd name="connsiteX17" fmla="*/ 516935 w 2621065"/>
              <a:gd name="connsiteY17" fmla="*/ 799823 h 5144650"/>
              <a:gd name="connsiteX18" fmla="*/ 542847 w 2621065"/>
              <a:gd name="connsiteY18" fmla="*/ 848761 h 5144650"/>
              <a:gd name="connsiteX19" fmla="*/ 572074 w 2621065"/>
              <a:gd name="connsiteY19" fmla="*/ 958725 h 5144650"/>
              <a:gd name="connsiteX20" fmla="*/ 620598 w 2621065"/>
              <a:gd name="connsiteY20" fmla="*/ 1033391 h 5144650"/>
              <a:gd name="connsiteX21" fmla="*/ 632660 w 2621065"/>
              <a:gd name="connsiteY21" fmla="*/ 1112764 h 5144650"/>
              <a:gd name="connsiteX22" fmla="*/ 634562 w 2621065"/>
              <a:gd name="connsiteY22" fmla="*/ 1113550 h 5144650"/>
              <a:gd name="connsiteX23" fmla="*/ 640269 w 2621065"/>
              <a:gd name="connsiteY23" fmla="*/ 1129199 h 5144650"/>
              <a:gd name="connsiteX24" fmla="*/ 637728 w 2621065"/>
              <a:gd name="connsiteY24" fmla="*/ 1135143 h 5144650"/>
              <a:gd name="connsiteX25" fmla="*/ 687640 w 2621065"/>
              <a:gd name="connsiteY25" fmla="*/ 1174841 h 5144650"/>
              <a:gd name="connsiteX26" fmla="*/ 724323 w 2621065"/>
              <a:gd name="connsiteY26" fmla="*/ 1244103 h 5144650"/>
              <a:gd name="connsiteX27" fmla="*/ 732765 w 2621065"/>
              <a:gd name="connsiteY27" fmla="*/ 1279809 h 5144650"/>
              <a:gd name="connsiteX28" fmla="*/ 735243 w 2621065"/>
              <a:gd name="connsiteY28" fmla="*/ 1286495 h 5144650"/>
              <a:gd name="connsiteX29" fmla="*/ 735618 w 2621065"/>
              <a:gd name="connsiteY29" fmla="*/ 1286424 h 5144650"/>
              <a:gd name="connsiteX30" fmla="*/ 738875 w 2621065"/>
              <a:gd name="connsiteY30" fmla="*/ 1293066 h 5144650"/>
              <a:gd name="connsiteX31" fmla="*/ 739767 w 2621065"/>
              <a:gd name="connsiteY31" fmla="*/ 1298687 h 5144650"/>
              <a:gd name="connsiteX32" fmla="*/ 744578 w 2621065"/>
              <a:gd name="connsiteY32" fmla="*/ 1311657 h 5144650"/>
              <a:gd name="connsiteX33" fmla="*/ 748379 w 2621065"/>
              <a:gd name="connsiteY33" fmla="*/ 1314753 h 5144650"/>
              <a:gd name="connsiteX34" fmla="*/ 752978 w 2621065"/>
              <a:gd name="connsiteY34" fmla="*/ 1314010 h 5144650"/>
              <a:gd name="connsiteX35" fmla="*/ 752978 w 2621065"/>
              <a:gd name="connsiteY35" fmla="*/ 1315472 h 5144650"/>
              <a:gd name="connsiteX36" fmla="*/ 772880 w 2621065"/>
              <a:gd name="connsiteY36" fmla="*/ 1332740 h 5144650"/>
              <a:gd name="connsiteX37" fmla="*/ 805255 w 2621065"/>
              <a:gd name="connsiteY37" fmla="*/ 1379426 h 5144650"/>
              <a:gd name="connsiteX38" fmla="*/ 861455 w 2621065"/>
              <a:gd name="connsiteY38" fmla="*/ 1487793 h 5144650"/>
              <a:gd name="connsiteX39" fmla="*/ 889172 w 2621065"/>
              <a:gd name="connsiteY39" fmla="*/ 1589794 h 5144650"/>
              <a:gd name="connsiteX40" fmla="*/ 937443 w 2621065"/>
              <a:gd name="connsiteY40" fmla="*/ 1698307 h 5144650"/>
              <a:gd name="connsiteX41" fmla="*/ 974458 w 2621065"/>
              <a:gd name="connsiteY41" fmla="*/ 1768464 h 5144650"/>
              <a:gd name="connsiteX42" fmla="*/ 1013480 w 2621065"/>
              <a:gd name="connsiteY42" fmla="*/ 1853903 h 5144650"/>
              <a:gd name="connsiteX43" fmla="*/ 1031382 w 2621065"/>
              <a:gd name="connsiteY43" fmla="*/ 1948177 h 5144650"/>
              <a:gd name="connsiteX44" fmla="*/ 1031611 w 2621065"/>
              <a:gd name="connsiteY44" fmla="*/ 2064126 h 5144650"/>
              <a:gd name="connsiteX45" fmla="*/ 1043751 w 2621065"/>
              <a:gd name="connsiteY45" fmla="*/ 2210534 h 5144650"/>
              <a:gd name="connsiteX46" fmla="*/ 1055412 w 2621065"/>
              <a:gd name="connsiteY46" fmla="*/ 2309009 h 5144650"/>
              <a:gd name="connsiteX47" fmla="*/ 1077288 w 2621065"/>
              <a:gd name="connsiteY47" fmla="*/ 2438335 h 5144650"/>
              <a:gd name="connsiteX48" fmla="*/ 1095035 w 2621065"/>
              <a:gd name="connsiteY48" fmla="*/ 2483804 h 5144650"/>
              <a:gd name="connsiteX49" fmla="*/ 1084874 w 2621065"/>
              <a:gd name="connsiteY49" fmla="*/ 2535656 h 5144650"/>
              <a:gd name="connsiteX50" fmla="*/ 1097340 w 2621065"/>
              <a:gd name="connsiteY50" fmla="*/ 2549509 h 5144650"/>
              <a:gd name="connsiteX51" fmla="*/ 1099771 w 2621065"/>
              <a:gd name="connsiteY51" fmla="*/ 2551770 h 5144650"/>
              <a:gd name="connsiteX52" fmla="*/ 1103350 w 2621065"/>
              <a:gd name="connsiteY52" fmla="*/ 2563634 h 5144650"/>
              <a:gd name="connsiteX53" fmla="*/ 1112049 w 2621065"/>
              <a:gd name="connsiteY53" fmla="*/ 2563454 h 5144650"/>
              <a:gd name="connsiteX54" fmla="*/ 1127385 w 2621065"/>
              <a:gd name="connsiteY54" fmla="*/ 2601609 h 5144650"/>
              <a:gd name="connsiteX55" fmla="*/ 1139861 w 2621065"/>
              <a:gd name="connsiteY55" fmla="*/ 2713894 h 5144650"/>
              <a:gd name="connsiteX56" fmla="*/ 1152243 w 2621065"/>
              <a:gd name="connsiteY56" fmla="*/ 2778897 h 5144650"/>
              <a:gd name="connsiteX57" fmla="*/ 1164665 w 2621065"/>
              <a:gd name="connsiteY57" fmla="*/ 2800172 h 5144650"/>
              <a:gd name="connsiteX58" fmla="*/ 1176824 w 2621065"/>
              <a:gd name="connsiteY58" fmla="*/ 2832181 h 5144650"/>
              <a:gd name="connsiteX59" fmla="*/ 1204261 w 2621065"/>
              <a:gd name="connsiteY59" fmla="*/ 2886025 h 5144650"/>
              <a:gd name="connsiteX60" fmla="*/ 1256301 w 2621065"/>
              <a:gd name="connsiteY60" fmla="*/ 3039204 h 5144650"/>
              <a:gd name="connsiteX61" fmla="*/ 1282793 w 2621065"/>
              <a:gd name="connsiteY61" fmla="*/ 3166645 h 5144650"/>
              <a:gd name="connsiteX62" fmla="*/ 1353529 w 2621065"/>
              <a:gd name="connsiteY62" fmla="*/ 3266459 h 5144650"/>
              <a:gd name="connsiteX63" fmla="*/ 1443501 w 2621065"/>
              <a:gd name="connsiteY63" fmla="*/ 3351404 h 5144650"/>
              <a:gd name="connsiteX64" fmla="*/ 1502378 w 2621065"/>
              <a:gd name="connsiteY64" fmla="*/ 3451792 h 5144650"/>
              <a:gd name="connsiteX65" fmla="*/ 1608347 w 2621065"/>
              <a:gd name="connsiteY65" fmla="*/ 3567627 h 5144650"/>
              <a:gd name="connsiteX66" fmla="*/ 1672750 w 2621065"/>
              <a:gd name="connsiteY66" fmla="*/ 3660473 h 5144650"/>
              <a:gd name="connsiteX67" fmla="*/ 1674801 w 2621065"/>
              <a:gd name="connsiteY67" fmla="*/ 3660727 h 5144650"/>
              <a:gd name="connsiteX68" fmla="*/ 1684280 w 2621065"/>
              <a:gd name="connsiteY68" fmla="*/ 3674236 h 5144650"/>
              <a:gd name="connsiteX69" fmla="*/ 1683297 w 2621065"/>
              <a:gd name="connsiteY69" fmla="*/ 3680606 h 5144650"/>
              <a:gd name="connsiteX70" fmla="*/ 1688840 w 2621065"/>
              <a:gd name="connsiteY70" fmla="*/ 3690943 h 5144650"/>
              <a:gd name="connsiteX71" fmla="*/ 1697179 w 2621065"/>
              <a:gd name="connsiteY71" fmla="*/ 3714191 h 5144650"/>
              <a:gd name="connsiteX72" fmla="*/ 1812095 w 2621065"/>
              <a:gd name="connsiteY72" fmla="*/ 3794363 h 5144650"/>
              <a:gd name="connsiteX73" fmla="*/ 1816185 w 2621065"/>
              <a:gd name="connsiteY73" fmla="*/ 3800123 h 5144650"/>
              <a:gd name="connsiteX74" fmla="*/ 1816532 w 2621065"/>
              <a:gd name="connsiteY74" fmla="*/ 3799958 h 5144650"/>
              <a:gd name="connsiteX75" fmla="*/ 1821367 w 2621065"/>
              <a:gd name="connsiteY75" fmla="*/ 3805472 h 5144650"/>
              <a:gd name="connsiteX76" fmla="*/ 1823645 w 2621065"/>
              <a:gd name="connsiteY76" fmla="*/ 3810629 h 5144650"/>
              <a:gd name="connsiteX77" fmla="*/ 1831583 w 2621065"/>
              <a:gd name="connsiteY77" fmla="*/ 3821804 h 5144650"/>
              <a:gd name="connsiteX78" fmla="*/ 1857078 w 2621065"/>
              <a:gd name="connsiteY78" fmla="*/ 3885992 h 5144650"/>
              <a:gd name="connsiteX79" fmla="*/ 1923433 w 2621065"/>
              <a:gd name="connsiteY79" fmla="*/ 3982033 h 5144650"/>
              <a:gd name="connsiteX80" fmla="*/ 1980841 w 2621065"/>
              <a:gd name="connsiteY80" fmla="*/ 4057389 h 5144650"/>
              <a:gd name="connsiteX81" fmla="*/ 2024665 w 2621065"/>
              <a:gd name="connsiteY81" fmla="*/ 4118801 h 5144650"/>
              <a:gd name="connsiteX82" fmla="*/ 2072486 w 2621065"/>
              <a:gd name="connsiteY82" fmla="*/ 4180983 h 5144650"/>
              <a:gd name="connsiteX83" fmla="*/ 2102842 w 2621065"/>
              <a:gd name="connsiteY83" fmla="*/ 4242051 h 5144650"/>
              <a:gd name="connsiteX84" fmla="*/ 2090319 w 2621065"/>
              <a:gd name="connsiteY84" fmla="*/ 4351530 h 5144650"/>
              <a:gd name="connsiteX85" fmla="*/ 2109385 w 2621065"/>
              <a:gd name="connsiteY85" fmla="*/ 4438467 h 5144650"/>
              <a:gd name="connsiteX86" fmla="*/ 2204194 w 2621065"/>
              <a:gd name="connsiteY86" fmla="*/ 4542946 h 5144650"/>
              <a:gd name="connsiteX87" fmla="*/ 2296014 w 2621065"/>
              <a:gd name="connsiteY87" fmla="*/ 4609323 h 5144650"/>
              <a:gd name="connsiteX88" fmla="*/ 2349851 w 2621065"/>
              <a:gd name="connsiteY88" fmla="*/ 4719544 h 5144650"/>
              <a:gd name="connsiteX89" fmla="*/ 2466665 w 2621065"/>
              <a:gd name="connsiteY89" fmla="*/ 4853969 h 5144650"/>
              <a:gd name="connsiteX90" fmla="*/ 2469772 w 2621065"/>
              <a:gd name="connsiteY90" fmla="*/ 4906386 h 5144650"/>
              <a:gd name="connsiteX91" fmla="*/ 2485381 w 2621065"/>
              <a:gd name="connsiteY91" fmla="*/ 4916393 h 5144650"/>
              <a:gd name="connsiteX92" fmla="*/ 2494775 w 2621065"/>
              <a:gd name="connsiteY92" fmla="*/ 4928363 h 5144650"/>
              <a:gd name="connsiteX93" fmla="*/ 2503199 w 2621065"/>
              <a:gd name="connsiteY93" fmla="*/ 4925898 h 5144650"/>
              <a:gd name="connsiteX94" fmla="*/ 2517652 w 2621065"/>
              <a:gd name="connsiteY94" fmla="*/ 4937733 h 5144650"/>
              <a:gd name="connsiteX95" fmla="*/ 2527697 w 2621065"/>
              <a:gd name="connsiteY95" fmla="*/ 4958461 h 5144650"/>
              <a:gd name="connsiteX96" fmla="*/ 2567995 w 2621065"/>
              <a:gd name="connsiteY96" fmla="*/ 5062892 h 5144650"/>
              <a:gd name="connsiteX97" fmla="*/ 2596347 w 2621065"/>
              <a:gd name="connsiteY97" fmla="*/ 5121988 h 5144650"/>
              <a:gd name="connsiteX98" fmla="*/ 2613775 w 2621065"/>
              <a:gd name="connsiteY98" fmla="*/ 5139128 h 5144650"/>
              <a:gd name="connsiteX99" fmla="*/ 2621065 w 2621065"/>
              <a:gd name="connsiteY99" fmla="*/ 5144650 h 5144650"/>
              <a:gd name="connsiteX100" fmla="*/ 0 w 2621065"/>
              <a:gd name="connsiteY100" fmla="*/ 5144650 h 5144650"/>
              <a:gd name="connsiteX101" fmla="*/ 0 w 2621065"/>
              <a:gd name="connsiteY101" fmla="*/ 0 h 5144650"/>
              <a:gd name="connsiteX0" fmla="*/ 0 w 2621065"/>
              <a:gd name="connsiteY0" fmla="*/ 0 h 5144650"/>
              <a:gd name="connsiteX1" fmla="*/ 245438 w 2621065"/>
              <a:gd name="connsiteY1" fmla="*/ 268808 h 5144650"/>
              <a:gd name="connsiteX2" fmla="*/ 252687 w 2621065"/>
              <a:gd name="connsiteY2" fmla="*/ 292650 h 5144650"/>
              <a:gd name="connsiteX3" fmla="*/ 270361 w 2621065"/>
              <a:gd name="connsiteY3" fmla="*/ 304212 h 5144650"/>
              <a:gd name="connsiteX4" fmla="*/ 272327 w 2621065"/>
              <a:gd name="connsiteY4" fmla="*/ 324001 h 5144650"/>
              <a:gd name="connsiteX5" fmla="*/ 272077 w 2621065"/>
              <a:gd name="connsiteY5" fmla="*/ 327214 h 5144650"/>
              <a:gd name="connsiteX6" fmla="*/ 295110 w 2621065"/>
              <a:gd name="connsiteY6" fmla="*/ 357098 h 5144650"/>
              <a:gd name="connsiteX7" fmla="*/ 296727 w 2621065"/>
              <a:gd name="connsiteY7" fmla="*/ 371749 h 5144650"/>
              <a:gd name="connsiteX8" fmla="*/ 332716 w 2621065"/>
              <a:gd name="connsiteY8" fmla="*/ 440404 h 5144650"/>
              <a:gd name="connsiteX9" fmla="*/ 342633 w 2621065"/>
              <a:gd name="connsiteY9" fmla="*/ 459903 h 5144650"/>
              <a:gd name="connsiteX10" fmla="*/ 357304 w 2621065"/>
              <a:gd name="connsiteY10" fmla="*/ 470524 h 5144650"/>
              <a:gd name="connsiteX11" fmla="*/ 366064 w 2621065"/>
              <a:gd name="connsiteY11" fmla="*/ 467634 h 5144650"/>
              <a:gd name="connsiteX12" fmla="*/ 372502 w 2621065"/>
              <a:gd name="connsiteY12" fmla="*/ 477374 h 5144650"/>
              <a:gd name="connsiteX13" fmla="*/ 375501 w 2621065"/>
              <a:gd name="connsiteY13" fmla="*/ 478682 h 5144650"/>
              <a:gd name="connsiteX14" fmla="*/ 419128 w 2621065"/>
              <a:gd name="connsiteY14" fmla="*/ 557106 h 5144650"/>
              <a:gd name="connsiteX15" fmla="*/ 467073 w 2621065"/>
              <a:gd name="connsiteY15" fmla="*/ 632313 h 5144650"/>
              <a:gd name="connsiteX16" fmla="*/ 490229 w 2621065"/>
              <a:gd name="connsiteY16" fmla="*/ 751490 h 5144650"/>
              <a:gd name="connsiteX17" fmla="*/ 516935 w 2621065"/>
              <a:gd name="connsiteY17" fmla="*/ 799823 h 5144650"/>
              <a:gd name="connsiteX18" fmla="*/ 542847 w 2621065"/>
              <a:gd name="connsiteY18" fmla="*/ 848761 h 5144650"/>
              <a:gd name="connsiteX19" fmla="*/ 572074 w 2621065"/>
              <a:gd name="connsiteY19" fmla="*/ 958725 h 5144650"/>
              <a:gd name="connsiteX20" fmla="*/ 620598 w 2621065"/>
              <a:gd name="connsiteY20" fmla="*/ 1033391 h 5144650"/>
              <a:gd name="connsiteX21" fmla="*/ 632660 w 2621065"/>
              <a:gd name="connsiteY21" fmla="*/ 1112764 h 5144650"/>
              <a:gd name="connsiteX22" fmla="*/ 634562 w 2621065"/>
              <a:gd name="connsiteY22" fmla="*/ 1113550 h 5144650"/>
              <a:gd name="connsiteX23" fmla="*/ 640269 w 2621065"/>
              <a:gd name="connsiteY23" fmla="*/ 1129199 h 5144650"/>
              <a:gd name="connsiteX24" fmla="*/ 637728 w 2621065"/>
              <a:gd name="connsiteY24" fmla="*/ 1135143 h 5144650"/>
              <a:gd name="connsiteX25" fmla="*/ 687640 w 2621065"/>
              <a:gd name="connsiteY25" fmla="*/ 1174841 h 5144650"/>
              <a:gd name="connsiteX26" fmla="*/ 724323 w 2621065"/>
              <a:gd name="connsiteY26" fmla="*/ 1244103 h 5144650"/>
              <a:gd name="connsiteX27" fmla="*/ 732765 w 2621065"/>
              <a:gd name="connsiteY27" fmla="*/ 1279809 h 5144650"/>
              <a:gd name="connsiteX28" fmla="*/ 735243 w 2621065"/>
              <a:gd name="connsiteY28" fmla="*/ 1286495 h 5144650"/>
              <a:gd name="connsiteX29" fmla="*/ 735618 w 2621065"/>
              <a:gd name="connsiteY29" fmla="*/ 1286424 h 5144650"/>
              <a:gd name="connsiteX30" fmla="*/ 738875 w 2621065"/>
              <a:gd name="connsiteY30" fmla="*/ 1293066 h 5144650"/>
              <a:gd name="connsiteX31" fmla="*/ 739767 w 2621065"/>
              <a:gd name="connsiteY31" fmla="*/ 1298687 h 5144650"/>
              <a:gd name="connsiteX32" fmla="*/ 744578 w 2621065"/>
              <a:gd name="connsiteY32" fmla="*/ 1311657 h 5144650"/>
              <a:gd name="connsiteX33" fmla="*/ 748379 w 2621065"/>
              <a:gd name="connsiteY33" fmla="*/ 1314753 h 5144650"/>
              <a:gd name="connsiteX34" fmla="*/ 752978 w 2621065"/>
              <a:gd name="connsiteY34" fmla="*/ 1314010 h 5144650"/>
              <a:gd name="connsiteX35" fmla="*/ 752978 w 2621065"/>
              <a:gd name="connsiteY35" fmla="*/ 1315472 h 5144650"/>
              <a:gd name="connsiteX36" fmla="*/ 772880 w 2621065"/>
              <a:gd name="connsiteY36" fmla="*/ 1332740 h 5144650"/>
              <a:gd name="connsiteX37" fmla="*/ 805255 w 2621065"/>
              <a:gd name="connsiteY37" fmla="*/ 1379426 h 5144650"/>
              <a:gd name="connsiteX38" fmla="*/ 861455 w 2621065"/>
              <a:gd name="connsiteY38" fmla="*/ 1487793 h 5144650"/>
              <a:gd name="connsiteX39" fmla="*/ 889172 w 2621065"/>
              <a:gd name="connsiteY39" fmla="*/ 1589794 h 5144650"/>
              <a:gd name="connsiteX40" fmla="*/ 937443 w 2621065"/>
              <a:gd name="connsiteY40" fmla="*/ 1698307 h 5144650"/>
              <a:gd name="connsiteX41" fmla="*/ 974458 w 2621065"/>
              <a:gd name="connsiteY41" fmla="*/ 1768464 h 5144650"/>
              <a:gd name="connsiteX42" fmla="*/ 1013480 w 2621065"/>
              <a:gd name="connsiteY42" fmla="*/ 1853903 h 5144650"/>
              <a:gd name="connsiteX43" fmla="*/ 1031382 w 2621065"/>
              <a:gd name="connsiteY43" fmla="*/ 1948177 h 5144650"/>
              <a:gd name="connsiteX44" fmla="*/ 1031611 w 2621065"/>
              <a:gd name="connsiteY44" fmla="*/ 2064126 h 5144650"/>
              <a:gd name="connsiteX45" fmla="*/ 1043751 w 2621065"/>
              <a:gd name="connsiteY45" fmla="*/ 2210534 h 5144650"/>
              <a:gd name="connsiteX46" fmla="*/ 1055412 w 2621065"/>
              <a:gd name="connsiteY46" fmla="*/ 2309009 h 5144650"/>
              <a:gd name="connsiteX47" fmla="*/ 1077288 w 2621065"/>
              <a:gd name="connsiteY47" fmla="*/ 2438335 h 5144650"/>
              <a:gd name="connsiteX48" fmla="*/ 1095035 w 2621065"/>
              <a:gd name="connsiteY48" fmla="*/ 2483804 h 5144650"/>
              <a:gd name="connsiteX49" fmla="*/ 1084874 w 2621065"/>
              <a:gd name="connsiteY49" fmla="*/ 2535656 h 5144650"/>
              <a:gd name="connsiteX50" fmla="*/ 1097340 w 2621065"/>
              <a:gd name="connsiteY50" fmla="*/ 2549509 h 5144650"/>
              <a:gd name="connsiteX51" fmla="*/ 1099771 w 2621065"/>
              <a:gd name="connsiteY51" fmla="*/ 2551770 h 5144650"/>
              <a:gd name="connsiteX52" fmla="*/ 1103350 w 2621065"/>
              <a:gd name="connsiteY52" fmla="*/ 2563634 h 5144650"/>
              <a:gd name="connsiteX53" fmla="*/ 1112049 w 2621065"/>
              <a:gd name="connsiteY53" fmla="*/ 2563454 h 5144650"/>
              <a:gd name="connsiteX54" fmla="*/ 1127385 w 2621065"/>
              <a:gd name="connsiteY54" fmla="*/ 2601609 h 5144650"/>
              <a:gd name="connsiteX55" fmla="*/ 1139861 w 2621065"/>
              <a:gd name="connsiteY55" fmla="*/ 2713894 h 5144650"/>
              <a:gd name="connsiteX56" fmla="*/ 1152243 w 2621065"/>
              <a:gd name="connsiteY56" fmla="*/ 2778897 h 5144650"/>
              <a:gd name="connsiteX57" fmla="*/ 1164665 w 2621065"/>
              <a:gd name="connsiteY57" fmla="*/ 2800172 h 5144650"/>
              <a:gd name="connsiteX58" fmla="*/ 1176824 w 2621065"/>
              <a:gd name="connsiteY58" fmla="*/ 2832181 h 5144650"/>
              <a:gd name="connsiteX59" fmla="*/ 1204261 w 2621065"/>
              <a:gd name="connsiteY59" fmla="*/ 2886025 h 5144650"/>
              <a:gd name="connsiteX60" fmla="*/ 1256301 w 2621065"/>
              <a:gd name="connsiteY60" fmla="*/ 3039204 h 5144650"/>
              <a:gd name="connsiteX61" fmla="*/ 1282793 w 2621065"/>
              <a:gd name="connsiteY61" fmla="*/ 3166645 h 5144650"/>
              <a:gd name="connsiteX62" fmla="*/ 1353529 w 2621065"/>
              <a:gd name="connsiteY62" fmla="*/ 3266459 h 5144650"/>
              <a:gd name="connsiteX63" fmla="*/ 1443501 w 2621065"/>
              <a:gd name="connsiteY63" fmla="*/ 3351404 h 5144650"/>
              <a:gd name="connsiteX64" fmla="*/ 1502378 w 2621065"/>
              <a:gd name="connsiteY64" fmla="*/ 3451792 h 5144650"/>
              <a:gd name="connsiteX65" fmla="*/ 1608347 w 2621065"/>
              <a:gd name="connsiteY65" fmla="*/ 3567627 h 5144650"/>
              <a:gd name="connsiteX66" fmla="*/ 1672750 w 2621065"/>
              <a:gd name="connsiteY66" fmla="*/ 3660473 h 5144650"/>
              <a:gd name="connsiteX67" fmla="*/ 1674801 w 2621065"/>
              <a:gd name="connsiteY67" fmla="*/ 3660727 h 5144650"/>
              <a:gd name="connsiteX68" fmla="*/ 1684280 w 2621065"/>
              <a:gd name="connsiteY68" fmla="*/ 3674236 h 5144650"/>
              <a:gd name="connsiteX69" fmla="*/ 1683297 w 2621065"/>
              <a:gd name="connsiteY69" fmla="*/ 3680606 h 5144650"/>
              <a:gd name="connsiteX70" fmla="*/ 1688840 w 2621065"/>
              <a:gd name="connsiteY70" fmla="*/ 3690943 h 5144650"/>
              <a:gd name="connsiteX71" fmla="*/ 1697179 w 2621065"/>
              <a:gd name="connsiteY71" fmla="*/ 3714191 h 5144650"/>
              <a:gd name="connsiteX72" fmla="*/ 1812095 w 2621065"/>
              <a:gd name="connsiteY72" fmla="*/ 3794363 h 5144650"/>
              <a:gd name="connsiteX73" fmla="*/ 1816185 w 2621065"/>
              <a:gd name="connsiteY73" fmla="*/ 3800123 h 5144650"/>
              <a:gd name="connsiteX74" fmla="*/ 1816532 w 2621065"/>
              <a:gd name="connsiteY74" fmla="*/ 3799958 h 5144650"/>
              <a:gd name="connsiteX75" fmla="*/ 1821367 w 2621065"/>
              <a:gd name="connsiteY75" fmla="*/ 3805472 h 5144650"/>
              <a:gd name="connsiteX76" fmla="*/ 1823645 w 2621065"/>
              <a:gd name="connsiteY76" fmla="*/ 3810629 h 5144650"/>
              <a:gd name="connsiteX77" fmla="*/ 1831583 w 2621065"/>
              <a:gd name="connsiteY77" fmla="*/ 3821804 h 5144650"/>
              <a:gd name="connsiteX78" fmla="*/ 1857078 w 2621065"/>
              <a:gd name="connsiteY78" fmla="*/ 3885992 h 5144650"/>
              <a:gd name="connsiteX79" fmla="*/ 1923433 w 2621065"/>
              <a:gd name="connsiteY79" fmla="*/ 3982033 h 5144650"/>
              <a:gd name="connsiteX80" fmla="*/ 1980841 w 2621065"/>
              <a:gd name="connsiteY80" fmla="*/ 4057389 h 5144650"/>
              <a:gd name="connsiteX81" fmla="*/ 2024665 w 2621065"/>
              <a:gd name="connsiteY81" fmla="*/ 4118801 h 5144650"/>
              <a:gd name="connsiteX82" fmla="*/ 2072486 w 2621065"/>
              <a:gd name="connsiteY82" fmla="*/ 4180983 h 5144650"/>
              <a:gd name="connsiteX83" fmla="*/ 2102842 w 2621065"/>
              <a:gd name="connsiteY83" fmla="*/ 4242051 h 5144650"/>
              <a:gd name="connsiteX84" fmla="*/ 2090319 w 2621065"/>
              <a:gd name="connsiteY84" fmla="*/ 4351530 h 5144650"/>
              <a:gd name="connsiteX85" fmla="*/ 2197520 w 2621065"/>
              <a:gd name="connsiteY85" fmla="*/ 4467846 h 5144650"/>
              <a:gd name="connsiteX86" fmla="*/ 2204194 w 2621065"/>
              <a:gd name="connsiteY86" fmla="*/ 4542946 h 5144650"/>
              <a:gd name="connsiteX87" fmla="*/ 2296014 w 2621065"/>
              <a:gd name="connsiteY87" fmla="*/ 4609323 h 5144650"/>
              <a:gd name="connsiteX88" fmla="*/ 2349851 w 2621065"/>
              <a:gd name="connsiteY88" fmla="*/ 4719544 h 5144650"/>
              <a:gd name="connsiteX89" fmla="*/ 2466665 w 2621065"/>
              <a:gd name="connsiteY89" fmla="*/ 4853969 h 5144650"/>
              <a:gd name="connsiteX90" fmla="*/ 2469772 w 2621065"/>
              <a:gd name="connsiteY90" fmla="*/ 4906386 h 5144650"/>
              <a:gd name="connsiteX91" fmla="*/ 2485381 w 2621065"/>
              <a:gd name="connsiteY91" fmla="*/ 4916393 h 5144650"/>
              <a:gd name="connsiteX92" fmla="*/ 2494775 w 2621065"/>
              <a:gd name="connsiteY92" fmla="*/ 4928363 h 5144650"/>
              <a:gd name="connsiteX93" fmla="*/ 2503199 w 2621065"/>
              <a:gd name="connsiteY93" fmla="*/ 4925898 h 5144650"/>
              <a:gd name="connsiteX94" fmla="*/ 2517652 w 2621065"/>
              <a:gd name="connsiteY94" fmla="*/ 4937733 h 5144650"/>
              <a:gd name="connsiteX95" fmla="*/ 2527697 w 2621065"/>
              <a:gd name="connsiteY95" fmla="*/ 4958461 h 5144650"/>
              <a:gd name="connsiteX96" fmla="*/ 2567995 w 2621065"/>
              <a:gd name="connsiteY96" fmla="*/ 5062892 h 5144650"/>
              <a:gd name="connsiteX97" fmla="*/ 2596347 w 2621065"/>
              <a:gd name="connsiteY97" fmla="*/ 5121988 h 5144650"/>
              <a:gd name="connsiteX98" fmla="*/ 2613775 w 2621065"/>
              <a:gd name="connsiteY98" fmla="*/ 5139128 h 5144650"/>
              <a:gd name="connsiteX99" fmla="*/ 2621065 w 2621065"/>
              <a:gd name="connsiteY99" fmla="*/ 5144650 h 5144650"/>
              <a:gd name="connsiteX100" fmla="*/ 0 w 2621065"/>
              <a:gd name="connsiteY100" fmla="*/ 5144650 h 5144650"/>
              <a:gd name="connsiteX101" fmla="*/ 0 w 2621065"/>
              <a:gd name="connsiteY101" fmla="*/ 0 h 5144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621065" h="5144650">
                <a:moveTo>
                  <a:pt x="0" y="0"/>
                </a:moveTo>
                <a:lnTo>
                  <a:pt x="245438" y="268808"/>
                </a:lnTo>
                <a:lnTo>
                  <a:pt x="252687" y="292650"/>
                </a:lnTo>
                <a:lnTo>
                  <a:pt x="270361" y="304212"/>
                </a:lnTo>
                <a:cubicBezTo>
                  <a:pt x="273529" y="310126"/>
                  <a:pt x="273234" y="316860"/>
                  <a:pt x="272327" y="324001"/>
                </a:cubicBezTo>
                <a:cubicBezTo>
                  <a:pt x="272244" y="325072"/>
                  <a:pt x="272160" y="326143"/>
                  <a:pt x="272077" y="327214"/>
                </a:cubicBezTo>
                <a:lnTo>
                  <a:pt x="295110" y="357098"/>
                </a:lnTo>
                <a:lnTo>
                  <a:pt x="296727" y="371749"/>
                </a:lnTo>
                <a:cubicBezTo>
                  <a:pt x="307880" y="397452"/>
                  <a:pt x="336849" y="412373"/>
                  <a:pt x="332716" y="440404"/>
                </a:cubicBezTo>
                <a:cubicBezTo>
                  <a:pt x="334711" y="448819"/>
                  <a:pt x="338212" y="455052"/>
                  <a:pt x="342633" y="459903"/>
                </a:cubicBezTo>
                <a:lnTo>
                  <a:pt x="357304" y="470524"/>
                </a:lnTo>
                <a:lnTo>
                  <a:pt x="366064" y="467634"/>
                </a:lnTo>
                <a:lnTo>
                  <a:pt x="372502" y="477374"/>
                </a:lnTo>
                <a:lnTo>
                  <a:pt x="375501" y="478682"/>
                </a:lnTo>
                <a:cubicBezTo>
                  <a:pt x="383272" y="491970"/>
                  <a:pt x="403866" y="531500"/>
                  <a:pt x="419128" y="557106"/>
                </a:cubicBezTo>
                <a:cubicBezTo>
                  <a:pt x="439248" y="581985"/>
                  <a:pt x="451401" y="588102"/>
                  <a:pt x="467073" y="632313"/>
                </a:cubicBezTo>
                <a:cubicBezTo>
                  <a:pt x="479664" y="694967"/>
                  <a:pt x="495907" y="682399"/>
                  <a:pt x="490229" y="751490"/>
                </a:cubicBezTo>
                <a:cubicBezTo>
                  <a:pt x="499208" y="732249"/>
                  <a:pt x="513168" y="781653"/>
                  <a:pt x="516935" y="799823"/>
                </a:cubicBezTo>
                <a:cubicBezTo>
                  <a:pt x="520991" y="859493"/>
                  <a:pt x="569045" y="820005"/>
                  <a:pt x="542847" y="848761"/>
                </a:cubicBezTo>
                <a:cubicBezTo>
                  <a:pt x="562656" y="881830"/>
                  <a:pt x="526272" y="969168"/>
                  <a:pt x="572074" y="958725"/>
                </a:cubicBezTo>
                <a:cubicBezTo>
                  <a:pt x="597644" y="999777"/>
                  <a:pt x="577323" y="1011573"/>
                  <a:pt x="620598" y="1033391"/>
                </a:cubicBezTo>
                <a:cubicBezTo>
                  <a:pt x="630696" y="1059064"/>
                  <a:pt x="633259" y="1106766"/>
                  <a:pt x="632660" y="1112764"/>
                </a:cubicBezTo>
                <a:lnTo>
                  <a:pt x="634562" y="1113550"/>
                </a:lnTo>
                <a:cubicBezTo>
                  <a:pt x="640098" y="1119137"/>
                  <a:pt x="641169" y="1124274"/>
                  <a:pt x="640269" y="1129199"/>
                </a:cubicBezTo>
                <a:lnTo>
                  <a:pt x="637728" y="1135143"/>
                </a:lnTo>
                <a:lnTo>
                  <a:pt x="687640" y="1174841"/>
                </a:lnTo>
                <a:lnTo>
                  <a:pt x="724323" y="1244103"/>
                </a:lnTo>
                <a:cubicBezTo>
                  <a:pt x="726461" y="1255968"/>
                  <a:pt x="729249" y="1267984"/>
                  <a:pt x="732765" y="1279809"/>
                </a:cubicBezTo>
                <a:lnTo>
                  <a:pt x="735243" y="1286495"/>
                </a:lnTo>
                <a:lnTo>
                  <a:pt x="735618" y="1286424"/>
                </a:lnTo>
                <a:cubicBezTo>
                  <a:pt x="736846" y="1287437"/>
                  <a:pt x="737921" y="1289470"/>
                  <a:pt x="738875" y="1293066"/>
                </a:cubicBezTo>
                <a:lnTo>
                  <a:pt x="739767" y="1298687"/>
                </a:lnTo>
                <a:lnTo>
                  <a:pt x="744578" y="1311657"/>
                </a:lnTo>
                <a:lnTo>
                  <a:pt x="748379" y="1314753"/>
                </a:lnTo>
                <a:lnTo>
                  <a:pt x="752978" y="1314010"/>
                </a:lnTo>
                <a:lnTo>
                  <a:pt x="752978" y="1315472"/>
                </a:lnTo>
                <a:cubicBezTo>
                  <a:pt x="749424" y="1328629"/>
                  <a:pt x="740370" y="1337267"/>
                  <a:pt x="772880" y="1332740"/>
                </a:cubicBezTo>
                <a:cubicBezTo>
                  <a:pt x="769449" y="1360171"/>
                  <a:pt x="788120" y="1354435"/>
                  <a:pt x="805255" y="1379426"/>
                </a:cubicBezTo>
                <a:cubicBezTo>
                  <a:pt x="820018" y="1405268"/>
                  <a:pt x="847469" y="1452732"/>
                  <a:pt x="861455" y="1487793"/>
                </a:cubicBezTo>
                <a:cubicBezTo>
                  <a:pt x="860472" y="1529583"/>
                  <a:pt x="873198" y="1558240"/>
                  <a:pt x="889172" y="1589794"/>
                </a:cubicBezTo>
                <a:cubicBezTo>
                  <a:pt x="901837" y="1624879"/>
                  <a:pt x="918553" y="1656375"/>
                  <a:pt x="937443" y="1698307"/>
                </a:cubicBezTo>
                <a:lnTo>
                  <a:pt x="974458" y="1768464"/>
                </a:lnTo>
                <a:lnTo>
                  <a:pt x="1013480" y="1853903"/>
                </a:lnTo>
                <a:lnTo>
                  <a:pt x="1031382" y="1948177"/>
                </a:lnTo>
                <a:cubicBezTo>
                  <a:pt x="1065794" y="1983780"/>
                  <a:pt x="1017975" y="2014601"/>
                  <a:pt x="1031611" y="2064126"/>
                </a:cubicBezTo>
                <a:cubicBezTo>
                  <a:pt x="1011441" y="2152960"/>
                  <a:pt x="1051780" y="2170768"/>
                  <a:pt x="1043751" y="2210534"/>
                </a:cubicBezTo>
                <a:cubicBezTo>
                  <a:pt x="1047718" y="2261633"/>
                  <a:pt x="1043420" y="2260757"/>
                  <a:pt x="1055412" y="2309009"/>
                </a:cubicBezTo>
                <a:cubicBezTo>
                  <a:pt x="1065957" y="2376047"/>
                  <a:pt x="1080662" y="2371020"/>
                  <a:pt x="1077288" y="2438335"/>
                </a:cubicBezTo>
                <a:cubicBezTo>
                  <a:pt x="1117396" y="2455794"/>
                  <a:pt x="1082533" y="2452352"/>
                  <a:pt x="1095035" y="2483804"/>
                </a:cubicBezTo>
                <a:cubicBezTo>
                  <a:pt x="1061853" y="2488858"/>
                  <a:pt x="1120109" y="2517457"/>
                  <a:pt x="1084874" y="2535656"/>
                </a:cubicBezTo>
                <a:cubicBezTo>
                  <a:pt x="1088269" y="2540805"/>
                  <a:pt x="1092665" y="2545220"/>
                  <a:pt x="1097340" y="2549509"/>
                </a:cubicBezTo>
                <a:lnTo>
                  <a:pt x="1099771" y="2551770"/>
                </a:lnTo>
                <a:lnTo>
                  <a:pt x="1103350" y="2563634"/>
                </a:lnTo>
                <a:lnTo>
                  <a:pt x="1112049" y="2563454"/>
                </a:lnTo>
                <a:lnTo>
                  <a:pt x="1127385" y="2601609"/>
                </a:lnTo>
                <a:cubicBezTo>
                  <a:pt x="1113460" y="2637696"/>
                  <a:pt x="1158915" y="2668604"/>
                  <a:pt x="1139861" y="2713894"/>
                </a:cubicBezTo>
                <a:cubicBezTo>
                  <a:pt x="1135736" y="2729724"/>
                  <a:pt x="1140589" y="2773668"/>
                  <a:pt x="1152243" y="2778897"/>
                </a:cubicBezTo>
                <a:cubicBezTo>
                  <a:pt x="1155466" y="2787425"/>
                  <a:pt x="1152635" y="2799266"/>
                  <a:pt x="1164665" y="2800172"/>
                </a:cubicBezTo>
                <a:cubicBezTo>
                  <a:pt x="1179331" y="2803170"/>
                  <a:pt x="1160739" y="2841509"/>
                  <a:pt x="1176824" y="2832181"/>
                </a:cubicBezTo>
                <a:cubicBezTo>
                  <a:pt x="1164161" y="2859250"/>
                  <a:pt x="1195203" y="2868939"/>
                  <a:pt x="1204261" y="2886025"/>
                </a:cubicBezTo>
                <a:cubicBezTo>
                  <a:pt x="1217507" y="2920528"/>
                  <a:pt x="1243211" y="2992435"/>
                  <a:pt x="1256301" y="3039204"/>
                </a:cubicBezTo>
                <a:cubicBezTo>
                  <a:pt x="1264978" y="3073150"/>
                  <a:pt x="1260044" y="3127834"/>
                  <a:pt x="1282793" y="3166645"/>
                </a:cubicBezTo>
                <a:cubicBezTo>
                  <a:pt x="1304595" y="3193363"/>
                  <a:pt x="1317394" y="3226316"/>
                  <a:pt x="1353529" y="3266459"/>
                </a:cubicBezTo>
                <a:cubicBezTo>
                  <a:pt x="1399246" y="3301093"/>
                  <a:pt x="1431707" y="3283631"/>
                  <a:pt x="1443501" y="3351404"/>
                </a:cubicBezTo>
                <a:cubicBezTo>
                  <a:pt x="1476611" y="3383947"/>
                  <a:pt x="1480437" y="3422250"/>
                  <a:pt x="1502378" y="3451792"/>
                </a:cubicBezTo>
                <a:cubicBezTo>
                  <a:pt x="1529852" y="3487829"/>
                  <a:pt x="1579951" y="3532847"/>
                  <a:pt x="1608347" y="3567627"/>
                </a:cubicBezTo>
                <a:cubicBezTo>
                  <a:pt x="1624615" y="3589596"/>
                  <a:pt x="1671830" y="3654562"/>
                  <a:pt x="1672750" y="3660473"/>
                </a:cubicBezTo>
                <a:lnTo>
                  <a:pt x="1674801" y="3660727"/>
                </a:lnTo>
                <a:cubicBezTo>
                  <a:pt x="1681591" y="3664628"/>
                  <a:pt x="1683921" y="3669274"/>
                  <a:pt x="1684280" y="3674236"/>
                </a:cubicBezTo>
                <a:lnTo>
                  <a:pt x="1683297" y="3680606"/>
                </a:lnTo>
                <a:lnTo>
                  <a:pt x="1688840" y="3690943"/>
                </a:lnTo>
                <a:lnTo>
                  <a:pt x="1697179" y="3714191"/>
                </a:lnTo>
                <a:cubicBezTo>
                  <a:pt x="1717721" y="3731428"/>
                  <a:pt x="1792260" y="3780041"/>
                  <a:pt x="1812095" y="3794363"/>
                </a:cubicBezTo>
                <a:lnTo>
                  <a:pt x="1816185" y="3800123"/>
                </a:lnTo>
                <a:lnTo>
                  <a:pt x="1816532" y="3799958"/>
                </a:lnTo>
                <a:cubicBezTo>
                  <a:pt x="1817981" y="3800606"/>
                  <a:pt x="1819537" y="3802274"/>
                  <a:pt x="1821367" y="3805472"/>
                </a:cubicBezTo>
                <a:lnTo>
                  <a:pt x="1823645" y="3810629"/>
                </a:lnTo>
                <a:lnTo>
                  <a:pt x="1831583" y="3821804"/>
                </a:lnTo>
                <a:lnTo>
                  <a:pt x="1857078" y="3885992"/>
                </a:lnTo>
                <a:cubicBezTo>
                  <a:pt x="1870925" y="3912689"/>
                  <a:pt x="1904030" y="3944898"/>
                  <a:pt x="1923433" y="3982033"/>
                </a:cubicBezTo>
                <a:cubicBezTo>
                  <a:pt x="1932954" y="4022380"/>
                  <a:pt x="1957377" y="4031327"/>
                  <a:pt x="1980841" y="4057389"/>
                </a:cubicBezTo>
                <a:cubicBezTo>
                  <a:pt x="1978839" y="4101894"/>
                  <a:pt x="2006008" y="4111963"/>
                  <a:pt x="2024665" y="4118801"/>
                </a:cubicBezTo>
                <a:lnTo>
                  <a:pt x="2072486" y="4180983"/>
                </a:lnTo>
                <a:lnTo>
                  <a:pt x="2102842" y="4242051"/>
                </a:lnTo>
                <a:lnTo>
                  <a:pt x="2090319" y="4351530"/>
                </a:lnTo>
                <a:cubicBezTo>
                  <a:pt x="2089688" y="4357705"/>
                  <a:pt x="2200335" y="4461482"/>
                  <a:pt x="2197520" y="4467846"/>
                </a:cubicBezTo>
                <a:cubicBezTo>
                  <a:pt x="2239949" y="4492943"/>
                  <a:pt x="2178502" y="4499026"/>
                  <a:pt x="2204194" y="4542946"/>
                </a:cubicBezTo>
                <a:cubicBezTo>
                  <a:pt x="2219385" y="4595904"/>
                  <a:pt x="2280978" y="4565135"/>
                  <a:pt x="2296014" y="4609323"/>
                </a:cubicBezTo>
                <a:cubicBezTo>
                  <a:pt x="2334979" y="4654669"/>
                  <a:pt x="2311617" y="4683666"/>
                  <a:pt x="2349851" y="4719544"/>
                </a:cubicBezTo>
                <a:cubicBezTo>
                  <a:pt x="2393277" y="4725733"/>
                  <a:pt x="2446606" y="4827088"/>
                  <a:pt x="2466665" y="4853969"/>
                </a:cubicBezTo>
                <a:cubicBezTo>
                  <a:pt x="2435625" y="4867556"/>
                  <a:pt x="2499515" y="4879650"/>
                  <a:pt x="2469772" y="4906386"/>
                </a:cubicBezTo>
                <a:cubicBezTo>
                  <a:pt x="2474368" y="4910433"/>
                  <a:pt x="2479754" y="4913508"/>
                  <a:pt x="2485381" y="4916393"/>
                </a:cubicBezTo>
                <a:lnTo>
                  <a:pt x="2494775" y="4928363"/>
                </a:lnTo>
                <a:lnTo>
                  <a:pt x="2503199" y="4925898"/>
                </a:lnTo>
                <a:lnTo>
                  <a:pt x="2517652" y="4937733"/>
                </a:lnTo>
                <a:cubicBezTo>
                  <a:pt x="2522042" y="4943002"/>
                  <a:pt x="2525578" y="4949649"/>
                  <a:pt x="2527697" y="4958461"/>
                </a:cubicBezTo>
                <a:cubicBezTo>
                  <a:pt x="2523186" y="4996747"/>
                  <a:pt x="2575192" y="5014427"/>
                  <a:pt x="2567995" y="5062892"/>
                </a:cubicBezTo>
                <a:cubicBezTo>
                  <a:pt x="2567947" y="5079163"/>
                  <a:pt x="2583689" y="5120039"/>
                  <a:pt x="2596347" y="5121988"/>
                </a:cubicBezTo>
                <a:cubicBezTo>
                  <a:pt x="2601622" y="5129320"/>
                  <a:pt x="2601836" y="5141425"/>
                  <a:pt x="2613775" y="5139128"/>
                </a:cubicBezTo>
                <a:lnTo>
                  <a:pt x="2621065" y="5144650"/>
                </a:lnTo>
                <a:lnTo>
                  <a:pt x="0" y="5144650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731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DEB2E8C4-C3E7-4048-A43D-9859510CF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744" y="0"/>
            <a:ext cx="1286256" cy="68580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12490710" y="6342652"/>
              <a:ext cx="360" cy="3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481710" y="6333652"/>
                <a:ext cx="18000" cy="18000"/>
              </a:xfrm>
              <a:prstGeom prst="rect">
                <a:avLst/>
              </a:prstGeom>
            </p:spPr>
          </p:pic>
        </mc:Fallback>
      </mc:AlternateContent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0E91F5CA-B392-444C-88E3-BF5BAAEBD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4" descr="Itens do Office numa tabela">
            <a:extLst>
              <a:ext uri="{FF2B5EF4-FFF2-40B4-BE49-F238E27FC236}">
                <a16:creationId xmlns:a16="http://schemas.microsoft.com/office/drawing/2014/main" id="{F4E32DB4-5DC6-B21C-C622-4CBE1417B4E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9154" b="16343"/>
          <a:stretch/>
        </p:blipFill>
        <p:spPr>
          <a:xfrm>
            <a:off x="14397" y="10"/>
            <a:ext cx="12191979" cy="6857989"/>
          </a:xfrm>
          <a:prstGeom prst="rect">
            <a:avLst/>
          </a:prstGeom>
        </p:spPr>
      </p:pic>
      <p:sp useBgFill="1">
        <p:nvSpPr>
          <p:cNvPr id="30" name="Freeform: Shape 29">
            <a:extLst>
              <a:ext uri="{FF2B5EF4-FFF2-40B4-BE49-F238E27FC236}">
                <a16:creationId xmlns:a16="http://schemas.microsoft.com/office/drawing/2014/main" id="{9752D771-2D72-4B2C-B816-121D10C38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3232" y="727064"/>
            <a:ext cx="3898347" cy="4256103"/>
          </a:xfrm>
          <a:custGeom>
            <a:avLst/>
            <a:gdLst>
              <a:gd name="connsiteX0" fmla="*/ 3898347 w 3898347"/>
              <a:gd name="connsiteY0" fmla="*/ 0 h 4299085"/>
              <a:gd name="connsiteX1" fmla="*/ 3898347 w 3898347"/>
              <a:gd name="connsiteY1" fmla="*/ 3834445 h 4299085"/>
              <a:gd name="connsiteX2" fmla="*/ 3892314 w 3898347"/>
              <a:gd name="connsiteY2" fmla="*/ 3832951 h 4299085"/>
              <a:gd name="connsiteX3" fmla="*/ 3851953 w 3898347"/>
              <a:gd name="connsiteY3" fmla="*/ 3802983 h 4299085"/>
              <a:gd name="connsiteX4" fmla="*/ 3836418 w 3898347"/>
              <a:gd name="connsiteY4" fmla="*/ 3811513 h 4299085"/>
              <a:gd name="connsiteX5" fmla="*/ 3833758 w 3898347"/>
              <a:gd name="connsiteY5" fmla="*/ 3813341 h 4299085"/>
              <a:gd name="connsiteX6" fmla="*/ 3822673 w 3898347"/>
              <a:gd name="connsiteY6" fmla="*/ 3812913 h 4299085"/>
              <a:gd name="connsiteX7" fmla="*/ 3820104 w 3898347"/>
              <a:gd name="connsiteY7" fmla="*/ 3822466 h 4299085"/>
              <a:gd name="connsiteX8" fmla="*/ 3803816 w 3898347"/>
              <a:gd name="connsiteY8" fmla="*/ 3828757 h 4299085"/>
              <a:gd name="connsiteX9" fmla="*/ 3783259 w 3898347"/>
              <a:gd name="connsiteY9" fmla="*/ 3825276 h 4299085"/>
              <a:gd name="connsiteX10" fmla="*/ 3729936 w 3898347"/>
              <a:gd name="connsiteY10" fmla="*/ 3815386 h 4299085"/>
              <a:gd name="connsiteX11" fmla="*/ 3726018 w 3898347"/>
              <a:gd name="connsiteY11" fmla="*/ 3815100 h 4299085"/>
              <a:gd name="connsiteX12" fmla="*/ 3725413 w 3898347"/>
              <a:gd name="connsiteY12" fmla="*/ 3814615 h 4299085"/>
              <a:gd name="connsiteX13" fmla="*/ 3713801 w 3898347"/>
              <a:gd name="connsiteY13" fmla="*/ 3811018 h 4299085"/>
              <a:gd name="connsiteX14" fmla="*/ 3709087 w 3898347"/>
              <a:gd name="connsiteY14" fmla="*/ 3813195 h 4299085"/>
              <a:gd name="connsiteX15" fmla="*/ 3698038 w 3898347"/>
              <a:gd name="connsiteY15" fmla="*/ 3806182 h 4299085"/>
              <a:gd name="connsiteX16" fmla="*/ 3662227 w 3898347"/>
              <a:gd name="connsiteY16" fmla="*/ 3807761 h 4299085"/>
              <a:gd name="connsiteX17" fmla="*/ 3659872 w 3898347"/>
              <a:gd name="connsiteY17" fmla="*/ 3805524 h 4299085"/>
              <a:gd name="connsiteX18" fmla="*/ 3643454 w 3898347"/>
              <a:gd name="connsiteY18" fmla="*/ 3794831 h 4299085"/>
              <a:gd name="connsiteX19" fmla="*/ 3624789 w 3898347"/>
              <a:gd name="connsiteY19" fmla="*/ 3803185 h 4299085"/>
              <a:gd name="connsiteX20" fmla="*/ 3602327 w 3898347"/>
              <a:gd name="connsiteY20" fmla="*/ 3794616 h 4299085"/>
              <a:gd name="connsiteX21" fmla="*/ 3596645 w 3898347"/>
              <a:gd name="connsiteY21" fmla="*/ 3797108 h 4299085"/>
              <a:gd name="connsiteX22" fmla="*/ 3574144 w 3898347"/>
              <a:gd name="connsiteY22" fmla="*/ 3795108 h 4299085"/>
              <a:gd name="connsiteX23" fmla="*/ 3562310 w 3898347"/>
              <a:gd name="connsiteY23" fmla="*/ 3787534 h 4299085"/>
              <a:gd name="connsiteX24" fmla="*/ 3551635 w 3898347"/>
              <a:gd name="connsiteY24" fmla="*/ 3797705 h 4299085"/>
              <a:gd name="connsiteX25" fmla="*/ 3550175 w 3898347"/>
              <a:gd name="connsiteY25" fmla="*/ 3803199 h 4299085"/>
              <a:gd name="connsiteX26" fmla="*/ 3542668 w 3898347"/>
              <a:gd name="connsiteY26" fmla="*/ 3803283 h 4299085"/>
              <a:gd name="connsiteX27" fmla="*/ 3533033 w 3898347"/>
              <a:gd name="connsiteY27" fmla="*/ 3799071 h 4299085"/>
              <a:gd name="connsiteX28" fmla="*/ 3521726 w 3898347"/>
              <a:gd name="connsiteY28" fmla="*/ 3804691 h 4299085"/>
              <a:gd name="connsiteX29" fmla="*/ 3520080 w 3898347"/>
              <a:gd name="connsiteY29" fmla="*/ 3805210 h 4299085"/>
              <a:gd name="connsiteX30" fmla="*/ 3508491 w 3898347"/>
              <a:gd name="connsiteY30" fmla="*/ 3797398 h 4299085"/>
              <a:gd name="connsiteX31" fmla="*/ 3503787 w 3898347"/>
              <a:gd name="connsiteY31" fmla="*/ 3797787 h 4299085"/>
              <a:gd name="connsiteX32" fmla="*/ 3492165 w 3898347"/>
              <a:gd name="connsiteY32" fmla="*/ 3799887 h 4299085"/>
              <a:gd name="connsiteX33" fmla="*/ 3472233 w 3898347"/>
              <a:gd name="connsiteY33" fmla="*/ 3805682 h 4299085"/>
              <a:gd name="connsiteX34" fmla="*/ 3465921 w 3898347"/>
              <a:gd name="connsiteY34" fmla="*/ 3805814 h 4299085"/>
              <a:gd name="connsiteX35" fmla="*/ 3455541 w 3898347"/>
              <a:gd name="connsiteY35" fmla="*/ 3815505 h 4299085"/>
              <a:gd name="connsiteX36" fmla="*/ 3429027 w 3898347"/>
              <a:gd name="connsiteY36" fmla="*/ 3816906 h 4299085"/>
              <a:gd name="connsiteX37" fmla="*/ 3369507 w 3898347"/>
              <a:gd name="connsiteY37" fmla="*/ 3825563 h 4299085"/>
              <a:gd name="connsiteX38" fmla="*/ 3324491 w 3898347"/>
              <a:gd name="connsiteY38" fmla="*/ 3832006 h 4299085"/>
              <a:gd name="connsiteX39" fmla="*/ 3244235 w 3898347"/>
              <a:gd name="connsiteY39" fmla="*/ 3834376 h 4299085"/>
              <a:gd name="connsiteX40" fmla="*/ 3226507 w 3898347"/>
              <a:gd name="connsiteY40" fmla="*/ 3820131 h 4299085"/>
              <a:gd name="connsiteX41" fmla="*/ 3191688 w 3898347"/>
              <a:gd name="connsiteY41" fmla="*/ 3837359 h 4299085"/>
              <a:gd name="connsiteX42" fmla="*/ 3185553 w 3898347"/>
              <a:gd name="connsiteY42" fmla="*/ 3859030 h 4299085"/>
              <a:gd name="connsiteX43" fmla="*/ 3137926 w 3898347"/>
              <a:gd name="connsiteY43" fmla="*/ 3867782 h 4299085"/>
              <a:gd name="connsiteX44" fmla="*/ 3090188 w 3898347"/>
              <a:gd name="connsiteY44" fmla="*/ 3855036 h 4299085"/>
              <a:gd name="connsiteX45" fmla="*/ 3031422 w 3898347"/>
              <a:gd name="connsiteY45" fmla="*/ 3858298 h 4299085"/>
              <a:gd name="connsiteX46" fmla="*/ 2996288 w 3898347"/>
              <a:gd name="connsiteY46" fmla="*/ 3860020 h 4299085"/>
              <a:gd name="connsiteX47" fmla="*/ 2901661 w 3898347"/>
              <a:gd name="connsiteY47" fmla="*/ 3882243 h 4299085"/>
              <a:gd name="connsiteX48" fmla="*/ 2782141 w 3898347"/>
              <a:gd name="connsiteY48" fmla="*/ 3932983 h 4299085"/>
              <a:gd name="connsiteX49" fmla="*/ 2749597 w 3898347"/>
              <a:gd name="connsiteY49" fmla="*/ 3956746 h 4299085"/>
              <a:gd name="connsiteX50" fmla="*/ 2730493 w 3898347"/>
              <a:gd name="connsiteY50" fmla="*/ 3955236 h 4299085"/>
              <a:gd name="connsiteX51" fmla="*/ 2707507 w 3898347"/>
              <a:gd name="connsiteY51" fmla="*/ 3947771 h 4299085"/>
              <a:gd name="connsiteX52" fmla="*/ 2701937 w 3898347"/>
              <a:gd name="connsiteY52" fmla="*/ 3950565 h 4299085"/>
              <a:gd name="connsiteX53" fmla="*/ 2679435 w 3898347"/>
              <a:gd name="connsiteY53" fmla="*/ 3949768 h 4299085"/>
              <a:gd name="connsiteX54" fmla="*/ 2667352 w 3898347"/>
              <a:gd name="connsiteY54" fmla="*/ 3942821 h 4299085"/>
              <a:gd name="connsiteX55" fmla="*/ 2657096 w 3898347"/>
              <a:gd name="connsiteY55" fmla="*/ 3953571 h 4299085"/>
              <a:gd name="connsiteX56" fmla="*/ 2655161 w 3898347"/>
              <a:gd name="connsiteY56" fmla="*/ 3962216 h 4299085"/>
              <a:gd name="connsiteX57" fmla="*/ 2638604 w 3898347"/>
              <a:gd name="connsiteY57" fmla="*/ 3955936 h 4299085"/>
              <a:gd name="connsiteX58" fmla="*/ 2626185 w 3898347"/>
              <a:gd name="connsiteY58" fmla="*/ 3962937 h 4299085"/>
              <a:gd name="connsiteX59" fmla="*/ 2614077 w 3898347"/>
              <a:gd name="connsiteY59" fmla="*/ 3955576 h 4299085"/>
              <a:gd name="connsiteX60" fmla="*/ 2609403 w 3898347"/>
              <a:gd name="connsiteY60" fmla="*/ 3956215 h 4299085"/>
              <a:gd name="connsiteX61" fmla="*/ 2597896 w 3898347"/>
              <a:gd name="connsiteY61" fmla="*/ 3958939 h 4299085"/>
              <a:gd name="connsiteX62" fmla="*/ 2578251 w 3898347"/>
              <a:gd name="connsiteY62" fmla="*/ 3965812 h 4299085"/>
              <a:gd name="connsiteX63" fmla="*/ 2571961 w 3898347"/>
              <a:gd name="connsiteY63" fmla="*/ 3966278 h 4299085"/>
              <a:gd name="connsiteX64" fmla="*/ 2559399 w 3898347"/>
              <a:gd name="connsiteY64" fmla="*/ 3979193 h 4299085"/>
              <a:gd name="connsiteX65" fmla="*/ 2533560 w 3898347"/>
              <a:gd name="connsiteY65" fmla="*/ 3988160 h 4299085"/>
              <a:gd name="connsiteX66" fmla="*/ 2515299 w 3898347"/>
              <a:gd name="connsiteY66" fmla="*/ 4016867 h 4299085"/>
              <a:gd name="connsiteX67" fmla="*/ 2513423 w 3898347"/>
              <a:gd name="connsiteY67" fmla="*/ 4018759 h 4299085"/>
              <a:gd name="connsiteX68" fmla="*/ 2482991 w 3898347"/>
              <a:gd name="connsiteY68" fmla="*/ 4012935 h 4299085"/>
              <a:gd name="connsiteX69" fmla="*/ 2446940 w 3898347"/>
              <a:gd name="connsiteY69" fmla="*/ 4021172 h 4299085"/>
              <a:gd name="connsiteX70" fmla="*/ 2404883 w 3898347"/>
              <a:gd name="connsiteY70" fmla="*/ 4024808 h 4299085"/>
              <a:gd name="connsiteX71" fmla="*/ 2373894 w 3898347"/>
              <a:gd name="connsiteY71" fmla="*/ 4023827 h 4299085"/>
              <a:gd name="connsiteX72" fmla="*/ 2297080 w 3898347"/>
              <a:gd name="connsiteY72" fmla="*/ 4040841 h 4299085"/>
              <a:gd name="connsiteX73" fmla="*/ 2170615 w 3898347"/>
              <a:gd name="connsiteY73" fmla="*/ 4077196 h 4299085"/>
              <a:gd name="connsiteX74" fmla="*/ 2143580 w 3898347"/>
              <a:gd name="connsiteY74" fmla="*/ 4083102 h 4299085"/>
              <a:gd name="connsiteX75" fmla="*/ 2119893 w 3898347"/>
              <a:gd name="connsiteY75" fmla="*/ 4080874 h 4299085"/>
              <a:gd name="connsiteX76" fmla="*/ 2114008 w 3898347"/>
              <a:gd name="connsiteY76" fmla="*/ 4073996 h 4299085"/>
              <a:gd name="connsiteX77" fmla="*/ 2099067 w 3898347"/>
              <a:gd name="connsiteY77" fmla="*/ 4076068 h 4299085"/>
              <a:gd name="connsiteX78" fmla="*/ 2095000 w 3898347"/>
              <a:gd name="connsiteY78" fmla="*/ 4075096 h 4299085"/>
              <a:gd name="connsiteX79" fmla="*/ 2071767 w 3898347"/>
              <a:gd name="connsiteY79" fmla="*/ 4071044 h 4299085"/>
              <a:gd name="connsiteX80" fmla="*/ 2024486 w 3898347"/>
              <a:gd name="connsiteY80" fmla="*/ 4100276 h 4299085"/>
              <a:gd name="connsiteX81" fmla="*/ 1964411 w 3898347"/>
              <a:gd name="connsiteY81" fmla="*/ 4105069 h 4299085"/>
              <a:gd name="connsiteX82" fmla="*/ 1739945 w 3898347"/>
              <a:gd name="connsiteY82" fmla="*/ 4171795 h 4299085"/>
              <a:gd name="connsiteX83" fmla="*/ 1610556 w 3898347"/>
              <a:gd name="connsiteY83" fmla="*/ 4167701 h 4299085"/>
              <a:gd name="connsiteX84" fmla="*/ 1553623 w 3898347"/>
              <a:gd name="connsiteY84" fmla="*/ 4236045 h 4299085"/>
              <a:gd name="connsiteX85" fmla="*/ 1548640 w 3898347"/>
              <a:gd name="connsiteY85" fmla="*/ 4238297 h 4299085"/>
              <a:gd name="connsiteX86" fmla="*/ 1530136 w 3898347"/>
              <a:gd name="connsiteY86" fmla="*/ 4227121 h 4299085"/>
              <a:gd name="connsiteX87" fmla="*/ 1508787 w 3898347"/>
              <a:gd name="connsiteY87" fmla="*/ 4234213 h 4299085"/>
              <a:gd name="connsiteX88" fmla="*/ 1488914 w 3898347"/>
              <a:gd name="connsiteY88" fmla="*/ 4241772 h 4299085"/>
              <a:gd name="connsiteX89" fmla="*/ 1488999 w 3898347"/>
              <a:gd name="connsiteY89" fmla="*/ 4251186 h 4299085"/>
              <a:gd name="connsiteX90" fmla="*/ 1475364 w 3898347"/>
              <a:gd name="connsiteY90" fmla="*/ 4248364 h 4299085"/>
              <a:gd name="connsiteX91" fmla="*/ 1457275 w 3898347"/>
              <a:gd name="connsiteY91" fmla="*/ 4252863 h 4299085"/>
              <a:gd name="connsiteX92" fmla="*/ 1448085 w 3898347"/>
              <a:gd name="connsiteY92" fmla="*/ 4248391 h 4299085"/>
              <a:gd name="connsiteX93" fmla="*/ 1315306 w 3898347"/>
              <a:gd name="connsiteY93" fmla="*/ 4237004 h 4299085"/>
              <a:gd name="connsiteX94" fmla="*/ 1272434 w 3898347"/>
              <a:gd name="connsiteY94" fmla="*/ 4244958 h 4299085"/>
              <a:gd name="connsiteX95" fmla="*/ 1231567 w 3898347"/>
              <a:gd name="connsiteY95" fmla="*/ 4219356 h 4299085"/>
              <a:gd name="connsiteX96" fmla="*/ 1216643 w 3898347"/>
              <a:gd name="connsiteY96" fmla="*/ 4229828 h 4299085"/>
              <a:gd name="connsiteX97" fmla="*/ 1214101 w 3898347"/>
              <a:gd name="connsiteY97" fmla="*/ 4231991 h 4299085"/>
              <a:gd name="connsiteX98" fmla="*/ 1203193 w 3898347"/>
              <a:gd name="connsiteY98" fmla="*/ 4232867 h 4299085"/>
              <a:gd name="connsiteX99" fmla="*/ 1201049 w 3898347"/>
              <a:gd name="connsiteY99" fmla="*/ 4242842 h 4299085"/>
              <a:gd name="connsiteX100" fmla="*/ 1185298 w 3898347"/>
              <a:gd name="connsiteY100" fmla="*/ 4251133 h 4299085"/>
              <a:gd name="connsiteX101" fmla="*/ 1164955 w 3898347"/>
              <a:gd name="connsiteY101" fmla="*/ 4250027 h 4299085"/>
              <a:gd name="connsiteX102" fmla="*/ 1067357 w 3898347"/>
              <a:gd name="connsiteY102" fmla="*/ 4233908 h 4299085"/>
              <a:gd name="connsiteX103" fmla="*/ 1009492 w 3898347"/>
              <a:gd name="connsiteY103" fmla="*/ 4230455 h 4299085"/>
              <a:gd name="connsiteX104" fmla="*/ 988345 w 3898347"/>
              <a:gd name="connsiteY104" fmla="*/ 4238880 h 4299085"/>
              <a:gd name="connsiteX105" fmla="*/ 958251 w 3898347"/>
              <a:gd name="connsiteY105" fmla="*/ 4244100 h 4299085"/>
              <a:gd name="connsiteX106" fmla="*/ 905785 w 3898347"/>
              <a:gd name="connsiteY106" fmla="*/ 4260845 h 4299085"/>
              <a:gd name="connsiteX107" fmla="*/ 834176 w 3898347"/>
              <a:gd name="connsiteY107" fmla="*/ 4270241 h 4299085"/>
              <a:gd name="connsiteX108" fmla="*/ 778474 w 3898347"/>
              <a:gd name="connsiteY108" fmla="*/ 4235526 h 4299085"/>
              <a:gd name="connsiteX109" fmla="*/ 774418 w 3898347"/>
              <a:gd name="connsiteY109" fmla="*/ 4242583 h 4299085"/>
              <a:gd name="connsiteX110" fmla="*/ 737705 w 3898347"/>
              <a:gd name="connsiteY110" fmla="*/ 4238891 h 4299085"/>
              <a:gd name="connsiteX111" fmla="*/ 605027 w 3898347"/>
              <a:gd name="connsiteY111" fmla="*/ 4175863 h 4299085"/>
              <a:gd name="connsiteX112" fmla="*/ 533391 w 3898347"/>
              <a:gd name="connsiteY112" fmla="*/ 4170035 h 4299085"/>
              <a:gd name="connsiteX113" fmla="*/ 508621 w 3898347"/>
              <a:gd name="connsiteY113" fmla="*/ 4176044 h 4299085"/>
              <a:gd name="connsiteX114" fmla="*/ 467082 w 3898347"/>
              <a:gd name="connsiteY114" fmla="*/ 4185616 h 4299085"/>
              <a:gd name="connsiteX115" fmla="*/ 437646 w 3898347"/>
              <a:gd name="connsiteY115" fmla="*/ 4212658 h 4299085"/>
              <a:gd name="connsiteX116" fmla="*/ 402271 w 3898347"/>
              <a:gd name="connsiteY116" fmla="*/ 4212774 h 4299085"/>
              <a:gd name="connsiteX117" fmla="*/ 391968 w 3898347"/>
              <a:gd name="connsiteY117" fmla="*/ 4187073 h 4299085"/>
              <a:gd name="connsiteX118" fmla="*/ 354806 w 3898347"/>
              <a:gd name="connsiteY118" fmla="*/ 4195545 h 4299085"/>
              <a:gd name="connsiteX119" fmla="*/ 298662 w 3898347"/>
              <a:gd name="connsiteY119" fmla="*/ 4211227 h 4299085"/>
              <a:gd name="connsiteX120" fmla="*/ 265740 w 3898347"/>
              <a:gd name="connsiteY120" fmla="*/ 4213623 h 4299085"/>
              <a:gd name="connsiteX121" fmla="*/ 176403 w 3898347"/>
              <a:gd name="connsiteY121" fmla="*/ 4227393 h 4299085"/>
              <a:gd name="connsiteX122" fmla="*/ 87367 w 3898347"/>
              <a:gd name="connsiteY122" fmla="*/ 4246680 h 4299085"/>
              <a:gd name="connsiteX123" fmla="*/ 37148 w 3898347"/>
              <a:gd name="connsiteY123" fmla="*/ 4289154 h 4299085"/>
              <a:gd name="connsiteX124" fmla="*/ 5850 w 3898347"/>
              <a:gd name="connsiteY124" fmla="*/ 4296945 h 4299085"/>
              <a:gd name="connsiteX125" fmla="*/ 0 w 3898347"/>
              <a:gd name="connsiteY125" fmla="*/ 4299085 h 4299085"/>
              <a:gd name="connsiteX126" fmla="*/ 0 w 3898347"/>
              <a:gd name="connsiteY126" fmla="*/ 15850 h 4299085"/>
              <a:gd name="connsiteX0" fmla="*/ 3898347 w 3898347"/>
              <a:gd name="connsiteY0" fmla="*/ 0 h 4299085"/>
              <a:gd name="connsiteX1" fmla="*/ 3898347 w 3898347"/>
              <a:gd name="connsiteY1" fmla="*/ 3834445 h 4299085"/>
              <a:gd name="connsiteX2" fmla="*/ 3892314 w 3898347"/>
              <a:gd name="connsiteY2" fmla="*/ 3832951 h 4299085"/>
              <a:gd name="connsiteX3" fmla="*/ 3851953 w 3898347"/>
              <a:gd name="connsiteY3" fmla="*/ 3802983 h 4299085"/>
              <a:gd name="connsiteX4" fmla="*/ 3836418 w 3898347"/>
              <a:gd name="connsiteY4" fmla="*/ 3811513 h 4299085"/>
              <a:gd name="connsiteX5" fmla="*/ 3833758 w 3898347"/>
              <a:gd name="connsiteY5" fmla="*/ 3813341 h 4299085"/>
              <a:gd name="connsiteX6" fmla="*/ 3822673 w 3898347"/>
              <a:gd name="connsiteY6" fmla="*/ 3812913 h 4299085"/>
              <a:gd name="connsiteX7" fmla="*/ 3820104 w 3898347"/>
              <a:gd name="connsiteY7" fmla="*/ 3822466 h 4299085"/>
              <a:gd name="connsiteX8" fmla="*/ 3803816 w 3898347"/>
              <a:gd name="connsiteY8" fmla="*/ 3828757 h 4299085"/>
              <a:gd name="connsiteX9" fmla="*/ 3783259 w 3898347"/>
              <a:gd name="connsiteY9" fmla="*/ 3825276 h 4299085"/>
              <a:gd name="connsiteX10" fmla="*/ 3729936 w 3898347"/>
              <a:gd name="connsiteY10" fmla="*/ 3815386 h 4299085"/>
              <a:gd name="connsiteX11" fmla="*/ 3726018 w 3898347"/>
              <a:gd name="connsiteY11" fmla="*/ 3815100 h 4299085"/>
              <a:gd name="connsiteX12" fmla="*/ 3725413 w 3898347"/>
              <a:gd name="connsiteY12" fmla="*/ 3814615 h 4299085"/>
              <a:gd name="connsiteX13" fmla="*/ 3713801 w 3898347"/>
              <a:gd name="connsiteY13" fmla="*/ 3811018 h 4299085"/>
              <a:gd name="connsiteX14" fmla="*/ 3709087 w 3898347"/>
              <a:gd name="connsiteY14" fmla="*/ 3813195 h 4299085"/>
              <a:gd name="connsiteX15" fmla="*/ 3698038 w 3898347"/>
              <a:gd name="connsiteY15" fmla="*/ 3806182 h 4299085"/>
              <a:gd name="connsiteX16" fmla="*/ 3662227 w 3898347"/>
              <a:gd name="connsiteY16" fmla="*/ 3807761 h 4299085"/>
              <a:gd name="connsiteX17" fmla="*/ 3659872 w 3898347"/>
              <a:gd name="connsiteY17" fmla="*/ 3805524 h 4299085"/>
              <a:gd name="connsiteX18" fmla="*/ 3643454 w 3898347"/>
              <a:gd name="connsiteY18" fmla="*/ 3794831 h 4299085"/>
              <a:gd name="connsiteX19" fmla="*/ 3624789 w 3898347"/>
              <a:gd name="connsiteY19" fmla="*/ 3803185 h 4299085"/>
              <a:gd name="connsiteX20" fmla="*/ 3602327 w 3898347"/>
              <a:gd name="connsiteY20" fmla="*/ 3794616 h 4299085"/>
              <a:gd name="connsiteX21" fmla="*/ 3596645 w 3898347"/>
              <a:gd name="connsiteY21" fmla="*/ 3797108 h 4299085"/>
              <a:gd name="connsiteX22" fmla="*/ 3574144 w 3898347"/>
              <a:gd name="connsiteY22" fmla="*/ 3795108 h 4299085"/>
              <a:gd name="connsiteX23" fmla="*/ 3562310 w 3898347"/>
              <a:gd name="connsiteY23" fmla="*/ 3787534 h 4299085"/>
              <a:gd name="connsiteX24" fmla="*/ 3551635 w 3898347"/>
              <a:gd name="connsiteY24" fmla="*/ 3797705 h 4299085"/>
              <a:gd name="connsiteX25" fmla="*/ 3550175 w 3898347"/>
              <a:gd name="connsiteY25" fmla="*/ 3803199 h 4299085"/>
              <a:gd name="connsiteX26" fmla="*/ 3542668 w 3898347"/>
              <a:gd name="connsiteY26" fmla="*/ 3803283 h 4299085"/>
              <a:gd name="connsiteX27" fmla="*/ 3533033 w 3898347"/>
              <a:gd name="connsiteY27" fmla="*/ 3799071 h 4299085"/>
              <a:gd name="connsiteX28" fmla="*/ 3521726 w 3898347"/>
              <a:gd name="connsiteY28" fmla="*/ 3804691 h 4299085"/>
              <a:gd name="connsiteX29" fmla="*/ 3520080 w 3898347"/>
              <a:gd name="connsiteY29" fmla="*/ 3805210 h 4299085"/>
              <a:gd name="connsiteX30" fmla="*/ 3508491 w 3898347"/>
              <a:gd name="connsiteY30" fmla="*/ 3797398 h 4299085"/>
              <a:gd name="connsiteX31" fmla="*/ 3503787 w 3898347"/>
              <a:gd name="connsiteY31" fmla="*/ 3797787 h 4299085"/>
              <a:gd name="connsiteX32" fmla="*/ 3492165 w 3898347"/>
              <a:gd name="connsiteY32" fmla="*/ 3799887 h 4299085"/>
              <a:gd name="connsiteX33" fmla="*/ 3472233 w 3898347"/>
              <a:gd name="connsiteY33" fmla="*/ 3805682 h 4299085"/>
              <a:gd name="connsiteX34" fmla="*/ 3465921 w 3898347"/>
              <a:gd name="connsiteY34" fmla="*/ 3805814 h 4299085"/>
              <a:gd name="connsiteX35" fmla="*/ 3455541 w 3898347"/>
              <a:gd name="connsiteY35" fmla="*/ 3815505 h 4299085"/>
              <a:gd name="connsiteX36" fmla="*/ 3429027 w 3898347"/>
              <a:gd name="connsiteY36" fmla="*/ 3816906 h 4299085"/>
              <a:gd name="connsiteX37" fmla="*/ 3369507 w 3898347"/>
              <a:gd name="connsiteY37" fmla="*/ 3825563 h 4299085"/>
              <a:gd name="connsiteX38" fmla="*/ 3324491 w 3898347"/>
              <a:gd name="connsiteY38" fmla="*/ 3832006 h 4299085"/>
              <a:gd name="connsiteX39" fmla="*/ 3244235 w 3898347"/>
              <a:gd name="connsiteY39" fmla="*/ 3834376 h 4299085"/>
              <a:gd name="connsiteX40" fmla="*/ 3226507 w 3898347"/>
              <a:gd name="connsiteY40" fmla="*/ 3820131 h 4299085"/>
              <a:gd name="connsiteX41" fmla="*/ 3191688 w 3898347"/>
              <a:gd name="connsiteY41" fmla="*/ 3837359 h 4299085"/>
              <a:gd name="connsiteX42" fmla="*/ 3185553 w 3898347"/>
              <a:gd name="connsiteY42" fmla="*/ 3859030 h 4299085"/>
              <a:gd name="connsiteX43" fmla="*/ 3137926 w 3898347"/>
              <a:gd name="connsiteY43" fmla="*/ 3867782 h 4299085"/>
              <a:gd name="connsiteX44" fmla="*/ 3090188 w 3898347"/>
              <a:gd name="connsiteY44" fmla="*/ 3855036 h 4299085"/>
              <a:gd name="connsiteX45" fmla="*/ 3031422 w 3898347"/>
              <a:gd name="connsiteY45" fmla="*/ 3858298 h 4299085"/>
              <a:gd name="connsiteX46" fmla="*/ 2996288 w 3898347"/>
              <a:gd name="connsiteY46" fmla="*/ 3860020 h 4299085"/>
              <a:gd name="connsiteX47" fmla="*/ 2901661 w 3898347"/>
              <a:gd name="connsiteY47" fmla="*/ 3882243 h 4299085"/>
              <a:gd name="connsiteX48" fmla="*/ 2782141 w 3898347"/>
              <a:gd name="connsiteY48" fmla="*/ 3932983 h 4299085"/>
              <a:gd name="connsiteX49" fmla="*/ 2749597 w 3898347"/>
              <a:gd name="connsiteY49" fmla="*/ 3956746 h 4299085"/>
              <a:gd name="connsiteX50" fmla="*/ 2730493 w 3898347"/>
              <a:gd name="connsiteY50" fmla="*/ 3955236 h 4299085"/>
              <a:gd name="connsiteX51" fmla="*/ 2707507 w 3898347"/>
              <a:gd name="connsiteY51" fmla="*/ 3947771 h 4299085"/>
              <a:gd name="connsiteX52" fmla="*/ 2701937 w 3898347"/>
              <a:gd name="connsiteY52" fmla="*/ 3950565 h 4299085"/>
              <a:gd name="connsiteX53" fmla="*/ 2679435 w 3898347"/>
              <a:gd name="connsiteY53" fmla="*/ 3949768 h 4299085"/>
              <a:gd name="connsiteX54" fmla="*/ 2667352 w 3898347"/>
              <a:gd name="connsiteY54" fmla="*/ 3942821 h 4299085"/>
              <a:gd name="connsiteX55" fmla="*/ 2657096 w 3898347"/>
              <a:gd name="connsiteY55" fmla="*/ 3953571 h 4299085"/>
              <a:gd name="connsiteX56" fmla="*/ 2655161 w 3898347"/>
              <a:gd name="connsiteY56" fmla="*/ 3962216 h 4299085"/>
              <a:gd name="connsiteX57" fmla="*/ 2638604 w 3898347"/>
              <a:gd name="connsiteY57" fmla="*/ 3955936 h 4299085"/>
              <a:gd name="connsiteX58" fmla="*/ 2626185 w 3898347"/>
              <a:gd name="connsiteY58" fmla="*/ 3962937 h 4299085"/>
              <a:gd name="connsiteX59" fmla="*/ 2614077 w 3898347"/>
              <a:gd name="connsiteY59" fmla="*/ 3955576 h 4299085"/>
              <a:gd name="connsiteX60" fmla="*/ 2609403 w 3898347"/>
              <a:gd name="connsiteY60" fmla="*/ 3956215 h 4299085"/>
              <a:gd name="connsiteX61" fmla="*/ 2597896 w 3898347"/>
              <a:gd name="connsiteY61" fmla="*/ 3958939 h 4299085"/>
              <a:gd name="connsiteX62" fmla="*/ 2578251 w 3898347"/>
              <a:gd name="connsiteY62" fmla="*/ 3965812 h 4299085"/>
              <a:gd name="connsiteX63" fmla="*/ 2571961 w 3898347"/>
              <a:gd name="connsiteY63" fmla="*/ 3966278 h 4299085"/>
              <a:gd name="connsiteX64" fmla="*/ 2559399 w 3898347"/>
              <a:gd name="connsiteY64" fmla="*/ 3979193 h 4299085"/>
              <a:gd name="connsiteX65" fmla="*/ 2533560 w 3898347"/>
              <a:gd name="connsiteY65" fmla="*/ 3988160 h 4299085"/>
              <a:gd name="connsiteX66" fmla="*/ 2515299 w 3898347"/>
              <a:gd name="connsiteY66" fmla="*/ 4016867 h 4299085"/>
              <a:gd name="connsiteX67" fmla="*/ 2513423 w 3898347"/>
              <a:gd name="connsiteY67" fmla="*/ 4018759 h 4299085"/>
              <a:gd name="connsiteX68" fmla="*/ 2482991 w 3898347"/>
              <a:gd name="connsiteY68" fmla="*/ 4012935 h 4299085"/>
              <a:gd name="connsiteX69" fmla="*/ 2446940 w 3898347"/>
              <a:gd name="connsiteY69" fmla="*/ 4021172 h 4299085"/>
              <a:gd name="connsiteX70" fmla="*/ 2404883 w 3898347"/>
              <a:gd name="connsiteY70" fmla="*/ 4024808 h 4299085"/>
              <a:gd name="connsiteX71" fmla="*/ 2373894 w 3898347"/>
              <a:gd name="connsiteY71" fmla="*/ 4023827 h 4299085"/>
              <a:gd name="connsiteX72" fmla="*/ 2297080 w 3898347"/>
              <a:gd name="connsiteY72" fmla="*/ 4040841 h 4299085"/>
              <a:gd name="connsiteX73" fmla="*/ 2170615 w 3898347"/>
              <a:gd name="connsiteY73" fmla="*/ 4077196 h 4299085"/>
              <a:gd name="connsiteX74" fmla="*/ 2143580 w 3898347"/>
              <a:gd name="connsiteY74" fmla="*/ 4083102 h 4299085"/>
              <a:gd name="connsiteX75" fmla="*/ 2119893 w 3898347"/>
              <a:gd name="connsiteY75" fmla="*/ 4080874 h 4299085"/>
              <a:gd name="connsiteX76" fmla="*/ 2114008 w 3898347"/>
              <a:gd name="connsiteY76" fmla="*/ 4073996 h 4299085"/>
              <a:gd name="connsiteX77" fmla="*/ 2099067 w 3898347"/>
              <a:gd name="connsiteY77" fmla="*/ 4076068 h 4299085"/>
              <a:gd name="connsiteX78" fmla="*/ 2095000 w 3898347"/>
              <a:gd name="connsiteY78" fmla="*/ 4075096 h 4299085"/>
              <a:gd name="connsiteX79" fmla="*/ 2071767 w 3898347"/>
              <a:gd name="connsiteY79" fmla="*/ 4071044 h 4299085"/>
              <a:gd name="connsiteX80" fmla="*/ 2024486 w 3898347"/>
              <a:gd name="connsiteY80" fmla="*/ 4100276 h 4299085"/>
              <a:gd name="connsiteX81" fmla="*/ 1964411 w 3898347"/>
              <a:gd name="connsiteY81" fmla="*/ 4105069 h 4299085"/>
              <a:gd name="connsiteX82" fmla="*/ 1739945 w 3898347"/>
              <a:gd name="connsiteY82" fmla="*/ 4171795 h 4299085"/>
              <a:gd name="connsiteX83" fmla="*/ 1610556 w 3898347"/>
              <a:gd name="connsiteY83" fmla="*/ 4167701 h 4299085"/>
              <a:gd name="connsiteX84" fmla="*/ 1553623 w 3898347"/>
              <a:gd name="connsiteY84" fmla="*/ 4236045 h 4299085"/>
              <a:gd name="connsiteX85" fmla="*/ 1548640 w 3898347"/>
              <a:gd name="connsiteY85" fmla="*/ 4238297 h 4299085"/>
              <a:gd name="connsiteX86" fmla="*/ 1530136 w 3898347"/>
              <a:gd name="connsiteY86" fmla="*/ 4227121 h 4299085"/>
              <a:gd name="connsiteX87" fmla="*/ 1508787 w 3898347"/>
              <a:gd name="connsiteY87" fmla="*/ 4234213 h 4299085"/>
              <a:gd name="connsiteX88" fmla="*/ 1488914 w 3898347"/>
              <a:gd name="connsiteY88" fmla="*/ 4241772 h 4299085"/>
              <a:gd name="connsiteX89" fmla="*/ 1488999 w 3898347"/>
              <a:gd name="connsiteY89" fmla="*/ 4251186 h 4299085"/>
              <a:gd name="connsiteX90" fmla="*/ 1475364 w 3898347"/>
              <a:gd name="connsiteY90" fmla="*/ 4248364 h 4299085"/>
              <a:gd name="connsiteX91" fmla="*/ 1457275 w 3898347"/>
              <a:gd name="connsiteY91" fmla="*/ 4252863 h 4299085"/>
              <a:gd name="connsiteX92" fmla="*/ 1448085 w 3898347"/>
              <a:gd name="connsiteY92" fmla="*/ 4248391 h 4299085"/>
              <a:gd name="connsiteX93" fmla="*/ 1315306 w 3898347"/>
              <a:gd name="connsiteY93" fmla="*/ 4237004 h 4299085"/>
              <a:gd name="connsiteX94" fmla="*/ 1272434 w 3898347"/>
              <a:gd name="connsiteY94" fmla="*/ 4244958 h 4299085"/>
              <a:gd name="connsiteX95" fmla="*/ 1231567 w 3898347"/>
              <a:gd name="connsiteY95" fmla="*/ 4219356 h 4299085"/>
              <a:gd name="connsiteX96" fmla="*/ 1216643 w 3898347"/>
              <a:gd name="connsiteY96" fmla="*/ 4229828 h 4299085"/>
              <a:gd name="connsiteX97" fmla="*/ 1214101 w 3898347"/>
              <a:gd name="connsiteY97" fmla="*/ 4231991 h 4299085"/>
              <a:gd name="connsiteX98" fmla="*/ 1203193 w 3898347"/>
              <a:gd name="connsiteY98" fmla="*/ 4232867 h 4299085"/>
              <a:gd name="connsiteX99" fmla="*/ 1201049 w 3898347"/>
              <a:gd name="connsiteY99" fmla="*/ 4242842 h 4299085"/>
              <a:gd name="connsiteX100" fmla="*/ 1185298 w 3898347"/>
              <a:gd name="connsiteY100" fmla="*/ 4251133 h 4299085"/>
              <a:gd name="connsiteX101" fmla="*/ 1164955 w 3898347"/>
              <a:gd name="connsiteY101" fmla="*/ 4250027 h 4299085"/>
              <a:gd name="connsiteX102" fmla="*/ 1067357 w 3898347"/>
              <a:gd name="connsiteY102" fmla="*/ 4233908 h 4299085"/>
              <a:gd name="connsiteX103" fmla="*/ 1009492 w 3898347"/>
              <a:gd name="connsiteY103" fmla="*/ 4230455 h 4299085"/>
              <a:gd name="connsiteX104" fmla="*/ 988345 w 3898347"/>
              <a:gd name="connsiteY104" fmla="*/ 4238880 h 4299085"/>
              <a:gd name="connsiteX105" fmla="*/ 958251 w 3898347"/>
              <a:gd name="connsiteY105" fmla="*/ 4244100 h 4299085"/>
              <a:gd name="connsiteX106" fmla="*/ 905785 w 3898347"/>
              <a:gd name="connsiteY106" fmla="*/ 4260845 h 4299085"/>
              <a:gd name="connsiteX107" fmla="*/ 834176 w 3898347"/>
              <a:gd name="connsiteY107" fmla="*/ 4270241 h 4299085"/>
              <a:gd name="connsiteX108" fmla="*/ 778474 w 3898347"/>
              <a:gd name="connsiteY108" fmla="*/ 4235526 h 4299085"/>
              <a:gd name="connsiteX109" fmla="*/ 774418 w 3898347"/>
              <a:gd name="connsiteY109" fmla="*/ 4242583 h 4299085"/>
              <a:gd name="connsiteX110" fmla="*/ 737705 w 3898347"/>
              <a:gd name="connsiteY110" fmla="*/ 4238891 h 4299085"/>
              <a:gd name="connsiteX111" fmla="*/ 605027 w 3898347"/>
              <a:gd name="connsiteY111" fmla="*/ 4175863 h 4299085"/>
              <a:gd name="connsiteX112" fmla="*/ 533391 w 3898347"/>
              <a:gd name="connsiteY112" fmla="*/ 4170035 h 4299085"/>
              <a:gd name="connsiteX113" fmla="*/ 508621 w 3898347"/>
              <a:gd name="connsiteY113" fmla="*/ 4176044 h 4299085"/>
              <a:gd name="connsiteX114" fmla="*/ 467082 w 3898347"/>
              <a:gd name="connsiteY114" fmla="*/ 4185616 h 4299085"/>
              <a:gd name="connsiteX115" fmla="*/ 437646 w 3898347"/>
              <a:gd name="connsiteY115" fmla="*/ 4212658 h 4299085"/>
              <a:gd name="connsiteX116" fmla="*/ 402271 w 3898347"/>
              <a:gd name="connsiteY116" fmla="*/ 4212774 h 4299085"/>
              <a:gd name="connsiteX117" fmla="*/ 391968 w 3898347"/>
              <a:gd name="connsiteY117" fmla="*/ 4187073 h 4299085"/>
              <a:gd name="connsiteX118" fmla="*/ 354806 w 3898347"/>
              <a:gd name="connsiteY118" fmla="*/ 4195545 h 4299085"/>
              <a:gd name="connsiteX119" fmla="*/ 298662 w 3898347"/>
              <a:gd name="connsiteY119" fmla="*/ 4211227 h 4299085"/>
              <a:gd name="connsiteX120" fmla="*/ 265740 w 3898347"/>
              <a:gd name="connsiteY120" fmla="*/ 4213623 h 4299085"/>
              <a:gd name="connsiteX121" fmla="*/ 176403 w 3898347"/>
              <a:gd name="connsiteY121" fmla="*/ 4227393 h 4299085"/>
              <a:gd name="connsiteX122" fmla="*/ 37148 w 3898347"/>
              <a:gd name="connsiteY122" fmla="*/ 4289154 h 4299085"/>
              <a:gd name="connsiteX123" fmla="*/ 5850 w 3898347"/>
              <a:gd name="connsiteY123" fmla="*/ 4296945 h 4299085"/>
              <a:gd name="connsiteX124" fmla="*/ 0 w 3898347"/>
              <a:gd name="connsiteY124" fmla="*/ 4299085 h 4299085"/>
              <a:gd name="connsiteX125" fmla="*/ 0 w 3898347"/>
              <a:gd name="connsiteY125" fmla="*/ 15850 h 4299085"/>
              <a:gd name="connsiteX126" fmla="*/ 3898347 w 3898347"/>
              <a:gd name="connsiteY126" fmla="*/ 0 h 4299085"/>
              <a:gd name="connsiteX0" fmla="*/ 3898347 w 3898347"/>
              <a:gd name="connsiteY0" fmla="*/ 0 h 4296945"/>
              <a:gd name="connsiteX1" fmla="*/ 3898347 w 3898347"/>
              <a:gd name="connsiteY1" fmla="*/ 3834445 h 4296945"/>
              <a:gd name="connsiteX2" fmla="*/ 3892314 w 3898347"/>
              <a:gd name="connsiteY2" fmla="*/ 3832951 h 4296945"/>
              <a:gd name="connsiteX3" fmla="*/ 3851953 w 3898347"/>
              <a:gd name="connsiteY3" fmla="*/ 3802983 h 4296945"/>
              <a:gd name="connsiteX4" fmla="*/ 3836418 w 3898347"/>
              <a:gd name="connsiteY4" fmla="*/ 3811513 h 4296945"/>
              <a:gd name="connsiteX5" fmla="*/ 3833758 w 3898347"/>
              <a:gd name="connsiteY5" fmla="*/ 3813341 h 4296945"/>
              <a:gd name="connsiteX6" fmla="*/ 3822673 w 3898347"/>
              <a:gd name="connsiteY6" fmla="*/ 3812913 h 4296945"/>
              <a:gd name="connsiteX7" fmla="*/ 3820104 w 3898347"/>
              <a:gd name="connsiteY7" fmla="*/ 3822466 h 4296945"/>
              <a:gd name="connsiteX8" fmla="*/ 3803816 w 3898347"/>
              <a:gd name="connsiteY8" fmla="*/ 3828757 h 4296945"/>
              <a:gd name="connsiteX9" fmla="*/ 3783259 w 3898347"/>
              <a:gd name="connsiteY9" fmla="*/ 3825276 h 4296945"/>
              <a:gd name="connsiteX10" fmla="*/ 3729936 w 3898347"/>
              <a:gd name="connsiteY10" fmla="*/ 3815386 h 4296945"/>
              <a:gd name="connsiteX11" fmla="*/ 3726018 w 3898347"/>
              <a:gd name="connsiteY11" fmla="*/ 3815100 h 4296945"/>
              <a:gd name="connsiteX12" fmla="*/ 3725413 w 3898347"/>
              <a:gd name="connsiteY12" fmla="*/ 3814615 h 4296945"/>
              <a:gd name="connsiteX13" fmla="*/ 3713801 w 3898347"/>
              <a:gd name="connsiteY13" fmla="*/ 3811018 h 4296945"/>
              <a:gd name="connsiteX14" fmla="*/ 3709087 w 3898347"/>
              <a:gd name="connsiteY14" fmla="*/ 3813195 h 4296945"/>
              <a:gd name="connsiteX15" fmla="*/ 3698038 w 3898347"/>
              <a:gd name="connsiteY15" fmla="*/ 3806182 h 4296945"/>
              <a:gd name="connsiteX16" fmla="*/ 3662227 w 3898347"/>
              <a:gd name="connsiteY16" fmla="*/ 3807761 h 4296945"/>
              <a:gd name="connsiteX17" fmla="*/ 3659872 w 3898347"/>
              <a:gd name="connsiteY17" fmla="*/ 3805524 h 4296945"/>
              <a:gd name="connsiteX18" fmla="*/ 3643454 w 3898347"/>
              <a:gd name="connsiteY18" fmla="*/ 3794831 h 4296945"/>
              <a:gd name="connsiteX19" fmla="*/ 3624789 w 3898347"/>
              <a:gd name="connsiteY19" fmla="*/ 3803185 h 4296945"/>
              <a:gd name="connsiteX20" fmla="*/ 3602327 w 3898347"/>
              <a:gd name="connsiteY20" fmla="*/ 3794616 h 4296945"/>
              <a:gd name="connsiteX21" fmla="*/ 3596645 w 3898347"/>
              <a:gd name="connsiteY21" fmla="*/ 3797108 h 4296945"/>
              <a:gd name="connsiteX22" fmla="*/ 3574144 w 3898347"/>
              <a:gd name="connsiteY22" fmla="*/ 3795108 h 4296945"/>
              <a:gd name="connsiteX23" fmla="*/ 3562310 w 3898347"/>
              <a:gd name="connsiteY23" fmla="*/ 3787534 h 4296945"/>
              <a:gd name="connsiteX24" fmla="*/ 3551635 w 3898347"/>
              <a:gd name="connsiteY24" fmla="*/ 3797705 h 4296945"/>
              <a:gd name="connsiteX25" fmla="*/ 3550175 w 3898347"/>
              <a:gd name="connsiteY25" fmla="*/ 3803199 h 4296945"/>
              <a:gd name="connsiteX26" fmla="*/ 3542668 w 3898347"/>
              <a:gd name="connsiteY26" fmla="*/ 3803283 h 4296945"/>
              <a:gd name="connsiteX27" fmla="*/ 3533033 w 3898347"/>
              <a:gd name="connsiteY27" fmla="*/ 3799071 h 4296945"/>
              <a:gd name="connsiteX28" fmla="*/ 3521726 w 3898347"/>
              <a:gd name="connsiteY28" fmla="*/ 3804691 h 4296945"/>
              <a:gd name="connsiteX29" fmla="*/ 3520080 w 3898347"/>
              <a:gd name="connsiteY29" fmla="*/ 3805210 h 4296945"/>
              <a:gd name="connsiteX30" fmla="*/ 3508491 w 3898347"/>
              <a:gd name="connsiteY30" fmla="*/ 3797398 h 4296945"/>
              <a:gd name="connsiteX31" fmla="*/ 3503787 w 3898347"/>
              <a:gd name="connsiteY31" fmla="*/ 3797787 h 4296945"/>
              <a:gd name="connsiteX32" fmla="*/ 3492165 w 3898347"/>
              <a:gd name="connsiteY32" fmla="*/ 3799887 h 4296945"/>
              <a:gd name="connsiteX33" fmla="*/ 3472233 w 3898347"/>
              <a:gd name="connsiteY33" fmla="*/ 3805682 h 4296945"/>
              <a:gd name="connsiteX34" fmla="*/ 3465921 w 3898347"/>
              <a:gd name="connsiteY34" fmla="*/ 3805814 h 4296945"/>
              <a:gd name="connsiteX35" fmla="*/ 3455541 w 3898347"/>
              <a:gd name="connsiteY35" fmla="*/ 3815505 h 4296945"/>
              <a:gd name="connsiteX36" fmla="*/ 3429027 w 3898347"/>
              <a:gd name="connsiteY36" fmla="*/ 3816906 h 4296945"/>
              <a:gd name="connsiteX37" fmla="*/ 3369507 w 3898347"/>
              <a:gd name="connsiteY37" fmla="*/ 3825563 h 4296945"/>
              <a:gd name="connsiteX38" fmla="*/ 3324491 w 3898347"/>
              <a:gd name="connsiteY38" fmla="*/ 3832006 h 4296945"/>
              <a:gd name="connsiteX39" fmla="*/ 3244235 w 3898347"/>
              <a:gd name="connsiteY39" fmla="*/ 3834376 h 4296945"/>
              <a:gd name="connsiteX40" fmla="*/ 3226507 w 3898347"/>
              <a:gd name="connsiteY40" fmla="*/ 3820131 h 4296945"/>
              <a:gd name="connsiteX41" fmla="*/ 3191688 w 3898347"/>
              <a:gd name="connsiteY41" fmla="*/ 3837359 h 4296945"/>
              <a:gd name="connsiteX42" fmla="*/ 3185553 w 3898347"/>
              <a:gd name="connsiteY42" fmla="*/ 3859030 h 4296945"/>
              <a:gd name="connsiteX43" fmla="*/ 3137926 w 3898347"/>
              <a:gd name="connsiteY43" fmla="*/ 3867782 h 4296945"/>
              <a:gd name="connsiteX44" fmla="*/ 3090188 w 3898347"/>
              <a:gd name="connsiteY44" fmla="*/ 3855036 h 4296945"/>
              <a:gd name="connsiteX45" fmla="*/ 3031422 w 3898347"/>
              <a:gd name="connsiteY45" fmla="*/ 3858298 h 4296945"/>
              <a:gd name="connsiteX46" fmla="*/ 2996288 w 3898347"/>
              <a:gd name="connsiteY46" fmla="*/ 3860020 h 4296945"/>
              <a:gd name="connsiteX47" fmla="*/ 2901661 w 3898347"/>
              <a:gd name="connsiteY47" fmla="*/ 3882243 h 4296945"/>
              <a:gd name="connsiteX48" fmla="*/ 2782141 w 3898347"/>
              <a:gd name="connsiteY48" fmla="*/ 3932983 h 4296945"/>
              <a:gd name="connsiteX49" fmla="*/ 2749597 w 3898347"/>
              <a:gd name="connsiteY49" fmla="*/ 3956746 h 4296945"/>
              <a:gd name="connsiteX50" fmla="*/ 2730493 w 3898347"/>
              <a:gd name="connsiteY50" fmla="*/ 3955236 h 4296945"/>
              <a:gd name="connsiteX51" fmla="*/ 2707507 w 3898347"/>
              <a:gd name="connsiteY51" fmla="*/ 3947771 h 4296945"/>
              <a:gd name="connsiteX52" fmla="*/ 2701937 w 3898347"/>
              <a:gd name="connsiteY52" fmla="*/ 3950565 h 4296945"/>
              <a:gd name="connsiteX53" fmla="*/ 2679435 w 3898347"/>
              <a:gd name="connsiteY53" fmla="*/ 3949768 h 4296945"/>
              <a:gd name="connsiteX54" fmla="*/ 2667352 w 3898347"/>
              <a:gd name="connsiteY54" fmla="*/ 3942821 h 4296945"/>
              <a:gd name="connsiteX55" fmla="*/ 2657096 w 3898347"/>
              <a:gd name="connsiteY55" fmla="*/ 3953571 h 4296945"/>
              <a:gd name="connsiteX56" fmla="*/ 2655161 w 3898347"/>
              <a:gd name="connsiteY56" fmla="*/ 3962216 h 4296945"/>
              <a:gd name="connsiteX57" fmla="*/ 2638604 w 3898347"/>
              <a:gd name="connsiteY57" fmla="*/ 3955936 h 4296945"/>
              <a:gd name="connsiteX58" fmla="*/ 2626185 w 3898347"/>
              <a:gd name="connsiteY58" fmla="*/ 3962937 h 4296945"/>
              <a:gd name="connsiteX59" fmla="*/ 2614077 w 3898347"/>
              <a:gd name="connsiteY59" fmla="*/ 3955576 h 4296945"/>
              <a:gd name="connsiteX60" fmla="*/ 2609403 w 3898347"/>
              <a:gd name="connsiteY60" fmla="*/ 3956215 h 4296945"/>
              <a:gd name="connsiteX61" fmla="*/ 2597896 w 3898347"/>
              <a:gd name="connsiteY61" fmla="*/ 3958939 h 4296945"/>
              <a:gd name="connsiteX62" fmla="*/ 2578251 w 3898347"/>
              <a:gd name="connsiteY62" fmla="*/ 3965812 h 4296945"/>
              <a:gd name="connsiteX63" fmla="*/ 2571961 w 3898347"/>
              <a:gd name="connsiteY63" fmla="*/ 3966278 h 4296945"/>
              <a:gd name="connsiteX64" fmla="*/ 2559399 w 3898347"/>
              <a:gd name="connsiteY64" fmla="*/ 3979193 h 4296945"/>
              <a:gd name="connsiteX65" fmla="*/ 2533560 w 3898347"/>
              <a:gd name="connsiteY65" fmla="*/ 3988160 h 4296945"/>
              <a:gd name="connsiteX66" fmla="*/ 2515299 w 3898347"/>
              <a:gd name="connsiteY66" fmla="*/ 4016867 h 4296945"/>
              <a:gd name="connsiteX67" fmla="*/ 2513423 w 3898347"/>
              <a:gd name="connsiteY67" fmla="*/ 4018759 h 4296945"/>
              <a:gd name="connsiteX68" fmla="*/ 2482991 w 3898347"/>
              <a:gd name="connsiteY68" fmla="*/ 4012935 h 4296945"/>
              <a:gd name="connsiteX69" fmla="*/ 2446940 w 3898347"/>
              <a:gd name="connsiteY69" fmla="*/ 4021172 h 4296945"/>
              <a:gd name="connsiteX70" fmla="*/ 2404883 w 3898347"/>
              <a:gd name="connsiteY70" fmla="*/ 4024808 h 4296945"/>
              <a:gd name="connsiteX71" fmla="*/ 2373894 w 3898347"/>
              <a:gd name="connsiteY71" fmla="*/ 4023827 h 4296945"/>
              <a:gd name="connsiteX72" fmla="*/ 2297080 w 3898347"/>
              <a:gd name="connsiteY72" fmla="*/ 4040841 h 4296945"/>
              <a:gd name="connsiteX73" fmla="*/ 2170615 w 3898347"/>
              <a:gd name="connsiteY73" fmla="*/ 4077196 h 4296945"/>
              <a:gd name="connsiteX74" fmla="*/ 2143580 w 3898347"/>
              <a:gd name="connsiteY74" fmla="*/ 4083102 h 4296945"/>
              <a:gd name="connsiteX75" fmla="*/ 2119893 w 3898347"/>
              <a:gd name="connsiteY75" fmla="*/ 4080874 h 4296945"/>
              <a:gd name="connsiteX76" fmla="*/ 2114008 w 3898347"/>
              <a:gd name="connsiteY76" fmla="*/ 4073996 h 4296945"/>
              <a:gd name="connsiteX77" fmla="*/ 2099067 w 3898347"/>
              <a:gd name="connsiteY77" fmla="*/ 4076068 h 4296945"/>
              <a:gd name="connsiteX78" fmla="*/ 2095000 w 3898347"/>
              <a:gd name="connsiteY78" fmla="*/ 4075096 h 4296945"/>
              <a:gd name="connsiteX79" fmla="*/ 2071767 w 3898347"/>
              <a:gd name="connsiteY79" fmla="*/ 4071044 h 4296945"/>
              <a:gd name="connsiteX80" fmla="*/ 2024486 w 3898347"/>
              <a:gd name="connsiteY80" fmla="*/ 4100276 h 4296945"/>
              <a:gd name="connsiteX81" fmla="*/ 1964411 w 3898347"/>
              <a:gd name="connsiteY81" fmla="*/ 4105069 h 4296945"/>
              <a:gd name="connsiteX82" fmla="*/ 1739945 w 3898347"/>
              <a:gd name="connsiteY82" fmla="*/ 4171795 h 4296945"/>
              <a:gd name="connsiteX83" fmla="*/ 1610556 w 3898347"/>
              <a:gd name="connsiteY83" fmla="*/ 4167701 h 4296945"/>
              <a:gd name="connsiteX84" fmla="*/ 1553623 w 3898347"/>
              <a:gd name="connsiteY84" fmla="*/ 4236045 h 4296945"/>
              <a:gd name="connsiteX85" fmla="*/ 1548640 w 3898347"/>
              <a:gd name="connsiteY85" fmla="*/ 4238297 h 4296945"/>
              <a:gd name="connsiteX86" fmla="*/ 1530136 w 3898347"/>
              <a:gd name="connsiteY86" fmla="*/ 4227121 h 4296945"/>
              <a:gd name="connsiteX87" fmla="*/ 1508787 w 3898347"/>
              <a:gd name="connsiteY87" fmla="*/ 4234213 h 4296945"/>
              <a:gd name="connsiteX88" fmla="*/ 1488914 w 3898347"/>
              <a:gd name="connsiteY88" fmla="*/ 4241772 h 4296945"/>
              <a:gd name="connsiteX89" fmla="*/ 1488999 w 3898347"/>
              <a:gd name="connsiteY89" fmla="*/ 4251186 h 4296945"/>
              <a:gd name="connsiteX90" fmla="*/ 1475364 w 3898347"/>
              <a:gd name="connsiteY90" fmla="*/ 4248364 h 4296945"/>
              <a:gd name="connsiteX91" fmla="*/ 1457275 w 3898347"/>
              <a:gd name="connsiteY91" fmla="*/ 4252863 h 4296945"/>
              <a:gd name="connsiteX92" fmla="*/ 1448085 w 3898347"/>
              <a:gd name="connsiteY92" fmla="*/ 4248391 h 4296945"/>
              <a:gd name="connsiteX93" fmla="*/ 1315306 w 3898347"/>
              <a:gd name="connsiteY93" fmla="*/ 4237004 h 4296945"/>
              <a:gd name="connsiteX94" fmla="*/ 1272434 w 3898347"/>
              <a:gd name="connsiteY94" fmla="*/ 4244958 h 4296945"/>
              <a:gd name="connsiteX95" fmla="*/ 1231567 w 3898347"/>
              <a:gd name="connsiteY95" fmla="*/ 4219356 h 4296945"/>
              <a:gd name="connsiteX96" fmla="*/ 1216643 w 3898347"/>
              <a:gd name="connsiteY96" fmla="*/ 4229828 h 4296945"/>
              <a:gd name="connsiteX97" fmla="*/ 1214101 w 3898347"/>
              <a:gd name="connsiteY97" fmla="*/ 4231991 h 4296945"/>
              <a:gd name="connsiteX98" fmla="*/ 1203193 w 3898347"/>
              <a:gd name="connsiteY98" fmla="*/ 4232867 h 4296945"/>
              <a:gd name="connsiteX99" fmla="*/ 1201049 w 3898347"/>
              <a:gd name="connsiteY99" fmla="*/ 4242842 h 4296945"/>
              <a:gd name="connsiteX100" fmla="*/ 1185298 w 3898347"/>
              <a:gd name="connsiteY100" fmla="*/ 4251133 h 4296945"/>
              <a:gd name="connsiteX101" fmla="*/ 1164955 w 3898347"/>
              <a:gd name="connsiteY101" fmla="*/ 4250027 h 4296945"/>
              <a:gd name="connsiteX102" fmla="*/ 1067357 w 3898347"/>
              <a:gd name="connsiteY102" fmla="*/ 4233908 h 4296945"/>
              <a:gd name="connsiteX103" fmla="*/ 1009492 w 3898347"/>
              <a:gd name="connsiteY103" fmla="*/ 4230455 h 4296945"/>
              <a:gd name="connsiteX104" fmla="*/ 988345 w 3898347"/>
              <a:gd name="connsiteY104" fmla="*/ 4238880 h 4296945"/>
              <a:gd name="connsiteX105" fmla="*/ 958251 w 3898347"/>
              <a:gd name="connsiteY105" fmla="*/ 4244100 h 4296945"/>
              <a:gd name="connsiteX106" fmla="*/ 905785 w 3898347"/>
              <a:gd name="connsiteY106" fmla="*/ 4260845 h 4296945"/>
              <a:gd name="connsiteX107" fmla="*/ 834176 w 3898347"/>
              <a:gd name="connsiteY107" fmla="*/ 4270241 h 4296945"/>
              <a:gd name="connsiteX108" fmla="*/ 778474 w 3898347"/>
              <a:gd name="connsiteY108" fmla="*/ 4235526 h 4296945"/>
              <a:gd name="connsiteX109" fmla="*/ 774418 w 3898347"/>
              <a:gd name="connsiteY109" fmla="*/ 4242583 h 4296945"/>
              <a:gd name="connsiteX110" fmla="*/ 737705 w 3898347"/>
              <a:gd name="connsiteY110" fmla="*/ 4238891 h 4296945"/>
              <a:gd name="connsiteX111" fmla="*/ 605027 w 3898347"/>
              <a:gd name="connsiteY111" fmla="*/ 4175863 h 4296945"/>
              <a:gd name="connsiteX112" fmla="*/ 533391 w 3898347"/>
              <a:gd name="connsiteY112" fmla="*/ 4170035 h 4296945"/>
              <a:gd name="connsiteX113" fmla="*/ 508621 w 3898347"/>
              <a:gd name="connsiteY113" fmla="*/ 4176044 h 4296945"/>
              <a:gd name="connsiteX114" fmla="*/ 467082 w 3898347"/>
              <a:gd name="connsiteY114" fmla="*/ 4185616 h 4296945"/>
              <a:gd name="connsiteX115" fmla="*/ 437646 w 3898347"/>
              <a:gd name="connsiteY115" fmla="*/ 4212658 h 4296945"/>
              <a:gd name="connsiteX116" fmla="*/ 402271 w 3898347"/>
              <a:gd name="connsiteY116" fmla="*/ 4212774 h 4296945"/>
              <a:gd name="connsiteX117" fmla="*/ 391968 w 3898347"/>
              <a:gd name="connsiteY117" fmla="*/ 4187073 h 4296945"/>
              <a:gd name="connsiteX118" fmla="*/ 354806 w 3898347"/>
              <a:gd name="connsiteY118" fmla="*/ 4195545 h 4296945"/>
              <a:gd name="connsiteX119" fmla="*/ 298662 w 3898347"/>
              <a:gd name="connsiteY119" fmla="*/ 4211227 h 4296945"/>
              <a:gd name="connsiteX120" fmla="*/ 265740 w 3898347"/>
              <a:gd name="connsiteY120" fmla="*/ 4213623 h 4296945"/>
              <a:gd name="connsiteX121" fmla="*/ 176403 w 3898347"/>
              <a:gd name="connsiteY121" fmla="*/ 4227393 h 4296945"/>
              <a:gd name="connsiteX122" fmla="*/ 37148 w 3898347"/>
              <a:gd name="connsiteY122" fmla="*/ 4289154 h 4296945"/>
              <a:gd name="connsiteX123" fmla="*/ 5850 w 3898347"/>
              <a:gd name="connsiteY123" fmla="*/ 4296945 h 4296945"/>
              <a:gd name="connsiteX124" fmla="*/ 0 w 3898347"/>
              <a:gd name="connsiteY124" fmla="*/ 4221939 h 4296945"/>
              <a:gd name="connsiteX125" fmla="*/ 0 w 3898347"/>
              <a:gd name="connsiteY125" fmla="*/ 15850 h 4296945"/>
              <a:gd name="connsiteX126" fmla="*/ 3898347 w 3898347"/>
              <a:gd name="connsiteY126" fmla="*/ 0 h 4296945"/>
              <a:gd name="connsiteX0" fmla="*/ 3898347 w 3898347"/>
              <a:gd name="connsiteY0" fmla="*/ 0 h 4296945"/>
              <a:gd name="connsiteX1" fmla="*/ 3898347 w 3898347"/>
              <a:gd name="connsiteY1" fmla="*/ 3834445 h 4296945"/>
              <a:gd name="connsiteX2" fmla="*/ 3892314 w 3898347"/>
              <a:gd name="connsiteY2" fmla="*/ 3832951 h 4296945"/>
              <a:gd name="connsiteX3" fmla="*/ 3851953 w 3898347"/>
              <a:gd name="connsiteY3" fmla="*/ 3802983 h 4296945"/>
              <a:gd name="connsiteX4" fmla="*/ 3836418 w 3898347"/>
              <a:gd name="connsiteY4" fmla="*/ 3811513 h 4296945"/>
              <a:gd name="connsiteX5" fmla="*/ 3833758 w 3898347"/>
              <a:gd name="connsiteY5" fmla="*/ 3813341 h 4296945"/>
              <a:gd name="connsiteX6" fmla="*/ 3822673 w 3898347"/>
              <a:gd name="connsiteY6" fmla="*/ 3812913 h 4296945"/>
              <a:gd name="connsiteX7" fmla="*/ 3820104 w 3898347"/>
              <a:gd name="connsiteY7" fmla="*/ 3822466 h 4296945"/>
              <a:gd name="connsiteX8" fmla="*/ 3803816 w 3898347"/>
              <a:gd name="connsiteY8" fmla="*/ 3828757 h 4296945"/>
              <a:gd name="connsiteX9" fmla="*/ 3783259 w 3898347"/>
              <a:gd name="connsiteY9" fmla="*/ 3825276 h 4296945"/>
              <a:gd name="connsiteX10" fmla="*/ 3729936 w 3898347"/>
              <a:gd name="connsiteY10" fmla="*/ 3815386 h 4296945"/>
              <a:gd name="connsiteX11" fmla="*/ 3726018 w 3898347"/>
              <a:gd name="connsiteY11" fmla="*/ 3815100 h 4296945"/>
              <a:gd name="connsiteX12" fmla="*/ 3725413 w 3898347"/>
              <a:gd name="connsiteY12" fmla="*/ 3814615 h 4296945"/>
              <a:gd name="connsiteX13" fmla="*/ 3713801 w 3898347"/>
              <a:gd name="connsiteY13" fmla="*/ 3811018 h 4296945"/>
              <a:gd name="connsiteX14" fmla="*/ 3709087 w 3898347"/>
              <a:gd name="connsiteY14" fmla="*/ 3813195 h 4296945"/>
              <a:gd name="connsiteX15" fmla="*/ 3698038 w 3898347"/>
              <a:gd name="connsiteY15" fmla="*/ 3806182 h 4296945"/>
              <a:gd name="connsiteX16" fmla="*/ 3662227 w 3898347"/>
              <a:gd name="connsiteY16" fmla="*/ 3807761 h 4296945"/>
              <a:gd name="connsiteX17" fmla="*/ 3659872 w 3898347"/>
              <a:gd name="connsiteY17" fmla="*/ 3805524 h 4296945"/>
              <a:gd name="connsiteX18" fmla="*/ 3643454 w 3898347"/>
              <a:gd name="connsiteY18" fmla="*/ 3794831 h 4296945"/>
              <a:gd name="connsiteX19" fmla="*/ 3624789 w 3898347"/>
              <a:gd name="connsiteY19" fmla="*/ 3803185 h 4296945"/>
              <a:gd name="connsiteX20" fmla="*/ 3602327 w 3898347"/>
              <a:gd name="connsiteY20" fmla="*/ 3794616 h 4296945"/>
              <a:gd name="connsiteX21" fmla="*/ 3596645 w 3898347"/>
              <a:gd name="connsiteY21" fmla="*/ 3797108 h 4296945"/>
              <a:gd name="connsiteX22" fmla="*/ 3574144 w 3898347"/>
              <a:gd name="connsiteY22" fmla="*/ 3795108 h 4296945"/>
              <a:gd name="connsiteX23" fmla="*/ 3562310 w 3898347"/>
              <a:gd name="connsiteY23" fmla="*/ 3787534 h 4296945"/>
              <a:gd name="connsiteX24" fmla="*/ 3551635 w 3898347"/>
              <a:gd name="connsiteY24" fmla="*/ 3797705 h 4296945"/>
              <a:gd name="connsiteX25" fmla="*/ 3550175 w 3898347"/>
              <a:gd name="connsiteY25" fmla="*/ 3803199 h 4296945"/>
              <a:gd name="connsiteX26" fmla="*/ 3542668 w 3898347"/>
              <a:gd name="connsiteY26" fmla="*/ 3803283 h 4296945"/>
              <a:gd name="connsiteX27" fmla="*/ 3533033 w 3898347"/>
              <a:gd name="connsiteY27" fmla="*/ 3799071 h 4296945"/>
              <a:gd name="connsiteX28" fmla="*/ 3521726 w 3898347"/>
              <a:gd name="connsiteY28" fmla="*/ 3804691 h 4296945"/>
              <a:gd name="connsiteX29" fmla="*/ 3520080 w 3898347"/>
              <a:gd name="connsiteY29" fmla="*/ 3805210 h 4296945"/>
              <a:gd name="connsiteX30" fmla="*/ 3508491 w 3898347"/>
              <a:gd name="connsiteY30" fmla="*/ 3797398 h 4296945"/>
              <a:gd name="connsiteX31" fmla="*/ 3503787 w 3898347"/>
              <a:gd name="connsiteY31" fmla="*/ 3797787 h 4296945"/>
              <a:gd name="connsiteX32" fmla="*/ 3492165 w 3898347"/>
              <a:gd name="connsiteY32" fmla="*/ 3799887 h 4296945"/>
              <a:gd name="connsiteX33" fmla="*/ 3472233 w 3898347"/>
              <a:gd name="connsiteY33" fmla="*/ 3805682 h 4296945"/>
              <a:gd name="connsiteX34" fmla="*/ 3465921 w 3898347"/>
              <a:gd name="connsiteY34" fmla="*/ 3805814 h 4296945"/>
              <a:gd name="connsiteX35" fmla="*/ 3455541 w 3898347"/>
              <a:gd name="connsiteY35" fmla="*/ 3815505 h 4296945"/>
              <a:gd name="connsiteX36" fmla="*/ 3429027 w 3898347"/>
              <a:gd name="connsiteY36" fmla="*/ 3816906 h 4296945"/>
              <a:gd name="connsiteX37" fmla="*/ 3369507 w 3898347"/>
              <a:gd name="connsiteY37" fmla="*/ 3825563 h 4296945"/>
              <a:gd name="connsiteX38" fmla="*/ 3324491 w 3898347"/>
              <a:gd name="connsiteY38" fmla="*/ 3832006 h 4296945"/>
              <a:gd name="connsiteX39" fmla="*/ 3244235 w 3898347"/>
              <a:gd name="connsiteY39" fmla="*/ 3834376 h 4296945"/>
              <a:gd name="connsiteX40" fmla="*/ 3226507 w 3898347"/>
              <a:gd name="connsiteY40" fmla="*/ 3820131 h 4296945"/>
              <a:gd name="connsiteX41" fmla="*/ 3191688 w 3898347"/>
              <a:gd name="connsiteY41" fmla="*/ 3837359 h 4296945"/>
              <a:gd name="connsiteX42" fmla="*/ 3185553 w 3898347"/>
              <a:gd name="connsiteY42" fmla="*/ 3859030 h 4296945"/>
              <a:gd name="connsiteX43" fmla="*/ 3137926 w 3898347"/>
              <a:gd name="connsiteY43" fmla="*/ 3867782 h 4296945"/>
              <a:gd name="connsiteX44" fmla="*/ 3090188 w 3898347"/>
              <a:gd name="connsiteY44" fmla="*/ 3855036 h 4296945"/>
              <a:gd name="connsiteX45" fmla="*/ 3031422 w 3898347"/>
              <a:gd name="connsiteY45" fmla="*/ 3858298 h 4296945"/>
              <a:gd name="connsiteX46" fmla="*/ 2996288 w 3898347"/>
              <a:gd name="connsiteY46" fmla="*/ 3860020 h 4296945"/>
              <a:gd name="connsiteX47" fmla="*/ 2901661 w 3898347"/>
              <a:gd name="connsiteY47" fmla="*/ 3882243 h 4296945"/>
              <a:gd name="connsiteX48" fmla="*/ 2782141 w 3898347"/>
              <a:gd name="connsiteY48" fmla="*/ 3932983 h 4296945"/>
              <a:gd name="connsiteX49" fmla="*/ 2749597 w 3898347"/>
              <a:gd name="connsiteY49" fmla="*/ 3956746 h 4296945"/>
              <a:gd name="connsiteX50" fmla="*/ 2730493 w 3898347"/>
              <a:gd name="connsiteY50" fmla="*/ 3955236 h 4296945"/>
              <a:gd name="connsiteX51" fmla="*/ 2707507 w 3898347"/>
              <a:gd name="connsiteY51" fmla="*/ 3947771 h 4296945"/>
              <a:gd name="connsiteX52" fmla="*/ 2701937 w 3898347"/>
              <a:gd name="connsiteY52" fmla="*/ 3950565 h 4296945"/>
              <a:gd name="connsiteX53" fmla="*/ 2679435 w 3898347"/>
              <a:gd name="connsiteY53" fmla="*/ 3949768 h 4296945"/>
              <a:gd name="connsiteX54" fmla="*/ 2667352 w 3898347"/>
              <a:gd name="connsiteY54" fmla="*/ 3942821 h 4296945"/>
              <a:gd name="connsiteX55" fmla="*/ 2657096 w 3898347"/>
              <a:gd name="connsiteY55" fmla="*/ 3953571 h 4296945"/>
              <a:gd name="connsiteX56" fmla="*/ 2655161 w 3898347"/>
              <a:gd name="connsiteY56" fmla="*/ 3962216 h 4296945"/>
              <a:gd name="connsiteX57" fmla="*/ 2638604 w 3898347"/>
              <a:gd name="connsiteY57" fmla="*/ 3955936 h 4296945"/>
              <a:gd name="connsiteX58" fmla="*/ 2626185 w 3898347"/>
              <a:gd name="connsiteY58" fmla="*/ 3962937 h 4296945"/>
              <a:gd name="connsiteX59" fmla="*/ 2614077 w 3898347"/>
              <a:gd name="connsiteY59" fmla="*/ 3955576 h 4296945"/>
              <a:gd name="connsiteX60" fmla="*/ 2609403 w 3898347"/>
              <a:gd name="connsiteY60" fmla="*/ 3956215 h 4296945"/>
              <a:gd name="connsiteX61" fmla="*/ 2597896 w 3898347"/>
              <a:gd name="connsiteY61" fmla="*/ 3958939 h 4296945"/>
              <a:gd name="connsiteX62" fmla="*/ 2578251 w 3898347"/>
              <a:gd name="connsiteY62" fmla="*/ 3965812 h 4296945"/>
              <a:gd name="connsiteX63" fmla="*/ 2571961 w 3898347"/>
              <a:gd name="connsiteY63" fmla="*/ 3966278 h 4296945"/>
              <a:gd name="connsiteX64" fmla="*/ 2559399 w 3898347"/>
              <a:gd name="connsiteY64" fmla="*/ 3979193 h 4296945"/>
              <a:gd name="connsiteX65" fmla="*/ 2533560 w 3898347"/>
              <a:gd name="connsiteY65" fmla="*/ 3988160 h 4296945"/>
              <a:gd name="connsiteX66" fmla="*/ 2515299 w 3898347"/>
              <a:gd name="connsiteY66" fmla="*/ 4016867 h 4296945"/>
              <a:gd name="connsiteX67" fmla="*/ 2513423 w 3898347"/>
              <a:gd name="connsiteY67" fmla="*/ 4018759 h 4296945"/>
              <a:gd name="connsiteX68" fmla="*/ 2482991 w 3898347"/>
              <a:gd name="connsiteY68" fmla="*/ 4012935 h 4296945"/>
              <a:gd name="connsiteX69" fmla="*/ 2446940 w 3898347"/>
              <a:gd name="connsiteY69" fmla="*/ 4021172 h 4296945"/>
              <a:gd name="connsiteX70" fmla="*/ 2404883 w 3898347"/>
              <a:gd name="connsiteY70" fmla="*/ 4024808 h 4296945"/>
              <a:gd name="connsiteX71" fmla="*/ 2373894 w 3898347"/>
              <a:gd name="connsiteY71" fmla="*/ 4023827 h 4296945"/>
              <a:gd name="connsiteX72" fmla="*/ 2297080 w 3898347"/>
              <a:gd name="connsiteY72" fmla="*/ 4040841 h 4296945"/>
              <a:gd name="connsiteX73" fmla="*/ 2170615 w 3898347"/>
              <a:gd name="connsiteY73" fmla="*/ 4077196 h 4296945"/>
              <a:gd name="connsiteX74" fmla="*/ 2143580 w 3898347"/>
              <a:gd name="connsiteY74" fmla="*/ 4083102 h 4296945"/>
              <a:gd name="connsiteX75" fmla="*/ 2119893 w 3898347"/>
              <a:gd name="connsiteY75" fmla="*/ 4080874 h 4296945"/>
              <a:gd name="connsiteX76" fmla="*/ 2114008 w 3898347"/>
              <a:gd name="connsiteY76" fmla="*/ 4073996 h 4296945"/>
              <a:gd name="connsiteX77" fmla="*/ 2099067 w 3898347"/>
              <a:gd name="connsiteY77" fmla="*/ 4076068 h 4296945"/>
              <a:gd name="connsiteX78" fmla="*/ 2095000 w 3898347"/>
              <a:gd name="connsiteY78" fmla="*/ 4075096 h 4296945"/>
              <a:gd name="connsiteX79" fmla="*/ 2071767 w 3898347"/>
              <a:gd name="connsiteY79" fmla="*/ 4071044 h 4296945"/>
              <a:gd name="connsiteX80" fmla="*/ 2024486 w 3898347"/>
              <a:gd name="connsiteY80" fmla="*/ 4100276 h 4296945"/>
              <a:gd name="connsiteX81" fmla="*/ 1964411 w 3898347"/>
              <a:gd name="connsiteY81" fmla="*/ 4105069 h 4296945"/>
              <a:gd name="connsiteX82" fmla="*/ 1739945 w 3898347"/>
              <a:gd name="connsiteY82" fmla="*/ 4171795 h 4296945"/>
              <a:gd name="connsiteX83" fmla="*/ 1610556 w 3898347"/>
              <a:gd name="connsiteY83" fmla="*/ 4167701 h 4296945"/>
              <a:gd name="connsiteX84" fmla="*/ 1553623 w 3898347"/>
              <a:gd name="connsiteY84" fmla="*/ 4236045 h 4296945"/>
              <a:gd name="connsiteX85" fmla="*/ 1548640 w 3898347"/>
              <a:gd name="connsiteY85" fmla="*/ 4238297 h 4296945"/>
              <a:gd name="connsiteX86" fmla="*/ 1530136 w 3898347"/>
              <a:gd name="connsiteY86" fmla="*/ 4227121 h 4296945"/>
              <a:gd name="connsiteX87" fmla="*/ 1508787 w 3898347"/>
              <a:gd name="connsiteY87" fmla="*/ 4234213 h 4296945"/>
              <a:gd name="connsiteX88" fmla="*/ 1488914 w 3898347"/>
              <a:gd name="connsiteY88" fmla="*/ 4241772 h 4296945"/>
              <a:gd name="connsiteX89" fmla="*/ 1488999 w 3898347"/>
              <a:gd name="connsiteY89" fmla="*/ 4251186 h 4296945"/>
              <a:gd name="connsiteX90" fmla="*/ 1475364 w 3898347"/>
              <a:gd name="connsiteY90" fmla="*/ 4248364 h 4296945"/>
              <a:gd name="connsiteX91" fmla="*/ 1457275 w 3898347"/>
              <a:gd name="connsiteY91" fmla="*/ 4252863 h 4296945"/>
              <a:gd name="connsiteX92" fmla="*/ 1448085 w 3898347"/>
              <a:gd name="connsiteY92" fmla="*/ 4248391 h 4296945"/>
              <a:gd name="connsiteX93" fmla="*/ 1315306 w 3898347"/>
              <a:gd name="connsiteY93" fmla="*/ 4237004 h 4296945"/>
              <a:gd name="connsiteX94" fmla="*/ 1272434 w 3898347"/>
              <a:gd name="connsiteY94" fmla="*/ 4244958 h 4296945"/>
              <a:gd name="connsiteX95" fmla="*/ 1231567 w 3898347"/>
              <a:gd name="connsiteY95" fmla="*/ 4219356 h 4296945"/>
              <a:gd name="connsiteX96" fmla="*/ 1216643 w 3898347"/>
              <a:gd name="connsiteY96" fmla="*/ 4229828 h 4296945"/>
              <a:gd name="connsiteX97" fmla="*/ 1214101 w 3898347"/>
              <a:gd name="connsiteY97" fmla="*/ 4231991 h 4296945"/>
              <a:gd name="connsiteX98" fmla="*/ 1203193 w 3898347"/>
              <a:gd name="connsiteY98" fmla="*/ 4232867 h 4296945"/>
              <a:gd name="connsiteX99" fmla="*/ 1201049 w 3898347"/>
              <a:gd name="connsiteY99" fmla="*/ 4242842 h 4296945"/>
              <a:gd name="connsiteX100" fmla="*/ 1185298 w 3898347"/>
              <a:gd name="connsiteY100" fmla="*/ 4251133 h 4296945"/>
              <a:gd name="connsiteX101" fmla="*/ 1164955 w 3898347"/>
              <a:gd name="connsiteY101" fmla="*/ 4250027 h 4296945"/>
              <a:gd name="connsiteX102" fmla="*/ 1067357 w 3898347"/>
              <a:gd name="connsiteY102" fmla="*/ 4233908 h 4296945"/>
              <a:gd name="connsiteX103" fmla="*/ 1009492 w 3898347"/>
              <a:gd name="connsiteY103" fmla="*/ 4230455 h 4296945"/>
              <a:gd name="connsiteX104" fmla="*/ 988345 w 3898347"/>
              <a:gd name="connsiteY104" fmla="*/ 4238880 h 4296945"/>
              <a:gd name="connsiteX105" fmla="*/ 958251 w 3898347"/>
              <a:gd name="connsiteY105" fmla="*/ 4244100 h 4296945"/>
              <a:gd name="connsiteX106" fmla="*/ 905785 w 3898347"/>
              <a:gd name="connsiteY106" fmla="*/ 4260845 h 4296945"/>
              <a:gd name="connsiteX107" fmla="*/ 834176 w 3898347"/>
              <a:gd name="connsiteY107" fmla="*/ 4270241 h 4296945"/>
              <a:gd name="connsiteX108" fmla="*/ 778474 w 3898347"/>
              <a:gd name="connsiteY108" fmla="*/ 4235526 h 4296945"/>
              <a:gd name="connsiteX109" fmla="*/ 774418 w 3898347"/>
              <a:gd name="connsiteY109" fmla="*/ 4242583 h 4296945"/>
              <a:gd name="connsiteX110" fmla="*/ 737705 w 3898347"/>
              <a:gd name="connsiteY110" fmla="*/ 4238891 h 4296945"/>
              <a:gd name="connsiteX111" fmla="*/ 605027 w 3898347"/>
              <a:gd name="connsiteY111" fmla="*/ 4175863 h 4296945"/>
              <a:gd name="connsiteX112" fmla="*/ 533391 w 3898347"/>
              <a:gd name="connsiteY112" fmla="*/ 4170035 h 4296945"/>
              <a:gd name="connsiteX113" fmla="*/ 508621 w 3898347"/>
              <a:gd name="connsiteY113" fmla="*/ 4176044 h 4296945"/>
              <a:gd name="connsiteX114" fmla="*/ 467082 w 3898347"/>
              <a:gd name="connsiteY114" fmla="*/ 4185616 h 4296945"/>
              <a:gd name="connsiteX115" fmla="*/ 437646 w 3898347"/>
              <a:gd name="connsiteY115" fmla="*/ 4212658 h 4296945"/>
              <a:gd name="connsiteX116" fmla="*/ 402271 w 3898347"/>
              <a:gd name="connsiteY116" fmla="*/ 4212774 h 4296945"/>
              <a:gd name="connsiteX117" fmla="*/ 391968 w 3898347"/>
              <a:gd name="connsiteY117" fmla="*/ 4187073 h 4296945"/>
              <a:gd name="connsiteX118" fmla="*/ 354806 w 3898347"/>
              <a:gd name="connsiteY118" fmla="*/ 4195545 h 4296945"/>
              <a:gd name="connsiteX119" fmla="*/ 298662 w 3898347"/>
              <a:gd name="connsiteY119" fmla="*/ 4211227 h 4296945"/>
              <a:gd name="connsiteX120" fmla="*/ 265740 w 3898347"/>
              <a:gd name="connsiteY120" fmla="*/ 4213623 h 4296945"/>
              <a:gd name="connsiteX121" fmla="*/ 176403 w 3898347"/>
              <a:gd name="connsiteY121" fmla="*/ 4227393 h 4296945"/>
              <a:gd name="connsiteX122" fmla="*/ 82528 w 3898347"/>
              <a:gd name="connsiteY122" fmla="*/ 4275540 h 4296945"/>
              <a:gd name="connsiteX123" fmla="*/ 5850 w 3898347"/>
              <a:gd name="connsiteY123" fmla="*/ 4296945 h 4296945"/>
              <a:gd name="connsiteX124" fmla="*/ 0 w 3898347"/>
              <a:gd name="connsiteY124" fmla="*/ 4221939 h 4296945"/>
              <a:gd name="connsiteX125" fmla="*/ 0 w 3898347"/>
              <a:gd name="connsiteY125" fmla="*/ 15850 h 4296945"/>
              <a:gd name="connsiteX126" fmla="*/ 3898347 w 3898347"/>
              <a:gd name="connsiteY126" fmla="*/ 0 h 4296945"/>
              <a:gd name="connsiteX0" fmla="*/ 3898347 w 3898347"/>
              <a:gd name="connsiteY0" fmla="*/ 0 h 4275540"/>
              <a:gd name="connsiteX1" fmla="*/ 3898347 w 3898347"/>
              <a:gd name="connsiteY1" fmla="*/ 3834445 h 4275540"/>
              <a:gd name="connsiteX2" fmla="*/ 3892314 w 3898347"/>
              <a:gd name="connsiteY2" fmla="*/ 3832951 h 4275540"/>
              <a:gd name="connsiteX3" fmla="*/ 3851953 w 3898347"/>
              <a:gd name="connsiteY3" fmla="*/ 3802983 h 4275540"/>
              <a:gd name="connsiteX4" fmla="*/ 3836418 w 3898347"/>
              <a:gd name="connsiteY4" fmla="*/ 3811513 h 4275540"/>
              <a:gd name="connsiteX5" fmla="*/ 3833758 w 3898347"/>
              <a:gd name="connsiteY5" fmla="*/ 3813341 h 4275540"/>
              <a:gd name="connsiteX6" fmla="*/ 3822673 w 3898347"/>
              <a:gd name="connsiteY6" fmla="*/ 3812913 h 4275540"/>
              <a:gd name="connsiteX7" fmla="*/ 3820104 w 3898347"/>
              <a:gd name="connsiteY7" fmla="*/ 3822466 h 4275540"/>
              <a:gd name="connsiteX8" fmla="*/ 3803816 w 3898347"/>
              <a:gd name="connsiteY8" fmla="*/ 3828757 h 4275540"/>
              <a:gd name="connsiteX9" fmla="*/ 3783259 w 3898347"/>
              <a:gd name="connsiteY9" fmla="*/ 3825276 h 4275540"/>
              <a:gd name="connsiteX10" fmla="*/ 3729936 w 3898347"/>
              <a:gd name="connsiteY10" fmla="*/ 3815386 h 4275540"/>
              <a:gd name="connsiteX11" fmla="*/ 3726018 w 3898347"/>
              <a:gd name="connsiteY11" fmla="*/ 3815100 h 4275540"/>
              <a:gd name="connsiteX12" fmla="*/ 3725413 w 3898347"/>
              <a:gd name="connsiteY12" fmla="*/ 3814615 h 4275540"/>
              <a:gd name="connsiteX13" fmla="*/ 3713801 w 3898347"/>
              <a:gd name="connsiteY13" fmla="*/ 3811018 h 4275540"/>
              <a:gd name="connsiteX14" fmla="*/ 3709087 w 3898347"/>
              <a:gd name="connsiteY14" fmla="*/ 3813195 h 4275540"/>
              <a:gd name="connsiteX15" fmla="*/ 3698038 w 3898347"/>
              <a:gd name="connsiteY15" fmla="*/ 3806182 h 4275540"/>
              <a:gd name="connsiteX16" fmla="*/ 3662227 w 3898347"/>
              <a:gd name="connsiteY16" fmla="*/ 3807761 h 4275540"/>
              <a:gd name="connsiteX17" fmla="*/ 3659872 w 3898347"/>
              <a:gd name="connsiteY17" fmla="*/ 3805524 h 4275540"/>
              <a:gd name="connsiteX18" fmla="*/ 3643454 w 3898347"/>
              <a:gd name="connsiteY18" fmla="*/ 3794831 h 4275540"/>
              <a:gd name="connsiteX19" fmla="*/ 3624789 w 3898347"/>
              <a:gd name="connsiteY19" fmla="*/ 3803185 h 4275540"/>
              <a:gd name="connsiteX20" fmla="*/ 3602327 w 3898347"/>
              <a:gd name="connsiteY20" fmla="*/ 3794616 h 4275540"/>
              <a:gd name="connsiteX21" fmla="*/ 3596645 w 3898347"/>
              <a:gd name="connsiteY21" fmla="*/ 3797108 h 4275540"/>
              <a:gd name="connsiteX22" fmla="*/ 3574144 w 3898347"/>
              <a:gd name="connsiteY22" fmla="*/ 3795108 h 4275540"/>
              <a:gd name="connsiteX23" fmla="*/ 3562310 w 3898347"/>
              <a:gd name="connsiteY23" fmla="*/ 3787534 h 4275540"/>
              <a:gd name="connsiteX24" fmla="*/ 3551635 w 3898347"/>
              <a:gd name="connsiteY24" fmla="*/ 3797705 h 4275540"/>
              <a:gd name="connsiteX25" fmla="*/ 3550175 w 3898347"/>
              <a:gd name="connsiteY25" fmla="*/ 3803199 h 4275540"/>
              <a:gd name="connsiteX26" fmla="*/ 3542668 w 3898347"/>
              <a:gd name="connsiteY26" fmla="*/ 3803283 h 4275540"/>
              <a:gd name="connsiteX27" fmla="*/ 3533033 w 3898347"/>
              <a:gd name="connsiteY27" fmla="*/ 3799071 h 4275540"/>
              <a:gd name="connsiteX28" fmla="*/ 3521726 w 3898347"/>
              <a:gd name="connsiteY28" fmla="*/ 3804691 h 4275540"/>
              <a:gd name="connsiteX29" fmla="*/ 3520080 w 3898347"/>
              <a:gd name="connsiteY29" fmla="*/ 3805210 h 4275540"/>
              <a:gd name="connsiteX30" fmla="*/ 3508491 w 3898347"/>
              <a:gd name="connsiteY30" fmla="*/ 3797398 h 4275540"/>
              <a:gd name="connsiteX31" fmla="*/ 3503787 w 3898347"/>
              <a:gd name="connsiteY31" fmla="*/ 3797787 h 4275540"/>
              <a:gd name="connsiteX32" fmla="*/ 3492165 w 3898347"/>
              <a:gd name="connsiteY32" fmla="*/ 3799887 h 4275540"/>
              <a:gd name="connsiteX33" fmla="*/ 3472233 w 3898347"/>
              <a:gd name="connsiteY33" fmla="*/ 3805682 h 4275540"/>
              <a:gd name="connsiteX34" fmla="*/ 3465921 w 3898347"/>
              <a:gd name="connsiteY34" fmla="*/ 3805814 h 4275540"/>
              <a:gd name="connsiteX35" fmla="*/ 3455541 w 3898347"/>
              <a:gd name="connsiteY35" fmla="*/ 3815505 h 4275540"/>
              <a:gd name="connsiteX36" fmla="*/ 3429027 w 3898347"/>
              <a:gd name="connsiteY36" fmla="*/ 3816906 h 4275540"/>
              <a:gd name="connsiteX37" fmla="*/ 3369507 w 3898347"/>
              <a:gd name="connsiteY37" fmla="*/ 3825563 h 4275540"/>
              <a:gd name="connsiteX38" fmla="*/ 3324491 w 3898347"/>
              <a:gd name="connsiteY38" fmla="*/ 3832006 h 4275540"/>
              <a:gd name="connsiteX39" fmla="*/ 3244235 w 3898347"/>
              <a:gd name="connsiteY39" fmla="*/ 3834376 h 4275540"/>
              <a:gd name="connsiteX40" fmla="*/ 3226507 w 3898347"/>
              <a:gd name="connsiteY40" fmla="*/ 3820131 h 4275540"/>
              <a:gd name="connsiteX41" fmla="*/ 3191688 w 3898347"/>
              <a:gd name="connsiteY41" fmla="*/ 3837359 h 4275540"/>
              <a:gd name="connsiteX42" fmla="*/ 3185553 w 3898347"/>
              <a:gd name="connsiteY42" fmla="*/ 3859030 h 4275540"/>
              <a:gd name="connsiteX43" fmla="*/ 3137926 w 3898347"/>
              <a:gd name="connsiteY43" fmla="*/ 3867782 h 4275540"/>
              <a:gd name="connsiteX44" fmla="*/ 3090188 w 3898347"/>
              <a:gd name="connsiteY44" fmla="*/ 3855036 h 4275540"/>
              <a:gd name="connsiteX45" fmla="*/ 3031422 w 3898347"/>
              <a:gd name="connsiteY45" fmla="*/ 3858298 h 4275540"/>
              <a:gd name="connsiteX46" fmla="*/ 2996288 w 3898347"/>
              <a:gd name="connsiteY46" fmla="*/ 3860020 h 4275540"/>
              <a:gd name="connsiteX47" fmla="*/ 2901661 w 3898347"/>
              <a:gd name="connsiteY47" fmla="*/ 3882243 h 4275540"/>
              <a:gd name="connsiteX48" fmla="*/ 2782141 w 3898347"/>
              <a:gd name="connsiteY48" fmla="*/ 3932983 h 4275540"/>
              <a:gd name="connsiteX49" fmla="*/ 2749597 w 3898347"/>
              <a:gd name="connsiteY49" fmla="*/ 3956746 h 4275540"/>
              <a:gd name="connsiteX50" fmla="*/ 2730493 w 3898347"/>
              <a:gd name="connsiteY50" fmla="*/ 3955236 h 4275540"/>
              <a:gd name="connsiteX51" fmla="*/ 2707507 w 3898347"/>
              <a:gd name="connsiteY51" fmla="*/ 3947771 h 4275540"/>
              <a:gd name="connsiteX52" fmla="*/ 2701937 w 3898347"/>
              <a:gd name="connsiteY52" fmla="*/ 3950565 h 4275540"/>
              <a:gd name="connsiteX53" fmla="*/ 2679435 w 3898347"/>
              <a:gd name="connsiteY53" fmla="*/ 3949768 h 4275540"/>
              <a:gd name="connsiteX54" fmla="*/ 2667352 w 3898347"/>
              <a:gd name="connsiteY54" fmla="*/ 3942821 h 4275540"/>
              <a:gd name="connsiteX55" fmla="*/ 2657096 w 3898347"/>
              <a:gd name="connsiteY55" fmla="*/ 3953571 h 4275540"/>
              <a:gd name="connsiteX56" fmla="*/ 2655161 w 3898347"/>
              <a:gd name="connsiteY56" fmla="*/ 3962216 h 4275540"/>
              <a:gd name="connsiteX57" fmla="*/ 2638604 w 3898347"/>
              <a:gd name="connsiteY57" fmla="*/ 3955936 h 4275540"/>
              <a:gd name="connsiteX58" fmla="*/ 2626185 w 3898347"/>
              <a:gd name="connsiteY58" fmla="*/ 3962937 h 4275540"/>
              <a:gd name="connsiteX59" fmla="*/ 2614077 w 3898347"/>
              <a:gd name="connsiteY59" fmla="*/ 3955576 h 4275540"/>
              <a:gd name="connsiteX60" fmla="*/ 2609403 w 3898347"/>
              <a:gd name="connsiteY60" fmla="*/ 3956215 h 4275540"/>
              <a:gd name="connsiteX61" fmla="*/ 2597896 w 3898347"/>
              <a:gd name="connsiteY61" fmla="*/ 3958939 h 4275540"/>
              <a:gd name="connsiteX62" fmla="*/ 2578251 w 3898347"/>
              <a:gd name="connsiteY62" fmla="*/ 3965812 h 4275540"/>
              <a:gd name="connsiteX63" fmla="*/ 2571961 w 3898347"/>
              <a:gd name="connsiteY63" fmla="*/ 3966278 h 4275540"/>
              <a:gd name="connsiteX64" fmla="*/ 2559399 w 3898347"/>
              <a:gd name="connsiteY64" fmla="*/ 3979193 h 4275540"/>
              <a:gd name="connsiteX65" fmla="*/ 2533560 w 3898347"/>
              <a:gd name="connsiteY65" fmla="*/ 3988160 h 4275540"/>
              <a:gd name="connsiteX66" fmla="*/ 2515299 w 3898347"/>
              <a:gd name="connsiteY66" fmla="*/ 4016867 h 4275540"/>
              <a:gd name="connsiteX67" fmla="*/ 2513423 w 3898347"/>
              <a:gd name="connsiteY67" fmla="*/ 4018759 h 4275540"/>
              <a:gd name="connsiteX68" fmla="*/ 2482991 w 3898347"/>
              <a:gd name="connsiteY68" fmla="*/ 4012935 h 4275540"/>
              <a:gd name="connsiteX69" fmla="*/ 2446940 w 3898347"/>
              <a:gd name="connsiteY69" fmla="*/ 4021172 h 4275540"/>
              <a:gd name="connsiteX70" fmla="*/ 2404883 w 3898347"/>
              <a:gd name="connsiteY70" fmla="*/ 4024808 h 4275540"/>
              <a:gd name="connsiteX71" fmla="*/ 2373894 w 3898347"/>
              <a:gd name="connsiteY71" fmla="*/ 4023827 h 4275540"/>
              <a:gd name="connsiteX72" fmla="*/ 2297080 w 3898347"/>
              <a:gd name="connsiteY72" fmla="*/ 4040841 h 4275540"/>
              <a:gd name="connsiteX73" fmla="*/ 2170615 w 3898347"/>
              <a:gd name="connsiteY73" fmla="*/ 4077196 h 4275540"/>
              <a:gd name="connsiteX74" fmla="*/ 2143580 w 3898347"/>
              <a:gd name="connsiteY74" fmla="*/ 4083102 h 4275540"/>
              <a:gd name="connsiteX75" fmla="*/ 2119893 w 3898347"/>
              <a:gd name="connsiteY75" fmla="*/ 4080874 h 4275540"/>
              <a:gd name="connsiteX76" fmla="*/ 2114008 w 3898347"/>
              <a:gd name="connsiteY76" fmla="*/ 4073996 h 4275540"/>
              <a:gd name="connsiteX77" fmla="*/ 2099067 w 3898347"/>
              <a:gd name="connsiteY77" fmla="*/ 4076068 h 4275540"/>
              <a:gd name="connsiteX78" fmla="*/ 2095000 w 3898347"/>
              <a:gd name="connsiteY78" fmla="*/ 4075096 h 4275540"/>
              <a:gd name="connsiteX79" fmla="*/ 2071767 w 3898347"/>
              <a:gd name="connsiteY79" fmla="*/ 4071044 h 4275540"/>
              <a:gd name="connsiteX80" fmla="*/ 2024486 w 3898347"/>
              <a:gd name="connsiteY80" fmla="*/ 4100276 h 4275540"/>
              <a:gd name="connsiteX81" fmla="*/ 1964411 w 3898347"/>
              <a:gd name="connsiteY81" fmla="*/ 4105069 h 4275540"/>
              <a:gd name="connsiteX82" fmla="*/ 1739945 w 3898347"/>
              <a:gd name="connsiteY82" fmla="*/ 4171795 h 4275540"/>
              <a:gd name="connsiteX83" fmla="*/ 1610556 w 3898347"/>
              <a:gd name="connsiteY83" fmla="*/ 4167701 h 4275540"/>
              <a:gd name="connsiteX84" fmla="*/ 1553623 w 3898347"/>
              <a:gd name="connsiteY84" fmla="*/ 4236045 h 4275540"/>
              <a:gd name="connsiteX85" fmla="*/ 1548640 w 3898347"/>
              <a:gd name="connsiteY85" fmla="*/ 4238297 h 4275540"/>
              <a:gd name="connsiteX86" fmla="*/ 1530136 w 3898347"/>
              <a:gd name="connsiteY86" fmla="*/ 4227121 h 4275540"/>
              <a:gd name="connsiteX87" fmla="*/ 1508787 w 3898347"/>
              <a:gd name="connsiteY87" fmla="*/ 4234213 h 4275540"/>
              <a:gd name="connsiteX88" fmla="*/ 1488914 w 3898347"/>
              <a:gd name="connsiteY88" fmla="*/ 4241772 h 4275540"/>
              <a:gd name="connsiteX89" fmla="*/ 1488999 w 3898347"/>
              <a:gd name="connsiteY89" fmla="*/ 4251186 h 4275540"/>
              <a:gd name="connsiteX90" fmla="*/ 1475364 w 3898347"/>
              <a:gd name="connsiteY90" fmla="*/ 4248364 h 4275540"/>
              <a:gd name="connsiteX91" fmla="*/ 1457275 w 3898347"/>
              <a:gd name="connsiteY91" fmla="*/ 4252863 h 4275540"/>
              <a:gd name="connsiteX92" fmla="*/ 1448085 w 3898347"/>
              <a:gd name="connsiteY92" fmla="*/ 4248391 h 4275540"/>
              <a:gd name="connsiteX93" fmla="*/ 1315306 w 3898347"/>
              <a:gd name="connsiteY93" fmla="*/ 4237004 h 4275540"/>
              <a:gd name="connsiteX94" fmla="*/ 1272434 w 3898347"/>
              <a:gd name="connsiteY94" fmla="*/ 4244958 h 4275540"/>
              <a:gd name="connsiteX95" fmla="*/ 1231567 w 3898347"/>
              <a:gd name="connsiteY95" fmla="*/ 4219356 h 4275540"/>
              <a:gd name="connsiteX96" fmla="*/ 1216643 w 3898347"/>
              <a:gd name="connsiteY96" fmla="*/ 4229828 h 4275540"/>
              <a:gd name="connsiteX97" fmla="*/ 1214101 w 3898347"/>
              <a:gd name="connsiteY97" fmla="*/ 4231991 h 4275540"/>
              <a:gd name="connsiteX98" fmla="*/ 1203193 w 3898347"/>
              <a:gd name="connsiteY98" fmla="*/ 4232867 h 4275540"/>
              <a:gd name="connsiteX99" fmla="*/ 1201049 w 3898347"/>
              <a:gd name="connsiteY99" fmla="*/ 4242842 h 4275540"/>
              <a:gd name="connsiteX100" fmla="*/ 1185298 w 3898347"/>
              <a:gd name="connsiteY100" fmla="*/ 4251133 h 4275540"/>
              <a:gd name="connsiteX101" fmla="*/ 1164955 w 3898347"/>
              <a:gd name="connsiteY101" fmla="*/ 4250027 h 4275540"/>
              <a:gd name="connsiteX102" fmla="*/ 1067357 w 3898347"/>
              <a:gd name="connsiteY102" fmla="*/ 4233908 h 4275540"/>
              <a:gd name="connsiteX103" fmla="*/ 1009492 w 3898347"/>
              <a:gd name="connsiteY103" fmla="*/ 4230455 h 4275540"/>
              <a:gd name="connsiteX104" fmla="*/ 988345 w 3898347"/>
              <a:gd name="connsiteY104" fmla="*/ 4238880 h 4275540"/>
              <a:gd name="connsiteX105" fmla="*/ 958251 w 3898347"/>
              <a:gd name="connsiteY105" fmla="*/ 4244100 h 4275540"/>
              <a:gd name="connsiteX106" fmla="*/ 905785 w 3898347"/>
              <a:gd name="connsiteY106" fmla="*/ 4260845 h 4275540"/>
              <a:gd name="connsiteX107" fmla="*/ 834176 w 3898347"/>
              <a:gd name="connsiteY107" fmla="*/ 4270241 h 4275540"/>
              <a:gd name="connsiteX108" fmla="*/ 778474 w 3898347"/>
              <a:gd name="connsiteY108" fmla="*/ 4235526 h 4275540"/>
              <a:gd name="connsiteX109" fmla="*/ 774418 w 3898347"/>
              <a:gd name="connsiteY109" fmla="*/ 4242583 h 4275540"/>
              <a:gd name="connsiteX110" fmla="*/ 737705 w 3898347"/>
              <a:gd name="connsiteY110" fmla="*/ 4238891 h 4275540"/>
              <a:gd name="connsiteX111" fmla="*/ 605027 w 3898347"/>
              <a:gd name="connsiteY111" fmla="*/ 4175863 h 4275540"/>
              <a:gd name="connsiteX112" fmla="*/ 533391 w 3898347"/>
              <a:gd name="connsiteY112" fmla="*/ 4170035 h 4275540"/>
              <a:gd name="connsiteX113" fmla="*/ 508621 w 3898347"/>
              <a:gd name="connsiteY113" fmla="*/ 4176044 h 4275540"/>
              <a:gd name="connsiteX114" fmla="*/ 467082 w 3898347"/>
              <a:gd name="connsiteY114" fmla="*/ 4185616 h 4275540"/>
              <a:gd name="connsiteX115" fmla="*/ 437646 w 3898347"/>
              <a:gd name="connsiteY115" fmla="*/ 4212658 h 4275540"/>
              <a:gd name="connsiteX116" fmla="*/ 402271 w 3898347"/>
              <a:gd name="connsiteY116" fmla="*/ 4212774 h 4275540"/>
              <a:gd name="connsiteX117" fmla="*/ 391968 w 3898347"/>
              <a:gd name="connsiteY117" fmla="*/ 4187073 h 4275540"/>
              <a:gd name="connsiteX118" fmla="*/ 354806 w 3898347"/>
              <a:gd name="connsiteY118" fmla="*/ 4195545 h 4275540"/>
              <a:gd name="connsiteX119" fmla="*/ 298662 w 3898347"/>
              <a:gd name="connsiteY119" fmla="*/ 4211227 h 4275540"/>
              <a:gd name="connsiteX120" fmla="*/ 265740 w 3898347"/>
              <a:gd name="connsiteY120" fmla="*/ 4213623 h 4275540"/>
              <a:gd name="connsiteX121" fmla="*/ 176403 w 3898347"/>
              <a:gd name="connsiteY121" fmla="*/ 4227393 h 4275540"/>
              <a:gd name="connsiteX122" fmla="*/ 82528 w 3898347"/>
              <a:gd name="connsiteY122" fmla="*/ 4275540 h 4275540"/>
              <a:gd name="connsiteX123" fmla="*/ 19464 w 3898347"/>
              <a:gd name="connsiteY123" fmla="*/ 4256103 h 4275540"/>
              <a:gd name="connsiteX124" fmla="*/ 0 w 3898347"/>
              <a:gd name="connsiteY124" fmla="*/ 4221939 h 4275540"/>
              <a:gd name="connsiteX125" fmla="*/ 0 w 3898347"/>
              <a:gd name="connsiteY125" fmla="*/ 15850 h 4275540"/>
              <a:gd name="connsiteX126" fmla="*/ 3898347 w 3898347"/>
              <a:gd name="connsiteY126" fmla="*/ 0 h 4275540"/>
              <a:gd name="connsiteX0" fmla="*/ 3898347 w 3898347"/>
              <a:gd name="connsiteY0" fmla="*/ 0 h 4275540"/>
              <a:gd name="connsiteX1" fmla="*/ 3898347 w 3898347"/>
              <a:gd name="connsiteY1" fmla="*/ 3834445 h 4275540"/>
              <a:gd name="connsiteX2" fmla="*/ 3892314 w 3898347"/>
              <a:gd name="connsiteY2" fmla="*/ 3832951 h 4275540"/>
              <a:gd name="connsiteX3" fmla="*/ 3851953 w 3898347"/>
              <a:gd name="connsiteY3" fmla="*/ 3802983 h 4275540"/>
              <a:gd name="connsiteX4" fmla="*/ 3836418 w 3898347"/>
              <a:gd name="connsiteY4" fmla="*/ 3811513 h 4275540"/>
              <a:gd name="connsiteX5" fmla="*/ 3833758 w 3898347"/>
              <a:gd name="connsiteY5" fmla="*/ 3813341 h 4275540"/>
              <a:gd name="connsiteX6" fmla="*/ 3822673 w 3898347"/>
              <a:gd name="connsiteY6" fmla="*/ 3812913 h 4275540"/>
              <a:gd name="connsiteX7" fmla="*/ 3820104 w 3898347"/>
              <a:gd name="connsiteY7" fmla="*/ 3822466 h 4275540"/>
              <a:gd name="connsiteX8" fmla="*/ 3803816 w 3898347"/>
              <a:gd name="connsiteY8" fmla="*/ 3828757 h 4275540"/>
              <a:gd name="connsiteX9" fmla="*/ 3729936 w 3898347"/>
              <a:gd name="connsiteY9" fmla="*/ 3815386 h 4275540"/>
              <a:gd name="connsiteX10" fmla="*/ 3726018 w 3898347"/>
              <a:gd name="connsiteY10" fmla="*/ 3815100 h 4275540"/>
              <a:gd name="connsiteX11" fmla="*/ 3725413 w 3898347"/>
              <a:gd name="connsiteY11" fmla="*/ 3814615 h 4275540"/>
              <a:gd name="connsiteX12" fmla="*/ 3713801 w 3898347"/>
              <a:gd name="connsiteY12" fmla="*/ 3811018 h 4275540"/>
              <a:gd name="connsiteX13" fmla="*/ 3709087 w 3898347"/>
              <a:gd name="connsiteY13" fmla="*/ 3813195 h 4275540"/>
              <a:gd name="connsiteX14" fmla="*/ 3698038 w 3898347"/>
              <a:gd name="connsiteY14" fmla="*/ 3806182 h 4275540"/>
              <a:gd name="connsiteX15" fmla="*/ 3662227 w 3898347"/>
              <a:gd name="connsiteY15" fmla="*/ 3807761 h 4275540"/>
              <a:gd name="connsiteX16" fmla="*/ 3659872 w 3898347"/>
              <a:gd name="connsiteY16" fmla="*/ 3805524 h 4275540"/>
              <a:gd name="connsiteX17" fmla="*/ 3643454 w 3898347"/>
              <a:gd name="connsiteY17" fmla="*/ 3794831 h 4275540"/>
              <a:gd name="connsiteX18" fmla="*/ 3624789 w 3898347"/>
              <a:gd name="connsiteY18" fmla="*/ 3803185 h 4275540"/>
              <a:gd name="connsiteX19" fmla="*/ 3602327 w 3898347"/>
              <a:gd name="connsiteY19" fmla="*/ 3794616 h 4275540"/>
              <a:gd name="connsiteX20" fmla="*/ 3596645 w 3898347"/>
              <a:gd name="connsiteY20" fmla="*/ 3797108 h 4275540"/>
              <a:gd name="connsiteX21" fmla="*/ 3574144 w 3898347"/>
              <a:gd name="connsiteY21" fmla="*/ 3795108 h 4275540"/>
              <a:gd name="connsiteX22" fmla="*/ 3562310 w 3898347"/>
              <a:gd name="connsiteY22" fmla="*/ 3787534 h 4275540"/>
              <a:gd name="connsiteX23" fmla="*/ 3551635 w 3898347"/>
              <a:gd name="connsiteY23" fmla="*/ 3797705 h 4275540"/>
              <a:gd name="connsiteX24" fmla="*/ 3550175 w 3898347"/>
              <a:gd name="connsiteY24" fmla="*/ 3803199 h 4275540"/>
              <a:gd name="connsiteX25" fmla="*/ 3542668 w 3898347"/>
              <a:gd name="connsiteY25" fmla="*/ 3803283 h 4275540"/>
              <a:gd name="connsiteX26" fmla="*/ 3533033 w 3898347"/>
              <a:gd name="connsiteY26" fmla="*/ 3799071 h 4275540"/>
              <a:gd name="connsiteX27" fmla="*/ 3521726 w 3898347"/>
              <a:gd name="connsiteY27" fmla="*/ 3804691 h 4275540"/>
              <a:gd name="connsiteX28" fmla="*/ 3520080 w 3898347"/>
              <a:gd name="connsiteY28" fmla="*/ 3805210 h 4275540"/>
              <a:gd name="connsiteX29" fmla="*/ 3508491 w 3898347"/>
              <a:gd name="connsiteY29" fmla="*/ 3797398 h 4275540"/>
              <a:gd name="connsiteX30" fmla="*/ 3503787 w 3898347"/>
              <a:gd name="connsiteY30" fmla="*/ 3797787 h 4275540"/>
              <a:gd name="connsiteX31" fmla="*/ 3492165 w 3898347"/>
              <a:gd name="connsiteY31" fmla="*/ 3799887 h 4275540"/>
              <a:gd name="connsiteX32" fmla="*/ 3472233 w 3898347"/>
              <a:gd name="connsiteY32" fmla="*/ 3805682 h 4275540"/>
              <a:gd name="connsiteX33" fmla="*/ 3465921 w 3898347"/>
              <a:gd name="connsiteY33" fmla="*/ 3805814 h 4275540"/>
              <a:gd name="connsiteX34" fmla="*/ 3455541 w 3898347"/>
              <a:gd name="connsiteY34" fmla="*/ 3815505 h 4275540"/>
              <a:gd name="connsiteX35" fmla="*/ 3429027 w 3898347"/>
              <a:gd name="connsiteY35" fmla="*/ 3816906 h 4275540"/>
              <a:gd name="connsiteX36" fmla="*/ 3369507 w 3898347"/>
              <a:gd name="connsiteY36" fmla="*/ 3825563 h 4275540"/>
              <a:gd name="connsiteX37" fmla="*/ 3324491 w 3898347"/>
              <a:gd name="connsiteY37" fmla="*/ 3832006 h 4275540"/>
              <a:gd name="connsiteX38" fmla="*/ 3244235 w 3898347"/>
              <a:gd name="connsiteY38" fmla="*/ 3834376 h 4275540"/>
              <a:gd name="connsiteX39" fmla="*/ 3226507 w 3898347"/>
              <a:gd name="connsiteY39" fmla="*/ 3820131 h 4275540"/>
              <a:gd name="connsiteX40" fmla="*/ 3191688 w 3898347"/>
              <a:gd name="connsiteY40" fmla="*/ 3837359 h 4275540"/>
              <a:gd name="connsiteX41" fmla="*/ 3185553 w 3898347"/>
              <a:gd name="connsiteY41" fmla="*/ 3859030 h 4275540"/>
              <a:gd name="connsiteX42" fmla="*/ 3137926 w 3898347"/>
              <a:gd name="connsiteY42" fmla="*/ 3867782 h 4275540"/>
              <a:gd name="connsiteX43" fmla="*/ 3090188 w 3898347"/>
              <a:gd name="connsiteY43" fmla="*/ 3855036 h 4275540"/>
              <a:gd name="connsiteX44" fmla="*/ 3031422 w 3898347"/>
              <a:gd name="connsiteY44" fmla="*/ 3858298 h 4275540"/>
              <a:gd name="connsiteX45" fmla="*/ 2996288 w 3898347"/>
              <a:gd name="connsiteY45" fmla="*/ 3860020 h 4275540"/>
              <a:gd name="connsiteX46" fmla="*/ 2901661 w 3898347"/>
              <a:gd name="connsiteY46" fmla="*/ 3882243 h 4275540"/>
              <a:gd name="connsiteX47" fmla="*/ 2782141 w 3898347"/>
              <a:gd name="connsiteY47" fmla="*/ 3932983 h 4275540"/>
              <a:gd name="connsiteX48" fmla="*/ 2749597 w 3898347"/>
              <a:gd name="connsiteY48" fmla="*/ 3956746 h 4275540"/>
              <a:gd name="connsiteX49" fmla="*/ 2730493 w 3898347"/>
              <a:gd name="connsiteY49" fmla="*/ 3955236 h 4275540"/>
              <a:gd name="connsiteX50" fmla="*/ 2707507 w 3898347"/>
              <a:gd name="connsiteY50" fmla="*/ 3947771 h 4275540"/>
              <a:gd name="connsiteX51" fmla="*/ 2701937 w 3898347"/>
              <a:gd name="connsiteY51" fmla="*/ 3950565 h 4275540"/>
              <a:gd name="connsiteX52" fmla="*/ 2679435 w 3898347"/>
              <a:gd name="connsiteY52" fmla="*/ 3949768 h 4275540"/>
              <a:gd name="connsiteX53" fmla="*/ 2667352 w 3898347"/>
              <a:gd name="connsiteY53" fmla="*/ 3942821 h 4275540"/>
              <a:gd name="connsiteX54" fmla="*/ 2657096 w 3898347"/>
              <a:gd name="connsiteY54" fmla="*/ 3953571 h 4275540"/>
              <a:gd name="connsiteX55" fmla="*/ 2655161 w 3898347"/>
              <a:gd name="connsiteY55" fmla="*/ 3962216 h 4275540"/>
              <a:gd name="connsiteX56" fmla="*/ 2638604 w 3898347"/>
              <a:gd name="connsiteY56" fmla="*/ 3955936 h 4275540"/>
              <a:gd name="connsiteX57" fmla="*/ 2626185 w 3898347"/>
              <a:gd name="connsiteY57" fmla="*/ 3962937 h 4275540"/>
              <a:gd name="connsiteX58" fmla="*/ 2614077 w 3898347"/>
              <a:gd name="connsiteY58" fmla="*/ 3955576 h 4275540"/>
              <a:gd name="connsiteX59" fmla="*/ 2609403 w 3898347"/>
              <a:gd name="connsiteY59" fmla="*/ 3956215 h 4275540"/>
              <a:gd name="connsiteX60" fmla="*/ 2597896 w 3898347"/>
              <a:gd name="connsiteY60" fmla="*/ 3958939 h 4275540"/>
              <a:gd name="connsiteX61" fmla="*/ 2578251 w 3898347"/>
              <a:gd name="connsiteY61" fmla="*/ 3965812 h 4275540"/>
              <a:gd name="connsiteX62" fmla="*/ 2571961 w 3898347"/>
              <a:gd name="connsiteY62" fmla="*/ 3966278 h 4275540"/>
              <a:gd name="connsiteX63" fmla="*/ 2559399 w 3898347"/>
              <a:gd name="connsiteY63" fmla="*/ 3979193 h 4275540"/>
              <a:gd name="connsiteX64" fmla="*/ 2533560 w 3898347"/>
              <a:gd name="connsiteY64" fmla="*/ 3988160 h 4275540"/>
              <a:gd name="connsiteX65" fmla="*/ 2515299 w 3898347"/>
              <a:gd name="connsiteY65" fmla="*/ 4016867 h 4275540"/>
              <a:gd name="connsiteX66" fmla="*/ 2513423 w 3898347"/>
              <a:gd name="connsiteY66" fmla="*/ 4018759 h 4275540"/>
              <a:gd name="connsiteX67" fmla="*/ 2482991 w 3898347"/>
              <a:gd name="connsiteY67" fmla="*/ 4012935 h 4275540"/>
              <a:gd name="connsiteX68" fmla="*/ 2446940 w 3898347"/>
              <a:gd name="connsiteY68" fmla="*/ 4021172 h 4275540"/>
              <a:gd name="connsiteX69" fmla="*/ 2404883 w 3898347"/>
              <a:gd name="connsiteY69" fmla="*/ 4024808 h 4275540"/>
              <a:gd name="connsiteX70" fmla="*/ 2373894 w 3898347"/>
              <a:gd name="connsiteY70" fmla="*/ 4023827 h 4275540"/>
              <a:gd name="connsiteX71" fmla="*/ 2297080 w 3898347"/>
              <a:gd name="connsiteY71" fmla="*/ 4040841 h 4275540"/>
              <a:gd name="connsiteX72" fmla="*/ 2170615 w 3898347"/>
              <a:gd name="connsiteY72" fmla="*/ 4077196 h 4275540"/>
              <a:gd name="connsiteX73" fmla="*/ 2143580 w 3898347"/>
              <a:gd name="connsiteY73" fmla="*/ 4083102 h 4275540"/>
              <a:gd name="connsiteX74" fmla="*/ 2119893 w 3898347"/>
              <a:gd name="connsiteY74" fmla="*/ 4080874 h 4275540"/>
              <a:gd name="connsiteX75" fmla="*/ 2114008 w 3898347"/>
              <a:gd name="connsiteY75" fmla="*/ 4073996 h 4275540"/>
              <a:gd name="connsiteX76" fmla="*/ 2099067 w 3898347"/>
              <a:gd name="connsiteY76" fmla="*/ 4076068 h 4275540"/>
              <a:gd name="connsiteX77" fmla="*/ 2095000 w 3898347"/>
              <a:gd name="connsiteY77" fmla="*/ 4075096 h 4275540"/>
              <a:gd name="connsiteX78" fmla="*/ 2071767 w 3898347"/>
              <a:gd name="connsiteY78" fmla="*/ 4071044 h 4275540"/>
              <a:gd name="connsiteX79" fmla="*/ 2024486 w 3898347"/>
              <a:gd name="connsiteY79" fmla="*/ 4100276 h 4275540"/>
              <a:gd name="connsiteX80" fmla="*/ 1964411 w 3898347"/>
              <a:gd name="connsiteY80" fmla="*/ 4105069 h 4275540"/>
              <a:gd name="connsiteX81" fmla="*/ 1739945 w 3898347"/>
              <a:gd name="connsiteY81" fmla="*/ 4171795 h 4275540"/>
              <a:gd name="connsiteX82" fmla="*/ 1610556 w 3898347"/>
              <a:gd name="connsiteY82" fmla="*/ 4167701 h 4275540"/>
              <a:gd name="connsiteX83" fmla="*/ 1553623 w 3898347"/>
              <a:gd name="connsiteY83" fmla="*/ 4236045 h 4275540"/>
              <a:gd name="connsiteX84" fmla="*/ 1548640 w 3898347"/>
              <a:gd name="connsiteY84" fmla="*/ 4238297 h 4275540"/>
              <a:gd name="connsiteX85" fmla="*/ 1530136 w 3898347"/>
              <a:gd name="connsiteY85" fmla="*/ 4227121 h 4275540"/>
              <a:gd name="connsiteX86" fmla="*/ 1508787 w 3898347"/>
              <a:gd name="connsiteY86" fmla="*/ 4234213 h 4275540"/>
              <a:gd name="connsiteX87" fmla="*/ 1488914 w 3898347"/>
              <a:gd name="connsiteY87" fmla="*/ 4241772 h 4275540"/>
              <a:gd name="connsiteX88" fmla="*/ 1488999 w 3898347"/>
              <a:gd name="connsiteY88" fmla="*/ 4251186 h 4275540"/>
              <a:gd name="connsiteX89" fmla="*/ 1475364 w 3898347"/>
              <a:gd name="connsiteY89" fmla="*/ 4248364 h 4275540"/>
              <a:gd name="connsiteX90" fmla="*/ 1457275 w 3898347"/>
              <a:gd name="connsiteY90" fmla="*/ 4252863 h 4275540"/>
              <a:gd name="connsiteX91" fmla="*/ 1448085 w 3898347"/>
              <a:gd name="connsiteY91" fmla="*/ 4248391 h 4275540"/>
              <a:gd name="connsiteX92" fmla="*/ 1315306 w 3898347"/>
              <a:gd name="connsiteY92" fmla="*/ 4237004 h 4275540"/>
              <a:gd name="connsiteX93" fmla="*/ 1272434 w 3898347"/>
              <a:gd name="connsiteY93" fmla="*/ 4244958 h 4275540"/>
              <a:gd name="connsiteX94" fmla="*/ 1231567 w 3898347"/>
              <a:gd name="connsiteY94" fmla="*/ 4219356 h 4275540"/>
              <a:gd name="connsiteX95" fmla="*/ 1216643 w 3898347"/>
              <a:gd name="connsiteY95" fmla="*/ 4229828 h 4275540"/>
              <a:gd name="connsiteX96" fmla="*/ 1214101 w 3898347"/>
              <a:gd name="connsiteY96" fmla="*/ 4231991 h 4275540"/>
              <a:gd name="connsiteX97" fmla="*/ 1203193 w 3898347"/>
              <a:gd name="connsiteY97" fmla="*/ 4232867 h 4275540"/>
              <a:gd name="connsiteX98" fmla="*/ 1201049 w 3898347"/>
              <a:gd name="connsiteY98" fmla="*/ 4242842 h 4275540"/>
              <a:gd name="connsiteX99" fmla="*/ 1185298 w 3898347"/>
              <a:gd name="connsiteY99" fmla="*/ 4251133 h 4275540"/>
              <a:gd name="connsiteX100" fmla="*/ 1164955 w 3898347"/>
              <a:gd name="connsiteY100" fmla="*/ 4250027 h 4275540"/>
              <a:gd name="connsiteX101" fmla="*/ 1067357 w 3898347"/>
              <a:gd name="connsiteY101" fmla="*/ 4233908 h 4275540"/>
              <a:gd name="connsiteX102" fmla="*/ 1009492 w 3898347"/>
              <a:gd name="connsiteY102" fmla="*/ 4230455 h 4275540"/>
              <a:gd name="connsiteX103" fmla="*/ 988345 w 3898347"/>
              <a:gd name="connsiteY103" fmla="*/ 4238880 h 4275540"/>
              <a:gd name="connsiteX104" fmla="*/ 958251 w 3898347"/>
              <a:gd name="connsiteY104" fmla="*/ 4244100 h 4275540"/>
              <a:gd name="connsiteX105" fmla="*/ 905785 w 3898347"/>
              <a:gd name="connsiteY105" fmla="*/ 4260845 h 4275540"/>
              <a:gd name="connsiteX106" fmla="*/ 834176 w 3898347"/>
              <a:gd name="connsiteY106" fmla="*/ 4270241 h 4275540"/>
              <a:gd name="connsiteX107" fmla="*/ 778474 w 3898347"/>
              <a:gd name="connsiteY107" fmla="*/ 4235526 h 4275540"/>
              <a:gd name="connsiteX108" fmla="*/ 774418 w 3898347"/>
              <a:gd name="connsiteY108" fmla="*/ 4242583 h 4275540"/>
              <a:gd name="connsiteX109" fmla="*/ 737705 w 3898347"/>
              <a:gd name="connsiteY109" fmla="*/ 4238891 h 4275540"/>
              <a:gd name="connsiteX110" fmla="*/ 605027 w 3898347"/>
              <a:gd name="connsiteY110" fmla="*/ 4175863 h 4275540"/>
              <a:gd name="connsiteX111" fmla="*/ 533391 w 3898347"/>
              <a:gd name="connsiteY111" fmla="*/ 4170035 h 4275540"/>
              <a:gd name="connsiteX112" fmla="*/ 508621 w 3898347"/>
              <a:gd name="connsiteY112" fmla="*/ 4176044 h 4275540"/>
              <a:gd name="connsiteX113" fmla="*/ 467082 w 3898347"/>
              <a:gd name="connsiteY113" fmla="*/ 4185616 h 4275540"/>
              <a:gd name="connsiteX114" fmla="*/ 437646 w 3898347"/>
              <a:gd name="connsiteY114" fmla="*/ 4212658 h 4275540"/>
              <a:gd name="connsiteX115" fmla="*/ 402271 w 3898347"/>
              <a:gd name="connsiteY115" fmla="*/ 4212774 h 4275540"/>
              <a:gd name="connsiteX116" fmla="*/ 391968 w 3898347"/>
              <a:gd name="connsiteY116" fmla="*/ 4187073 h 4275540"/>
              <a:gd name="connsiteX117" fmla="*/ 354806 w 3898347"/>
              <a:gd name="connsiteY117" fmla="*/ 4195545 h 4275540"/>
              <a:gd name="connsiteX118" fmla="*/ 298662 w 3898347"/>
              <a:gd name="connsiteY118" fmla="*/ 4211227 h 4275540"/>
              <a:gd name="connsiteX119" fmla="*/ 265740 w 3898347"/>
              <a:gd name="connsiteY119" fmla="*/ 4213623 h 4275540"/>
              <a:gd name="connsiteX120" fmla="*/ 176403 w 3898347"/>
              <a:gd name="connsiteY120" fmla="*/ 4227393 h 4275540"/>
              <a:gd name="connsiteX121" fmla="*/ 82528 w 3898347"/>
              <a:gd name="connsiteY121" fmla="*/ 4275540 h 4275540"/>
              <a:gd name="connsiteX122" fmla="*/ 19464 w 3898347"/>
              <a:gd name="connsiteY122" fmla="*/ 4256103 h 4275540"/>
              <a:gd name="connsiteX123" fmla="*/ 0 w 3898347"/>
              <a:gd name="connsiteY123" fmla="*/ 4221939 h 4275540"/>
              <a:gd name="connsiteX124" fmla="*/ 0 w 3898347"/>
              <a:gd name="connsiteY124" fmla="*/ 15850 h 4275540"/>
              <a:gd name="connsiteX125" fmla="*/ 3898347 w 3898347"/>
              <a:gd name="connsiteY125" fmla="*/ 0 h 4275540"/>
              <a:gd name="connsiteX0" fmla="*/ 3898347 w 3898347"/>
              <a:gd name="connsiteY0" fmla="*/ 0 h 4275540"/>
              <a:gd name="connsiteX1" fmla="*/ 3898347 w 3898347"/>
              <a:gd name="connsiteY1" fmla="*/ 3834445 h 4275540"/>
              <a:gd name="connsiteX2" fmla="*/ 3892314 w 3898347"/>
              <a:gd name="connsiteY2" fmla="*/ 3832951 h 4275540"/>
              <a:gd name="connsiteX3" fmla="*/ 3851953 w 3898347"/>
              <a:gd name="connsiteY3" fmla="*/ 3802983 h 4275540"/>
              <a:gd name="connsiteX4" fmla="*/ 3836418 w 3898347"/>
              <a:gd name="connsiteY4" fmla="*/ 3811513 h 4275540"/>
              <a:gd name="connsiteX5" fmla="*/ 3833758 w 3898347"/>
              <a:gd name="connsiteY5" fmla="*/ 3813341 h 4275540"/>
              <a:gd name="connsiteX6" fmla="*/ 3822673 w 3898347"/>
              <a:gd name="connsiteY6" fmla="*/ 3812913 h 4275540"/>
              <a:gd name="connsiteX7" fmla="*/ 3820104 w 3898347"/>
              <a:gd name="connsiteY7" fmla="*/ 3822466 h 4275540"/>
              <a:gd name="connsiteX8" fmla="*/ 3803816 w 3898347"/>
              <a:gd name="connsiteY8" fmla="*/ 3828757 h 4275540"/>
              <a:gd name="connsiteX9" fmla="*/ 3729936 w 3898347"/>
              <a:gd name="connsiteY9" fmla="*/ 3815386 h 4275540"/>
              <a:gd name="connsiteX10" fmla="*/ 3726018 w 3898347"/>
              <a:gd name="connsiteY10" fmla="*/ 3815100 h 4275540"/>
              <a:gd name="connsiteX11" fmla="*/ 3725413 w 3898347"/>
              <a:gd name="connsiteY11" fmla="*/ 3814615 h 4275540"/>
              <a:gd name="connsiteX12" fmla="*/ 3713801 w 3898347"/>
              <a:gd name="connsiteY12" fmla="*/ 3811018 h 4275540"/>
              <a:gd name="connsiteX13" fmla="*/ 3709087 w 3898347"/>
              <a:gd name="connsiteY13" fmla="*/ 3813195 h 4275540"/>
              <a:gd name="connsiteX14" fmla="*/ 3698038 w 3898347"/>
              <a:gd name="connsiteY14" fmla="*/ 3806182 h 4275540"/>
              <a:gd name="connsiteX15" fmla="*/ 3662227 w 3898347"/>
              <a:gd name="connsiteY15" fmla="*/ 3807761 h 4275540"/>
              <a:gd name="connsiteX16" fmla="*/ 3659872 w 3898347"/>
              <a:gd name="connsiteY16" fmla="*/ 3805524 h 4275540"/>
              <a:gd name="connsiteX17" fmla="*/ 3643454 w 3898347"/>
              <a:gd name="connsiteY17" fmla="*/ 3794831 h 4275540"/>
              <a:gd name="connsiteX18" fmla="*/ 3624789 w 3898347"/>
              <a:gd name="connsiteY18" fmla="*/ 3803185 h 4275540"/>
              <a:gd name="connsiteX19" fmla="*/ 3602327 w 3898347"/>
              <a:gd name="connsiteY19" fmla="*/ 3794616 h 4275540"/>
              <a:gd name="connsiteX20" fmla="*/ 3596645 w 3898347"/>
              <a:gd name="connsiteY20" fmla="*/ 3797108 h 4275540"/>
              <a:gd name="connsiteX21" fmla="*/ 3574144 w 3898347"/>
              <a:gd name="connsiteY21" fmla="*/ 3795108 h 4275540"/>
              <a:gd name="connsiteX22" fmla="*/ 3562310 w 3898347"/>
              <a:gd name="connsiteY22" fmla="*/ 3787534 h 4275540"/>
              <a:gd name="connsiteX23" fmla="*/ 3551635 w 3898347"/>
              <a:gd name="connsiteY23" fmla="*/ 3797705 h 4275540"/>
              <a:gd name="connsiteX24" fmla="*/ 3542668 w 3898347"/>
              <a:gd name="connsiteY24" fmla="*/ 3803283 h 4275540"/>
              <a:gd name="connsiteX25" fmla="*/ 3533033 w 3898347"/>
              <a:gd name="connsiteY25" fmla="*/ 3799071 h 4275540"/>
              <a:gd name="connsiteX26" fmla="*/ 3521726 w 3898347"/>
              <a:gd name="connsiteY26" fmla="*/ 3804691 h 4275540"/>
              <a:gd name="connsiteX27" fmla="*/ 3520080 w 3898347"/>
              <a:gd name="connsiteY27" fmla="*/ 3805210 h 4275540"/>
              <a:gd name="connsiteX28" fmla="*/ 3508491 w 3898347"/>
              <a:gd name="connsiteY28" fmla="*/ 3797398 h 4275540"/>
              <a:gd name="connsiteX29" fmla="*/ 3503787 w 3898347"/>
              <a:gd name="connsiteY29" fmla="*/ 3797787 h 4275540"/>
              <a:gd name="connsiteX30" fmla="*/ 3492165 w 3898347"/>
              <a:gd name="connsiteY30" fmla="*/ 3799887 h 4275540"/>
              <a:gd name="connsiteX31" fmla="*/ 3472233 w 3898347"/>
              <a:gd name="connsiteY31" fmla="*/ 3805682 h 4275540"/>
              <a:gd name="connsiteX32" fmla="*/ 3465921 w 3898347"/>
              <a:gd name="connsiteY32" fmla="*/ 3805814 h 4275540"/>
              <a:gd name="connsiteX33" fmla="*/ 3455541 w 3898347"/>
              <a:gd name="connsiteY33" fmla="*/ 3815505 h 4275540"/>
              <a:gd name="connsiteX34" fmla="*/ 3429027 w 3898347"/>
              <a:gd name="connsiteY34" fmla="*/ 3816906 h 4275540"/>
              <a:gd name="connsiteX35" fmla="*/ 3369507 w 3898347"/>
              <a:gd name="connsiteY35" fmla="*/ 3825563 h 4275540"/>
              <a:gd name="connsiteX36" fmla="*/ 3324491 w 3898347"/>
              <a:gd name="connsiteY36" fmla="*/ 3832006 h 4275540"/>
              <a:gd name="connsiteX37" fmla="*/ 3244235 w 3898347"/>
              <a:gd name="connsiteY37" fmla="*/ 3834376 h 4275540"/>
              <a:gd name="connsiteX38" fmla="*/ 3226507 w 3898347"/>
              <a:gd name="connsiteY38" fmla="*/ 3820131 h 4275540"/>
              <a:gd name="connsiteX39" fmla="*/ 3191688 w 3898347"/>
              <a:gd name="connsiteY39" fmla="*/ 3837359 h 4275540"/>
              <a:gd name="connsiteX40" fmla="*/ 3185553 w 3898347"/>
              <a:gd name="connsiteY40" fmla="*/ 3859030 h 4275540"/>
              <a:gd name="connsiteX41" fmla="*/ 3137926 w 3898347"/>
              <a:gd name="connsiteY41" fmla="*/ 3867782 h 4275540"/>
              <a:gd name="connsiteX42" fmla="*/ 3090188 w 3898347"/>
              <a:gd name="connsiteY42" fmla="*/ 3855036 h 4275540"/>
              <a:gd name="connsiteX43" fmla="*/ 3031422 w 3898347"/>
              <a:gd name="connsiteY43" fmla="*/ 3858298 h 4275540"/>
              <a:gd name="connsiteX44" fmla="*/ 2996288 w 3898347"/>
              <a:gd name="connsiteY44" fmla="*/ 3860020 h 4275540"/>
              <a:gd name="connsiteX45" fmla="*/ 2901661 w 3898347"/>
              <a:gd name="connsiteY45" fmla="*/ 3882243 h 4275540"/>
              <a:gd name="connsiteX46" fmla="*/ 2782141 w 3898347"/>
              <a:gd name="connsiteY46" fmla="*/ 3932983 h 4275540"/>
              <a:gd name="connsiteX47" fmla="*/ 2749597 w 3898347"/>
              <a:gd name="connsiteY47" fmla="*/ 3956746 h 4275540"/>
              <a:gd name="connsiteX48" fmla="*/ 2730493 w 3898347"/>
              <a:gd name="connsiteY48" fmla="*/ 3955236 h 4275540"/>
              <a:gd name="connsiteX49" fmla="*/ 2707507 w 3898347"/>
              <a:gd name="connsiteY49" fmla="*/ 3947771 h 4275540"/>
              <a:gd name="connsiteX50" fmla="*/ 2701937 w 3898347"/>
              <a:gd name="connsiteY50" fmla="*/ 3950565 h 4275540"/>
              <a:gd name="connsiteX51" fmla="*/ 2679435 w 3898347"/>
              <a:gd name="connsiteY51" fmla="*/ 3949768 h 4275540"/>
              <a:gd name="connsiteX52" fmla="*/ 2667352 w 3898347"/>
              <a:gd name="connsiteY52" fmla="*/ 3942821 h 4275540"/>
              <a:gd name="connsiteX53" fmla="*/ 2657096 w 3898347"/>
              <a:gd name="connsiteY53" fmla="*/ 3953571 h 4275540"/>
              <a:gd name="connsiteX54" fmla="*/ 2655161 w 3898347"/>
              <a:gd name="connsiteY54" fmla="*/ 3962216 h 4275540"/>
              <a:gd name="connsiteX55" fmla="*/ 2638604 w 3898347"/>
              <a:gd name="connsiteY55" fmla="*/ 3955936 h 4275540"/>
              <a:gd name="connsiteX56" fmla="*/ 2626185 w 3898347"/>
              <a:gd name="connsiteY56" fmla="*/ 3962937 h 4275540"/>
              <a:gd name="connsiteX57" fmla="*/ 2614077 w 3898347"/>
              <a:gd name="connsiteY57" fmla="*/ 3955576 h 4275540"/>
              <a:gd name="connsiteX58" fmla="*/ 2609403 w 3898347"/>
              <a:gd name="connsiteY58" fmla="*/ 3956215 h 4275540"/>
              <a:gd name="connsiteX59" fmla="*/ 2597896 w 3898347"/>
              <a:gd name="connsiteY59" fmla="*/ 3958939 h 4275540"/>
              <a:gd name="connsiteX60" fmla="*/ 2578251 w 3898347"/>
              <a:gd name="connsiteY60" fmla="*/ 3965812 h 4275540"/>
              <a:gd name="connsiteX61" fmla="*/ 2571961 w 3898347"/>
              <a:gd name="connsiteY61" fmla="*/ 3966278 h 4275540"/>
              <a:gd name="connsiteX62" fmla="*/ 2559399 w 3898347"/>
              <a:gd name="connsiteY62" fmla="*/ 3979193 h 4275540"/>
              <a:gd name="connsiteX63" fmla="*/ 2533560 w 3898347"/>
              <a:gd name="connsiteY63" fmla="*/ 3988160 h 4275540"/>
              <a:gd name="connsiteX64" fmla="*/ 2515299 w 3898347"/>
              <a:gd name="connsiteY64" fmla="*/ 4016867 h 4275540"/>
              <a:gd name="connsiteX65" fmla="*/ 2513423 w 3898347"/>
              <a:gd name="connsiteY65" fmla="*/ 4018759 h 4275540"/>
              <a:gd name="connsiteX66" fmla="*/ 2482991 w 3898347"/>
              <a:gd name="connsiteY66" fmla="*/ 4012935 h 4275540"/>
              <a:gd name="connsiteX67" fmla="*/ 2446940 w 3898347"/>
              <a:gd name="connsiteY67" fmla="*/ 4021172 h 4275540"/>
              <a:gd name="connsiteX68" fmla="*/ 2404883 w 3898347"/>
              <a:gd name="connsiteY68" fmla="*/ 4024808 h 4275540"/>
              <a:gd name="connsiteX69" fmla="*/ 2373894 w 3898347"/>
              <a:gd name="connsiteY69" fmla="*/ 4023827 h 4275540"/>
              <a:gd name="connsiteX70" fmla="*/ 2297080 w 3898347"/>
              <a:gd name="connsiteY70" fmla="*/ 4040841 h 4275540"/>
              <a:gd name="connsiteX71" fmla="*/ 2170615 w 3898347"/>
              <a:gd name="connsiteY71" fmla="*/ 4077196 h 4275540"/>
              <a:gd name="connsiteX72" fmla="*/ 2143580 w 3898347"/>
              <a:gd name="connsiteY72" fmla="*/ 4083102 h 4275540"/>
              <a:gd name="connsiteX73" fmla="*/ 2119893 w 3898347"/>
              <a:gd name="connsiteY73" fmla="*/ 4080874 h 4275540"/>
              <a:gd name="connsiteX74" fmla="*/ 2114008 w 3898347"/>
              <a:gd name="connsiteY74" fmla="*/ 4073996 h 4275540"/>
              <a:gd name="connsiteX75" fmla="*/ 2099067 w 3898347"/>
              <a:gd name="connsiteY75" fmla="*/ 4076068 h 4275540"/>
              <a:gd name="connsiteX76" fmla="*/ 2095000 w 3898347"/>
              <a:gd name="connsiteY76" fmla="*/ 4075096 h 4275540"/>
              <a:gd name="connsiteX77" fmla="*/ 2071767 w 3898347"/>
              <a:gd name="connsiteY77" fmla="*/ 4071044 h 4275540"/>
              <a:gd name="connsiteX78" fmla="*/ 2024486 w 3898347"/>
              <a:gd name="connsiteY78" fmla="*/ 4100276 h 4275540"/>
              <a:gd name="connsiteX79" fmla="*/ 1964411 w 3898347"/>
              <a:gd name="connsiteY79" fmla="*/ 4105069 h 4275540"/>
              <a:gd name="connsiteX80" fmla="*/ 1739945 w 3898347"/>
              <a:gd name="connsiteY80" fmla="*/ 4171795 h 4275540"/>
              <a:gd name="connsiteX81" fmla="*/ 1610556 w 3898347"/>
              <a:gd name="connsiteY81" fmla="*/ 4167701 h 4275540"/>
              <a:gd name="connsiteX82" fmla="*/ 1553623 w 3898347"/>
              <a:gd name="connsiteY82" fmla="*/ 4236045 h 4275540"/>
              <a:gd name="connsiteX83" fmla="*/ 1548640 w 3898347"/>
              <a:gd name="connsiteY83" fmla="*/ 4238297 h 4275540"/>
              <a:gd name="connsiteX84" fmla="*/ 1530136 w 3898347"/>
              <a:gd name="connsiteY84" fmla="*/ 4227121 h 4275540"/>
              <a:gd name="connsiteX85" fmla="*/ 1508787 w 3898347"/>
              <a:gd name="connsiteY85" fmla="*/ 4234213 h 4275540"/>
              <a:gd name="connsiteX86" fmla="*/ 1488914 w 3898347"/>
              <a:gd name="connsiteY86" fmla="*/ 4241772 h 4275540"/>
              <a:gd name="connsiteX87" fmla="*/ 1488999 w 3898347"/>
              <a:gd name="connsiteY87" fmla="*/ 4251186 h 4275540"/>
              <a:gd name="connsiteX88" fmla="*/ 1475364 w 3898347"/>
              <a:gd name="connsiteY88" fmla="*/ 4248364 h 4275540"/>
              <a:gd name="connsiteX89" fmla="*/ 1457275 w 3898347"/>
              <a:gd name="connsiteY89" fmla="*/ 4252863 h 4275540"/>
              <a:gd name="connsiteX90" fmla="*/ 1448085 w 3898347"/>
              <a:gd name="connsiteY90" fmla="*/ 4248391 h 4275540"/>
              <a:gd name="connsiteX91" fmla="*/ 1315306 w 3898347"/>
              <a:gd name="connsiteY91" fmla="*/ 4237004 h 4275540"/>
              <a:gd name="connsiteX92" fmla="*/ 1272434 w 3898347"/>
              <a:gd name="connsiteY92" fmla="*/ 4244958 h 4275540"/>
              <a:gd name="connsiteX93" fmla="*/ 1231567 w 3898347"/>
              <a:gd name="connsiteY93" fmla="*/ 4219356 h 4275540"/>
              <a:gd name="connsiteX94" fmla="*/ 1216643 w 3898347"/>
              <a:gd name="connsiteY94" fmla="*/ 4229828 h 4275540"/>
              <a:gd name="connsiteX95" fmla="*/ 1214101 w 3898347"/>
              <a:gd name="connsiteY95" fmla="*/ 4231991 h 4275540"/>
              <a:gd name="connsiteX96" fmla="*/ 1203193 w 3898347"/>
              <a:gd name="connsiteY96" fmla="*/ 4232867 h 4275540"/>
              <a:gd name="connsiteX97" fmla="*/ 1201049 w 3898347"/>
              <a:gd name="connsiteY97" fmla="*/ 4242842 h 4275540"/>
              <a:gd name="connsiteX98" fmla="*/ 1185298 w 3898347"/>
              <a:gd name="connsiteY98" fmla="*/ 4251133 h 4275540"/>
              <a:gd name="connsiteX99" fmla="*/ 1164955 w 3898347"/>
              <a:gd name="connsiteY99" fmla="*/ 4250027 h 4275540"/>
              <a:gd name="connsiteX100" fmla="*/ 1067357 w 3898347"/>
              <a:gd name="connsiteY100" fmla="*/ 4233908 h 4275540"/>
              <a:gd name="connsiteX101" fmla="*/ 1009492 w 3898347"/>
              <a:gd name="connsiteY101" fmla="*/ 4230455 h 4275540"/>
              <a:gd name="connsiteX102" fmla="*/ 988345 w 3898347"/>
              <a:gd name="connsiteY102" fmla="*/ 4238880 h 4275540"/>
              <a:gd name="connsiteX103" fmla="*/ 958251 w 3898347"/>
              <a:gd name="connsiteY103" fmla="*/ 4244100 h 4275540"/>
              <a:gd name="connsiteX104" fmla="*/ 905785 w 3898347"/>
              <a:gd name="connsiteY104" fmla="*/ 4260845 h 4275540"/>
              <a:gd name="connsiteX105" fmla="*/ 834176 w 3898347"/>
              <a:gd name="connsiteY105" fmla="*/ 4270241 h 4275540"/>
              <a:gd name="connsiteX106" fmla="*/ 778474 w 3898347"/>
              <a:gd name="connsiteY106" fmla="*/ 4235526 h 4275540"/>
              <a:gd name="connsiteX107" fmla="*/ 774418 w 3898347"/>
              <a:gd name="connsiteY107" fmla="*/ 4242583 h 4275540"/>
              <a:gd name="connsiteX108" fmla="*/ 737705 w 3898347"/>
              <a:gd name="connsiteY108" fmla="*/ 4238891 h 4275540"/>
              <a:gd name="connsiteX109" fmla="*/ 605027 w 3898347"/>
              <a:gd name="connsiteY109" fmla="*/ 4175863 h 4275540"/>
              <a:gd name="connsiteX110" fmla="*/ 533391 w 3898347"/>
              <a:gd name="connsiteY110" fmla="*/ 4170035 h 4275540"/>
              <a:gd name="connsiteX111" fmla="*/ 508621 w 3898347"/>
              <a:gd name="connsiteY111" fmla="*/ 4176044 h 4275540"/>
              <a:gd name="connsiteX112" fmla="*/ 467082 w 3898347"/>
              <a:gd name="connsiteY112" fmla="*/ 4185616 h 4275540"/>
              <a:gd name="connsiteX113" fmla="*/ 437646 w 3898347"/>
              <a:gd name="connsiteY113" fmla="*/ 4212658 h 4275540"/>
              <a:gd name="connsiteX114" fmla="*/ 402271 w 3898347"/>
              <a:gd name="connsiteY114" fmla="*/ 4212774 h 4275540"/>
              <a:gd name="connsiteX115" fmla="*/ 391968 w 3898347"/>
              <a:gd name="connsiteY115" fmla="*/ 4187073 h 4275540"/>
              <a:gd name="connsiteX116" fmla="*/ 354806 w 3898347"/>
              <a:gd name="connsiteY116" fmla="*/ 4195545 h 4275540"/>
              <a:gd name="connsiteX117" fmla="*/ 298662 w 3898347"/>
              <a:gd name="connsiteY117" fmla="*/ 4211227 h 4275540"/>
              <a:gd name="connsiteX118" fmla="*/ 265740 w 3898347"/>
              <a:gd name="connsiteY118" fmla="*/ 4213623 h 4275540"/>
              <a:gd name="connsiteX119" fmla="*/ 176403 w 3898347"/>
              <a:gd name="connsiteY119" fmla="*/ 4227393 h 4275540"/>
              <a:gd name="connsiteX120" fmla="*/ 82528 w 3898347"/>
              <a:gd name="connsiteY120" fmla="*/ 4275540 h 4275540"/>
              <a:gd name="connsiteX121" fmla="*/ 19464 w 3898347"/>
              <a:gd name="connsiteY121" fmla="*/ 4256103 h 4275540"/>
              <a:gd name="connsiteX122" fmla="*/ 0 w 3898347"/>
              <a:gd name="connsiteY122" fmla="*/ 4221939 h 4275540"/>
              <a:gd name="connsiteX123" fmla="*/ 0 w 3898347"/>
              <a:gd name="connsiteY123" fmla="*/ 15850 h 4275540"/>
              <a:gd name="connsiteX124" fmla="*/ 3898347 w 3898347"/>
              <a:gd name="connsiteY124" fmla="*/ 0 h 4275540"/>
              <a:gd name="connsiteX0" fmla="*/ 3898347 w 3898347"/>
              <a:gd name="connsiteY0" fmla="*/ 0 h 4275540"/>
              <a:gd name="connsiteX1" fmla="*/ 3898347 w 3898347"/>
              <a:gd name="connsiteY1" fmla="*/ 3834445 h 4275540"/>
              <a:gd name="connsiteX2" fmla="*/ 3892314 w 3898347"/>
              <a:gd name="connsiteY2" fmla="*/ 3832951 h 4275540"/>
              <a:gd name="connsiteX3" fmla="*/ 3851953 w 3898347"/>
              <a:gd name="connsiteY3" fmla="*/ 3802983 h 4275540"/>
              <a:gd name="connsiteX4" fmla="*/ 3836418 w 3898347"/>
              <a:gd name="connsiteY4" fmla="*/ 3811513 h 4275540"/>
              <a:gd name="connsiteX5" fmla="*/ 3833758 w 3898347"/>
              <a:gd name="connsiteY5" fmla="*/ 3813341 h 4275540"/>
              <a:gd name="connsiteX6" fmla="*/ 3822673 w 3898347"/>
              <a:gd name="connsiteY6" fmla="*/ 3812913 h 4275540"/>
              <a:gd name="connsiteX7" fmla="*/ 3820104 w 3898347"/>
              <a:gd name="connsiteY7" fmla="*/ 3822466 h 4275540"/>
              <a:gd name="connsiteX8" fmla="*/ 3803816 w 3898347"/>
              <a:gd name="connsiteY8" fmla="*/ 3828757 h 4275540"/>
              <a:gd name="connsiteX9" fmla="*/ 3729936 w 3898347"/>
              <a:gd name="connsiteY9" fmla="*/ 3815386 h 4275540"/>
              <a:gd name="connsiteX10" fmla="*/ 3726018 w 3898347"/>
              <a:gd name="connsiteY10" fmla="*/ 3815100 h 4275540"/>
              <a:gd name="connsiteX11" fmla="*/ 3725413 w 3898347"/>
              <a:gd name="connsiteY11" fmla="*/ 3814615 h 4275540"/>
              <a:gd name="connsiteX12" fmla="*/ 3713801 w 3898347"/>
              <a:gd name="connsiteY12" fmla="*/ 3811018 h 4275540"/>
              <a:gd name="connsiteX13" fmla="*/ 3709087 w 3898347"/>
              <a:gd name="connsiteY13" fmla="*/ 3813195 h 4275540"/>
              <a:gd name="connsiteX14" fmla="*/ 3698038 w 3898347"/>
              <a:gd name="connsiteY14" fmla="*/ 3806182 h 4275540"/>
              <a:gd name="connsiteX15" fmla="*/ 3662227 w 3898347"/>
              <a:gd name="connsiteY15" fmla="*/ 3807761 h 4275540"/>
              <a:gd name="connsiteX16" fmla="*/ 3659872 w 3898347"/>
              <a:gd name="connsiteY16" fmla="*/ 3805524 h 4275540"/>
              <a:gd name="connsiteX17" fmla="*/ 3643454 w 3898347"/>
              <a:gd name="connsiteY17" fmla="*/ 3794831 h 4275540"/>
              <a:gd name="connsiteX18" fmla="*/ 3624789 w 3898347"/>
              <a:gd name="connsiteY18" fmla="*/ 3803185 h 4275540"/>
              <a:gd name="connsiteX19" fmla="*/ 3602327 w 3898347"/>
              <a:gd name="connsiteY19" fmla="*/ 3794616 h 4275540"/>
              <a:gd name="connsiteX20" fmla="*/ 3596645 w 3898347"/>
              <a:gd name="connsiteY20" fmla="*/ 3797108 h 4275540"/>
              <a:gd name="connsiteX21" fmla="*/ 3574144 w 3898347"/>
              <a:gd name="connsiteY21" fmla="*/ 3795108 h 4275540"/>
              <a:gd name="connsiteX22" fmla="*/ 3562310 w 3898347"/>
              <a:gd name="connsiteY22" fmla="*/ 3787534 h 4275540"/>
              <a:gd name="connsiteX23" fmla="*/ 3551635 w 3898347"/>
              <a:gd name="connsiteY23" fmla="*/ 3797705 h 4275540"/>
              <a:gd name="connsiteX24" fmla="*/ 3542668 w 3898347"/>
              <a:gd name="connsiteY24" fmla="*/ 3803283 h 4275540"/>
              <a:gd name="connsiteX25" fmla="*/ 3533033 w 3898347"/>
              <a:gd name="connsiteY25" fmla="*/ 3799071 h 4275540"/>
              <a:gd name="connsiteX26" fmla="*/ 3521726 w 3898347"/>
              <a:gd name="connsiteY26" fmla="*/ 3804691 h 4275540"/>
              <a:gd name="connsiteX27" fmla="*/ 3520080 w 3898347"/>
              <a:gd name="connsiteY27" fmla="*/ 3805210 h 4275540"/>
              <a:gd name="connsiteX28" fmla="*/ 3508491 w 3898347"/>
              <a:gd name="connsiteY28" fmla="*/ 3797398 h 4275540"/>
              <a:gd name="connsiteX29" fmla="*/ 3503787 w 3898347"/>
              <a:gd name="connsiteY29" fmla="*/ 3797787 h 4275540"/>
              <a:gd name="connsiteX30" fmla="*/ 3492165 w 3898347"/>
              <a:gd name="connsiteY30" fmla="*/ 3799887 h 4275540"/>
              <a:gd name="connsiteX31" fmla="*/ 3472233 w 3898347"/>
              <a:gd name="connsiteY31" fmla="*/ 3805682 h 4275540"/>
              <a:gd name="connsiteX32" fmla="*/ 3465921 w 3898347"/>
              <a:gd name="connsiteY32" fmla="*/ 3805814 h 4275540"/>
              <a:gd name="connsiteX33" fmla="*/ 3455541 w 3898347"/>
              <a:gd name="connsiteY33" fmla="*/ 3815505 h 4275540"/>
              <a:gd name="connsiteX34" fmla="*/ 3429027 w 3898347"/>
              <a:gd name="connsiteY34" fmla="*/ 3816906 h 4275540"/>
              <a:gd name="connsiteX35" fmla="*/ 3369507 w 3898347"/>
              <a:gd name="connsiteY35" fmla="*/ 3825563 h 4275540"/>
              <a:gd name="connsiteX36" fmla="*/ 3324491 w 3898347"/>
              <a:gd name="connsiteY36" fmla="*/ 3832006 h 4275540"/>
              <a:gd name="connsiteX37" fmla="*/ 3244235 w 3898347"/>
              <a:gd name="connsiteY37" fmla="*/ 3834376 h 4275540"/>
              <a:gd name="connsiteX38" fmla="*/ 3226507 w 3898347"/>
              <a:gd name="connsiteY38" fmla="*/ 3820131 h 4275540"/>
              <a:gd name="connsiteX39" fmla="*/ 3191688 w 3898347"/>
              <a:gd name="connsiteY39" fmla="*/ 3837359 h 4275540"/>
              <a:gd name="connsiteX40" fmla="*/ 3185553 w 3898347"/>
              <a:gd name="connsiteY40" fmla="*/ 3859030 h 4275540"/>
              <a:gd name="connsiteX41" fmla="*/ 3090188 w 3898347"/>
              <a:gd name="connsiteY41" fmla="*/ 3855036 h 4275540"/>
              <a:gd name="connsiteX42" fmla="*/ 3031422 w 3898347"/>
              <a:gd name="connsiteY42" fmla="*/ 3858298 h 4275540"/>
              <a:gd name="connsiteX43" fmla="*/ 2996288 w 3898347"/>
              <a:gd name="connsiteY43" fmla="*/ 3860020 h 4275540"/>
              <a:gd name="connsiteX44" fmla="*/ 2901661 w 3898347"/>
              <a:gd name="connsiteY44" fmla="*/ 3882243 h 4275540"/>
              <a:gd name="connsiteX45" fmla="*/ 2782141 w 3898347"/>
              <a:gd name="connsiteY45" fmla="*/ 3932983 h 4275540"/>
              <a:gd name="connsiteX46" fmla="*/ 2749597 w 3898347"/>
              <a:gd name="connsiteY46" fmla="*/ 3956746 h 4275540"/>
              <a:gd name="connsiteX47" fmla="*/ 2730493 w 3898347"/>
              <a:gd name="connsiteY47" fmla="*/ 3955236 h 4275540"/>
              <a:gd name="connsiteX48" fmla="*/ 2707507 w 3898347"/>
              <a:gd name="connsiteY48" fmla="*/ 3947771 h 4275540"/>
              <a:gd name="connsiteX49" fmla="*/ 2701937 w 3898347"/>
              <a:gd name="connsiteY49" fmla="*/ 3950565 h 4275540"/>
              <a:gd name="connsiteX50" fmla="*/ 2679435 w 3898347"/>
              <a:gd name="connsiteY50" fmla="*/ 3949768 h 4275540"/>
              <a:gd name="connsiteX51" fmla="*/ 2667352 w 3898347"/>
              <a:gd name="connsiteY51" fmla="*/ 3942821 h 4275540"/>
              <a:gd name="connsiteX52" fmla="*/ 2657096 w 3898347"/>
              <a:gd name="connsiteY52" fmla="*/ 3953571 h 4275540"/>
              <a:gd name="connsiteX53" fmla="*/ 2655161 w 3898347"/>
              <a:gd name="connsiteY53" fmla="*/ 3962216 h 4275540"/>
              <a:gd name="connsiteX54" fmla="*/ 2638604 w 3898347"/>
              <a:gd name="connsiteY54" fmla="*/ 3955936 h 4275540"/>
              <a:gd name="connsiteX55" fmla="*/ 2626185 w 3898347"/>
              <a:gd name="connsiteY55" fmla="*/ 3962937 h 4275540"/>
              <a:gd name="connsiteX56" fmla="*/ 2614077 w 3898347"/>
              <a:gd name="connsiteY56" fmla="*/ 3955576 h 4275540"/>
              <a:gd name="connsiteX57" fmla="*/ 2609403 w 3898347"/>
              <a:gd name="connsiteY57" fmla="*/ 3956215 h 4275540"/>
              <a:gd name="connsiteX58" fmla="*/ 2597896 w 3898347"/>
              <a:gd name="connsiteY58" fmla="*/ 3958939 h 4275540"/>
              <a:gd name="connsiteX59" fmla="*/ 2578251 w 3898347"/>
              <a:gd name="connsiteY59" fmla="*/ 3965812 h 4275540"/>
              <a:gd name="connsiteX60" fmla="*/ 2571961 w 3898347"/>
              <a:gd name="connsiteY60" fmla="*/ 3966278 h 4275540"/>
              <a:gd name="connsiteX61" fmla="*/ 2559399 w 3898347"/>
              <a:gd name="connsiteY61" fmla="*/ 3979193 h 4275540"/>
              <a:gd name="connsiteX62" fmla="*/ 2533560 w 3898347"/>
              <a:gd name="connsiteY62" fmla="*/ 3988160 h 4275540"/>
              <a:gd name="connsiteX63" fmla="*/ 2515299 w 3898347"/>
              <a:gd name="connsiteY63" fmla="*/ 4016867 h 4275540"/>
              <a:gd name="connsiteX64" fmla="*/ 2513423 w 3898347"/>
              <a:gd name="connsiteY64" fmla="*/ 4018759 h 4275540"/>
              <a:gd name="connsiteX65" fmla="*/ 2482991 w 3898347"/>
              <a:gd name="connsiteY65" fmla="*/ 4012935 h 4275540"/>
              <a:gd name="connsiteX66" fmla="*/ 2446940 w 3898347"/>
              <a:gd name="connsiteY66" fmla="*/ 4021172 h 4275540"/>
              <a:gd name="connsiteX67" fmla="*/ 2404883 w 3898347"/>
              <a:gd name="connsiteY67" fmla="*/ 4024808 h 4275540"/>
              <a:gd name="connsiteX68" fmla="*/ 2373894 w 3898347"/>
              <a:gd name="connsiteY68" fmla="*/ 4023827 h 4275540"/>
              <a:gd name="connsiteX69" fmla="*/ 2297080 w 3898347"/>
              <a:gd name="connsiteY69" fmla="*/ 4040841 h 4275540"/>
              <a:gd name="connsiteX70" fmla="*/ 2170615 w 3898347"/>
              <a:gd name="connsiteY70" fmla="*/ 4077196 h 4275540"/>
              <a:gd name="connsiteX71" fmla="*/ 2143580 w 3898347"/>
              <a:gd name="connsiteY71" fmla="*/ 4083102 h 4275540"/>
              <a:gd name="connsiteX72" fmla="*/ 2119893 w 3898347"/>
              <a:gd name="connsiteY72" fmla="*/ 4080874 h 4275540"/>
              <a:gd name="connsiteX73" fmla="*/ 2114008 w 3898347"/>
              <a:gd name="connsiteY73" fmla="*/ 4073996 h 4275540"/>
              <a:gd name="connsiteX74" fmla="*/ 2099067 w 3898347"/>
              <a:gd name="connsiteY74" fmla="*/ 4076068 h 4275540"/>
              <a:gd name="connsiteX75" fmla="*/ 2095000 w 3898347"/>
              <a:gd name="connsiteY75" fmla="*/ 4075096 h 4275540"/>
              <a:gd name="connsiteX76" fmla="*/ 2071767 w 3898347"/>
              <a:gd name="connsiteY76" fmla="*/ 4071044 h 4275540"/>
              <a:gd name="connsiteX77" fmla="*/ 2024486 w 3898347"/>
              <a:gd name="connsiteY77" fmla="*/ 4100276 h 4275540"/>
              <a:gd name="connsiteX78" fmla="*/ 1964411 w 3898347"/>
              <a:gd name="connsiteY78" fmla="*/ 4105069 h 4275540"/>
              <a:gd name="connsiteX79" fmla="*/ 1739945 w 3898347"/>
              <a:gd name="connsiteY79" fmla="*/ 4171795 h 4275540"/>
              <a:gd name="connsiteX80" fmla="*/ 1610556 w 3898347"/>
              <a:gd name="connsiteY80" fmla="*/ 4167701 h 4275540"/>
              <a:gd name="connsiteX81" fmla="*/ 1553623 w 3898347"/>
              <a:gd name="connsiteY81" fmla="*/ 4236045 h 4275540"/>
              <a:gd name="connsiteX82" fmla="*/ 1548640 w 3898347"/>
              <a:gd name="connsiteY82" fmla="*/ 4238297 h 4275540"/>
              <a:gd name="connsiteX83" fmla="*/ 1530136 w 3898347"/>
              <a:gd name="connsiteY83" fmla="*/ 4227121 h 4275540"/>
              <a:gd name="connsiteX84" fmla="*/ 1508787 w 3898347"/>
              <a:gd name="connsiteY84" fmla="*/ 4234213 h 4275540"/>
              <a:gd name="connsiteX85" fmla="*/ 1488914 w 3898347"/>
              <a:gd name="connsiteY85" fmla="*/ 4241772 h 4275540"/>
              <a:gd name="connsiteX86" fmla="*/ 1488999 w 3898347"/>
              <a:gd name="connsiteY86" fmla="*/ 4251186 h 4275540"/>
              <a:gd name="connsiteX87" fmla="*/ 1475364 w 3898347"/>
              <a:gd name="connsiteY87" fmla="*/ 4248364 h 4275540"/>
              <a:gd name="connsiteX88" fmla="*/ 1457275 w 3898347"/>
              <a:gd name="connsiteY88" fmla="*/ 4252863 h 4275540"/>
              <a:gd name="connsiteX89" fmla="*/ 1448085 w 3898347"/>
              <a:gd name="connsiteY89" fmla="*/ 4248391 h 4275540"/>
              <a:gd name="connsiteX90" fmla="*/ 1315306 w 3898347"/>
              <a:gd name="connsiteY90" fmla="*/ 4237004 h 4275540"/>
              <a:gd name="connsiteX91" fmla="*/ 1272434 w 3898347"/>
              <a:gd name="connsiteY91" fmla="*/ 4244958 h 4275540"/>
              <a:gd name="connsiteX92" fmla="*/ 1231567 w 3898347"/>
              <a:gd name="connsiteY92" fmla="*/ 4219356 h 4275540"/>
              <a:gd name="connsiteX93" fmla="*/ 1216643 w 3898347"/>
              <a:gd name="connsiteY93" fmla="*/ 4229828 h 4275540"/>
              <a:gd name="connsiteX94" fmla="*/ 1214101 w 3898347"/>
              <a:gd name="connsiteY94" fmla="*/ 4231991 h 4275540"/>
              <a:gd name="connsiteX95" fmla="*/ 1203193 w 3898347"/>
              <a:gd name="connsiteY95" fmla="*/ 4232867 h 4275540"/>
              <a:gd name="connsiteX96" fmla="*/ 1201049 w 3898347"/>
              <a:gd name="connsiteY96" fmla="*/ 4242842 h 4275540"/>
              <a:gd name="connsiteX97" fmla="*/ 1185298 w 3898347"/>
              <a:gd name="connsiteY97" fmla="*/ 4251133 h 4275540"/>
              <a:gd name="connsiteX98" fmla="*/ 1164955 w 3898347"/>
              <a:gd name="connsiteY98" fmla="*/ 4250027 h 4275540"/>
              <a:gd name="connsiteX99" fmla="*/ 1067357 w 3898347"/>
              <a:gd name="connsiteY99" fmla="*/ 4233908 h 4275540"/>
              <a:gd name="connsiteX100" fmla="*/ 1009492 w 3898347"/>
              <a:gd name="connsiteY100" fmla="*/ 4230455 h 4275540"/>
              <a:gd name="connsiteX101" fmla="*/ 988345 w 3898347"/>
              <a:gd name="connsiteY101" fmla="*/ 4238880 h 4275540"/>
              <a:gd name="connsiteX102" fmla="*/ 958251 w 3898347"/>
              <a:gd name="connsiteY102" fmla="*/ 4244100 h 4275540"/>
              <a:gd name="connsiteX103" fmla="*/ 905785 w 3898347"/>
              <a:gd name="connsiteY103" fmla="*/ 4260845 h 4275540"/>
              <a:gd name="connsiteX104" fmla="*/ 834176 w 3898347"/>
              <a:gd name="connsiteY104" fmla="*/ 4270241 h 4275540"/>
              <a:gd name="connsiteX105" fmla="*/ 778474 w 3898347"/>
              <a:gd name="connsiteY105" fmla="*/ 4235526 h 4275540"/>
              <a:gd name="connsiteX106" fmla="*/ 774418 w 3898347"/>
              <a:gd name="connsiteY106" fmla="*/ 4242583 h 4275540"/>
              <a:gd name="connsiteX107" fmla="*/ 737705 w 3898347"/>
              <a:gd name="connsiteY107" fmla="*/ 4238891 h 4275540"/>
              <a:gd name="connsiteX108" fmla="*/ 605027 w 3898347"/>
              <a:gd name="connsiteY108" fmla="*/ 4175863 h 4275540"/>
              <a:gd name="connsiteX109" fmla="*/ 533391 w 3898347"/>
              <a:gd name="connsiteY109" fmla="*/ 4170035 h 4275540"/>
              <a:gd name="connsiteX110" fmla="*/ 508621 w 3898347"/>
              <a:gd name="connsiteY110" fmla="*/ 4176044 h 4275540"/>
              <a:gd name="connsiteX111" fmla="*/ 467082 w 3898347"/>
              <a:gd name="connsiteY111" fmla="*/ 4185616 h 4275540"/>
              <a:gd name="connsiteX112" fmla="*/ 437646 w 3898347"/>
              <a:gd name="connsiteY112" fmla="*/ 4212658 h 4275540"/>
              <a:gd name="connsiteX113" fmla="*/ 402271 w 3898347"/>
              <a:gd name="connsiteY113" fmla="*/ 4212774 h 4275540"/>
              <a:gd name="connsiteX114" fmla="*/ 391968 w 3898347"/>
              <a:gd name="connsiteY114" fmla="*/ 4187073 h 4275540"/>
              <a:gd name="connsiteX115" fmla="*/ 354806 w 3898347"/>
              <a:gd name="connsiteY115" fmla="*/ 4195545 h 4275540"/>
              <a:gd name="connsiteX116" fmla="*/ 298662 w 3898347"/>
              <a:gd name="connsiteY116" fmla="*/ 4211227 h 4275540"/>
              <a:gd name="connsiteX117" fmla="*/ 265740 w 3898347"/>
              <a:gd name="connsiteY117" fmla="*/ 4213623 h 4275540"/>
              <a:gd name="connsiteX118" fmla="*/ 176403 w 3898347"/>
              <a:gd name="connsiteY118" fmla="*/ 4227393 h 4275540"/>
              <a:gd name="connsiteX119" fmla="*/ 82528 w 3898347"/>
              <a:gd name="connsiteY119" fmla="*/ 4275540 h 4275540"/>
              <a:gd name="connsiteX120" fmla="*/ 19464 w 3898347"/>
              <a:gd name="connsiteY120" fmla="*/ 4256103 h 4275540"/>
              <a:gd name="connsiteX121" fmla="*/ 0 w 3898347"/>
              <a:gd name="connsiteY121" fmla="*/ 4221939 h 4275540"/>
              <a:gd name="connsiteX122" fmla="*/ 0 w 3898347"/>
              <a:gd name="connsiteY122" fmla="*/ 15850 h 4275540"/>
              <a:gd name="connsiteX123" fmla="*/ 3898347 w 3898347"/>
              <a:gd name="connsiteY123" fmla="*/ 0 h 4275540"/>
              <a:gd name="connsiteX0" fmla="*/ 3898347 w 3898347"/>
              <a:gd name="connsiteY0" fmla="*/ 0 h 4275540"/>
              <a:gd name="connsiteX1" fmla="*/ 3898347 w 3898347"/>
              <a:gd name="connsiteY1" fmla="*/ 3834445 h 4275540"/>
              <a:gd name="connsiteX2" fmla="*/ 3892314 w 3898347"/>
              <a:gd name="connsiteY2" fmla="*/ 3832951 h 4275540"/>
              <a:gd name="connsiteX3" fmla="*/ 3851953 w 3898347"/>
              <a:gd name="connsiteY3" fmla="*/ 3802983 h 4275540"/>
              <a:gd name="connsiteX4" fmla="*/ 3836418 w 3898347"/>
              <a:gd name="connsiteY4" fmla="*/ 3811513 h 4275540"/>
              <a:gd name="connsiteX5" fmla="*/ 3833758 w 3898347"/>
              <a:gd name="connsiteY5" fmla="*/ 3813341 h 4275540"/>
              <a:gd name="connsiteX6" fmla="*/ 3822673 w 3898347"/>
              <a:gd name="connsiteY6" fmla="*/ 3812913 h 4275540"/>
              <a:gd name="connsiteX7" fmla="*/ 3820104 w 3898347"/>
              <a:gd name="connsiteY7" fmla="*/ 3822466 h 4275540"/>
              <a:gd name="connsiteX8" fmla="*/ 3803816 w 3898347"/>
              <a:gd name="connsiteY8" fmla="*/ 3828757 h 4275540"/>
              <a:gd name="connsiteX9" fmla="*/ 3729936 w 3898347"/>
              <a:gd name="connsiteY9" fmla="*/ 3815386 h 4275540"/>
              <a:gd name="connsiteX10" fmla="*/ 3726018 w 3898347"/>
              <a:gd name="connsiteY10" fmla="*/ 3815100 h 4275540"/>
              <a:gd name="connsiteX11" fmla="*/ 3725413 w 3898347"/>
              <a:gd name="connsiteY11" fmla="*/ 3814615 h 4275540"/>
              <a:gd name="connsiteX12" fmla="*/ 3713801 w 3898347"/>
              <a:gd name="connsiteY12" fmla="*/ 3811018 h 4275540"/>
              <a:gd name="connsiteX13" fmla="*/ 3709087 w 3898347"/>
              <a:gd name="connsiteY13" fmla="*/ 3813195 h 4275540"/>
              <a:gd name="connsiteX14" fmla="*/ 3698038 w 3898347"/>
              <a:gd name="connsiteY14" fmla="*/ 3806182 h 4275540"/>
              <a:gd name="connsiteX15" fmla="*/ 3662227 w 3898347"/>
              <a:gd name="connsiteY15" fmla="*/ 3807761 h 4275540"/>
              <a:gd name="connsiteX16" fmla="*/ 3659872 w 3898347"/>
              <a:gd name="connsiteY16" fmla="*/ 3805524 h 4275540"/>
              <a:gd name="connsiteX17" fmla="*/ 3643454 w 3898347"/>
              <a:gd name="connsiteY17" fmla="*/ 3794831 h 4275540"/>
              <a:gd name="connsiteX18" fmla="*/ 3624789 w 3898347"/>
              <a:gd name="connsiteY18" fmla="*/ 3803185 h 4275540"/>
              <a:gd name="connsiteX19" fmla="*/ 3602327 w 3898347"/>
              <a:gd name="connsiteY19" fmla="*/ 3794616 h 4275540"/>
              <a:gd name="connsiteX20" fmla="*/ 3596645 w 3898347"/>
              <a:gd name="connsiteY20" fmla="*/ 3797108 h 4275540"/>
              <a:gd name="connsiteX21" fmla="*/ 3574144 w 3898347"/>
              <a:gd name="connsiteY21" fmla="*/ 3795108 h 4275540"/>
              <a:gd name="connsiteX22" fmla="*/ 3562310 w 3898347"/>
              <a:gd name="connsiteY22" fmla="*/ 3787534 h 4275540"/>
              <a:gd name="connsiteX23" fmla="*/ 3551635 w 3898347"/>
              <a:gd name="connsiteY23" fmla="*/ 3797705 h 4275540"/>
              <a:gd name="connsiteX24" fmla="*/ 3542668 w 3898347"/>
              <a:gd name="connsiteY24" fmla="*/ 3803283 h 4275540"/>
              <a:gd name="connsiteX25" fmla="*/ 3533033 w 3898347"/>
              <a:gd name="connsiteY25" fmla="*/ 3799071 h 4275540"/>
              <a:gd name="connsiteX26" fmla="*/ 3521726 w 3898347"/>
              <a:gd name="connsiteY26" fmla="*/ 3804691 h 4275540"/>
              <a:gd name="connsiteX27" fmla="*/ 3520080 w 3898347"/>
              <a:gd name="connsiteY27" fmla="*/ 3805210 h 4275540"/>
              <a:gd name="connsiteX28" fmla="*/ 3508491 w 3898347"/>
              <a:gd name="connsiteY28" fmla="*/ 3797398 h 4275540"/>
              <a:gd name="connsiteX29" fmla="*/ 3503787 w 3898347"/>
              <a:gd name="connsiteY29" fmla="*/ 3797787 h 4275540"/>
              <a:gd name="connsiteX30" fmla="*/ 3492165 w 3898347"/>
              <a:gd name="connsiteY30" fmla="*/ 3799887 h 4275540"/>
              <a:gd name="connsiteX31" fmla="*/ 3472233 w 3898347"/>
              <a:gd name="connsiteY31" fmla="*/ 3805682 h 4275540"/>
              <a:gd name="connsiteX32" fmla="*/ 3465921 w 3898347"/>
              <a:gd name="connsiteY32" fmla="*/ 3805814 h 4275540"/>
              <a:gd name="connsiteX33" fmla="*/ 3455541 w 3898347"/>
              <a:gd name="connsiteY33" fmla="*/ 3815505 h 4275540"/>
              <a:gd name="connsiteX34" fmla="*/ 3429027 w 3898347"/>
              <a:gd name="connsiteY34" fmla="*/ 3816906 h 4275540"/>
              <a:gd name="connsiteX35" fmla="*/ 3369507 w 3898347"/>
              <a:gd name="connsiteY35" fmla="*/ 3825563 h 4275540"/>
              <a:gd name="connsiteX36" fmla="*/ 3324491 w 3898347"/>
              <a:gd name="connsiteY36" fmla="*/ 3832006 h 4275540"/>
              <a:gd name="connsiteX37" fmla="*/ 3244235 w 3898347"/>
              <a:gd name="connsiteY37" fmla="*/ 3834376 h 4275540"/>
              <a:gd name="connsiteX38" fmla="*/ 3226507 w 3898347"/>
              <a:gd name="connsiteY38" fmla="*/ 3820131 h 4275540"/>
              <a:gd name="connsiteX39" fmla="*/ 3191688 w 3898347"/>
              <a:gd name="connsiteY39" fmla="*/ 3837359 h 4275540"/>
              <a:gd name="connsiteX40" fmla="*/ 3185553 w 3898347"/>
              <a:gd name="connsiteY40" fmla="*/ 3859030 h 4275540"/>
              <a:gd name="connsiteX41" fmla="*/ 3090188 w 3898347"/>
              <a:gd name="connsiteY41" fmla="*/ 3855036 h 4275540"/>
              <a:gd name="connsiteX42" fmla="*/ 3031422 w 3898347"/>
              <a:gd name="connsiteY42" fmla="*/ 3858298 h 4275540"/>
              <a:gd name="connsiteX43" fmla="*/ 2996288 w 3898347"/>
              <a:gd name="connsiteY43" fmla="*/ 3860020 h 4275540"/>
              <a:gd name="connsiteX44" fmla="*/ 2901661 w 3898347"/>
              <a:gd name="connsiteY44" fmla="*/ 3882243 h 4275540"/>
              <a:gd name="connsiteX45" fmla="*/ 2782141 w 3898347"/>
              <a:gd name="connsiteY45" fmla="*/ 3932983 h 4275540"/>
              <a:gd name="connsiteX46" fmla="*/ 2749597 w 3898347"/>
              <a:gd name="connsiteY46" fmla="*/ 3956746 h 4275540"/>
              <a:gd name="connsiteX47" fmla="*/ 2730493 w 3898347"/>
              <a:gd name="connsiteY47" fmla="*/ 3955236 h 4275540"/>
              <a:gd name="connsiteX48" fmla="*/ 2707507 w 3898347"/>
              <a:gd name="connsiteY48" fmla="*/ 3947771 h 4275540"/>
              <a:gd name="connsiteX49" fmla="*/ 2701937 w 3898347"/>
              <a:gd name="connsiteY49" fmla="*/ 3950565 h 4275540"/>
              <a:gd name="connsiteX50" fmla="*/ 2679435 w 3898347"/>
              <a:gd name="connsiteY50" fmla="*/ 3949768 h 4275540"/>
              <a:gd name="connsiteX51" fmla="*/ 2667352 w 3898347"/>
              <a:gd name="connsiteY51" fmla="*/ 3942821 h 4275540"/>
              <a:gd name="connsiteX52" fmla="*/ 2657096 w 3898347"/>
              <a:gd name="connsiteY52" fmla="*/ 3953571 h 4275540"/>
              <a:gd name="connsiteX53" fmla="*/ 2655161 w 3898347"/>
              <a:gd name="connsiteY53" fmla="*/ 3962216 h 4275540"/>
              <a:gd name="connsiteX54" fmla="*/ 2638604 w 3898347"/>
              <a:gd name="connsiteY54" fmla="*/ 3955936 h 4275540"/>
              <a:gd name="connsiteX55" fmla="*/ 2626185 w 3898347"/>
              <a:gd name="connsiteY55" fmla="*/ 3962937 h 4275540"/>
              <a:gd name="connsiteX56" fmla="*/ 2614077 w 3898347"/>
              <a:gd name="connsiteY56" fmla="*/ 3955576 h 4275540"/>
              <a:gd name="connsiteX57" fmla="*/ 2609403 w 3898347"/>
              <a:gd name="connsiteY57" fmla="*/ 3956215 h 4275540"/>
              <a:gd name="connsiteX58" fmla="*/ 2597896 w 3898347"/>
              <a:gd name="connsiteY58" fmla="*/ 3958939 h 4275540"/>
              <a:gd name="connsiteX59" fmla="*/ 2578251 w 3898347"/>
              <a:gd name="connsiteY59" fmla="*/ 3965812 h 4275540"/>
              <a:gd name="connsiteX60" fmla="*/ 2571961 w 3898347"/>
              <a:gd name="connsiteY60" fmla="*/ 3966278 h 4275540"/>
              <a:gd name="connsiteX61" fmla="*/ 2559399 w 3898347"/>
              <a:gd name="connsiteY61" fmla="*/ 3979193 h 4275540"/>
              <a:gd name="connsiteX62" fmla="*/ 2533560 w 3898347"/>
              <a:gd name="connsiteY62" fmla="*/ 3988160 h 4275540"/>
              <a:gd name="connsiteX63" fmla="*/ 2515299 w 3898347"/>
              <a:gd name="connsiteY63" fmla="*/ 4016867 h 4275540"/>
              <a:gd name="connsiteX64" fmla="*/ 2513423 w 3898347"/>
              <a:gd name="connsiteY64" fmla="*/ 4018759 h 4275540"/>
              <a:gd name="connsiteX65" fmla="*/ 2482991 w 3898347"/>
              <a:gd name="connsiteY65" fmla="*/ 4012935 h 4275540"/>
              <a:gd name="connsiteX66" fmla="*/ 2446940 w 3898347"/>
              <a:gd name="connsiteY66" fmla="*/ 4021172 h 4275540"/>
              <a:gd name="connsiteX67" fmla="*/ 2404883 w 3898347"/>
              <a:gd name="connsiteY67" fmla="*/ 4024808 h 4275540"/>
              <a:gd name="connsiteX68" fmla="*/ 2373894 w 3898347"/>
              <a:gd name="connsiteY68" fmla="*/ 4023827 h 4275540"/>
              <a:gd name="connsiteX69" fmla="*/ 2297080 w 3898347"/>
              <a:gd name="connsiteY69" fmla="*/ 4040841 h 4275540"/>
              <a:gd name="connsiteX70" fmla="*/ 2170615 w 3898347"/>
              <a:gd name="connsiteY70" fmla="*/ 4077196 h 4275540"/>
              <a:gd name="connsiteX71" fmla="*/ 2143580 w 3898347"/>
              <a:gd name="connsiteY71" fmla="*/ 4083102 h 4275540"/>
              <a:gd name="connsiteX72" fmla="*/ 2119893 w 3898347"/>
              <a:gd name="connsiteY72" fmla="*/ 4080874 h 4275540"/>
              <a:gd name="connsiteX73" fmla="*/ 2114008 w 3898347"/>
              <a:gd name="connsiteY73" fmla="*/ 4073996 h 4275540"/>
              <a:gd name="connsiteX74" fmla="*/ 2099067 w 3898347"/>
              <a:gd name="connsiteY74" fmla="*/ 4076068 h 4275540"/>
              <a:gd name="connsiteX75" fmla="*/ 2095000 w 3898347"/>
              <a:gd name="connsiteY75" fmla="*/ 4075096 h 4275540"/>
              <a:gd name="connsiteX76" fmla="*/ 2071767 w 3898347"/>
              <a:gd name="connsiteY76" fmla="*/ 4071044 h 4275540"/>
              <a:gd name="connsiteX77" fmla="*/ 2024486 w 3898347"/>
              <a:gd name="connsiteY77" fmla="*/ 4100276 h 4275540"/>
              <a:gd name="connsiteX78" fmla="*/ 1964411 w 3898347"/>
              <a:gd name="connsiteY78" fmla="*/ 4105069 h 4275540"/>
              <a:gd name="connsiteX79" fmla="*/ 1739945 w 3898347"/>
              <a:gd name="connsiteY79" fmla="*/ 4171795 h 4275540"/>
              <a:gd name="connsiteX80" fmla="*/ 1610556 w 3898347"/>
              <a:gd name="connsiteY80" fmla="*/ 4167701 h 4275540"/>
              <a:gd name="connsiteX81" fmla="*/ 1553623 w 3898347"/>
              <a:gd name="connsiteY81" fmla="*/ 4236045 h 4275540"/>
              <a:gd name="connsiteX82" fmla="*/ 1548640 w 3898347"/>
              <a:gd name="connsiteY82" fmla="*/ 4238297 h 4275540"/>
              <a:gd name="connsiteX83" fmla="*/ 1530136 w 3898347"/>
              <a:gd name="connsiteY83" fmla="*/ 4227121 h 4275540"/>
              <a:gd name="connsiteX84" fmla="*/ 1508787 w 3898347"/>
              <a:gd name="connsiteY84" fmla="*/ 4234213 h 4275540"/>
              <a:gd name="connsiteX85" fmla="*/ 1488914 w 3898347"/>
              <a:gd name="connsiteY85" fmla="*/ 4241772 h 4275540"/>
              <a:gd name="connsiteX86" fmla="*/ 1488999 w 3898347"/>
              <a:gd name="connsiteY86" fmla="*/ 4251186 h 4275540"/>
              <a:gd name="connsiteX87" fmla="*/ 1475364 w 3898347"/>
              <a:gd name="connsiteY87" fmla="*/ 4248364 h 4275540"/>
              <a:gd name="connsiteX88" fmla="*/ 1457275 w 3898347"/>
              <a:gd name="connsiteY88" fmla="*/ 4252863 h 4275540"/>
              <a:gd name="connsiteX89" fmla="*/ 1448085 w 3898347"/>
              <a:gd name="connsiteY89" fmla="*/ 4248391 h 4275540"/>
              <a:gd name="connsiteX90" fmla="*/ 1315306 w 3898347"/>
              <a:gd name="connsiteY90" fmla="*/ 4237004 h 4275540"/>
              <a:gd name="connsiteX91" fmla="*/ 1272434 w 3898347"/>
              <a:gd name="connsiteY91" fmla="*/ 4244958 h 4275540"/>
              <a:gd name="connsiteX92" fmla="*/ 1231567 w 3898347"/>
              <a:gd name="connsiteY92" fmla="*/ 4219356 h 4275540"/>
              <a:gd name="connsiteX93" fmla="*/ 1216643 w 3898347"/>
              <a:gd name="connsiteY93" fmla="*/ 4229828 h 4275540"/>
              <a:gd name="connsiteX94" fmla="*/ 1214101 w 3898347"/>
              <a:gd name="connsiteY94" fmla="*/ 4231991 h 4275540"/>
              <a:gd name="connsiteX95" fmla="*/ 1203193 w 3898347"/>
              <a:gd name="connsiteY95" fmla="*/ 4232867 h 4275540"/>
              <a:gd name="connsiteX96" fmla="*/ 1201049 w 3898347"/>
              <a:gd name="connsiteY96" fmla="*/ 4242842 h 4275540"/>
              <a:gd name="connsiteX97" fmla="*/ 1185298 w 3898347"/>
              <a:gd name="connsiteY97" fmla="*/ 4251133 h 4275540"/>
              <a:gd name="connsiteX98" fmla="*/ 1164955 w 3898347"/>
              <a:gd name="connsiteY98" fmla="*/ 4250027 h 4275540"/>
              <a:gd name="connsiteX99" fmla="*/ 1067357 w 3898347"/>
              <a:gd name="connsiteY99" fmla="*/ 4233908 h 4275540"/>
              <a:gd name="connsiteX100" fmla="*/ 1009492 w 3898347"/>
              <a:gd name="connsiteY100" fmla="*/ 4230455 h 4275540"/>
              <a:gd name="connsiteX101" fmla="*/ 988345 w 3898347"/>
              <a:gd name="connsiteY101" fmla="*/ 4238880 h 4275540"/>
              <a:gd name="connsiteX102" fmla="*/ 958251 w 3898347"/>
              <a:gd name="connsiteY102" fmla="*/ 4244100 h 4275540"/>
              <a:gd name="connsiteX103" fmla="*/ 905785 w 3898347"/>
              <a:gd name="connsiteY103" fmla="*/ 4260845 h 4275540"/>
              <a:gd name="connsiteX104" fmla="*/ 834176 w 3898347"/>
              <a:gd name="connsiteY104" fmla="*/ 4270241 h 4275540"/>
              <a:gd name="connsiteX105" fmla="*/ 778474 w 3898347"/>
              <a:gd name="connsiteY105" fmla="*/ 4235526 h 4275540"/>
              <a:gd name="connsiteX106" fmla="*/ 774418 w 3898347"/>
              <a:gd name="connsiteY106" fmla="*/ 4242583 h 4275540"/>
              <a:gd name="connsiteX107" fmla="*/ 737705 w 3898347"/>
              <a:gd name="connsiteY107" fmla="*/ 4238891 h 4275540"/>
              <a:gd name="connsiteX108" fmla="*/ 627717 w 3898347"/>
              <a:gd name="connsiteY108" fmla="*/ 4207629 h 4275540"/>
              <a:gd name="connsiteX109" fmla="*/ 533391 w 3898347"/>
              <a:gd name="connsiteY109" fmla="*/ 4170035 h 4275540"/>
              <a:gd name="connsiteX110" fmla="*/ 508621 w 3898347"/>
              <a:gd name="connsiteY110" fmla="*/ 4176044 h 4275540"/>
              <a:gd name="connsiteX111" fmla="*/ 467082 w 3898347"/>
              <a:gd name="connsiteY111" fmla="*/ 4185616 h 4275540"/>
              <a:gd name="connsiteX112" fmla="*/ 437646 w 3898347"/>
              <a:gd name="connsiteY112" fmla="*/ 4212658 h 4275540"/>
              <a:gd name="connsiteX113" fmla="*/ 402271 w 3898347"/>
              <a:gd name="connsiteY113" fmla="*/ 4212774 h 4275540"/>
              <a:gd name="connsiteX114" fmla="*/ 391968 w 3898347"/>
              <a:gd name="connsiteY114" fmla="*/ 4187073 h 4275540"/>
              <a:gd name="connsiteX115" fmla="*/ 354806 w 3898347"/>
              <a:gd name="connsiteY115" fmla="*/ 4195545 h 4275540"/>
              <a:gd name="connsiteX116" fmla="*/ 298662 w 3898347"/>
              <a:gd name="connsiteY116" fmla="*/ 4211227 h 4275540"/>
              <a:gd name="connsiteX117" fmla="*/ 265740 w 3898347"/>
              <a:gd name="connsiteY117" fmla="*/ 4213623 h 4275540"/>
              <a:gd name="connsiteX118" fmla="*/ 176403 w 3898347"/>
              <a:gd name="connsiteY118" fmla="*/ 4227393 h 4275540"/>
              <a:gd name="connsiteX119" fmla="*/ 82528 w 3898347"/>
              <a:gd name="connsiteY119" fmla="*/ 4275540 h 4275540"/>
              <a:gd name="connsiteX120" fmla="*/ 19464 w 3898347"/>
              <a:gd name="connsiteY120" fmla="*/ 4256103 h 4275540"/>
              <a:gd name="connsiteX121" fmla="*/ 0 w 3898347"/>
              <a:gd name="connsiteY121" fmla="*/ 4221939 h 4275540"/>
              <a:gd name="connsiteX122" fmla="*/ 0 w 3898347"/>
              <a:gd name="connsiteY122" fmla="*/ 15850 h 4275540"/>
              <a:gd name="connsiteX123" fmla="*/ 3898347 w 3898347"/>
              <a:gd name="connsiteY123" fmla="*/ 0 h 4275540"/>
              <a:gd name="connsiteX0" fmla="*/ 3898347 w 3898347"/>
              <a:gd name="connsiteY0" fmla="*/ 0 h 4270358"/>
              <a:gd name="connsiteX1" fmla="*/ 3898347 w 3898347"/>
              <a:gd name="connsiteY1" fmla="*/ 3834445 h 4270358"/>
              <a:gd name="connsiteX2" fmla="*/ 3892314 w 3898347"/>
              <a:gd name="connsiteY2" fmla="*/ 3832951 h 4270358"/>
              <a:gd name="connsiteX3" fmla="*/ 3851953 w 3898347"/>
              <a:gd name="connsiteY3" fmla="*/ 3802983 h 4270358"/>
              <a:gd name="connsiteX4" fmla="*/ 3836418 w 3898347"/>
              <a:gd name="connsiteY4" fmla="*/ 3811513 h 4270358"/>
              <a:gd name="connsiteX5" fmla="*/ 3833758 w 3898347"/>
              <a:gd name="connsiteY5" fmla="*/ 3813341 h 4270358"/>
              <a:gd name="connsiteX6" fmla="*/ 3822673 w 3898347"/>
              <a:gd name="connsiteY6" fmla="*/ 3812913 h 4270358"/>
              <a:gd name="connsiteX7" fmla="*/ 3820104 w 3898347"/>
              <a:gd name="connsiteY7" fmla="*/ 3822466 h 4270358"/>
              <a:gd name="connsiteX8" fmla="*/ 3803816 w 3898347"/>
              <a:gd name="connsiteY8" fmla="*/ 3828757 h 4270358"/>
              <a:gd name="connsiteX9" fmla="*/ 3729936 w 3898347"/>
              <a:gd name="connsiteY9" fmla="*/ 3815386 h 4270358"/>
              <a:gd name="connsiteX10" fmla="*/ 3726018 w 3898347"/>
              <a:gd name="connsiteY10" fmla="*/ 3815100 h 4270358"/>
              <a:gd name="connsiteX11" fmla="*/ 3725413 w 3898347"/>
              <a:gd name="connsiteY11" fmla="*/ 3814615 h 4270358"/>
              <a:gd name="connsiteX12" fmla="*/ 3713801 w 3898347"/>
              <a:gd name="connsiteY12" fmla="*/ 3811018 h 4270358"/>
              <a:gd name="connsiteX13" fmla="*/ 3709087 w 3898347"/>
              <a:gd name="connsiteY13" fmla="*/ 3813195 h 4270358"/>
              <a:gd name="connsiteX14" fmla="*/ 3698038 w 3898347"/>
              <a:gd name="connsiteY14" fmla="*/ 3806182 h 4270358"/>
              <a:gd name="connsiteX15" fmla="*/ 3662227 w 3898347"/>
              <a:gd name="connsiteY15" fmla="*/ 3807761 h 4270358"/>
              <a:gd name="connsiteX16" fmla="*/ 3659872 w 3898347"/>
              <a:gd name="connsiteY16" fmla="*/ 3805524 h 4270358"/>
              <a:gd name="connsiteX17" fmla="*/ 3643454 w 3898347"/>
              <a:gd name="connsiteY17" fmla="*/ 3794831 h 4270358"/>
              <a:gd name="connsiteX18" fmla="*/ 3624789 w 3898347"/>
              <a:gd name="connsiteY18" fmla="*/ 3803185 h 4270358"/>
              <a:gd name="connsiteX19" fmla="*/ 3602327 w 3898347"/>
              <a:gd name="connsiteY19" fmla="*/ 3794616 h 4270358"/>
              <a:gd name="connsiteX20" fmla="*/ 3596645 w 3898347"/>
              <a:gd name="connsiteY20" fmla="*/ 3797108 h 4270358"/>
              <a:gd name="connsiteX21" fmla="*/ 3574144 w 3898347"/>
              <a:gd name="connsiteY21" fmla="*/ 3795108 h 4270358"/>
              <a:gd name="connsiteX22" fmla="*/ 3562310 w 3898347"/>
              <a:gd name="connsiteY22" fmla="*/ 3787534 h 4270358"/>
              <a:gd name="connsiteX23" fmla="*/ 3551635 w 3898347"/>
              <a:gd name="connsiteY23" fmla="*/ 3797705 h 4270358"/>
              <a:gd name="connsiteX24" fmla="*/ 3542668 w 3898347"/>
              <a:gd name="connsiteY24" fmla="*/ 3803283 h 4270358"/>
              <a:gd name="connsiteX25" fmla="*/ 3533033 w 3898347"/>
              <a:gd name="connsiteY25" fmla="*/ 3799071 h 4270358"/>
              <a:gd name="connsiteX26" fmla="*/ 3521726 w 3898347"/>
              <a:gd name="connsiteY26" fmla="*/ 3804691 h 4270358"/>
              <a:gd name="connsiteX27" fmla="*/ 3520080 w 3898347"/>
              <a:gd name="connsiteY27" fmla="*/ 3805210 h 4270358"/>
              <a:gd name="connsiteX28" fmla="*/ 3508491 w 3898347"/>
              <a:gd name="connsiteY28" fmla="*/ 3797398 h 4270358"/>
              <a:gd name="connsiteX29" fmla="*/ 3503787 w 3898347"/>
              <a:gd name="connsiteY29" fmla="*/ 3797787 h 4270358"/>
              <a:gd name="connsiteX30" fmla="*/ 3492165 w 3898347"/>
              <a:gd name="connsiteY30" fmla="*/ 3799887 h 4270358"/>
              <a:gd name="connsiteX31" fmla="*/ 3472233 w 3898347"/>
              <a:gd name="connsiteY31" fmla="*/ 3805682 h 4270358"/>
              <a:gd name="connsiteX32" fmla="*/ 3465921 w 3898347"/>
              <a:gd name="connsiteY32" fmla="*/ 3805814 h 4270358"/>
              <a:gd name="connsiteX33" fmla="*/ 3455541 w 3898347"/>
              <a:gd name="connsiteY33" fmla="*/ 3815505 h 4270358"/>
              <a:gd name="connsiteX34" fmla="*/ 3429027 w 3898347"/>
              <a:gd name="connsiteY34" fmla="*/ 3816906 h 4270358"/>
              <a:gd name="connsiteX35" fmla="*/ 3369507 w 3898347"/>
              <a:gd name="connsiteY35" fmla="*/ 3825563 h 4270358"/>
              <a:gd name="connsiteX36" fmla="*/ 3324491 w 3898347"/>
              <a:gd name="connsiteY36" fmla="*/ 3832006 h 4270358"/>
              <a:gd name="connsiteX37" fmla="*/ 3244235 w 3898347"/>
              <a:gd name="connsiteY37" fmla="*/ 3834376 h 4270358"/>
              <a:gd name="connsiteX38" fmla="*/ 3226507 w 3898347"/>
              <a:gd name="connsiteY38" fmla="*/ 3820131 h 4270358"/>
              <a:gd name="connsiteX39" fmla="*/ 3191688 w 3898347"/>
              <a:gd name="connsiteY39" fmla="*/ 3837359 h 4270358"/>
              <a:gd name="connsiteX40" fmla="*/ 3185553 w 3898347"/>
              <a:gd name="connsiteY40" fmla="*/ 3859030 h 4270358"/>
              <a:gd name="connsiteX41" fmla="*/ 3090188 w 3898347"/>
              <a:gd name="connsiteY41" fmla="*/ 3855036 h 4270358"/>
              <a:gd name="connsiteX42" fmla="*/ 3031422 w 3898347"/>
              <a:gd name="connsiteY42" fmla="*/ 3858298 h 4270358"/>
              <a:gd name="connsiteX43" fmla="*/ 2996288 w 3898347"/>
              <a:gd name="connsiteY43" fmla="*/ 3860020 h 4270358"/>
              <a:gd name="connsiteX44" fmla="*/ 2901661 w 3898347"/>
              <a:gd name="connsiteY44" fmla="*/ 3882243 h 4270358"/>
              <a:gd name="connsiteX45" fmla="*/ 2782141 w 3898347"/>
              <a:gd name="connsiteY45" fmla="*/ 3932983 h 4270358"/>
              <a:gd name="connsiteX46" fmla="*/ 2749597 w 3898347"/>
              <a:gd name="connsiteY46" fmla="*/ 3956746 h 4270358"/>
              <a:gd name="connsiteX47" fmla="*/ 2730493 w 3898347"/>
              <a:gd name="connsiteY47" fmla="*/ 3955236 h 4270358"/>
              <a:gd name="connsiteX48" fmla="*/ 2707507 w 3898347"/>
              <a:gd name="connsiteY48" fmla="*/ 3947771 h 4270358"/>
              <a:gd name="connsiteX49" fmla="*/ 2701937 w 3898347"/>
              <a:gd name="connsiteY49" fmla="*/ 3950565 h 4270358"/>
              <a:gd name="connsiteX50" fmla="*/ 2679435 w 3898347"/>
              <a:gd name="connsiteY50" fmla="*/ 3949768 h 4270358"/>
              <a:gd name="connsiteX51" fmla="*/ 2667352 w 3898347"/>
              <a:gd name="connsiteY51" fmla="*/ 3942821 h 4270358"/>
              <a:gd name="connsiteX52" fmla="*/ 2657096 w 3898347"/>
              <a:gd name="connsiteY52" fmla="*/ 3953571 h 4270358"/>
              <a:gd name="connsiteX53" fmla="*/ 2655161 w 3898347"/>
              <a:gd name="connsiteY53" fmla="*/ 3962216 h 4270358"/>
              <a:gd name="connsiteX54" fmla="*/ 2638604 w 3898347"/>
              <a:gd name="connsiteY54" fmla="*/ 3955936 h 4270358"/>
              <a:gd name="connsiteX55" fmla="*/ 2626185 w 3898347"/>
              <a:gd name="connsiteY55" fmla="*/ 3962937 h 4270358"/>
              <a:gd name="connsiteX56" fmla="*/ 2614077 w 3898347"/>
              <a:gd name="connsiteY56" fmla="*/ 3955576 h 4270358"/>
              <a:gd name="connsiteX57" fmla="*/ 2609403 w 3898347"/>
              <a:gd name="connsiteY57" fmla="*/ 3956215 h 4270358"/>
              <a:gd name="connsiteX58" fmla="*/ 2597896 w 3898347"/>
              <a:gd name="connsiteY58" fmla="*/ 3958939 h 4270358"/>
              <a:gd name="connsiteX59" fmla="*/ 2578251 w 3898347"/>
              <a:gd name="connsiteY59" fmla="*/ 3965812 h 4270358"/>
              <a:gd name="connsiteX60" fmla="*/ 2571961 w 3898347"/>
              <a:gd name="connsiteY60" fmla="*/ 3966278 h 4270358"/>
              <a:gd name="connsiteX61" fmla="*/ 2559399 w 3898347"/>
              <a:gd name="connsiteY61" fmla="*/ 3979193 h 4270358"/>
              <a:gd name="connsiteX62" fmla="*/ 2533560 w 3898347"/>
              <a:gd name="connsiteY62" fmla="*/ 3988160 h 4270358"/>
              <a:gd name="connsiteX63" fmla="*/ 2515299 w 3898347"/>
              <a:gd name="connsiteY63" fmla="*/ 4016867 h 4270358"/>
              <a:gd name="connsiteX64" fmla="*/ 2513423 w 3898347"/>
              <a:gd name="connsiteY64" fmla="*/ 4018759 h 4270358"/>
              <a:gd name="connsiteX65" fmla="*/ 2482991 w 3898347"/>
              <a:gd name="connsiteY65" fmla="*/ 4012935 h 4270358"/>
              <a:gd name="connsiteX66" fmla="*/ 2446940 w 3898347"/>
              <a:gd name="connsiteY66" fmla="*/ 4021172 h 4270358"/>
              <a:gd name="connsiteX67" fmla="*/ 2404883 w 3898347"/>
              <a:gd name="connsiteY67" fmla="*/ 4024808 h 4270358"/>
              <a:gd name="connsiteX68" fmla="*/ 2373894 w 3898347"/>
              <a:gd name="connsiteY68" fmla="*/ 4023827 h 4270358"/>
              <a:gd name="connsiteX69" fmla="*/ 2297080 w 3898347"/>
              <a:gd name="connsiteY69" fmla="*/ 4040841 h 4270358"/>
              <a:gd name="connsiteX70" fmla="*/ 2170615 w 3898347"/>
              <a:gd name="connsiteY70" fmla="*/ 4077196 h 4270358"/>
              <a:gd name="connsiteX71" fmla="*/ 2143580 w 3898347"/>
              <a:gd name="connsiteY71" fmla="*/ 4083102 h 4270358"/>
              <a:gd name="connsiteX72" fmla="*/ 2119893 w 3898347"/>
              <a:gd name="connsiteY72" fmla="*/ 4080874 h 4270358"/>
              <a:gd name="connsiteX73" fmla="*/ 2114008 w 3898347"/>
              <a:gd name="connsiteY73" fmla="*/ 4073996 h 4270358"/>
              <a:gd name="connsiteX74" fmla="*/ 2099067 w 3898347"/>
              <a:gd name="connsiteY74" fmla="*/ 4076068 h 4270358"/>
              <a:gd name="connsiteX75" fmla="*/ 2095000 w 3898347"/>
              <a:gd name="connsiteY75" fmla="*/ 4075096 h 4270358"/>
              <a:gd name="connsiteX76" fmla="*/ 2071767 w 3898347"/>
              <a:gd name="connsiteY76" fmla="*/ 4071044 h 4270358"/>
              <a:gd name="connsiteX77" fmla="*/ 2024486 w 3898347"/>
              <a:gd name="connsiteY77" fmla="*/ 4100276 h 4270358"/>
              <a:gd name="connsiteX78" fmla="*/ 1964411 w 3898347"/>
              <a:gd name="connsiteY78" fmla="*/ 4105069 h 4270358"/>
              <a:gd name="connsiteX79" fmla="*/ 1739945 w 3898347"/>
              <a:gd name="connsiteY79" fmla="*/ 4171795 h 4270358"/>
              <a:gd name="connsiteX80" fmla="*/ 1610556 w 3898347"/>
              <a:gd name="connsiteY80" fmla="*/ 4167701 h 4270358"/>
              <a:gd name="connsiteX81" fmla="*/ 1553623 w 3898347"/>
              <a:gd name="connsiteY81" fmla="*/ 4236045 h 4270358"/>
              <a:gd name="connsiteX82" fmla="*/ 1548640 w 3898347"/>
              <a:gd name="connsiteY82" fmla="*/ 4238297 h 4270358"/>
              <a:gd name="connsiteX83" fmla="*/ 1530136 w 3898347"/>
              <a:gd name="connsiteY83" fmla="*/ 4227121 h 4270358"/>
              <a:gd name="connsiteX84" fmla="*/ 1508787 w 3898347"/>
              <a:gd name="connsiteY84" fmla="*/ 4234213 h 4270358"/>
              <a:gd name="connsiteX85" fmla="*/ 1488914 w 3898347"/>
              <a:gd name="connsiteY85" fmla="*/ 4241772 h 4270358"/>
              <a:gd name="connsiteX86" fmla="*/ 1488999 w 3898347"/>
              <a:gd name="connsiteY86" fmla="*/ 4251186 h 4270358"/>
              <a:gd name="connsiteX87" fmla="*/ 1475364 w 3898347"/>
              <a:gd name="connsiteY87" fmla="*/ 4248364 h 4270358"/>
              <a:gd name="connsiteX88" fmla="*/ 1457275 w 3898347"/>
              <a:gd name="connsiteY88" fmla="*/ 4252863 h 4270358"/>
              <a:gd name="connsiteX89" fmla="*/ 1448085 w 3898347"/>
              <a:gd name="connsiteY89" fmla="*/ 4248391 h 4270358"/>
              <a:gd name="connsiteX90" fmla="*/ 1315306 w 3898347"/>
              <a:gd name="connsiteY90" fmla="*/ 4237004 h 4270358"/>
              <a:gd name="connsiteX91" fmla="*/ 1272434 w 3898347"/>
              <a:gd name="connsiteY91" fmla="*/ 4244958 h 4270358"/>
              <a:gd name="connsiteX92" fmla="*/ 1231567 w 3898347"/>
              <a:gd name="connsiteY92" fmla="*/ 4219356 h 4270358"/>
              <a:gd name="connsiteX93" fmla="*/ 1216643 w 3898347"/>
              <a:gd name="connsiteY93" fmla="*/ 4229828 h 4270358"/>
              <a:gd name="connsiteX94" fmla="*/ 1214101 w 3898347"/>
              <a:gd name="connsiteY94" fmla="*/ 4231991 h 4270358"/>
              <a:gd name="connsiteX95" fmla="*/ 1203193 w 3898347"/>
              <a:gd name="connsiteY95" fmla="*/ 4232867 h 4270358"/>
              <a:gd name="connsiteX96" fmla="*/ 1201049 w 3898347"/>
              <a:gd name="connsiteY96" fmla="*/ 4242842 h 4270358"/>
              <a:gd name="connsiteX97" fmla="*/ 1185298 w 3898347"/>
              <a:gd name="connsiteY97" fmla="*/ 4251133 h 4270358"/>
              <a:gd name="connsiteX98" fmla="*/ 1164955 w 3898347"/>
              <a:gd name="connsiteY98" fmla="*/ 4250027 h 4270358"/>
              <a:gd name="connsiteX99" fmla="*/ 1067357 w 3898347"/>
              <a:gd name="connsiteY99" fmla="*/ 4233908 h 4270358"/>
              <a:gd name="connsiteX100" fmla="*/ 1009492 w 3898347"/>
              <a:gd name="connsiteY100" fmla="*/ 4230455 h 4270358"/>
              <a:gd name="connsiteX101" fmla="*/ 988345 w 3898347"/>
              <a:gd name="connsiteY101" fmla="*/ 4238880 h 4270358"/>
              <a:gd name="connsiteX102" fmla="*/ 958251 w 3898347"/>
              <a:gd name="connsiteY102" fmla="*/ 4244100 h 4270358"/>
              <a:gd name="connsiteX103" fmla="*/ 905785 w 3898347"/>
              <a:gd name="connsiteY103" fmla="*/ 4260845 h 4270358"/>
              <a:gd name="connsiteX104" fmla="*/ 834176 w 3898347"/>
              <a:gd name="connsiteY104" fmla="*/ 4270241 h 4270358"/>
              <a:gd name="connsiteX105" fmla="*/ 778474 w 3898347"/>
              <a:gd name="connsiteY105" fmla="*/ 4235526 h 4270358"/>
              <a:gd name="connsiteX106" fmla="*/ 774418 w 3898347"/>
              <a:gd name="connsiteY106" fmla="*/ 4242583 h 4270358"/>
              <a:gd name="connsiteX107" fmla="*/ 737705 w 3898347"/>
              <a:gd name="connsiteY107" fmla="*/ 4238891 h 4270358"/>
              <a:gd name="connsiteX108" fmla="*/ 627717 w 3898347"/>
              <a:gd name="connsiteY108" fmla="*/ 4207629 h 4270358"/>
              <a:gd name="connsiteX109" fmla="*/ 533391 w 3898347"/>
              <a:gd name="connsiteY109" fmla="*/ 4170035 h 4270358"/>
              <a:gd name="connsiteX110" fmla="*/ 508621 w 3898347"/>
              <a:gd name="connsiteY110" fmla="*/ 4176044 h 4270358"/>
              <a:gd name="connsiteX111" fmla="*/ 467082 w 3898347"/>
              <a:gd name="connsiteY111" fmla="*/ 4185616 h 4270358"/>
              <a:gd name="connsiteX112" fmla="*/ 437646 w 3898347"/>
              <a:gd name="connsiteY112" fmla="*/ 4212658 h 4270358"/>
              <a:gd name="connsiteX113" fmla="*/ 402271 w 3898347"/>
              <a:gd name="connsiteY113" fmla="*/ 4212774 h 4270358"/>
              <a:gd name="connsiteX114" fmla="*/ 391968 w 3898347"/>
              <a:gd name="connsiteY114" fmla="*/ 4187073 h 4270358"/>
              <a:gd name="connsiteX115" fmla="*/ 354806 w 3898347"/>
              <a:gd name="connsiteY115" fmla="*/ 4195545 h 4270358"/>
              <a:gd name="connsiteX116" fmla="*/ 298662 w 3898347"/>
              <a:gd name="connsiteY116" fmla="*/ 4211227 h 4270358"/>
              <a:gd name="connsiteX117" fmla="*/ 265740 w 3898347"/>
              <a:gd name="connsiteY117" fmla="*/ 4213623 h 4270358"/>
              <a:gd name="connsiteX118" fmla="*/ 176403 w 3898347"/>
              <a:gd name="connsiteY118" fmla="*/ 4227393 h 4270358"/>
              <a:gd name="connsiteX119" fmla="*/ 82528 w 3898347"/>
              <a:gd name="connsiteY119" fmla="*/ 4243774 h 4270358"/>
              <a:gd name="connsiteX120" fmla="*/ 19464 w 3898347"/>
              <a:gd name="connsiteY120" fmla="*/ 4256103 h 4270358"/>
              <a:gd name="connsiteX121" fmla="*/ 0 w 3898347"/>
              <a:gd name="connsiteY121" fmla="*/ 4221939 h 4270358"/>
              <a:gd name="connsiteX122" fmla="*/ 0 w 3898347"/>
              <a:gd name="connsiteY122" fmla="*/ 15850 h 4270358"/>
              <a:gd name="connsiteX123" fmla="*/ 3898347 w 3898347"/>
              <a:gd name="connsiteY123" fmla="*/ 0 h 4270358"/>
              <a:gd name="connsiteX0" fmla="*/ 3898347 w 3898347"/>
              <a:gd name="connsiteY0" fmla="*/ 0 h 4270358"/>
              <a:gd name="connsiteX1" fmla="*/ 3898347 w 3898347"/>
              <a:gd name="connsiteY1" fmla="*/ 3834445 h 4270358"/>
              <a:gd name="connsiteX2" fmla="*/ 3892314 w 3898347"/>
              <a:gd name="connsiteY2" fmla="*/ 3832951 h 4270358"/>
              <a:gd name="connsiteX3" fmla="*/ 3851953 w 3898347"/>
              <a:gd name="connsiteY3" fmla="*/ 3802983 h 4270358"/>
              <a:gd name="connsiteX4" fmla="*/ 3836418 w 3898347"/>
              <a:gd name="connsiteY4" fmla="*/ 3811513 h 4270358"/>
              <a:gd name="connsiteX5" fmla="*/ 3833758 w 3898347"/>
              <a:gd name="connsiteY5" fmla="*/ 3813341 h 4270358"/>
              <a:gd name="connsiteX6" fmla="*/ 3822673 w 3898347"/>
              <a:gd name="connsiteY6" fmla="*/ 3812913 h 4270358"/>
              <a:gd name="connsiteX7" fmla="*/ 3820104 w 3898347"/>
              <a:gd name="connsiteY7" fmla="*/ 3822466 h 4270358"/>
              <a:gd name="connsiteX8" fmla="*/ 3803816 w 3898347"/>
              <a:gd name="connsiteY8" fmla="*/ 3828757 h 4270358"/>
              <a:gd name="connsiteX9" fmla="*/ 3729936 w 3898347"/>
              <a:gd name="connsiteY9" fmla="*/ 3815386 h 4270358"/>
              <a:gd name="connsiteX10" fmla="*/ 3726018 w 3898347"/>
              <a:gd name="connsiteY10" fmla="*/ 3815100 h 4270358"/>
              <a:gd name="connsiteX11" fmla="*/ 3725413 w 3898347"/>
              <a:gd name="connsiteY11" fmla="*/ 3814615 h 4270358"/>
              <a:gd name="connsiteX12" fmla="*/ 3713801 w 3898347"/>
              <a:gd name="connsiteY12" fmla="*/ 3811018 h 4270358"/>
              <a:gd name="connsiteX13" fmla="*/ 3709087 w 3898347"/>
              <a:gd name="connsiteY13" fmla="*/ 3813195 h 4270358"/>
              <a:gd name="connsiteX14" fmla="*/ 3698038 w 3898347"/>
              <a:gd name="connsiteY14" fmla="*/ 3806182 h 4270358"/>
              <a:gd name="connsiteX15" fmla="*/ 3662227 w 3898347"/>
              <a:gd name="connsiteY15" fmla="*/ 3807761 h 4270358"/>
              <a:gd name="connsiteX16" fmla="*/ 3659872 w 3898347"/>
              <a:gd name="connsiteY16" fmla="*/ 3805524 h 4270358"/>
              <a:gd name="connsiteX17" fmla="*/ 3643454 w 3898347"/>
              <a:gd name="connsiteY17" fmla="*/ 3794831 h 4270358"/>
              <a:gd name="connsiteX18" fmla="*/ 3624789 w 3898347"/>
              <a:gd name="connsiteY18" fmla="*/ 3803185 h 4270358"/>
              <a:gd name="connsiteX19" fmla="*/ 3602327 w 3898347"/>
              <a:gd name="connsiteY19" fmla="*/ 3794616 h 4270358"/>
              <a:gd name="connsiteX20" fmla="*/ 3596645 w 3898347"/>
              <a:gd name="connsiteY20" fmla="*/ 3797108 h 4270358"/>
              <a:gd name="connsiteX21" fmla="*/ 3574144 w 3898347"/>
              <a:gd name="connsiteY21" fmla="*/ 3795108 h 4270358"/>
              <a:gd name="connsiteX22" fmla="*/ 3562310 w 3898347"/>
              <a:gd name="connsiteY22" fmla="*/ 3787534 h 4270358"/>
              <a:gd name="connsiteX23" fmla="*/ 3551635 w 3898347"/>
              <a:gd name="connsiteY23" fmla="*/ 3797705 h 4270358"/>
              <a:gd name="connsiteX24" fmla="*/ 3542668 w 3898347"/>
              <a:gd name="connsiteY24" fmla="*/ 3803283 h 4270358"/>
              <a:gd name="connsiteX25" fmla="*/ 3533033 w 3898347"/>
              <a:gd name="connsiteY25" fmla="*/ 3799071 h 4270358"/>
              <a:gd name="connsiteX26" fmla="*/ 3521726 w 3898347"/>
              <a:gd name="connsiteY26" fmla="*/ 3804691 h 4270358"/>
              <a:gd name="connsiteX27" fmla="*/ 3520080 w 3898347"/>
              <a:gd name="connsiteY27" fmla="*/ 3805210 h 4270358"/>
              <a:gd name="connsiteX28" fmla="*/ 3508491 w 3898347"/>
              <a:gd name="connsiteY28" fmla="*/ 3797398 h 4270358"/>
              <a:gd name="connsiteX29" fmla="*/ 3503787 w 3898347"/>
              <a:gd name="connsiteY29" fmla="*/ 3797787 h 4270358"/>
              <a:gd name="connsiteX30" fmla="*/ 3492165 w 3898347"/>
              <a:gd name="connsiteY30" fmla="*/ 3799887 h 4270358"/>
              <a:gd name="connsiteX31" fmla="*/ 3472233 w 3898347"/>
              <a:gd name="connsiteY31" fmla="*/ 3805682 h 4270358"/>
              <a:gd name="connsiteX32" fmla="*/ 3465921 w 3898347"/>
              <a:gd name="connsiteY32" fmla="*/ 3805814 h 4270358"/>
              <a:gd name="connsiteX33" fmla="*/ 3455541 w 3898347"/>
              <a:gd name="connsiteY33" fmla="*/ 3815505 h 4270358"/>
              <a:gd name="connsiteX34" fmla="*/ 3429027 w 3898347"/>
              <a:gd name="connsiteY34" fmla="*/ 3816906 h 4270358"/>
              <a:gd name="connsiteX35" fmla="*/ 3369507 w 3898347"/>
              <a:gd name="connsiteY35" fmla="*/ 3825563 h 4270358"/>
              <a:gd name="connsiteX36" fmla="*/ 3324491 w 3898347"/>
              <a:gd name="connsiteY36" fmla="*/ 3832006 h 4270358"/>
              <a:gd name="connsiteX37" fmla="*/ 3244235 w 3898347"/>
              <a:gd name="connsiteY37" fmla="*/ 3834376 h 4270358"/>
              <a:gd name="connsiteX38" fmla="*/ 3226507 w 3898347"/>
              <a:gd name="connsiteY38" fmla="*/ 3820131 h 4270358"/>
              <a:gd name="connsiteX39" fmla="*/ 3191688 w 3898347"/>
              <a:gd name="connsiteY39" fmla="*/ 3837359 h 4270358"/>
              <a:gd name="connsiteX40" fmla="*/ 3153779 w 3898347"/>
              <a:gd name="connsiteY40" fmla="*/ 3848439 h 4270358"/>
              <a:gd name="connsiteX41" fmla="*/ 3090188 w 3898347"/>
              <a:gd name="connsiteY41" fmla="*/ 3855036 h 4270358"/>
              <a:gd name="connsiteX42" fmla="*/ 3031422 w 3898347"/>
              <a:gd name="connsiteY42" fmla="*/ 3858298 h 4270358"/>
              <a:gd name="connsiteX43" fmla="*/ 2996288 w 3898347"/>
              <a:gd name="connsiteY43" fmla="*/ 3860020 h 4270358"/>
              <a:gd name="connsiteX44" fmla="*/ 2901661 w 3898347"/>
              <a:gd name="connsiteY44" fmla="*/ 3882243 h 4270358"/>
              <a:gd name="connsiteX45" fmla="*/ 2782141 w 3898347"/>
              <a:gd name="connsiteY45" fmla="*/ 3932983 h 4270358"/>
              <a:gd name="connsiteX46" fmla="*/ 2749597 w 3898347"/>
              <a:gd name="connsiteY46" fmla="*/ 3956746 h 4270358"/>
              <a:gd name="connsiteX47" fmla="*/ 2730493 w 3898347"/>
              <a:gd name="connsiteY47" fmla="*/ 3955236 h 4270358"/>
              <a:gd name="connsiteX48" fmla="*/ 2707507 w 3898347"/>
              <a:gd name="connsiteY48" fmla="*/ 3947771 h 4270358"/>
              <a:gd name="connsiteX49" fmla="*/ 2701937 w 3898347"/>
              <a:gd name="connsiteY49" fmla="*/ 3950565 h 4270358"/>
              <a:gd name="connsiteX50" fmla="*/ 2679435 w 3898347"/>
              <a:gd name="connsiteY50" fmla="*/ 3949768 h 4270358"/>
              <a:gd name="connsiteX51" fmla="*/ 2667352 w 3898347"/>
              <a:gd name="connsiteY51" fmla="*/ 3942821 h 4270358"/>
              <a:gd name="connsiteX52" fmla="*/ 2657096 w 3898347"/>
              <a:gd name="connsiteY52" fmla="*/ 3953571 h 4270358"/>
              <a:gd name="connsiteX53" fmla="*/ 2655161 w 3898347"/>
              <a:gd name="connsiteY53" fmla="*/ 3962216 h 4270358"/>
              <a:gd name="connsiteX54" fmla="*/ 2638604 w 3898347"/>
              <a:gd name="connsiteY54" fmla="*/ 3955936 h 4270358"/>
              <a:gd name="connsiteX55" fmla="*/ 2626185 w 3898347"/>
              <a:gd name="connsiteY55" fmla="*/ 3962937 h 4270358"/>
              <a:gd name="connsiteX56" fmla="*/ 2614077 w 3898347"/>
              <a:gd name="connsiteY56" fmla="*/ 3955576 h 4270358"/>
              <a:gd name="connsiteX57" fmla="*/ 2609403 w 3898347"/>
              <a:gd name="connsiteY57" fmla="*/ 3956215 h 4270358"/>
              <a:gd name="connsiteX58" fmla="*/ 2597896 w 3898347"/>
              <a:gd name="connsiteY58" fmla="*/ 3958939 h 4270358"/>
              <a:gd name="connsiteX59" fmla="*/ 2578251 w 3898347"/>
              <a:gd name="connsiteY59" fmla="*/ 3965812 h 4270358"/>
              <a:gd name="connsiteX60" fmla="*/ 2571961 w 3898347"/>
              <a:gd name="connsiteY60" fmla="*/ 3966278 h 4270358"/>
              <a:gd name="connsiteX61" fmla="*/ 2559399 w 3898347"/>
              <a:gd name="connsiteY61" fmla="*/ 3979193 h 4270358"/>
              <a:gd name="connsiteX62" fmla="*/ 2533560 w 3898347"/>
              <a:gd name="connsiteY62" fmla="*/ 3988160 h 4270358"/>
              <a:gd name="connsiteX63" fmla="*/ 2515299 w 3898347"/>
              <a:gd name="connsiteY63" fmla="*/ 4016867 h 4270358"/>
              <a:gd name="connsiteX64" fmla="*/ 2513423 w 3898347"/>
              <a:gd name="connsiteY64" fmla="*/ 4018759 h 4270358"/>
              <a:gd name="connsiteX65" fmla="*/ 2482991 w 3898347"/>
              <a:gd name="connsiteY65" fmla="*/ 4012935 h 4270358"/>
              <a:gd name="connsiteX66" fmla="*/ 2446940 w 3898347"/>
              <a:gd name="connsiteY66" fmla="*/ 4021172 h 4270358"/>
              <a:gd name="connsiteX67" fmla="*/ 2404883 w 3898347"/>
              <a:gd name="connsiteY67" fmla="*/ 4024808 h 4270358"/>
              <a:gd name="connsiteX68" fmla="*/ 2373894 w 3898347"/>
              <a:gd name="connsiteY68" fmla="*/ 4023827 h 4270358"/>
              <a:gd name="connsiteX69" fmla="*/ 2297080 w 3898347"/>
              <a:gd name="connsiteY69" fmla="*/ 4040841 h 4270358"/>
              <a:gd name="connsiteX70" fmla="*/ 2170615 w 3898347"/>
              <a:gd name="connsiteY70" fmla="*/ 4077196 h 4270358"/>
              <a:gd name="connsiteX71" fmla="*/ 2143580 w 3898347"/>
              <a:gd name="connsiteY71" fmla="*/ 4083102 h 4270358"/>
              <a:gd name="connsiteX72" fmla="*/ 2119893 w 3898347"/>
              <a:gd name="connsiteY72" fmla="*/ 4080874 h 4270358"/>
              <a:gd name="connsiteX73" fmla="*/ 2114008 w 3898347"/>
              <a:gd name="connsiteY73" fmla="*/ 4073996 h 4270358"/>
              <a:gd name="connsiteX74" fmla="*/ 2099067 w 3898347"/>
              <a:gd name="connsiteY74" fmla="*/ 4076068 h 4270358"/>
              <a:gd name="connsiteX75" fmla="*/ 2095000 w 3898347"/>
              <a:gd name="connsiteY75" fmla="*/ 4075096 h 4270358"/>
              <a:gd name="connsiteX76" fmla="*/ 2071767 w 3898347"/>
              <a:gd name="connsiteY76" fmla="*/ 4071044 h 4270358"/>
              <a:gd name="connsiteX77" fmla="*/ 2024486 w 3898347"/>
              <a:gd name="connsiteY77" fmla="*/ 4100276 h 4270358"/>
              <a:gd name="connsiteX78" fmla="*/ 1964411 w 3898347"/>
              <a:gd name="connsiteY78" fmla="*/ 4105069 h 4270358"/>
              <a:gd name="connsiteX79" fmla="*/ 1739945 w 3898347"/>
              <a:gd name="connsiteY79" fmla="*/ 4171795 h 4270358"/>
              <a:gd name="connsiteX80" fmla="*/ 1610556 w 3898347"/>
              <a:gd name="connsiteY80" fmla="*/ 4167701 h 4270358"/>
              <a:gd name="connsiteX81" fmla="*/ 1553623 w 3898347"/>
              <a:gd name="connsiteY81" fmla="*/ 4236045 h 4270358"/>
              <a:gd name="connsiteX82" fmla="*/ 1548640 w 3898347"/>
              <a:gd name="connsiteY82" fmla="*/ 4238297 h 4270358"/>
              <a:gd name="connsiteX83" fmla="*/ 1530136 w 3898347"/>
              <a:gd name="connsiteY83" fmla="*/ 4227121 h 4270358"/>
              <a:gd name="connsiteX84" fmla="*/ 1508787 w 3898347"/>
              <a:gd name="connsiteY84" fmla="*/ 4234213 h 4270358"/>
              <a:gd name="connsiteX85" fmla="*/ 1488914 w 3898347"/>
              <a:gd name="connsiteY85" fmla="*/ 4241772 h 4270358"/>
              <a:gd name="connsiteX86" fmla="*/ 1488999 w 3898347"/>
              <a:gd name="connsiteY86" fmla="*/ 4251186 h 4270358"/>
              <a:gd name="connsiteX87" fmla="*/ 1475364 w 3898347"/>
              <a:gd name="connsiteY87" fmla="*/ 4248364 h 4270358"/>
              <a:gd name="connsiteX88" fmla="*/ 1457275 w 3898347"/>
              <a:gd name="connsiteY88" fmla="*/ 4252863 h 4270358"/>
              <a:gd name="connsiteX89" fmla="*/ 1448085 w 3898347"/>
              <a:gd name="connsiteY89" fmla="*/ 4248391 h 4270358"/>
              <a:gd name="connsiteX90" fmla="*/ 1315306 w 3898347"/>
              <a:gd name="connsiteY90" fmla="*/ 4237004 h 4270358"/>
              <a:gd name="connsiteX91" fmla="*/ 1272434 w 3898347"/>
              <a:gd name="connsiteY91" fmla="*/ 4244958 h 4270358"/>
              <a:gd name="connsiteX92" fmla="*/ 1231567 w 3898347"/>
              <a:gd name="connsiteY92" fmla="*/ 4219356 h 4270358"/>
              <a:gd name="connsiteX93" fmla="*/ 1216643 w 3898347"/>
              <a:gd name="connsiteY93" fmla="*/ 4229828 h 4270358"/>
              <a:gd name="connsiteX94" fmla="*/ 1214101 w 3898347"/>
              <a:gd name="connsiteY94" fmla="*/ 4231991 h 4270358"/>
              <a:gd name="connsiteX95" fmla="*/ 1203193 w 3898347"/>
              <a:gd name="connsiteY95" fmla="*/ 4232867 h 4270358"/>
              <a:gd name="connsiteX96" fmla="*/ 1201049 w 3898347"/>
              <a:gd name="connsiteY96" fmla="*/ 4242842 h 4270358"/>
              <a:gd name="connsiteX97" fmla="*/ 1185298 w 3898347"/>
              <a:gd name="connsiteY97" fmla="*/ 4251133 h 4270358"/>
              <a:gd name="connsiteX98" fmla="*/ 1164955 w 3898347"/>
              <a:gd name="connsiteY98" fmla="*/ 4250027 h 4270358"/>
              <a:gd name="connsiteX99" fmla="*/ 1067357 w 3898347"/>
              <a:gd name="connsiteY99" fmla="*/ 4233908 h 4270358"/>
              <a:gd name="connsiteX100" fmla="*/ 1009492 w 3898347"/>
              <a:gd name="connsiteY100" fmla="*/ 4230455 h 4270358"/>
              <a:gd name="connsiteX101" fmla="*/ 988345 w 3898347"/>
              <a:gd name="connsiteY101" fmla="*/ 4238880 h 4270358"/>
              <a:gd name="connsiteX102" fmla="*/ 958251 w 3898347"/>
              <a:gd name="connsiteY102" fmla="*/ 4244100 h 4270358"/>
              <a:gd name="connsiteX103" fmla="*/ 905785 w 3898347"/>
              <a:gd name="connsiteY103" fmla="*/ 4260845 h 4270358"/>
              <a:gd name="connsiteX104" fmla="*/ 834176 w 3898347"/>
              <a:gd name="connsiteY104" fmla="*/ 4270241 h 4270358"/>
              <a:gd name="connsiteX105" fmla="*/ 778474 w 3898347"/>
              <a:gd name="connsiteY105" fmla="*/ 4235526 h 4270358"/>
              <a:gd name="connsiteX106" fmla="*/ 774418 w 3898347"/>
              <a:gd name="connsiteY106" fmla="*/ 4242583 h 4270358"/>
              <a:gd name="connsiteX107" fmla="*/ 737705 w 3898347"/>
              <a:gd name="connsiteY107" fmla="*/ 4238891 h 4270358"/>
              <a:gd name="connsiteX108" fmla="*/ 627717 w 3898347"/>
              <a:gd name="connsiteY108" fmla="*/ 4207629 h 4270358"/>
              <a:gd name="connsiteX109" fmla="*/ 533391 w 3898347"/>
              <a:gd name="connsiteY109" fmla="*/ 4170035 h 4270358"/>
              <a:gd name="connsiteX110" fmla="*/ 508621 w 3898347"/>
              <a:gd name="connsiteY110" fmla="*/ 4176044 h 4270358"/>
              <a:gd name="connsiteX111" fmla="*/ 467082 w 3898347"/>
              <a:gd name="connsiteY111" fmla="*/ 4185616 h 4270358"/>
              <a:gd name="connsiteX112" fmla="*/ 437646 w 3898347"/>
              <a:gd name="connsiteY112" fmla="*/ 4212658 h 4270358"/>
              <a:gd name="connsiteX113" fmla="*/ 402271 w 3898347"/>
              <a:gd name="connsiteY113" fmla="*/ 4212774 h 4270358"/>
              <a:gd name="connsiteX114" fmla="*/ 391968 w 3898347"/>
              <a:gd name="connsiteY114" fmla="*/ 4187073 h 4270358"/>
              <a:gd name="connsiteX115" fmla="*/ 354806 w 3898347"/>
              <a:gd name="connsiteY115" fmla="*/ 4195545 h 4270358"/>
              <a:gd name="connsiteX116" fmla="*/ 298662 w 3898347"/>
              <a:gd name="connsiteY116" fmla="*/ 4211227 h 4270358"/>
              <a:gd name="connsiteX117" fmla="*/ 265740 w 3898347"/>
              <a:gd name="connsiteY117" fmla="*/ 4213623 h 4270358"/>
              <a:gd name="connsiteX118" fmla="*/ 176403 w 3898347"/>
              <a:gd name="connsiteY118" fmla="*/ 4227393 h 4270358"/>
              <a:gd name="connsiteX119" fmla="*/ 82528 w 3898347"/>
              <a:gd name="connsiteY119" fmla="*/ 4243774 h 4270358"/>
              <a:gd name="connsiteX120" fmla="*/ 19464 w 3898347"/>
              <a:gd name="connsiteY120" fmla="*/ 4256103 h 4270358"/>
              <a:gd name="connsiteX121" fmla="*/ 0 w 3898347"/>
              <a:gd name="connsiteY121" fmla="*/ 4221939 h 4270358"/>
              <a:gd name="connsiteX122" fmla="*/ 0 w 3898347"/>
              <a:gd name="connsiteY122" fmla="*/ 15850 h 4270358"/>
              <a:gd name="connsiteX123" fmla="*/ 3898347 w 3898347"/>
              <a:gd name="connsiteY123" fmla="*/ 0 h 4270358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10556 w 3898347"/>
              <a:gd name="connsiteY80" fmla="*/ 4167701 h 4260845"/>
              <a:gd name="connsiteX81" fmla="*/ 1553623 w 3898347"/>
              <a:gd name="connsiteY81" fmla="*/ 4236045 h 4260845"/>
              <a:gd name="connsiteX82" fmla="*/ 1548640 w 3898347"/>
              <a:gd name="connsiteY82" fmla="*/ 4238297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33391 w 3898347"/>
              <a:gd name="connsiteY109" fmla="*/ 4170035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91968 w 3898347"/>
              <a:gd name="connsiteY114" fmla="*/ 4187073 h 4260845"/>
              <a:gd name="connsiteX115" fmla="*/ 354806 w 3898347"/>
              <a:gd name="connsiteY115" fmla="*/ 4195545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10556 w 3898347"/>
              <a:gd name="connsiteY80" fmla="*/ 4167701 h 4260845"/>
              <a:gd name="connsiteX81" fmla="*/ 1553623 w 3898347"/>
              <a:gd name="connsiteY81" fmla="*/ 4236045 h 4260845"/>
              <a:gd name="connsiteX82" fmla="*/ 1548640 w 3898347"/>
              <a:gd name="connsiteY82" fmla="*/ 4238297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1044 w 3898347"/>
              <a:gd name="connsiteY109" fmla="*/ 4180627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91968 w 3898347"/>
              <a:gd name="connsiteY114" fmla="*/ 4187073 h 4260845"/>
              <a:gd name="connsiteX115" fmla="*/ 354806 w 3898347"/>
              <a:gd name="connsiteY115" fmla="*/ 4195545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10556 w 3898347"/>
              <a:gd name="connsiteY80" fmla="*/ 4167701 h 4260845"/>
              <a:gd name="connsiteX81" fmla="*/ 1553623 w 3898347"/>
              <a:gd name="connsiteY81" fmla="*/ 4236045 h 4260845"/>
              <a:gd name="connsiteX82" fmla="*/ 1548640 w 3898347"/>
              <a:gd name="connsiteY82" fmla="*/ 4238297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1044 w 3898347"/>
              <a:gd name="connsiteY109" fmla="*/ 4180627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91968 w 3898347"/>
              <a:gd name="connsiteY114" fmla="*/ 4187073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10556 w 3898347"/>
              <a:gd name="connsiteY80" fmla="*/ 4167701 h 4260845"/>
              <a:gd name="connsiteX81" fmla="*/ 1553623 w 3898347"/>
              <a:gd name="connsiteY81" fmla="*/ 4236045 h 4260845"/>
              <a:gd name="connsiteX82" fmla="*/ 1548640 w 3898347"/>
              <a:gd name="connsiteY82" fmla="*/ 4238297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1044 w 3898347"/>
              <a:gd name="connsiteY109" fmla="*/ 4180627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91968 w 3898347"/>
              <a:gd name="connsiteY114" fmla="*/ 4187073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91255"/>
              <a:gd name="connsiteX1" fmla="*/ 3898347 w 3898347"/>
              <a:gd name="connsiteY1" fmla="*/ 3834445 h 4291255"/>
              <a:gd name="connsiteX2" fmla="*/ 3892314 w 3898347"/>
              <a:gd name="connsiteY2" fmla="*/ 3832951 h 4291255"/>
              <a:gd name="connsiteX3" fmla="*/ 3851953 w 3898347"/>
              <a:gd name="connsiteY3" fmla="*/ 3802983 h 4291255"/>
              <a:gd name="connsiteX4" fmla="*/ 3836418 w 3898347"/>
              <a:gd name="connsiteY4" fmla="*/ 3811513 h 4291255"/>
              <a:gd name="connsiteX5" fmla="*/ 3833758 w 3898347"/>
              <a:gd name="connsiteY5" fmla="*/ 3813341 h 4291255"/>
              <a:gd name="connsiteX6" fmla="*/ 3822673 w 3898347"/>
              <a:gd name="connsiteY6" fmla="*/ 3812913 h 4291255"/>
              <a:gd name="connsiteX7" fmla="*/ 3820104 w 3898347"/>
              <a:gd name="connsiteY7" fmla="*/ 3822466 h 4291255"/>
              <a:gd name="connsiteX8" fmla="*/ 3803816 w 3898347"/>
              <a:gd name="connsiteY8" fmla="*/ 3828757 h 4291255"/>
              <a:gd name="connsiteX9" fmla="*/ 3729936 w 3898347"/>
              <a:gd name="connsiteY9" fmla="*/ 3815386 h 4291255"/>
              <a:gd name="connsiteX10" fmla="*/ 3726018 w 3898347"/>
              <a:gd name="connsiteY10" fmla="*/ 3815100 h 4291255"/>
              <a:gd name="connsiteX11" fmla="*/ 3725413 w 3898347"/>
              <a:gd name="connsiteY11" fmla="*/ 3814615 h 4291255"/>
              <a:gd name="connsiteX12" fmla="*/ 3713801 w 3898347"/>
              <a:gd name="connsiteY12" fmla="*/ 3811018 h 4291255"/>
              <a:gd name="connsiteX13" fmla="*/ 3709087 w 3898347"/>
              <a:gd name="connsiteY13" fmla="*/ 3813195 h 4291255"/>
              <a:gd name="connsiteX14" fmla="*/ 3698038 w 3898347"/>
              <a:gd name="connsiteY14" fmla="*/ 3806182 h 4291255"/>
              <a:gd name="connsiteX15" fmla="*/ 3662227 w 3898347"/>
              <a:gd name="connsiteY15" fmla="*/ 3807761 h 4291255"/>
              <a:gd name="connsiteX16" fmla="*/ 3659872 w 3898347"/>
              <a:gd name="connsiteY16" fmla="*/ 3805524 h 4291255"/>
              <a:gd name="connsiteX17" fmla="*/ 3643454 w 3898347"/>
              <a:gd name="connsiteY17" fmla="*/ 3794831 h 4291255"/>
              <a:gd name="connsiteX18" fmla="*/ 3624789 w 3898347"/>
              <a:gd name="connsiteY18" fmla="*/ 3803185 h 4291255"/>
              <a:gd name="connsiteX19" fmla="*/ 3602327 w 3898347"/>
              <a:gd name="connsiteY19" fmla="*/ 3794616 h 4291255"/>
              <a:gd name="connsiteX20" fmla="*/ 3596645 w 3898347"/>
              <a:gd name="connsiteY20" fmla="*/ 3797108 h 4291255"/>
              <a:gd name="connsiteX21" fmla="*/ 3574144 w 3898347"/>
              <a:gd name="connsiteY21" fmla="*/ 3795108 h 4291255"/>
              <a:gd name="connsiteX22" fmla="*/ 3562310 w 3898347"/>
              <a:gd name="connsiteY22" fmla="*/ 3787534 h 4291255"/>
              <a:gd name="connsiteX23" fmla="*/ 3551635 w 3898347"/>
              <a:gd name="connsiteY23" fmla="*/ 3797705 h 4291255"/>
              <a:gd name="connsiteX24" fmla="*/ 3542668 w 3898347"/>
              <a:gd name="connsiteY24" fmla="*/ 3803283 h 4291255"/>
              <a:gd name="connsiteX25" fmla="*/ 3533033 w 3898347"/>
              <a:gd name="connsiteY25" fmla="*/ 3799071 h 4291255"/>
              <a:gd name="connsiteX26" fmla="*/ 3521726 w 3898347"/>
              <a:gd name="connsiteY26" fmla="*/ 3804691 h 4291255"/>
              <a:gd name="connsiteX27" fmla="*/ 3520080 w 3898347"/>
              <a:gd name="connsiteY27" fmla="*/ 3805210 h 4291255"/>
              <a:gd name="connsiteX28" fmla="*/ 3508491 w 3898347"/>
              <a:gd name="connsiteY28" fmla="*/ 3797398 h 4291255"/>
              <a:gd name="connsiteX29" fmla="*/ 3503787 w 3898347"/>
              <a:gd name="connsiteY29" fmla="*/ 3797787 h 4291255"/>
              <a:gd name="connsiteX30" fmla="*/ 3492165 w 3898347"/>
              <a:gd name="connsiteY30" fmla="*/ 3799887 h 4291255"/>
              <a:gd name="connsiteX31" fmla="*/ 3472233 w 3898347"/>
              <a:gd name="connsiteY31" fmla="*/ 3805682 h 4291255"/>
              <a:gd name="connsiteX32" fmla="*/ 3465921 w 3898347"/>
              <a:gd name="connsiteY32" fmla="*/ 3805814 h 4291255"/>
              <a:gd name="connsiteX33" fmla="*/ 3455541 w 3898347"/>
              <a:gd name="connsiteY33" fmla="*/ 3815505 h 4291255"/>
              <a:gd name="connsiteX34" fmla="*/ 3429027 w 3898347"/>
              <a:gd name="connsiteY34" fmla="*/ 3816906 h 4291255"/>
              <a:gd name="connsiteX35" fmla="*/ 3369507 w 3898347"/>
              <a:gd name="connsiteY35" fmla="*/ 3825563 h 4291255"/>
              <a:gd name="connsiteX36" fmla="*/ 3324491 w 3898347"/>
              <a:gd name="connsiteY36" fmla="*/ 3832006 h 4291255"/>
              <a:gd name="connsiteX37" fmla="*/ 3244235 w 3898347"/>
              <a:gd name="connsiteY37" fmla="*/ 3834376 h 4291255"/>
              <a:gd name="connsiteX38" fmla="*/ 3226507 w 3898347"/>
              <a:gd name="connsiteY38" fmla="*/ 3820131 h 4291255"/>
              <a:gd name="connsiteX39" fmla="*/ 3191688 w 3898347"/>
              <a:gd name="connsiteY39" fmla="*/ 3837359 h 4291255"/>
              <a:gd name="connsiteX40" fmla="*/ 3153779 w 3898347"/>
              <a:gd name="connsiteY40" fmla="*/ 3848439 h 4291255"/>
              <a:gd name="connsiteX41" fmla="*/ 3090188 w 3898347"/>
              <a:gd name="connsiteY41" fmla="*/ 3855036 h 4291255"/>
              <a:gd name="connsiteX42" fmla="*/ 3031422 w 3898347"/>
              <a:gd name="connsiteY42" fmla="*/ 3858298 h 4291255"/>
              <a:gd name="connsiteX43" fmla="*/ 2996288 w 3898347"/>
              <a:gd name="connsiteY43" fmla="*/ 3860020 h 4291255"/>
              <a:gd name="connsiteX44" fmla="*/ 2901661 w 3898347"/>
              <a:gd name="connsiteY44" fmla="*/ 3882243 h 4291255"/>
              <a:gd name="connsiteX45" fmla="*/ 2782141 w 3898347"/>
              <a:gd name="connsiteY45" fmla="*/ 3932983 h 4291255"/>
              <a:gd name="connsiteX46" fmla="*/ 2749597 w 3898347"/>
              <a:gd name="connsiteY46" fmla="*/ 3956746 h 4291255"/>
              <a:gd name="connsiteX47" fmla="*/ 2730493 w 3898347"/>
              <a:gd name="connsiteY47" fmla="*/ 3955236 h 4291255"/>
              <a:gd name="connsiteX48" fmla="*/ 2707507 w 3898347"/>
              <a:gd name="connsiteY48" fmla="*/ 3947771 h 4291255"/>
              <a:gd name="connsiteX49" fmla="*/ 2701937 w 3898347"/>
              <a:gd name="connsiteY49" fmla="*/ 3950565 h 4291255"/>
              <a:gd name="connsiteX50" fmla="*/ 2679435 w 3898347"/>
              <a:gd name="connsiteY50" fmla="*/ 3949768 h 4291255"/>
              <a:gd name="connsiteX51" fmla="*/ 2667352 w 3898347"/>
              <a:gd name="connsiteY51" fmla="*/ 3942821 h 4291255"/>
              <a:gd name="connsiteX52" fmla="*/ 2657096 w 3898347"/>
              <a:gd name="connsiteY52" fmla="*/ 3953571 h 4291255"/>
              <a:gd name="connsiteX53" fmla="*/ 2655161 w 3898347"/>
              <a:gd name="connsiteY53" fmla="*/ 3962216 h 4291255"/>
              <a:gd name="connsiteX54" fmla="*/ 2638604 w 3898347"/>
              <a:gd name="connsiteY54" fmla="*/ 3955936 h 4291255"/>
              <a:gd name="connsiteX55" fmla="*/ 2626185 w 3898347"/>
              <a:gd name="connsiteY55" fmla="*/ 3962937 h 4291255"/>
              <a:gd name="connsiteX56" fmla="*/ 2614077 w 3898347"/>
              <a:gd name="connsiteY56" fmla="*/ 3955576 h 4291255"/>
              <a:gd name="connsiteX57" fmla="*/ 2609403 w 3898347"/>
              <a:gd name="connsiteY57" fmla="*/ 3956215 h 4291255"/>
              <a:gd name="connsiteX58" fmla="*/ 2597896 w 3898347"/>
              <a:gd name="connsiteY58" fmla="*/ 3958939 h 4291255"/>
              <a:gd name="connsiteX59" fmla="*/ 2578251 w 3898347"/>
              <a:gd name="connsiteY59" fmla="*/ 3965812 h 4291255"/>
              <a:gd name="connsiteX60" fmla="*/ 2571961 w 3898347"/>
              <a:gd name="connsiteY60" fmla="*/ 3966278 h 4291255"/>
              <a:gd name="connsiteX61" fmla="*/ 2559399 w 3898347"/>
              <a:gd name="connsiteY61" fmla="*/ 3979193 h 4291255"/>
              <a:gd name="connsiteX62" fmla="*/ 2533560 w 3898347"/>
              <a:gd name="connsiteY62" fmla="*/ 3988160 h 4291255"/>
              <a:gd name="connsiteX63" fmla="*/ 2515299 w 3898347"/>
              <a:gd name="connsiteY63" fmla="*/ 4016867 h 4291255"/>
              <a:gd name="connsiteX64" fmla="*/ 2513423 w 3898347"/>
              <a:gd name="connsiteY64" fmla="*/ 4018759 h 4291255"/>
              <a:gd name="connsiteX65" fmla="*/ 2482991 w 3898347"/>
              <a:gd name="connsiteY65" fmla="*/ 4012935 h 4291255"/>
              <a:gd name="connsiteX66" fmla="*/ 2446940 w 3898347"/>
              <a:gd name="connsiteY66" fmla="*/ 4021172 h 4291255"/>
              <a:gd name="connsiteX67" fmla="*/ 2404883 w 3898347"/>
              <a:gd name="connsiteY67" fmla="*/ 4024808 h 4291255"/>
              <a:gd name="connsiteX68" fmla="*/ 2373894 w 3898347"/>
              <a:gd name="connsiteY68" fmla="*/ 4023827 h 4291255"/>
              <a:gd name="connsiteX69" fmla="*/ 2297080 w 3898347"/>
              <a:gd name="connsiteY69" fmla="*/ 4040841 h 4291255"/>
              <a:gd name="connsiteX70" fmla="*/ 2170615 w 3898347"/>
              <a:gd name="connsiteY70" fmla="*/ 4077196 h 4291255"/>
              <a:gd name="connsiteX71" fmla="*/ 2143580 w 3898347"/>
              <a:gd name="connsiteY71" fmla="*/ 4083102 h 4291255"/>
              <a:gd name="connsiteX72" fmla="*/ 2119893 w 3898347"/>
              <a:gd name="connsiteY72" fmla="*/ 4080874 h 4291255"/>
              <a:gd name="connsiteX73" fmla="*/ 2114008 w 3898347"/>
              <a:gd name="connsiteY73" fmla="*/ 4073996 h 4291255"/>
              <a:gd name="connsiteX74" fmla="*/ 2099067 w 3898347"/>
              <a:gd name="connsiteY74" fmla="*/ 4076068 h 4291255"/>
              <a:gd name="connsiteX75" fmla="*/ 2095000 w 3898347"/>
              <a:gd name="connsiteY75" fmla="*/ 4075096 h 4291255"/>
              <a:gd name="connsiteX76" fmla="*/ 2071767 w 3898347"/>
              <a:gd name="connsiteY76" fmla="*/ 4071044 h 4291255"/>
              <a:gd name="connsiteX77" fmla="*/ 2024486 w 3898347"/>
              <a:gd name="connsiteY77" fmla="*/ 4100276 h 4291255"/>
              <a:gd name="connsiteX78" fmla="*/ 1964411 w 3898347"/>
              <a:gd name="connsiteY78" fmla="*/ 4105069 h 4291255"/>
              <a:gd name="connsiteX79" fmla="*/ 1739945 w 3898347"/>
              <a:gd name="connsiteY79" fmla="*/ 4171795 h 4291255"/>
              <a:gd name="connsiteX80" fmla="*/ 1610556 w 3898347"/>
              <a:gd name="connsiteY80" fmla="*/ 4167701 h 4291255"/>
              <a:gd name="connsiteX81" fmla="*/ 1553623 w 3898347"/>
              <a:gd name="connsiteY81" fmla="*/ 4236045 h 4291255"/>
              <a:gd name="connsiteX82" fmla="*/ 1538049 w 3898347"/>
              <a:gd name="connsiteY82" fmla="*/ 4291255 h 4291255"/>
              <a:gd name="connsiteX83" fmla="*/ 1530136 w 3898347"/>
              <a:gd name="connsiteY83" fmla="*/ 4227121 h 4291255"/>
              <a:gd name="connsiteX84" fmla="*/ 1508787 w 3898347"/>
              <a:gd name="connsiteY84" fmla="*/ 4234213 h 4291255"/>
              <a:gd name="connsiteX85" fmla="*/ 1488914 w 3898347"/>
              <a:gd name="connsiteY85" fmla="*/ 4241772 h 4291255"/>
              <a:gd name="connsiteX86" fmla="*/ 1488999 w 3898347"/>
              <a:gd name="connsiteY86" fmla="*/ 4251186 h 4291255"/>
              <a:gd name="connsiteX87" fmla="*/ 1475364 w 3898347"/>
              <a:gd name="connsiteY87" fmla="*/ 4248364 h 4291255"/>
              <a:gd name="connsiteX88" fmla="*/ 1457275 w 3898347"/>
              <a:gd name="connsiteY88" fmla="*/ 4252863 h 4291255"/>
              <a:gd name="connsiteX89" fmla="*/ 1448085 w 3898347"/>
              <a:gd name="connsiteY89" fmla="*/ 4248391 h 4291255"/>
              <a:gd name="connsiteX90" fmla="*/ 1315306 w 3898347"/>
              <a:gd name="connsiteY90" fmla="*/ 4237004 h 4291255"/>
              <a:gd name="connsiteX91" fmla="*/ 1272434 w 3898347"/>
              <a:gd name="connsiteY91" fmla="*/ 4244958 h 4291255"/>
              <a:gd name="connsiteX92" fmla="*/ 1231567 w 3898347"/>
              <a:gd name="connsiteY92" fmla="*/ 4219356 h 4291255"/>
              <a:gd name="connsiteX93" fmla="*/ 1216643 w 3898347"/>
              <a:gd name="connsiteY93" fmla="*/ 4229828 h 4291255"/>
              <a:gd name="connsiteX94" fmla="*/ 1214101 w 3898347"/>
              <a:gd name="connsiteY94" fmla="*/ 4231991 h 4291255"/>
              <a:gd name="connsiteX95" fmla="*/ 1203193 w 3898347"/>
              <a:gd name="connsiteY95" fmla="*/ 4232867 h 4291255"/>
              <a:gd name="connsiteX96" fmla="*/ 1201049 w 3898347"/>
              <a:gd name="connsiteY96" fmla="*/ 4242842 h 4291255"/>
              <a:gd name="connsiteX97" fmla="*/ 1185298 w 3898347"/>
              <a:gd name="connsiteY97" fmla="*/ 4251133 h 4291255"/>
              <a:gd name="connsiteX98" fmla="*/ 1164955 w 3898347"/>
              <a:gd name="connsiteY98" fmla="*/ 4250027 h 4291255"/>
              <a:gd name="connsiteX99" fmla="*/ 1067357 w 3898347"/>
              <a:gd name="connsiteY99" fmla="*/ 4233908 h 4291255"/>
              <a:gd name="connsiteX100" fmla="*/ 1009492 w 3898347"/>
              <a:gd name="connsiteY100" fmla="*/ 4230455 h 4291255"/>
              <a:gd name="connsiteX101" fmla="*/ 988345 w 3898347"/>
              <a:gd name="connsiteY101" fmla="*/ 4238880 h 4291255"/>
              <a:gd name="connsiteX102" fmla="*/ 958251 w 3898347"/>
              <a:gd name="connsiteY102" fmla="*/ 4244100 h 4291255"/>
              <a:gd name="connsiteX103" fmla="*/ 905785 w 3898347"/>
              <a:gd name="connsiteY103" fmla="*/ 4260845 h 4291255"/>
              <a:gd name="connsiteX104" fmla="*/ 837706 w 3898347"/>
              <a:gd name="connsiteY104" fmla="*/ 4245528 h 4291255"/>
              <a:gd name="connsiteX105" fmla="*/ 778474 w 3898347"/>
              <a:gd name="connsiteY105" fmla="*/ 4235526 h 4291255"/>
              <a:gd name="connsiteX106" fmla="*/ 774418 w 3898347"/>
              <a:gd name="connsiteY106" fmla="*/ 4242583 h 4291255"/>
              <a:gd name="connsiteX107" fmla="*/ 737705 w 3898347"/>
              <a:gd name="connsiteY107" fmla="*/ 4238891 h 4291255"/>
              <a:gd name="connsiteX108" fmla="*/ 627717 w 3898347"/>
              <a:gd name="connsiteY108" fmla="*/ 4207629 h 4291255"/>
              <a:gd name="connsiteX109" fmla="*/ 551044 w 3898347"/>
              <a:gd name="connsiteY109" fmla="*/ 4180627 h 4291255"/>
              <a:gd name="connsiteX110" fmla="*/ 508621 w 3898347"/>
              <a:gd name="connsiteY110" fmla="*/ 4176044 h 4291255"/>
              <a:gd name="connsiteX111" fmla="*/ 467082 w 3898347"/>
              <a:gd name="connsiteY111" fmla="*/ 4185616 h 4291255"/>
              <a:gd name="connsiteX112" fmla="*/ 437646 w 3898347"/>
              <a:gd name="connsiteY112" fmla="*/ 4212658 h 4291255"/>
              <a:gd name="connsiteX113" fmla="*/ 402271 w 3898347"/>
              <a:gd name="connsiteY113" fmla="*/ 4212774 h 4291255"/>
              <a:gd name="connsiteX114" fmla="*/ 391968 w 3898347"/>
              <a:gd name="connsiteY114" fmla="*/ 4187073 h 4291255"/>
              <a:gd name="connsiteX115" fmla="*/ 337154 w 3898347"/>
              <a:gd name="connsiteY115" fmla="*/ 4206136 h 4291255"/>
              <a:gd name="connsiteX116" fmla="*/ 298662 w 3898347"/>
              <a:gd name="connsiteY116" fmla="*/ 4211227 h 4291255"/>
              <a:gd name="connsiteX117" fmla="*/ 265740 w 3898347"/>
              <a:gd name="connsiteY117" fmla="*/ 4213623 h 4291255"/>
              <a:gd name="connsiteX118" fmla="*/ 176403 w 3898347"/>
              <a:gd name="connsiteY118" fmla="*/ 4227393 h 4291255"/>
              <a:gd name="connsiteX119" fmla="*/ 82528 w 3898347"/>
              <a:gd name="connsiteY119" fmla="*/ 4243774 h 4291255"/>
              <a:gd name="connsiteX120" fmla="*/ 19464 w 3898347"/>
              <a:gd name="connsiteY120" fmla="*/ 4256103 h 4291255"/>
              <a:gd name="connsiteX121" fmla="*/ 0 w 3898347"/>
              <a:gd name="connsiteY121" fmla="*/ 4221939 h 4291255"/>
              <a:gd name="connsiteX122" fmla="*/ 0 w 3898347"/>
              <a:gd name="connsiteY122" fmla="*/ 15850 h 4291255"/>
              <a:gd name="connsiteX123" fmla="*/ 3898347 w 3898347"/>
              <a:gd name="connsiteY123" fmla="*/ 0 h 4291255"/>
              <a:gd name="connsiteX0" fmla="*/ 3898347 w 3898347"/>
              <a:gd name="connsiteY0" fmla="*/ 0 h 4291255"/>
              <a:gd name="connsiteX1" fmla="*/ 3898347 w 3898347"/>
              <a:gd name="connsiteY1" fmla="*/ 3834445 h 4291255"/>
              <a:gd name="connsiteX2" fmla="*/ 3892314 w 3898347"/>
              <a:gd name="connsiteY2" fmla="*/ 3832951 h 4291255"/>
              <a:gd name="connsiteX3" fmla="*/ 3851953 w 3898347"/>
              <a:gd name="connsiteY3" fmla="*/ 3802983 h 4291255"/>
              <a:gd name="connsiteX4" fmla="*/ 3836418 w 3898347"/>
              <a:gd name="connsiteY4" fmla="*/ 3811513 h 4291255"/>
              <a:gd name="connsiteX5" fmla="*/ 3833758 w 3898347"/>
              <a:gd name="connsiteY5" fmla="*/ 3813341 h 4291255"/>
              <a:gd name="connsiteX6" fmla="*/ 3822673 w 3898347"/>
              <a:gd name="connsiteY6" fmla="*/ 3812913 h 4291255"/>
              <a:gd name="connsiteX7" fmla="*/ 3820104 w 3898347"/>
              <a:gd name="connsiteY7" fmla="*/ 3822466 h 4291255"/>
              <a:gd name="connsiteX8" fmla="*/ 3803816 w 3898347"/>
              <a:gd name="connsiteY8" fmla="*/ 3828757 h 4291255"/>
              <a:gd name="connsiteX9" fmla="*/ 3729936 w 3898347"/>
              <a:gd name="connsiteY9" fmla="*/ 3815386 h 4291255"/>
              <a:gd name="connsiteX10" fmla="*/ 3726018 w 3898347"/>
              <a:gd name="connsiteY10" fmla="*/ 3815100 h 4291255"/>
              <a:gd name="connsiteX11" fmla="*/ 3725413 w 3898347"/>
              <a:gd name="connsiteY11" fmla="*/ 3814615 h 4291255"/>
              <a:gd name="connsiteX12" fmla="*/ 3713801 w 3898347"/>
              <a:gd name="connsiteY12" fmla="*/ 3811018 h 4291255"/>
              <a:gd name="connsiteX13" fmla="*/ 3709087 w 3898347"/>
              <a:gd name="connsiteY13" fmla="*/ 3813195 h 4291255"/>
              <a:gd name="connsiteX14" fmla="*/ 3698038 w 3898347"/>
              <a:gd name="connsiteY14" fmla="*/ 3806182 h 4291255"/>
              <a:gd name="connsiteX15" fmla="*/ 3662227 w 3898347"/>
              <a:gd name="connsiteY15" fmla="*/ 3807761 h 4291255"/>
              <a:gd name="connsiteX16" fmla="*/ 3659872 w 3898347"/>
              <a:gd name="connsiteY16" fmla="*/ 3805524 h 4291255"/>
              <a:gd name="connsiteX17" fmla="*/ 3643454 w 3898347"/>
              <a:gd name="connsiteY17" fmla="*/ 3794831 h 4291255"/>
              <a:gd name="connsiteX18" fmla="*/ 3624789 w 3898347"/>
              <a:gd name="connsiteY18" fmla="*/ 3803185 h 4291255"/>
              <a:gd name="connsiteX19" fmla="*/ 3602327 w 3898347"/>
              <a:gd name="connsiteY19" fmla="*/ 3794616 h 4291255"/>
              <a:gd name="connsiteX20" fmla="*/ 3596645 w 3898347"/>
              <a:gd name="connsiteY20" fmla="*/ 3797108 h 4291255"/>
              <a:gd name="connsiteX21" fmla="*/ 3574144 w 3898347"/>
              <a:gd name="connsiteY21" fmla="*/ 3795108 h 4291255"/>
              <a:gd name="connsiteX22" fmla="*/ 3562310 w 3898347"/>
              <a:gd name="connsiteY22" fmla="*/ 3787534 h 4291255"/>
              <a:gd name="connsiteX23" fmla="*/ 3551635 w 3898347"/>
              <a:gd name="connsiteY23" fmla="*/ 3797705 h 4291255"/>
              <a:gd name="connsiteX24" fmla="*/ 3542668 w 3898347"/>
              <a:gd name="connsiteY24" fmla="*/ 3803283 h 4291255"/>
              <a:gd name="connsiteX25" fmla="*/ 3533033 w 3898347"/>
              <a:gd name="connsiteY25" fmla="*/ 3799071 h 4291255"/>
              <a:gd name="connsiteX26" fmla="*/ 3521726 w 3898347"/>
              <a:gd name="connsiteY26" fmla="*/ 3804691 h 4291255"/>
              <a:gd name="connsiteX27" fmla="*/ 3520080 w 3898347"/>
              <a:gd name="connsiteY27" fmla="*/ 3805210 h 4291255"/>
              <a:gd name="connsiteX28" fmla="*/ 3508491 w 3898347"/>
              <a:gd name="connsiteY28" fmla="*/ 3797398 h 4291255"/>
              <a:gd name="connsiteX29" fmla="*/ 3503787 w 3898347"/>
              <a:gd name="connsiteY29" fmla="*/ 3797787 h 4291255"/>
              <a:gd name="connsiteX30" fmla="*/ 3492165 w 3898347"/>
              <a:gd name="connsiteY30" fmla="*/ 3799887 h 4291255"/>
              <a:gd name="connsiteX31" fmla="*/ 3472233 w 3898347"/>
              <a:gd name="connsiteY31" fmla="*/ 3805682 h 4291255"/>
              <a:gd name="connsiteX32" fmla="*/ 3465921 w 3898347"/>
              <a:gd name="connsiteY32" fmla="*/ 3805814 h 4291255"/>
              <a:gd name="connsiteX33" fmla="*/ 3455541 w 3898347"/>
              <a:gd name="connsiteY33" fmla="*/ 3815505 h 4291255"/>
              <a:gd name="connsiteX34" fmla="*/ 3429027 w 3898347"/>
              <a:gd name="connsiteY34" fmla="*/ 3816906 h 4291255"/>
              <a:gd name="connsiteX35" fmla="*/ 3369507 w 3898347"/>
              <a:gd name="connsiteY35" fmla="*/ 3825563 h 4291255"/>
              <a:gd name="connsiteX36" fmla="*/ 3324491 w 3898347"/>
              <a:gd name="connsiteY36" fmla="*/ 3832006 h 4291255"/>
              <a:gd name="connsiteX37" fmla="*/ 3244235 w 3898347"/>
              <a:gd name="connsiteY37" fmla="*/ 3834376 h 4291255"/>
              <a:gd name="connsiteX38" fmla="*/ 3226507 w 3898347"/>
              <a:gd name="connsiteY38" fmla="*/ 3820131 h 4291255"/>
              <a:gd name="connsiteX39" fmla="*/ 3191688 w 3898347"/>
              <a:gd name="connsiteY39" fmla="*/ 3837359 h 4291255"/>
              <a:gd name="connsiteX40" fmla="*/ 3153779 w 3898347"/>
              <a:gd name="connsiteY40" fmla="*/ 3848439 h 4291255"/>
              <a:gd name="connsiteX41" fmla="*/ 3090188 w 3898347"/>
              <a:gd name="connsiteY41" fmla="*/ 3855036 h 4291255"/>
              <a:gd name="connsiteX42" fmla="*/ 3031422 w 3898347"/>
              <a:gd name="connsiteY42" fmla="*/ 3858298 h 4291255"/>
              <a:gd name="connsiteX43" fmla="*/ 2996288 w 3898347"/>
              <a:gd name="connsiteY43" fmla="*/ 3860020 h 4291255"/>
              <a:gd name="connsiteX44" fmla="*/ 2901661 w 3898347"/>
              <a:gd name="connsiteY44" fmla="*/ 3882243 h 4291255"/>
              <a:gd name="connsiteX45" fmla="*/ 2782141 w 3898347"/>
              <a:gd name="connsiteY45" fmla="*/ 3932983 h 4291255"/>
              <a:gd name="connsiteX46" fmla="*/ 2749597 w 3898347"/>
              <a:gd name="connsiteY46" fmla="*/ 3956746 h 4291255"/>
              <a:gd name="connsiteX47" fmla="*/ 2730493 w 3898347"/>
              <a:gd name="connsiteY47" fmla="*/ 3955236 h 4291255"/>
              <a:gd name="connsiteX48" fmla="*/ 2707507 w 3898347"/>
              <a:gd name="connsiteY48" fmla="*/ 3947771 h 4291255"/>
              <a:gd name="connsiteX49" fmla="*/ 2701937 w 3898347"/>
              <a:gd name="connsiteY49" fmla="*/ 3950565 h 4291255"/>
              <a:gd name="connsiteX50" fmla="*/ 2679435 w 3898347"/>
              <a:gd name="connsiteY50" fmla="*/ 3949768 h 4291255"/>
              <a:gd name="connsiteX51" fmla="*/ 2667352 w 3898347"/>
              <a:gd name="connsiteY51" fmla="*/ 3942821 h 4291255"/>
              <a:gd name="connsiteX52" fmla="*/ 2657096 w 3898347"/>
              <a:gd name="connsiteY52" fmla="*/ 3953571 h 4291255"/>
              <a:gd name="connsiteX53" fmla="*/ 2655161 w 3898347"/>
              <a:gd name="connsiteY53" fmla="*/ 3962216 h 4291255"/>
              <a:gd name="connsiteX54" fmla="*/ 2638604 w 3898347"/>
              <a:gd name="connsiteY54" fmla="*/ 3955936 h 4291255"/>
              <a:gd name="connsiteX55" fmla="*/ 2626185 w 3898347"/>
              <a:gd name="connsiteY55" fmla="*/ 3962937 h 4291255"/>
              <a:gd name="connsiteX56" fmla="*/ 2614077 w 3898347"/>
              <a:gd name="connsiteY56" fmla="*/ 3955576 h 4291255"/>
              <a:gd name="connsiteX57" fmla="*/ 2609403 w 3898347"/>
              <a:gd name="connsiteY57" fmla="*/ 3956215 h 4291255"/>
              <a:gd name="connsiteX58" fmla="*/ 2597896 w 3898347"/>
              <a:gd name="connsiteY58" fmla="*/ 3958939 h 4291255"/>
              <a:gd name="connsiteX59" fmla="*/ 2578251 w 3898347"/>
              <a:gd name="connsiteY59" fmla="*/ 3965812 h 4291255"/>
              <a:gd name="connsiteX60" fmla="*/ 2571961 w 3898347"/>
              <a:gd name="connsiteY60" fmla="*/ 3966278 h 4291255"/>
              <a:gd name="connsiteX61" fmla="*/ 2559399 w 3898347"/>
              <a:gd name="connsiteY61" fmla="*/ 3979193 h 4291255"/>
              <a:gd name="connsiteX62" fmla="*/ 2533560 w 3898347"/>
              <a:gd name="connsiteY62" fmla="*/ 3988160 h 4291255"/>
              <a:gd name="connsiteX63" fmla="*/ 2515299 w 3898347"/>
              <a:gd name="connsiteY63" fmla="*/ 4016867 h 4291255"/>
              <a:gd name="connsiteX64" fmla="*/ 2513423 w 3898347"/>
              <a:gd name="connsiteY64" fmla="*/ 4018759 h 4291255"/>
              <a:gd name="connsiteX65" fmla="*/ 2482991 w 3898347"/>
              <a:gd name="connsiteY65" fmla="*/ 4012935 h 4291255"/>
              <a:gd name="connsiteX66" fmla="*/ 2446940 w 3898347"/>
              <a:gd name="connsiteY66" fmla="*/ 4021172 h 4291255"/>
              <a:gd name="connsiteX67" fmla="*/ 2404883 w 3898347"/>
              <a:gd name="connsiteY67" fmla="*/ 4024808 h 4291255"/>
              <a:gd name="connsiteX68" fmla="*/ 2373894 w 3898347"/>
              <a:gd name="connsiteY68" fmla="*/ 4023827 h 4291255"/>
              <a:gd name="connsiteX69" fmla="*/ 2297080 w 3898347"/>
              <a:gd name="connsiteY69" fmla="*/ 4040841 h 4291255"/>
              <a:gd name="connsiteX70" fmla="*/ 2170615 w 3898347"/>
              <a:gd name="connsiteY70" fmla="*/ 4077196 h 4291255"/>
              <a:gd name="connsiteX71" fmla="*/ 2143580 w 3898347"/>
              <a:gd name="connsiteY71" fmla="*/ 4083102 h 4291255"/>
              <a:gd name="connsiteX72" fmla="*/ 2119893 w 3898347"/>
              <a:gd name="connsiteY72" fmla="*/ 4080874 h 4291255"/>
              <a:gd name="connsiteX73" fmla="*/ 2114008 w 3898347"/>
              <a:gd name="connsiteY73" fmla="*/ 4073996 h 4291255"/>
              <a:gd name="connsiteX74" fmla="*/ 2099067 w 3898347"/>
              <a:gd name="connsiteY74" fmla="*/ 4076068 h 4291255"/>
              <a:gd name="connsiteX75" fmla="*/ 2095000 w 3898347"/>
              <a:gd name="connsiteY75" fmla="*/ 4075096 h 4291255"/>
              <a:gd name="connsiteX76" fmla="*/ 2071767 w 3898347"/>
              <a:gd name="connsiteY76" fmla="*/ 4071044 h 4291255"/>
              <a:gd name="connsiteX77" fmla="*/ 2024486 w 3898347"/>
              <a:gd name="connsiteY77" fmla="*/ 4100276 h 4291255"/>
              <a:gd name="connsiteX78" fmla="*/ 1964411 w 3898347"/>
              <a:gd name="connsiteY78" fmla="*/ 4105069 h 4291255"/>
              <a:gd name="connsiteX79" fmla="*/ 1739945 w 3898347"/>
              <a:gd name="connsiteY79" fmla="*/ 4171795 h 4291255"/>
              <a:gd name="connsiteX80" fmla="*/ 1610556 w 3898347"/>
              <a:gd name="connsiteY80" fmla="*/ 4167701 h 4291255"/>
              <a:gd name="connsiteX81" fmla="*/ 1564215 w 3898347"/>
              <a:gd name="connsiteY81" fmla="*/ 4190149 h 4291255"/>
              <a:gd name="connsiteX82" fmla="*/ 1538049 w 3898347"/>
              <a:gd name="connsiteY82" fmla="*/ 4291255 h 4291255"/>
              <a:gd name="connsiteX83" fmla="*/ 1530136 w 3898347"/>
              <a:gd name="connsiteY83" fmla="*/ 4227121 h 4291255"/>
              <a:gd name="connsiteX84" fmla="*/ 1508787 w 3898347"/>
              <a:gd name="connsiteY84" fmla="*/ 4234213 h 4291255"/>
              <a:gd name="connsiteX85" fmla="*/ 1488914 w 3898347"/>
              <a:gd name="connsiteY85" fmla="*/ 4241772 h 4291255"/>
              <a:gd name="connsiteX86" fmla="*/ 1488999 w 3898347"/>
              <a:gd name="connsiteY86" fmla="*/ 4251186 h 4291255"/>
              <a:gd name="connsiteX87" fmla="*/ 1475364 w 3898347"/>
              <a:gd name="connsiteY87" fmla="*/ 4248364 h 4291255"/>
              <a:gd name="connsiteX88" fmla="*/ 1457275 w 3898347"/>
              <a:gd name="connsiteY88" fmla="*/ 4252863 h 4291255"/>
              <a:gd name="connsiteX89" fmla="*/ 1448085 w 3898347"/>
              <a:gd name="connsiteY89" fmla="*/ 4248391 h 4291255"/>
              <a:gd name="connsiteX90" fmla="*/ 1315306 w 3898347"/>
              <a:gd name="connsiteY90" fmla="*/ 4237004 h 4291255"/>
              <a:gd name="connsiteX91" fmla="*/ 1272434 w 3898347"/>
              <a:gd name="connsiteY91" fmla="*/ 4244958 h 4291255"/>
              <a:gd name="connsiteX92" fmla="*/ 1231567 w 3898347"/>
              <a:gd name="connsiteY92" fmla="*/ 4219356 h 4291255"/>
              <a:gd name="connsiteX93" fmla="*/ 1216643 w 3898347"/>
              <a:gd name="connsiteY93" fmla="*/ 4229828 h 4291255"/>
              <a:gd name="connsiteX94" fmla="*/ 1214101 w 3898347"/>
              <a:gd name="connsiteY94" fmla="*/ 4231991 h 4291255"/>
              <a:gd name="connsiteX95" fmla="*/ 1203193 w 3898347"/>
              <a:gd name="connsiteY95" fmla="*/ 4232867 h 4291255"/>
              <a:gd name="connsiteX96" fmla="*/ 1201049 w 3898347"/>
              <a:gd name="connsiteY96" fmla="*/ 4242842 h 4291255"/>
              <a:gd name="connsiteX97" fmla="*/ 1185298 w 3898347"/>
              <a:gd name="connsiteY97" fmla="*/ 4251133 h 4291255"/>
              <a:gd name="connsiteX98" fmla="*/ 1164955 w 3898347"/>
              <a:gd name="connsiteY98" fmla="*/ 4250027 h 4291255"/>
              <a:gd name="connsiteX99" fmla="*/ 1067357 w 3898347"/>
              <a:gd name="connsiteY99" fmla="*/ 4233908 h 4291255"/>
              <a:gd name="connsiteX100" fmla="*/ 1009492 w 3898347"/>
              <a:gd name="connsiteY100" fmla="*/ 4230455 h 4291255"/>
              <a:gd name="connsiteX101" fmla="*/ 988345 w 3898347"/>
              <a:gd name="connsiteY101" fmla="*/ 4238880 h 4291255"/>
              <a:gd name="connsiteX102" fmla="*/ 958251 w 3898347"/>
              <a:gd name="connsiteY102" fmla="*/ 4244100 h 4291255"/>
              <a:gd name="connsiteX103" fmla="*/ 905785 w 3898347"/>
              <a:gd name="connsiteY103" fmla="*/ 4260845 h 4291255"/>
              <a:gd name="connsiteX104" fmla="*/ 837706 w 3898347"/>
              <a:gd name="connsiteY104" fmla="*/ 4245528 h 4291255"/>
              <a:gd name="connsiteX105" fmla="*/ 778474 w 3898347"/>
              <a:gd name="connsiteY105" fmla="*/ 4235526 h 4291255"/>
              <a:gd name="connsiteX106" fmla="*/ 774418 w 3898347"/>
              <a:gd name="connsiteY106" fmla="*/ 4242583 h 4291255"/>
              <a:gd name="connsiteX107" fmla="*/ 737705 w 3898347"/>
              <a:gd name="connsiteY107" fmla="*/ 4238891 h 4291255"/>
              <a:gd name="connsiteX108" fmla="*/ 627717 w 3898347"/>
              <a:gd name="connsiteY108" fmla="*/ 4207629 h 4291255"/>
              <a:gd name="connsiteX109" fmla="*/ 551044 w 3898347"/>
              <a:gd name="connsiteY109" fmla="*/ 4180627 h 4291255"/>
              <a:gd name="connsiteX110" fmla="*/ 508621 w 3898347"/>
              <a:gd name="connsiteY110" fmla="*/ 4176044 h 4291255"/>
              <a:gd name="connsiteX111" fmla="*/ 467082 w 3898347"/>
              <a:gd name="connsiteY111" fmla="*/ 4185616 h 4291255"/>
              <a:gd name="connsiteX112" fmla="*/ 437646 w 3898347"/>
              <a:gd name="connsiteY112" fmla="*/ 4212658 h 4291255"/>
              <a:gd name="connsiteX113" fmla="*/ 402271 w 3898347"/>
              <a:gd name="connsiteY113" fmla="*/ 4212774 h 4291255"/>
              <a:gd name="connsiteX114" fmla="*/ 391968 w 3898347"/>
              <a:gd name="connsiteY114" fmla="*/ 4187073 h 4291255"/>
              <a:gd name="connsiteX115" fmla="*/ 337154 w 3898347"/>
              <a:gd name="connsiteY115" fmla="*/ 4206136 h 4291255"/>
              <a:gd name="connsiteX116" fmla="*/ 298662 w 3898347"/>
              <a:gd name="connsiteY116" fmla="*/ 4211227 h 4291255"/>
              <a:gd name="connsiteX117" fmla="*/ 265740 w 3898347"/>
              <a:gd name="connsiteY117" fmla="*/ 4213623 h 4291255"/>
              <a:gd name="connsiteX118" fmla="*/ 176403 w 3898347"/>
              <a:gd name="connsiteY118" fmla="*/ 4227393 h 4291255"/>
              <a:gd name="connsiteX119" fmla="*/ 82528 w 3898347"/>
              <a:gd name="connsiteY119" fmla="*/ 4243774 h 4291255"/>
              <a:gd name="connsiteX120" fmla="*/ 19464 w 3898347"/>
              <a:gd name="connsiteY120" fmla="*/ 4256103 h 4291255"/>
              <a:gd name="connsiteX121" fmla="*/ 0 w 3898347"/>
              <a:gd name="connsiteY121" fmla="*/ 4221939 h 4291255"/>
              <a:gd name="connsiteX122" fmla="*/ 0 w 3898347"/>
              <a:gd name="connsiteY122" fmla="*/ 15850 h 4291255"/>
              <a:gd name="connsiteX123" fmla="*/ 3898347 w 3898347"/>
              <a:gd name="connsiteY123" fmla="*/ 0 h 4291255"/>
              <a:gd name="connsiteX0" fmla="*/ 3898347 w 3898347"/>
              <a:gd name="connsiteY0" fmla="*/ 0 h 4291255"/>
              <a:gd name="connsiteX1" fmla="*/ 3898347 w 3898347"/>
              <a:gd name="connsiteY1" fmla="*/ 3834445 h 4291255"/>
              <a:gd name="connsiteX2" fmla="*/ 3892314 w 3898347"/>
              <a:gd name="connsiteY2" fmla="*/ 3832951 h 4291255"/>
              <a:gd name="connsiteX3" fmla="*/ 3851953 w 3898347"/>
              <a:gd name="connsiteY3" fmla="*/ 3802983 h 4291255"/>
              <a:gd name="connsiteX4" fmla="*/ 3836418 w 3898347"/>
              <a:gd name="connsiteY4" fmla="*/ 3811513 h 4291255"/>
              <a:gd name="connsiteX5" fmla="*/ 3833758 w 3898347"/>
              <a:gd name="connsiteY5" fmla="*/ 3813341 h 4291255"/>
              <a:gd name="connsiteX6" fmla="*/ 3822673 w 3898347"/>
              <a:gd name="connsiteY6" fmla="*/ 3812913 h 4291255"/>
              <a:gd name="connsiteX7" fmla="*/ 3820104 w 3898347"/>
              <a:gd name="connsiteY7" fmla="*/ 3822466 h 4291255"/>
              <a:gd name="connsiteX8" fmla="*/ 3803816 w 3898347"/>
              <a:gd name="connsiteY8" fmla="*/ 3828757 h 4291255"/>
              <a:gd name="connsiteX9" fmla="*/ 3729936 w 3898347"/>
              <a:gd name="connsiteY9" fmla="*/ 3815386 h 4291255"/>
              <a:gd name="connsiteX10" fmla="*/ 3726018 w 3898347"/>
              <a:gd name="connsiteY10" fmla="*/ 3815100 h 4291255"/>
              <a:gd name="connsiteX11" fmla="*/ 3725413 w 3898347"/>
              <a:gd name="connsiteY11" fmla="*/ 3814615 h 4291255"/>
              <a:gd name="connsiteX12" fmla="*/ 3713801 w 3898347"/>
              <a:gd name="connsiteY12" fmla="*/ 3811018 h 4291255"/>
              <a:gd name="connsiteX13" fmla="*/ 3709087 w 3898347"/>
              <a:gd name="connsiteY13" fmla="*/ 3813195 h 4291255"/>
              <a:gd name="connsiteX14" fmla="*/ 3698038 w 3898347"/>
              <a:gd name="connsiteY14" fmla="*/ 3806182 h 4291255"/>
              <a:gd name="connsiteX15" fmla="*/ 3662227 w 3898347"/>
              <a:gd name="connsiteY15" fmla="*/ 3807761 h 4291255"/>
              <a:gd name="connsiteX16" fmla="*/ 3659872 w 3898347"/>
              <a:gd name="connsiteY16" fmla="*/ 3805524 h 4291255"/>
              <a:gd name="connsiteX17" fmla="*/ 3643454 w 3898347"/>
              <a:gd name="connsiteY17" fmla="*/ 3794831 h 4291255"/>
              <a:gd name="connsiteX18" fmla="*/ 3624789 w 3898347"/>
              <a:gd name="connsiteY18" fmla="*/ 3803185 h 4291255"/>
              <a:gd name="connsiteX19" fmla="*/ 3602327 w 3898347"/>
              <a:gd name="connsiteY19" fmla="*/ 3794616 h 4291255"/>
              <a:gd name="connsiteX20" fmla="*/ 3596645 w 3898347"/>
              <a:gd name="connsiteY20" fmla="*/ 3797108 h 4291255"/>
              <a:gd name="connsiteX21" fmla="*/ 3574144 w 3898347"/>
              <a:gd name="connsiteY21" fmla="*/ 3795108 h 4291255"/>
              <a:gd name="connsiteX22" fmla="*/ 3562310 w 3898347"/>
              <a:gd name="connsiteY22" fmla="*/ 3787534 h 4291255"/>
              <a:gd name="connsiteX23" fmla="*/ 3551635 w 3898347"/>
              <a:gd name="connsiteY23" fmla="*/ 3797705 h 4291255"/>
              <a:gd name="connsiteX24" fmla="*/ 3542668 w 3898347"/>
              <a:gd name="connsiteY24" fmla="*/ 3803283 h 4291255"/>
              <a:gd name="connsiteX25" fmla="*/ 3533033 w 3898347"/>
              <a:gd name="connsiteY25" fmla="*/ 3799071 h 4291255"/>
              <a:gd name="connsiteX26" fmla="*/ 3521726 w 3898347"/>
              <a:gd name="connsiteY26" fmla="*/ 3804691 h 4291255"/>
              <a:gd name="connsiteX27" fmla="*/ 3520080 w 3898347"/>
              <a:gd name="connsiteY27" fmla="*/ 3805210 h 4291255"/>
              <a:gd name="connsiteX28" fmla="*/ 3508491 w 3898347"/>
              <a:gd name="connsiteY28" fmla="*/ 3797398 h 4291255"/>
              <a:gd name="connsiteX29" fmla="*/ 3503787 w 3898347"/>
              <a:gd name="connsiteY29" fmla="*/ 3797787 h 4291255"/>
              <a:gd name="connsiteX30" fmla="*/ 3492165 w 3898347"/>
              <a:gd name="connsiteY30" fmla="*/ 3799887 h 4291255"/>
              <a:gd name="connsiteX31" fmla="*/ 3472233 w 3898347"/>
              <a:gd name="connsiteY31" fmla="*/ 3805682 h 4291255"/>
              <a:gd name="connsiteX32" fmla="*/ 3465921 w 3898347"/>
              <a:gd name="connsiteY32" fmla="*/ 3805814 h 4291255"/>
              <a:gd name="connsiteX33" fmla="*/ 3455541 w 3898347"/>
              <a:gd name="connsiteY33" fmla="*/ 3815505 h 4291255"/>
              <a:gd name="connsiteX34" fmla="*/ 3429027 w 3898347"/>
              <a:gd name="connsiteY34" fmla="*/ 3816906 h 4291255"/>
              <a:gd name="connsiteX35" fmla="*/ 3369507 w 3898347"/>
              <a:gd name="connsiteY35" fmla="*/ 3825563 h 4291255"/>
              <a:gd name="connsiteX36" fmla="*/ 3324491 w 3898347"/>
              <a:gd name="connsiteY36" fmla="*/ 3832006 h 4291255"/>
              <a:gd name="connsiteX37" fmla="*/ 3244235 w 3898347"/>
              <a:gd name="connsiteY37" fmla="*/ 3834376 h 4291255"/>
              <a:gd name="connsiteX38" fmla="*/ 3226507 w 3898347"/>
              <a:gd name="connsiteY38" fmla="*/ 3820131 h 4291255"/>
              <a:gd name="connsiteX39" fmla="*/ 3191688 w 3898347"/>
              <a:gd name="connsiteY39" fmla="*/ 3837359 h 4291255"/>
              <a:gd name="connsiteX40" fmla="*/ 3153779 w 3898347"/>
              <a:gd name="connsiteY40" fmla="*/ 3848439 h 4291255"/>
              <a:gd name="connsiteX41" fmla="*/ 3090188 w 3898347"/>
              <a:gd name="connsiteY41" fmla="*/ 3855036 h 4291255"/>
              <a:gd name="connsiteX42" fmla="*/ 3031422 w 3898347"/>
              <a:gd name="connsiteY42" fmla="*/ 3858298 h 4291255"/>
              <a:gd name="connsiteX43" fmla="*/ 2996288 w 3898347"/>
              <a:gd name="connsiteY43" fmla="*/ 3860020 h 4291255"/>
              <a:gd name="connsiteX44" fmla="*/ 2901661 w 3898347"/>
              <a:gd name="connsiteY44" fmla="*/ 3882243 h 4291255"/>
              <a:gd name="connsiteX45" fmla="*/ 2782141 w 3898347"/>
              <a:gd name="connsiteY45" fmla="*/ 3932983 h 4291255"/>
              <a:gd name="connsiteX46" fmla="*/ 2749597 w 3898347"/>
              <a:gd name="connsiteY46" fmla="*/ 3956746 h 4291255"/>
              <a:gd name="connsiteX47" fmla="*/ 2730493 w 3898347"/>
              <a:gd name="connsiteY47" fmla="*/ 3955236 h 4291255"/>
              <a:gd name="connsiteX48" fmla="*/ 2707507 w 3898347"/>
              <a:gd name="connsiteY48" fmla="*/ 3947771 h 4291255"/>
              <a:gd name="connsiteX49" fmla="*/ 2701937 w 3898347"/>
              <a:gd name="connsiteY49" fmla="*/ 3950565 h 4291255"/>
              <a:gd name="connsiteX50" fmla="*/ 2679435 w 3898347"/>
              <a:gd name="connsiteY50" fmla="*/ 3949768 h 4291255"/>
              <a:gd name="connsiteX51" fmla="*/ 2667352 w 3898347"/>
              <a:gd name="connsiteY51" fmla="*/ 3942821 h 4291255"/>
              <a:gd name="connsiteX52" fmla="*/ 2657096 w 3898347"/>
              <a:gd name="connsiteY52" fmla="*/ 3953571 h 4291255"/>
              <a:gd name="connsiteX53" fmla="*/ 2655161 w 3898347"/>
              <a:gd name="connsiteY53" fmla="*/ 3962216 h 4291255"/>
              <a:gd name="connsiteX54" fmla="*/ 2638604 w 3898347"/>
              <a:gd name="connsiteY54" fmla="*/ 3955936 h 4291255"/>
              <a:gd name="connsiteX55" fmla="*/ 2626185 w 3898347"/>
              <a:gd name="connsiteY55" fmla="*/ 3962937 h 4291255"/>
              <a:gd name="connsiteX56" fmla="*/ 2614077 w 3898347"/>
              <a:gd name="connsiteY56" fmla="*/ 3955576 h 4291255"/>
              <a:gd name="connsiteX57" fmla="*/ 2609403 w 3898347"/>
              <a:gd name="connsiteY57" fmla="*/ 3956215 h 4291255"/>
              <a:gd name="connsiteX58" fmla="*/ 2597896 w 3898347"/>
              <a:gd name="connsiteY58" fmla="*/ 3958939 h 4291255"/>
              <a:gd name="connsiteX59" fmla="*/ 2578251 w 3898347"/>
              <a:gd name="connsiteY59" fmla="*/ 3965812 h 4291255"/>
              <a:gd name="connsiteX60" fmla="*/ 2571961 w 3898347"/>
              <a:gd name="connsiteY60" fmla="*/ 3966278 h 4291255"/>
              <a:gd name="connsiteX61" fmla="*/ 2559399 w 3898347"/>
              <a:gd name="connsiteY61" fmla="*/ 3979193 h 4291255"/>
              <a:gd name="connsiteX62" fmla="*/ 2533560 w 3898347"/>
              <a:gd name="connsiteY62" fmla="*/ 3988160 h 4291255"/>
              <a:gd name="connsiteX63" fmla="*/ 2515299 w 3898347"/>
              <a:gd name="connsiteY63" fmla="*/ 4016867 h 4291255"/>
              <a:gd name="connsiteX64" fmla="*/ 2513423 w 3898347"/>
              <a:gd name="connsiteY64" fmla="*/ 4018759 h 4291255"/>
              <a:gd name="connsiteX65" fmla="*/ 2482991 w 3898347"/>
              <a:gd name="connsiteY65" fmla="*/ 4012935 h 4291255"/>
              <a:gd name="connsiteX66" fmla="*/ 2446940 w 3898347"/>
              <a:gd name="connsiteY66" fmla="*/ 4021172 h 4291255"/>
              <a:gd name="connsiteX67" fmla="*/ 2404883 w 3898347"/>
              <a:gd name="connsiteY67" fmla="*/ 4024808 h 4291255"/>
              <a:gd name="connsiteX68" fmla="*/ 2373894 w 3898347"/>
              <a:gd name="connsiteY68" fmla="*/ 4023827 h 4291255"/>
              <a:gd name="connsiteX69" fmla="*/ 2297080 w 3898347"/>
              <a:gd name="connsiteY69" fmla="*/ 4040841 h 4291255"/>
              <a:gd name="connsiteX70" fmla="*/ 2170615 w 3898347"/>
              <a:gd name="connsiteY70" fmla="*/ 4077196 h 4291255"/>
              <a:gd name="connsiteX71" fmla="*/ 2143580 w 3898347"/>
              <a:gd name="connsiteY71" fmla="*/ 4083102 h 4291255"/>
              <a:gd name="connsiteX72" fmla="*/ 2119893 w 3898347"/>
              <a:gd name="connsiteY72" fmla="*/ 4080874 h 4291255"/>
              <a:gd name="connsiteX73" fmla="*/ 2114008 w 3898347"/>
              <a:gd name="connsiteY73" fmla="*/ 4073996 h 4291255"/>
              <a:gd name="connsiteX74" fmla="*/ 2099067 w 3898347"/>
              <a:gd name="connsiteY74" fmla="*/ 4076068 h 4291255"/>
              <a:gd name="connsiteX75" fmla="*/ 2095000 w 3898347"/>
              <a:gd name="connsiteY75" fmla="*/ 4075096 h 4291255"/>
              <a:gd name="connsiteX76" fmla="*/ 2071767 w 3898347"/>
              <a:gd name="connsiteY76" fmla="*/ 4071044 h 4291255"/>
              <a:gd name="connsiteX77" fmla="*/ 2024486 w 3898347"/>
              <a:gd name="connsiteY77" fmla="*/ 4100276 h 4291255"/>
              <a:gd name="connsiteX78" fmla="*/ 1964411 w 3898347"/>
              <a:gd name="connsiteY78" fmla="*/ 4105069 h 4291255"/>
              <a:gd name="connsiteX79" fmla="*/ 1739945 w 3898347"/>
              <a:gd name="connsiteY79" fmla="*/ 4171795 h 4291255"/>
              <a:gd name="connsiteX80" fmla="*/ 1642330 w 3898347"/>
              <a:gd name="connsiteY80" fmla="*/ 4174762 h 4291255"/>
              <a:gd name="connsiteX81" fmla="*/ 1564215 w 3898347"/>
              <a:gd name="connsiteY81" fmla="*/ 4190149 h 4291255"/>
              <a:gd name="connsiteX82" fmla="*/ 1538049 w 3898347"/>
              <a:gd name="connsiteY82" fmla="*/ 4291255 h 4291255"/>
              <a:gd name="connsiteX83" fmla="*/ 1530136 w 3898347"/>
              <a:gd name="connsiteY83" fmla="*/ 4227121 h 4291255"/>
              <a:gd name="connsiteX84" fmla="*/ 1508787 w 3898347"/>
              <a:gd name="connsiteY84" fmla="*/ 4234213 h 4291255"/>
              <a:gd name="connsiteX85" fmla="*/ 1488914 w 3898347"/>
              <a:gd name="connsiteY85" fmla="*/ 4241772 h 4291255"/>
              <a:gd name="connsiteX86" fmla="*/ 1488999 w 3898347"/>
              <a:gd name="connsiteY86" fmla="*/ 4251186 h 4291255"/>
              <a:gd name="connsiteX87" fmla="*/ 1475364 w 3898347"/>
              <a:gd name="connsiteY87" fmla="*/ 4248364 h 4291255"/>
              <a:gd name="connsiteX88" fmla="*/ 1457275 w 3898347"/>
              <a:gd name="connsiteY88" fmla="*/ 4252863 h 4291255"/>
              <a:gd name="connsiteX89" fmla="*/ 1448085 w 3898347"/>
              <a:gd name="connsiteY89" fmla="*/ 4248391 h 4291255"/>
              <a:gd name="connsiteX90" fmla="*/ 1315306 w 3898347"/>
              <a:gd name="connsiteY90" fmla="*/ 4237004 h 4291255"/>
              <a:gd name="connsiteX91" fmla="*/ 1272434 w 3898347"/>
              <a:gd name="connsiteY91" fmla="*/ 4244958 h 4291255"/>
              <a:gd name="connsiteX92" fmla="*/ 1231567 w 3898347"/>
              <a:gd name="connsiteY92" fmla="*/ 4219356 h 4291255"/>
              <a:gd name="connsiteX93" fmla="*/ 1216643 w 3898347"/>
              <a:gd name="connsiteY93" fmla="*/ 4229828 h 4291255"/>
              <a:gd name="connsiteX94" fmla="*/ 1214101 w 3898347"/>
              <a:gd name="connsiteY94" fmla="*/ 4231991 h 4291255"/>
              <a:gd name="connsiteX95" fmla="*/ 1203193 w 3898347"/>
              <a:gd name="connsiteY95" fmla="*/ 4232867 h 4291255"/>
              <a:gd name="connsiteX96" fmla="*/ 1201049 w 3898347"/>
              <a:gd name="connsiteY96" fmla="*/ 4242842 h 4291255"/>
              <a:gd name="connsiteX97" fmla="*/ 1185298 w 3898347"/>
              <a:gd name="connsiteY97" fmla="*/ 4251133 h 4291255"/>
              <a:gd name="connsiteX98" fmla="*/ 1164955 w 3898347"/>
              <a:gd name="connsiteY98" fmla="*/ 4250027 h 4291255"/>
              <a:gd name="connsiteX99" fmla="*/ 1067357 w 3898347"/>
              <a:gd name="connsiteY99" fmla="*/ 4233908 h 4291255"/>
              <a:gd name="connsiteX100" fmla="*/ 1009492 w 3898347"/>
              <a:gd name="connsiteY100" fmla="*/ 4230455 h 4291255"/>
              <a:gd name="connsiteX101" fmla="*/ 988345 w 3898347"/>
              <a:gd name="connsiteY101" fmla="*/ 4238880 h 4291255"/>
              <a:gd name="connsiteX102" fmla="*/ 958251 w 3898347"/>
              <a:gd name="connsiteY102" fmla="*/ 4244100 h 4291255"/>
              <a:gd name="connsiteX103" fmla="*/ 905785 w 3898347"/>
              <a:gd name="connsiteY103" fmla="*/ 4260845 h 4291255"/>
              <a:gd name="connsiteX104" fmla="*/ 837706 w 3898347"/>
              <a:gd name="connsiteY104" fmla="*/ 4245528 h 4291255"/>
              <a:gd name="connsiteX105" fmla="*/ 778474 w 3898347"/>
              <a:gd name="connsiteY105" fmla="*/ 4235526 h 4291255"/>
              <a:gd name="connsiteX106" fmla="*/ 774418 w 3898347"/>
              <a:gd name="connsiteY106" fmla="*/ 4242583 h 4291255"/>
              <a:gd name="connsiteX107" fmla="*/ 737705 w 3898347"/>
              <a:gd name="connsiteY107" fmla="*/ 4238891 h 4291255"/>
              <a:gd name="connsiteX108" fmla="*/ 627717 w 3898347"/>
              <a:gd name="connsiteY108" fmla="*/ 4207629 h 4291255"/>
              <a:gd name="connsiteX109" fmla="*/ 551044 w 3898347"/>
              <a:gd name="connsiteY109" fmla="*/ 4180627 h 4291255"/>
              <a:gd name="connsiteX110" fmla="*/ 508621 w 3898347"/>
              <a:gd name="connsiteY110" fmla="*/ 4176044 h 4291255"/>
              <a:gd name="connsiteX111" fmla="*/ 467082 w 3898347"/>
              <a:gd name="connsiteY111" fmla="*/ 4185616 h 4291255"/>
              <a:gd name="connsiteX112" fmla="*/ 437646 w 3898347"/>
              <a:gd name="connsiteY112" fmla="*/ 4212658 h 4291255"/>
              <a:gd name="connsiteX113" fmla="*/ 402271 w 3898347"/>
              <a:gd name="connsiteY113" fmla="*/ 4212774 h 4291255"/>
              <a:gd name="connsiteX114" fmla="*/ 391968 w 3898347"/>
              <a:gd name="connsiteY114" fmla="*/ 4187073 h 4291255"/>
              <a:gd name="connsiteX115" fmla="*/ 337154 w 3898347"/>
              <a:gd name="connsiteY115" fmla="*/ 4206136 h 4291255"/>
              <a:gd name="connsiteX116" fmla="*/ 298662 w 3898347"/>
              <a:gd name="connsiteY116" fmla="*/ 4211227 h 4291255"/>
              <a:gd name="connsiteX117" fmla="*/ 265740 w 3898347"/>
              <a:gd name="connsiteY117" fmla="*/ 4213623 h 4291255"/>
              <a:gd name="connsiteX118" fmla="*/ 176403 w 3898347"/>
              <a:gd name="connsiteY118" fmla="*/ 4227393 h 4291255"/>
              <a:gd name="connsiteX119" fmla="*/ 82528 w 3898347"/>
              <a:gd name="connsiteY119" fmla="*/ 4243774 h 4291255"/>
              <a:gd name="connsiteX120" fmla="*/ 19464 w 3898347"/>
              <a:gd name="connsiteY120" fmla="*/ 4256103 h 4291255"/>
              <a:gd name="connsiteX121" fmla="*/ 0 w 3898347"/>
              <a:gd name="connsiteY121" fmla="*/ 4221939 h 4291255"/>
              <a:gd name="connsiteX122" fmla="*/ 0 w 3898347"/>
              <a:gd name="connsiteY122" fmla="*/ 15850 h 4291255"/>
              <a:gd name="connsiteX123" fmla="*/ 3898347 w 3898347"/>
              <a:gd name="connsiteY123" fmla="*/ 0 h 429125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64215 w 3898347"/>
              <a:gd name="connsiteY81" fmla="*/ 4190149 h 4260845"/>
              <a:gd name="connsiteX82" fmla="*/ 1548640 w 3898347"/>
              <a:gd name="connsiteY82" fmla="*/ 4217115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1044 w 3898347"/>
              <a:gd name="connsiteY109" fmla="*/ 4180627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91968 w 3898347"/>
              <a:gd name="connsiteY114" fmla="*/ 4187073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48640 w 3898347"/>
              <a:gd name="connsiteY82" fmla="*/ 4217115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1044 w 3898347"/>
              <a:gd name="connsiteY109" fmla="*/ 4180627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91968 w 3898347"/>
              <a:gd name="connsiteY114" fmla="*/ 4187073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48640 w 3898347"/>
              <a:gd name="connsiteY82" fmla="*/ 4217115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1044 w 3898347"/>
              <a:gd name="connsiteY109" fmla="*/ 4180627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91968 w 3898347"/>
              <a:gd name="connsiteY114" fmla="*/ 4187073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48640 w 3898347"/>
              <a:gd name="connsiteY82" fmla="*/ 4217115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1044 w 3898347"/>
              <a:gd name="connsiteY109" fmla="*/ 4180627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48640 w 3898347"/>
              <a:gd name="connsiteY82" fmla="*/ 4217115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8105 w 3898347"/>
              <a:gd name="connsiteY109" fmla="*/ 4191218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48640 w 3898347"/>
              <a:gd name="connsiteY82" fmla="*/ 4217115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48640 w 3898347"/>
              <a:gd name="connsiteY82" fmla="*/ 4217115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25174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05326 w 3898347"/>
              <a:gd name="connsiteY89" fmla="*/ 4248391 h 4260845"/>
              <a:gd name="connsiteX90" fmla="*/ 1325174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44118 w 3898347"/>
              <a:gd name="connsiteY88" fmla="*/ 4246285 h 4260845"/>
              <a:gd name="connsiteX89" fmla="*/ 1405326 w 3898347"/>
              <a:gd name="connsiteY89" fmla="*/ 4248391 h 4260845"/>
              <a:gd name="connsiteX90" fmla="*/ 1325174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44675 w 3898347"/>
              <a:gd name="connsiteY78" fmla="*/ 4121515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44118 w 3898347"/>
              <a:gd name="connsiteY88" fmla="*/ 4246285 h 4260845"/>
              <a:gd name="connsiteX89" fmla="*/ 1405326 w 3898347"/>
              <a:gd name="connsiteY89" fmla="*/ 4248391 h 4260845"/>
              <a:gd name="connsiteX90" fmla="*/ 1325174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44675 w 3898347"/>
              <a:gd name="connsiteY78" fmla="*/ 4121515 h 4260845"/>
              <a:gd name="connsiteX79" fmla="*/ 1739945 w 3898347"/>
              <a:gd name="connsiteY79" fmla="*/ 4171795 h 4260845"/>
              <a:gd name="connsiteX80" fmla="*/ 1662065 w 3898347"/>
              <a:gd name="connsiteY80" fmla="*/ 4184630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44118 w 3898347"/>
              <a:gd name="connsiteY88" fmla="*/ 4246285 h 4260845"/>
              <a:gd name="connsiteX89" fmla="*/ 1405326 w 3898347"/>
              <a:gd name="connsiteY89" fmla="*/ 4248391 h 4260845"/>
              <a:gd name="connsiteX90" fmla="*/ 1325174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44675 w 3898347"/>
              <a:gd name="connsiteY78" fmla="*/ 4121515 h 4260845"/>
              <a:gd name="connsiteX79" fmla="*/ 1739945 w 3898347"/>
              <a:gd name="connsiteY79" fmla="*/ 4171795 h 4260845"/>
              <a:gd name="connsiteX80" fmla="*/ 1662065 w 3898347"/>
              <a:gd name="connsiteY80" fmla="*/ 4184630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44118 w 3898347"/>
              <a:gd name="connsiteY88" fmla="*/ 4246285 h 4260845"/>
              <a:gd name="connsiteX89" fmla="*/ 1405326 w 3898347"/>
              <a:gd name="connsiteY89" fmla="*/ 4248391 h 4260845"/>
              <a:gd name="connsiteX90" fmla="*/ 1344909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44675 w 3898347"/>
              <a:gd name="connsiteY78" fmla="*/ 4121515 h 4260845"/>
              <a:gd name="connsiteX79" fmla="*/ 1739945 w 3898347"/>
              <a:gd name="connsiteY79" fmla="*/ 4171795 h 4260845"/>
              <a:gd name="connsiteX80" fmla="*/ 1662065 w 3898347"/>
              <a:gd name="connsiteY80" fmla="*/ 4184630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44118 w 3898347"/>
              <a:gd name="connsiteY88" fmla="*/ 4246285 h 4260845"/>
              <a:gd name="connsiteX89" fmla="*/ 1405326 w 3898347"/>
              <a:gd name="connsiteY89" fmla="*/ 4248391 h 4260845"/>
              <a:gd name="connsiteX90" fmla="*/ 1344909 w 3898347"/>
              <a:gd name="connsiteY90" fmla="*/ 4237004 h 4260845"/>
              <a:gd name="connsiteX91" fmla="*/ 1298748 w 3898347"/>
              <a:gd name="connsiteY91" fmla="*/ 4241669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44675 w 3898347"/>
              <a:gd name="connsiteY78" fmla="*/ 4121515 h 4260845"/>
              <a:gd name="connsiteX79" fmla="*/ 1739945 w 3898347"/>
              <a:gd name="connsiteY79" fmla="*/ 4171795 h 4260845"/>
              <a:gd name="connsiteX80" fmla="*/ 1662065 w 3898347"/>
              <a:gd name="connsiteY80" fmla="*/ 4184630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44118 w 3898347"/>
              <a:gd name="connsiteY88" fmla="*/ 4246285 h 4260845"/>
              <a:gd name="connsiteX89" fmla="*/ 1405326 w 3898347"/>
              <a:gd name="connsiteY89" fmla="*/ 4248391 h 4260845"/>
              <a:gd name="connsiteX90" fmla="*/ 1344909 w 3898347"/>
              <a:gd name="connsiteY90" fmla="*/ 4237004 h 4260845"/>
              <a:gd name="connsiteX91" fmla="*/ 1298748 w 3898347"/>
              <a:gd name="connsiteY91" fmla="*/ 4241669 h 4260845"/>
              <a:gd name="connsiteX92" fmla="*/ 1251302 w 3898347"/>
              <a:gd name="connsiteY92" fmla="*/ 4232513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92314 w 3898347"/>
              <a:gd name="connsiteY2" fmla="*/ 3832951 h 4256103"/>
              <a:gd name="connsiteX3" fmla="*/ 3851953 w 3898347"/>
              <a:gd name="connsiteY3" fmla="*/ 3802983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803816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4213 h 4256103"/>
              <a:gd name="connsiteX85" fmla="*/ 1488914 w 3898347"/>
              <a:gd name="connsiteY85" fmla="*/ 4241772 h 4256103"/>
              <a:gd name="connsiteX86" fmla="*/ 1488999 w 3898347"/>
              <a:gd name="connsiteY86" fmla="*/ 4251186 h 4256103"/>
              <a:gd name="connsiteX87" fmla="*/ 1475364 w 3898347"/>
              <a:gd name="connsiteY87" fmla="*/ 4248364 h 4256103"/>
              <a:gd name="connsiteX88" fmla="*/ 1444118 w 3898347"/>
              <a:gd name="connsiteY88" fmla="*/ 4246285 h 4256103"/>
              <a:gd name="connsiteX89" fmla="*/ 1405326 w 3898347"/>
              <a:gd name="connsiteY89" fmla="*/ 4248391 h 4256103"/>
              <a:gd name="connsiteX90" fmla="*/ 1344909 w 3898347"/>
              <a:gd name="connsiteY90" fmla="*/ 4237004 h 4256103"/>
              <a:gd name="connsiteX91" fmla="*/ 1298748 w 3898347"/>
              <a:gd name="connsiteY91" fmla="*/ 4241669 h 4256103"/>
              <a:gd name="connsiteX92" fmla="*/ 1251302 w 3898347"/>
              <a:gd name="connsiteY92" fmla="*/ 4232513 h 4256103"/>
              <a:gd name="connsiteX93" fmla="*/ 1216643 w 3898347"/>
              <a:gd name="connsiteY93" fmla="*/ 4229828 h 4256103"/>
              <a:gd name="connsiteX94" fmla="*/ 1214101 w 3898347"/>
              <a:gd name="connsiteY94" fmla="*/ 4231991 h 4256103"/>
              <a:gd name="connsiteX95" fmla="*/ 1203193 w 3898347"/>
              <a:gd name="connsiteY95" fmla="*/ 4232867 h 4256103"/>
              <a:gd name="connsiteX96" fmla="*/ 1201049 w 3898347"/>
              <a:gd name="connsiteY96" fmla="*/ 4242842 h 4256103"/>
              <a:gd name="connsiteX97" fmla="*/ 1185298 w 3898347"/>
              <a:gd name="connsiteY97" fmla="*/ 4251133 h 4256103"/>
              <a:gd name="connsiteX98" fmla="*/ 1164955 w 3898347"/>
              <a:gd name="connsiteY98" fmla="*/ 4250027 h 4256103"/>
              <a:gd name="connsiteX99" fmla="*/ 1067357 w 3898347"/>
              <a:gd name="connsiteY99" fmla="*/ 4233908 h 4256103"/>
              <a:gd name="connsiteX100" fmla="*/ 1009492 w 3898347"/>
              <a:gd name="connsiteY100" fmla="*/ 4230455 h 4256103"/>
              <a:gd name="connsiteX101" fmla="*/ 988345 w 3898347"/>
              <a:gd name="connsiteY101" fmla="*/ 4238880 h 4256103"/>
              <a:gd name="connsiteX102" fmla="*/ 958251 w 3898347"/>
              <a:gd name="connsiteY102" fmla="*/ 4244100 h 4256103"/>
              <a:gd name="connsiteX103" fmla="*/ 899207 w 3898347"/>
              <a:gd name="connsiteY103" fmla="*/ 4247688 h 4256103"/>
              <a:gd name="connsiteX104" fmla="*/ 837706 w 3898347"/>
              <a:gd name="connsiteY104" fmla="*/ 4245528 h 4256103"/>
              <a:gd name="connsiteX105" fmla="*/ 778474 w 3898347"/>
              <a:gd name="connsiteY105" fmla="*/ 4235526 h 4256103"/>
              <a:gd name="connsiteX106" fmla="*/ 774418 w 3898347"/>
              <a:gd name="connsiteY106" fmla="*/ 4242583 h 4256103"/>
              <a:gd name="connsiteX107" fmla="*/ 737705 w 3898347"/>
              <a:gd name="connsiteY107" fmla="*/ 4238891 h 4256103"/>
              <a:gd name="connsiteX108" fmla="*/ 641839 w 3898347"/>
              <a:gd name="connsiteY108" fmla="*/ 4211160 h 4256103"/>
              <a:gd name="connsiteX109" fmla="*/ 558105 w 3898347"/>
              <a:gd name="connsiteY109" fmla="*/ 4191218 h 4256103"/>
              <a:gd name="connsiteX110" fmla="*/ 515682 w 3898347"/>
              <a:gd name="connsiteY110" fmla="*/ 4193696 h 4256103"/>
              <a:gd name="connsiteX111" fmla="*/ 467082 w 3898347"/>
              <a:gd name="connsiteY111" fmla="*/ 4185616 h 4256103"/>
              <a:gd name="connsiteX112" fmla="*/ 437646 w 3898347"/>
              <a:gd name="connsiteY112" fmla="*/ 4212658 h 4256103"/>
              <a:gd name="connsiteX113" fmla="*/ 402271 w 3898347"/>
              <a:gd name="connsiteY113" fmla="*/ 4212774 h 4256103"/>
              <a:gd name="connsiteX114" fmla="*/ 384907 w 3898347"/>
              <a:gd name="connsiteY114" fmla="*/ 4201195 h 4256103"/>
              <a:gd name="connsiteX115" fmla="*/ 337154 w 3898347"/>
              <a:gd name="connsiteY115" fmla="*/ 4206136 h 4256103"/>
              <a:gd name="connsiteX116" fmla="*/ 298662 w 3898347"/>
              <a:gd name="connsiteY116" fmla="*/ 4211227 h 4256103"/>
              <a:gd name="connsiteX117" fmla="*/ 265740 w 3898347"/>
              <a:gd name="connsiteY117" fmla="*/ 4213623 h 4256103"/>
              <a:gd name="connsiteX118" fmla="*/ 176403 w 3898347"/>
              <a:gd name="connsiteY118" fmla="*/ 4227393 h 4256103"/>
              <a:gd name="connsiteX119" fmla="*/ 82528 w 3898347"/>
              <a:gd name="connsiteY119" fmla="*/ 4243774 h 4256103"/>
              <a:gd name="connsiteX120" fmla="*/ 19464 w 3898347"/>
              <a:gd name="connsiteY120" fmla="*/ 4256103 h 4256103"/>
              <a:gd name="connsiteX121" fmla="*/ 0 w 3898347"/>
              <a:gd name="connsiteY121" fmla="*/ 4221939 h 4256103"/>
              <a:gd name="connsiteX122" fmla="*/ 0 w 3898347"/>
              <a:gd name="connsiteY122" fmla="*/ 15850 h 4256103"/>
              <a:gd name="connsiteX123" fmla="*/ 3898347 w 3898347"/>
              <a:gd name="connsiteY123" fmla="*/ 0 h 4256103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92314 w 3898347"/>
              <a:gd name="connsiteY2" fmla="*/ 3832951 h 4256103"/>
              <a:gd name="connsiteX3" fmla="*/ 3851953 w 3898347"/>
              <a:gd name="connsiteY3" fmla="*/ 3802983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803816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4213 h 4256103"/>
              <a:gd name="connsiteX85" fmla="*/ 1488914 w 3898347"/>
              <a:gd name="connsiteY85" fmla="*/ 4241772 h 4256103"/>
              <a:gd name="connsiteX86" fmla="*/ 1475364 w 3898347"/>
              <a:gd name="connsiteY86" fmla="*/ 4248364 h 4256103"/>
              <a:gd name="connsiteX87" fmla="*/ 1444118 w 3898347"/>
              <a:gd name="connsiteY87" fmla="*/ 4246285 h 4256103"/>
              <a:gd name="connsiteX88" fmla="*/ 1405326 w 3898347"/>
              <a:gd name="connsiteY88" fmla="*/ 4248391 h 4256103"/>
              <a:gd name="connsiteX89" fmla="*/ 1344909 w 3898347"/>
              <a:gd name="connsiteY89" fmla="*/ 4237004 h 4256103"/>
              <a:gd name="connsiteX90" fmla="*/ 1298748 w 3898347"/>
              <a:gd name="connsiteY90" fmla="*/ 4241669 h 4256103"/>
              <a:gd name="connsiteX91" fmla="*/ 1251302 w 3898347"/>
              <a:gd name="connsiteY91" fmla="*/ 4232513 h 4256103"/>
              <a:gd name="connsiteX92" fmla="*/ 1216643 w 3898347"/>
              <a:gd name="connsiteY92" fmla="*/ 4229828 h 4256103"/>
              <a:gd name="connsiteX93" fmla="*/ 1214101 w 3898347"/>
              <a:gd name="connsiteY93" fmla="*/ 4231991 h 4256103"/>
              <a:gd name="connsiteX94" fmla="*/ 1203193 w 3898347"/>
              <a:gd name="connsiteY94" fmla="*/ 4232867 h 4256103"/>
              <a:gd name="connsiteX95" fmla="*/ 1201049 w 3898347"/>
              <a:gd name="connsiteY95" fmla="*/ 4242842 h 4256103"/>
              <a:gd name="connsiteX96" fmla="*/ 1185298 w 3898347"/>
              <a:gd name="connsiteY96" fmla="*/ 4251133 h 4256103"/>
              <a:gd name="connsiteX97" fmla="*/ 1164955 w 3898347"/>
              <a:gd name="connsiteY97" fmla="*/ 4250027 h 4256103"/>
              <a:gd name="connsiteX98" fmla="*/ 1067357 w 3898347"/>
              <a:gd name="connsiteY98" fmla="*/ 4233908 h 4256103"/>
              <a:gd name="connsiteX99" fmla="*/ 1009492 w 3898347"/>
              <a:gd name="connsiteY99" fmla="*/ 4230455 h 4256103"/>
              <a:gd name="connsiteX100" fmla="*/ 988345 w 3898347"/>
              <a:gd name="connsiteY100" fmla="*/ 4238880 h 4256103"/>
              <a:gd name="connsiteX101" fmla="*/ 958251 w 3898347"/>
              <a:gd name="connsiteY101" fmla="*/ 4244100 h 4256103"/>
              <a:gd name="connsiteX102" fmla="*/ 899207 w 3898347"/>
              <a:gd name="connsiteY102" fmla="*/ 4247688 h 4256103"/>
              <a:gd name="connsiteX103" fmla="*/ 837706 w 3898347"/>
              <a:gd name="connsiteY103" fmla="*/ 4245528 h 4256103"/>
              <a:gd name="connsiteX104" fmla="*/ 778474 w 3898347"/>
              <a:gd name="connsiteY104" fmla="*/ 4235526 h 4256103"/>
              <a:gd name="connsiteX105" fmla="*/ 774418 w 3898347"/>
              <a:gd name="connsiteY105" fmla="*/ 4242583 h 4256103"/>
              <a:gd name="connsiteX106" fmla="*/ 737705 w 3898347"/>
              <a:gd name="connsiteY106" fmla="*/ 4238891 h 4256103"/>
              <a:gd name="connsiteX107" fmla="*/ 641839 w 3898347"/>
              <a:gd name="connsiteY107" fmla="*/ 4211160 h 4256103"/>
              <a:gd name="connsiteX108" fmla="*/ 558105 w 3898347"/>
              <a:gd name="connsiteY108" fmla="*/ 4191218 h 4256103"/>
              <a:gd name="connsiteX109" fmla="*/ 515682 w 3898347"/>
              <a:gd name="connsiteY109" fmla="*/ 4193696 h 4256103"/>
              <a:gd name="connsiteX110" fmla="*/ 467082 w 3898347"/>
              <a:gd name="connsiteY110" fmla="*/ 4185616 h 4256103"/>
              <a:gd name="connsiteX111" fmla="*/ 437646 w 3898347"/>
              <a:gd name="connsiteY111" fmla="*/ 4212658 h 4256103"/>
              <a:gd name="connsiteX112" fmla="*/ 402271 w 3898347"/>
              <a:gd name="connsiteY112" fmla="*/ 4212774 h 4256103"/>
              <a:gd name="connsiteX113" fmla="*/ 384907 w 3898347"/>
              <a:gd name="connsiteY113" fmla="*/ 4201195 h 4256103"/>
              <a:gd name="connsiteX114" fmla="*/ 337154 w 3898347"/>
              <a:gd name="connsiteY114" fmla="*/ 4206136 h 4256103"/>
              <a:gd name="connsiteX115" fmla="*/ 298662 w 3898347"/>
              <a:gd name="connsiteY115" fmla="*/ 4211227 h 4256103"/>
              <a:gd name="connsiteX116" fmla="*/ 265740 w 3898347"/>
              <a:gd name="connsiteY116" fmla="*/ 4213623 h 4256103"/>
              <a:gd name="connsiteX117" fmla="*/ 176403 w 3898347"/>
              <a:gd name="connsiteY117" fmla="*/ 4227393 h 4256103"/>
              <a:gd name="connsiteX118" fmla="*/ 82528 w 3898347"/>
              <a:gd name="connsiteY118" fmla="*/ 4243774 h 4256103"/>
              <a:gd name="connsiteX119" fmla="*/ 19464 w 3898347"/>
              <a:gd name="connsiteY119" fmla="*/ 4256103 h 4256103"/>
              <a:gd name="connsiteX120" fmla="*/ 0 w 3898347"/>
              <a:gd name="connsiteY120" fmla="*/ 4221939 h 4256103"/>
              <a:gd name="connsiteX121" fmla="*/ 0 w 3898347"/>
              <a:gd name="connsiteY121" fmla="*/ 15850 h 4256103"/>
              <a:gd name="connsiteX122" fmla="*/ 3898347 w 3898347"/>
              <a:gd name="connsiteY122" fmla="*/ 0 h 4256103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92314 w 3898347"/>
              <a:gd name="connsiteY2" fmla="*/ 3832951 h 4256103"/>
              <a:gd name="connsiteX3" fmla="*/ 3851953 w 3898347"/>
              <a:gd name="connsiteY3" fmla="*/ 3802983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803816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4213 h 4256103"/>
              <a:gd name="connsiteX85" fmla="*/ 1488914 w 3898347"/>
              <a:gd name="connsiteY85" fmla="*/ 4241772 h 4256103"/>
              <a:gd name="connsiteX86" fmla="*/ 1465497 w 3898347"/>
              <a:gd name="connsiteY86" fmla="*/ 4245075 h 4256103"/>
              <a:gd name="connsiteX87" fmla="*/ 1444118 w 3898347"/>
              <a:gd name="connsiteY87" fmla="*/ 4246285 h 4256103"/>
              <a:gd name="connsiteX88" fmla="*/ 1405326 w 3898347"/>
              <a:gd name="connsiteY88" fmla="*/ 4248391 h 4256103"/>
              <a:gd name="connsiteX89" fmla="*/ 1344909 w 3898347"/>
              <a:gd name="connsiteY89" fmla="*/ 4237004 h 4256103"/>
              <a:gd name="connsiteX90" fmla="*/ 1298748 w 3898347"/>
              <a:gd name="connsiteY90" fmla="*/ 4241669 h 4256103"/>
              <a:gd name="connsiteX91" fmla="*/ 1251302 w 3898347"/>
              <a:gd name="connsiteY91" fmla="*/ 4232513 h 4256103"/>
              <a:gd name="connsiteX92" fmla="*/ 1216643 w 3898347"/>
              <a:gd name="connsiteY92" fmla="*/ 4229828 h 4256103"/>
              <a:gd name="connsiteX93" fmla="*/ 1214101 w 3898347"/>
              <a:gd name="connsiteY93" fmla="*/ 4231991 h 4256103"/>
              <a:gd name="connsiteX94" fmla="*/ 1203193 w 3898347"/>
              <a:gd name="connsiteY94" fmla="*/ 4232867 h 4256103"/>
              <a:gd name="connsiteX95" fmla="*/ 1201049 w 3898347"/>
              <a:gd name="connsiteY95" fmla="*/ 4242842 h 4256103"/>
              <a:gd name="connsiteX96" fmla="*/ 1185298 w 3898347"/>
              <a:gd name="connsiteY96" fmla="*/ 4251133 h 4256103"/>
              <a:gd name="connsiteX97" fmla="*/ 1164955 w 3898347"/>
              <a:gd name="connsiteY97" fmla="*/ 4250027 h 4256103"/>
              <a:gd name="connsiteX98" fmla="*/ 1067357 w 3898347"/>
              <a:gd name="connsiteY98" fmla="*/ 4233908 h 4256103"/>
              <a:gd name="connsiteX99" fmla="*/ 1009492 w 3898347"/>
              <a:gd name="connsiteY99" fmla="*/ 4230455 h 4256103"/>
              <a:gd name="connsiteX100" fmla="*/ 988345 w 3898347"/>
              <a:gd name="connsiteY100" fmla="*/ 4238880 h 4256103"/>
              <a:gd name="connsiteX101" fmla="*/ 958251 w 3898347"/>
              <a:gd name="connsiteY101" fmla="*/ 4244100 h 4256103"/>
              <a:gd name="connsiteX102" fmla="*/ 899207 w 3898347"/>
              <a:gd name="connsiteY102" fmla="*/ 4247688 h 4256103"/>
              <a:gd name="connsiteX103" fmla="*/ 837706 w 3898347"/>
              <a:gd name="connsiteY103" fmla="*/ 4245528 h 4256103"/>
              <a:gd name="connsiteX104" fmla="*/ 778474 w 3898347"/>
              <a:gd name="connsiteY104" fmla="*/ 4235526 h 4256103"/>
              <a:gd name="connsiteX105" fmla="*/ 774418 w 3898347"/>
              <a:gd name="connsiteY105" fmla="*/ 4242583 h 4256103"/>
              <a:gd name="connsiteX106" fmla="*/ 737705 w 3898347"/>
              <a:gd name="connsiteY106" fmla="*/ 4238891 h 4256103"/>
              <a:gd name="connsiteX107" fmla="*/ 641839 w 3898347"/>
              <a:gd name="connsiteY107" fmla="*/ 4211160 h 4256103"/>
              <a:gd name="connsiteX108" fmla="*/ 558105 w 3898347"/>
              <a:gd name="connsiteY108" fmla="*/ 4191218 h 4256103"/>
              <a:gd name="connsiteX109" fmla="*/ 515682 w 3898347"/>
              <a:gd name="connsiteY109" fmla="*/ 4193696 h 4256103"/>
              <a:gd name="connsiteX110" fmla="*/ 467082 w 3898347"/>
              <a:gd name="connsiteY110" fmla="*/ 4185616 h 4256103"/>
              <a:gd name="connsiteX111" fmla="*/ 437646 w 3898347"/>
              <a:gd name="connsiteY111" fmla="*/ 4212658 h 4256103"/>
              <a:gd name="connsiteX112" fmla="*/ 402271 w 3898347"/>
              <a:gd name="connsiteY112" fmla="*/ 4212774 h 4256103"/>
              <a:gd name="connsiteX113" fmla="*/ 384907 w 3898347"/>
              <a:gd name="connsiteY113" fmla="*/ 4201195 h 4256103"/>
              <a:gd name="connsiteX114" fmla="*/ 337154 w 3898347"/>
              <a:gd name="connsiteY114" fmla="*/ 4206136 h 4256103"/>
              <a:gd name="connsiteX115" fmla="*/ 298662 w 3898347"/>
              <a:gd name="connsiteY115" fmla="*/ 4211227 h 4256103"/>
              <a:gd name="connsiteX116" fmla="*/ 265740 w 3898347"/>
              <a:gd name="connsiteY116" fmla="*/ 4213623 h 4256103"/>
              <a:gd name="connsiteX117" fmla="*/ 176403 w 3898347"/>
              <a:gd name="connsiteY117" fmla="*/ 4227393 h 4256103"/>
              <a:gd name="connsiteX118" fmla="*/ 82528 w 3898347"/>
              <a:gd name="connsiteY118" fmla="*/ 4243774 h 4256103"/>
              <a:gd name="connsiteX119" fmla="*/ 19464 w 3898347"/>
              <a:gd name="connsiteY119" fmla="*/ 4256103 h 4256103"/>
              <a:gd name="connsiteX120" fmla="*/ 0 w 3898347"/>
              <a:gd name="connsiteY120" fmla="*/ 4221939 h 4256103"/>
              <a:gd name="connsiteX121" fmla="*/ 0 w 3898347"/>
              <a:gd name="connsiteY121" fmla="*/ 15850 h 4256103"/>
              <a:gd name="connsiteX122" fmla="*/ 3898347 w 3898347"/>
              <a:gd name="connsiteY122" fmla="*/ 0 h 4256103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92314 w 3898347"/>
              <a:gd name="connsiteY2" fmla="*/ 3832951 h 4256103"/>
              <a:gd name="connsiteX3" fmla="*/ 3851953 w 3898347"/>
              <a:gd name="connsiteY3" fmla="*/ 3802983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803816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0924 h 4256103"/>
              <a:gd name="connsiteX85" fmla="*/ 1488914 w 3898347"/>
              <a:gd name="connsiteY85" fmla="*/ 4241772 h 4256103"/>
              <a:gd name="connsiteX86" fmla="*/ 1465497 w 3898347"/>
              <a:gd name="connsiteY86" fmla="*/ 4245075 h 4256103"/>
              <a:gd name="connsiteX87" fmla="*/ 1444118 w 3898347"/>
              <a:gd name="connsiteY87" fmla="*/ 4246285 h 4256103"/>
              <a:gd name="connsiteX88" fmla="*/ 1405326 w 3898347"/>
              <a:gd name="connsiteY88" fmla="*/ 4248391 h 4256103"/>
              <a:gd name="connsiteX89" fmla="*/ 1344909 w 3898347"/>
              <a:gd name="connsiteY89" fmla="*/ 4237004 h 4256103"/>
              <a:gd name="connsiteX90" fmla="*/ 1298748 w 3898347"/>
              <a:gd name="connsiteY90" fmla="*/ 4241669 h 4256103"/>
              <a:gd name="connsiteX91" fmla="*/ 1251302 w 3898347"/>
              <a:gd name="connsiteY91" fmla="*/ 4232513 h 4256103"/>
              <a:gd name="connsiteX92" fmla="*/ 1216643 w 3898347"/>
              <a:gd name="connsiteY92" fmla="*/ 4229828 h 4256103"/>
              <a:gd name="connsiteX93" fmla="*/ 1214101 w 3898347"/>
              <a:gd name="connsiteY93" fmla="*/ 4231991 h 4256103"/>
              <a:gd name="connsiteX94" fmla="*/ 1203193 w 3898347"/>
              <a:gd name="connsiteY94" fmla="*/ 4232867 h 4256103"/>
              <a:gd name="connsiteX95" fmla="*/ 1201049 w 3898347"/>
              <a:gd name="connsiteY95" fmla="*/ 4242842 h 4256103"/>
              <a:gd name="connsiteX96" fmla="*/ 1185298 w 3898347"/>
              <a:gd name="connsiteY96" fmla="*/ 4251133 h 4256103"/>
              <a:gd name="connsiteX97" fmla="*/ 1164955 w 3898347"/>
              <a:gd name="connsiteY97" fmla="*/ 4250027 h 4256103"/>
              <a:gd name="connsiteX98" fmla="*/ 1067357 w 3898347"/>
              <a:gd name="connsiteY98" fmla="*/ 4233908 h 4256103"/>
              <a:gd name="connsiteX99" fmla="*/ 1009492 w 3898347"/>
              <a:gd name="connsiteY99" fmla="*/ 4230455 h 4256103"/>
              <a:gd name="connsiteX100" fmla="*/ 988345 w 3898347"/>
              <a:gd name="connsiteY100" fmla="*/ 4238880 h 4256103"/>
              <a:gd name="connsiteX101" fmla="*/ 958251 w 3898347"/>
              <a:gd name="connsiteY101" fmla="*/ 4244100 h 4256103"/>
              <a:gd name="connsiteX102" fmla="*/ 899207 w 3898347"/>
              <a:gd name="connsiteY102" fmla="*/ 4247688 h 4256103"/>
              <a:gd name="connsiteX103" fmla="*/ 837706 w 3898347"/>
              <a:gd name="connsiteY103" fmla="*/ 4245528 h 4256103"/>
              <a:gd name="connsiteX104" fmla="*/ 778474 w 3898347"/>
              <a:gd name="connsiteY104" fmla="*/ 4235526 h 4256103"/>
              <a:gd name="connsiteX105" fmla="*/ 774418 w 3898347"/>
              <a:gd name="connsiteY105" fmla="*/ 4242583 h 4256103"/>
              <a:gd name="connsiteX106" fmla="*/ 737705 w 3898347"/>
              <a:gd name="connsiteY106" fmla="*/ 4238891 h 4256103"/>
              <a:gd name="connsiteX107" fmla="*/ 641839 w 3898347"/>
              <a:gd name="connsiteY107" fmla="*/ 4211160 h 4256103"/>
              <a:gd name="connsiteX108" fmla="*/ 558105 w 3898347"/>
              <a:gd name="connsiteY108" fmla="*/ 4191218 h 4256103"/>
              <a:gd name="connsiteX109" fmla="*/ 515682 w 3898347"/>
              <a:gd name="connsiteY109" fmla="*/ 4193696 h 4256103"/>
              <a:gd name="connsiteX110" fmla="*/ 467082 w 3898347"/>
              <a:gd name="connsiteY110" fmla="*/ 4185616 h 4256103"/>
              <a:gd name="connsiteX111" fmla="*/ 437646 w 3898347"/>
              <a:gd name="connsiteY111" fmla="*/ 4212658 h 4256103"/>
              <a:gd name="connsiteX112" fmla="*/ 402271 w 3898347"/>
              <a:gd name="connsiteY112" fmla="*/ 4212774 h 4256103"/>
              <a:gd name="connsiteX113" fmla="*/ 384907 w 3898347"/>
              <a:gd name="connsiteY113" fmla="*/ 4201195 h 4256103"/>
              <a:gd name="connsiteX114" fmla="*/ 337154 w 3898347"/>
              <a:gd name="connsiteY114" fmla="*/ 4206136 h 4256103"/>
              <a:gd name="connsiteX115" fmla="*/ 298662 w 3898347"/>
              <a:gd name="connsiteY115" fmla="*/ 4211227 h 4256103"/>
              <a:gd name="connsiteX116" fmla="*/ 265740 w 3898347"/>
              <a:gd name="connsiteY116" fmla="*/ 4213623 h 4256103"/>
              <a:gd name="connsiteX117" fmla="*/ 176403 w 3898347"/>
              <a:gd name="connsiteY117" fmla="*/ 4227393 h 4256103"/>
              <a:gd name="connsiteX118" fmla="*/ 82528 w 3898347"/>
              <a:gd name="connsiteY118" fmla="*/ 4243774 h 4256103"/>
              <a:gd name="connsiteX119" fmla="*/ 19464 w 3898347"/>
              <a:gd name="connsiteY119" fmla="*/ 4256103 h 4256103"/>
              <a:gd name="connsiteX120" fmla="*/ 0 w 3898347"/>
              <a:gd name="connsiteY120" fmla="*/ 4221939 h 4256103"/>
              <a:gd name="connsiteX121" fmla="*/ 0 w 3898347"/>
              <a:gd name="connsiteY121" fmla="*/ 15850 h 4256103"/>
              <a:gd name="connsiteX122" fmla="*/ 3898347 w 3898347"/>
              <a:gd name="connsiteY122" fmla="*/ 0 h 4256103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92314 w 3898347"/>
              <a:gd name="connsiteY2" fmla="*/ 3832951 h 4256103"/>
              <a:gd name="connsiteX3" fmla="*/ 3851953 w 3898347"/>
              <a:gd name="connsiteY3" fmla="*/ 3802983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803816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0924 h 4256103"/>
              <a:gd name="connsiteX85" fmla="*/ 1488914 w 3898347"/>
              <a:gd name="connsiteY85" fmla="*/ 4241772 h 4256103"/>
              <a:gd name="connsiteX86" fmla="*/ 1465497 w 3898347"/>
              <a:gd name="connsiteY86" fmla="*/ 4245075 h 4256103"/>
              <a:gd name="connsiteX87" fmla="*/ 1444118 w 3898347"/>
              <a:gd name="connsiteY87" fmla="*/ 4246285 h 4256103"/>
              <a:gd name="connsiteX88" fmla="*/ 1405326 w 3898347"/>
              <a:gd name="connsiteY88" fmla="*/ 4248391 h 4256103"/>
              <a:gd name="connsiteX89" fmla="*/ 1344909 w 3898347"/>
              <a:gd name="connsiteY89" fmla="*/ 4237004 h 4256103"/>
              <a:gd name="connsiteX90" fmla="*/ 1298748 w 3898347"/>
              <a:gd name="connsiteY90" fmla="*/ 4241669 h 4256103"/>
              <a:gd name="connsiteX91" fmla="*/ 1251302 w 3898347"/>
              <a:gd name="connsiteY91" fmla="*/ 4232513 h 4256103"/>
              <a:gd name="connsiteX92" fmla="*/ 1216643 w 3898347"/>
              <a:gd name="connsiteY92" fmla="*/ 4229828 h 4256103"/>
              <a:gd name="connsiteX93" fmla="*/ 1214101 w 3898347"/>
              <a:gd name="connsiteY93" fmla="*/ 4231991 h 4256103"/>
              <a:gd name="connsiteX94" fmla="*/ 1203193 w 3898347"/>
              <a:gd name="connsiteY94" fmla="*/ 4232867 h 4256103"/>
              <a:gd name="connsiteX95" fmla="*/ 1201049 w 3898347"/>
              <a:gd name="connsiteY95" fmla="*/ 4242842 h 4256103"/>
              <a:gd name="connsiteX96" fmla="*/ 1185298 w 3898347"/>
              <a:gd name="connsiteY96" fmla="*/ 4251133 h 4256103"/>
              <a:gd name="connsiteX97" fmla="*/ 1164955 w 3898347"/>
              <a:gd name="connsiteY97" fmla="*/ 4250027 h 4256103"/>
              <a:gd name="connsiteX98" fmla="*/ 1067357 w 3898347"/>
              <a:gd name="connsiteY98" fmla="*/ 4233908 h 4256103"/>
              <a:gd name="connsiteX99" fmla="*/ 1009492 w 3898347"/>
              <a:gd name="connsiteY99" fmla="*/ 4230455 h 4256103"/>
              <a:gd name="connsiteX100" fmla="*/ 988345 w 3898347"/>
              <a:gd name="connsiteY100" fmla="*/ 4238880 h 4256103"/>
              <a:gd name="connsiteX101" fmla="*/ 958251 w 3898347"/>
              <a:gd name="connsiteY101" fmla="*/ 4244100 h 4256103"/>
              <a:gd name="connsiteX102" fmla="*/ 899207 w 3898347"/>
              <a:gd name="connsiteY102" fmla="*/ 4247688 h 4256103"/>
              <a:gd name="connsiteX103" fmla="*/ 837706 w 3898347"/>
              <a:gd name="connsiteY103" fmla="*/ 4245528 h 4256103"/>
              <a:gd name="connsiteX104" fmla="*/ 778474 w 3898347"/>
              <a:gd name="connsiteY104" fmla="*/ 4235526 h 4256103"/>
              <a:gd name="connsiteX105" fmla="*/ 774418 w 3898347"/>
              <a:gd name="connsiteY105" fmla="*/ 4242583 h 4256103"/>
              <a:gd name="connsiteX106" fmla="*/ 737705 w 3898347"/>
              <a:gd name="connsiteY106" fmla="*/ 4238891 h 4256103"/>
              <a:gd name="connsiteX107" fmla="*/ 641839 w 3898347"/>
              <a:gd name="connsiteY107" fmla="*/ 4211160 h 4256103"/>
              <a:gd name="connsiteX108" fmla="*/ 558105 w 3898347"/>
              <a:gd name="connsiteY108" fmla="*/ 4191218 h 4256103"/>
              <a:gd name="connsiteX109" fmla="*/ 515682 w 3898347"/>
              <a:gd name="connsiteY109" fmla="*/ 4193696 h 4256103"/>
              <a:gd name="connsiteX110" fmla="*/ 467082 w 3898347"/>
              <a:gd name="connsiteY110" fmla="*/ 4185616 h 4256103"/>
              <a:gd name="connsiteX111" fmla="*/ 437646 w 3898347"/>
              <a:gd name="connsiteY111" fmla="*/ 4212658 h 4256103"/>
              <a:gd name="connsiteX112" fmla="*/ 402271 w 3898347"/>
              <a:gd name="connsiteY112" fmla="*/ 4212774 h 4256103"/>
              <a:gd name="connsiteX113" fmla="*/ 384907 w 3898347"/>
              <a:gd name="connsiteY113" fmla="*/ 4201195 h 4256103"/>
              <a:gd name="connsiteX114" fmla="*/ 337154 w 3898347"/>
              <a:gd name="connsiteY114" fmla="*/ 4206136 h 4256103"/>
              <a:gd name="connsiteX115" fmla="*/ 298662 w 3898347"/>
              <a:gd name="connsiteY115" fmla="*/ 4211227 h 4256103"/>
              <a:gd name="connsiteX116" fmla="*/ 265740 w 3898347"/>
              <a:gd name="connsiteY116" fmla="*/ 4213623 h 4256103"/>
              <a:gd name="connsiteX117" fmla="*/ 176403 w 3898347"/>
              <a:gd name="connsiteY117" fmla="*/ 4227393 h 4256103"/>
              <a:gd name="connsiteX118" fmla="*/ 82528 w 3898347"/>
              <a:gd name="connsiteY118" fmla="*/ 4243774 h 4256103"/>
              <a:gd name="connsiteX119" fmla="*/ 19464 w 3898347"/>
              <a:gd name="connsiteY119" fmla="*/ 4256103 h 4256103"/>
              <a:gd name="connsiteX120" fmla="*/ 0 w 3898347"/>
              <a:gd name="connsiteY120" fmla="*/ 4221939 h 4256103"/>
              <a:gd name="connsiteX121" fmla="*/ 0 w 3898347"/>
              <a:gd name="connsiteY121" fmla="*/ 15850 h 4256103"/>
              <a:gd name="connsiteX122" fmla="*/ 3898347 w 3898347"/>
              <a:gd name="connsiteY122" fmla="*/ 0 h 4256103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92314 w 3898347"/>
              <a:gd name="connsiteY2" fmla="*/ 3832951 h 4256103"/>
              <a:gd name="connsiteX3" fmla="*/ 3851953 w 3898347"/>
              <a:gd name="connsiteY3" fmla="*/ 3802983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777502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0924 h 4256103"/>
              <a:gd name="connsiteX85" fmla="*/ 1488914 w 3898347"/>
              <a:gd name="connsiteY85" fmla="*/ 4241772 h 4256103"/>
              <a:gd name="connsiteX86" fmla="*/ 1465497 w 3898347"/>
              <a:gd name="connsiteY86" fmla="*/ 4245075 h 4256103"/>
              <a:gd name="connsiteX87" fmla="*/ 1444118 w 3898347"/>
              <a:gd name="connsiteY87" fmla="*/ 4246285 h 4256103"/>
              <a:gd name="connsiteX88" fmla="*/ 1405326 w 3898347"/>
              <a:gd name="connsiteY88" fmla="*/ 4248391 h 4256103"/>
              <a:gd name="connsiteX89" fmla="*/ 1344909 w 3898347"/>
              <a:gd name="connsiteY89" fmla="*/ 4237004 h 4256103"/>
              <a:gd name="connsiteX90" fmla="*/ 1298748 w 3898347"/>
              <a:gd name="connsiteY90" fmla="*/ 4241669 h 4256103"/>
              <a:gd name="connsiteX91" fmla="*/ 1251302 w 3898347"/>
              <a:gd name="connsiteY91" fmla="*/ 4232513 h 4256103"/>
              <a:gd name="connsiteX92" fmla="*/ 1216643 w 3898347"/>
              <a:gd name="connsiteY92" fmla="*/ 4229828 h 4256103"/>
              <a:gd name="connsiteX93" fmla="*/ 1214101 w 3898347"/>
              <a:gd name="connsiteY93" fmla="*/ 4231991 h 4256103"/>
              <a:gd name="connsiteX94" fmla="*/ 1203193 w 3898347"/>
              <a:gd name="connsiteY94" fmla="*/ 4232867 h 4256103"/>
              <a:gd name="connsiteX95" fmla="*/ 1201049 w 3898347"/>
              <a:gd name="connsiteY95" fmla="*/ 4242842 h 4256103"/>
              <a:gd name="connsiteX96" fmla="*/ 1185298 w 3898347"/>
              <a:gd name="connsiteY96" fmla="*/ 4251133 h 4256103"/>
              <a:gd name="connsiteX97" fmla="*/ 1164955 w 3898347"/>
              <a:gd name="connsiteY97" fmla="*/ 4250027 h 4256103"/>
              <a:gd name="connsiteX98" fmla="*/ 1067357 w 3898347"/>
              <a:gd name="connsiteY98" fmla="*/ 4233908 h 4256103"/>
              <a:gd name="connsiteX99" fmla="*/ 1009492 w 3898347"/>
              <a:gd name="connsiteY99" fmla="*/ 4230455 h 4256103"/>
              <a:gd name="connsiteX100" fmla="*/ 988345 w 3898347"/>
              <a:gd name="connsiteY100" fmla="*/ 4238880 h 4256103"/>
              <a:gd name="connsiteX101" fmla="*/ 958251 w 3898347"/>
              <a:gd name="connsiteY101" fmla="*/ 4244100 h 4256103"/>
              <a:gd name="connsiteX102" fmla="*/ 899207 w 3898347"/>
              <a:gd name="connsiteY102" fmla="*/ 4247688 h 4256103"/>
              <a:gd name="connsiteX103" fmla="*/ 837706 w 3898347"/>
              <a:gd name="connsiteY103" fmla="*/ 4245528 h 4256103"/>
              <a:gd name="connsiteX104" fmla="*/ 778474 w 3898347"/>
              <a:gd name="connsiteY104" fmla="*/ 4235526 h 4256103"/>
              <a:gd name="connsiteX105" fmla="*/ 774418 w 3898347"/>
              <a:gd name="connsiteY105" fmla="*/ 4242583 h 4256103"/>
              <a:gd name="connsiteX106" fmla="*/ 737705 w 3898347"/>
              <a:gd name="connsiteY106" fmla="*/ 4238891 h 4256103"/>
              <a:gd name="connsiteX107" fmla="*/ 641839 w 3898347"/>
              <a:gd name="connsiteY107" fmla="*/ 4211160 h 4256103"/>
              <a:gd name="connsiteX108" fmla="*/ 558105 w 3898347"/>
              <a:gd name="connsiteY108" fmla="*/ 4191218 h 4256103"/>
              <a:gd name="connsiteX109" fmla="*/ 515682 w 3898347"/>
              <a:gd name="connsiteY109" fmla="*/ 4193696 h 4256103"/>
              <a:gd name="connsiteX110" fmla="*/ 467082 w 3898347"/>
              <a:gd name="connsiteY110" fmla="*/ 4185616 h 4256103"/>
              <a:gd name="connsiteX111" fmla="*/ 437646 w 3898347"/>
              <a:gd name="connsiteY111" fmla="*/ 4212658 h 4256103"/>
              <a:gd name="connsiteX112" fmla="*/ 402271 w 3898347"/>
              <a:gd name="connsiteY112" fmla="*/ 4212774 h 4256103"/>
              <a:gd name="connsiteX113" fmla="*/ 384907 w 3898347"/>
              <a:gd name="connsiteY113" fmla="*/ 4201195 h 4256103"/>
              <a:gd name="connsiteX114" fmla="*/ 337154 w 3898347"/>
              <a:gd name="connsiteY114" fmla="*/ 4206136 h 4256103"/>
              <a:gd name="connsiteX115" fmla="*/ 298662 w 3898347"/>
              <a:gd name="connsiteY115" fmla="*/ 4211227 h 4256103"/>
              <a:gd name="connsiteX116" fmla="*/ 265740 w 3898347"/>
              <a:gd name="connsiteY116" fmla="*/ 4213623 h 4256103"/>
              <a:gd name="connsiteX117" fmla="*/ 176403 w 3898347"/>
              <a:gd name="connsiteY117" fmla="*/ 4227393 h 4256103"/>
              <a:gd name="connsiteX118" fmla="*/ 82528 w 3898347"/>
              <a:gd name="connsiteY118" fmla="*/ 4243774 h 4256103"/>
              <a:gd name="connsiteX119" fmla="*/ 19464 w 3898347"/>
              <a:gd name="connsiteY119" fmla="*/ 4256103 h 4256103"/>
              <a:gd name="connsiteX120" fmla="*/ 0 w 3898347"/>
              <a:gd name="connsiteY120" fmla="*/ 4221939 h 4256103"/>
              <a:gd name="connsiteX121" fmla="*/ 0 w 3898347"/>
              <a:gd name="connsiteY121" fmla="*/ 15850 h 4256103"/>
              <a:gd name="connsiteX122" fmla="*/ 3898347 w 3898347"/>
              <a:gd name="connsiteY122" fmla="*/ 0 h 4256103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92314 w 3898347"/>
              <a:gd name="connsiteY2" fmla="*/ 3832951 h 4256103"/>
              <a:gd name="connsiteX3" fmla="*/ 3851953 w 3898347"/>
              <a:gd name="connsiteY3" fmla="*/ 3816140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777502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0924 h 4256103"/>
              <a:gd name="connsiteX85" fmla="*/ 1488914 w 3898347"/>
              <a:gd name="connsiteY85" fmla="*/ 4241772 h 4256103"/>
              <a:gd name="connsiteX86" fmla="*/ 1465497 w 3898347"/>
              <a:gd name="connsiteY86" fmla="*/ 4245075 h 4256103"/>
              <a:gd name="connsiteX87" fmla="*/ 1444118 w 3898347"/>
              <a:gd name="connsiteY87" fmla="*/ 4246285 h 4256103"/>
              <a:gd name="connsiteX88" fmla="*/ 1405326 w 3898347"/>
              <a:gd name="connsiteY88" fmla="*/ 4248391 h 4256103"/>
              <a:gd name="connsiteX89" fmla="*/ 1344909 w 3898347"/>
              <a:gd name="connsiteY89" fmla="*/ 4237004 h 4256103"/>
              <a:gd name="connsiteX90" fmla="*/ 1298748 w 3898347"/>
              <a:gd name="connsiteY90" fmla="*/ 4241669 h 4256103"/>
              <a:gd name="connsiteX91" fmla="*/ 1251302 w 3898347"/>
              <a:gd name="connsiteY91" fmla="*/ 4232513 h 4256103"/>
              <a:gd name="connsiteX92" fmla="*/ 1216643 w 3898347"/>
              <a:gd name="connsiteY92" fmla="*/ 4229828 h 4256103"/>
              <a:gd name="connsiteX93" fmla="*/ 1214101 w 3898347"/>
              <a:gd name="connsiteY93" fmla="*/ 4231991 h 4256103"/>
              <a:gd name="connsiteX94" fmla="*/ 1203193 w 3898347"/>
              <a:gd name="connsiteY94" fmla="*/ 4232867 h 4256103"/>
              <a:gd name="connsiteX95" fmla="*/ 1201049 w 3898347"/>
              <a:gd name="connsiteY95" fmla="*/ 4242842 h 4256103"/>
              <a:gd name="connsiteX96" fmla="*/ 1185298 w 3898347"/>
              <a:gd name="connsiteY96" fmla="*/ 4251133 h 4256103"/>
              <a:gd name="connsiteX97" fmla="*/ 1164955 w 3898347"/>
              <a:gd name="connsiteY97" fmla="*/ 4250027 h 4256103"/>
              <a:gd name="connsiteX98" fmla="*/ 1067357 w 3898347"/>
              <a:gd name="connsiteY98" fmla="*/ 4233908 h 4256103"/>
              <a:gd name="connsiteX99" fmla="*/ 1009492 w 3898347"/>
              <a:gd name="connsiteY99" fmla="*/ 4230455 h 4256103"/>
              <a:gd name="connsiteX100" fmla="*/ 988345 w 3898347"/>
              <a:gd name="connsiteY100" fmla="*/ 4238880 h 4256103"/>
              <a:gd name="connsiteX101" fmla="*/ 958251 w 3898347"/>
              <a:gd name="connsiteY101" fmla="*/ 4244100 h 4256103"/>
              <a:gd name="connsiteX102" fmla="*/ 899207 w 3898347"/>
              <a:gd name="connsiteY102" fmla="*/ 4247688 h 4256103"/>
              <a:gd name="connsiteX103" fmla="*/ 837706 w 3898347"/>
              <a:gd name="connsiteY103" fmla="*/ 4245528 h 4256103"/>
              <a:gd name="connsiteX104" fmla="*/ 778474 w 3898347"/>
              <a:gd name="connsiteY104" fmla="*/ 4235526 h 4256103"/>
              <a:gd name="connsiteX105" fmla="*/ 774418 w 3898347"/>
              <a:gd name="connsiteY105" fmla="*/ 4242583 h 4256103"/>
              <a:gd name="connsiteX106" fmla="*/ 737705 w 3898347"/>
              <a:gd name="connsiteY106" fmla="*/ 4238891 h 4256103"/>
              <a:gd name="connsiteX107" fmla="*/ 641839 w 3898347"/>
              <a:gd name="connsiteY107" fmla="*/ 4211160 h 4256103"/>
              <a:gd name="connsiteX108" fmla="*/ 558105 w 3898347"/>
              <a:gd name="connsiteY108" fmla="*/ 4191218 h 4256103"/>
              <a:gd name="connsiteX109" fmla="*/ 515682 w 3898347"/>
              <a:gd name="connsiteY109" fmla="*/ 4193696 h 4256103"/>
              <a:gd name="connsiteX110" fmla="*/ 467082 w 3898347"/>
              <a:gd name="connsiteY110" fmla="*/ 4185616 h 4256103"/>
              <a:gd name="connsiteX111" fmla="*/ 437646 w 3898347"/>
              <a:gd name="connsiteY111" fmla="*/ 4212658 h 4256103"/>
              <a:gd name="connsiteX112" fmla="*/ 402271 w 3898347"/>
              <a:gd name="connsiteY112" fmla="*/ 4212774 h 4256103"/>
              <a:gd name="connsiteX113" fmla="*/ 384907 w 3898347"/>
              <a:gd name="connsiteY113" fmla="*/ 4201195 h 4256103"/>
              <a:gd name="connsiteX114" fmla="*/ 337154 w 3898347"/>
              <a:gd name="connsiteY114" fmla="*/ 4206136 h 4256103"/>
              <a:gd name="connsiteX115" fmla="*/ 298662 w 3898347"/>
              <a:gd name="connsiteY115" fmla="*/ 4211227 h 4256103"/>
              <a:gd name="connsiteX116" fmla="*/ 265740 w 3898347"/>
              <a:gd name="connsiteY116" fmla="*/ 4213623 h 4256103"/>
              <a:gd name="connsiteX117" fmla="*/ 176403 w 3898347"/>
              <a:gd name="connsiteY117" fmla="*/ 4227393 h 4256103"/>
              <a:gd name="connsiteX118" fmla="*/ 82528 w 3898347"/>
              <a:gd name="connsiteY118" fmla="*/ 4243774 h 4256103"/>
              <a:gd name="connsiteX119" fmla="*/ 19464 w 3898347"/>
              <a:gd name="connsiteY119" fmla="*/ 4256103 h 4256103"/>
              <a:gd name="connsiteX120" fmla="*/ 0 w 3898347"/>
              <a:gd name="connsiteY120" fmla="*/ 4221939 h 4256103"/>
              <a:gd name="connsiteX121" fmla="*/ 0 w 3898347"/>
              <a:gd name="connsiteY121" fmla="*/ 15850 h 4256103"/>
              <a:gd name="connsiteX122" fmla="*/ 3898347 w 3898347"/>
              <a:gd name="connsiteY122" fmla="*/ 0 h 4256103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79157 w 3898347"/>
              <a:gd name="connsiteY2" fmla="*/ 3836240 h 4256103"/>
              <a:gd name="connsiteX3" fmla="*/ 3851953 w 3898347"/>
              <a:gd name="connsiteY3" fmla="*/ 3816140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777502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0924 h 4256103"/>
              <a:gd name="connsiteX85" fmla="*/ 1488914 w 3898347"/>
              <a:gd name="connsiteY85" fmla="*/ 4241772 h 4256103"/>
              <a:gd name="connsiteX86" fmla="*/ 1465497 w 3898347"/>
              <a:gd name="connsiteY86" fmla="*/ 4245075 h 4256103"/>
              <a:gd name="connsiteX87" fmla="*/ 1444118 w 3898347"/>
              <a:gd name="connsiteY87" fmla="*/ 4246285 h 4256103"/>
              <a:gd name="connsiteX88" fmla="*/ 1405326 w 3898347"/>
              <a:gd name="connsiteY88" fmla="*/ 4248391 h 4256103"/>
              <a:gd name="connsiteX89" fmla="*/ 1344909 w 3898347"/>
              <a:gd name="connsiteY89" fmla="*/ 4237004 h 4256103"/>
              <a:gd name="connsiteX90" fmla="*/ 1298748 w 3898347"/>
              <a:gd name="connsiteY90" fmla="*/ 4241669 h 4256103"/>
              <a:gd name="connsiteX91" fmla="*/ 1251302 w 3898347"/>
              <a:gd name="connsiteY91" fmla="*/ 4232513 h 4256103"/>
              <a:gd name="connsiteX92" fmla="*/ 1216643 w 3898347"/>
              <a:gd name="connsiteY92" fmla="*/ 4229828 h 4256103"/>
              <a:gd name="connsiteX93" fmla="*/ 1214101 w 3898347"/>
              <a:gd name="connsiteY93" fmla="*/ 4231991 h 4256103"/>
              <a:gd name="connsiteX94" fmla="*/ 1203193 w 3898347"/>
              <a:gd name="connsiteY94" fmla="*/ 4232867 h 4256103"/>
              <a:gd name="connsiteX95" fmla="*/ 1201049 w 3898347"/>
              <a:gd name="connsiteY95" fmla="*/ 4242842 h 4256103"/>
              <a:gd name="connsiteX96" fmla="*/ 1185298 w 3898347"/>
              <a:gd name="connsiteY96" fmla="*/ 4251133 h 4256103"/>
              <a:gd name="connsiteX97" fmla="*/ 1164955 w 3898347"/>
              <a:gd name="connsiteY97" fmla="*/ 4250027 h 4256103"/>
              <a:gd name="connsiteX98" fmla="*/ 1067357 w 3898347"/>
              <a:gd name="connsiteY98" fmla="*/ 4233908 h 4256103"/>
              <a:gd name="connsiteX99" fmla="*/ 1009492 w 3898347"/>
              <a:gd name="connsiteY99" fmla="*/ 4230455 h 4256103"/>
              <a:gd name="connsiteX100" fmla="*/ 988345 w 3898347"/>
              <a:gd name="connsiteY100" fmla="*/ 4238880 h 4256103"/>
              <a:gd name="connsiteX101" fmla="*/ 958251 w 3898347"/>
              <a:gd name="connsiteY101" fmla="*/ 4244100 h 4256103"/>
              <a:gd name="connsiteX102" fmla="*/ 899207 w 3898347"/>
              <a:gd name="connsiteY102" fmla="*/ 4247688 h 4256103"/>
              <a:gd name="connsiteX103" fmla="*/ 837706 w 3898347"/>
              <a:gd name="connsiteY103" fmla="*/ 4245528 h 4256103"/>
              <a:gd name="connsiteX104" fmla="*/ 778474 w 3898347"/>
              <a:gd name="connsiteY104" fmla="*/ 4235526 h 4256103"/>
              <a:gd name="connsiteX105" fmla="*/ 774418 w 3898347"/>
              <a:gd name="connsiteY105" fmla="*/ 4242583 h 4256103"/>
              <a:gd name="connsiteX106" fmla="*/ 737705 w 3898347"/>
              <a:gd name="connsiteY106" fmla="*/ 4238891 h 4256103"/>
              <a:gd name="connsiteX107" fmla="*/ 641839 w 3898347"/>
              <a:gd name="connsiteY107" fmla="*/ 4211160 h 4256103"/>
              <a:gd name="connsiteX108" fmla="*/ 558105 w 3898347"/>
              <a:gd name="connsiteY108" fmla="*/ 4191218 h 4256103"/>
              <a:gd name="connsiteX109" fmla="*/ 515682 w 3898347"/>
              <a:gd name="connsiteY109" fmla="*/ 4193696 h 4256103"/>
              <a:gd name="connsiteX110" fmla="*/ 467082 w 3898347"/>
              <a:gd name="connsiteY110" fmla="*/ 4185616 h 4256103"/>
              <a:gd name="connsiteX111" fmla="*/ 437646 w 3898347"/>
              <a:gd name="connsiteY111" fmla="*/ 4212658 h 4256103"/>
              <a:gd name="connsiteX112" fmla="*/ 402271 w 3898347"/>
              <a:gd name="connsiteY112" fmla="*/ 4212774 h 4256103"/>
              <a:gd name="connsiteX113" fmla="*/ 384907 w 3898347"/>
              <a:gd name="connsiteY113" fmla="*/ 4201195 h 4256103"/>
              <a:gd name="connsiteX114" fmla="*/ 337154 w 3898347"/>
              <a:gd name="connsiteY114" fmla="*/ 4206136 h 4256103"/>
              <a:gd name="connsiteX115" fmla="*/ 298662 w 3898347"/>
              <a:gd name="connsiteY115" fmla="*/ 4211227 h 4256103"/>
              <a:gd name="connsiteX116" fmla="*/ 265740 w 3898347"/>
              <a:gd name="connsiteY116" fmla="*/ 4213623 h 4256103"/>
              <a:gd name="connsiteX117" fmla="*/ 176403 w 3898347"/>
              <a:gd name="connsiteY117" fmla="*/ 4227393 h 4256103"/>
              <a:gd name="connsiteX118" fmla="*/ 82528 w 3898347"/>
              <a:gd name="connsiteY118" fmla="*/ 4243774 h 4256103"/>
              <a:gd name="connsiteX119" fmla="*/ 19464 w 3898347"/>
              <a:gd name="connsiteY119" fmla="*/ 4256103 h 4256103"/>
              <a:gd name="connsiteX120" fmla="*/ 0 w 3898347"/>
              <a:gd name="connsiteY120" fmla="*/ 4221939 h 4256103"/>
              <a:gd name="connsiteX121" fmla="*/ 0 w 3898347"/>
              <a:gd name="connsiteY121" fmla="*/ 15850 h 4256103"/>
              <a:gd name="connsiteX122" fmla="*/ 3898347 w 3898347"/>
              <a:gd name="connsiteY122" fmla="*/ 0 h 4256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</a:cxnLst>
            <a:rect l="l" t="t" r="r" b="b"/>
            <a:pathLst>
              <a:path w="3898347" h="4256103">
                <a:moveTo>
                  <a:pt x="3898347" y="0"/>
                </a:moveTo>
                <a:lnTo>
                  <a:pt x="3898347" y="3834445"/>
                </a:lnTo>
                <a:lnTo>
                  <a:pt x="3879157" y="3836240"/>
                </a:lnTo>
                <a:cubicBezTo>
                  <a:pt x="3885307" y="3798226"/>
                  <a:pt x="3856203" y="3861184"/>
                  <a:pt x="3851953" y="3816140"/>
                </a:cubicBezTo>
                <a:cubicBezTo>
                  <a:pt x="3846568" y="3817958"/>
                  <a:pt x="3841484" y="3807983"/>
                  <a:pt x="3836418" y="3811513"/>
                </a:cubicBezTo>
                <a:lnTo>
                  <a:pt x="3833758" y="3813341"/>
                </a:lnTo>
                <a:lnTo>
                  <a:pt x="3822673" y="3812913"/>
                </a:lnTo>
                <a:lnTo>
                  <a:pt x="3820104" y="3822466"/>
                </a:lnTo>
                <a:lnTo>
                  <a:pt x="3777502" y="3828757"/>
                </a:lnTo>
                <a:cubicBezTo>
                  <a:pt x="3762474" y="3827577"/>
                  <a:pt x="3742902" y="3817662"/>
                  <a:pt x="3729936" y="3815386"/>
                </a:cubicBezTo>
                <a:lnTo>
                  <a:pt x="3726018" y="3815100"/>
                </a:lnTo>
                <a:lnTo>
                  <a:pt x="3725413" y="3814615"/>
                </a:lnTo>
                <a:cubicBezTo>
                  <a:pt x="3721569" y="3812283"/>
                  <a:pt x="3717711" y="3810892"/>
                  <a:pt x="3713801" y="3811018"/>
                </a:cubicBezTo>
                <a:lnTo>
                  <a:pt x="3709087" y="3813195"/>
                </a:lnTo>
                <a:lnTo>
                  <a:pt x="3698038" y="3806182"/>
                </a:lnTo>
                <a:lnTo>
                  <a:pt x="3662227" y="3807761"/>
                </a:lnTo>
                <a:lnTo>
                  <a:pt x="3659872" y="3805524"/>
                </a:lnTo>
                <a:cubicBezTo>
                  <a:pt x="3654837" y="3800238"/>
                  <a:pt x="3649779" y="3795747"/>
                  <a:pt x="3643454" y="3794831"/>
                </a:cubicBezTo>
                <a:lnTo>
                  <a:pt x="3624789" y="3803185"/>
                </a:lnTo>
                <a:lnTo>
                  <a:pt x="3602327" y="3794616"/>
                </a:lnTo>
                <a:lnTo>
                  <a:pt x="3596645" y="3797108"/>
                </a:lnTo>
                <a:cubicBezTo>
                  <a:pt x="3586358" y="3794741"/>
                  <a:pt x="3572046" y="3779403"/>
                  <a:pt x="3574144" y="3795108"/>
                </a:cubicBezTo>
                <a:lnTo>
                  <a:pt x="3562310" y="3787534"/>
                </a:lnTo>
                <a:lnTo>
                  <a:pt x="3551635" y="3797705"/>
                </a:lnTo>
                <a:lnTo>
                  <a:pt x="3542668" y="3803283"/>
                </a:lnTo>
                <a:lnTo>
                  <a:pt x="3533033" y="3799071"/>
                </a:lnTo>
                <a:lnTo>
                  <a:pt x="3521726" y="3804691"/>
                </a:lnTo>
                <a:lnTo>
                  <a:pt x="3520080" y="3805210"/>
                </a:lnTo>
                <a:lnTo>
                  <a:pt x="3508491" y="3797398"/>
                </a:lnTo>
                <a:lnTo>
                  <a:pt x="3503787" y="3797787"/>
                </a:lnTo>
                <a:lnTo>
                  <a:pt x="3492165" y="3799887"/>
                </a:lnTo>
                <a:cubicBezTo>
                  <a:pt x="3486252" y="3801787"/>
                  <a:pt x="3479649" y="3804176"/>
                  <a:pt x="3472233" y="3805682"/>
                </a:cubicBezTo>
                <a:lnTo>
                  <a:pt x="3465921" y="3805814"/>
                </a:lnTo>
                <a:lnTo>
                  <a:pt x="3455541" y="3815505"/>
                </a:lnTo>
                <a:lnTo>
                  <a:pt x="3429027" y="3816906"/>
                </a:lnTo>
                <a:cubicBezTo>
                  <a:pt x="3408521" y="3817753"/>
                  <a:pt x="3388898" y="3819475"/>
                  <a:pt x="3369507" y="3825563"/>
                </a:cubicBezTo>
                <a:cubicBezTo>
                  <a:pt x="3353730" y="3819534"/>
                  <a:pt x="3338870" y="3818175"/>
                  <a:pt x="3324491" y="3832006"/>
                </a:cubicBezTo>
                <a:cubicBezTo>
                  <a:pt x="3281706" y="3833409"/>
                  <a:pt x="3271319" y="3817569"/>
                  <a:pt x="3244235" y="3834376"/>
                </a:cubicBezTo>
                <a:cubicBezTo>
                  <a:pt x="3236206" y="3826142"/>
                  <a:pt x="3230700" y="3821848"/>
                  <a:pt x="3226507" y="3820131"/>
                </a:cubicBezTo>
                <a:cubicBezTo>
                  <a:pt x="3213924" y="3814979"/>
                  <a:pt x="3213172" y="3833011"/>
                  <a:pt x="3191688" y="3837359"/>
                </a:cubicBezTo>
                <a:cubicBezTo>
                  <a:pt x="3168723" y="3844588"/>
                  <a:pt x="3175642" y="3846041"/>
                  <a:pt x="3153779" y="3848439"/>
                </a:cubicBezTo>
                <a:cubicBezTo>
                  <a:pt x="3136862" y="3851385"/>
                  <a:pt x="3115876" y="3855158"/>
                  <a:pt x="3090188" y="3855036"/>
                </a:cubicBezTo>
                <a:cubicBezTo>
                  <a:pt x="3066058" y="3880979"/>
                  <a:pt x="3059981" y="3849823"/>
                  <a:pt x="3031422" y="3858298"/>
                </a:cubicBezTo>
                <a:cubicBezTo>
                  <a:pt x="3017157" y="3868236"/>
                  <a:pt x="3007595" y="3870098"/>
                  <a:pt x="2996288" y="3860020"/>
                </a:cubicBezTo>
                <a:cubicBezTo>
                  <a:pt x="2930242" y="3908295"/>
                  <a:pt x="2959927" y="3862932"/>
                  <a:pt x="2901661" y="3882243"/>
                </a:cubicBezTo>
                <a:cubicBezTo>
                  <a:pt x="2863654" y="3897291"/>
                  <a:pt x="2822551" y="3908676"/>
                  <a:pt x="2782141" y="3932983"/>
                </a:cubicBezTo>
                <a:lnTo>
                  <a:pt x="2749597" y="3956746"/>
                </a:lnTo>
                <a:lnTo>
                  <a:pt x="2730493" y="3955236"/>
                </a:lnTo>
                <a:lnTo>
                  <a:pt x="2707507" y="3947771"/>
                </a:lnTo>
                <a:lnTo>
                  <a:pt x="2701937" y="3950565"/>
                </a:lnTo>
                <a:cubicBezTo>
                  <a:pt x="2691594" y="3948746"/>
                  <a:pt x="2676749" y="3934159"/>
                  <a:pt x="2679435" y="3949768"/>
                </a:cubicBezTo>
                <a:lnTo>
                  <a:pt x="2667352" y="3942821"/>
                </a:lnTo>
                <a:lnTo>
                  <a:pt x="2657096" y="3953571"/>
                </a:lnTo>
                <a:cubicBezTo>
                  <a:pt x="2656117" y="3956261"/>
                  <a:pt x="2655464" y="3959177"/>
                  <a:pt x="2655161" y="3962216"/>
                </a:cubicBezTo>
                <a:lnTo>
                  <a:pt x="2638604" y="3955936"/>
                </a:lnTo>
                <a:lnTo>
                  <a:pt x="2626185" y="3962937"/>
                </a:lnTo>
                <a:lnTo>
                  <a:pt x="2614077" y="3955576"/>
                </a:lnTo>
                <a:lnTo>
                  <a:pt x="2609403" y="3956215"/>
                </a:lnTo>
                <a:lnTo>
                  <a:pt x="2597896" y="3958939"/>
                </a:lnTo>
                <a:cubicBezTo>
                  <a:pt x="2592077" y="3961159"/>
                  <a:pt x="2585584" y="3963907"/>
                  <a:pt x="2578251" y="3965812"/>
                </a:cubicBezTo>
                <a:lnTo>
                  <a:pt x="2571961" y="3966278"/>
                </a:lnTo>
                <a:lnTo>
                  <a:pt x="2559399" y="3979193"/>
                </a:lnTo>
                <a:cubicBezTo>
                  <a:pt x="2550305" y="3989010"/>
                  <a:pt x="2543019" y="3995469"/>
                  <a:pt x="2533560" y="3988160"/>
                </a:cubicBezTo>
                <a:cubicBezTo>
                  <a:pt x="2526682" y="3994363"/>
                  <a:pt x="2521563" y="4007257"/>
                  <a:pt x="2515299" y="4016867"/>
                </a:cubicBezTo>
                <a:lnTo>
                  <a:pt x="2513423" y="4018759"/>
                </a:lnTo>
                <a:lnTo>
                  <a:pt x="2482991" y="4012935"/>
                </a:lnTo>
                <a:cubicBezTo>
                  <a:pt x="2469558" y="4010479"/>
                  <a:pt x="2456714" y="4010658"/>
                  <a:pt x="2446940" y="4021172"/>
                </a:cubicBezTo>
                <a:cubicBezTo>
                  <a:pt x="2445490" y="4004762"/>
                  <a:pt x="2418263" y="4035043"/>
                  <a:pt x="2404883" y="4024808"/>
                </a:cubicBezTo>
                <a:cubicBezTo>
                  <a:pt x="2395527" y="4015768"/>
                  <a:pt x="2385089" y="4022846"/>
                  <a:pt x="2373894" y="4023827"/>
                </a:cubicBezTo>
                <a:cubicBezTo>
                  <a:pt x="2360273" y="4016866"/>
                  <a:pt x="2310801" y="4031114"/>
                  <a:pt x="2297080" y="4040841"/>
                </a:cubicBezTo>
                <a:cubicBezTo>
                  <a:pt x="2262890" y="4074342"/>
                  <a:pt x="2198735" y="4051487"/>
                  <a:pt x="2170615" y="4077196"/>
                </a:cubicBezTo>
                <a:cubicBezTo>
                  <a:pt x="2161158" y="4081087"/>
                  <a:pt x="2152190" y="4082780"/>
                  <a:pt x="2143580" y="4083102"/>
                </a:cubicBezTo>
                <a:lnTo>
                  <a:pt x="2119893" y="4080874"/>
                </a:lnTo>
                <a:lnTo>
                  <a:pt x="2114008" y="4073996"/>
                </a:lnTo>
                <a:lnTo>
                  <a:pt x="2099067" y="4076068"/>
                </a:lnTo>
                <a:lnTo>
                  <a:pt x="2095000" y="4075096"/>
                </a:lnTo>
                <a:cubicBezTo>
                  <a:pt x="2087230" y="4073204"/>
                  <a:pt x="2079536" y="4071577"/>
                  <a:pt x="2071767" y="4071044"/>
                </a:cubicBezTo>
                <a:cubicBezTo>
                  <a:pt x="2077287" y="4106066"/>
                  <a:pt x="2006612" y="4072253"/>
                  <a:pt x="2024486" y="4100276"/>
                </a:cubicBezTo>
                <a:cubicBezTo>
                  <a:pt x="1982770" y="4103418"/>
                  <a:pt x="1990990" y="4145711"/>
                  <a:pt x="1944675" y="4121515"/>
                </a:cubicBezTo>
                <a:cubicBezTo>
                  <a:pt x="1876432" y="4151801"/>
                  <a:pt x="1796287" y="4126915"/>
                  <a:pt x="1739945" y="4171795"/>
                </a:cubicBezTo>
                <a:cubicBezTo>
                  <a:pt x="1680970" y="4182234"/>
                  <a:pt x="1693119" y="4173922"/>
                  <a:pt x="1662065" y="4184630"/>
                </a:cubicBezTo>
                <a:cubicBezTo>
                  <a:pt x="1658816" y="4205398"/>
                  <a:pt x="1624608" y="4174561"/>
                  <a:pt x="1595989" y="4193679"/>
                </a:cubicBezTo>
                <a:lnTo>
                  <a:pt x="1559231" y="4195932"/>
                </a:lnTo>
                <a:lnTo>
                  <a:pt x="1537197" y="4209468"/>
                </a:lnTo>
                <a:cubicBezTo>
                  <a:pt x="1524267" y="4212789"/>
                  <a:pt x="1508603" y="4203060"/>
                  <a:pt x="1508787" y="4230924"/>
                </a:cubicBezTo>
                <a:cubicBezTo>
                  <a:pt x="1500688" y="4227785"/>
                  <a:pt x="1493126" y="4234837"/>
                  <a:pt x="1488914" y="4241772"/>
                </a:cubicBezTo>
                <a:cubicBezTo>
                  <a:pt x="1483344" y="4244130"/>
                  <a:pt x="1472963" y="4244323"/>
                  <a:pt x="1465497" y="4245075"/>
                </a:cubicBezTo>
                <a:lnTo>
                  <a:pt x="1444118" y="4246285"/>
                </a:lnTo>
                <a:lnTo>
                  <a:pt x="1405326" y="4248391"/>
                </a:lnTo>
                <a:cubicBezTo>
                  <a:pt x="1362233" y="4238681"/>
                  <a:pt x="1386645" y="4253541"/>
                  <a:pt x="1344909" y="4237004"/>
                </a:cubicBezTo>
                <a:cubicBezTo>
                  <a:pt x="1319660" y="4278048"/>
                  <a:pt x="1328465" y="4235908"/>
                  <a:pt x="1298748" y="4241669"/>
                </a:cubicBezTo>
                <a:cubicBezTo>
                  <a:pt x="1303263" y="4202446"/>
                  <a:pt x="1257287" y="4277634"/>
                  <a:pt x="1251302" y="4232513"/>
                </a:cubicBezTo>
                <a:cubicBezTo>
                  <a:pt x="1246083" y="4234987"/>
                  <a:pt x="1221483" y="4225653"/>
                  <a:pt x="1216643" y="4229828"/>
                </a:cubicBezTo>
                <a:lnTo>
                  <a:pt x="1214101" y="4231991"/>
                </a:lnTo>
                <a:lnTo>
                  <a:pt x="1203193" y="4232867"/>
                </a:lnTo>
                <a:lnTo>
                  <a:pt x="1201049" y="4242842"/>
                </a:lnTo>
                <a:lnTo>
                  <a:pt x="1185298" y="4251133"/>
                </a:lnTo>
                <a:cubicBezTo>
                  <a:pt x="1179255" y="4252733"/>
                  <a:pt x="1172580" y="4252698"/>
                  <a:pt x="1164955" y="4250027"/>
                </a:cubicBezTo>
                <a:cubicBezTo>
                  <a:pt x="1138322" y="4224376"/>
                  <a:pt x="1100363" y="4267890"/>
                  <a:pt x="1067357" y="4233908"/>
                </a:cubicBezTo>
                <a:cubicBezTo>
                  <a:pt x="1055150" y="4224918"/>
                  <a:pt x="1016960" y="4218576"/>
                  <a:pt x="1009492" y="4230455"/>
                </a:cubicBezTo>
                <a:cubicBezTo>
                  <a:pt x="1001480" y="4231829"/>
                  <a:pt x="992281" y="4225396"/>
                  <a:pt x="988345" y="4238880"/>
                </a:cubicBezTo>
                <a:cubicBezTo>
                  <a:pt x="981958" y="4254801"/>
                  <a:pt x="954663" y="4223227"/>
                  <a:pt x="958251" y="4244100"/>
                </a:cubicBezTo>
                <a:cubicBezTo>
                  <a:pt x="938858" y="4222336"/>
                  <a:pt x="915951" y="4241975"/>
                  <a:pt x="899207" y="4247688"/>
                </a:cubicBezTo>
                <a:cubicBezTo>
                  <a:pt x="884002" y="4226854"/>
                  <a:pt x="873981" y="4247833"/>
                  <a:pt x="837706" y="4245528"/>
                </a:cubicBezTo>
                <a:cubicBezTo>
                  <a:pt x="821001" y="4221598"/>
                  <a:pt x="809746" y="4268977"/>
                  <a:pt x="778474" y="4235526"/>
                </a:cubicBezTo>
                <a:cubicBezTo>
                  <a:pt x="777421" y="4238161"/>
                  <a:pt x="776057" y="4240538"/>
                  <a:pt x="774418" y="4242583"/>
                </a:cubicBezTo>
                <a:cubicBezTo>
                  <a:pt x="764902" y="4254463"/>
                  <a:pt x="748468" y="4252810"/>
                  <a:pt x="737705" y="4238891"/>
                </a:cubicBezTo>
                <a:cubicBezTo>
                  <a:pt x="688302" y="4193107"/>
                  <a:pt x="682485" y="4224501"/>
                  <a:pt x="641839" y="4211160"/>
                </a:cubicBezTo>
                <a:cubicBezTo>
                  <a:pt x="596156" y="4200529"/>
                  <a:pt x="617273" y="4236299"/>
                  <a:pt x="558105" y="4191218"/>
                </a:cubicBezTo>
                <a:cubicBezTo>
                  <a:pt x="553107" y="4206459"/>
                  <a:pt x="528323" y="4202818"/>
                  <a:pt x="515682" y="4193696"/>
                </a:cubicBezTo>
                <a:cubicBezTo>
                  <a:pt x="493567" y="4189726"/>
                  <a:pt x="491022" y="4212483"/>
                  <a:pt x="467082" y="4185616"/>
                </a:cubicBezTo>
                <a:cubicBezTo>
                  <a:pt x="472585" y="4207692"/>
                  <a:pt x="425896" y="4188982"/>
                  <a:pt x="437646" y="4212658"/>
                </a:cubicBezTo>
                <a:cubicBezTo>
                  <a:pt x="424682" y="4230622"/>
                  <a:pt x="415313" y="4197369"/>
                  <a:pt x="402271" y="4212774"/>
                </a:cubicBezTo>
                <a:cubicBezTo>
                  <a:pt x="386486" y="4214846"/>
                  <a:pt x="402806" y="4204907"/>
                  <a:pt x="384907" y="4201195"/>
                </a:cubicBezTo>
                <a:cubicBezTo>
                  <a:pt x="363484" y="4200591"/>
                  <a:pt x="360732" y="4185695"/>
                  <a:pt x="337154" y="4206136"/>
                </a:cubicBezTo>
                <a:cubicBezTo>
                  <a:pt x="313728" y="4191390"/>
                  <a:pt x="328632" y="4203044"/>
                  <a:pt x="298662" y="4211227"/>
                </a:cubicBezTo>
                <a:cubicBezTo>
                  <a:pt x="284852" y="4197257"/>
                  <a:pt x="274958" y="4202411"/>
                  <a:pt x="265740" y="4213623"/>
                </a:cubicBezTo>
                <a:cubicBezTo>
                  <a:pt x="235520" y="4207388"/>
                  <a:pt x="209548" y="4223241"/>
                  <a:pt x="176403" y="4227393"/>
                </a:cubicBezTo>
                <a:cubicBezTo>
                  <a:pt x="138304" y="4239982"/>
                  <a:pt x="110954" y="4232182"/>
                  <a:pt x="82528" y="4243774"/>
                </a:cubicBezTo>
                <a:cubicBezTo>
                  <a:pt x="48751" y="4221865"/>
                  <a:pt x="39523" y="4251971"/>
                  <a:pt x="19464" y="4256103"/>
                </a:cubicBezTo>
                <a:lnTo>
                  <a:pt x="0" y="4221939"/>
                </a:lnTo>
                <a:lnTo>
                  <a:pt x="0" y="15850"/>
                </a:lnTo>
                <a:lnTo>
                  <a:pt x="3898347" y="0"/>
                </a:lnTo>
                <a:close/>
              </a:path>
            </a:pathLst>
          </a:custGeom>
          <a:ln>
            <a:noFill/>
          </a:ln>
          <a:effectLst>
            <a:outerShdw blurRad="25400" dist="12700" dir="30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58D2EC0A-5E54-424F-BE02-26DFFEBD6F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3232" y="727064"/>
            <a:ext cx="3898347" cy="4256103"/>
          </a:xfrm>
          <a:custGeom>
            <a:avLst/>
            <a:gdLst>
              <a:gd name="connsiteX0" fmla="*/ 3898347 w 3898347"/>
              <a:gd name="connsiteY0" fmla="*/ 0 h 4299085"/>
              <a:gd name="connsiteX1" fmla="*/ 3898347 w 3898347"/>
              <a:gd name="connsiteY1" fmla="*/ 3834445 h 4299085"/>
              <a:gd name="connsiteX2" fmla="*/ 3892314 w 3898347"/>
              <a:gd name="connsiteY2" fmla="*/ 3832951 h 4299085"/>
              <a:gd name="connsiteX3" fmla="*/ 3851953 w 3898347"/>
              <a:gd name="connsiteY3" fmla="*/ 3802983 h 4299085"/>
              <a:gd name="connsiteX4" fmla="*/ 3836418 w 3898347"/>
              <a:gd name="connsiteY4" fmla="*/ 3811513 h 4299085"/>
              <a:gd name="connsiteX5" fmla="*/ 3833758 w 3898347"/>
              <a:gd name="connsiteY5" fmla="*/ 3813341 h 4299085"/>
              <a:gd name="connsiteX6" fmla="*/ 3822673 w 3898347"/>
              <a:gd name="connsiteY6" fmla="*/ 3812913 h 4299085"/>
              <a:gd name="connsiteX7" fmla="*/ 3820104 w 3898347"/>
              <a:gd name="connsiteY7" fmla="*/ 3822466 h 4299085"/>
              <a:gd name="connsiteX8" fmla="*/ 3803816 w 3898347"/>
              <a:gd name="connsiteY8" fmla="*/ 3828757 h 4299085"/>
              <a:gd name="connsiteX9" fmla="*/ 3783259 w 3898347"/>
              <a:gd name="connsiteY9" fmla="*/ 3825276 h 4299085"/>
              <a:gd name="connsiteX10" fmla="*/ 3729936 w 3898347"/>
              <a:gd name="connsiteY10" fmla="*/ 3815386 h 4299085"/>
              <a:gd name="connsiteX11" fmla="*/ 3726018 w 3898347"/>
              <a:gd name="connsiteY11" fmla="*/ 3815100 h 4299085"/>
              <a:gd name="connsiteX12" fmla="*/ 3725413 w 3898347"/>
              <a:gd name="connsiteY12" fmla="*/ 3814615 h 4299085"/>
              <a:gd name="connsiteX13" fmla="*/ 3713801 w 3898347"/>
              <a:gd name="connsiteY13" fmla="*/ 3811018 h 4299085"/>
              <a:gd name="connsiteX14" fmla="*/ 3709087 w 3898347"/>
              <a:gd name="connsiteY14" fmla="*/ 3813195 h 4299085"/>
              <a:gd name="connsiteX15" fmla="*/ 3698038 w 3898347"/>
              <a:gd name="connsiteY15" fmla="*/ 3806182 h 4299085"/>
              <a:gd name="connsiteX16" fmla="*/ 3662227 w 3898347"/>
              <a:gd name="connsiteY16" fmla="*/ 3807761 h 4299085"/>
              <a:gd name="connsiteX17" fmla="*/ 3659872 w 3898347"/>
              <a:gd name="connsiteY17" fmla="*/ 3805524 h 4299085"/>
              <a:gd name="connsiteX18" fmla="*/ 3643454 w 3898347"/>
              <a:gd name="connsiteY18" fmla="*/ 3794831 h 4299085"/>
              <a:gd name="connsiteX19" fmla="*/ 3624789 w 3898347"/>
              <a:gd name="connsiteY19" fmla="*/ 3803185 h 4299085"/>
              <a:gd name="connsiteX20" fmla="*/ 3602327 w 3898347"/>
              <a:gd name="connsiteY20" fmla="*/ 3794616 h 4299085"/>
              <a:gd name="connsiteX21" fmla="*/ 3596645 w 3898347"/>
              <a:gd name="connsiteY21" fmla="*/ 3797108 h 4299085"/>
              <a:gd name="connsiteX22" fmla="*/ 3574144 w 3898347"/>
              <a:gd name="connsiteY22" fmla="*/ 3795108 h 4299085"/>
              <a:gd name="connsiteX23" fmla="*/ 3562310 w 3898347"/>
              <a:gd name="connsiteY23" fmla="*/ 3787534 h 4299085"/>
              <a:gd name="connsiteX24" fmla="*/ 3551635 w 3898347"/>
              <a:gd name="connsiteY24" fmla="*/ 3797705 h 4299085"/>
              <a:gd name="connsiteX25" fmla="*/ 3550175 w 3898347"/>
              <a:gd name="connsiteY25" fmla="*/ 3803199 h 4299085"/>
              <a:gd name="connsiteX26" fmla="*/ 3542668 w 3898347"/>
              <a:gd name="connsiteY26" fmla="*/ 3803283 h 4299085"/>
              <a:gd name="connsiteX27" fmla="*/ 3533033 w 3898347"/>
              <a:gd name="connsiteY27" fmla="*/ 3799071 h 4299085"/>
              <a:gd name="connsiteX28" fmla="*/ 3521726 w 3898347"/>
              <a:gd name="connsiteY28" fmla="*/ 3804691 h 4299085"/>
              <a:gd name="connsiteX29" fmla="*/ 3520080 w 3898347"/>
              <a:gd name="connsiteY29" fmla="*/ 3805210 h 4299085"/>
              <a:gd name="connsiteX30" fmla="*/ 3508491 w 3898347"/>
              <a:gd name="connsiteY30" fmla="*/ 3797398 h 4299085"/>
              <a:gd name="connsiteX31" fmla="*/ 3503787 w 3898347"/>
              <a:gd name="connsiteY31" fmla="*/ 3797787 h 4299085"/>
              <a:gd name="connsiteX32" fmla="*/ 3492165 w 3898347"/>
              <a:gd name="connsiteY32" fmla="*/ 3799887 h 4299085"/>
              <a:gd name="connsiteX33" fmla="*/ 3472233 w 3898347"/>
              <a:gd name="connsiteY33" fmla="*/ 3805682 h 4299085"/>
              <a:gd name="connsiteX34" fmla="*/ 3465921 w 3898347"/>
              <a:gd name="connsiteY34" fmla="*/ 3805814 h 4299085"/>
              <a:gd name="connsiteX35" fmla="*/ 3455541 w 3898347"/>
              <a:gd name="connsiteY35" fmla="*/ 3815505 h 4299085"/>
              <a:gd name="connsiteX36" fmla="*/ 3429027 w 3898347"/>
              <a:gd name="connsiteY36" fmla="*/ 3816906 h 4299085"/>
              <a:gd name="connsiteX37" fmla="*/ 3369507 w 3898347"/>
              <a:gd name="connsiteY37" fmla="*/ 3825563 h 4299085"/>
              <a:gd name="connsiteX38" fmla="*/ 3324491 w 3898347"/>
              <a:gd name="connsiteY38" fmla="*/ 3832006 h 4299085"/>
              <a:gd name="connsiteX39" fmla="*/ 3244235 w 3898347"/>
              <a:gd name="connsiteY39" fmla="*/ 3834376 h 4299085"/>
              <a:gd name="connsiteX40" fmla="*/ 3226507 w 3898347"/>
              <a:gd name="connsiteY40" fmla="*/ 3820131 h 4299085"/>
              <a:gd name="connsiteX41" fmla="*/ 3191688 w 3898347"/>
              <a:gd name="connsiteY41" fmla="*/ 3837359 h 4299085"/>
              <a:gd name="connsiteX42" fmla="*/ 3185553 w 3898347"/>
              <a:gd name="connsiteY42" fmla="*/ 3859030 h 4299085"/>
              <a:gd name="connsiteX43" fmla="*/ 3137926 w 3898347"/>
              <a:gd name="connsiteY43" fmla="*/ 3867782 h 4299085"/>
              <a:gd name="connsiteX44" fmla="*/ 3090188 w 3898347"/>
              <a:gd name="connsiteY44" fmla="*/ 3855036 h 4299085"/>
              <a:gd name="connsiteX45" fmla="*/ 3031422 w 3898347"/>
              <a:gd name="connsiteY45" fmla="*/ 3858298 h 4299085"/>
              <a:gd name="connsiteX46" fmla="*/ 2996288 w 3898347"/>
              <a:gd name="connsiteY46" fmla="*/ 3860020 h 4299085"/>
              <a:gd name="connsiteX47" fmla="*/ 2901661 w 3898347"/>
              <a:gd name="connsiteY47" fmla="*/ 3882243 h 4299085"/>
              <a:gd name="connsiteX48" fmla="*/ 2782141 w 3898347"/>
              <a:gd name="connsiteY48" fmla="*/ 3932983 h 4299085"/>
              <a:gd name="connsiteX49" fmla="*/ 2749597 w 3898347"/>
              <a:gd name="connsiteY49" fmla="*/ 3956746 h 4299085"/>
              <a:gd name="connsiteX50" fmla="*/ 2730493 w 3898347"/>
              <a:gd name="connsiteY50" fmla="*/ 3955236 h 4299085"/>
              <a:gd name="connsiteX51" fmla="*/ 2707507 w 3898347"/>
              <a:gd name="connsiteY51" fmla="*/ 3947771 h 4299085"/>
              <a:gd name="connsiteX52" fmla="*/ 2701937 w 3898347"/>
              <a:gd name="connsiteY52" fmla="*/ 3950565 h 4299085"/>
              <a:gd name="connsiteX53" fmla="*/ 2679435 w 3898347"/>
              <a:gd name="connsiteY53" fmla="*/ 3949768 h 4299085"/>
              <a:gd name="connsiteX54" fmla="*/ 2667352 w 3898347"/>
              <a:gd name="connsiteY54" fmla="*/ 3942821 h 4299085"/>
              <a:gd name="connsiteX55" fmla="*/ 2657096 w 3898347"/>
              <a:gd name="connsiteY55" fmla="*/ 3953571 h 4299085"/>
              <a:gd name="connsiteX56" fmla="*/ 2655161 w 3898347"/>
              <a:gd name="connsiteY56" fmla="*/ 3962216 h 4299085"/>
              <a:gd name="connsiteX57" fmla="*/ 2638604 w 3898347"/>
              <a:gd name="connsiteY57" fmla="*/ 3955936 h 4299085"/>
              <a:gd name="connsiteX58" fmla="*/ 2626185 w 3898347"/>
              <a:gd name="connsiteY58" fmla="*/ 3962937 h 4299085"/>
              <a:gd name="connsiteX59" fmla="*/ 2614077 w 3898347"/>
              <a:gd name="connsiteY59" fmla="*/ 3955576 h 4299085"/>
              <a:gd name="connsiteX60" fmla="*/ 2609403 w 3898347"/>
              <a:gd name="connsiteY60" fmla="*/ 3956215 h 4299085"/>
              <a:gd name="connsiteX61" fmla="*/ 2597896 w 3898347"/>
              <a:gd name="connsiteY61" fmla="*/ 3958939 h 4299085"/>
              <a:gd name="connsiteX62" fmla="*/ 2578251 w 3898347"/>
              <a:gd name="connsiteY62" fmla="*/ 3965812 h 4299085"/>
              <a:gd name="connsiteX63" fmla="*/ 2571961 w 3898347"/>
              <a:gd name="connsiteY63" fmla="*/ 3966278 h 4299085"/>
              <a:gd name="connsiteX64" fmla="*/ 2559399 w 3898347"/>
              <a:gd name="connsiteY64" fmla="*/ 3979193 h 4299085"/>
              <a:gd name="connsiteX65" fmla="*/ 2533560 w 3898347"/>
              <a:gd name="connsiteY65" fmla="*/ 3988160 h 4299085"/>
              <a:gd name="connsiteX66" fmla="*/ 2515299 w 3898347"/>
              <a:gd name="connsiteY66" fmla="*/ 4016867 h 4299085"/>
              <a:gd name="connsiteX67" fmla="*/ 2513423 w 3898347"/>
              <a:gd name="connsiteY67" fmla="*/ 4018759 h 4299085"/>
              <a:gd name="connsiteX68" fmla="*/ 2482991 w 3898347"/>
              <a:gd name="connsiteY68" fmla="*/ 4012935 h 4299085"/>
              <a:gd name="connsiteX69" fmla="*/ 2446940 w 3898347"/>
              <a:gd name="connsiteY69" fmla="*/ 4021172 h 4299085"/>
              <a:gd name="connsiteX70" fmla="*/ 2404883 w 3898347"/>
              <a:gd name="connsiteY70" fmla="*/ 4024808 h 4299085"/>
              <a:gd name="connsiteX71" fmla="*/ 2373894 w 3898347"/>
              <a:gd name="connsiteY71" fmla="*/ 4023827 h 4299085"/>
              <a:gd name="connsiteX72" fmla="*/ 2297080 w 3898347"/>
              <a:gd name="connsiteY72" fmla="*/ 4040841 h 4299085"/>
              <a:gd name="connsiteX73" fmla="*/ 2170615 w 3898347"/>
              <a:gd name="connsiteY73" fmla="*/ 4077196 h 4299085"/>
              <a:gd name="connsiteX74" fmla="*/ 2143580 w 3898347"/>
              <a:gd name="connsiteY74" fmla="*/ 4083102 h 4299085"/>
              <a:gd name="connsiteX75" fmla="*/ 2119893 w 3898347"/>
              <a:gd name="connsiteY75" fmla="*/ 4080874 h 4299085"/>
              <a:gd name="connsiteX76" fmla="*/ 2114008 w 3898347"/>
              <a:gd name="connsiteY76" fmla="*/ 4073996 h 4299085"/>
              <a:gd name="connsiteX77" fmla="*/ 2099067 w 3898347"/>
              <a:gd name="connsiteY77" fmla="*/ 4076068 h 4299085"/>
              <a:gd name="connsiteX78" fmla="*/ 2095000 w 3898347"/>
              <a:gd name="connsiteY78" fmla="*/ 4075096 h 4299085"/>
              <a:gd name="connsiteX79" fmla="*/ 2071767 w 3898347"/>
              <a:gd name="connsiteY79" fmla="*/ 4071044 h 4299085"/>
              <a:gd name="connsiteX80" fmla="*/ 2024486 w 3898347"/>
              <a:gd name="connsiteY80" fmla="*/ 4100276 h 4299085"/>
              <a:gd name="connsiteX81" fmla="*/ 1964411 w 3898347"/>
              <a:gd name="connsiteY81" fmla="*/ 4105069 h 4299085"/>
              <a:gd name="connsiteX82" fmla="*/ 1739945 w 3898347"/>
              <a:gd name="connsiteY82" fmla="*/ 4171795 h 4299085"/>
              <a:gd name="connsiteX83" fmla="*/ 1610556 w 3898347"/>
              <a:gd name="connsiteY83" fmla="*/ 4167701 h 4299085"/>
              <a:gd name="connsiteX84" fmla="*/ 1553623 w 3898347"/>
              <a:gd name="connsiteY84" fmla="*/ 4236045 h 4299085"/>
              <a:gd name="connsiteX85" fmla="*/ 1548640 w 3898347"/>
              <a:gd name="connsiteY85" fmla="*/ 4238297 h 4299085"/>
              <a:gd name="connsiteX86" fmla="*/ 1530136 w 3898347"/>
              <a:gd name="connsiteY86" fmla="*/ 4227121 h 4299085"/>
              <a:gd name="connsiteX87" fmla="*/ 1508787 w 3898347"/>
              <a:gd name="connsiteY87" fmla="*/ 4234213 h 4299085"/>
              <a:gd name="connsiteX88" fmla="*/ 1488914 w 3898347"/>
              <a:gd name="connsiteY88" fmla="*/ 4241772 h 4299085"/>
              <a:gd name="connsiteX89" fmla="*/ 1488999 w 3898347"/>
              <a:gd name="connsiteY89" fmla="*/ 4251186 h 4299085"/>
              <a:gd name="connsiteX90" fmla="*/ 1475364 w 3898347"/>
              <a:gd name="connsiteY90" fmla="*/ 4248364 h 4299085"/>
              <a:gd name="connsiteX91" fmla="*/ 1457275 w 3898347"/>
              <a:gd name="connsiteY91" fmla="*/ 4252863 h 4299085"/>
              <a:gd name="connsiteX92" fmla="*/ 1448085 w 3898347"/>
              <a:gd name="connsiteY92" fmla="*/ 4248391 h 4299085"/>
              <a:gd name="connsiteX93" fmla="*/ 1315306 w 3898347"/>
              <a:gd name="connsiteY93" fmla="*/ 4237004 h 4299085"/>
              <a:gd name="connsiteX94" fmla="*/ 1272434 w 3898347"/>
              <a:gd name="connsiteY94" fmla="*/ 4244958 h 4299085"/>
              <a:gd name="connsiteX95" fmla="*/ 1231567 w 3898347"/>
              <a:gd name="connsiteY95" fmla="*/ 4219356 h 4299085"/>
              <a:gd name="connsiteX96" fmla="*/ 1216643 w 3898347"/>
              <a:gd name="connsiteY96" fmla="*/ 4229828 h 4299085"/>
              <a:gd name="connsiteX97" fmla="*/ 1214101 w 3898347"/>
              <a:gd name="connsiteY97" fmla="*/ 4231991 h 4299085"/>
              <a:gd name="connsiteX98" fmla="*/ 1203193 w 3898347"/>
              <a:gd name="connsiteY98" fmla="*/ 4232867 h 4299085"/>
              <a:gd name="connsiteX99" fmla="*/ 1201049 w 3898347"/>
              <a:gd name="connsiteY99" fmla="*/ 4242842 h 4299085"/>
              <a:gd name="connsiteX100" fmla="*/ 1185298 w 3898347"/>
              <a:gd name="connsiteY100" fmla="*/ 4251133 h 4299085"/>
              <a:gd name="connsiteX101" fmla="*/ 1164955 w 3898347"/>
              <a:gd name="connsiteY101" fmla="*/ 4250027 h 4299085"/>
              <a:gd name="connsiteX102" fmla="*/ 1067357 w 3898347"/>
              <a:gd name="connsiteY102" fmla="*/ 4233908 h 4299085"/>
              <a:gd name="connsiteX103" fmla="*/ 1009492 w 3898347"/>
              <a:gd name="connsiteY103" fmla="*/ 4230455 h 4299085"/>
              <a:gd name="connsiteX104" fmla="*/ 988345 w 3898347"/>
              <a:gd name="connsiteY104" fmla="*/ 4238880 h 4299085"/>
              <a:gd name="connsiteX105" fmla="*/ 958251 w 3898347"/>
              <a:gd name="connsiteY105" fmla="*/ 4244100 h 4299085"/>
              <a:gd name="connsiteX106" fmla="*/ 905785 w 3898347"/>
              <a:gd name="connsiteY106" fmla="*/ 4260845 h 4299085"/>
              <a:gd name="connsiteX107" fmla="*/ 834176 w 3898347"/>
              <a:gd name="connsiteY107" fmla="*/ 4270241 h 4299085"/>
              <a:gd name="connsiteX108" fmla="*/ 778474 w 3898347"/>
              <a:gd name="connsiteY108" fmla="*/ 4235526 h 4299085"/>
              <a:gd name="connsiteX109" fmla="*/ 774418 w 3898347"/>
              <a:gd name="connsiteY109" fmla="*/ 4242583 h 4299085"/>
              <a:gd name="connsiteX110" fmla="*/ 737705 w 3898347"/>
              <a:gd name="connsiteY110" fmla="*/ 4238891 h 4299085"/>
              <a:gd name="connsiteX111" fmla="*/ 605027 w 3898347"/>
              <a:gd name="connsiteY111" fmla="*/ 4175863 h 4299085"/>
              <a:gd name="connsiteX112" fmla="*/ 533391 w 3898347"/>
              <a:gd name="connsiteY112" fmla="*/ 4170035 h 4299085"/>
              <a:gd name="connsiteX113" fmla="*/ 508621 w 3898347"/>
              <a:gd name="connsiteY113" fmla="*/ 4176044 h 4299085"/>
              <a:gd name="connsiteX114" fmla="*/ 467082 w 3898347"/>
              <a:gd name="connsiteY114" fmla="*/ 4185616 h 4299085"/>
              <a:gd name="connsiteX115" fmla="*/ 437646 w 3898347"/>
              <a:gd name="connsiteY115" fmla="*/ 4212658 h 4299085"/>
              <a:gd name="connsiteX116" fmla="*/ 402271 w 3898347"/>
              <a:gd name="connsiteY116" fmla="*/ 4212774 h 4299085"/>
              <a:gd name="connsiteX117" fmla="*/ 391968 w 3898347"/>
              <a:gd name="connsiteY117" fmla="*/ 4187073 h 4299085"/>
              <a:gd name="connsiteX118" fmla="*/ 354806 w 3898347"/>
              <a:gd name="connsiteY118" fmla="*/ 4195545 h 4299085"/>
              <a:gd name="connsiteX119" fmla="*/ 298662 w 3898347"/>
              <a:gd name="connsiteY119" fmla="*/ 4211227 h 4299085"/>
              <a:gd name="connsiteX120" fmla="*/ 265740 w 3898347"/>
              <a:gd name="connsiteY120" fmla="*/ 4213623 h 4299085"/>
              <a:gd name="connsiteX121" fmla="*/ 176403 w 3898347"/>
              <a:gd name="connsiteY121" fmla="*/ 4227393 h 4299085"/>
              <a:gd name="connsiteX122" fmla="*/ 87367 w 3898347"/>
              <a:gd name="connsiteY122" fmla="*/ 4246680 h 4299085"/>
              <a:gd name="connsiteX123" fmla="*/ 37148 w 3898347"/>
              <a:gd name="connsiteY123" fmla="*/ 4289154 h 4299085"/>
              <a:gd name="connsiteX124" fmla="*/ 5850 w 3898347"/>
              <a:gd name="connsiteY124" fmla="*/ 4296945 h 4299085"/>
              <a:gd name="connsiteX125" fmla="*/ 0 w 3898347"/>
              <a:gd name="connsiteY125" fmla="*/ 4299085 h 4299085"/>
              <a:gd name="connsiteX126" fmla="*/ 0 w 3898347"/>
              <a:gd name="connsiteY126" fmla="*/ 15850 h 4299085"/>
              <a:gd name="connsiteX0" fmla="*/ 3898347 w 3898347"/>
              <a:gd name="connsiteY0" fmla="*/ 0 h 4299085"/>
              <a:gd name="connsiteX1" fmla="*/ 3898347 w 3898347"/>
              <a:gd name="connsiteY1" fmla="*/ 3834445 h 4299085"/>
              <a:gd name="connsiteX2" fmla="*/ 3892314 w 3898347"/>
              <a:gd name="connsiteY2" fmla="*/ 3832951 h 4299085"/>
              <a:gd name="connsiteX3" fmla="*/ 3851953 w 3898347"/>
              <a:gd name="connsiteY3" fmla="*/ 3802983 h 4299085"/>
              <a:gd name="connsiteX4" fmla="*/ 3836418 w 3898347"/>
              <a:gd name="connsiteY4" fmla="*/ 3811513 h 4299085"/>
              <a:gd name="connsiteX5" fmla="*/ 3833758 w 3898347"/>
              <a:gd name="connsiteY5" fmla="*/ 3813341 h 4299085"/>
              <a:gd name="connsiteX6" fmla="*/ 3822673 w 3898347"/>
              <a:gd name="connsiteY6" fmla="*/ 3812913 h 4299085"/>
              <a:gd name="connsiteX7" fmla="*/ 3820104 w 3898347"/>
              <a:gd name="connsiteY7" fmla="*/ 3822466 h 4299085"/>
              <a:gd name="connsiteX8" fmla="*/ 3803816 w 3898347"/>
              <a:gd name="connsiteY8" fmla="*/ 3828757 h 4299085"/>
              <a:gd name="connsiteX9" fmla="*/ 3783259 w 3898347"/>
              <a:gd name="connsiteY9" fmla="*/ 3825276 h 4299085"/>
              <a:gd name="connsiteX10" fmla="*/ 3729936 w 3898347"/>
              <a:gd name="connsiteY10" fmla="*/ 3815386 h 4299085"/>
              <a:gd name="connsiteX11" fmla="*/ 3726018 w 3898347"/>
              <a:gd name="connsiteY11" fmla="*/ 3815100 h 4299085"/>
              <a:gd name="connsiteX12" fmla="*/ 3725413 w 3898347"/>
              <a:gd name="connsiteY12" fmla="*/ 3814615 h 4299085"/>
              <a:gd name="connsiteX13" fmla="*/ 3713801 w 3898347"/>
              <a:gd name="connsiteY13" fmla="*/ 3811018 h 4299085"/>
              <a:gd name="connsiteX14" fmla="*/ 3709087 w 3898347"/>
              <a:gd name="connsiteY14" fmla="*/ 3813195 h 4299085"/>
              <a:gd name="connsiteX15" fmla="*/ 3698038 w 3898347"/>
              <a:gd name="connsiteY15" fmla="*/ 3806182 h 4299085"/>
              <a:gd name="connsiteX16" fmla="*/ 3662227 w 3898347"/>
              <a:gd name="connsiteY16" fmla="*/ 3807761 h 4299085"/>
              <a:gd name="connsiteX17" fmla="*/ 3659872 w 3898347"/>
              <a:gd name="connsiteY17" fmla="*/ 3805524 h 4299085"/>
              <a:gd name="connsiteX18" fmla="*/ 3643454 w 3898347"/>
              <a:gd name="connsiteY18" fmla="*/ 3794831 h 4299085"/>
              <a:gd name="connsiteX19" fmla="*/ 3624789 w 3898347"/>
              <a:gd name="connsiteY19" fmla="*/ 3803185 h 4299085"/>
              <a:gd name="connsiteX20" fmla="*/ 3602327 w 3898347"/>
              <a:gd name="connsiteY20" fmla="*/ 3794616 h 4299085"/>
              <a:gd name="connsiteX21" fmla="*/ 3596645 w 3898347"/>
              <a:gd name="connsiteY21" fmla="*/ 3797108 h 4299085"/>
              <a:gd name="connsiteX22" fmla="*/ 3574144 w 3898347"/>
              <a:gd name="connsiteY22" fmla="*/ 3795108 h 4299085"/>
              <a:gd name="connsiteX23" fmla="*/ 3562310 w 3898347"/>
              <a:gd name="connsiteY23" fmla="*/ 3787534 h 4299085"/>
              <a:gd name="connsiteX24" fmla="*/ 3551635 w 3898347"/>
              <a:gd name="connsiteY24" fmla="*/ 3797705 h 4299085"/>
              <a:gd name="connsiteX25" fmla="*/ 3550175 w 3898347"/>
              <a:gd name="connsiteY25" fmla="*/ 3803199 h 4299085"/>
              <a:gd name="connsiteX26" fmla="*/ 3542668 w 3898347"/>
              <a:gd name="connsiteY26" fmla="*/ 3803283 h 4299085"/>
              <a:gd name="connsiteX27" fmla="*/ 3533033 w 3898347"/>
              <a:gd name="connsiteY27" fmla="*/ 3799071 h 4299085"/>
              <a:gd name="connsiteX28" fmla="*/ 3521726 w 3898347"/>
              <a:gd name="connsiteY28" fmla="*/ 3804691 h 4299085"/>
              <a:gd name="connsiteX29" fmla="*/ 3520080 w 3898347"/>
              <a:gd name="connsiteY29" fmla="*/ 3805210 h 4299085"/>
              <a:gd name="connsiteX30" fmla="*/ 3508491 w 3898347"/>
              <a:gd name="connsiteY30" fmla="*/ 3797398 h 4299085"/>
              <a:gd name="connsiteX31" fmla="*/ 3503787 w 3898347"/>
              <a:gd name="connsiteY31" fmla="*/ 3797787 h 4299085"/>
              <a:gd name="connsiteX32" fmla="*/ 3492165 w 3898347"/>
              <a:gd name="connsiteY32" fmla="*/ 3799887 h 4299085"/>
              <a:gd name="connsiteX33" fmla="*/ 3472233 w 3898347"/>
              <a:gd name="connsiteY33" fmla="*/ 3805682 h 4299085"/>
              <a:gd name="connsiteX34" fmla="*/ 3465921 w 3898347"/>
              <a:gd name="connsiteY34" fmla="*/ 3805814 h 4299085"/>
              <a:gd name="connsiteX35" fmla="*/ 3455541 w 3898347"/>
              <a:gd name="connsiteY35" fmla="*/ 3815505 h 4299085"/>
              <a:gd name="connsiteX36" fmla="*/ 3429027 w 3898347"/>
              <a:gd name="connsiteY36" fmla="*/ 3816906 h 4299085"/>
              <a:gd name="connsiteX37" fmla="*/ 3369507 w 3898347"/>
              <a:gd name="connsiteY37" fmla="*/ 3825563 h 4299085"/>
              <a:gd name="connsiteX38" fmla="*/ 3324491 w 3898347"/>
              <a:gd name="connsiteY38" fmla="*/ 3832006 h 4299085"/>
              <a:gd name="connsiteX39" fmla="*/ 3244235 w 3898347"/>
              <a:gd name="connsiteY39" fmla="*/ 3834376 h 4299085"/>
              <a:gd name="connsiteX40" fmla="*/ 3226507 w 3898347"/>
              <a:gd name="connsiteY40" fmla="*/ 3820131 h 4299085"/>
              <a:gd name="connsiteX41" fmla="*/ 3191688 w 3898347"/>
              <a:gd name="connsiteY41" fmla="*/ 3837359 h 4299085"/>
              <a:gd name="connsiteX42" fmla="*/ 3185553 w 3898347"/>
              <a:gd name="connsiteY42" fmla="*/ 3859030 h 4299085"/>
              <a:gd name="connsiteX43" fmla="*/ 3137926 w 3898347"/>
              <a:gd name="connsiteY43" fmla="*/ 3867782 h 4299085"/>
              <a:gd name="connsiteX44" fmla="*/ 3090188 w 3898347"/>
              <a:gd name="connsiteY44" fmla="*/ 3855036 h 4299085"/>
              <a:gd name="connsiteX45" fmla="*/ 3031422 w 3898347"/>
              <a:gd name="connsiteY45" fmla="*/ 3858298 h 4299085"/>
              <a:gd name="connsiteX46" fmla="*/ 2996288 w 3898347"/>
              <a:gd name="connsiteY46" fmla="*/ 3860020 h 4299085"/>
              <a:gd name="connsiteX47" fmla="*/ 2901661 w 3898347"/>
              <a:gd name="connsiteY47" fmla="*/ 3882243 h 4299085"/>
              <a:gd name="connsiteX48" fmla="*/ 2782141 w 3898347"/>
              <a:gd name="connsiteY48" fmla="*/ 3932983 h 4299085"/>
              <a:gd name="connsiteX49" fmla="*/ 2749597 w 3898347"/>
              <a:gd name="connsiteY49" fmla="*/ 3956746 h 4299085"/>
              <a:gd name="connsiteX50" fmla="*/ 2730493 w 3898347"/>
              <a:gd name="connsiteY50" fmla="*/ 3955236 h 4299085"/>
              <a:gd name="connsiteX51" fmla="*/ 2707507 w 3898347"/>
              <a:gd name="connsiteY51" fmla="*/ 3947771 h 4299085"/>
              <a:gd name="connsiteX52" fmla="*/ 2701937 w 3898347"/>
              <a:gd name="connsiteY52" fmla="*/ 3950565 h 4299085"/>
              <a:gd name="connsiteX53" fmla="*/ 2679435 w 3898347"/>
              <a:gd name="connsiteY53" fmla="*/ 3949768 h 4299085"/>
              <a:gd name="connsiteX54" fmla="*/ 2667352 w 3898347"/>
              <a:gd name="connsiteY54" fmla="*/ 3942821 h 4299085"/>
              <a:gd name="connsiteX55" fmla="*/ 2657096 w 3898347"/>
              <a:gd name="connsiteY55" fmla="*/ 3953571 h 4299085"/>
              <a:gd name="connsiteX56" fmla="*/ 2655161 w 3898347"/>
              <a:gd name="connsiteY56" fmla="*/ 3962216 h 4299085"/>
              <a:gd name="connsiteX57" fmla="*/ 2638604 w 3898347"/>
              <a:gd name="connsiteY57" fmla="*/ 3955936 h 4299085"/>
              <a:gd name="connsiteX58" fmla="*/ 2626185 w 3898347"/>
              <a:gd name="connsiteY58" fmla="*/ 3962937 h 4299085"/>
              <a:gd name="connsiteX59" fmla="*/ 2614077 w 3898347"/>
              <a:gd name="connsiteY59" fmla="*/ 3955576 h 4299085"/>
              <a:gd name="connsiteX60" fmla="*/ 2609403 w 3898347"/>
              <a:gd name="connsiteY60" fmla="*/ 3956215 h 4299085"/>
              <a:gd name="connsiteX61" fmla="*/ 2597896 w 3898347"/>
              <a:gd name="connsiteY61" fmla="*/ 3958939 h 4299085"/>
              <a:gd name="connsiteX62" fmla="*/ 2578251 w 3898347"/>
              <a:gd name="connsiteY62" fmla="*/ 3965812 h 4299085"/>
              <a:gd name="connsiteX63" fmla="*/ 2571961 w 3898347"/>
              <a:gd name="connsiteY63" fmla="*/ 3966278 h 4299085"/>
              <a:gd name="connsiteX64" fmla="*/ 2559399 w 3898347"/>
              <a:gd name="connsiteY64" fmla="*/ 3979193 h 4299085"/>
              <a:gd name="connsiteX65" fmla="*/ 2533560 w 3898347"/>
              <a:gd name="connsiteY65" fmla="*/ 3988160 h 4299085"/>
              <a:gd name="connsiteX66" fmla="*/ 2515299 w 3898347"/>
              <a:gd name="connsiteY66" fmla="*/ 4016867 h 4299085"/>
              <a:gd name="connsiteX67" fmla="*/ 2513423 w 3898347"/>
              <a:gd name="connsiteY67" fmla="*/ 4018759 h 4299085"/>
              <a:gd name="connsiteX68" fmla="*/ 2482991 w 3898347"/>
              <a:gd name="connsiteY68" fmla="*/ 4012935 h 4299085"/>
              <a:gd name="connsiteX69" fmla="*/ 2446940 w 3898347"/>
              <a:gd name="connsiteY69" fmla="*/ 4021172 h 4299085"/>
              <a:gd name="connsiteX70" fmla="*/ 2404883 w 3898347"/>
              <a:gd name="connsiteY70" fmla="*/ 4024808 h 4299085"/>
              <a:gd name="connsiteX71" fmla="*/ 2373894 w 3898347"/>
              <a:gd name="connsiteY71" fmla="*/ 4023827 h 4299085"/>
              <a:gd name="connsiteX72" fmla="*/ 2297080 w 3898347"/>
              <a:gd name="connsiteY72" fmla="*/ 4040841 h 4299085"/>
              <a:gd name="connsiteX73" fmla="*/ 2170615 w 3898347"/>
              <a:gd name="connsiteY73" fmla="*/ 4077196 h 4299085"/>
              <a:gd name="connsiteX74" fmla="*/ 2143580 w 3898347"/>
              <a:gd name="connsiteY74" fmla="*/ 4083102 h 4299085"/>
              <a:gd name="connsiteX75" fmla="*/ 2119893 w 3898347"/>
              <a:gd name="connsiteY75" fmla="*/ 4080874 h 4299085"/>
              <a:gd name="connsiteX76" fmla="*/ 2114008 w 3898347"/>
              <a:gd name="connsiteY76" fmla="*/ 4073996 h 4299085"/>
              <a:gd name="connsiteX77" fmla="*/ 2099067 w 3898347"/>
              <a:gd name="connsiteY77" fmla="*/ 4076068 h 4299085"/>
              <a:gd name="connsiteX78" fmla="*/ 2095000 w 3898347"/>
              <a:gd name="connsiteY78" fmla="*/ 4075096 h 4299085"/>
              <a:gd name="connsiteX79" fmla="*/ 2071767 w 3898347"/>
              <a:gd name="connsiteY79" fmla="*/ 4071044 h 4299085"/>
              <a:gd name="connsiteX80" fmla="*/ 2024486 w 3898347"/>
              <a:gd name="connsiteY80" fmla="*/ 4100276 h 4299085"/>
              <a:gd name="connsiteX81" fmla="*/ 1964411 w 3898347"/>
              <a:gd name="connsiteY81" fmla="*/ 4105069 h 4299085"/>
              <a:gd name="connsiteX82" fmla="*/ 1739945 w 3898347"/>
              <a:gd name="connsiteY82" fmla="*/ 4171795 h 4299085"/>
              <a:gd name="connsiteX83" fmla="*/ 1610556 w 3898347"/>
              <a:gd name="connsiteY83" fmla="*/ 4167701 h 4299085"/>
              <a:gd name="connsiteX84" fmla="*/ 1553623 w 3898347"/>
              <a:gd name="connsiteY84" fmla="*/ 4236045 h 4299085"/>
              <a:gd name="connsiteX85" fmla="*/ 1548640 w 3898347"/>
              <a:gd name="connsiteY85" fmla="*/ 4238297 h 4299085"/>
              <a:gd name="connsiteX86" fmla="*/ 1530136 w 3898347"/>
              <a:gd name="connsiteY86" fmla="*/ 4227121 h 4299085"/>
              <a:gd name="connsiteX87" fmla="*/ 1508787 w 3898347"/>
              <a:gd name="connsiteY87" fmla="*/ 4234213 h 4299085"/>
              <a:gd name="connsiteX88" fmla="*/ 1488914 w 3898347"/>
              <a:gd name="connsiteY88" fmla="*/ 4241772 h 4299085"/>
              <a:gd name="connsiteX89" fmla="*/ 1488999 w 3898347"/>
              <a:gd name="connsiteY89" fmla="*/ 4251186 h 4299085"/>
              <a:gd name="connsiteX90" fmla="*/ 1475364 w 3898347"/>
              <a:gd name="connsiteY90" fmla="*/ 4248364 h 4299085"/>
              <a:gd name="connsiteX91" fmla="*/ 1457275 w 3898347"/>
              <a:gd name="connsiteY91" fmla="*/ 4252863 h 4299085"/>
              <a:gd name="connsiteX92" fmla="*/ 1448085 w 3898347"/>
              <a:gd name="connsiteY92" fmla="*/ 4248391 h 4299085"/>
              <a:gd name="connsiteX93" fmla="*/ 1315306 w 3898347"/>
              <a:gd name="connsiteY93" fmla="*/ 4237004 h 4299085"/>
              <a:gd name="connsiteX94" fmla="*/ 1272434 w 3898347"/>
              <a:gd name="connsiteY94" fmla="*/ 4244958 h 4299085"/>
              <a:gd name="connsiteX95" fmla="*/ 1231567 w 3898347"/>
              <a:gd name="connsiteY95" fmla="*/ 4219356 h 4299085"/>
              <a:gd name="connsiteX96" fmla="*/ 1216643 w 3898347"/>
              <a:gd name="connsiteY96" fmla="*/ 4229828 h 4299085"/>
              <a:gd name="connsiteX97" fmla="*/ 1214101 w 3898347"/>
              <a:gd name="connsiteY97" fmla="*/ 4231991 h 4299085"/>
              <a:gd name="connsiteX98" fmla="*/ 1203193 w 3898347"/>
              <a:gd name="connsiteY98" fmla="*/ 4232867 h 4299085"/>
              <a:gd name="connsiteX99" fmla="*/ 1201049 w 3898347"/>
              <a:gd name="connsiteY99" fmla="*/ 4242842 h 4299085"/>
              <a:gd name="connsiteX100" fmla="*/ 1185298 w 3898347"/>
              <a:gd name="connsiteY100" fmla="*/ 4251133 h 4299085"/>
              <a:gd name="connsiteX101" fmla="*/ 1164955 w 3898347"/>
              <a:gd name="connsiteY101" fmla="*/ 4250027 h 4299085"/>
              <a:gd name="connsiteX102" fmla="*/ 1067357 w 3898347"/>
              <a:gd name="connsiteY102" fmla="*/ 4233908 h 4299085"/>
              <a:gd name="connsiteX103" fmla="*/ 1009492 w 3898347"/>
              <a:gd name="connsiteY103" fmla="*/ 4230455 h 4299085"/>
              <a:gd name="connsiteX104" fmla="*/ 988345 w 3898347"/>
              <a:gd name="connsiteY104" fmla="*/ 4238880 h 4299085"/>
              <a:gd name="connsiteX105" fmla="*/ 958251 w 3898347"/>
              <a:gd name="connsiteY105" fmla="*/ 4244100 h 4299085"/>
              <a:gd name="connsiteX106" fmla="*/ 905785 w 3898347"/>
              <a:gd name="connsiteY106" fmla="*/ 4260845 h 4299085"/>
              <a:gd name="connsiteX107" fmla="*/ 834176 w 3898347"/>
              <a:gd name="connsiteY107" fmla="*/ 4270241 h 4299085"/>
              <a:gd name="connsiteX108" fmla="*/ 778474 w 3898347"/>
              <a:gd name="connsiteY108" fmla="*/ 4235526 h 4299085"/>
              <a:gd name="connsiteX109" fmla="*/ 774418 w 3898347"/>
              <a:gd name="connsiteY109" fmla="*/ 4242583 h 4299085"/>
              <a:gd name="connsiteX110" fmla="*/ 737705 w 3898347"/>
              <a:gd name="connsiteY110" fmla="*/ 4238891 h 4299085"/>
              <a:gd name="connsiteX111" fmla="*/ 605027 w 3898347"/>
              <a:gd name="connsiteY111" fmla="*/ 4175863 h 4299085"/>
              <a:gd name="connsiteX112" fmla="*/ 533391 w 3898347"/>
              <a:gd name="connsiteY112" fmla="*/ 4170035 h 4299085"/>
              <a:gd name="connsiteX113" fmla="*/ 508621 w 3898347"/>
              <a:gd name="connsiteY113" fmla="*/ 4176044 h 4299085"/>
              <a:gd name="connsiteX114" fmla="*/ 467082 w 3898347"/>
              <a:gd name="connsiteY114" fmla="*/ 4185616 h 4299085"/>
              <a:gd name="connsiteX115" fmla="*/ 437646 w 3898347"/>
              <a:gd name="connsiteY115" fmla="*/ 4212658 h 4299085"/>
              <a:gd name="connsiteX116" fmla="*/ 402271 w 3898347"/>
              <a:gd name="connsiteY116" fmla="*/ 4212774 h 4299085"/>
              <a:gd name="connsiteX117" fmla="*/ 391968 w 3898347"/>
              <a:gd name="connsiteY117" fmla="*/ 4187073 h 4299085"/>
              <a:gd name="connsiteX118" fmla="*/ 354806 w 3898347"/>
              <a:gd name="connsiteY118" fmla="*/ 4195545 h 4299085"/>
              <a:gd name="connsiteX119" fmla="*/ 298662 w 3898347"/>
              <a:gd name="connsiteY119" fmla="*/ 4211227 h 4299085"/>
              <a:gd name="connsiteX120" fmla="*/ 265740 w 3898347"/>
              <a:gd name="connsiteY120" fmla="*/ 4213623 h 4299085"/>
              <a:gd name="connsiteX121" fmla="*/ 176403 w 3898347"/>
              <a:gd name="connsiteY121" fmla="*/ 4227393 h 4299085"/>
              <a:gd name="connsiteX122" fmla="*/ 37148 w 3898347"/>
              <a:gd name="connsiteY122" fmla="*/ 4289154 h 4299085"/>
              <a:gd name="connsiteX123" fmla="*/ 5850 w 3898347"/>
              <a:gd name="connsiteY123" fmla="*/ 4296945 h 4299085"/>
              <a:gd name="connsiteX124" fmla="*/ 0 w 3898347"/>
              <a:gd name="connsiteY124" fmla="*/ 4299085 h 4299085"/>
              <a:gd name="connsiteX125" fmla="*/ 0 w 3898347"/>
              <a:gd name="connsiteY125" fmla="*/ 15850 h 4299085"/>
              <a:gd name="connsiteX126" fmla="*/ 3898347 w 3898347"/>
              <a:gd name="connsiteY126" fmla="*/ 0 h 4299085"/>
              <a:gd name="connsiteX0" fmla="*/ 3898347 w 3898347"/>
              <a:gd name="connsiteY0" fmla="*/ 0 h 4296945"/>
              <a:gd name="connsiteX1" fmla="*/ 3898347 w 3898347"/>
              <a:gd name="connsiteY1" fmla="*/ 3834445 h 4296945"/>
              <a:gd name="connsiteX2" fmla="*/ 3892314 w 3898347"/>
              <a:gd name="connsiteY2" fmla="*/ 3832951 h 4296945"/>
              <a:gd name="connsiteX3" fmla="*/ 3851953 w 3898347"/>
              <a:gd name="connsiteY3" fmla="*/ 3802983 h 4296945"/>
              <a:gd name="connsiteX4" fmla="*/ 3836418 w 3898347"/>
              <a:gd name="connsiteY4" fmla="*/ 3811513 h 4296945"/>
              <a:gd name="connsiteX5" fmla="*/ 3833758 w 3898347"/>
              <a:gd name="connsiteY5" fmla="*/ 3813341 h 4296945"/>
              <a:gd name="connsiteX6" fmla="*/ 3822673 w 3898347"/>
              <a:gd name="connsiteY6" fmla="*/ 3812913 h 4296945"/>
              <a:gd name="connsiteX7" fmla="*/ 3820104 w 3898347"/>
              <a:gd name="connsiteY7" fmla="*/ 3822466 h 4296945"/>
              <a:gd name="connsiteX8" fmla="*/ 3803816 w 3898347"/>
              <a:gd name="connsiteY8" fmla="*/ 3828757 h 4296945"/>
              <a:gd name="connsiteX9" fmla="*/ 3783259 w 3898347"/>
              <a:gd name="connsiteY9" fmla="*/ 3825276 h 4296945"/>
              <a:gd name="connsiteX10" fmla="*/ 3729936 w 3898347"/>
              <a:gd name="connsiteY10" fmla="*/ 3815386 h 4296945"/>
              <a:gd name="connsiteX11" fmla="*/ 3726018 w 3898347"/>
              <a:gd name="connsiteY11" fmla="*/ 3815100 h 4296945"/>
              <a:gd name="connsiteX12" fmla="*/ 3725413 w 3898347"/>
              <a:gd name="connsiteY12" fmla="*/ 3814615 h 4296945"/>
              <a:gd name="connsiteX13" fmla="*/ 3713801 w 3898347"/>
              <a:gd name="connsiteY13" fmla="*/ 3811018 h 4296945"/>
              <a:gd name="connsiteX14" fmla="*/ 3709087 w 3898347"/>
              <a:gd name="connsiteY14" fmla="*/ 3813195 h 4296945"/>
              <a:gd name="connsiteX15" fmla="*/ 3698038 w 3898347"/>
              <a:gd name="connsiteY15" fmla="*/ 3806182 h 4296945"/>
              <a:gd name="connsiteX16" fmla="*/ 3662227 w 3898347"/>
              <a:gd name="connsiteY16" fmla="*/ 3807761 h 4296945"/>
              <a:gd name="connsiteX17" fmla="*/ 3659872 w 3898347"/>
              <a:gd name="connsiteY17" fmla="*/ 3805524 h 4296945"/>
              <a:gd name="connsiteX18" fmla="*/ 3643454 w 3898347"/>
              <a:gd name="connsiteY18" fmla="*/ 3794831 h 4296945"/>
              <a:gd name="connsiteX19" fmla="*/ 3624789 w 3898347"/>
              <a:gd name="connsiteY19" fmla="*/ 3803185 h 4296945"/>
              <a:gd name="connsiteX20" fmla="*/ 3602327 w 3898347"/>
              <a:gd name="connsiteY20" fmla="*/ 3794616 h 4296945"/>
              <a:gd name="connsiteX21" fmla="*/ 3596645 w 3898347"/>
              <a:gd name="connsiteY21" fmla="*/ 3797108 h 4296945"/>
              <a:gd name="connsiteX22" fmla="*/ 3574144 w 3898347"/>
              <a:gd name="connsiteY22" fmla="*/ 3795108 h 4296945"/>
              <a:gd name="connsiteX23" fmla="*/ 3562310 w 3898347"/>
              <a:gd name="connsiteY23" fmla="*/ 3787534 h 4296945"/>
              <a:gd name="connsiteX24" fmla="*/ 3551635 w 3898347"/>
              <a:gd name="connsiteY24" fmla="*/ 3797705 h 4296945"/>
              <a:gd name="connsiteX25" fmla="*/ 3550175 w 3898347"/>
              <a:gd name="connsiteY25" fmla="*/ 3803199 h 4296945"/>
              <a:gd name="connsiteX26" fmla="*/ 3542668 w 3898347"/>
              <a:gd name="connsiteY26" fmla="*/ 3803283 h 4296945"/>
              <a:gd name="connsiteX27" fmla="*/ 3533033 w 3898347"/>
              <a:gd name="connsiteY27" fmla="*/ 3799071 h 4296945"/>
              <a:gd name="connsiteX28" fmla="*/ 3521726 w 3898347"/>
              <a:gd name="connsiteY28" fmla="*/ 3804691 h 4296945"/>
              <a:gd name="connsiteX29" fmla="*/ 3520080 w 3898347"/>
              <a:gd name="connsiteY29" fmla="*/ 3805210 h 4296945"/>
              <a:gd name="connsiteX30" fmla="*/ 3508491 w 3898347"/>
              <a:gd name="connsiteY30" fmla="*/ 3797398 h 4296945"/>
              <a:gd name="connsiteX31" fmla="*/ 3503787 w 3898347"/>
              <a:gd name="connsiteY31" fmla="*/ 3797787 h 4296945"/>
              <a:gd name="connsiteX32" fmla="*/ 3492165 w 3898347"/>
              <a:gd name="connsiteY32" fmla="*/ 3799887 h 4296945"/>
              <a:gd name="connsiteX33" fmla="*/ 3472233 w 3898347"/>
              <a:gd name="connsiteY33" fmla="*/ 3805682 h 4296945"/>
              <a:gd name="connsiteX34" fmla="*/ 3465921 w 3898347"/>
              <a:gd name="connsiteY34" fmla="*/ 3805814 h 4296945"/>
              <a:gd name="connsiteX35" fmla="*/ 3455541 w 3898347"/>
              <a:gd name="connsiteY35" fmla="*/ 3815505 h 4296945"/>
              <a:gd name="connsiteX36" fmla="*/ 3429027 w 3898347"/>
              <a:gd name="connsiteY36" fmla="*/ 3816906 h 4296945"/>
              <a:gd name="connsiteX37" fmla="*/ 3369507 w 3898347"/>
              <a:gd name="connsiteY37" fmla="*/ 3825563 h 4296945"/>
              <a:gd name="connsiteX38" fmla="*/ 3324491 w 3898347"/>
              <a:gd name="connsiteY38" fmla="*/ 3832006 h 4296945"/>
              <a:gd name="connsiteX39" fmla="*/ 3244235 w 3898347"/>
              <a:gd name="connsiteY39" fmla="*/ 3834376 h 4296945"/>
              <a:gd name="connsiteX40" fmla="*/ 3226507 w 3898347"/>
              <a:gd name="connsiteY40" fmla="*/ 3820131 h 4296945"/>
              <a:gd name="connsiteX41" fmla="*/ 3191688 w 3898347"/>
              <a:gd name="connsiteY41" fmla="*/ 3837359 h 4296945"/>
              <a:gd name="connsiteX42" fmla="*/ 3185553 w 3898347"/>
              <a:gd name="connsiteY42" fmla="*/ 3859030 h 4296945"/>
              <a:gd name="connsiteX43" fmla="*/ 3137926 w 3898347"/>
              <a:gd name="connsiteY43" fmla="*/ 3867782 h 4296945"/>
              <a:gd name="connsiteX44" fmla="*/ 3090188 w 3898347"/>
              <a:gd name="connsiteY44" fmla="*/ 3855036 h 4296945"/>
              <a:gd name="connsiteX45" fmla="*/ 3031422 w 3898347"/>
              <a:gd name="connsiteY45" fmla="*/ 3858298 h 4296945"/>
              <a:gd name="connsiteX46" fmla="*/ 2996288 w 3898347"/>
              <a:gd name="connsiteY46" fmla="*/ 3860020 h 4296945"/>
              <a:gd name="connsiteX47" fmla="*/ 2901661 w 3898347"/>
              <a:gd name="connsiteY47" fmla="*/ 3882243 h 4296945"/>
              <a:gd name="connsiteX48" fmla="*/ 2782141 w 3898347"/>
              <a:gd name="connsiteY48" fmla="*/ 3932983 h 4296945"/>
              <a:gd name="connsiteX49" fmla="*/ 2749597 w 3898347"/>
              <a:gd name="connsiteY49" fmla="*/ 3956746 h 4296945"/>
              <a:gd name="connsiteX50" fmla="*/ 2730493 w 3898347"/>
              <a:gd name="connsiteY50" fmla="*/ 3955236 h 4296945"/>
              <a:gd name="connsiteX51" fmla="*/ 2707507 w 3898347"/>
              <a:gd name="connsiteY51" fmla="*/ 3947771 h 4296945"/>
              <a:gd name="connsiteX52" fmla="*/ 2701937 w 3898347"/>
              <a:gd name="connsiteY52" fmla="*/ 3950565 h 4296945"/>
              <a:gd name="connsiteX53" fmla="*/ 2679435 w 3898347"/>
              <a:gd name="connsiteY53" fmla="*/ 3949768 h 4296945"/>
              <a:gd name="connsiteX54" fmla="*/ 2667352 w 3898347"/>
              <a:gd name="connsiteY54" fmla="*/ 3942821 h 4296945"/>
              <a:gd name="connsiteX55" fmla="*/ 2657096 w 3898347"/>
              <a:gd name="connsiteY55" fmla="*/ 3953571 h 4296945"/>
              <a:gd name="connsiteX56" fmla="*/ 2655161 w 3898347"/>
              <a:gd name="connsiteY56" fmla="*/ 3962216 h 4296945"/>
              <a:gd name="connsiteX57" fmla="*/ 2638604 w 3898347"/>
              <a:gd name="connsiteY57" fmla="*/ 3955936 h 4296945"/>
              <a:gd name="connsiteX58" fmla="*/ 2626185 w 3898347"/>
              <a:gd name="connsiteY58" fmla="*/ 3962937 h 4296945"/>
              <a:gd name="connsiteX59" fmla="*/ 2614077 w 3898347"/>
              <a:gd name="connsiteY59" fmla="*/ 3955576 h 4296945"/>
              <a:gd name="connsiteX60" fmla="*/ 2609403 w 3898347"/>
              <a:gd name="connsiteY60" fmla="*/ 3956215 h 4296945"/>
              <a:gd name="connsiteX61" fmla="*/ 2597896 w 3898347"/>
              <a:gd name="connsiteY61" fmla="*/ 3958939 h 4296945"/>
              <a:gd name="connsiteX62" fmla="*/ 2578251 w 3898347"/>
              <a:gd name="connsiteY62" fmla="*/ 3965812 h 4296945"/>
              <a:gd name="connsiteX63" fmla="*/ 2571961 w 3898347"/>
              <a:gd name="connsiteY63" fmla="*/ 3966278 h 4296945"/>
              <a:gd name="connsiteX64" fmla="*/ 2559399 w 3898347"/>
              <a:gd name="connsiteY64" fmla="*/ 3979193 h 4296945"/>
              <a:gd name="connsiteX65" fmla="*/ 2533560 w 3898347"/>
              <a:gd name="connsiteY65" fmla="*/ 3988160 h 4296945"/>
              <a:gd name="connsiteX66" fmla="*/ 2515299 w 3898347"/>
              <a:gd name="connsiteY66" fmla="*/ 4016867 h 4296945"/>
              <a:gd name="connsiteX67" fmla="*/ 2513423 w 3898347"/>
              <a:gd name="connsiteY67" fmla="*/ 4018759 h 4296945"/>
              <a:gd name="connsiteX68" fmla="*/ 2482991 w 3898347"/>
              <a:gd name="connsiteY68" fmla="*/ 4012935 h 4296945"/>
              <a:gd name="connsiteX69" fmla="*/ 2446940 w 3898347"/>
              <a:gd name="connsiteY69" fmla="*/ 4021172 h 4296945"/>
              <a:gd name="connsiteX70" fmla="*/ 2404883 w 3898347"/>
              <a:gd name="connsiteY70" fmla="*/ 4024808 h 4296945"/>
              <a:gd name="connsiteX71" fmla="*/ 2373894 w 3898347"/>
              <a:gd name="connsiteY71" fmla="*/ 4023827 h 4296945"/>
              <a:gd name="connsiteX72" fmla="*/ 2297080 w 3898347"/>
              <a:gd name="connsiteY72" fmla="*/ 4040841 h 4296945"/>
              <a:gd name="connsiteX73" fmla="*/ 2170615 w 3898347"/>
              <a:gd name="connsiteY73" fmla="*/ 4077196 h 4296945"/>
              <a:gd name="connsiteX74" fmla="*/ 2143580 w 3898347"/>
              <a:gd name="connsiteY74" fmla="*/ 4083102 h 4296945"/>
              <a:gd name="connsiteX75" fmla="*/ 2119893 w 3898347"/>
              <a:gd name="connsiteY75" fmla="*/ 4080874 h 4296945"/>
              <a:gd name="connsiteX76" fmla="*/ 2114008 w 3898347"/>
              <a:gd name="connsiteY76" fmla="*/ 4073996 h 4296945"/>
              <a:gd name="connsiteX77" fmla="*/ 2099067 w 3898347"/>
              <a:gd name="connsiteY77" fmla="*/ 4076068 h 4296945"/>
              <a:gd name="connsiteX78" fmla="*/ 2095000 w 3898347"/>
              <a:gd name="connsiteY78" fmla="*/ 4075096 h 4296945"/>
              <a:gd name="connsiteX79" fmla="*/ 2071767 w 3898347"/>
              <a:gd name="connsiteY79" fmla="*/ 4071044 h 4296945"/>
              <a:gd name="connsiteX80" fmla="*/ 2024486 w 3898347"/>
              <a:gd name="connsiteY80" fmla="*/ 4100276 h 4296945"/>
              <a:gd name="connsiteX81" fmla="*/ 1964411 w 3898347"/>
              <a:gd name="connsiteY81" fmla="*/ 4105069 h 4296945"/>
              <a:gd name="connsiteX82" fmla="*/ 1739945 w 3898347"/>
              <a:gd name="connsiteY82" fmla="*/ 4171795 h 4296945"/>
              <a:gd name="connsiteX83" fmla="*/ 1610556 w 3898347"/>
              <a:gd name="connsiteY83" fmla="*/ 4167701 h 4296945"/>
              <a:gd name="connsiteX84" fmla="*/ 1553623 w 3898347"/>
              <a:gd name="connsiteY84" fmla="*/ 4236045 h 4296945"/>
              <a:gd name="connsiteX85" fmla="*/ 1548640 w 3898347"/>
              <a:gd name="connsiteY85" fmla="*/ 4238297 h 4296945"/>
              <a:gd name="connsiteX86" fmla="*/ 1530136 w 3898347"/>
              <a:gd name="connsiteY86" fmla="*/ 4227121 h 4296945"/>
              <a:gd name="connsiteX87" fmla="*/ 1508787 w 3898347"/>
              <a:gd name="connsiteY87" fmla="*/ 4234213 h 4296945"/>
              <a:gd name="connsiteX88" fmla="*/ 1488914 w 3898347"/>
              <a:gd name="connsiteY88" fmla="*/ 4241772 h 4296945"/>
              <a:gd name="connsiteX89" fmla="*/ 1488999 w 3898347"/>
              <a:gd name="connsiteY89" fmla="*/ 4251186 h 4296945"/>
              <a:gd name="connsiteX90" fmla="*/ 1475364 w 3898347"/>
              <a:gd name="connsiteY90" fmla="*/ 4248364 h 4296945"/>
              <a:gd name="connsiteX91" fmla="*/ 1457275 w 3898347"/>
              <a:gd name="connsiteY91" fmla="*/ 4252863 h 4296945"/>
              <a:gd name="connsiteX92" fmla="*/ 1448085 w 3898347"/>
              <a:gd name="connsiteY92" fmla="*/ 4248391 h 4296945"/>
              <a:gd name="connsiteX93" fmla="*/ 1315306 w 3898347"/>
              <a:gd name="connsiteY93" fmla="*/ 4237004 h 4296945"/>
              <a:gd name="connsiteX94" fmla="*/ 1272434 w 3898347"/>
              <a:gd name="connsiteY94" fmla="*/ 4244958 h 4296945"/>
              <a:gd name="connsiteX95" fmla="*/ 1231567 w 3898347"/>
              <a:gd name="connsiteY95" fmla="*/ 4219356 h 4296945"/>
              <a:gd name="connsiteX96" fmla="*/ 1216643 w 3898347"/>
              <a:gd name="connsiteY96" fmla="*/ 4229828 h 4296945"/>
              <a:gd name="connsiteX97" fmla="*/ 1214101 w 3898347"/>
              <a:gd name="connsiteY97" fmla="*/ 4231991 h 4296945"/>
              <a:gd name="connsiteX98" fmla="*/ 1203193 w 3898347"/>
              <a:gd name="connsiteY98" fmla="*/ 4232867 h 4296945"/>
              <a:gd name="connsiteX99" fmla="*/ 1201049 w 3898347"/>
              <a:gd name="connsiteY99" fmla="*/ 4242842 h 4296945"/>
              <a:gd name="connsiteX100" fmla="*/ 1185298 w 3898347"/>
              <a:gd name="connsiteY100" fmla="*/ 4251133 h 4296945"/>
              <a:gd name="connsiteX101" fmla="*/ 1164955 w 3898347"/>
              <a:gd name="connsiteY101" fmla="*/ 4250027 h 4296945"/>
              <a:gd name="connsiteX102" fmla="*/ 1067357 w 3898347"/>
              <a:gd name="connsiteY102" fmla="*/ 4233908 h 4296945"/>
              <a:gd name="connsiteX103" fmla="*/ 1009492 w 3898347"/>
              <a:gd name="connsiteY103" fmla="*/ 4230455 h 4296945"/>
              <a:gd name="connsiteX104" fmla="*/ 988345 w 3898347"/>
              <a:gd name="connsiteY104" fmla="*/ 4238880 h 4296945"/>
              <a:gd name="connsiteX105" fmla="*/ 958251 w 3898347"/>
              <a:gd name="connsiteY105" fmla="*/ 4244100 h 4296945"/>
              <a:gd name="connsiteX106" fmla="*/ 905785 w 3898347"/>
              <a:gd name="connsiteY106" fmla="*/ 4260845 h 4296945"/>
              <a:gd name="connsiteX107" fmla="*/ 834176 w 3898347"/>
              <a:gd name="connsiteY107" fmla="*/ 4270241 h 4296945"/>
              <a:gd name="connsiteX108" fmla="*/ 778474 w 3898347"/>
              <a:gd name="connsiteY108" fmla="*/ 4235526 h 4296945"/>
              <a:gd name="connsiteX109" fmla="*/ 774418 w 3898347"/>
              <a:gd name="connsiteY109" fmla="*/ 4242583 h 4296945"/>
              <a:gd name="connsiteX110" fmla="*/ 737705 w 3898347"/>
              <a:gd name="connsiteY110" fmla="*/ 4238891 h 4296945"/>
              <a:gd name="connsiteX111" fmla="*/ 605027 w 3898347"/>
              <a:gd name="connsiteY111" fmla="*/ 4175863 h 4296945"/>
              <a:gd name="connsiteX112" fmla="*/ 533391 w 3898347"/>
              <a:gd name="connsiteY112" fmla="*/ 4170035 h 4296945"/>
              <a:gd name="connsiteX113" fmla="*/ 508621 w 3898347"/>
              <a:gd name="connsiteY113" fmla="*/ 4176044 h 4296945"/>
              <a:gd name="connsiteX114" fmla="*/ 467082 w 3898347"/>
              <a:gd name="connsiteY114" fmla="*/ 4185616 h 4296945"/>
              <a:gd name="connsiteX115" fmla="*/ 437646 w 3898347"/>
              <a:gd name="connsiteY115" fmla="*/ 4212658 h 4296945"/>
              <a:gd name="connsiteX116" fmla="*/ 402271 w 3898347"/>
              <a:gd name="connsiteY116" fmla="*/ 4212774 h 4296945"/>
              <a:gd name="connsiteX117" fmla="*/ 391968 w 3898347"/>
              <a:gd name="connsiteY117" fmla="*/ 4187073 h 4296945"/>
              <a:gd name="connsiteX118" fmla="*/ 354806 w 3898347"/>
              <a:gd name="connsiteY118" fmla="*/ 4195545 h 4296945"/>
              <a:gd name="connsiteX119" fmla="*/ 298662 w 3898347"/>
              <a:gd name="connsiteY119" fmla="*/ 4211227 h 4296945"/>
              <a:gd name="connsiteX120" fmla="*/ 265740 w 3898347"/>
              <a:gd name="connsiteY120" fmla="*/ 4213623 h 4296945"/>
              <a:gd name="connsiteX121" fmla="*/ 176403 w 3898347"/>
              <a:gd name="connsiteY121" fmla="*/ 4227393 h 4296945"/>
              <a:gd name="connsiteX122" fmla="*/ 37148 w 3898347"/>
              <a:gd name="connsiteY122" fmla="*/ 4289154 h 4296945"/>
              <a:gd name="connsiteX123" fmla="*/ 5850 w 3898347"/>
              <a:gd name="connsiteY123" fmla="*/ 4296945 h 4296945"/>
              <a:gd name="connsiteX124" fmla="*/ 0 w 3898347"/>
              <a:gd name="connsiteY124" fmla="*/ 4221939 h 4296945"/>
              <a:gd name="connsiteX125" fmla="*/ 0 w 3898347"/>
              <a:gd name="connsiteY125" fmla="*/ 15850 h 4296945"/>
              <a:gd name="connsiteX126" fmla="*/ 3898347 w 3898347"/>
              <a:gd name="connsiteY126" fmla="*/ 0 h 4296945"/>
              <a:gd name="connsiteX0" fmla="*/ 3898347 w 3898347"/>
              <a:gd name="connsiteY0" fmla="*/ 0 h 4296945"/>
              <a:gd name="connsiteX1" fmla="*/ 3898347 w 3898347"/>
              <a:gd name="connsiteY1" fmla="*/ 3834445 h 4296945"/>
              <a:gd name="connsiteX2" fmla="*/ 3892314 w 3898347"/>
              <a:gd name="connsiteY2" fmla="*/ 3832951 h 4296945"/>
              <a:gd name="connsiteX3" fmla="*/ 3851953 w 3898347"/>
              <a:gd name="connsiteY3" fmla="*/ 3802983 h 4296945"/>
              <a:gd name="connsiteX4" fmla="*/ 3836418 w 3898347"/>
              <a:gd name="connsiteY4" fmla="*/ 3811513 h 4296945"/>
              <a:gd name="connsiteX5" fmla="*/ 3833758 w 3898347"/>
              <a:gd name="connsiteY5" fmla="*/ 3813341 h 4296945"/>
              <a:gd name="connsiteX6" fmla="*/ 3822673 w 3898347"/>
              <a:gd name="connsiteY6" fmla="*/ 3812913 h 4296945"/>
              <a:gd name="connsiteX7" fmla="*/ 3820104 w 3898347"/>
              <a:gd name="connsiteY7" fmla="*/ 3822466 h 4296945"/>
              <a:gd name="connsiteX8" fmla="*/ 3803816 w 3898347"/>
              <a:gd name="connsiteY8" fmla="*/ 3828757 h 4296945"/>
              <a:gd name="connsiteX9" fmla="*/ 3783259 w 3898347"/>
              <a:gd name="connsiteY9" fmla="*/ 3825276 h 4296945"/>
              <a:gd name="connsiteX10" fmla="*/ 3729936 w 3898347"/>
              <a:gd name="connsiteY10" fmla="*/ 3815386 h 4296945"/>
              <a:gd name="connsiteX11" fmla="*/ 3726018 w 3898347"/>
              <a:gd name="connsiteY11" fmla="*/ 3815100 h 4296945"/>
              <a:gd name="connsiteX12" fmla="*/ 3725413 w 3898347"/>
              <a:gd name="connsiteY12" fmla="*/ 3814615 h 4296945"/>
              <a:gd name="connsiteX13" fmla="*/ 3713801 w 3898347"/>
              <a:gd name="connsiteY13" fmla="*/ 3811018 h 4296945"/>
              <a:gd name="connsiteX14" fmla="*/ 3709087 w 3898347"/>
              <a:gd name="connsiteY14" fmla="*/ 3813195 h 4296945"/>
              <a:gd name="connsiteX15" fmla="*/ 3698038 w 3898347"/>
              <a:gd name="connsiteY15" fmla="*/ 3806182 h 4296945"/>
              <a:gd name="connsiteX16" fmla="*/ 3662227 w 3898347"/>
              <a:gd name="connsiteY16" fmla="*/ 3807761 h 4296945"/>
              <a:gd name="connsiteX17" fmla="*/ 3659872 w 3898347"/>
              <a:gd name="connsiteY17" fmla="*/ 3805524 h 4296945"/>
              <a:gd name="connsiteX18" fmla="*/ 3643454 w 3898347"/>
              <a:gd name="connsiteY18" fmla="*/ 3794831 h 4296945"/>
              <a:gd name="connsiteX19" fmla="*/ 3624789 w 3898347"/>
              <a:gd name="connsiteY19" fmla="*/ 3803185 h 4296945"/>
              <a:gd name="connsiteX20" fmla="*/ 3602327 w 3898347"/>
              <a:gd name="connsiteY20" fmla="*/ 3794616 h 4296945"/>
              <a:gd name="connsiteX21" fmla="*/ 3596645 w 3898347"/>
              <a:gd name="connsiteY21" fmla="*/ 3797108 h 4296945"/>
              <a:gd name="connsiteX22" fmla="*/ 3574144 w 3898347"/>
              <a:gd name="connsiteY22" fmla="*/ 3795108 h 4296945"/>
              <a:gd name="connsiteX23" fmla="*/ 3562310 w 3898347"/>
              <a:gd name="connsiteY23" fmla="*/ 3787534 h 4296945"/>
              <a:gd name="connsiteX24" fmla="*/ 3551635 w 3898347"/>
              <a:gd name="connsiteY24" fmla="*/ 3797705 h 4296945"/>
              <a:gd name="connsiteX25" fmla="*/ 3550175 w 3898347"/>
              <a:gd name="connsiteY25" fmla="*/ 3803199 h 4296945"/>
              <a:gd name="connsiteX26" fmla="*/ 3542668 w 3898347"/>
              <a:gd name="connsiteY26" fmla="*/ 3803283 h 4296945"/>
              <a:gd name="connsiteX27" fmla="*/ 3533033 w 3898347"/>
              <a:gd name="connsiteY27" fmla="*/ 3799071 h 4296945"/>
              <a:gd name="connsiteX28" fmla="*/ 3521726 w 3898347"/>
              <a:gd name="connsiteY28" fmla="*/ 3804691 h 4296945"/>
              <a:gd name="connsiteX29" fmla="*/ 3520080 w 3898347"/>
              <a:gd name="connsiteY29" fmla="*/ 3805210 h 4296945"/>
              <a:gd name="connsiteX30" fmla="*/ 3508491 w 3898347"/>
              <a:gd name="connsiteY30" fmla="*/ 3797398 h 4296945"/>
              <a:gd name="connsiteX31" fmla="*/ 3503787 w 3898347"/>
              <a:gd name="connsiteY31" fmla="*/ 3797787 h 4296945"/>
              <a:gd name="connsiteX32" fmla="*/ 3492165 w 3898347"/>
              <a:gd name="connsiteY32" fmla="*/ 3799887 h 4296945"/>
              <a:gd name="connsiteX33" fmla="*/ 3472233 w 3898347"/>
              <a:gd name="connsiteY33" fmla="*/ 3805682 h 4296945"/>
              <a:gd name="connsiteX34" fmla="*/ 3465921 w 3898347"/>
              <a:gd name="connsiteY34" fmla="*/ 3805814 h 4296945"/>
              <a:gd name="connsiteX35" fmla="*/ 3455541 w 3898347"/>
              <a:gd name="connsiteY35" fmla="*/ 3815505 h 4296945"/>
              <a:gd name="connsiteX36" fmla="*/ 3429027 w 3898347"/>
              <a:gd name="connsiteY36" fmla="*/ 3816906 h 4296945"/>
              <a:gd name="connsiteX37" fmla="*/ 3369507 w 3898347"/>
              <a:gd name="connsiteY37" fmla="*/ 3825563 h 4296945"/>
              <a:gd name="connsiteX38" fmla="*/ 3324491 w 3898347"/>
              <a:gd name="connsiteY38" fmla="*/ 3832006 h 4296945"/>
              <a:gd name="connsiteX39" fmla="*/ 3244235 w 3898347"/>
              <a:gd name="connsiteY39" fmla="*/ 3834376 h 4296945"/>
              <a:gd name="connsiteX40" fmla="*/ 3226507 w 3898347"/>
              <a:gd name="connsiteY40" fmla="*/ 3820131 h 4296945"/>
              <a:gd name="connsiteX41" fmla="*/ 3191688 w 3898347"/>
              <a:gd name="connsiteY41" fmla="*/ 3837359 h 4296945"/>
              <a:gd name="connsiteX42" fmla="*/ 3185553 w 3898347"/>
              <a:gd name="connsiteY42" fmla="*/ 3859030 h 4296945"/>
              <a:gd name="connsiteX43" fmla="*/ 3137926 w 3898347"/>
              <a:gd name="connsiteY43" fmla="*/ 3867782 h 4296945"/>
              <a:gd name="connsiteX44" fmla="*/ 3090188 w 3898347"/>
              <a:gd name="connsiteY44" fmla="*/ 3855036 h 4296945"/>
              <a:gd name="connsiteX45" fmla="*/ 3031422 w 3898347"/>
              <a:gd name="connsiteY45" fmla="*/ 3858298 h 4296945"/>
              <a:gd name="connsiteX46" fmla="*/ 2996288 w 3898347"/>
              <a:gd name="connsiteY46" fmla="*/ 3860020 h 4296945"/>
              <a:gd name="connsiteX47" fmla="*/ 2901661 w 3898347"/>
              <a:gd name="connsiteY47" fmla="*/ 3882243 h 4296945"/>
              <a:gd name="connsiteX48" fmla="*/ 2782141 w 3898347"/>
              <a:gd name="connsiteY48" fmla="*/ 3932983 h 4296945"/>
              <a:gd name="connsiteX49" fmla="*/ 2749597 w 3898347"/>
              <a:gd name="connsiteY49" fmla="*/ 3956746 h 4296945"/>
              <a:gd name="connsiteX50" fmla="*/ 2730493 w 3898347"/>
              <a:gd name="connsiteY50" fmla="*/ 3955236 h 4296945"/>
              <a:gd name="connsiteX51" fmla="*/ 2707507 w 3898347"/>
              <a:gd name="connsiteY51" fmla="*/ 3947771 h 4296945"/>
              <a:gd name="connsiteX52" fmla="*/ 2701937 w 3898347"/>
              <a:gd name="connsiteY52" fmla="*/ 3950565 h 4296945"/>
              <a:gd name="connsiteX53" fmla="*/ 2679435 w 3898347"/>
              <a:gd name="connsiteY53" fmla="*/ 3949768 h 4296945"/>
              <a:gd name="connsiteX54" fmla="*/ 2667352 w 3898347"/>
              <a:gd name="connsiteY54" fmla="*/ 3942821 h 4296945"/>
              <a:gd name="connsiteX55" fmla="*/ 2657096 w 3898347"/>
              <a:gd name="connsiteY55" fmla="*/ 3953571 h 4296945"/>
              <a:gd name="connsiteX56" fmla="*/ 2655161 w 3898347"/>
              <a:gd name="connsiteY56" fmla="*/ 3962216 h 4296945"/>
              <a:gd name="connsiteX57" fmla="*/ 2638604 w 3898347"/>
              <a:gd name="connsiteY57" fmla="*/ 3955936 h 4296945"/>
              <a:gd name="connsiteX58" fmla="*/ 2626185 w 3898347"/>
              <a:gd name="connsiteY58" fmla="*/ 3962937 h 4296945"/>
              <a:gd name="connsiteX59" fmla="*/ 2614077 w 3898347"/>
              <a:gd name="connsiteY59" fmla="*/ 3955576 h 4296945"/>
              <a:gd name="connsiteX60" fmla="*/ 2609403 w 3898347"/>
              <a:gd name="connsiteY60" fmla="*/ 3956215 h 4296945"/>
              <a:gd name="connsiteX61" fmla="*/ 2597896 w 3898347"/>
              <a:gd name="connsiteY61" fmla="*/ 3958939 h 4296945"/>
              <a:gd name="connsiteX62" fmla="*/ 2578251 w 3898347"/>
              <a:gd name="connsiteY62" fmla="*/ 3965812 h 4296945"/>
              <a:gd name="connsiteX63" fmla="*/ 2571961 w 3898347"/>
              <a:gd name="connsiteY63" fmla="*/ 3966278 h 4296945"/>
              <a:gd name="connsiteX64" fmla="*/ 2559399 w 3898347"/>
              <a:gd name="connsiteY64" fmla="*/ 3979193 h 4296945"/>
              <a:gd name="connsiteX65" fmla="*/ 2533560 w 3898347"/>
              <a:gd name="connsiteY65" fmla="*/ 3988160 h 4296945"/>
              <a:gd name="connsiteX66" fmla="*/ 2515299 w 3898347"/>
              <a:gd name="connsiteY66" fmla="*/ 4016867 h 4296945"/>
              <a:gd name="connsiteX67" fmla="*/ 2513423 w 3898347"/>
              <a:gd name="connsiteY67" fmla="*/ 4018759 h 4296945"/>
              <a:gd name="connsiteX68" fmla="*/ 2482991 w 3898347"/>
              <a:gd name="connsiteY68" fmla="*/ 4012935 h 4296945"/>
              <a:gd name="connsiteX69" fmla="*/ 2446940 w 3898347"/>
              <a:gd name="connsiteY69" fmla="*/ 4021172 h 4296945"/>
              <a:gd name="connsiteX70" fmla="*/ 2404883 w 3898347"/>
              <a:gd name="connsiteY70" fmla="*/ 4024808 h 4296945"/>
              <a:gd name="connsiteX71" fmla="*/ 2373894 w 3898347"/>
              <a:gd name="connsiteY71" fmla="*/ 4023827 h 4296945"/>
              <a:gd name="connsiteX72" fmla="*/ 2297080 w 3898347"/>
              <a:gd name="connsiteY72" fmla="*/ 4040841 h 4296945"/>
              <a:gd name="connsiteX73" fmla="*/ 2170615 w 3898347"/>
              <a:gd name="connsiteY73" fmla="*/ 4077196 h 4296945"/>
              <a:gd name="connsiteX74" fmla="*/ 2143580 w 3898347"/>
              <a:gd name="connsiteY74" fmla="*/ 4083102 h 4296945"/>
              <a:gd name="connsiteX75" fmla="*/ 2119893 w 3898347"/>
              <a:gd name="connsiteY75" fmla="*/ 4080874 h 4296945"/>
              <a:gd name="connsiteX76" fmla="*/ 2114008 w 3898347"/>
              <a:gd name="connsiteY76" fmla="*/ 4073996 h 4296945"/>
              <a:gd name="connsiteX77" fmla="*/ 2099067 w 3898347"/>
              <a:gd name="connsiteY77" fmla="*/ 4076068 h 4296945"/>
              <a:gd name="connsiteX78" fmla="*/ 2095000 w 3898347"/>
              <a:gd name="connsiteY78" fmla="*/ 4075096 h 4296945"/>
              <a:gd name="connsiteX79" fmla="*/ 2071767 w 3898347"/>
              <a:gd name="connsiteY79" fmla="*/ 4071044 h 4296945"/>
              <a:gd name="connsiteX80" fmla="*/ 2024486 w 3898347"/>
              <a:gd name="connsiteY80" fmla="*/ 4100276 h 4296945"/>
              <a:gd name="connsiteX81" fmla="*/ 1964411 w 3898347"/>
              <a:gd name="connsiteY81" fmla="*/ 4105069 h 4296945"/>
              <a:gd name="connsiteX82" fmla="*/ 1739945 w 3898347"/>
              <a:gd name="connsiteY82" fmla="*/ 4171795 h 4296945"/>
              <a:gd name="connsiteX83" fmla="*/ 1610556 w 3898347"/>
              <a:gd name="connsiteY83" fmla="*/ 4167701 h 4296945"/>
              <a:gd name="connsiteX84" fmla="*/ 1553623 w 3898347"/>
              <a:gd name="connsiteY84" fmla="*/ 4236045 h 4296945"/>
              <a:gd name="connsiteX85" fmla="*/ 1548640 w 3898347"/>
              <a:gd name="connsiteY85" fmla="*/ 4238297 h 4296945"/>
              <a:gd name="connsiteX86" fmla="*/ 1530136 w 3898347"/>
              <a:gd name="connsiteY86" fmla="*/ 4227121 h 4296945"/>
              <a:gd name="connsiteX87" fmla="*/ 1508787 w 3898347"/>
              <a:gd name="connsiteY87" fmla="*/ 4234213 h 4296945"/>
              <a:gd name="connsiteX88" fmla="*/ 1488914 w 3898347"/>
              <a:gd name="connsiteY88" fmla="*/ 4241772 h 4296945"/>
              <a:gd name="connsiteX89" fmla="*/ 1488999 w 3898347"/>
              <a:gd name="connsiteY89" fmla="*/ 4251186 h 4296945"/>
              <a:gd name="connsiteX90" fmla="*/ 1475364 w 3898347"/>
              <a:gd name="connsiteY90" fmla="*/ 4248364 h 4296945"/>
              <a:gd name="connsiteX91" fmla="*/ 1457275 w 3898347"/>
              <a:gd name="connsiteY91" fmla="*/ 4252863 h 4296945"/>
              <a:gd name="connsiteX92" fmla="*/ 1448085 w 3898347"/>
              <a:gd name="connsiteY92" fmla="*/ 4248391 h 4296945"/>
              <a:gd name="connsiteX93" fmla="*/ 1315306 w 3898347"/>
              <a:gd name="connsiteY93" fmla="*/ 4237004 h 4296945"/>
              <a:gd name="connsiteX94" fmla="*/ 1272434 w 3898347"/>
              <a:gd name="connsiteY94" fmla="*/ 4244958 h 4296945"/>
              <a:gd name="connsiteX95" fmla="*/ 1231567 w 3898347"/>
              <a:gd name="connsiteY95" fmla="*/ 4219356 h 4296945"/>
              <a:gd name="connsiteX96" fmla="*/ 1216643 w 3898347"/>
              <a:gd name="connsiteY96" fmla="*/ 4229828 h 4296945"/>
              <a:gd name="connsiteX97" fmla="*/ 1214101 w 3898347"/>
              <a:gd name="connsiteY97" fmla="*/ 4231991 h 4296945"/>
              <a:gd name="connsiteX98" fmla="*/ 1203193 w 3898347"/>
              <a:gd name="connsiteY98" fmla="*/ 4232867 h 4296945"/>
              <a:gd name="connsiteX99" fmla="*/ 1201049 w 3898347"/>
              <a:gd name="connsiteY99" fmla="*/ 4242842 h 4296945"/>
              <a:gd name="connsiteX100" fmla="*/ 1185298 w 3898347"/>
              <a:gd name="connsiteY100" fmla="*/ 4251133 h 4296945"/>
              <a:gd name="connsiteX101" fmla="*/ 1164955 w 3898347"/>
              <a:gd name="connsiteY101" fmla="*/ 4250027 h 4296945"/>
              <a:gd name="connsiteX102" fmla="*/ 1067357 w 3898347"/>
              <a:gd name="connsiteY102" fmla="*/ 4233908 h 4296945"/>
              <a:gd name="connsiteX103" fmla="*/ 1009492 w 3898347"/>
              <a:gd name="connsiteY103" fmla="*/ 4230455 h 4296945"/>
              <a:gd name="connsiteX104" fmla="*/ 988345 w 3898347"/>
              <a:gd name="connsiteY104" fmla="*/ 4238880 h 4296945"/>
              <a:gd name="connsiteX105" fmla="*/ 958251 w 3898347"/>
              <a:gd name="connsiteY105" fmla="*/ 4244100 h 4296945"/>
              <a:gd name="connsiteX106" fmla="*/ 905785 w 3898347"/>
              <a:gd name="connsiteY106" fmla="*/ 4260845 h 4296945"/>
              <a:gd name="connsiteX107" fmla="*/ 834176 w 3898347"/>
              <a:gd name="connsiteY107" fmla="*/ 4270241 h 4296945"/>
              <a:gd name="connsiteX108" fmla="*/ 778474 w 3898347"/>
              <a:gd name="connsiteY108" fmla="*/ 4235526 h 4296945"/>
              <a:gd name="connsiteX109" fmla="*/ 774418 w 3898347"/>
              <a:gd name="connsiteY109" fmla="*/ 4242583 h 4296945"/>
              <a:gd name="connsiteX110" fmla="*/ 737705 w 3898347"/>
              <a:gd name="connsiteY110" fmla="*/ 4238891 h 4296945"/>
              <a:gd name="connsiteX111" fmla="*/ 605027 w 3898347"/>
              <a:gd name="connsiteY111" fmla="*/ 4175863 h 4296945"/>
              <a:gd name="connsiteX112" fmla="*/ 533391 w 3898347"/>
              <a:gd name="connsiteY112" fmla="*/ 4170035 h 4296945"/>
              <a:gd name="connsiteX113" fmla="*/ 508621 w 3898347"/>
              <a:gd name="connsiteY113" fmla="*/ 4176044 h 4296945"/>
              <a:gd name="connsiteX114" fmla="*/ 467082 w 3898347"/>
              <a:gd name="connsiteY114" fmla="*/ 4185616 h 4296945"/>
              <a:gd name="connsiteX115" fmla="*/ 437646 w 3898347"/>
              <a:gd name="connsiteY115" fmla="*/ 4212658 h 4296945"/>
              <a:gd name="connsiteX116" fmla="*/ 402271 w 3898347"/>
              <a:gd name="connsiteY116" fmla="*/ 4212774 h 4296945"/>
              <a:gd name="connsiteX117" fmla="*/ 391968 w 3898347"/>
              <a:gd name="connsiteY117" fmla="*/ 4187073 h 4296945"/>
              <a:gd name="connsiteX118" fmla="*/ 354806 w 3898347"/>
              <a:gd name="connsiteY118" fmla="*/ 4195545 h 4296945"/>
              <a:gd name="connsiteX119" fmla="*/ 298662 w 3898347"/>
              <a:gd name="connsiteY119" fmla="*/ 4211227 h 4296945"/>
              <a:gd name="connsiteX120" fmla="*/ 265740 w 3898347"/>
              <a:gd name="connsiteY120" fmla="*/ 4213623 h 4296945"/>
              <a:gd name="connsiteX121" fmla="*/ 176403 w 3898347"/>
              <a:gd name="connsiteY121" fmla="*/ 4227393 h 4296945"/>
              <a:gd name="connsiteX122" fmla="*/ 82528 w 3898347"/>
              <a:gd name="connsiteY122" fmla="*/ 4275540 h 4296945"/>
              <a:gd name="connsiteX123" fmla="*/ 5850 w 3898347"/>
              <a:gd name="connsiteY123" fmla="*/ 4296945 h 4296945"/>
              <a:gd name="connsiteX124" fmla="*/ 0 w 3898347"/>
              <a:gd name="connsiteY124" fmla="*/ 4221939 h 4296945"/>
              <a:gd name="connsiteX125" fmla="*/ 0 w 3898347"/>
              <a:gd name="connsiteY125" fmla="*/ 15850 h 4296945"/>
              <a:gd name="connsiteX126" fmla="*/ 3898347 w 3898347"/>
              <a:gd name="connsiteY126" fmla="*/ 0 h 4296945"/>
              <a:gd name="connsiteX0" fmla="*/ 3898347 w 3898347"/>
              <a:gd name="connsiteY0" fmla="*/ 0 h 4275540"/>
              <a:gd name="connsiteX1" fmla="*/ 3898347 w 3898347"/>
              <a:gd name="connsiteY1" fmla="*/ 3834445 h 4275540"/>
              <a:gd name="connsiteX2" fmla="*/ 3892314 w 3898347"/>
              <a:gd name="connsiteY2" fmla="*/ 3832951 h 4275540"/>
              <a:gd name="connsiteX3" fmla="*/ 3851953 w 3898347"/>
              <a:gd name="connsiteY3" fmla="*/ 3802983 h 4275540"/>
              <a:gd name="connsiteX4" fmla="*/ 3836418 w 3898347"/>
              <a:gd name="connsiteY4" fmla="*/ 3811513 h 4275540"/>
              <a:gd name="connsiteX5" fmla="*/ 3833758 w 3898347"/>
              <a:gd name="connsiteY5" fmla="*/ 3813341 h 4275540"/>
              <a:gd name="connsiteX6" fmla="*/ 3822673 w 3898347"/>
              <a:gd name="connsiteY6" fmla="*/ 3812913 h 4275540"/>
              <a:gd name="connsiteX7" fmla="*/ 3820104 w 3898347"/>
              <a:gd name="connsiteY7" fmla="*/ 3822466 h 4275540"/>
              <a:gd name="connsiteX8" fmla="*/ 3803816 w 3898347"/>
              <a:gd name="connsiteY8" fmla="*/ 3828757 h 4275540"/>
              <a:gd name="connsiteX9" fmla="*/ 3783259 w 3898347"/>
              <a:gd name="connsiteY9" fmla="*/ 3825276 h 4275540"/>
              <a:gd name="connsiteX10" fmla="*/ 3729936 w 3898347"/>
              <a:gd name="connsiteY10" fmla="*/ 3815386 h 4275540"/>
              <a:gd name="connsiteX11" fmla="*/ 3726018 w 3898347"/>
              <a:gd name="connsiteY11" fmla="*/ 3815100 h 4275540"/>
              <a:gd name="connsiteX12" fmla="*/ 3725413 w 3898347"/>
              <a:gd name="connsiteY12" fmla="*/ 3814615 h 4275540"/>
              <a:gd name="connsiteX13" fmla="*/ 3713801 w 3898347"/>
              <a:gd name="connsiteY13" fmla="*/ 3811018 h 4275540"/>
              <a:gd name="connsiteX14" fmla="*/ 3709087 w 3898347"/>
              <a:gd name="connsiteY14" fmla="*/ 3813195 h 4275540"/>
              <a:gd name="connsiteX15" fmla="*/ 3698038 w 3898347"/>
              <a:gd name="connsiteY15" fmla="*/ 3806182 h 4275540"/>
              <a:gd name="connsiteX16" fmla="*/ 3662227 w 3898347"/>
              <a:gd name="connsiteY16" fmla="*/ 3807761 h 4275540"/>
              <a:gd name="connsiteX17" fmla="*/ 3659872 w 3898347"/>
              <a:gd name="connsiteY17" fmla="*/ 3805524 h 4275540"/>
              <a:gd name="connsiteX18" fmla="*/ 3643454 w 3898347"/>
              <a:gd name="connsiteY18" fmla="*/ 3794831 h 4275540"/>
              <a:gd name="connsiteX19" fmla="*/ 3624789 w 3898347"/>
              <a:gd name="connsiteY19" fmla="*/ 3803185 h 4275540"/>
              <a:gd name="connsiteX20" fmla="*/ 3602327 w 3898347"/>
              <a:gd name="connsiteY20" fmla="*/ 3794616 h 4275540"/>
              <a:gd name="connsiteX21" fmla="*/ 3596645 w 3898347"/>
              <a:gd name="connsiteY21" fmla="*/ 3797108 h 4275540"/>
              <a:gd name="connsiteX22" fmla="*/ 3574144 w 3898347"/>
              <a:gd name="connsiteY22" fmla="*/ 3795108 h 4275540"/>
              <a:gd name="connsiteX23" fmla="*/ 3562310 w 3898347"/>
              <a:gd name="connsiteY23" fmla="*/ 3787534 h 4275540"/>
              <a:gd name="connsiteX24" fmla="*/ 3551635 w 3898347"/>
              <a:gd name="connsiteY24" fmla="*/ 3797705 h 4275540"/>
              <a:gd name="connsiteX25" fmla="*/ 3550175 w 3898347"/>
              <a:gd name="connsiteY25" fmla="*/ 3803199 h 4275540"/>
              <a:gd name="connsiteX26" fmla="*/ 3542668 w 3898347"/>
              <a:gd name="connsiteY26" fmla="*/ 3803283 h 4275540"/>
              <a:gd name="connsiteX27" fmla="*/ 3533033 w 3898347"/>
              <a:gd name="connsiteY27" fmla="*/ 3799071 h 4275540"/>
              <a:gd name="connsiteX28" fmla="*/ 3521726 w 3898347"/>
              <a:gd name="connsiteY28" fmla="*/ 3804691 h 4275540"/>
              <a:gd name="connsiteX29" fmla="*/ 3520080 w 3898347"/>
              <a:gd name="connsiteY29" fmla="*/ 3805210 h 4275540"/>
              <a:gd name="connsiteX30" fmla="*/ 3508491 w 3898347"/>
              <a:gd name="connsiteY30" fmla="*/ 3797398 h 4275540"/>
              <a:gd name="connsiteX31" fmla="*/ 3503787 w 3898347"/>
              <a:gd name="connsiteY31" fmla="*/ 3797787 h 4275540"/>
              <a:gd name="connsiteX32" fmla="*/ 3492165 w 3898347"/>
              <a:gd name="connsiteY32" fmla="*/ 3799887 h 4275540"/>
              <a:gd name="connsiteX33" fmla="*/ 3472233 w 3898347"/>
              <a:gd name="connsiteY33" fmla="*/ 3805682 h 4275540"/>
              <a:gd name="connsiteX34" fmla="*/ 3465921 w 3898347"/>
              <a:gd name="connsiteY34" fmla="*/ 3805814 h 4275540"/>
              <a:gd name="connsiteX35" fmla="*/ 3455541 w 3898347"/>
              <a:gd name="connsiteY35" fmla="*/ 3815505 h 4275540"/>
              <a:gd name="connsiteX36" fmla="*/ 3429027 w 3898347"/>
              <a:gd name="connsiteY36" fmla="*/ 3816906 h 4275540"/>
              <a:gd name="connsiteX37" fmla="*/ 3369507 w 3898347"/>
              <a:gd name="connsiteY37" fmla="*/ 3825563 h 4275540"/>
              <a:gd name="connsiteX38" fmla="*/ 3324491 w 3898347"/>
              <a:gd name="connsiteY38" fmla="*/ 3832006 h 4275540"/>
              <a:gd name="connsiteX39" fmla="*/ 3244235 w 3898347"/>
              <a:gd name="connsiteY39" fmla="*/ 3834376 h 4275540"/>
              <a:gd name="connsiteX40" fmla="*/ 3226507 w 3898347"/>
              <a:gd name="connsiteY40" fmla="*/ 3820131 h 4275540"/>
              <a:gd name="connsiteX41" fmla="*/ 3191688 w 3898347"/>
              <a:gd name="connsiteY41" fmla="*/ 3837359 h 4275540"/>
              <a:gd name="connsiteX42" fmla="*/ 3185553 w 3898347"/>
              <a:gd name="connsiteY42" fmla="*/ 3859030 h 4275540"/>
              <a:gd name="connsiteX43" fmla="*/ 3137926 w 3898347"/>
              <a:gd name="connsiteY43" fmla="*/ 3867782 h 4275540"/>
              <a:gd name="connsiteX44" fmla="*/ 3090188 w 3898347"/>
              <a:gd name="connsiteY44" fmla="*/ 3855036 h 4275540"/>
              <a:gd name="connsiteX45" fmla="*/ 3031422 w 3898347"/>
              <a:gd name="connsiteY45" fmla="*/ 3858298 h 4275540"/>
              <a:gd name="connsiteX46" fmla="*/ 2996288 w 3898347"/>
              <a:gd name="connsiteY46" fmla="*/ 3860020 h 4275540"/>
              <a:gd name="connsiteX47" fmla="*/ 2901661 w 3898347"/>
              <a:gd name="connsiteY47" fmla="*/ 3882243 h 4275540"/>
              <a:gd name="connsiteX48" fmla="*/ 2782141 w 3898347"/>
              <a:gd name="connsiteY48" fmla="*/ 3932983 h 4275540"/>
              <a:gd name="connsiteX49" fmla="*/ 2749597 w 3898347"/>
              <a:gd name="connsiteY49" fmla="*/ 3956746 h 4275540"/>
              <a:gd name="connsiteX50" fmla="*/ 2730493 w 3898347"/>
              <a:gd name="connsiteY50" fmla="*/ 3955236 h 4275540"/>
              <a:gd name="connsiteX51" fmla="*/ 2707507 w 3898347"/>
              <a:gd name="connsiteY51" fmla="*/ 3947771 h 4275540"/>
              <a:gd name="connsiteX52" fmla="*/ 2701937 w 3898347"/>
              <a:gd name="connsiteY52" fmla="*/ 3950565 h 4275540"/>
              <a:gd name="connsiteX53" fmla="*/ 2679435 w 3898347"/>
              <a:gd name="connsiteY53" fmla="*/ 3949768 h 4275540"/>
              <a:gd name="connsiteX54" fmla="*/ 2667352 w 3898347"/>
              <a:gd name="connsiteY54" fmla="*/ 3942821 h 4275540"/>
              <a:gd name="connsiteX55" fmla="*/ 2657096 w 3898347"/>
              <a:gd name="connsiteY55" fmla="*/ 3953571 h 4275540"/>
              <a:gd name="connsiteX56" fmla="*/ 2655161 w 3898347"/>
              <a:gd name="connsiteY56" fmla="*/ 3962216 h 4275540"/>
              <a:gd name="connsiteX57" fmla="*/ 2638604 w 3898347"/>
              <a:gd name="connsiteY57" fmla="*/ 3955936 h 4275540"/>
              <a:gd name="connsiteX58" fmla="*/ 2626185 w 3898347"/>
              <a:gd name="connsiteY58" fmla="*/ 3962937 h 4275540"/>
              <a:gd name="connsiteX59" fmla="*/ 2614077 w 3898347"/>
              <a:gd name="connsiteY59" fmla="*/ 3955576 h 4275540"/>
              <a:gd name="connsiteX60" fmla="*/ 2609403 w 3898347"/>
              <a:gd name="connsiteY60" fmla="*/ 3956215 h 4275540"/>
              <a:gd name="connsiteX61" fmla="*/ 2597896 w 3898347"/>
              <a:gd name="connsiteY61" fmla="*/ 3958939 h 4275540"/>
              <a:gd name="connsiteX62" fmla="*/ 2578251 w 3898347"/>
              <a:gd name="connsiteY62" fmla="*/ 3965812 h 4275540"/>
              <a:gd name="connsiteX63" fmla="*/ 2571961 w 3898347"/>
              <a:gd name="connsiteY63" fmla="*/ 3966278 h 4275540"/>
              <a:gd name="connsiteX64" fmla="*/ 2559399 w 3898347"/>
              <a:gd name="connsiteY64" fmla="*/ 3979193 h 4275540"/>
              <a:gd name="connsiteX65" fmla="*/ 2533560 w 3898347"/>
              <a:gd name="connsiteY65" fmla="*/ 3988160 h 4275540"/>
              <a:gd name="connsiteX66" fmla="*/ 2515299 w 3898347"/>
              <a:gd name="connsiteY66" fmla="*/ 4016867 h 4275540"/>
              <a:gd name="connsiteX67" fmla="*/ 2513423 w 3898347"/>
              <a:gd name="connsiteY67" fmla="*/ 4018759 h 4275540"/>
              <a:gd name="connsiteX68" fmla="*/ 2482991 w 3898347"/>
              <a:gd name="connsiteY68" fmla="*/ 4012935 h 4275540"/>
              <a:gd name="connsiteX69" fmla="*/ 2446940 w 3898347"/>
              <a:gd name="connsiteY69" fmla="*/ 4021172 h 4275540"/>
              <a:gd name="connsiteX70" fmla="*/ 2404883 w 3898347"/>
              <a:gd name="connsiteY70" fmla="*/ 4024808 h 4275540"/>
              <a:gd name="connsiteX71" fmla="*/ 2373894 w 3898347"/>
              <a:gd name="connsiteY71" fmla="*/ 4023827 h 4275540"/>
              <a:gd name="connsiteX72" fmla="*/ 2297080 w 3898347"/>
              <a:gd name="connsiteY72" fmla="*/ 4040841 h 4275540"/>
              <a:gd name="connsiteX73" fmla="*/ 2170615 w 3898347"/>
              <a:gd name="connsiteY73" fmla="*/ 4077196 h 4275540"/>
              <a:gd name="connsiteX74" fmla="*/ 2143580 w 3898347"/>
              <a:gd name="connsiteY74" fmla="*/ 4083102 h 4275540"/>
              <a:gd name="connsiteX75" fmla="*/ 2119893 w 3898347"/>
              <a:gd name="connsiteY75" fmla="*/ 4080874 h 4275540"/>
              <a:gd name="connsiteX76" fmla="*/ 2114008 w 3898347"/>
              <a:gd name="connsiteY76" fmla="*/ 4073996 h 4275540"/>
              <a:gd name="connsiteX77" fmla="*/ 2099067 w 3898347"/>
              <a:gd name="connsiteY77" fmla="*/ 4076068 h 4275540"/>
              <a:gd name="connsiteX78" fmla="*/ 2095000 w 3898347"/>
              <a:gd name="connsiteY78" fmla="*/ 4075096 h 4275540"/>
              <a:gd name="connsiteX79" fmla="*/ 2071767 w 3898347"/>
              <a:gd name="connsiteY79" fmla="*/ 4071044 h 4275540"/>
              <a:gd name="connsiteX80" fmla="*/ 2024486 w 3898347"/>
              <a:gd name="connsiteY80" fmla="*/ 4100276 h 4275540"/>
              <a:gd name="connsiteX81" fmla="*/ 1964411 w 3898347"/>
              <a:gd name="connsiteY81" fmla="*/ 4105069 h 4275540"/>
              <a:gd name="connsiteX82" fmla="*/ 1739945 w 3898347"/>
              <a:gd name="connsiteY82" fmla="*/ 4171795 h 4275540"/>
              <a:gd name="connsiteX83" fmla="*/ 1610556 w 3898347"/>
              <a:gd name="connsiteY83" fmla="*/ 4167701 h 4275540"/>
              <a:gd name="connsiteX84" fmla="*/ 1553623 w 3898347"/>
              <a:gd name="connsiteY84" fmla="*/ 4236045 h 4275540"/>
              <a:gd name="connsiteX85" fmla="*/ 1548640 w 3898347"/>
              <a:gd name="connsiteY85" fmla="*/ 4238297 h 4275540"/>
              <a:gd name="connsiteX86" fmla="*/ 1530136 w 3898347"/>
              <a:gd name="connsiteY86" fmla="*/ 4227121 h 4275540"/>
              <a:gd name="connsiteX87" fmla="*/ 1508787 w 3898347"/>
              <a:gd name="connsiteY87" fmla="*/ 4234213 h 4275540"/>
              <a:gd name="connsiteX88" fmla="*/ 1488914 w 3898347"/>
              <a:gd name="connsiteY88" fmla="*/ 4241772 h 4275540"/>
              <a:gd name="connsiteX89" fmla="*/ 1488999 w 3898347"/>
              <a:gd name="connsiteY89" fmla="*/ 4251186 h 4275540"/>
              <a:gd name="connsiteX90" fmla="*/ 1475364 w 3898347"/>
              <a:gd name="connsiteY90" fmla="*/ 4248364 h 4275540"/>
              <a:gd name="connsiteX91" fmla="*/ 1457275 w 3898347"/>
              <a:gd name="connsiteY91" fmla="*/ 4252863 h 4275540"/>
              <a:gd name="connsiteX92" fmla="*/ 1448085 w 3898347"/>
              <a:gd name="connsiteY92" fmla="*/ 4248391 h 4275540"/>
              <a:gd name="connsiteX93" fmla="*/ 1315306 w 3898347"/>
              <a:gd name="connsiteY93" fmla="*/ 4237004 h 4275540"/>
              <a:gd name="connsiteX94" fmla="*/ 1272434 w 3898347"/>
              <a:gd name="connsiteY94" fmla="*/ 4244958 h 4275540"/>
              <a:gd name="connsiteX95" fmla="*/ 1231567 w 3898347"/>
              <a:gd name="connsiteY95" fmla="*/ 4219356 h 4275540"/>
              <a:gd name="connsiteX96" fmla="*/ 1216643 w 3898347"/>
              <a:gd name="connsiteY96" fmla="*/ 4229828 h 4275540"/>
              <a:gd name="connsiteX97" fmla="*/ 1214101 w 3898347"/>
              <a:gd name="connsiteY97" fmla="*/ 4231991 h 4275540"/>
              <a:gd name="connsiteX98" fmla="*/ 1203193 w 3898347"/>
              <a:gd name="connsiteY98" fmla="*/ 4232867 h 4275540"/>
              <a:gd name="connsiteX99" fmla="*/ 1201049 w 3898347"/>
              <a:gd name="connsiteY99" fmla="*/ 4242842 h 4275540"/>
              <a:gd name="connsiteX100" fmla="*/ 1185298 w 3898347"/>
              <a:gd name="connsiteY100" fmla="*/ 4251133 h 4275540"/>
              <a:gd name="connsiteX101" fmla="*/ 1164955 w 3898347"/>
              <a:gd name="connsiteY101" fmla="*/ 4250027 h 4275540"/>
              <a:gd name="connsiteX102" fmla="*/ 1067357 w 3898347"/>
              <a:gd name="connsiteY102" fmla="*/ 4233908 h 4275540"/>
              <a:gd name="connsiteX103" fmla="*/ 1009492 w 3898347"/>
              <a:gd name="connsiteY103" fmla="*/ 4230455 h 4275540"/>
              <a:gd name="connsiteX104" fmla="*/ 988345 w 3898347"/>
              <a:gd name="connsiteY104" fmla="*/ 4238880 h 4275540"/>
              <a:gd name="connsiteX105" fmla="*/ 958251 w 3898347"/>
              <a:gd name="connsiteY105" fmla="*/ 4244100 h 4275540"/>
              <a:gd name="connsiteX106" fmla="*/ 905785 w 3898347"/>
              <a:gd name="connsiteY106" fmla="*/ 4260845 h 4275540"/>
              <a:gd name="connsiteX107" fmla="*/ 834176 w 3898347"/>
              <a:gd name="connsiteY107" fmla="*/ 4270241 h 4275540"/>
              <a:gd name="connsiteX108" fmla="*/ 778474 w 3898347"/>
              <a:gd name="connsiteY108" fmla="*/ 4235526 h 4275540"/>
              <a:gd name="connsiteX109" fmla="*/ 774418 w 3898347"/>
              <a:gd name="connsiteY109" fmla="*/ 4242583 h 4275540"/>
              <a:gd name="connsiteX110" fmla="*/ 737705 w 3898347"/>
              <a:gd name="connsiteY110" fmla="*/ 4238891 h 4275540"/>
              <a:gd name="connsiteX111" fmla="*/ 605027 w 3898347"/>
              <a:gd name="connsiteY111" fmla="*/ 4175863 h 4275540"/>
              <a:gd name="connsiteX112" fmla="*/ 533391 w 3898347"/>
              <a:gd name="connsiteY112" fmla="*/ 4170035 h 4275540"/>
              <a:gd name="connsiteX113" fmla="*/ 508621 w 3898347"/>
              <a:gd name="connsiteY113" fmla="*/ 4176044 h 4275540"/>
              <a:gd name="connsiteX114" fmla="*/ 467082 w 3898347"/>
              <a:gd name="connsiteY114" fmla="*/ 4185616 h 4275540"/>
              <a:gd name="connsiteX115" fmla="*/ 437646 w 3898347"/>
              <a:gd name="connsiteY115" fmla="*/ 4212658 h 4275540"/>
              <a:gd name="connsiteX116" fmla="*/ 402271 w 3898347"/>
              <a:gd name="connsiteY116" fmla="*/ 4212774 h 4275540"/>
              <a:gd name="connsiteX117" fmla="*/ 391968 w 3898347"/>
              <a:gd name="connsiteY117" fmla="*/ 4187073 h 4275540"/>
              <a:gd name="connsiteX118" fmla="*/ 354806 w 3898347"/>
              <a:gd name="connsiteY118" fmla="*/ 4195545 h 4275540"/>
              <a:gd name="connsiteX119" fmla="*/ 298662 w 3898347"/>
              <a:gd name="connsiteY119" fmla="*/ 4211227 h 4275540"/>
              <a:gd name="connsiteX120" fmla="*/ 265740 w 3898347"/>
              <a:gd name="connsiteY120" fmla="*/ 4213623 h 4275540"/>
              <a:gd name="connsiteX121" fmla="*/ 176403 w 3898347"/>
              <a:gd name="connsiteY121" fmla="*/ 4227393 h 4275540"/>
              <a:gd name="connsiteX122" fmla="*/ 82528 w 3898347"/>
              <a:gd name="connsiteY122" fmla="*/ 4275540 h 4275540"/>
              <a:gd name="connsiteX123" fmla="*/ 19464 w 3898347"/>
              <a:gd name="connsiteY123" fmla="*/ 4256103 h 4275540"/>
              <a:gd name="connsiteX124" fmla="*/ 0 w 3898347"/>
              <a:gd name="connsiteY124" fmla="*/ 4221939 h 4275540"/>
              <a:gd name="connsiteX125" fmla="*/ 0 w 3898347"/>
              <a:gd name="connsiteY125" fmla="*/ 15850 h 4275540"/>
              <a:gd name="connsiteX126" fmla="*/ 3898347 w 3898347"/>
              <a:gd name="connsiteY126" fmla="*/ 0 h 4275540"/>
              <a:gd name="connsiteX0" fmla="*/ 3898347 w 3898347"/>
              <a:gd name="connsiteY0" fmla="*/ 0 h 4275540"/>
              <a:gd name="connsiteX1" fmla="*/ 3898347 w 3898347"/>
              <a:gd name="connsiteY1" fmla="*/ 3834445 h 4275540"/>
              <a:gd name="connsiteX2" fmla="*/ 3892314 w 3898347"/>
              <a:gd name="connsiteY2" fmla="*/ 3832951 h 4275540"/>
              <a:gd name="connsiteX3" fmla="*/ 3851953 w 3898347"/>
              <a:gd name="connsiteY3" fmla="*/ 3802983 h 4275540"/>
              <a:gd name="connsiteX4" fmla="*/ 3836418 w 3898347"/>
              <a:gd name="connsiteY4" fmla="*/ 3811513 h 4275540"/>
              <a:gd name="connsiteX5" fmla="*/ 3833758 w 3898347"/>
              <a:gd name="connsiteY5" fmla="*/ 3813341 h 4275540"/>
              <a:gd name="connsiteX6" fmla="*/ 3822673 w 3898347"/>
              <a:gd name="connsiteY6" fmla="*/ 3812913 h 4275540"/>
              <a:gd name="connsiteX7" fmla="*/ 3820104 w 3898347"/>
              <a:gd name="connsiteY7" fmla="*/ 3822466 h 4275540"/>
              <a:gd name="connsiteX8" fmla="*/ 3803816 w 3898347"/>
              <a:gd name="connsiteY8" fmla="*/ 3828757 h 4275540"/>
              <a:gd name="connsiteX9" fmla="*/ 3729936 w 3898347"/>
              <a:gd name="connsiteY9" fmla="*/ 3815386 h 4275540"/>
              <a:gd name="connsiteX10" fmla="*/ 3726018 w 3898347"/>
              <a:gd name="connsiteY10" fmla="*/ 3815100 h 4275540"/>
              <a:gd name="connsiteX11" fmla="*/ 3725413 w 3898347"/>
              <a:gd name="connsiteY11" fmla="*/ 3814615 h 4275540"/>
              <a:gd name="connsiteX12" fmla="*/ 3713801 w 3898347"/>
              <a:gd name="connsiteY12" fmla="*/ 3811018 h 4275540"/>
              <a:gd name="connsiteX13" fmla="*/ 3709087 w 3898347"/>
              <a:gd name="connsiteY13" fmla="*/ 3813195 h 4275540"/>
              <a:gd name="connsiteX14" fmla="*/ 3698038 w 3898347"/>
              <a:gd name="connsiteY14" fmla="*/ 3806182 h 4275540"/>
              <a:gd name="connsiteX15" fmla="*/ 3662227 w 3898347"/>
              <a:gd name="connsiteY15" fmla="*/ 3807761 h 4275540"/>
              <a:gd name="connsiteX16" fmla="*/ 3659872 w 3898347"/>
              <a:gd name="connsiteY16" fmla="*/ 3805524 h 4275540"/>
              <a:gd name="connsiteX17" fmla="*/ 3643454 w 3898347"/>
              <a:gd name="connsiteY17" fmla="*/ 3794831 h 4275540"/>
              <a:gd name="connsiteX18" fmla="*/ 3624789 w 3898347"/>
              <a:gd name="connsiteY18" fmla="*/ 3803185 h 4275540"/>
              <a:gd name="connsiteX19" fmla="*/ 3602327 w 3898347"/>
              <a:gd name="connsiteY19" fmla="*/ 3794616 h 4275540"/>
              <a:gd name="connsiteX20" fmla="*/ 3596645 w 3898347"/>
              <a:gd name="connsiteY20" fmla="*/ 3797108 h 4275540"/>
              <a:gd name="connsiteX21" fmla="*/ 3574144 w 3898347"/>
              <a:gd name="connsiteY21" fmla="*/ 3795108 h 4275540"/>
              <a:gd name="connsiteX22" fmla="*/ 3562310 w 3898347"/>
              <a:gd name="connsiteY22" fmla="*/ 3787534 h 4275540"/>
              <a:gd name="connsiteX23" fmla="*/ 3551635 w 3898347"/>
              <a:gd name="connsiteY23" fmla="*/ 3797705 h 4275540"/>
              <a:gd name="connsiteX24" fmla="*/ 3550175 w 3898347"/>
              <a:gd name="connsiteY24" fmla="*/ 3803199 h 4275540"/>
              <a:gd name="connsiteX25" fmla="*/ 3542668 w 3898347"/>
              <a:gd name="connsiteY25" fmla="*/ 3803283 h 4275540"/>
              <a:gd name="connsiteX26" fmla="*/ 3533033 w 3898347"/>
              <a:gd name="connsiteY26" fmla="*/ 3799071 h 4275540"/>
              <a:gd name="connsiteX27" fmla="*/ 3521726 w 3898347"/>
              <a:gd name="connsiteY27" fmla="*/ 3804691 h 4275540"/>
              <a:gd name="connsiteX28" fmla="*/ 3520080 w 3898347"/>
              <a:gd name="connsiteY28" fmla="*/ 3805210 h 4275540"/>
              <a:gd name="connsiteX29" fmla="*/ 3508491 w 3898347"/>
              <a:gd name="connsiteY29" fmla="*/ 3797398 h 4275540"/>
              <a:gd name="connsiteX30" fmla="*/ 3503787 w 3898347"/>
              <a:gd name="connsiteY30" fmla="*/ 3797787 h 4275540"/>
              <a:gd name="connsiteX31" fmla="*/ 3492165 w 3898347"/>
              <a:gd name="connsiteY31" fmla="*/ 3799887 h 4275540"/>
              <a:gd name="connsiteX32" fmla="*/ 3472233 w 3898347"/>
              <a:gd name="connsiteY32" fmla="*/ 3805682 h 4275540"/>
              <a:gd name="connsiteX33" fmla="*/ 3465921 w 3898347"/>
              <a:gd name="connsiteY33" fmla="*/ 3805814 h 4275540"/>
              <a:gd name="connsiteX34" fmla="*/ 3455541 w 3898347"/>
              <a:gd name="connsiteY34" fmla="*/ 3815505 h 4275540"/>
              <a:gd name="connsiteX35" fmla="*/ 3429027 w 3898347"/>
              <a:gd name="connsiteY35" fmla="*/ 3816906 h 4275540"/>
              <a:gd name="connsiteX36" fmla="*/ 3369507 w 3898347"/>
              <a:gd name="connsiteY36" fmla="*/ 3825563 h 4275540"/>
              <a:gd name="connsiteX37" fmla="*/ 3324491 w 3898347"/>
              <a:gd name="connsiteY37" fmla="*/ 3832006 h 4275540"/>
              <a:gd name="connsiteX38" fmla="*/ 3244235 w 3898347"/>
              <a:gd name="connsiteY38" fmla="*/ 3834376 h 4275540"/>
              <a:gd name="connsiteX39" fmla="*/ 3226507 w 3898347"/>
              <a:gd name="connsiteY39" fmla="*/ 3820131 h 4275540"/>
              <a:gd name="connsiteX40" fmla="*/ 3191688 w 3898347"/>
              <a:gd name="connsiteY40" fmla="*/ 3837359 h 4275540"/>
              <a:gd name="connsiteX41" fmla="*/ 3185553 w 3898347"/>
              <a:gd name="connsiteY41" fmla="*/ 3859030 h 4275540"/>
              <a:gd name="connsiteX42" fmla="*/ 3137926 w 3898347"/>
              <a:gd name="connsiteY42" fmla="*/ 3867782 h 4275540"/>
              <a:gd name="connsiteX43" fmla="*/ 3090188 w 3898347"/>
              <a:gd name="connsiteY43" fmla="*/ 3855036 h 4275540"/>
              <a:gd name="connsiteX44" fmla="*/ 3031422 w 3898347"/>
              <a:gd name="connsiteY44" fmla="*/ 3858298 h 4275540"/>
              <a:gd name="connsiteX45" fmla="*/ 2996288 w 3898347"/>
              <a:gd name="connsiteY45" fmla="*/ 3860020 h 4275540"/>
              <a:gd name="connsiteX46" fmla="*/ 2901661 w 3898347"/>
              <a:gd name="connsiteY46" fmla="*/ 3882243 h 4275540"/>
              <a:gd name="connsiteX47" fmla="*/ 2782141 w 3898347"/>
              <a:gd name="connsiteY47" fmla="*/ 3932983 h 4275540"/>
              <a:gd name="connsiteX48" fmla="*/ 2749597 w 3898347"/>
              <a:gd name="connsiteY48" fmla="*/ 3956746 h 4275540"/>
              <a:gd name="connsiteX49" fmla="*/ 2730493 w 3898347"/>
              <a:gd name="connsiteY49" fmla="*/ 3955236 h 4275540"/>
              <a:gd name="connsiteX50" fmla="*/ 2707507 w 3898347"/>
              <a:gd name="connsiteY50" fmla="*/ 3947771 h 4275540"/>
              <a:gd name="connsiteX51" fmla="*/ 2701937 w 3898347"/>
              <a:gd name="connsiteY51" fmla="*/ 3950565 h 4275540"/>
              <a:gd name="connsiteX52" fmla="*/ 2679435 w 3898347"/>
              <a:gd name="connsiteY52" fmla="*/ 3949768 h 4275540"/>
              <a:gd name="connsiteX53" fmla="*/ 2667352 w 3898347"/>
              <a:gd name="connsiteY53" fmla="*/ 3942821 h 4275540"/>
              <a:gd name="connsiteX54" fmla="*/ 2657096 w 3898347"/>
              <a:gd name="connsiteY54" fmla="*/ 3953571 h 4275540"/>
              <a:gd name="connsiteX55" fmla="*/ 2655161 w 3898347"/>
              <a:gd name="connsiteY55" fmla="*/ 3962216 h 4275540"/>
              <a:gd name="connsiteX56" fmla="*/ 2638604 w 3898347"/>
              <a:gd name="connsiteY56" fmla="*/ 3955936 h 4275540"/>
              <a:gd name="connsiteX57" fmla="*/ 2626185 w 3898347"/>
              <a:gd name="connsiteY57" fmla="*/ 3962937 h 4275540"/>
              <a:gd name="connsiteX58" fmla="*/ 2614077 w 3898347"/>
              <a:gd name="connsiteY58" fmla="*/ 3955576 h 4275540"/>
              <a:gd name="connsiteX59" fmla="*/ 2609403 w 3898347"/>
              <a:gd name="connsiteY59" fmla="*/ 3956215 h 4275540"/>
              <a:gd name="connsiteX60" fmla="*/ 2597896 w 3898347"/>
              <a:gd name="connsiteY60" fmla="*/ 3958939 h 4275540"/>
              <a:gd name="connsiteX61" fmla="*/ 2578251 w 3898347"/>
              <a:gd name="connsiteY61" fmla="*/ 3965812 h 4275540"/>
              <a:gd name="connsiteX62" fmla="*/ 2571961 w 3898347"/>
              <a:gd name="connsiteY62" fmla="*/ 3966278 h 4275540"/>
              <a:gd name="connsiteX63" fmla="*/ 2559399 w 3898347"/>
              <a:gd name="connsiteY63" fmla="*/ 3979193 h 4275540"/>
              <a:gd name="connsiteX64" fmla="*/ 2533560 w 3898347"/>
              <a:gd name="connsiteY64" fmla="*/ 3988160 h 4275540"/>
              <a:gd name="connsiteX65" fmla="*/ 2515299 w 3898347"/>
              <a:gd name="connsiteY65" fmla="*/ 4016867 h 4275540"/>
              <a:gd name="connsiteX66" fmla="*/ 2513423 w 3898347"/>
              <a:gd name="connsiteY66" fmla="*/ 4018759 h 4275540"/>
              <a:gd name="connsiteX67" fmla="*/ 2482991 w 3898347"/>
              <a:gd name="connsiteY67" fmla="*/ 4012935 h 4275540"/>
              <a:gd name="connsiteX68" fmla="*/ 2446940 w 3898347"/>
              <a:gd name="connsiteY68" fmla="*/ 4021172 h 4275540"/>
              <a:gd name="connsiteX69" fmla="*/ 2404883 w 3898347"/>
              <a:gd name="connsiteY69" fmla="*/ 4024808 h 4275540"/>
              <a:gd name="connsiteX70" fmla="*/ 2373894 w 3898347"/>
              <a:gd name="connsiteY70" fmla="*/ 4023827 h 4275540"/>
              <a:gd name="connsiteX71" fmla="*/ 2297080 w 3898347"/>
              <a:gd name="connsiteY71" fmla="*/ 4040841 h 4275540"/>
              <a:gd name="connsiteX72" fmla="*/ 2170615 w 3898347"/>
              <a:gd name="connsiteY72" fmla="*/ 4077196 h 4275540"/>
              <a:gd name="connsiteX73" fmla="*/ 2143580 w 3898347"/>
              <a:gd name="connsiteY73" fmla="*/ 4083102 h 4275540"/>
              <a:gd name="connsiteX74" fmla="*/ 2119893 w 3898347"/>
              <a:gd name="connsiteY74" fmla="*/ 4080874 h 4275540"/>
              <a:gd name="connsiteX75" fmla="*/ 2114008 w 3898347"/>
              <a:gd name="connsiteY75" fmla="*/ 4073996 h 4275540"/>
              <a:gd name="connsiteX76" fmla="*/ 2099067 w 3898347"/>
              <a:gd name="connsiteY76" fmla="*/ 4076068 h 4275540"/>
              <a:gd name="connsiteX77" fmla="*/ 2095000 w 3898347"/>
              <a:gd name="connsiteY77" fmla="*/ 4075096 h 4275540"/>
              <a:gd name="connsiteX78" fmla="*/ 2071767 w 3898347"/>
              <a:gd name="connsiteY78" fmla="*/ 4071044 h 4275540"/>
              <a:gd name="connsiteX79" fmla="*/ 2024486 w 3898347"/>
              <a:gd name="connsiteY79" fmla="*/ 4100276 h 4275540"/>
              <a:gd name="connsiteX80" fmla="*/ 1964411 w 3898347"/>
              <a:gd name="connsiteY80" fmla="*/ 4105069 h 4275540"/>
              <a:gd name="connsiteX81" fmla="*/ 1739945 w 3898347"/>
              <a:gd name="connsiteY81" fmla="*/ 4171795 h 4275540"/>
              <a:gd name="connsiteX82" fmla="*/ 1610556 w 3898347"/>
              <a:gd name="connsiteY82" fmla="*/ 4167701 h 4275540"/>
              <a:gd name="connsiteX83" fmla="*/ 1553623 w 3898347"/>
              <a:gd name="connsiteY83" fmla="*/ 4236045 h 4275540"/>
              <a:gd name="connsiteX84" fmla="*/ 1548640 w 3898347"/>
              <a:gd name="connsiteY84" fmla="*/ 4238297 h 4275540"/>
              <a:gd name="connsiteX85" fmla="*/ 1530136 w 3898347"/>
              <a:gd name="connsiteY85" fmla="*/ 4227121 h 4275540"/>
              <a:gd name="connsiteX86" fmla="*/ 1508787 w 3898347"/>
              <a:gd name="connsiteY86" fmla="*/ 4234213 h 4275540"/>
              <a:gd name="connsiteX87" fmla="*/ 1488914 w 3898347"/>
              <a:gd name="connsiteY87" fmla="*/ 4241772 h 4275540"/>
              <a:gd name="connsiteX88" fmla="*/ 1488999 w 3898347"/>
              <a:gd name="connsiteY88" fmla="*/ 4251186 h 4275540"/>
              <a:gd name="connsiteX89" fmla="*/ 1475364 w 3898347"/>
              <a:gd name="connsiteY89" fmla="*/ 4248364 h 4275540"/>
              <a:gd name="connsiteX90" fmla="*/ 1457275 w 3898347"/>
              <a:gd name="connsiteY90" fmla="*/ 4252863 h 4275540"/>
              <a:gd name="connsiteX91" fmla="*/ 1448085 w 3898347"/>
              <a:gd name="connsiteY91" fmla="*/ 4248391 h 4275540"/>
              <a:gd name="connsiteX92" fmla="*/ 1315306 w 3898347"/>
              <a:gd name="connsiteY92" fmla="*/ 4237004 h 4275540"/>
              <a:gd name="connsiteX93" fmla="*/ 1272434 w 3898347"/>
              <a:gd name="connsiteY93" fmla="*/ 4244958 h 4275540"/>
              <a:gd name="connsiteX94" fmla="*/ 1231567 w 3898347"/>
              <a:gd name="connsiteY94" fmla="*/ 4219356 h 4275540"/>
              <a:gd name="connsiteX95" fmla="*/ 1216643 w 3898347"/>
              <a:gd name="connsiteY95" fmla="*/ 4229828 h 4275540"/>
              <a:gd name="connsiteX96" fmla="*/ 1214101 w 3898347"/>
              <a:gd name="connsiteY96" fmla="*/ 4231991 h 4275540"/>
              <a:gd name="connsiteX97" fmla="*/ 1203193 w 3898347"/>
              <a:gd name="connsiteY97" fmla="*/ 4232867 h 4275540"/>
              <a:gd name="connsiteX98" fmla="*/ 1201049 w 3898347"/>
              <a:gd name="connsiteY98" fmla="*/ 4242842 h 4275540"/>
              <a:gd name="connsiteX99" fmla="*/ 1185298 w 3898347"/>
              <a:gd name="connsiteY99" fmla="*/ 4251133 h 4275540"/>
              <a:gd name="connsiteX100" fmla="*/ 1164955 w 3898347"/>
              <a:gd name="connsiteY100" fmla="*/ 4250027 h 4275540"/>
              <a:gd name="connsiteX101" fmla="*/ 1067357 w 3898347"/>
              <a:gd name="connsiteY101" fmla="*/ 4233908 h 4275540"/>
              <a:gd name="connsiteX102" fmla="*/ 1009492 w 3898347"/>
              <a:gd name="connsiteY102" fmla="*/ 4230455 h 4275540"/>
              <a:gd name="connsiteX103" fmla="*/ 988345 w 3898347"/>
              <a:gd name="connsiteY103" fmla="*/ 4238880 h 4275540"/>
              <a:gd name="connsiteX104" fmla="*/ 958251 w 3898347"/>
              <a:gd name="connsiteY104" fmla="*/ 4244100 h 4275540"/>
              <a:gd name="connsiteX105" fmla="*/ 905785 w 3898347"/>
              <a:gd name="connsiteY105" fmla="*/ 4260845 h 4275540"/>
              <a:gd name="connsiteX106" fmla="*/ 834176 w 3898347"/>
              <a:gd name="connsiteY106" fmla="*/ 4270241 h 4275540"/>
              <a:gd name="connsiteX107" fmla="*/ 778474 w 3898347"/>
              <a:gd name="connsiteY107" fmla="*/ 4235526 h 4275540"/>
              <a:gd name="connsiteX108" fmla="*/ 774418 w 3898347"/>
              <a:gd name="connsiteY108" fmla="*/ 4242583 h 4275540"/>
              <a:gd name="connsiteX109" fmla="*/ 737705 w 3898347"/>
              <a:gd name="connsiteY109" fmla="*/ 4238891 h 4275540"/>
              <a:gd name="connsiteX110" fmla="*/ 605027 w 3898347"/>
              <a:gd name="connsiteY110" fmla="*/ 4175863 h 4275540"/>
              <a:gd name="connsiteX111" fmla="*/ 533391 w 3898347"/>
              <a:gd name="connsiteY111" fmla="*/ 4170035 h 4275540"/>
              <a:gd name="connsiteX112" fmla="*/ 508621 w 3898347"/>
              <a:gd name="connsiteY112" fmla="*/ 4176044 h 4275540"/>
              <a:gd name="connsiteX113" fmla="*/ 467082 w 3898347"/>
              <a:gd name="connsiteY113" fmla="*/ 4185616 h 4275540"/>
              <a:gd name="connsiteX114" fmla="*/ 437646 w 3898347"/>
              <a:gd name="connsiteY114" fmla="*/ 4212658 h 4275540"/>
              <a:gd name="connsiteX115" fmla="*/ 402271 w 3898347"/>
              <a:gd name="connsiteY115" fmla="*/ 4212774 h 4275540"/>
              <a:gd name="connsiteX116" fmla="*/ 391968 w 3898347"/>
              <a:gd name="connsiteY116" fmla="*/ 4187073 h 4275540"/>
              <a:gd name="connsiteX117" fmla="*/ 354806 w 3898347"/>
              <a:gd name="connsiteY117" fmla="*/ 4195545 h 4275540"/>
              <a:gd name="connsiteX118" fmla="*/ 298662 w 3898347"/>
              <a:gd name="connsiteY118" fmla="*/ 4211227 h 4275540"/>
              <a:gd name="connsiteX119" fmla="*/ 265740 w 3898347"/>
              <a:gd name="connsiteY119" fmla="*/ 4213623 h 4275540"/>
              <a:gd name="connsiteX120" fmla="*/ 176403 w 3898347"/>
              <a:gd name="connsiteY120" fmla="*/ 4227393 h 4275540"/>
              <a:gd name="connsiteX121" fmla="*/ 82528 w 3898347"/>
              <a:gd name="connsiteY121" fmla="*/ 4275540 h 4275540"/>
              <a:gd name="connsiteX122" fmla="*/ 19464 w 3898347"/>
              <a:gd name="connsiteY122" fmla="*/ 4256103 h 4275540"/>
              <a:gd name="connsiteX123" fmla="*/ 0 w 3898347"/>
              <a:gd name="connsiteY123" fmla="*/ 4221939 h 4275540"/>
              <a:gd name="connsiteX124" fmla="*/ 0 w 3898347"/>
              <a:gd name="connsiteY124" fmla="*/ 15850 h 4275540"/>
              <a:gd name="connsiteX125" fmla="*/ 3898347 w 3898347"/>
              <a:gd name="connsiteY125" fmla="*/ 0 h 4275540"/>
              <a:gd name="connsiteX0" fmla="*/ 3898347 w 3898347"/>
              <a:gd name="connsiteY0" fmla="*/ 0 h 4275540"/>
              <a:gd name="connsiteX1" fmla="*/ 3898347 w 3898347"/>
              <a:gd name="connsiteY1" fmla="*/ 3834445 h 4275540"/>
              <a:gd name="connsiteX2" fmla="*/ 3892314 w 3898347"/>
              <a:gd name="connsiteY2" fmla="*/ 3832951 h 4275540"/>
              <a:gd name="connsiteX3" fmla="*/ 3851953 w 3898347"/>
              <a:gd name="connsiteY3" fmla="*/ 3802983 h 4275540"/>
              <a:gd name="connsiteX4" fmla="*/ 3836418 w 3898347"/>
              <a:gd name="connsiteY4" fmla="*/ 3811513 h 4275540"/>
              <a:gd name="connsiteX5" fmla="*/ 3833758 w 3898347"/>
              <a:gd name="connsiteY5" fmla="*/ 3813341 h 4275540"/>
              <a:gd name="connsiteX6" fmla="*/ 3822673 w 3898347"/>
              <a:gd name="connsiteY6" fmla="*/ 3812913 h 4275540"/>
              <a:gd name="connsiteX7" fmla="*/ 3820104 w 3898347"/>
              <a:gd name="connsiteY7" fmla="*/ 3822466 h 4275540"/>
              <a:gd name="connsiteX8" fmla="*/ 3803816 w 3898347"/>
              <a:gd name="connsiteY8" fmla="*/ 3828757 h 4275540"/>
              <a:gd name="connsiteX9" fmla="*/ 3729936 w 3898347"/>
              <a:gd name="connsiteY9" fmla="*/ 3815386 h 4275540"/>
              <a:gd name="connsiteX10" fmla="*/ 3726018 w 3898347"/>
              <a:gd name="connsiteY10" fmla="*/ 3815100 h 4275540"/>
              <a:gd name="connsiteX11" fmla="*/ 3725413 w 3898347"/>
              <a:gd name="connsiteY11" fmla="*/ 3814615 h 4275540"/>
              <a:gd name="connsiteX12" fmla="*/ 3713801 w 3898347"/>
              <a:gd name="connsiteY12" fmla="*/ 3811018 h 4275540"/>
              <a:gd name="connsiteX13" fmla="*/ 3709087 w 3898347"/>
              <a:gd name="connsiteY13" fmla="*/ 3813195 h 4275540"/>
              <a:gd name="connsiteX14" fmla="*/ 3698038 w 3898347"/>
              <a:gd name="connsiteY14" fmla="*/ 3806182 h 4275540"/>
              <a:gd name="connsiteX15" fmla="*/ 3662227 w 3898347"/>
              <a:gd name="connsiteY15" fmla="*/ 3807761 h 4275540"/>
              <a:gd name="connsiteX16" fmla="*/ 3659872 w 3898347"/>
              <a:gd name="connsiteY16" fmla="*/ 3805524 h 4275540"/>
              <a:gd name="connsiteX17" fmla="*/ 3643454 w 3898347"/>
              <a:gd name="connsiteY17" fmla="*/ 3794831 h 4275540"/>
              <a:gd name="connsiteX18" fmla="*/ 3624789 w 3898347"/>
              <a:gd name="connsiteY18" fmla="*/ 3803185 h 4275540"/>
              <a:gd name="connsiteX19" fmla="*/ 3602327 w 3898347"/>
              <a:gd name="connsiteY19" fmla="*/ 3794616 h 4275540"/>
              <a:gd name="connsiteX20" fmla="*/ 3596645 w 3898347"/>
              <a:gd name="connsiteY20" fmla="*/ 3797108 h 4275540"/>
              <a:gd name="connsiteX21" fmla="*/ 3574144 w 3898347"/>
              <a:gd name="connsiteY21" fmla="*/ 3795108 h 4275540"/>
              <a:gd name="connsiteX22" fmla="*/ 3562310 w 3898347"/>
              <a:gd name="connsiteY22" fmla="*/ 3787534 h 4275540"/>
              <a:gd name="connsiteX23" fmla="*/ 3551635 w 3898347"/>
              <a:gd name="connsiteY23" fmla="*/ 3797705 h 4275540"/>
              <a:gd name="connsiteX24" fmla="*/ 3542668 w 3898347"/>
              <a:gd name="connsiteY24" fmla="*/ 3803283 h 4275540"/>
              <a:gd name="connsiteX25" fmla="*/ 3533033 w 3898347"/>
              <a:gd name="connsiteY25" fmla="*/ 3799071 h 4275540"/>
              <a:gd name="connsiteX26" fmla="*/ 3521726 w 3898347"/>
              <a:gd name="connsiteY26" fmla="*/ 3804691 h 4275540"/>
              <a:gd name="connsiteX27" fmla="*/ 3520080 w 3898347"/>
              <a:gd name="connsiteY27" fmla="*/ 3805210 h 4275540"/>
              <a:gd name="connsiteX28" fmla="*/ 3508491 w 3898347"/>
              <a:gd name="connsiteY28" fmla="*/ 3797398 h 4275540"/>
              <a:gd name="connsiteX29" fmla="*/ 3503787 w 3898347"/>
              <a:gd name="connsiteY29" fmla="*/ 3797787 h 4275540"/>
              <a:gd name="connsiteX30" fmla="*/ 3492165 w 3898347"/>
              <a:gd name="connsiteY30" fmla="*/ 3799887 h 4275540"/>
              <a:gd name="connsiteX31" fmla="*/ 3472233 w 3898347"/>
              <a:gd name="connsiteY31" fmla="*/ 3805682 h 4275540"/>
              <a:gd name="connsiteX32" fmla="*/ 3465921 w 3898347"/>
              <a:gd name="connsiteY32" fmla="*/ 3805814 h 4275540"/>
              <a:gd name="connsiteX33" fmla="*/ 3455541 w 3898347"/>
              <a:gd name="connsiteY33" fmla="*/ 3815505 h 4275540"/>
              <a:gd name="connsiteX34" fmla="*/ 3429027 w 3898347"/>
              <a:gd name="connsiteY34" fmla="*/ 3816906 h 4275540"/>
              <a:gd name="connsiteX35" fmla="*/ 3369507 w 3898347"/>
              <a:gd name="connsiteY35" fmla="*/ 3825563 h 4275540"/>
              <a:gd name="connsiteX36" fmla="*/ 3324491 w 3898347"/>
              <a:gd name="connsiteY36" fmla="*/ 3832006 h 4275540"/>
              <a:gd name="connsiteX37" fmla="*/ 3244235 w 3898347"/>
              <a:gd name="connsiteY37" fmla="*/ 3834376 h 4275540"/>
              <a:gd name="connsiteX38" fmla="*/ 3226507 w 3898347"/>
              <a:gd name="connsiteY38" fmla="*/ 3820131 h 4275540"/>
              <a:gd name="connsiteX39" fmla="*/ 3191688 w 3898347"/>
              <a:gd name="connsiteY39" fmla="*/ 3837359 h 4275540"/>
              <a:gd name="connsiteX40" fmla="*/ 3185553 w 3898347"/>
              <a:gd name="connsiteY40" fmla="*/ 3859030 h 4275540"/>
              <a:gd name="connsiteX41" fmla="*/ 3137926 w 3898347"/>
              <a:gd name="connsiteY41" fmla="*/ 3867782 h 4275540"/>
              <a:gd name="connsiteX42" fmla="*/ 3090188 w 3898347"/>
              <a:gd name="connsiteY42" fmla="*/ 3855036 h 4275540"/>
              <a:gd name="connsiteX43" fmla="*/ 3031422 w 3898347"/>
              <a:gd name="connsiteY43" fmla="*/ 3858298 h 4275540"/>
              <a:gd name="connsiteX44" fmla="*/ 2996288 w 3898347"/>
              <a:gd name="connsiteY44" fmla="*/ 3860020 h 4275540"/>
              <a:gd name="connsiteX45" fmla="*/ 2901661 w 3898347"/>
              <a:gd name="connsiteY45" fmla="*/ 3882243 h 4275540"/>
              <a:gd name="connsiteX46" fmla="*/ 2782141 w 3898347"/>
              <a:gd name="connsiteY46" fmla="*/ 3932983 h 4275540"/>
              <a:gd name="connsiteX47" fmla="*/ 2749597 w 3898347"/>
              <a:gd name="connsiteY47" fmla="*/ 3956746 h 4275540"/>
              <a:gd name="connsiteX48" fmla="*/ 2730493 w 3898347"/>
              <a:gd name="connsiteY48" fmla="*/ 3955236 h 4275540"/>
              <a:gd name="connsiteX49" fmla="*/ 2707507 w 3898347"/>
              <a:gd name="connsiteY49" fmla="*/ 3947771 h 4275540"/>
              <a:gd name="connsiteX50" fmla="*/ 2701937 w 3898347"/>
              <a:gd name="connsiteY50" fmla="*/ 3950565 h 4275540"/>
              <a:gd name="connsiteX51" fmla="*/ 2679435 w 3898347"/>
              <a:gd name="connsiteY51" fmla="*/ 3949768 h 4275540"/>
              <a:gd name="connsiteX52" fmla="*/ 2667352 w 3898347"/>
              <a:gd name="connsiteY52" fmla="*/ 3942821 h 4275540"/>
              <a:gd name="connsiteX53" fmla="*/ 2657096 w 3898347"/>
              <a:gd name="connsiteY53" fmla="*/ 3953571 h 4275540"/>
              <a:gd name="connsiteX54" fmla="*/ 2655161 w 3898347"/>
              <a:gd name="connsiteY54" fmla="*/ 3962216 h 4275540"/>
              <a:gd name="connsiteX55" fmla="*/ 2638604 w 3898347"/>
              <a:gd name="connsiteY55" fmla="*/ 3955936 h 4275540"/>
              <a:gd name="connsiteX56" fmla="*/ 2626185 w 3898347"/>
              <a:gd name="connsiteY56" fmla="*/ 3962937 h 4275540"/>
              <a:gd name="connsiteX57" fmla="*/ 2614077 w 3898347"/>
              <a:gd name="connsiteY57" fmla="*/ 3955576 h 4275540"/>
              <a:gd name="connsiteX58" fmla="*/ 2609403 w 3898347"/>
              <a:gd name="connsiteY58" fmla="*/ 3956215 h 4275540"/>
              <a:gd name="connsiteX59" fmla="*/ 2597896 w 3898347"/>
              <a:gd name="connsiteY59" fmla="*/ 3958939 h 4275540"/>
              <a:gd name="connsiteX60" fmla="*/ 2578251 w 3898347"/>
              <a:gd name="connsiteY60" fmla="*/ 3965812 h 4275540"/>
              <a:gd name="connsiteX61" fmla="*/ 2571961 w 3898347"/>
              <a:gd name="connsiteY61" fmla="*/ 3966278 h 4275540"/>
              <a:gd name="connsiteX62" fmla="*/ 2559399 w 3898347"/>
              <a:gd name="connsiteY62" fmla="*/ 3979193 h 4275540"/>
              <a:gd name="connsiteX63" fmla="*/ 2533560 w 3898347"/>
              <a:gd name="connsiteY63" fmla="*/ 3988160 h 4275540"/>
              <a:gd name="connsiteX64" fmla="*/ 2515299 w 3898347"/>
              <a:gd name="connsiteY64" fmla="*/ 4016867 h 4275540"/>
              <a:gd name="connsiteX65" fmla="*/ 2513423 w 3898347"/>
              <a:gd name="connsiteY65" fmla="*/ 4018759 h 4275540"/>
              <a:gd name="connsiteX66" fmla="*/ 2482991 w 3898347"/>
              <a:gd name="connsiteY66" fmla="*/ 4012935 h 4275540"/>
              <a:gd name="connsiteX67" fmla="*/ 2446940 w 3898347"/>
              <a:gd name="connsiteY67" fmla="*/ 4021172 h 4275540"/>
              <a:gd name="connsiteX68" fmla="*/ 2404883 w 3898347"/>
              <a:gd name="connsiteY68" fmla="*/ 4024808 h 4275540"/>
              <a:gd name="connsiteX69" fmla="*/ 2373894 w 3898347"/>
              <a:gd name="connsiteY69" fmla="*/ 4023827 h 4275540"/>
              <a:gd name="connsiteX70" fmla="*/ 2297080 w 3898347"/>
              <a:gd name="connsiteY70" fmla="*/ 4040841 h 4275540"/>
              <a:gd name="connsiteX71" fmla="*/ 2170615 w 3898347"/>
              <a:gd name="connsiteY71" fmla="*/ 4077196 h 4275540"/>
              <a:gd name="connsiteX72" fmla="*/ 2143580 w 3898347"/>
              <a:gd name="connsiteY72" fmla="*/ 4083102 h 4275540"/>
              <a:gd name="connsiteX73" fmla="*/ 2119893 w 3898347"/>
              <a:gd name="connsiteY73" fmla="*/ 4080874 h 4275540"/>
              <a:gd name="connsiteX74" fmla="*/ 2114008 w 3898347"/>
              <a:gd name="connsiteY74" fmla="*/ 4073996 h 4275540"/>
              <a:gd name="connsiteX75" fmla="*/ 2099067 w 3898347"/>
              <a:gd name="connsiteY75" fmla="*/ 4076068 h 4275540"/>
              <a:gd name="connsiteX76" fmla="*/ 2095000 w 3898347"/>
              <a:gd name="connsiteY76" fmla="*/ 4075096 h 4275540"/>
              <a:gd name="connsiteX77" fmla="*/ 2071767 w 3898347"/>
              <a:gd name="connsiteY77" fmla="*/ 4071044 h 4275540"/>
              <a:gd name="connsiteX78" fmla="*/ 2024486 w 3898347"/>
              <a:gd name="connsiteY78" fmla="*/ 4100276 h 4275540"/>
              <a:gd name="connsiteX79" fmla="*/ 1964411 w 3898347"/>
              <a:gd name="connsiteY79" fmla="*/ 4105069 h 4275540"/>
              <a:gd name="connsiteX80" fmla="*/ 1739945 w 3898347"/>
              <a:gd name="connsiteY80" fmla="*/ 4171795 h 4275540"/>
              <a:gd name="connsiteX81" fmla="*/ 1610556 w 3898347"/>
              <a:gd name="connsiteY81" fmla="*/ 4167701 h 4275540"/>
              <a:gd name="connsiteX82" fmla="*/ 1553623 w 3898347"/>
              <a:gd name="connsiteY82" fmla="*/ 4236045 h 4275540"/>
              <a:gd name="connsiteX83" fmla="*/ 1548640 w 3898347"/>
              <a:gd name="connsiteY83" fmla="*/ 4238297 h 4275540"/>
              <a:gd name="connsiteX84" fmla="*/ 1530136 w 3898347"/>
              <a:gd name="connsiteY84" fmla="*/ 4227121 h 4275540"/>
              <a:gd name="connsiteX85" fmla="*/ 1508787 w 3898347"/>
              <a:gd name="connsiteY85" fmla="*/ 4234213 h 4275540"/>
              <a:gd name="connsiteX86" fmla="*/ 1488914 w 3898347"/>
              <a:gd name="connsiteY86" fmla="*/ 4241772 h 4275540"/>
              <a:gd name="connsiteX87" fmla="*/ 1488999 w 3898347"/>
              <a:gd name="connsiteY87" fmla="*/ 4251186 h 4275540"/>
              <a:gd name="connsiteX88" fmla="*/ 1475364 w 3898347"/>
              <a:gd name="connsiteY88" fmla="*/ 4248364 h 4275540"/>
              <a:gd name="connsiteX89" fmla="*/ 1457275 w 3898347"/>
              <a:gd name="connsiteY89" fmla="*/ 4252863 h 4275540"/>
              <a:gd name="connsiteX90" fmla="*/ 1448085 w 3898347"/>
              <a:gd name="connsiteY90" fmla="*/ 4248391 h 4275540"/>
              <a:gd name="connsiteX91" fmla="*/ 1315306 w 3898347"/>
              <a:gd name="connsiteY91" fmla="*/ 4237004 h 4275540"/>
              <a:gd name="connsiteX92" fmla="*/ 1272434 w 3898347"/>
              <a:gd name="connsiteY92" fmla="*/ 4244958 h 4275540"/>
              <a:gd name="connsiteX93" fmla="*/ 1231567 w 3898347"/>
              <a:gd name="connsiteY93" fmla="*/ 4219356 h 4275540"/>
              <a:gd name="connsiteX94" fmla="*/ 1216643 w 3898347"/>
              <a:gd name="connsiteY94" fmla="*/ 4229828 h 4275540"/>
              <a:gd name="connsiteX95" fmla="*/ 1214101 w 3898347"/>
              <a:gd name="connsiteY95" fmla="*/ 4231991 h 4275540"/>
              <a:gd name="connsiteX96" fmla="*/ 1203193 w 3898347"/>
              <a:gd name="connsiteY96" fmla="*/ 4232867 h 4275540"/>
              <a:gd name="connsiteX97" fmla="*/ 1201049 w 3898347"/>
              <a:gd name="connsiteY97" fmla="*/ 4242842 h 4275540"/>
              <a:gd name="connsiteX98" fmla="*/ 1185298 w 3898347"/>
              <a:gd name="connsiteY98" fmla="*/ 4251133 h 4275540"/>
              <a:gd name="connsiteX99" fmla="*/ 1164955 w 3898347"/>
              <a:gd name="connsiteY99" fmla="*/ 4250027 h 4275540"/>
              <a:gd name="connsiteX100" fmla="*/ 1067357 w 3898347"/>
              <a:gd name="connsiteY100" fmla="*/ 4233908 h 4275540"/>
              <a:gd name="connsiteX101" fmla="*/ 1009492 w 3898347"/>
              <a:gd name="connsiteY101" fmla="*/ 4230455 h 4275540"/>
              <a:gd name="connsiteX102" fmla="*/ 988345 w 3898347"/>
              <a:gd name="connsiteY102" fmla="*/ 4238880 h 4275540"/>
              <a:gd name="connsiteX103" fmla="*/ 958251 w 3898347"/>
              <a:gd name="connsiteY103" fmla="*/ 4244100 h 4275540"/>
              <a:gd name="connsiteX104" fmla="*/ 905785 w 3898347"/>
              <a:gd name="connsiteY104" fmla="*/ 4260845 h 4275540"/>
              <a:gd name="connsiteX105" fmla="*/ 834176 w 3898347"/>
              <a:gd name="connsiteY105" fmla="*/ 4270241 h 4275540"/>
              <a:gd name="connsiteX106" fmla="*/ 778474 w 3898347"/>
              <a:gd name="connsiteY106" fmla="*/ 4235526 h 4275540"/>
              <a:gd name="connsiteX107" fmla="*/ 774418 w 3898347"/>
              <a:gd name="connsiteY107" fmla="*/ 4242583 h 4275540"/>
              <a:gd name="connsiteX108" fmla="*/ 737705 w 3898347"/>
              <a:gd name="connsiteY108" fmla="*/ 4238891 h 4275540"/>
              <a:gd name="connsiteX109" fmla="*/ 605027 w 3898347"/>
              <a:gd name="connsiteY109" fmla="*/ 4175863 h 4275540"/>
              <a:gd name="connsiteX110" fmla="*/ 533391 w 3898347"/>
              <a:gd name="connsiteY110" fmla="*/ 4170035 h 4275540"/>
              <a:gd name="connsiteX111" fmla="*/ 508621 w 3898347"/>
              <a:gd name="connsiteY111" fmla="*/ 4176044 h 4275540"/>
              <a:gd name="connsiteX112" fmla="*/ 467082 w 3898347"/>
              <a:gd name="connsiteY112" fmla="*/ 4185616 h 4275540"/>
              <a:gd name="connsiteX113" fmla="*/ 437646 w 3898347"/>
              <a:gd name="connsiteY113" fmla="*/ 4212658 h 4275540"/>
              <a:gd name="connsiteX114" fmla="*/ 402271 w 3898347"/>
              <a:gd name="connsiteY114" fmla="*/ 4212774 h 4275540"/>
              <a:gd name="connsiteX115" fmla="*/ 391968 w 3898347"/>
              <a:gd name="connsiteY115" fmla="*/ 4187073 h 4275540"/>
              <a:gd name="connsiteX116" fmla="*/ 354806 w 3898347"/>
              <a:gd name="connsiteY116" fmla="*/ 4195545 h 4275540"/>
              <a:gd name="connsiteX117" fmla="*/ 298662 w 3898347"/>
              <a:gd name="connsiteY117" fmla="*/ 4211227 h 4275540"/>
              <a:gd name="connsiteX118" fmla="*/ 265740 w 3898347"/>
              <a:gd name="connsiteY118" fmla="*/ 4213623 h 4275540"/>
              <a:gd name="connsiteX119" fmla="*/ 176403 w 3898347"/>
              <a:gd name="connsiteY119" fmla="*/ 4227393 h 4275540"/>
              <a:gd name="connsiteX120" fmla="*/ 82528 w 3898347"/>
              <a:gd name="connsiteY120" fmla="*/ 4275540 h 4275540"/>
              <a:gd name="connsiteX121" fmla="*/ 19464 w 3898347"/>
              <a:gd name="connsiteY121" fmla="*/ 4256103 h 4275540"/>
              <a:gd name="connsiteX122" fmla="*/ 0 w 3898347"/>
              <a:gd name="connsiteY122" fmla="*/ 4221939 h 4275540"/>
              <a:gd name="connsiteX123" fmla="*/ 0 w 3898347"/>
              <a:gd name="connsiteY123" fmla="*/ 15850 h 4275540"/>
              <a:gd name="connsiteX124" fmla="*/ 3898347 w 3898347"/>
              <a:gd name="connsiteY124" fmla="*/ 0 h 4275540"/>
              <a:gd name="connsiteX0" fmla="*/ 3898347 w 3898347"/>
              <a:gd name="connsiteY0" fmla="*/ 0 h 4275540"/>
              <a:gd name="connsiteX1" fmla="*/ 3898347 w 3898347"/>
              <a:gd name="connsiteY1" fmla="*/ 3834445 h 4275540"/>
              <a:gd name="connsiteX2" fmla="*/ 3892314 w 3898347"/>
              <a:gd name="connsiteY2" fmla="*/ 3832951 h 4275540"/>
              <a:gd name="connsiteX3" fmla="*/ 3851953 w 3898347"/>
              <a:gd name="connsiteY3" fmla="*/ 3802983 h 4275540"/>
              <a:gd name="connsiteX4" fmla="*/ 3836418 w 3898347"/>
              <a:gd name="connsiteY4" fmla="*/ 3811513 h 4275540"/>
              <a:gd name="connsiteX5" fmla="*/ 3833758 w 3898347"/>
              <a:gd name="connsiteY5" fmla="*/ 3813341 h 4275540"/>
              <a:gd name="connsiteX6" fmla="*/ 3822673 w 3898347"/>
              <a:gd name="connsiteY6" fmla="*/ 3812913 h 4275540"/>
              <a:gd name="connsiteX7" fmla="*/ 3820104 w 3898347"/>
              <a:gd name="connsiteY7" fmla="*/ 3822466 h 4275540"/>
              <a:gd name="connsiteX8" fmla="*/ 3803816 w 3898347"/>
              <a:gd name="connsiteY8" fmla="*/ 3828757 h 4275540"/>
              <a:gd name="connsiteX9" fmla="*/ 3729936 w 3898347"/>
              <a:gd name="connsiteY9" fmla="*/ 3815386 h 4275540"/>
              <a:gd name="connsiteX10" fmla="*/ 3726018 w 3898347"/>
              <a:gd name="connsiteY10" fmla="*/ 3815100 h 4275540"/>
              <a:gd name="connsiteX11" fmla="*/ 3725413 w 3898347"/>
              <a:gd name="connsiteY11" fmla="*/ 3814615 h 4275540"/>
              <a:gd name="connsiteX12" fmla="*/ 3713801 w 3898347"/>
              <a:gd name="connsiteY12" fmla="*/ 3811018 h 4275540"/>
              <a:gd name="connsiteX13" fmla="*/ 3709087 w 3898347"/>
              <a:gd name="connsiteY13" fmla="*/ 3813195 h 4275540"/>
              <a:gd name="connsiteX14" fmla="*/ 3698038 w 3898347"/>
              <a:gd name="connsiteY14" fmla="*/ 3806182 h 4275540"/>
              <a:gd name="connsiteX15" fmla="*/ 3662227 w 3898347"/>
              <a:gd name="connsiteY15" fmla="*/ 3807761 h 4275540"/>
              <a:gd name="connsiteX16" fmla="*/ 3659872 w 3898347"/>
              <a:gd name="connsiteY16" fmla="*/ 3805524 h 4275540"/>
              <a:gd name="connsiteX17" fmla="*/ 3643454 w 3898347"/>
              <a:gd name="connsiteY17" fmla="*/ 3794831 h 4275540"/>
              <a:gd name="connsiteX18" fmla="*/ 3624789 w 3898347"/>
              <a:gd name="connsiteY18" fmla="*/ 3803185 h 4275540"/>
              <a:gd name="connsiteX19" fmla="*/ 3602327 w 3898347"/>
              <a:gd name="connsiteY19" fmla="*/ 3794616 h 4275540"/>
              <a:gd name="connsiteX20" fmla="*/ 3596645 w 3898347"/>
              <a:gd name="connsiteY20" fmla="*/ 3797108 h 4275540"/>
              <a:gd name="connsiteX21" fmla="*/ 3574144 w 3898347"/>
              <a:gd name="connsiteY21" fmla="*/ 3795108 h 4275540"/>
              <a:gd name="connsiteX22" fmla="*/ 3562310 w 3898347"/>
              <a:gd name="connsiteY22" fmla="*/ 3787534 h 4275540"/>
              <a:gd name="connsiteX23" fmla="*/ 3551635 w 3898347"/>
              <a:gd name="connsiteY23" fmla="*/ 3797705 h 4275540"/>
              <a:gd name="connsiteX24" fmla="*/ 3542668 w 3898347"/>
              <a:gd name="connsiteY24" fmla="*/ 3803283 h 4275540"/>
              <a:gd name="connsiteX25" fmla="*/ 3533033 w 3898347"/>
              <a:gd name="connsiteY25" fmla="*/ 3799071 h 4275540"/>
              <a:gd name="connsiteX26" fmla="*/ 3521726 w 3898347"/>
              <a:gd name="connsiteY26" fmla="*/ 3804691 h 4275540"/>
              <a:gd name="connsiteX27" fmla="*/ 3520080 w 3898347"/>
              <a:gd name="connsiteY27" fmla="*/ 3805210 h 4275540"/>
              <a:gd name="connsiteX28" fmla="*/ 3508491 w 3898347"/>
              <a:gd name="connsiteY28" fmla="*/ 3797398 h 4275540"/>
              <a:gd name="connsiteX29" fmla="*/ 3503787 w 3898347"/>
              <a:gd name="connsiteY29" fmla="*/ 3797787 h 4275540"/>
              <a:gd name="connsiteX30" fmla="*/ 3492165 w 3898347"/>
              <a:gd name="connsiteY30" fmla="*/ 3799887 h 4275540"/>
              <a:gd name="connsiteX31" fmla="*/ 3472233 w 3898347"/>
              <a:gd name="connsiteY31" fmla="*/ 3805682 h 4275540"/>
              <a:gd name="connsiteX32" fmla="*/ 3465921 w 3898347"/>
              <a:gd name="connsiteY32" fmla="*/ 3805814 h 4275540"/>
              <a:gd name="connsiteX33" fmla="*/ 3455541 w 3898347"/>
              <a:gd name="connsiteY33" fmla="*/ 3815505 h 4275540"/>
              <a:gd name="connsiteX34" fmla="*/ 3429027 w 3898347"/>
              <a:gd name="connsiteY34" fmla="*/ 3816906 h 4275540"/>
              <a:gd name="connsiteX35" fmla="*/ 3369507 w 3898347"/>
              <a:gd name="connsiteY35" fmla="*/ 3825563 h 4275540"/>
              <a:gd name="connsiteX36" fmla="*/ 3324491 w 3898347"/>
              <a:gd name="connsiteY36" fmla="*/ 3832006 h 4275540"/>
              <a:gd name="connsiteX37" fmla="*/ 3244235 w 3898347"/>
              <a:gd name="connsiteY37" fmla="*/ 3834376 h 4275540"/>
              <a:gd name="connsiteX38" fmla="*/ 3226507 w 3898347"/>
              <a:gd name="connsiteY38" fmla="*/ 3820131 h 4275540"/>
              <a:gd name="connsiteX39" fmla="*/ 3191688 w 3898347"/>
              <a:gd name="connsiteY39" fmla="*/ 3837359 h 4275540"/>
              <a:gd name="connsiteX40" fmla="*/ 3185553 w 3898347"/>
              <a:gd name="connsiteY40" fmla="*/ 3859030 h 4275540"/>
              <a:gd name="connsiteX41" fmla="*/ 3090188 w 3898347"/>
              <a:gd name="connsiteY41" fmla="*/ 3855036 h 4275540"/>
              <a:gd name="connsiteX42" fmla="*/ 3031422 w 3898347"/>
              <a:gd name="connsiteY42" fmla="*/ 3858298 h 4275540"/>
              <a:gd name="connsiteX43" fmla="*/ 2996288 w 3898347"/>
              <a:gd name="connsiteY43" fmla="*/ 3860020 h 4275540"/>
              <a:gd name="connsiteX44" fmla="*/ 2901661 w 3898347"/>
              <a:gd name="connsiteY44" fmla="*/ 3882243 h 4275540"/>
              <a:gd name="connsiteX45" fmla="*/ 2782141 w 3898347"/>
              <a:gd name="connsiteY45" fmla="*/ 3932983 h 4275540"/>
              <a:gd name="connsiteX46" fmla="*/ 2749597 w 3898347"/>
              <a:gd name="connsiteY46" fmla="*/ 3956746 h 4275540"/>
              <a:gd name="connsiteX47" fmla="*/ 2730493 w 3898347"/>
              <a:gd name="connsiteY47" fmla="*/ 3955236 h 4275540"/>
              <a:gd name="connsiteX48" fmla="*/ 2707507 w 3898347"/>
              <a:gd name="connsiteY48" fmla="*/ 3947771 h 4275540"/>
              <a:gd name="connsiteX49" fmla="*/ 2701937 w 3898347"/>
              <a:gd name="connsiteY49" fmla="*/ 3950565 h 4275540"/>
              <a:gd name="connsiteX50" fmla="*/ 2679435 w 3898347"/>
              <a:gd name="connsiteY50" fmla="*/ 3949768 h 4275540"/>
              <a:gd name="connsiteX51" fmla="*/ 2667352 w 3898347"/>
              <a:gd name="connsiteY51" fmla="*/ 3942821 h 4275540"/>
              <a:gd name="connsiteX52" fmla="*/ 2657096 w 3898347"/>
              <a:gd name="connsiteY52" fmla="*/ 3953571 h 4275540"/>
              <a:gd name="connsiteX53" fmla="*/ 2655161 w 3898347"/>
              <a:gd name="connsiteY53" fmla="*/ 3962216 h 4275540"/>
              <a:gd name="connsiteX54" fmla="*/ 2638604 w 3898347"/>
              <a:gd name="connsiteY54" fmla="*/ 3955936 h 4275540"/>
              <a:gd name="connsiteX55" fmla="*/ 2626185 w 3898347"/>
              <a:gd name="connsiteY55" fmla="*/ 3962937 h 4275540"/>
              <a:gd name="connsiteX56" fmla="*/ 2614077 w 3898347"/>
              <a:gd name="connsiteY56" fmla="*/ 3955576 h 4275540"/>
              <a:gd name="connsiteX57" fmla="*/ 2609403 w 3898347"/>
              <a:gd name="connsiteY57" fmla="*/ 3956215 h 4275540"/>
              <a:gd name="connsiteX58" fmla="*/ 2597896 w 3898347"/>
              <a:gd name="connsiteY58" fmla="*/ 3958939 h 4275540"/>
              <a:gd name="connsiteX59" fmla="*/ 2578251 w 3898347"/>
              <a:gd name="connsiteY59" fmla="*/ 3965812 h 4275540"/>
              <a:gd name="connsiteX60" fmla="*/ 2571961 w 3898347"/>
              <a:gd name="connsiteY60" fmla="*/ 3966278 h 4275540"/>
              <a:gd name="connsiteX61" fmla="*/ 2559399 w 3898347"/>
              <a:gd name="connsiteY61" fmla="*/ 3979193 h 4275540"/>
              <a:gd name="connsiteX62" fmla="*/ 2533560 w 3898347"/>
              <a:gd name="connsiteY62" fmla="*/ 3988160 h 4275540"/>
              <a:gd name="connsiteX63" fmla="*/ 2515299 w 3898347"/>
              <a:gd name="connsiteY63" fmla="*/ 4016867 h 4275540"/>
              <a:gd name="connsiteX64" fmla="*/ 2513423 w 3898347"/>
              <a:gd name="connsiteY64" fmla="*/ 4018759 h 4275540"/>
              <a:gd name="connsiteX65" fmla="*/ 2482991 w 3898347"/>
              <a:gd name="connsiteY65" fmla="*/ 4012935 h 4275540"/>
              <a:gd name="connsiteX66" fmla="*/ 2446940 w 3898347"/>
              <a:gd name="connsiteY66" fmla="*/ 4021172 h 4275540"/>
              <a:gd name="connsiteX67" fmla="*/ 2404883 w 3898347"/>
              <a:gd name="connsiteY67" fmla="*/ 4024808 h 4275540"/>
              <a:gd name="connsiteX68" fmla="*/ 2373894 w 3898347"/>
              <a:gd name="connsiteY68" fmla="*/ 4023827 h 4275540"/>
              <a:gd name="connsiteX69" fmla="*/ 2297080 w 3898347"/>
              <a:gd name="connsiteY69" fmla="*/ 4040841 h 4275540"/>
              <a:gd name="connsiteX70" fmla="*/ 2170615 w 3898347"/>
              <a:gd name="connsiteY70" fmla="*/ 4077196 h 4275540"/>
              <a:gd name="connsiteX71" fmla="*/ 2143580 w 3898347"/>
              <a:gd name="connsiteY71" fmla="*/ 4083102 h 4275540"/>
              <a:gd name="connsiteX72" fmla="*/ 2119893 w 3898347"/>
              <a:gd name="connsiteY72" fmla="*/ 4080874 h 4275540"/>
              <a:gd name="connsiteX73" fmla="*/ 2114008 w 3898347"/>
              <a:gd name="connsiteY73" fmla="*/ 4073996 h 4275540"/>
              <a:gd name="connsiteX74" fmla="*/ 2099067 w 3898347"/>
              <a:gd name="connsiteY74" fmla="*/ 4076068 h 4275540"/>
              <a:gd name="connsiteX75" fmla="*/ 2095000 w 3898347"/>
              <a:gd name="connsiteY75" fmla="*/ 4075096 h 4275540"/>
              <a:gd name="connsiteX76" fmla="*/ 2071767 w 3898347"/>
              <a:gd name="connsiteY76" fmla="*/ 4071044 h 4275540"/>
              <a:gd name="connsiteX77" fmla="*/ 2024486 w 3898347"/>
              <a:gd name="connsiteY77" fmla="*/ 4100276 h 4275540"/>
              <a:gd name="connsiteX78" fmla="*/ 1964411 w 3898347"/>
              <a:gd name="connsiteY78" fmla="*/ 4105069 h 4275540"/>
              <a:gd name="connsiteX79" fmla="*/ 1739945 w 3898347"/>
              <a:gd name="connsiteY79" fmla="*/ 4171795 h 4275540"/>
              <a:gd name="connsiteX80" fmla="*/ 1610556 w 3898347"/>
              <a:gd name="connsiteY80" fmla="*/ 4167701 h 4275540"/>
              <a:gd name="connsiteX81" fmla="*/ 1553623 w 3898347"/>
              <a:gd name="connsiteY81" fmla="*/ 4236045 h 4275540"/>
              <a:gd name="connsiteX82" fmla="*/ 1548640 w 3898347"/>
              <a:gd name="connsiteY82" fmla="*/ 4238297 h 4275540"/>
              <a:gd name="connsiteX83" fmla="*/ 1530136 w 3898347"/>
              <a:gd name="connsiteY83" fmla="*/ 4227121 h 4275540"/>
              <a:gd name="connsiteX84" fmla="*/ 1508787 w 3898347"/>
              <a:gd name="connsiteY84" fmla="*/ 4234213 h 4275540"/>
              <a:gd name="connsiteX85" fmla="*/ 1488914 w 3898347"/>
              <a:gd name="connsiteY85" fmla="*/ 4241772 h 4275540"/>
              <a:gd name="connsiteX86" fmla="*/ 1488999 w 3898347"/>
              <a:gd name="connsiteY86" fmla="*/ 4251186 h 4275540"/>
              <a:gd name="connsiteX87" fmla="*/ 1475364 w 3898347"/>
              <a:gd name="connsiteY87" fmla="*/ 4248364 h 4275540"/>
              <a:gd name="connsiteX88" fmla="*/ 1457275 w 3898347"/>
              <a:gd name="connsiteY88" fmla="*/ 4252863 h 4275540"/>
              <a:gd name="connsiteX89" fmla="*/ 1448085 w 3898347"/>
              <a:gd name="connsiteY89" fmla="*/ 4248391 h 4275540"/>
              <a:gd name="connsiteX90" fmla="*/ 1315306 w 3898347"/>
              <a:gd name="connsiteY90" fmla="*/ 4237004 h 4275540"/>
              <a:gd name="connsiteX91" fmla="*/ 1272434 w 3898347"/>
              <a:gd name="connsiteY91" fmla="*/ 4244958 h 4275540"/>
              <a:gd name="connsiteX92" fmla="*/ 1231567 w 3898347"/>
              <a:gd name="connsiteY92" fmla="*/ 4219356 h 4275540"/>
              <a:gd name="connsiteX93" fmla="*/ 1216643 w 3898347"/>
              <a:gd name="connsiteY93" fmla="*/ 4229828 h 4275540"/>
              <a:gd name="connsiteX94" fmla="*/ 1214101 w 3898347"/>
              <a:gd name="connsiteY94" fmla="*/ 4231991 h 4275540"/>
              <a:gd name="connsiteX95" fmla="*/ 1203193 w 3898347"/>
              <a:gd name="connsiteY95" fmla="*/ 4232867 h 4275540"/>
              <a:gd name="connsiteX96" fmla="*/ 1201049 w 3898347"/>
              <a:gd name="connsiteY96" fmla="*/ 4242842 h 4275540"/>
              <a:gd name="connsiteX97" fmla="*/ 1185298 w 3898347"/>
              <a:gd name="connsiteY97" fmla="*/ 4251133 h 4275540"/>
              <a:gd name="connsiteX98" fmla="*/ 1164955 w 3898347"/>
              <a:gd name="connsiteY98" fmla="*/ 4250027 h 4275540"/>
              <a:gd name="connsiteX99" fmla="*/ 1067357 w 3898347"/>
              <a:gd name="connsiteY99" fmla="*/ 4233908 h 4275540"/>
              <a:gd name="connsiteX100" fmla="*/ 1009492 w 3898347"/>
              <a:gd name="connsiteY100" fmla="*/ 4230455 h 4275540"/>
              <a:gd name="connsiteX101" fmla="*/ 988345 w 3898347"/>
              <a:gd name="connsiteY101" fmla="*/ 4238880 h 4275540"/>
              <a:gd name="connsiteX102" fmla="*/ 958251 w 3898347"/>
              <a:gd name="connsiteY102" fmla="*/ 4244100 h 4275540"/>
              <a:gd name="connsiteX103" fmla="*/ 905785 w 3898347"/>
              <a:gd name="connsiteY103" fmla="*/ 4260845 h 4275540"/>
              <a:gd name="connsiteX104" fmla="*/ 834176 w 3898347"/>
              <a:gd name="connsiteY104" fmla="*/ 4270241 h 4275540"/>
              <a:gd name="connsiteX105" fmla="*/ 778474 w 3898347"/>
              <a:gd name="connsiteY105" fmla="*/ 4235526 h 4275540"/>
              <a:gd name="connsiteX106" fmla="*/ 774418 w 3898347"/>
              <a:gd name="connsiteY106" fmla="*/ 4242583 h 4275540"/>
              <a:gd name="connsiteX107" fmla="*/ 737705 w 3898347"/>
              <a:gd name="connsiteY107" fmla="*/ 4238891 h 4275540"/>
              <a:gd name="connsiteX108" fmla="*/ 605027 w 3898347"/>
              <a:gd name="connsiteY108" fmla="*/ 4175863 h 4275540"/>
              <a:gd name="connsiteX109" fmla="*/ 533391 w 3898347"/>
              <a:gd name="connsiteY109" fmla="*/ 4170035 h 4275540"/>
              <a:gd name="connsiteX110" fmla="*/ 508621 w 3898347"/>
              <a:gd name="connsiteY110" fmla="*/ 4176044 h 4275540"/>
              <a:gd name="connsiteX111" fmla="*/ 467082 w 3898347"/>
              <a:gd name="connsiteY111" fmla="*/ 4185616 h 4275540"/>
              <a:gd name="connsiteX112" fmla="*/ 437646 w 3898347"/>
              <a:gd name="connsiteY112" fmla="*/ 4212658 h 4275540"/>
              <a:gd name="connsiteX113" fmla="*/ 402271 w 3898347"/>
              <a:gd name="connsiteY113" fmla="*/ 4212774 h 4275540"/>
              <a:gd name="connsiteX114" fmla="*/ 391968 w 3898347"/>
              <a:gd name="connsiteY114" fmla="*/ 4187073 h 4275540"/>
              <a:gd name="connsiteX115" fmla="*/ 354806 w 3898347"/>
              <a:gd name="connsiteY115" fmla="*/ 4195545 h 4275540"/>
              <a:gd name="connsiteX116" fmla="*/ 298662 w 3898347"/>
              <a:gd name="connsiteY116" fmla="*/ 4211227 h 4275540"/>
              <a:gd name="connsiteX117" fmla="*/ 265740 w 3898347"/>
              <a:gd name="connsiteY117" fmla="*/ 4213623 h 4275540"/>
              <a:gd name="connsiteX118" fmla="*/ 176403 w 3898347"/>
              <a:gd name="connsiteY118" fmla="*/ 4227393 h 4275540"/>
              <a:gd name="connsiteX119" fmla="*/ 82528 w 3898347"/>
              <a:gd name="connsiteY119" fmla="*/ 4275540 h 4275540"/>
              <a:gd name="connsiteX120" fmla="*/ 19464 w 3898347"/>
              <a:gd name="connsiteY120" fmla="*/ 4256103 h 4275540"/>
              <a:gd name="connsiteX121" fmla="*/ 0 w 3898347"/>
              <a:gd name="connsiteY121" fmla="*/ 4221939 h 4275540"/>
              <a:gd name="connsiteX122" fmla="*/ 0 w 3898347"/>
              <a:gd name="connsiteY122" fmla="*/ 15850 h 4275540"/>
              <a:gd name="connsiteX123" fmla="*/ 3898347 w 3898347"/>
              <a:gd name="connsiteY123" fmla="*/ 0 h 4275540"/>
              <a:gd name="connsiteX0" fmla="*/ 3898347 w 3898347"/>
              <a:gd name="connsiteY0" fmla="*/ 0 h 4275540"/>
              <a:gd name="connsiteX1" fmla="*/ 3898347 w 3898347"/>
              <a:gd name="connsiteY1" fmla="*/ 3834445 h 4275540"/>
              <a:gd name="connsiteX2" fmla="*/ 3892314 w 3898347"/>
              <a:gd name="connsiteY2" fmla="*/ 3832951 h 4275540"/>
              <a:gd name="connsiteX3" fmla="*/ 3851953 w 3898347"/>
              <a:gd name="connsiteY3" fmla="*/ 3802983 h 4275540"/>
              <a:gd name="connsiteX4" fmla="*/ 3836418 w 3898347"/>
              <a:gd name="connsiteY4" fmla="*/ 3811513 h 4275540"/>
              <a:gd name="connsiteX5" fmla="*/ 3833758 w 3898347"/>
              <a:gd name="connsiteY5" fmla="*/ 3813341 h 4275540"/>
              <a:gd name="connsiteX6" fmla="*/ 3822673 w 3898347"/>
              <a:gd name="connsiteY6" fmla="*/ 3812913 h 4275540"/>
              <a:gd name="connsiteX7" fmla="*/ 3820104 w 3898347"/>
              <a:gd name="connsiteY7" fmla="*/ 3822466 h 4275540"/>
              <a:gd name="connsiteX8" fmla="*/ 3803816 w 3898347"/>
              <a:gd name="connsiteY8" fmla="*/ 3828757 h 4275540"/>
              <a:gd name="connsiteX9" fmla="*/ 3729936 w 3898347"/>
              <a:gd name="connsiteY9" fmla="*/ 3815386 h 4275540"/>
              <a:gd name="connsiteX10" fmla="*/ 3726018 w 3898347"/>
              <a:gd name="connsiteY10" fmla="*/ 3815100 h 4275540"/>
              <a:gd name="connsiteX11" fmla="*/ 3725413 w 3898347"/>
              <a:gd name="connsiteY11" fmla="*/ 3814615 h 4275540"/>
              <a:gd name="connsiteX12" fmla="*/ 3713801 w 3898347"/>
              <a:gd name="connsiteY12" fmla="*/ 3811018 h 4275540"/>
              <a:gd name="connsiteX13" fmla="*/ 3709087 w 3898347"/>
              <a:gd name="connsiteY13" fmla="*/ 3813195 h 4275540"/>
              <a:gd name="connsiteX14" fmla="*/ 3698038 w 3898347"/>
              <a:gd name="connsiteY14" fmla="*/ 3806182 h 4275540"/>
              <a:gd name="connsiteX15" fmla="*/ 3662227 w 3898347"/>
              <a:gd name="connsiteY15" fmla="*/ 3807761 h 4275540"/>
              <a:gd name="connsiteX16" fmla="*/ 3659872 w 3898347"/>
              <a:gd name="connsiteY16" fmla="*/ 3805524 h 4275540"/>
              <a:gd name="connsiteX17" fmla="*/ 3643454 w 3898347"/>
              <a:gd name="connsiteY17" fmla="*/ 3794831 h 4275540"/>
              <a:gd name="connsiteX18" fmla="*/ 3624789 w 3898347"/>
              <a:gd name="connsiteY18" fmla="*/ 3803185 h 4275540"/>
              <a:gd name="connsiteX19" fmla="*/ 3602327 w 3898347"/>
              <a:gd name="connsiteY19" fmla="*/ 3794616 h 4275540"/>
              <a:gd name="connsiteX20" fmla="*/ 3596645 w 3898347"/>
              <a:gd name="connsiteY20" fmla="*/ 3797108 h 4275540"/>
              <a:gd name="connsiteX21" fmla="*/ 3574144 w 3898347"/>
              <a:gd name="connsiteY21" fmla="*/ 3795108 h 4275540"/>
              <a:gd name="connsiteX22" fmla="*/ 3562310 w 3898347"/>
              <a:gd name="connsiteY22" fmla="*/ 3787534 h 4275540"/>
              <a:gd name="connsiteX23" fmla="*/ 3551635 w 3898347"/>
              <a:gd name="connsiteY23" fmla="*/ 3797705 h 4275540"/>
              <a:gd name="connsiteX24" fmla="*/ 3542668 w 3898347"/>
              <a:gd name="connsiteY24" fmla="*/ 3803283 h 4275540"/>
              <a:gd name="connsiteX25" fmla="*/ 3533033 w 3898347"/>
              <a:gd name="connsiteY25" fmla="*/ 3799071 h 4275540"/>
              <a:gd name="connsiteX26" fmla="*/ 3521726 w 3898347"/>
              <a:gd name="connsiteY26" fmla="*/ 3804691 h 4275540"/>
              <a:gd name="connsiteX27" fmla="*/ 3520080 w 3898347"/>
              <a:gd name="connsiteY27" fmla="*/ 3805210 h 4275540"/>
              <a:gd name="connsiteX28" fmla="*/ 3508491 w 3898347"/>
              <a:gd name="connsiteY28" fmla="*/ 3797398 h 4275540"/>
              <a:gd name="connsiteX29" fmla="*/ 3503787 w 3898347"/>
              <a:gd name="connsiteY29" fmla="*/ 3797787 h 4275540"/>
              <a:gd name="connsiteX30" fmla="*/ 3492165 w 3898347"/>
              <a:gd name="connsiteY30" fmla="*/ 3799887 h 4275540"/>
              <a:gd name="connsiteX31" fmla="*/ 3472233 w 3898347"/>
              <a:gd name="connsiteY31" fmla="*/ 3805682 h 4275540"/>
              <a:gd name="connsiteX32" fmla="*/ 3465921 w 3898347"/>
              <a:gd name="connsiteY32" fmla="*/ 3805814 h 4275540"/>
              <a:gd name="connsiteX33" fmla="*/ 3455541 w 3898347"/>
              <a:gd name="connsiteY33" fmla="*/ 3815505 h 4275540"/>
              <a:gd name="connsiteX34" fmla="*/ 3429027 w 3898347"/>
              <a:gd name="connsiteY34" fmla="*/ 3816906 h 4275540"/>
              <a:gd name="connsiteX35" fmla="*/ 3369507 w 3898347"/>
              <a:gd name="connsiteY35" fmla="*/ 3825563 h 4275540"/>
              <a:gd name="connsiteX36" fmla="*/ 3324491 w 3898347"/>
              <a:gd name="connsiteY36" fmla="*/ 3832006 h 4275540"/>
              <a:gd name="connsiteX37" fmla="*/ 3244235 w 3898347"/>
              <a:gd name="connsiteY37" fmla="*/ 3834376 h 4275540"/>
              <a:gd name="connsiteX38" fmla="*/ 3226507 w 3898347"/>
              <a:gd name="connsiteY38" fmla="*/ 3820131 h 4275540"/>
              <a:gd name="connsiteX39" fmla="*/ 3191688 w 3898347"/>
              <a:gd name="connsiteY39" fmla="*/ 3837359 h 4275540"/>
              <a:gd name="connsiteX40" fmla="*/ 3185553 w 3898347"/>
              <a:gd name="connsiteY40" fmla="*/ 3859030 h 4275540"/>
              <a:gd name="connsiteX41" fmla="*/ 3090188 w 3898347"/>
              <a:gd name="connsiteY41" fmla="*/ 3855036 h 4275540"/>
              <a:gd name="connsiteX42" fmla="*/ 3031422 w 3898347"/>
              <a:gd name="connsiteY42" fmla="*/ 3858298 h 4275540"/>
              <a:gd name="connsiteX43" fmla="*/ 2996288 w 3898347"/>
              <a:gd name="connsiteY43" fmla="*/ 3860020 h 4275540"/>
              <a:gd name="connsiteX44" fmla="*/ 2901661 w 3898347"/>
              <a:gd name="connsiteY44" fmla="*/ 3882243 h 4275540"/>
              <a:gd name="connsiteX45" fmla="*/ 2782141 w 3898347"/>
              <a:gd name="connsiteY45" fmla="*/ 3932983 h 4275540"/>
              <a:gd name="connsiteX46" fmla="*/ 2749597 w 3898347"/>
              <a:gd name="connsiteY46" fmla="*/ 3956746 h 4275540"/>
              <a:gd name="connsiteX47" fmla="*/ 2730493 w 3898347"/>
              <a:gd name="connsiteY47" fmla="*/ 3955236 h 4275540"/>
              <a:gd name="connsiteX48" fmla="*/ 2707507 w 3898347"/>
              <a:gd name="connsiteY48" fmla="*/ 3947771 h 4275540"/>
              <a:gd name="connsiteX49" fmla="*/ 2701937 w 3898347"/>
              <a:gd name="connsiteY49" fmla="*/ 3950565 h 4275540"/>
              <a:gd name="connsiteX50" fmla="*/ 2679435 w 3898347"/>
              <a:gd name="connsiteY50" fmla="*/ 3949768 h 4275540"/>
              <a:gd name="connsiteX51" fmla="*/ 2667352 w 3898347"/>
              <a:gd name="connsiteY51" fmla="*/ 3942821 h 4275540"/>
              <a:gd name="connsiteX52" fmla="*/ 2657096 w 3898347"/>
              <a:gd name="connsiteY52" fmla="*/ 3953571 h 4275540"/>
              <a:gd name="connsiteX53" fmla="*/ 2655161 w 3898347"/>
              <a:gd name="connsiteY53" fmla="*/ 3962216 h 4275540"/>
              <a:gd name="connsiteX54" fmla="*/ 2638604 w 3898347"/>
              <a:gd name="connsiteY54" fmla="*/ 3955936 h 4275540"/>
              <a:gd name="connsiteX55" fmla="*/ 2626185 w 3898347"/>
              <a:gd name="connsiteY55" fmla="*/ 3962937 h 4275540"/>
              <a:gd name="connsiteX56" fmla="*/ 2614077 w 3898347"/>
              <a:gd name="connsiteY56" fmla="*/ 3955576 h 4275540"/>
              <a:gd name="connsiteX57" fmla="*/ 2609403 w 3898347"/>
              <a:gd name="connsiteY57" fmla="*/ 3956215 h 4275540"/>
              <a:gd name="connsiteX58" fmla="*/ 2597896 w 3898347"/>
              <a:gd name="connsiteY58" fmla="*/ 3958939 h 4275540"/>
              <a:gd name="connsiteX59" fmla="*/ 2578251 w 3898347"/>
              <a:gd name="connsiteY59" fmla="*/ 3965812 h 4275540"/>
              <a:gd name="connsiteX60" fmla="*/ 2571961 w 3898347"/>
              <a:gd name="connsiteY60" fmla="*/ 3966278 h 4275540"/>
              <a:gd name="connsiteX61" fmla="*/ 2559399 w 3898347"/>
              <a:gd name="connsiteY61" fmla="*/ 3979193 h 4275540"/>
              <a:gd name="connsiteX62" fmla="*/ 2533560 w 3898347"/>
              <a:gd name="connsiteY62" fmla="*/ 3988160 h 4275540"/>
              <a:gd name="connsiteX63" fmla="*/ 2515299 w 3898347"/>
              <a:gd name="connsiteY63" fmla="*/ 4016867 h 4275540"/>
              <a:gd name="connsiteX64" fmla="*/ 2513423 w 3898347"/>
              <a:gd name="connsiteY64" fmla="*/ 4018759 h 4275540"/>
              <a:gd name="connsiteX65" fmla="*/ 2482991 w 3898347"/>
              <a:gd name="connsiteY65" fmla="*/ 4012935 h 4275540"/>
              <a:gd name="connsiteX66" fmla="*/ 2446940 w 3898347"/>
              <a:gd name="connsiteY66" fmla="*/ 4021172 h 4275540"/>
              <a:gd name="connsiteX67" fmla="*/ 2404883 w 3898347"/>
              <a:gd name="connsiteY67" fmla="*/ 4024808 h 4275540"/>
              <a:gd name="connsiteX68" fmla="*/ 2373894 w 3898347"/>
              <a:gd name="connsiteY68" fmla="*/ 4023827 h 4275540"/>
              <a:gd name="connsiteX69" fmla="*/ 2297080 w 3898347"/>
              <a:gd name="connsiteY69" fmla="*/ 4040841 h 4275540"/>
              <a:gd name="connsiteX70" fmla="*/ 2170615 w 3898347"/>
              <a:gd name="connsiteY70" fmla="*/ 4077196 h 4275540"/>
              <a:gd name="connsiteX71" fmla="*/ 2143580 w 3898347"/>
              <a:gd name="connsiteY71" fmla="*/ 4083102 h 4275540"/>
              <a:gd name="connsiteX72" fmla="*/ 2119893 w 3898347"/>
              <a:gd name="connsiteY72" fmla="*/ 4080874 h 4275540"/>
              <a:gd name="connsiteX73" fmla="*/ 2114008 w 3898347"/>
              <a:gd name="connsiteY73" fmla="*/ 4073996 h 4275540"/>
              <a:gd name="connsiteX74" fmla="*/ 2099067 w 3898347"/>
              <a:gd name="connsiteY74" fmla="*/ 4076068 h 4275540"/>
              <a:gd name="connsiteX75" fmla="*/ 2095000 w 3898347"/>
              <a:gd name="connsiteY75" fmla="*/ 4075096 h 4275540"/>
              <a:gd name="connsiteX76" fmla="*/ 2071767 w 3898347"/>
              <a:gd name="connsiteY76" fmla="*/ 4071044 h 4275540"/>
              <a:gd name="connsiteX77" fmla="*/ 2024486 w 3898347"/>
              <a:gd name="connsiteY77" fmla="*/ 4100276 h 4275540"/>
              <a:gd name="connsiteX78" fmla="*/ 1964411 w 3898347"/>
              <a:gd name="connsiteY78" fmla="*/ 4105069 h 4275540"/>
              <a:gd name="connsiteX79" fmla="*/ 1739945 w 3898347"/>
              <a:gd name="connsiteY79" fmla="*/ 4171795 h 4275540"/>
              <a:gd name="connsiteX80" fmla="*/ 1610556 w 3898347"/>
              <a:gd name="connsiteY80" fmla="*/ 4167701 h 4275540"/>
              <a:gd name="connsiteX81" fmla="*/ 1553623 w 3898347"/>
              <a:gd name="connsiteY81" fmla="*/ 4236045 h 4275540"/>
              <a:gd name="connsiteX82" fmla="*/ 1548640 w 3898347"/>
              <a:gd name="connsiteY82" fmla="*/ 4238297 h 4275540"/>
              <a:gd name="connsiteX83" fmla="*/ 1530136 w 3898347"/>
              <a:gd name="connsiteY83" fmla="*/ 4227121 h 4275540"/>
              <a:gd name="connsiteX84" fmla="*/ 1508787 w 3898347"/>
              <a:gd name="connsiteY84" fmla="*/ 4234213 h 4275540"/>
              <a:gd name="connsiteX85" fmla="*/ 1488914 w 3898347"/>
              <a:gd name="connsiteY85" fmla="*/ 4241772 h 4275540"/>
              <a:gd name="connsiteX86" fmla="*/ 1488999 w 3898347"/>
              <a:gd name="connsiteY86" fmla="*/ 4251186 h 4275540"/>
              <a:gd name="connsiteX87" fmla="*/ 1475364 w 3898347"/>
              <a:gd name="connsiteY87" fmla="*/ 4248364 h 4275540"/>
              <a:gd name="connsiteX88" fmla="*/ 1457275 w 3898347"/>
              <a:gd name="connsiteY88" fmla="*/ 4252863 h 4275540"/>
              <a:gd name="connsiteX89" fmla="*/ 1448085 w 3898347"/>
              <a:gd name="connsiteY89" fmla="*/ 4248391 h 4275540"/>
              <a:gd name="connsiteX90" fmla="*/ 1315306 w 3898347"/>
              <a:gd name="connsiteY90" fmla="*/ 4237004 h 4275540"/>
              <a:gd name="connsiteX91" fmla="*/ 1272434 w 3898347"/>
              <a:gd name="connsiteY91" fmla="*/ 4244958 h 4275540"/>
              <a:gd name="connsiteX92" fmla="*/ 1231567 w 3898347"/>
              <a:gd name="connsiteY92" fmla="*/ 4219356 h 4275540"/>
              <a:gd name="connsiteX93" fmla="*/ 1216643 w 3898347"/>
              <a:gd name="connsiteY93" fmla="*/ 4229828 h 4275540"/>
              <a:gd name="connsiteX94" fmla="*/ 1214101 w 3898347"/>
              <a:gd name="connsiteY94" fmla="*/ 4231991 h 4275540"/>
              <a:gd name="connsiteX95" fmla="*/ 1203193 w 3898347"/>
              <a:gd name="connsiteY95" fmla="*/ 4232867 h 4275540"/>
              <a:gd name="connsiteX96" fmla="*/ 1201049 w 3898347"/>
              <a:gd name="connsiteY96" fmla="*/ 4242842 h 4275540"/>
              <a:gd name="connsiteX97" fmla="*/ 1185298 w 3898347"/>
              <a:gd name="connsiteY97" fmla="*/ 4251133 h 4275540"/>
              <a:gd name="connsiteX98" fmla="*/ 1164955 w 3898347"/>
              <a:gd name="connsiteY98" fmla="*/ 4250027 h 4275540"/>
              <a:gd name="connsiteX99" fmla="*/ 1067357 w 3898347"/>
              <a:gd name="connsiteY99" fmla="*/ 4233908 h 4275540"/>
              <a:gd name="connsiteX100" fmla="*/ 1009492 w 3898347"/>
              <a:gd name="connsiteY100" fmla="*/ 4230455 h 4275540"/>
              <a:gd name="connsiteX101" fmla="*/ 988345 w 3898347"/>
              <a:gd name="connsiteY101" fmla="*/ 4238880 h 4275540"/>
              <a:gd name="connsiteX102" fmla="*/ 958251 w 3898347"/>
              <a:gd name="connsiteY102" fmla="*/ 4244100 h 4275540"/>
              <a:gd name="connsiteX103" fmla="*/ 905785 w 3898347"/>
              <a:gd name="connsiteY103" fmla="*/ 4260845 h 4275540"/>
              <a:gd name="connsiteX104" fmla="*/ 834176 w 3898347"/>
              <a:gd name="connsiteY104" fmla="*/ 4270241 h 4275540"/>
              <a:gd name="connsiteX105" fmla="*/ 778474 w 3898347"/>
              <a:gd name="connsiteY105" fmla="*/ 4235526 h 4275540"/>
              <a:gd name="connsiteX106" fmla="*/ 774418 w 3898347"/>
              <a:gd name="connsiteY106" fmla="*/ 4242583 h 4275540"/>
              <a:gd name="connsiteX107" fmla="*/ 737705 w 3898347"/>
              <a:gd name="connsiteY107" fmla="*/ 4238891 h 4275540"/>
              <a:gd name="connsiteX108" fmla="*/ 627717 w 3898347"/>
              <a:gd name="connsiteY108" fmla="*/ 4207629 h 4275540"/>
              <a:gd name="connsiteX109" fmla="*/ 533391 w 3898347"/>
              <a:gd name="connsiteY109" fmla="*/ 4170035 h 4275540"/>
              <a:gd name="connsiteX110" fmla="*/ 508621 w 3898347"/>
              <a:gd name="connsiteY110" fmla="*/ 4176044 h 4275540"/>
              <a:gd name="connsiteX111" fmla="*/ 467082 w 3898347"/>
              <a:gd name="connsiteY111" fmla="*/ 4185616 h 4275540"/>
              <a:gd name="connsiteX112" fmla="*/ 437646 w 3898347"/>
              <a:gd name="connsiteY112" fmla="*/ 4212658 h 4275540"/>
              <a:gd name="connsiteX113" fmla="*/ 402271 w 3898347"/>
              <a:gd name="connsiteY113" fmla="*/ 4212774 h 4275540"/>
              <a:gd name="connsiteX114" fmla="*/ 391968 w 3898347"/>
              <a:gd name="connsiteY114" fmla="*/ 4187073 h 4275540"/>
              <a:gd name="connsiteX115" fmla="*/ 354806 w 3898347"/>
              <a:gd name="connsiteY115" fmla="*/ 4195545 h 4275540"/>
              <a:gd name="connsiteX116" fmla="*/ 298662 w 3898347"/>
              <a:gd name="connsiteY116" fmla="*/ 4211227 h 4275540"/>
              <a:gd name="connsiteX117" fmla="*/ 265740 w 3898347"/>
              <a:gd name="connsiteY117" fmla="*/ 4213623 h 4275540"/>
              <a:gd name="connsiteX118" fmla="*/ 176403 w 3898347"/>
              <a:gd name="connsiteY118" fmla="*/ 4227393 h 4275540"/>
              <a:gd name="connsiteX119" fmla="*/ 82528 w 3898347"/>
              <a:gd name="connsiteY119" fmla="*/ 4275540 h 4275540"/>
              <a:gd name="connsiteX120" fmla="*/ 19464 w 3898347"/>
              <a:gd name="connsiteY120" fmla="*/ 4256103 h 4275540"/>
              <a:gd name="connsiteX121" fmla="*/ 0 w 3898347"/>
              <a:gd name="connsiteY121" fmla="*/ 4221939 h 4275540"/>
              <a:gd name="connsiteX122" fmla="*/ 0 w 3898347"/>
              <a:gd name="connsiteY122" fmla="*/ 15850 h 4275540"/>
              <a:gd name="connsiteX123" fmla="*/ 3898347 w 3898347"/>
              <a:gd name="connsiteY123" fmla="*/ 0 h 4275540"/>
              <a:gd name="connsiteX0" fmla="*/ 3898347 w 3898347"/>
              <a:gd name="connsiteY0" fmla="*/ 0 h 4270358"/>
              <a:gd name="connsiteX1" fmla="*/ 3898347 w 3898347"/>
              <a:gd name="connsiteY1" fmla="*/ 3834445 h 4270358"/>
              <a:gd name="connsiteX2" fmla="*/ 3892314 w 3898347"/>
              <a:gd name="connsiteY2" fmla="*/ 3832951 h 4270358"/>
              <a:gd name="connsiteX3" fmla="*/ 3851953 w 3898347"/>
              <a:gd name="connsiteY3" fmla="*/ 3802983 h 4270358"/>
              <a:gd name="connsiteX4" fmla="*/ 3836418 w 3898347"/>
              <a:gd name="connsiteY4" fmla="*/ 3811513 h 4270358"/>
              <a:gd name="connsiteX5" fmla="*/ 3833758 w 3898347"/>
              <a:gd name="connsiteY5" fmla="*/ 3813341 h 4270358"/>
              <a:gd name="connsiteX6" fmla="*/ 3822673 w 3898347"/>
              <a:gd name="connsiteY6" fmla="*/ 3812913 h 4270358"/>
              <a:gd name="connsiteX7" fmla="*/ 3820104 w 3898347"/>
              <a:gd name="connsiteY7" fmla="*/ 3822466 h 4270358"/>
              <a:gd name="connsiteX8" fmla="*/ 3803816 w 3898347"/>
              <a:gd name="connsiteY8" fmla="*/ 3828757 h 4270358"/>
              <a:gd name="connsiteX9" fmla="*/ 3729936 w 3898347"/>
              <a:gd name="connsiteY9" fmla="*/ 3815386 h 4270358"/>
              <a:gd name="connsiteX10" fmla="*/ 3726018 w 3898347"/>
              <a:gd name="connsiteY10" fmla="*/ 3815100 h 4270358"/>
              <a:gd name="connsiteX11" fmla="*/ 3725413 w 3898347"/>
              <a:gd name="connsiteY11" fmla="*/ 3814615 h 4270358"/>
              <a:gd name="connsiteX12" fmla="*/ 3713801 w 3898347"/>
              <a:gd name="connsiteY12" fmla="*/ 3811018 h 4270358"/>
              <a:gd name="connsiteX13" fmla="*/ 3709087 w 3898347"/>
              <a:gd name="connsiteY13" fmla="*/ 3813195 h 4270358"/>
              <a:gd name="connsiteX14" fmla="*/ 3698038 w 3898347"/>
              <a:gd name="connsiteY14" fmla="*/ 3806182 h 4270358"/>
              <a:gd name="connsiteX15" fmla="*/ 3662227 w 3898347"/>
              <a:gd name="connsiteY15" fmla="*/ 3807761 h 4270358"/>
              <a:gd name="connsiteX16" fmla="*/ 3659872 w 3898347"/>
              <a:gd name="connsiteY16" fmla="*/ 3805524 h 4270358"/>
              <a:gd name="connsiteX17" fmla="*/ 3643454 w 3898347"/>
              <a:gd name="connsiteY17" fmla="*/ 3794831 h 4270358"/>
              <a:gd name="connsiteX18" fmla="*/ 3624789 w 3898347"/>
              <a:gd name="connsiteY18" fmla="*/ 3803185 h 4270358"/>
              <a:gd name="connsiteX19" fmla="*/ 3602327 w 3898347"/>
              <a:gd name="connsiteY19" fmla="*/ 3794616 h 4270358"/>
              <a:gd name="connsiteX20" fmla="*/ 3596645 w 3898347"/>
              <a:gd name="connsiteY20" fmla="*/ 3797108 h 4270358"/>
              <a:gd name="connsiteX21" fmla="*/ 3574144 w 3898347"/>
              <a:gd name="connsiteY21" fmla="*/ 3795108 h 4270358"/>
              <a:gd name="connsiteX22" fmla="*/ 3562310 w 3898347"/>
              <a:gd name="connsiteY22" fmla="*/ 3787534 h 4270358"/>
              <a:gd name="connsiteX23" fmla="*/ 3551635 w 3898347"/>
              <a:gd name="connsiteY23" fmla="*/ 3797705 h 4270358"/>
              <a:gd name="connsiteX24" fmla="*/ 3542668 w 3898347"/>
              <a:gd name="connsiteY24" fmla="*/ 3803283 h 4270358"/>
              <a:gd name="connsiteX25" fmla="*/ 3533033 w 3898347"/>
              <a:gd name="connsiteY25" fmla="*/ 3799071 h 4270358"/>
              <a:gd name="connsiteX26" fmla="*/ 3521726 w 3898347"/>
              <a:gd name="connsiteY26" fmla="*/ 3804691 h 4270358"/>
              <a:gd name="connsiteX27" fmla="*/ 3520080 w 3898347"/>
              <a:gd name="connsiteY27" fmla="*/ 3805210 h 4270358"/>
              <a:gd name="connsiteX28" fmla="*/ 3508491 w 3898347"/>
              <a:gd name="connsiteY28" fmla="*/ 3797398 h 4270358"/>
              <a:gd name="connsiteX29" fmla="*/ 3503787 w 3898347"/>
              <a:gd name="connsiteY29" fmla="*/ 3797787 h 4270358"/>
              <a:gd name="connsiteX30" fmla="*/ 3492165 w 3898347"/>
              <a:gd name="connsiteY30" fmla="*/ 3799887 h 4270358"/>
              <a:gd name="connsiteX31" fmla="*/ 3472233 w 3898347"/>
              <a:gd name="connsiteY31" fmla="*/ 3805682 h 4270358"/>
              <a:gd name="connsiteX32" fmla="*/ 3465921 w 3898347"/>
              <a:gd name="connsiteY32" fmla="*/ 3805814 h 4270358"/>
              <a:gd name="connsiteX33" fmla="*/ 3455541 w 3898347"/>
              <a:gd name="connsiteY33" fmla="*/ 3815505 h 4270358"/>
              <a:gd name="connsiteX34" fmla="*/ 3429027 w 3898347"/>
              <a:gd name="connsiteY34" fmla="*/ 3816906 h 4270358"/>
              <a:gd name="connsiteX35" fmla="*/ 3369507 w 3898347"/>
              <a:gd name="connsiteY35" fmla="*/ 3825563 h 4270358"/>
              <a:gd name="connsiteX36" fmla="*/ 3324491 w 3898347"/>
              <a:gd name="connsiteY36" fmla="*/ 3832006 h 4270358"/>
              <a:gd name="connsiteX37" fmla="*/ 3244235 w 3898347"/>
              <a:gd name="connsiteY37" fmla="*/ 3834376 h 4270358"/>
              <a:gd name="connsiteX38" fmla="*/ 3226507 w 3898347"/>
              <a:gd name="connsiteY38" fmla="*/ 3820131 h 4270358"/>
              <a:gd name="connsiteX39" fmla="*/ 3191688 w 3898347"/>
              <a:gd name="connsiteY39" fmla="*/ 3837359 h 4270358"/>
              <a:gd name="connsiteX40" fmla="*/ 3185553 w 3898347"/>
              <a:gd name="connsiteY40" fmla="*/ 3859030 h 4270358"/>
              <a:gd name="connsiteX41" fmla="*/ 3090188 w 3898347"/>
              <a:gd name="connsiteY41" fmla="*/ 3855036 h 4270358"/>
              <a:gd name="connsiteX42" fmla="*/ 3031422 w 3898347"/>
              <a:gd name="connsiteY42" fmla="*/ 3858298 h 4270358"/>
              <a:gd name="connsiteX43" fmla="*/ 2996288 w 3898347"/>
              <a:gd name="connsiteY43" fmla="*/ 3860020 h 4270358"/>
              <a:gd name="connsiteX44" fmla="*/ 2901661 w 3898347"/>
              <a:gd name="connsiteY44" fmla="*/ 3882243 h 4270358"/>
              <a:gd name="connsiteX45" fmla="*/ 2782141 w 3898347"/>
              <a:gd name="connsiteY45" fmla="*/ 3932983 h 4270358"/>
              <a:gd name="connsiteX46" fmla="*/ 2749597 w 3898347"/>
              <a:gd name="connsiteY46" fmla="*/ 3956746 h 4270358"/>
              <a:gd name="connsiteX47" fmla="*/ 2730493 w 3898347"/>
              <a:gd name="connsiteY47" fmla="*/ 3955236 h 4270358"/>
              <a:gd name="connsiteX48" fmla="*/ 2707507 w 3898347"/>
              <a:gd name="connsiteY48" fmla="*/ 3947771 h 4270358"/>
              <a:gd name="connsiteX49" fmla="*/ 2701937 w 3898347"/>
              <a:gd name="connsiteY49" fmla="*/ 3950565 h 4270358"/>
              <a:gd name="connsiteX50" fmla="*/ 2679435 w 3898347"/>
              <a:gd name="connsiteY50" fmla="*/ 3949768 h 4270358"/>
              <a:gd name="connsiteX51" fmla="*/ 2667352 w 3898347"/>
              <a:gd name="connsiteY51" fmla="*/ 3942821 h 4270358"/>
              <a:gd name="connsiteX52" fmla="*/ 2657096 w 3898347"/>
              <a:gd name="connsiteY52" fmla="*/ 3953571 h 4270358"/>
              <a:gd name="connsiteX53" fmla="*/ 2655161 w 3898347"/>
              <a:gd name="connsiteY53" fmla="*/ 3962216 h 4270358"/>
              <a:gd name="connsiteX54" fmla="*/ 2638604 w 3898347"/>
              <a:gd name="connsiteY54" fmla="*/ 3955936 h 4270358"/>
              <a:gd name="connsiteX55" fmla="*/ 2626185 w 3898347"/>
              <a:gd name="connsiteY55" fmla="*/ 3962937 h 4270358"/>
              <a:gd name="connsiteX56" fmla="*/ 2614077 w 3898347"/>
              <a:gd name="connsiteY56" fmla="*/ 3955576 h 4270358"/>
              <a:gd name="connsiteX57" fmla="*/ 2609403 w 3898347"/>
              <a:gd name="connsiteY57" fmla="*/ 3956215 h 4270358"/>
              <a:gd name="connsiteX58" fmla="*/ 2597896 w 3898347"/>
              <a:gd name="connsiteY58" fmla="*/ 3958939 h 4270358"/>
              <a:gd name="connsiteX59" fmla="*/ 2578251 w 3898347"/>
              <a:gd name="connsiteY59" fmla="*/ 3965812 h 4270358"/>
              <a:gd name="connsiteX60" fmla="*/ 2571961 w 3898347"/>
              <a:gd name="connsiteY60" fmla="*/ 3966278 h 4270358"/>
              <a:gd name="connsiteX61" fmla="*/ 2559399 w 3898347"/>
              <a:gd name="connsiteY61" fmla="*/ 3979193 h 4270358"/>
              <a:gd name="connsiteX62" fmla="*/ 2533560 w 3898347"/>
              <a:gd name="connsiteY62" fmla="*/ 3988160 h 4270358"/>
              <a:gd name="connsiteX63" fmla="*/ 2515299 w 3898347"/>
              <a:gd name="connsiteY63" fmla="*/ 4016867 h 4270358"/>
              <a:gd name="connsiteX64" fmla="*/ 2513423 w 3898347"/>
              <a:gd name="connsiteY64" fmla="*/ 4018759 h 4270358"/>
              <a:gd name="connsiteX65" fmla="*/ 2482991 w 3898347"/>
              <a:gd name="connsiteY65" fmla="*/ 4012935 h 4270358"/>
              <a:gd name="connsiteX66" fmla="*/ 2446940 w 3898347"/>
              <a:gd name="connsiteY66" fmla="*/ 4021172 h 4270358"/>
              <a:gd name="connsiteX67" fmla="*/ 2404883 w 3898347"/>
              <a:gd name="connsiteY67" fmla="*/ 4024808 h 4270358"/>
              <a:gd name="connsiteX68" fmla="*/ 2373894 w 3898347"/>
              <a:gd name="connsiteY68" fmla="*/ 4023827 h 4270358"/>
              <a:gd name="connsiteX69" fmla="*/ 2297080 w 3898347"/>
              <a:gd name="connsiteY69" fmla="*/ 4040841 h 4270358"/>
              <a:gd name="connsiteX70" fmla="*/ 2170615 w 3898347"/>
              <a:gd name="connsiteY70" fmla="*/ 4077196 h 4270358"/>
              <a:gd name="connsiteX71" fmla="*/ 2143580 w 3898347"/>
              <a:gd name="connsiteY71" fmla="*/ 4083102 h 4270358"/>
              <a:gd name="connsiteX72" fmla="*/ 2119893 w 3898347"/>
              <a:gd name="connsiteY72" fmla="*/ 4080874 h 4270358"/>
              <a:gd name="connsiteX73" fmla="*/ 2114008 w 3898347"/>
              <a:gd name="connsiteY73" fmla="*/ 4073996 h 4270358"/>
              <a:gd name="connsiteX74" fmla="*/ 2099067 w 3898347"/>
              <a:gd name="connsiteY74" fmla="*/ 4076068 h 4270358"/>
              <a:gd name="connsiteX75" fmla="*/ 2095000 w 3898347"/>
              <a:gd name="connsiteY75" fmla="*/ 4075096 h 4270358"/>
              <a:gd name="connsiteX76" fmla="*/ 2071767 w 3898347"/>
              <a:gd name="connsiteY76" fmla="*/ 4071044 h 4270358"/>
              <a:gd name="connsiteX77" fmla="*/ 2024486 w 3898347"/>
              <a:gd name="connsiteY77" fmla="*/ 4100276 h 4270358"/>
              <a:gd name="connsiteX78" fmla="*/ 1964411 w 3898347"/>
              <a:gd name="connsiteY78" fmla="*/ 4105069 h 4270358"/>
              <a:gd name="connsiteX79" fmla="*/ 1739945 w 3898347"/>
              <a:gd name="connsiteY79" fmla="*/ 4171795 h 4270358"/>
              <a:gd name="connsiteX80" fmla="*/ 1610556 w 3898347"/>
              <a:gd name="connsiteY80" fmla="*/ 4167701 h 4270358"/>
              <a:gd name="connsiteX81" fmla="*/ 1553623 w 3898347"/>
              <a:gd name="connsiteY81" fmla="*/ 4236045 h 4270358"/>
              <a:gd name="connsiteX82" fmla="*/ 1548640 w 3898347"/>
              <a:gd name="connsiteY82" fmla="*/ 4238297 h 4270358"/>
              <a:gd name="connsiteX83" fmla="*/ 1530136 w 3898347"/>
              <a:gd name="connsiteY83" fmla="*/ 4227121 h 4270358"/>
              <a:gd name="connsiteX84" fmla="*/ 1508787 w 3898347"/>
              <a:gd name="connsiteY84" fmla="*/ 4234213 h 4270358"/>
              <a:gd name="connsiteX85" fmla="*/ 1488914 w 3898347"/>
              <a:gd name="connsiteY85" fmla="*/ 4241772 h 4270358"/>
              <a:gd name="connsiteX86" fmla="*/ 1488999 w 3898347"/>
              <a:gd name="connsiteY86" fmla="*/ 4251186 h 4270358"/>
              <a:gd name="connsiteX87" fmla="*/ 1475364 w 3898347"/>
              <a:gd name="connsiteY87" fmla="*/ 4248364 h 4270358"/>
              <a:gd name="connsiteX88" fmla="*/ 1457275 w 3898347"/>
              <a:gd name="connsiteY88" fmla="*/ 4252863 h 4270358"/>
              <a:gd name="connsiteX89" fmla="*/ 1448085 w 3898347"/>
              <a:gd name="connsiteY89" fmla="*/ 4248391 h 4270358"/>
              <a:gd name="connsiteX90" fmla="*/ 1315306 w 3898347"/>
              <a:gd name="connsiteY90" fmla="*/ 4237004 h 4270358"/>
              <a:gd name="connsiteX91" fmla="*/ 1272434 w 3898347"/>
              <a:gd name="connsiteY91" fmla="*/ 4244958 h 4270358"/>
              <a:gd name="connsiteX92" fmla="*/ 1231567 w 3898347"/>
              <a:gd name="connsiteY92" fmla="*/ 4219356 h 4270358"/>
              <a:gd name="connsiteX93" fmla="*/ 1216643 w 3898347"/>
              <a:gd name="connsiteY93" fmla="*/ 4229828 h 4270358"/>
              <a:gd name="connsiteX94" fmla="*/ 1214101 w 3898347"/>
              <a:gd name="connsiteY94" fmla="*/ 4231991 h 4270358"/>
              <a:gd name="connsiteX95" fmla="*/ 1203193 w 3898347"/>
              <a:gd name="connsiteY95" fmla="*/ 4232867 h 4270358"/>
              <a:gd name="connsiteX96" fmla="*/ 1201049 w 3898347"/>
              <a:gd name="connsiteY96" fmla="*/ 4242842 h 4270358"/>
              <a:gd name="connsiteX97" fmla="*/ 1185298 w 3898347"/>
              <a:gd name="connsiteY97" fmla="*/ 4251133 h 4270358"/>
              <a:gd name="connsiteX98" fmla="*/ 1164955 w 3898347"/>
              <a:gd name="connsiteY98" fmla="*/ 4250027 h 4270358"/>
              <a:gd name="connsiteX99" fmla="*/ 1067357 w 3898347"/>
              <a:gd name="connsiteY99" fmla="*/ 4233908 h 4270358"/>
              <a:gd name="connsiteX100" fmla="*/ 1009492 w 3898347"/>
              <a:gd name="connsiteY100" fmla="*/ 4230455 h 4270358"/>
              <a:gd name="connsiteX101" fmla="*/ 988345 w 3898347"/>
              <a:gd name="connsiteY101" fmla="*/ 4238880 h 4270358"/>
              <a:gd name="connsiteX102" fmla="*/ 958251 w 3898347"/>
              <a:gd name="connsiteY102" fmla="*/ 4244100 h 4270358"/>
              <a:gd name="connsiteX103" fmla="*/ 905785 w 3898347"/>
              <a:gd name="connsiteY103" fmla="*/ 4260845 h 4270358"/>
              <a:gd name="connsiteX104" fmla="*/ 834176 w 3898347"/>
              <a:gd name="connsiteY104" fmla="*/ 4270241 h 4270358"/>
              <a:gd name="connsiteX105" fmla="*/ 778474 w 3898347"/>
              <a:gd name="connsiteY105" fmla="*/ 4235526 h 4270358"/>
              <a:gd name="connsiteX106" fmla="*/ 774418 w 3898347"/>
              <a:gd name="connsiteY106" fmla="*/ 4242583 h 4270358"/>
              <a:gd name="connsiteX107" fmla="*/ 737705 w 3898347"/>
              <a:gd name="connsiteY107" fmla="*/ 4238891 h 4270358"/>
              <a:gd name="connsiteX108" fmla="*/ 627717 w 3898347"/>
              <a:gd name="connsiteY108" fmla="*/ 4207629 h 4270358"/>
              <a:gd name="connsiteX109" fmla="*/ 533391 w 3898347"/>
              <a:gd name="connsiteY109" fmla="*/ 4170035 h 4270358"/>
              <a:gd name="connsiteX110" fmla="*/ 508621 w 3898347"/>
              <a:gd name="connsiteY110" fmla="*/ 4176044 h 4270358"/>
              <a:gd name="connsiteX111" fmla="*/ 467082 w 3898347"/>
              <a:gd name="connsiteY111" fmla="*/ 4185616 h 4270358"/>
              <a:gd name="connsiteX112" fmla="*/ 437646 w 3898347"/>
              <a:gd name="connsiteY112" fmla="*/ 4212658 h 4270358"/>
              <a:gd name="connsiteX113" fmla="*/ 402271 w 3898347"/>
              <a:gd name="connsiteY113" fmla="*/ 4212774 h 4270358"/>
              <a:gd name="connsiteX114" fmla="*/ 391968 w 3898347"/>
              <a:gd name="connsiteY114" fmla="*/ 4187073 h 4270358"/>
              <a:gd name="connsiteX115" fmla="*/ 354806 w 3898347"/>
              <a:gd name="connsiteY115" fmla="*/ 4195545 h 4270358"/>
              <a:gd name="connsiteX116" fmla="*/ 298662 w 3898347"/>
              <a:gd name="connsiteY116" fmla="*/ 4211227 h 4270358"/>
              <a:gd name="connsiteX117" fmla="*/ 265740 w 3898347"/>
              <a:gd name="connsiteY117" fmla="*/ 4213623 h 4270358"/>
              <a:gd name="connsiteX118" fmla="*/ 176403 w 3898347"/>
              <a:gd name="connsiteY118" fmla="*/ 4227393 h 4270358"/>
              <a:gd name="connsiteX119" fmla="*/ 82528 w 3898347"/>
              <a:gd name="connsiteY119" fmla="*/ 4243774 h 4270358"/>
              <a:gd name="connsiteX120" fmla="*/ 19464 w 3898347"/>
              <a:gd name="connsiteY120" fmla="*/ 4256103 h 4270358"/>
              <a:gd name="connsiteX121" fmla="*/ 0 w 3898347"/>
              <a:gd name="connsiteY121" fmla="*/ 4221939 h 4270358"/>
              <a:gd name="connsiteX122" fmla="*/ 0 w 3898347"/>
              <a:gd name="connsiteY122" fmla="*/ 15850 h 4270358"/>
              <a:gd name="connsiteX123" fmla="*/ 3898347 w 3898347"/>
              <a:gd name="connsiteY123" fmla="*/ 0 h 4270358"/>
              <a:gd name="connsiteX0" fmla="*/ 3898347 w 3898347"/>
              <a:gd name="connsiteY0" fmla="*/ 0 h 4270358"/>
              <a:gd name="connsiteX1" fmla="*/ 3898347 w 3898347"/>
              <a:gd name="connsiteY1" fmla="*/ 3834445 h 4270358"/>
              <a:gd name="connsiteX2" fmla="*/ 3892314 w 3898347"/>
              <a:gd name="connsiteY2" fmla="*/ 3832951 h 4270358"/>
              <a:gd name="connsiteX3" fmla="*/ 3851953 w 3898347"/>
              <a:gd name="connsiteY3" fmla="*/ 3802983 h 4270358"/>
              <a:gd name="connsiteX4" fmla="*/ 3836418 w 3898347"/>
              <a:gd name="connsiteY4" fmla="*/ 3811513 h 4270358"/>
              <a:gd name="connsiteX5" fmla="*/ 3833758 w 3898347"/>
              <a:gd name="connsiteY5" fmla="*/ 3813341 h 4270358"/>
              <a:gd name="connsiteX6" fmla="*/ 3822673 w 3898347"/>
              <a:gd name="connsiteY6" fmla="*/ 3812913 h 4270358"/>
              <a:gd name="connsiteX7" fmla="*/ 3820104 w 3898347"/>
              <a:gd name="connsiteY7" fmla="*/ 3822466 h 4270358"/>
              <a:gd name="connsiteX8" fmla="*/ 3803816 w 3898347"/>
              <a:gd name="connsiteY8" fmla="*/ 3828757 h 4270358"/>
              <a:gd name="connsiteX9" fmla="*/ 3729936 w 3898347"/>
              <a:gd name="connsiteY9" fmla="*/ 3815386 h 4270358"/>
              <a:gd name="connsiteX10" fmla="*/ 3726018 w 3898347"/>
              <a:gd name="connsiteY10" fmla="*/ 3815100 h 4270358"/>
              <a:gd name="connsiteX11" fmla="*/ 3725413 w 3898347"/>
              <a:gd name="connsiteY11" fmla="*/ 3814615 h 4270358"/>
              <a:gd name="connsiteX12" fmla="*/ 3713801 w 3898347"/>
              <a:gd name="connsiteY12" fmla="*/ 3811018 h 4270358"/>
              <a:gd name="connsiteX13" fmla="*/ 3709087 w 3898347"/>
              <a:gd name="connsiteY13" fmla="*/ 3813195 h 4270358"/>
              <a:gd name="connsiteX14" fmla="*/ 3698038 w 3898347"/>
              <a:gd name="connsiteY14" fmla="*/ 3806182 h 4270358"/>
              <a:gd name="connsiteX15" fmla="*/ 3662227 w 3898347"/>
              <a:gd name="connsiteY15" fmla="*/ 3807761 h 4270358"/>
              <a:gd name="connsiteX16" fmla="*/ 3659872 w 3898347"/>
              <a:gd name="connsiteY16" fmla="*/ 3805524 h 4270358"/>
              <a:gd name="connsiteX17" fmla="*/ 3643454 w 3898347"/>
              <a:gd name="connsiteY17" fmla="*/ 3794831 h 4270358"/>
              <a:gd name="connsiteX18" fmla="*/ 3624789 w 3898347"/>
              <a:gd name="connsiteY18" fmla="*/ 3803185 h 4270358"/>
              <a:gd name="connsiteX19" fmla="*/ 3602327 w 3898347"/>
              <a:gd name="connsiteY19" fmla="*/ 3794616 h 4270358"/>
              <a:gd name="connsiteX20" fmla="*/ 3596645 w 3898347"/>
              <a:gd name="connsiteY20" fmla="*/ 3797108 h 4270358"/>
              <a:gd name="connsiteX21" fmla="*/ 3574144 w 3898347"/>
              <a:gd name="connsiteY21" fmla="*/ 3795108 h 4270358"/>
              <a:gd name="connsiteX22" fmla="*/ 3562310 w 3898347"/>
              <a:gd name="connsiteY22" fmla="*/ 3787534 h 4270358"/>
              <a:gd name="connsiteX23" fmla="*/ 3551635 w 3898347"/>
              <a:gd name="connsiteY23" fmla="*/ 3797705 h 4270358"/>
              <a:gd name="connsiteX24" fmla="*/ 3542668 w 3898347"/>
              <a:gd name="connsiteY24" fmla="*/ 3803283 h 4270358"/>
              <a:gd name="connsiteX25" fmla="*/ 3533033 w 3898347"/>
              <a:gd name="connsiteY25" fmla="*/ 3799071 h 4270358"/>
              <a:gd name="connsiteX26" fmla="*/ 3521726 w 3898347"/>
              <a:gd name="connsiteY26" fmla="*/ 3804691 h 4270358"/>
              <a:gd name="connsiteX27" fmla="*/ 3520080 w 3898347"/>
              <a:gd name="connsiteY27" fmla="*/ 3805210 h 4270358"/>
              <a:gd name="connsiteX28" fmla="*/ 3508491 w 3898347"/>
              <a:gd name="connsiteY28" fmla="*/ 3797398 h 4270358"/>
              <a:gd name="connsiteX29" fmla="*/ 3503787 w 3898347"/>
              <a:gd name="connsiteY29" fmla="*/ 3797787 h 4270358"/>
              <a:gd name="connsiteX30" fmla="*/ 3492165 w 3898347"/>
              <a:gd name="connsiteY30" fmla="*/ 3799887 h 4270358"/>
              <a:gd name="connsiteX31" fmla="*/ 3472233 w 3898347"/>
              <a:gd name="connsiteY31" fmla="*/ 3805682 h 4270358"/>
              <a:gd name="connsiteX32" fmla="*/ 3465921 w 3898347"/>
              <a:gd name="connsiteY32" fmla="*/ 3805814 h 4270358"/>
              <a:gd name="connsiteX33" fmla="*/ 3455541 w 3898347"/>
              <a:gd name="connsiteY33" fmla="*/ 3815505 h 4270358"/>
              <a:gd name="connsiteX34" fmla="*/ 3429027 w 3898347"/>
              <a:gd name="connsiteY34" fmla="*/ 3816906 h 4270358"/>
              <a:gd name="connsiteX35" fmla="*/ 3369507 w 3898347"/>
              <a:gd name="connsiteY35" fmla="*/ 3825563 h 4270358"/>
              <a:gd name="connsiteX36" fmla="*/ 3324491 w 3898347"/>
              <a:gd name="connsiteY36" fmla="*/ 3832006 h 4270358"/>
              <a:gd name="connsiteX37" fmla="*/ 3244235 w 3898347"/>
              <a:gd name="connsiteY37" fmla="*/ 3834376 h 4270358"/>
              <a:gd name="connsiteX38" fmla="*/ 3226507 w 3898347"/>
              <a:gd name="connsiteY38" fmla="*/ 3820131 h 4270358"/>
              <a:gd name="connsiteX39" fmla="*/ 3191688 w 3898347"/>
              <a:gd name="connsiteY39" fmla="*/ 3837359 h 4270358"/>
              <a:gd name="connsiteX40" fmla="*/ 3153779 w 3898347"/>
              <a:gd name="connsiteY40" fmla="*/ 3848439 h 4270358"/>
              <a:gd name="connsiteX41" fmla="*/ 3090188 w 3898347"/>
              <a:gd name="connsiteY41" fmla="*/ 3855036 h 4270358"/>
              <a:gd name="connsiteX42" fmla="*/ 3031422 w 3898347"/>
              <a:gd name="connsiteY42" fmla="*/ 3858298 h 4270358"/>
              <a:gd name="connsiteX43" fmla="*/ 2996288 w 3898347"/>
              <a:gd name="connsiteY43" fmla="*/ 3860020 h 4270358"/>
              <a:gd name="connsiteX44" fmla="*/ 2901661 w 3898347"/>
              <a:gd name="connsiteY44" fmla="*/ 3882243 h 4270358"/>
              <a:gd name="connsiteX45" fmla="*/ 2782141 w 3898347"/>
              <a:gd name="connsiteY45" fmla="*/ 3932983 h 4270358"/>
              <a:gd name="connsiteX46" fmla="*/ 2749597 w 3898347"/>
              <a:gd name="connsiteY46" fmla="*/ 3956746 h 4270358"/>
              <a:gd name="connsiteX47" fmla="*/ 2730493 w 3898347"/>
              <a:gd name="connsiteY47" fmla="*/ 3955236 h 4270358"/>
              <a:gd name="connsiteX48" fmla="*/ 2707507 w 3898347"/>
              <a:gd name="connsiteY48" fmla="*/ 3947771 h 4270358"/>
              <a:gd name="connsiteX49" fmla="*/ 2701937 w 3898347"/>
              <a:gd name="connsiteY49" fmla="*/ 3950565 h 4270358"/>
              <a:gd name="connsiteX50" fmla="*/ 2679435 w 3898347"/>
              <a:gd name="connsiteY50" fmla="*/ 3949768 h 4270358"/>
              <a:gd name="connsiteX51" fmla="*/ 2667352 w 3898347"/>
              <a:gd name="connsiteY51" fmla="*/ 3942821 h 4270358"/>
              <a:gd name="connsiteX52" fmla="*/ 2657096 w 3898347"/>
              <a:gd name="connsiteY52" fmla="*/ 3953571 h 4270358"/>
              <a:gd name="connsiteX53" fmla="*/ 2655161 w 3898347"/>
              <a:gd name="connsiteY53" fmla="*/ 3962216 h 4270358"/>
              <a:gd name="connsiteX54" fmla="*/ 2638604 w 3898347"/>
              <a:gd name="connsiteY54" fmla="*/ 3955936 h 4270358"/>
              <a:gd name="connsiteX55" fmla="*/ 2626185 w 3898347"/>
              <a:gd name="connsiteY55" fmla="*/ 3962937 h 4270358"/>
              <a:gd name="connsiteX56" fmla="*/ 2614077 w 3898347"/>
              <a:gd name="connsiteY56" fmla="*/ 3955576 h 4270358"/>
              <a:gd name="connsiteX57" fmla="*/ 2609403 w 3898347"/>
              <a:gd name="connsiteY57" fmla="*/ 3956215 h 4270358"/>
              <a:gd name="connsiteX58" fmla="*/ 2597896 w 3898347"/>
              <a:gd name="connsiteY58" fmla="*/ 3958939 h 4270358"/>
              <a:gd name="connsiteX59" fmla="*/ 2578251 w 3898347"/>
              <a:gd name="connsiteY59" fmla="*/ 3965812 h 4270358"/>
              <a:gd name="connsiteX60" fmla="*/ 2571961 w 3898347"/>
              <a:gd name="connsiteY60" fmla="*/ 3966278 h 4270358"/>
              <a:gd name="connsiteX61" fmla="*/ 2559399 w 3898347"/>
              <a:gd name="connsiteY61" fmla="*/ 3979193 h 4270358"/>
              <a:gd name="connsiteX62" fmla="*/ 2533560 w 3898347"/>
              <a:gd name="connsiteY62" fmla="*/ 3988160 h 4270358"/>
              <a:gd name="connsiteX63" fmla="*/ 2515299 w 3898347"/>
              <a:gd name="connsiteY63" fmla="*/ 4016867 h 4270358"/>
              <a:gd name="connsiteX64" fmla="*/ 2513423 w 3898347"/>
              <a:gd name="connsiteY64" fmla="*/ 4018759 h 4270358"/>
              <a:gd name="connsiteX65" fmla="*/ 2482991 w 3898347"/>
              <a:gd name="connsiteY65" fmla="*/ 4012935 h 4270358"/>
              <a:gd name="connsiteX66" fmla="*/ 2446940 w 3898347"/>
              <a:gd name="connsiteY66" fmla="*/ 4021172 h 4270358"/>
              <a:gd name="connsiteX67" fmla="*/ 2404883 w 3898347"/>
              <a:gd name="connsiteY67" fmla="*/ 4024808 h 4270358"/>
              <a:gd name="connsiteX68" fmla="*/ 2373894 w 3898347"/>
              <a:gd name="connsiteY68" fmla="*/ 4023827 h 4270358"/>
              <a:gd name="connsiteX69" fmla="*/ 2297080 w 3898347"/>
              <a:gd name="connsiteY69" fmla="*/ 4040841 h 4270358"/>
              <a:gd name="connsiteX70" fmla="*/ 2170615 w 3898347"/>
              <a:gd name="connsiteY70" fmla="*/ 4077196 h 4270358"/>
              <a:gd name="connsiteX71" fmla="*/ 2143580 w 3898347"/>
              <a:gd name="connsiteY71" fmla="*/ 4083102 h 4270358"/>
              <a:gd name="connsiteX72" fmla="*/ 2119893 w 3898347"/>
              <a:gd name="connsiteY72" fmla="*/ 4080874 h 4270358"/>
              <a:gd name="connsiteX73" fmla="*/ 2114008 w 3898347"/>
              <a:gd name="connsiteY73" fmla="*/ 4073996 h 4270358"/>
              <a:gd name="connsiteX74" fmla="*/ 2099067 w 3898347"/>
              <a:gd name="connsiteY74" fmla="*/ 4076068 h 4270358"/>
              <a:gd name="connsiteX75" fmla="*/ 2095000 w 3898347"/>
              <a:gd name="connsiteY75" fmla="*/ 4075096 h 4270358"/>
              <a:gd name="connsiteX76" fmla="*/ 2071767 w 3898347"/>
              <a:gd name="connsiteY76" fmla="*/ 4071044 h 4270358"/>
              <a:gd name="connsiteX77" fmla="*/ 2024486 w 3898347"/>
              <a:gd name="connsiteY77" fmla="*/ 4100276 h 4270358"/>
              <a:gd name="connsiteX78" fmla="*/ 1964411 w 3898347"/>
              <a:gd name="connsiteY78" fmla="*/ 4105069 h 4270358"/>
              <a:gd name="connsiteX79" fmla="*/ 1739945 w 3898347"/>
              <a:gd name="connsiteY79" fmla="*/ 4171795 h 4270358"/>
              <a:gd name="connsiteX80" fmla="*/ 1610556 w 3898347"/>
              <a:gd name="connsiteY80" fmla="*/ 4167701 h 4270358"/>
              <a:gd name="connsiteX81" fmla="*/ 1553623 w 3898347"/>
              <a:gd name="connsiteY81" fmla="*/ 4236045 h 4270358"/>
              <a:gd name="connsiteX82" fmla="*/ 1548640 w 3898347"/>
              <a:gd name="connsiteY82" fmla="*/ 4238297 h 4270358"/>
              <a:gd name="connsiteX83" fmla="*/ 1530136 w 3898347"/>
              <a:gd name="connsiteY83" fmla="*/ 4227121 h 4270358"/>
              <a:gd name="connsiteX84" fmla="*/ 1508787 w 3898347"/>
              <a:gd name="connsiteY84" fmla="*/ 4234213 h 4270358"/>
              <a:gd name="connsiteX85" fmla="*/ 1488914 w 3898347"/>
              <a:gd name="connsiteY85" fmla="*/ 4241772 h 4270358"/>
              <a:gd name="connsiteX86" fmla="*/ 1488999 w 3898347"/>
              <a:gd name="connsiteY86" fmla="*/ 4251186 h 4270358"/>
              <a:gd name="connsiteX87" fmla="*/ 1475364 w 3898347"/>
              <a:gd name="connsiteY87" fmla="*/ 4248364 h 4270358"/>
              <a:gd name="connsiteX88" fmla="*/ 1457275 w 3898347"/>
              <a:gd name="connsiteY88" fmla="*/ 4252863 h 4270358"/>
              <a:gd name="connsiteX89" fmla="*/ 1448085 w 3898347"/>
              <a:gd name="connsiteY89" fmla="*/ 4248391 h 4270358"/>
              <a:gd name="connsiteX90" fmla="*/ 1315306 w 3898347"/>
              <a:gd name="connsiteY90" fmla="*/ 4237004 h 4270358"/>
              <a:gd name="connsiteX91" fmla="*/ 1272434 w 3898347"/>
              <a:gd name="connsiteY91" fmla="*/ 4244958 h 4270358"/>
              <a:gd name="connsiteX92" fmla="*/ 1231567 w 3898347"/>
              <a:gd name="connsiteY92" fmla="*/ 4219356 h 4270358"/>
              <a:gd name="connsiteX93" fmla="*/ 1216643 w 3898347"/>
              <a:gd name="connsiteY93" fmla="*/ 4229828 h 4270358"/>
              <a:gd name="connsiteX94" fmla="*/ 1214101 w 3898347"/>
              <a:gd name="connsiteY94" fmla="*/ 4231991 h 4270358"/>
              <a:gd name="connsiteX95" fmla="*/ 1203193 w 3898347"/>
              <a:gd name="connsiteY95" fmla="*/ 4232867 h 4270358"/>
              <a:gd name="connsiteX96" fmla="*/ 1201049 w 3898347"/>
              <a:gd name="connsiteY96" fmla="*/ 4242842 h 4270358"/>
              <a:gd name="connsiteX97" fmla="*/ 1185298 w 3898347"/>
              <a:gd name="connsiteY97" fmla="*/ 4251133 h 4270358"/>
              <a:gd name="connsiteX98" fmla="*/ 1164955 w 3898347"/>
              <a:gd name="connsiteY98" fmla="*/ 4250027 h 4270358"/>
              <a:gd name="connsiteX99" fmla="*/ 1067357 w 3898347"/>
              <a:gd name="connsiteY99" fmla="*/ 4233908 h 4270358"/>
              <a:gd name="connsiteX100" fmla="*/ 1009492 w 3898347"/>
              <a:gd name="connsiteY100" fmla="*/ 4230455 h 4270358"/>
              <a:gd name="connsiteX101" fmla="*/ 988345 w 3898347"/>
              <a:gd name="connsiteY101" fmla="*/ 4238880 h 4270358"/>
              <a:gd name="connsiteX102" fmla="*/ 958251 w 3898347"/>
              <a:gd name="connsiteY102" fmla="*/ 4244100 h 4270358"/>
              <a:gd name="connsiteX103" fmla="*/ 905785 w 3898347"/>
              <a:gd name="connsiteY103" fmla="*/ 4260845 h 4270358"/>
              <a:gd name="connsiteX104" fmla="*/ 834176 w 3898347"/>
              <a:gd name="connsiteY104" fmla="*/ 4270241 h 4270358"/>
              <a:gd name="connsiteX105" fmla="*/ 778474 w 3898347"/>
              <a:gd name="connsiteY105" fmla="*/ 4235526 h 4270358"/>
              <a:gd name="connsiteX106" fmla="*/ 774418 w 3898347"/>
              <a:gd name="connsiteY106" fmla="*/ 4242583 h 4270358"/>
              <a:gd name="connsiteX107" fmla="*/ 737705 w 3898347"/>
              <a:gd name="connsiteY107" fmla="*/ 4238891 h 4270358"/>
              <a:gd name="connsiteX108" fmla="*/ 627717 w 3898347"/>
              <a:gd name="connsiteY108" fmla="*/ 4207629 h 4270358"/>
              <a:gd name="connsiteX109" fmla="*/ 533391 w 3898347"/>
              <a:gd name="connsiteY109" fmla="*/ 4170035 h 4270358"/>
              <a:gd name="connsiteX110" fmla="*/ 508621 w 3898347"/>
              <a:gd name="connsiteY110" fmla="*/ 4176044 h 4270358"/>
              <a:gd name="connsiteX111" fmla="*/ 467082 w 3898347"/>
              <a:gd name="connsiteY111" fmla="*/ 4185616 h 4270358"/>
              <a:gd name="connsiteX112" fmla="*/ 437646 w 3898347"/>
              <a:gd name="connsiteY112" fmla="*/ 4212658 h 4270358"/>
              <a:gd name="connsiteX113" fmla="*/ 402271 w 3898347"/>
              <a:gd name="connsiteY113" fmla="*/ 4212774 h 4270358"/>
              <a:gd name="connsiteX114" fmla="*/ 391968 w 3898347"/>
              <a:gd name="connsiteY114" fmla="*/ 4187073 h 4270358"/>
              <a:gd name="connsiteX115" fmla="*/ 354806 w 3898347"/>
              <a:gd name="connsiteY115" fmla="*/ 4195545 h 4270358"/>
              <a:gd name="connsiteX116" fmla="*/ 298662 w 3898347"/>
              <a:gd name="connsiteY116" fmla="*/ 4211227 h 4270358"/>
              <a:gd name="connsiteX117" fmla="*/ 265740 w 3898347"/>
              <a:gd name="connsiteY117" fmla="*/ 4213623 h 4270358"/>
              <a:gd name="connsiteX118" fmla="*/ 176403 w 3898347"/>
              <a:gd name="connsiteY118" fmla="*/ 4227393 h 4270358"/>
              <a:gd name="connsiteX119" fmla="*/ 82528 w 3898347"/>
              <a:gd name="connsiteY119" fmla="*/ 4243774 h 4270358"/>
              <a:gd name="connsiteX120" fmla="*/ 19464 w 3898347"/>
              <a:gd name="connsiteY120" fmla="*/ 4256103 h 4270358"/>
              <a:gd name="connsiteX121" fmla="*/ 0 w 3898347"/>
              <a:gd name="connsiteY121" fmla="*/ 4221939 h 4270358"/>
              <a:gd name="connsiteX122" fmla="*/ 0 w 3898347"/>
              <a:gd name="connsiteY122" fmla="*/ 15850 h 4270358"/>
              <a:gd name="connsiteX123" fmla="*/ 3898347 w 3898347"/>
              <a:gd name="connsiteY123" fmla="*/ 0 h 4270358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10556 w 3898347"/>
              <a:gd name="connsiteY80" fmla="*/ 4167701 h 4260845"/>
              <a:gd name="connsiteX81" fmla="*/ 1553623 w 3898347"/>
              <a:gd name="connsiteY81" fmla="*/ 4236045 h 4260845"/>
              <a:gd name="connsiteX82" fmla="*/ 1548640 w 3898347"/>
              <a:gd name="connsiteY82" fmla="*/ 4238297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33391 w 3898347"/>
              <a:gd name="connsiteY109" fmla="*/ 4170035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91968 w 3898347"/>
              <a:gd name="connsiteY114" fmla="*/ 4187073 h 4260845"/>
              <a:gd name="connsiteX115" fmla="*/ 354806 w 3898347"/>
              <a:gd name="connsiteY115" fmla="*/ 4195545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10556 w 3898347"/>
              <a:gd name="connsiteY80" fmla="*/ 4167701 h 4260845"/>
              <a:gd name="connsiteX81" fmla="*/ 1553623 w 3898347"/>
              <a:gd name="connsiteY81" fmla="*/ 4236045 h 4260845"/>
              <a:gd name="connsiteX82" fmla="*/ 1548640 w 3898347"/>
              <a:gd name="connsiteY82" fmla="*/ 4238297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1044 w 3898347"/>
              <a:gd name="connsiteY109" fmla="*/ 4180627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91968 w 3898347"/>
              <a:gd name="connsiteY114" fmla="*/ 4187073 h 4260845"/>
              <a:gd name="connsiteX115" fmla="*/ 354806 w 3898347"/>
              <a:gd name="connsiteY115" fmla="*/ 4195545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10556 w 3898347"/>
              <a:gd name="connsiteY80" fmla="*/ 4167701 h 4260845"/>
              <a:gd name="connsiteX81" fmla="*/ 1553623 w 3898347"/>
              <a:gd name="connsiteY81" fmla="*/ 4236045 h 4260845"/>
              <a:gd name="connsiteX82" fmla="*/ 1548640 w 3898347"/>
              <a:gd name="connsiteY82" fmla="*/ 4238297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1044 w 3898347"/>
              <a:gd name="connsiteY109" fmla="*/ 4180627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91968 w 3898347"/>
              <a:gd name="connsiteY114" fmla="*/ 4187073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10556 w 3898347"/>
              <a:gd name="connsiteY80" fmla="*/ 4167701 h 4260845"/>
              <a:gd name="connsiteX81" fmla="*/ 1553623 w 3898347"/>
              <a:gd name="connsiteY81" fmla="*/ 4236045 h 4260845"/>
              <a:gd name="connsiteX82" fmla="*/ 1548640 w 3898347"/>
              <a:gd name="connsiteY82" fmla="*/ 4238297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1044 w 3898347"/>
              <a:gd name="connsiteY109" fmla="*/ 4180627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91968 w 3898347"/>
              <a:gd name="connsiteY114" fmla="*/ 4187073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91255"/>
              <a:gd name="connsiteX1" fmla="*/ 3898347 w 3898347"/>
              <a:gd name="connsiteY1" fmla="*/ 3834445 h 4291255"/>
              <a:gd name="connsiteX2" fmla="*/ 3892314 w 3898347"/>
              <a:gd name="connsiteY2" fmla="*/ 3832951 h 4291255"/>
              <a:gd name="connsiteX3" fmla="*/ 3851953 w 3898347"/>
              <a:gd name="connsiteY3" fmla="*/ 3802983 h 4291255"/>
              <a:gd name="connsiteX4" fmla="*/ 3836418 w 3898347"/>
              <a:gd name="connsiteY4" fmla="*/ 3811513 h 4291255"/>
              <a:gd name="connsiteX5" fmla="*/ 3833758 w 3898347"/>
              <a:gd name="connsiteY5" fmla="*/ 3813341 h 4291255"/>
              <a:gd name="connsiteX6" fmla="*/ 3822673 w 3898347"/>
              <a:gd name="connsiteY6" fmla="*/ 3812913 h 4291255"/>
              <a:gd name="connsiteX7" fmla="*/ 3820104 w 3898347"/>
              <a:gd name="connsiteY7" fmla="*/ 3822466 h 4291255"/>
              <a:gd name="connsiteX8" fmla="*/ 3803816 w 3898347"/>
              <a:gd name="connsiteY8" fmla="*/ 3828757 h 4291255"/>
              <a:gd name="connsiteX9" fmla="*/ 3729936 w 3898347"/>
              <a:gd name="connsiteY9" fmla="*/ 3815386 h 4291255"/>
              <a:gd name="connsiteX10" fmla="*/ 3726018 w 3898347"/>
              <a:gd name="connsiteY10" fmla="*/ 3815100 h 4291255"/>
              <a:gd name="connsiteX11" fmla="*/ 3725413 w 3898347"/>
              <a:gd name="connsiteY11" fmla="*/ 3814615 h 4291255"/>
              <a:gd name="connsiteX12" fmla="*/ 3713801 w 3898347"/>
              <a:gd name="connsiteY12" fmla="*/ 3811018 h 4291255"/>
              <a:gd name="connsiteX13" fmla="*/ 3709087 w 3898347"/>
              <a:gd name="connsiteY13" fmla="*/ 3813195 h 4291255"/>
              <a:gd name="connsiteX14" fmla="*/ 3698038 w 3898347"/>
              <a:gd name="connsiteY14" fmla="*/ 3806182 h 4291255"/>
              <a:gd name="connsiteX15" fmla="*/ 3662227 w 3898347"/>
              <a:gd name="connsiteY15" fmla="*/ 3807761 h 4291255"/>
              <a:gd name="connsiteX16" fmla="*/ 3659872 w 3898347"/>
              <a:gd name="connsiteY16" fmla="*/ 3805524 h 4291255"/>
              <a:gd name="connsiteX17" fmla="*/ 3643454 w 3898347"/>
              <a:gd name="connsiteY17" fmla="*/ 3794831 h 4291255"/>
              <a:gd name="connsiteX18" fmla="*/ 3624789 w 3898347"/>
              <a:gd name="connsiteY18" fmla="*/ 3803185 h 4291255"/>
              <a:gd name="connsiteX19" fmla="*/ 3602327 w 3898347"/>
              <a:gd name="connsiteY19" fmla="*/ 3794616 h 4291255"/>
              <a:gd name="connsiteX20" fmla="*/ 3596645 w 3898347"/>
              <a:gd name="connsiteY20" fmla="*/ 3797108 h 4291255"/>
              <a:gd name="connsiteX21" fmla="*/ 3574144 w 3898347"/>
              <a:gd name="connsiteY21" fmla="*/ 3795108 h 4291255"/>
              <a:gd name="connsiteX22" fmla="*/ 3562310 w 3898347"/>
              <a:gd name="connsiteY22" fmla="*/ 3787534 h 4291255"/>
              <a:gd name="connsiteX23" fmla="*/ 3551635 w 3898347"/>
              <a:gd name="connsiteY23" fmla="*/ 3797705 h 4291255"/>
              <a:gd name="connsiteX24" fmla="*/ 3542668 w 3898347"/>
              <a:gd name="connsiteY24" fmla="*/ 3803283 h 4291255"/>
              <a:gd name="connsiteX25" fmla="*/ 3533033 w 3898347"/>
              <a:gd name="connsiteY25" fmla="*/ 3799071 h 4291255"/>
              <a:gd name="connsiteX26" fmla="*/ 3521726 w 3898347"/>
              <a:gd name="connsiteY26" fmla="*/ 3804691 h 4291255"/>
              <a:gd name="connsiteX27" fmla="*/ 3520080 w 3898347"/>
              <a:gd name="connsiteY27" fmla="*/ 3805210 h 4291255"/>
              <a:gd name="connsiteX28" fmla="*/ 3508491 w 3898347"/>
              <a:gd name="connsiteY28" fmla="*/ 3797398 h 4291255"/>
              <a:gd name="connsiteX29" fmla="*/ 3503787 w 3898347"/>
              <a:gd name="connsiteY29" fmla="*/ 3797787 h 4291255"/>
              <a:gd name="connsiteX30" fmla="*/ 3492165 w 3898347"/>
              <a:gd name="connsiteY30" fmla="*/ 3799887 h 4291255"/>
              <a:gd name="connsiteX31" fmla="*/ 3472233 w 3898347"/>
              <a:gd name="connsiteY31" fmla="*/ 3805682 h 4291255"/>
              <a:gd name="connsiteX32" fmla="*/ 3465921 w 3898347"/>
              <a:gd name="connsiteY32" fmla="*/ 3805814 h 4291255"/>
              <a:gd name="connsiteX33" fmla="*/ 3455541 w 3898347"/>
              <a:gd name="connsiteY33" fmla="*/ 3815505 h 4291255"/>
              <a:gd name="connsiteX34" fmla="*/ 3429027 w 3898347"/>
              <a:gd name="connsiteY34" fmla="*/ 3816906 h 4291255"/>
              <a:gd name="connsiteX35" fmla="*/ 3369507 w 3898347"/>
              <a:gd name="connsiteY35" fmla="*/ 3825563 h 4291255"/>
              <a:gd name="connsiteX36" fmla="*/ 3324491 w 3898347"/>
              <a:gd name="connsiteY36" fmla="*/ 3832006 h 4291255"/>
              <a:gd name="connsiteX37" fmla="*/ 3244235 w 3898347"/>
              <a:gd name="connsiteY37" fmla="*/ 3834376 h 4291255"/>
              <a:gd name="connsiteX38" fmla="*/ 3226507 w 3898347"/>
              <a:gd name="connsiteY38" fmla="*/ 3820131 h 4291255"/>
              <a:gd name="connsiteX39" fmla="*/ 3191688 w 3898347"/>
              <a:gd name="connsiteY39" fmla="*/ 3837359 h 4291255"/>
              <a:gd name="connsiteX40" fmla="*/ 3153779 w 3898347"/>
              <a:gd name="connsiteY40" fmla="*/ 3848439 h 4291255"/>
              <a:gd name="connsiteX41" fmla="*/ 3090188 w 3898347"/>
              <a:gd name="connsiteY41" fmla="*/ 3855036 h 4291255"/>
              <a:gd name="connsiteX42" fmla="*/ 3031422 w 3898347"/>
              <a:gd name="connsiteY42" fmla="*/ 3858298 h 4291255"/>
              <a:gd name="connsiteX43" fmla="*/ 2996288 w 3898347"/>
              <a:gd name="connsiteY43" fmla="*/ 3860020 h 4291255"/>
              <a:gd name="connsiteX44" fmla="*/ 2901661 w 3898347"/>
              <a:gd name="connsiteY44" fmla="*/ 3882243 h 4291255"/>
              <a:gd name="connsiteX45" fmla="*/ 2782141 w 3898347"/>
              <a:gd name="connsiteY45" fmla="*/ 3932983 h 4291255"/>
              <a:gd name="connsiteX46" fmla="*/ 2749597 w 3898347"/>
              <a:gd name="connsiteY46" fmla="*/ 3956746 h 4291255"/>
              <a:gd name="connsiteX47" fmla="*/ 2730493 w 3898347"/>
              <a:gd name="connsiteY47" fmla="*/ 3955236 h 4291255"/>
              <a:gd name="connsiteX48" fmla="*/ 2707507 w 3898347"/>
              <a:gd name="connsiteY48" fmla="*/ 3947771 h 4291255"/>
              <a:gd name="connsiteX49" fmla="*/ 2701937 w 3898347"/>
              <a:gd name="connsiteY49" fmla="*/ 3950565 h 4291255"/>
              <a:gd name="connsiteX50" fmla="*/ 2679435 w 3898347"/>
              <a:gd name="connsiteY50" fmla="*/ 3949768 h 4291255"/>
              <a:gd name="connsiteX51" fmla="*/ 2667352 w 3898347"/>
              <a:gd name="connsiteY51" fmla="*/ 3942821 h 4291255"/>
              <a:gd name="connsiteX52" fmla="*/ 2657096 w 3898347"/>
              <a:gd name="connsiteY52" fmla="*/ 3953571 h 4291255"/>
              <a:gd name="connsiteX53" fmla="*/ 2655161 w 3898347"/>
              <a:gd name="connsiteY53" fmla="*/ 3962216 h 4291255"/>
              <a:gd name="connsiteX54" fmla="*/ 2638604 w 3898347"/>
              <a:gd name="connsiteY54" fmla="*/ 3955936 h 4291255"/>
              <a:gd name="connsiteX55" fmla="*/ 2626185 w 3898347"/>
              <a:gd name="connsiteY55" fmla="*/ 3962937 h 4291255"/>
              <a:gd name="connsiteX56" fmla="*/ 2614077 w 3898347"/>
              <a:gd name="connsiteY56" fmla="*/ 3955576 h 4291255"/>
              <a:gd name="connsiteX57" fmla="*/ 2609403 w 3898347"/>
              <a:gd name="connsiteY57" fmla="*/ 3956215 h 4291255"/>
              <a:gd name="connsiteX58" fmla="*/ 2597896 w 3898347"/>
              <a:gd name="connsiteY58" fmla="*/ 3958939 h 4291255"/>
              <a:gd name="connsiteX59" fmla="*/ 2578251 w 3898347"/>
              <a:gd name="connsiteY59" fmla="*/ 3965812 h 4291255"/>
              <a:gd name="connsiteX60" fmla="*/ 2571961 w 3898347"/>
              <a:gd name="connsiteY60" fmla="*/ 3966278 h 4291255"/>
              <a:gd name="connsiteX61" fmla="*/ 2559399 w 3898347"/>
              <a:gd name="connsiteY61" fmla="*/ 3979193 h 4291255"/>
              <a:gd name="connsiteX62" fmla="*/ 2533560 w 3898347"/>
              <a:gd name="connsiteY62" fmla="*/ 3988160 h 4291255"/>
              <a:gd name="connsiteX63" fmla="*/ 2515299 w 3898347"/>
              <a:gd name="connsiteY63" fmla="*/ 4016867 h 4291255"/>
              <a:gd name="connsiteX64" fmla="*/ 2513423 w 3898347"/>
              <a:gd name="connsiteY64" fmla="*/ 4018759 h 4291255"/>
              <a:gd name="connsiteX65" fmla="*/ 2482991 w 3898347"/>
              <a:gd name="connsiteY65" fmla="*/ 4012935 h 4291255"/>
              <a:gd name="connsiteX66" fmla="*/ 2446940 w 3898347"/>
              <a:gd name="connsiteY66" fmla="*/ 4021172 h 4291255"/>
              <a:gd name="connsiteX67" fmla="*/ 2404883 w 3898347"/>
              <a:gd name="connsiteY67" fmla="*/ 4024808 h 4291255"/>
              <a:gd name="connsiteX68" fmla="*/ 2373894 w 3898347"/>
              <a:gd name="connsiteY68" fmla="*/ 4023827 h 4291255"/>
              <a:gd name="connsiteX69" fmla="*/ 2297080 w 3898347"/>
              <a:gd name="connsiteY69" fmla="*/ 4040841 h 4291255"/>
              <a:gd name="connsiteX70" fmla="*/ 2170615 w 3898347"/>
              <a:gd name="connsiteY70" fmla="*/ 4077196 h 4291255"/>
              <a:gd name="connsiteX71" fmla="*/ 2143580 w 3898347"/>
              <a:gd name="connsiteY71" fmla="*/ 4083102 h 4291255"/>
              <a:gd name="connsiteX72" fmla="*/ 2119893 w 3898347"/>
              <a:gd name="connsiteY72" fmla="*/ 4080874 h 4291255"/>
              <a:gd name="connsiteX73" fmla="*/ 2114008 w 3898347"/>
              <a:gd name="connsiteY73" fmla="*/ 4073996 h 4291255"/>
              <a:gd name="connsiteX74" fmla="*/ 2099067 w 3898347"/>
              <a:gd name="connsiteY74" fmla="*/ 4076068 h 4291255"/>
              <a:gd name="connsiteX75" fmla="*/ 2095000 w 3898347"/>
              <a:gd name="connsiteY75" fmla="*/ 4075096 h 4291255"/>
              <a:gd name="connsiteX76" fmla="*/ 2071767 w 3898347"/>
              <a:gd name="connsiteY76" fmla="*/ 4071044 h 4291255"/>
              <a:gd name="connsiteX77" fmla="*/ 2024486 w 3898347"/>
              <a:gd name="connsiteY77" fmla="*/ 4100276 h 4291255"/>
              <a:gd name="connsiteX78" fmla="*/ 1964411 w 3898347"/>
              <a:gd name="connsiteY78" fmla="*/ 4105069 h 4291255"/>
              <a:gd name="connsiteX79" fmla="*/ 1739945 w 3898347"/>
              <a:gd name="connsiteY79" fmla="*/ 4171795 h 4291255"/>
              <a:gd name="connsiteX80" fmla="*/ 1610556 w 3898347"/>
              <a:gd name="connsiteY80" fmla="*/ 4167701 h 4291255"/>
              <a:gd name="connsiteX81" fmla="*/ 1553623 w 3898347"/>
              <a:gd name="connsiteY81" fmla="*/ 4236045 h 4291255"/>
              <a:gd name="connsiteX82" fmla="*/ 1538049 w 3898347"/>
              <a:gd name="connsiteY82" fmla="*/ 4291255 h 4291255"/>
              <a:gd name="connsiteX83" fmla="*/ 1530136 w 3898347"/>
              <a:gd name="connsiteY83" fmla="*/ 4227121 h 4291255"/>
              <a:gd name="connsiteX84" fmla="*/ 1508787 w 3898347"/>
              <a:gd name="connsiteY84" fmla="*/ 4234213 h 4291255"/>
              <a:gd name="connsiteX85" fmla="*/ 1488914 w 3898347"/>
              <a:gd name="connsiteY85" fmla="*/ 4241772 h 4291255"/>
              <a:gd name="connsiteX86" fmla="*/ 1488999 w 3898347"/>
              <a:gd name="connsiteY86" fmla="*/ 4251186 h 4291255"/>
              <a:gd name="connsiteX87" fmla="*/ 1475364 w 3898347"/>
              <a:gd name="connsiteY87" fmla="*/ 4248364 h 4291255"/>
              <a:gd name="connsiteX88" fmla="*/ 1457275 w 3898347"/>
              <a:gd name="connsiteY88" fmla="*/ 4252863 h 4291255"/>
              <a:gd name="connsiteX89" fmla="*/ 1448085 w 3898347"/>
              <a:gd name="connsiteY89" fmla="*/ 4248391 h 4291255"/>
              <a:gd name="connsiteX90" fmla="*/ 1315306 w 3898347"/>
              <a:gd name="connsiteY90" fmla="*/ 4237004 h 4291255"/>
              <a:gd name="connsiteX91" fmla="*/ 1272434 w 3898347"/>
              <a:gd name="connsiteY91" fmla="*/ 4244958 h 4291255"/>
              <a:gd name="connsiteX92" fmla="*/ 1231567 w 3898347"/>
              <a:gd name="connsiteY92" fmla="*/ 4219356 h 4291255"/>
              <a:gd name="connsiteX93" fmla="*/ 1216643 w 3898347"/>
              <a:gd name="connsiteY93" fmla="*/ 4229828 h 4291255"/>
              <a:gd name="connsiteX94" fmla="*/ 1214101 w 3898347"/>
              <a:gd name="connsiteY94" fmla="*/ 4231991 h 4291255"/>
              <a:gd name="connsiteX95" fmla="*/ 1203193 w 3898347"/>
              <a:gd name="connsiteY95" fmla="*/ 4232867 h 4291255"/>
              <a:gd name="connsiteX96" fmla="*/ 1201049 w 3898347"/>
              <a:gd name="connsiteY96" fmla="*/ 4242842 h 4291255"/>
              <a:gd name="connsiteX97" fmla="*/ 1185298 w 3898347"/>
              <a:gd name="connsiteY97" fmla="*/ 4251133 h 4291255"/>
              <a:gd name="connsiteX98" fmla="*/ 1164955 w 3898347"/>
              <a:gd name="connsiteY98" fmla="*/ 4250027 h 4291255"/>
              <a:gd name="connsiteX99" fmla="*/ 1067357 w 3898347"/>
              <a:gd name="connsiteY99" fmla="*/ 4233908 h 4291255"/>
              <a:gd name="connsiteX100" fmla="*/ 1009492 w 3898347"/>
              <a:gd name="connsiteY100" fmla="*/ 4230455 h 4291255"/>
              <a:gd name="connsiteX101" fmla="*/ 988345 w 3898347"/>
              <a:gd name="connsiteY101" fmla="*/ 4238880 h 4291255"/>
              <a:gd name="connsiteX102" fmla="*/ 958251 w 3898347"/>
              <a:gd name="connsiteY102" fmla="*/ 4244100 h 4291255"/>
              <a:gd name="connsiteX103" fmla="*/ 905785 w 3898347"/>
              <a:gd name="connsiteY103" fmla="*/ 4260845 h 4291255"/>
              <a:gd name="connsiteX104" fmla="*/ 837706 w 3898347"/>
              <a:gd name="connsiteY104" fmla="*/ 4245528 h 4291255"/>
              <a:gd name="connsiteX105" fmla="*/ 778474 w 3898347"/>
              <a:gd name="connsiteY105" fmla="*/ 4235526 h 4291255"/>
              <a:gd name="connsiteX106" fmla="*/ 774418 w 3898347"/>
              <a:gd name="connsiteY106" fmla="*/ 4242583 h 4291255"/>
              <a:gd name="connsiteX107" fmla="*/ 737705 w 3898347"/>
              <a:gd name="connsiteY107" fmla="*/ 4238891 h 4291255"/>
              <a:gd name="connsiteX108" fmla="*/ 627717 w 3898347"/>
              <a:gd name="connsiteY108" fmla="*/ 4207629 h 4291255"/>
              <a:gd name="connsiteX109" fmla="*/ 551044 w 3898347"/>
              <a:gd name="connsiteY109" fmla="*/ 4180627 h 4291255"/>
              <a:gd name="connsiteX110" fmla="*/ 508621 w 3898347"/>
              <a:gd name="connsiteY110" fmla="*/ 4176044 h 4291255"/>
              <a:gd name="connsiteX111" fmla="*/ 467082 w 3898347"/>
              <a:gd name="connsiteY111" fmla="*/ 4185616 h 4291255"/>
              <a:gd name="connsiteX112" fmla="*/ 437646 w 3898347"/>
              <a:gd name="connsiteY112" fmla="*/ 4212658 h 4291255"/>
              <a:gd name="connsiteX113" fmla="*/ 402271 w 3898347"/>
              <a:gd name="connsiteY113" fmla="*/ 4212774 h 4291255"/>
              <a:gd name="connsiteX114" fmla="*/ 391968 w 3898347"/>
              <a:gd name="connsiteY114" fmla="*/ 4187073 h 4291255"/>
              <a:gd name="connsiteX115" fmla="*/ 337154 w 3898347"/>
              <a:gd name="connsiteY115" fmla="*/ 4206136 h 4291255"/>
              <a:gd name="connsiteX116" fmla="*/ 298662 w 3898347"/>
              <a:gd name="connsiteY116" fmla="*/ 4211227 h 4291255"/>
              <a:gd name="connsiteX117" fmla="*/ 265740 w 3898347"/>
              <a:gd name="connsiteY117" fmla="*/ 4213623 h 4291255"/>
              <a:gd name="connsiteX118" fmla="*/ 176403 w 3898347"/>
              <a:gd name="connsiteY118" fmla="*/ 4227393 h 4291255"/>
              <a:gd name="connsiteX119" fmla="*/ 82528 w 3898347"/>
              <a:gd name="connsiteY119" fmla="*/ 4243774 h 4291255"/>
              <a:gd name="connsiteX120" fmla="*/ 19464 w 3898347"/>
              <a:gd name="connsiteY120" fmla="*/ 4256103 h 4291255"/>
              <a:gd name="connsiteX121" fmla="*/ 0 w 3898347"/>
              <a:gd name="connsiteY121" fmla="*/ 4221939 h 4291255"/>
              <a:gd name="connsiteX122" fmla="*/ 0 w 3898347"/>
              <a:gd name="connsiteY122" fmla="*/ 15850 h 4291255"/>
              <a:gd name="connsiteX123" fmla="*/ 3898347 w 3898347"/>
              <a:gd name="connsiteY123" fmla="*/ 0 h 4291255"/>
              <a:gd name="connsiteX0" fmla="*/ 3898347 w 3898347"/>
              <a:gd name="connsiteY0" fmla="*/ 0 h 4291255"/>
              <a:gd name="connsiteX1" fmla="*/ 3898347 w 3898347"/>
              <a:gd name="connsiteY1" fmla="*/ 3834445 h 4291255"/>
              <a:gd name="connsiteX2" fmla="*/ 3892314 w 3898347"/>
              <a:gd name="connsiteY2" fmla="*/ 3832951 h 4291255"/>
              <a:gd name="connsiteX3" fmla="*/ 3851953 w 3898347"/>
              <a:gd name="connsiteY3" fmla="*/ 3802983 h 4291255"/>
              <a:gd name="connsiteX4" fmla="*/ 3836418 w 3898347"/>
              <a:gd name="connsiteY4" fmla="*/ 3811513 h 4291255"/>
              <a:gd name="connsiteX5" fmla="*/ 3833758 w 3898347"/>
              <a:gd name="connsiteY5" fmla="*/ 3813341 h 4291255"/>
              <a:gd name="connsiteX6" fmla="*/ 3822673 w 3898347"/>
              <a:gd name="connsiteY6" fmla="*/ 3812913 h 4291255"/>
              <a:gd name="connsiteX7" fmla="*/ 3820104 w 3898347"/>
              <a:gd name="connsiteY7" fmla="*/ 3822466 h 4291255"/>
              <a:gd name="connsiteX8" fmla="*/ 3803816 w 3898347"/>
              <a:gd name="connsiteY8" fmla="*/ 3828757 h 4291255"/>
              <a:gd name="connsiteX9" fmla="*/ 3729936 w 3898347"/>
              <a:gd name="connsiteY9" fmla="*/ 3815386 h 4291255"/>
              <a:gd name="connsiteX10" fmla="*/ 3726018 w 3898347"/>
              <a:gd name="connsiteY10" fmla="*/ 3815100 h 4291255"/>
              <a:gd name="connsiteX11" fmla="*/ 3725413 w 3898347"/>
              <a:gd name="connsiteY11" fmla="*/ 3814615 h 4291255"/>
              <a:gd name="connsiteX12" fmla="*/ 3713801 w 3898347"/>
              <a:gd name="connsiteY12" fmla="*/ 3811018 h 4291255"/>
              <a:gd name="connsiteX13" fmla="*/ 3709087 w 3898347"/>
              <a:gd name="connsiteY13" fmla="*/ 3813195 h 4291255"/>
              <a:gd name="connsiteX14" fmla="*/ 3698038 w 3898347"/>
              <a:gd name="connsiteY14" fmla="*/ 3806182 h 4291255"/>
              <a:gd name="connsiteX15" fmla="*/ 3662227 w 3898347"/>
              <a:gd name="connsiteY15" fmla="*/ 3807761 h 4291255"/>
              <a:gd name="connsiteX16" fmla="*/ 3659872 w 3898347"/>
              <a:gd name="connsiteY16" fmla="*/ 3805524 h 4291255"/>
              <a:gd name="connsiteX17" fmla="*/ 3643454 w 3898347"/>
              <a:gd name="connsiteY17" fmla="*/ 3794831 h 4291255"/>
              <a:gd name="connsiteX18" fmla="*/ 3624789 w 3898347"/>
              <a:gd name="connsiteY18" fmla="*/ 3803185 h 4291255"/>
              <a:gd name="connsiteX19" fmla="*/ 3602327 w 3898347"/>
              <a:gd name="connsiteY19" fmla="*/ 3794616 h 4291255"/>
              <a:gd name="connsiteX20" fmla="*/ 3596645 w 3898347"/>
              <a:gd name="connsiteY20" fmla="*/ 3797108 h 4291255"/>
              <a:gd name="connsiteX21" fmla="*/ 3574144 w 3898347"/>
              <a:gd name="connsiteY21" fmla="*/ 3795108 h 4291255"/>
              <a:gd name="connsiteX22" fmla="*/ 3562310 w 3898347"/>
              <a:gd name="connsiteY22" fmla="*/ 3787534 h 4291255"/>
              <a:gd name="connsiteX23" fmla="*/ 3551635 w 3898347"/>
              <a:gd name="connsiteY23" fmla="*/ 3797705 h 4291255"/>
              <a:gd name="connsiteX24" fmla="*/ 3542668 w 3898347"/>
              <a:gd name="connsiteY24" fmla="*/ 3803283 h 4291255"/>
              <a:gd name="connsiteX25" fmla="*/ 3533033 w 3898347"/>
              <a:gd name="connsiteY25" fmla="*/ 3799071 h 4291255"/>
              <a:gd name="connsiteX26" fmla="*/ 3521726 w 3898347"/>
              <a:gd name="connsiteY26" fmla="*/ 3804691 h 4291255"/>
              <a:gd name="connsiteX27" fmla="*/ 3520080 w 3898347"/>
              <a:gd name="connsiteY27" fmla="*/ 3805210 h 4291255"/>
              <a:gd name="connsiteX28" fmla="*/ 3508491 w 3898347"/>
              <a:gd name="connsiteY28" fmla="*/ 3797398 h 4291255"/>
              <a:gd name="connsiteX29" fmla="*/ 3503787 w 3898347"/>
              <a:gd name="connsiteY29" fmla="*/ 3797787 h 4291255"/>
              <a:gd name="connsiteX30" fmla="*/ 3492165 w 3898347"/>
              <a:gd name="connsiteY30" fmla="*/ 3799887 h 4291255"/>
              <a:gd name="connsiteX31" fmla="*/ 3472233 w 3898347"/>
              <a:gd name="connsiteY31" fmla="*/ 3805682 h 4291255"/>
              <a:gd name="connsiteX32" fmla="*/ 3465921 w 3898347"/>
              <a:gd name="connsiteY32" fmla="*/ 3805814 h 4291255"/>
              <a:gd name="connsiteX33" fmla="*/ 3455541 w 3898347"/>
              <a:gd name="connsiteY33" fmla="*/ 3815505 h 4291255"/>
              <a:gd name="connsiteX34" fmla="*/ 3429027 w 3898347"/>
              <a:gd name="connsiteY34" fmla="*/ 3816906 h 4291255"/>
              <a:gd name="connsiteX35" fmla="*/ 3369507 w 3898347"/>
              <a:gd name="connsiteY35" fmla="*/ 3825563 h 4291255"/>
              <a:gd name="connsiteX36" fmla="*/ 3324491 w 3898347"/>
              <a:gd name="connsiteY36" fmla="*/ 3832006 h 4291255"/>
              <a:gd name="connsiteX37" fmla="*/ 3244235 w 3898347"/>
              <a:gd name="connsiteY37" fmla="*/ 3834376 h 4291255"/>
              <a:gd name="connsiteX38" fmla="*/ 3226507 w 3898347"/>
              <a:gd name="connsiteY38" fmla="*/ 3820131 h 4291255"/>
              <a:gd name="connsiteX39" fmla="*/ 3191688 w 3898347"/>
              <a:gd name="connsiteY39" fmla="*/ 3837359 h 4291255"/>
              <a:gd name="connsiteX40" fmla="*/ 3153779 w 3898347"/>
              <a:gd name="connsiteY40" fmla="*/ 3848439 h 4291255"/>
              <a:gd name="connsiteX41" fmla="*/ 3090188 w 3898347"/>
              <a:gd name="connsiteY41" fmla="*/ 3855036 h 4291255"/>
              <a:gd name="connsiteX42" fmla="*/ 3031422 w 3898347"/>
              <a:gd name="connsiteY42" fmla="*/ 3858298 h 4291255"/>
              <a:gd name="connsiteX43" fmla="*/ 2996288 w 3898347"/>
              <a:gd name="connsiteY43" fmla="*/ 3860020 h 4291255"/>
              <a:gd name="connsiteX44" fmla="*/ 2901661 w 3898347"/>
              <a:gd name="connsiteY44" fmla="*/ 3882243 h 4291255"/>
              <a:gd name="connsiteX45" fmla="*/ 2782141 w 3898347"/>
              <a:gd name="connsiteY45" fmla="*/ 3932983 h 4291255"/>
              <a:gd name="connsiteX46" fmla="*/ 2749597 w 3898347"/>
              <a:gd name="connsiteY46" fmla="*/ 3956746 h 4291255"/>
              <a:gd name="connsiteX47" fmla="*/ 2730493 w 3898347"/>
              <a:gd name="connsiteY47" fmla="*/ 3955236 h 4291255"/>
              <a:gd name="connsiteX48" fmla="*/ 2707507 w 3898347"/>
              <a:gd name="connsiteY48" fmla="*/ 3947771 h 4291255"/>
              <a:gd name="connsiteX49" fmla="*/ 2701937 w 3898347"/>
              <a:gd name="connsiteY49" fmla="*/ 3950565 h 4291255"/>
              <a:gd name="connsiteX50" fmla="*/ 2679435 w 3898347"/>
              <a:gd name="connsiteY50" fmla="*/ 3949768 h 4291255"/>
              <a:gd name="connsiteX51" fmla="*/ 2667352 w 3898347"/>
              <a:gd name="connsiteY51" fmla="*/ 3942821 h 4291255"/>
              <a:gd name="connsiteX52" fmla="*/ 2657096 w 3898347"/>
              <a:gd name="connsiteY52" fmla="*/ 3953571 h 4291255"/>
              <a:gd name="connsiteX53" fmla="*/ 2655161 w 3898347"/>
              <a:gd name="connsiteY53" fmla="*/ 3962216 h 4291255"/>
              <a:gd name="connsiteX54" fmla="*/ 2638604 w 3898347"/>
              <a:gd name="connsiteY54" fmla="*/ 3955936 h 4291255"/>
              <a:gd name="connsiteX55" fmla="*/ 2626185 w 3898347"/>
              <a:gd name="connsiteY55" fmla="*/ 3962937 h 4291255"/>
              <a:gd name="connsiteX56" fmla="*/ 2614077 w 3898347"/>
              <a:gd name="connsiteY56" fmla="*/ 3955576 h 4291255"/>
              <a:gd name="connsiteX57" fmla="*/ 2609403 w 3898347"/>
              <a:gd name="connsiteY57" fmla="*/ 3956215 h 4291255"/>
              <a:gd name="connsiteX58" fmla="*/ 2597896 w 3898347"/>
              <a:gd name="connsiteY58" fmla="*/ 3958939 h 4291255"/>
              <a:gd name="connsiteX59" fmla="*/ 2578251 w 3898347"/>
              <a:gd name="connsiteY59" fmla="*/ 3965812 h 4291255"/>
              <a:gd name="connsiteX60" fmla="*/ 2571961 w 3898347"/>
              <a:gd name="connsiteY60" fmla="*/ 3966278 h 4291255"/>
              <a:gd name="connsiteX61" fmla="*/ 2559399 w 3898347"/>
              <a:gd name="connsiteY61" fmla="*/ 3979193 h 4291255"/>
              <a:gd name="connsiteX62" fmla="*/ 2533560 w 3898347"/>
              <a:gd name="connsiteY62" fmla="*/ 3988160 h 4291255"/>
              <a:gd name="connsiteX63" fmla="*/ 2515299 w 3898347"/>
              <a:gd name="connsiteY63" fmla="*/ 4016867 h 4291255"/>
              <a:gd name="connsiteX64" fmla="*/ 2513423 w 3898347"/>
              <a:gd name="connsiteY64" fmla="*/ 4018759 h 4291255"/>
              <a:gd name="connsiteX65" fmla="*/ 2482991 w 3898347"/>
              <a:gd name="connsiteY65" fmla="*/ 4012935 h 4291255"/>
              <a:gd name="connsiteX66" fmla="*/ 2446940 w 3898347"/>
              <a:gd name="connsiteY66" fmla="*/ 4021172 h 4291255"/>
              <a:gd name="connsiteX67" fmla="*/ 2404883 w 3898347"/>
              <a:gd name="connsiteY67" fmla="*/ 4024808 h 4291255"/>
              <a:gd name="connsiteX68" fmla="*/ 2373894 w 3898347"/>
              <a:gd name="connsiteY68" fmla="*/ 4023827 h 4291255"/>
              <a:gd name="connsiteX69" fmla="*/ 2297080 w 3898347"/>
              <a:gd name="connsiteY69" fmla="*/ 4040841 h 4291255"/>
              <a:gd name="connsiteX70" fmla="*/ 2170615 w 3898347"/>
              <a:gd name="connsiteY70" fmla="*/ 4077196 h 4291255"/>
              <a:gd name="connsiteX71" fmla="*/ 2143580 w 3898347"/>
              <a:gd name="connsiteY71" fmla="*/ 4083102 h 4291255"/>
              <a:gd name="connsiteX72" fmla="*/ 2119893 w 3898347"/>
              <a:gd name="connsiteY72" fmla="*/ 4080874 h 4291255"/>
              <a:gd name="connsiteX73" fmla="*/ 2114008 w 3898347"/>
              <a:gd name="connsiteY73" fmla="*/ 4073996 h 4291255"/>
              <a:gd name="connsiteX74" fmla="*/ 2099067 w 3898347"/>
              <a:gd name="connsiteY74" fmla="*/ 4076068 h 4291255"/>
              <a:gd name="connsiteX75" fmla="*/ 2095000 w 3898347"/>
              <a:gd name="connsiteY75" fmla="*/ 4075096 h 4291255"/>
              <a:gd name="connsiteX76" fmla="*/ 2071767 w 3898347"/>
              <a:gd name="connsiteY76" fmla="*/ 4071044 h 4291255"/>
              <a:gd name="connsiteX77" fmla="*/ 2024486 w 3898347"/>
              <a:gd name="connsiteY77" fmla="*/ 4100276 h 4291255"/>
              <a:gd name="connsiteX78" fmla="*/ 1964411 w 3898347"/>
              <a:gd name="connsiteY78" fmla="*/ 4105069 h 4291255"/>
              <a:gd name="connsiteX79" fmla="*/ 1739945 w 3898347"/>
              <a:gd name="connsiteY79" fmla="*/ 4171795 h 4291255"/>
              <a:gd name="connsiteX80" fmla="*/ 1610556 w 3898347"/>
              <a:gd name="connsiteY80" fmla="*/ 4167701 h 4291255"/>
              <a:gd name="connsiteX81" fmla="*/ 1564215 w 3898347"/>
              <a:gd name="connsiteY81" fmla="*/ 4190149 h 4291255"/>
              <a:gd name="connsiteX82" fmla="*/ 1538049 w 3898347"/>
              <a:gd name="connsiteY82" fmla="*/ 4291255 h 4291255"/>
              <a:gd name="connsiteX83" fmla="*/ 1530136 w 3898347"/>
              <a:gd name="connsiteY83" fmla="*/ 4227121 h 4291255"/>
              <a:gd name="connsiteX84" fmla="*/ 1508787 w 3898347"/>
              <a:gd name="connsiteY84" fmla="*/ 4234213 h 4291255"/>
              <a:gd name="connsiteX85" fmla="*/ 1488914 w 3898347"/>
              <a:gd name="connsiteY85" fmla="*/ 4241772 h 4291255"/>
              <a:gd name="connsiteX86" fmla="*/ 1488999 w 3898347"/>
              <a:gd name="connsiteY86" fmla="*/ 4251186 h 4291255"/>
              <a:gd name="connsiteX87" fmla="*/ 1475364 w 3898347"/>
              <a:gd name="connsiteY87" fmla="*/ 4248364 h 4291255"/>
              <a:gd name="connsiteX88" fmla="*/ 1457275 w 3898347"/>
              <a:gd name="connsiteY88" fmla="*/ 4252863 h 4291255"/>
              <a:gd name="connsiteX89" fmla="*/ 1448085 w 3898347"/>
              <a:gd name="connsiteY89" fmla="*/ 4248391 h 4291255"/>
              <a:gd name="connsiteX90" fmla="*/ 1315306 w 3898347"/>
              <a:gd name="connsiteY90" fmla="*/ 4237004 h 4291255"/>
              <a:gd name="connsiteX91" fmla="*/ 1272434 w 3898347"/>
              <a:gd name="connsiteY91" fmla="*/ 4244958 h 4291255"/>
              <a:gd name="connsiteX92" fmla="*/ 1231567 w 3898347"/>
              <a:gd name="connsiteY92" fmla="*/ 4219356 h 4291255"/>
              <a:gd name="connsiteX93" fmla="*/ 1216643 w 3898347"/>
              <a:gd name="connsiteY93" fmla="*/ 4229828 h 4291255"/>
              <a:gd name="connsiteX94" fmla="*/ 1214101 w 3898347"/>
              <a:gd name="connsiteY94" fmla="*/ 4231991 h 4291255"/>
              <a:gd name="connsiteX95" fmla="*/ 1203193 w 3898347"/>
              <a:gd name="connsiteY95" fmla="*/ 4232867 h 4291255"/>
              <a:gd name="connsiteX96" fmla="*/ 1201049 w 3898347"/>
              <a:gd name="connsiteY96" fmla="*/ 4242842 h 4291255"/>
              <a:gd name="connsiteX97" fmla="*/ 1185298 w 3898347"/>
              <a:gd name="connsiteY97" fmla="*/ 4251133 h 4291255"/>
              <a:gd name="connsiteX98" fmla="*/ 1164955 w 3898347"/>
              <a:gd name="connsiteY98" fmla="*/ 4250027 h 4291255"/>
              <a:gd name="connsiteX99" fmla="*/ 1067357 w 3898347"/>
              <a:gd name="connsiteY99" fmla="*/ 4233908 h 4291255"/>
              <a:gd name="connsiteX100" fmla="*/ 1009492 w 3898347"/>
              <a:gd name="connsiteY100" fmla="*/ 4230455 h 4291255"/>
              <a:gd name="connsiteX101" fmla="*/ 988345 w 3898347"/>
              <a:gd name="connsiteY101" fmla="*/ 4238880 h 4291255"/>
              <a:gd name="connsiteX102" fmla="*/ 958251 w 3898347"/>
              <a:gd name="connsiteY102" fmla="*/ 4244100 h 4291255"/>
              <a:gd name="connsiteX103" fmla="*/ 905785 w 3898347"/>
              <a:gd name="connsiteY103" fmla="*/ 4260845 h 4291255"/>
              <a:gd name="connsiteX104" fmla="*/ 837706 w 3898347"/>
              <a:gd name="connsiteY104" fmla="*/ 4245528 h 4291255"/>
              <a:gd name="connsiteX105" fmla="*/ 778474 w 3898347"/>
              <a:gd name="connsiteY105" fmla="*/ 4235526 h 4291255"/>
              <a:gd name="connsiteX106" fmla="*/ 774418 w 3898347"/>
              <a:gd name="connsiteY106" fmla="*/ 4242583 h 4291255"/>
              <a:gd name="connsiteX107" fmla="*/ 737705 w 3898347"/>
              <a:gd name="connsiteY107" fmla="*/ 4238891 h 4291255"/>
              <a:gd name="connsiteX108" fmla="*/ 627717 w 3898347"/>
              <a:gd name="connsiteY108" fmla="*/ 4207629 h 4291255"/>
              <a:gd name="connsiteX109" fmla="*/ 551044 w 3898347"/>
              <a:gd name="connsiteY109" fmla="*/ 4180627 h 4291255"/>
              <a:gd name="connsiteX110" fmla="*/ 508621 w 3898347"/>
              <a:gd name="connsiteY110" fmla="*/ 4176044 h 4291255"/>
              <a:gd name="connsiteX111" fmla="*/ 467082 w 3898347"/>
              <a:gd name="connsiteY111" fmla="*/ 4185616 h 4291255"/>
              <a:gd name="connsiteX112" fmla="*/ 437646 w 3898347"/>
              <a:gd name="connsiteY112" fmla="*/ 4212658 h 4291255"/>
              <a:gd name="connsiteX113" fmla="*/ 402271 w 3898347"/>
              <a:gd name="connsiteY113" fmla="*/ 4212774 h 4291255"/>
              <a:gd name="connsiteX114" fmla="*/ 391968 w 3898347"/>
              <a:gd name="connsiteY114" fmla="*/ 4187073 h 4291255"/>
              <a:gd name="connsiteX115" fmla="*/ 337154 w 3898347"/>
              <a:gd name="connsiteY115" fmla="*/ 4206136 h 4291255"/>
              <a:gd name="connsiteX116" fmla="*/ 298662 w 3898347"/>
              <a:gd name="connsiteY116" fmla="*/ 4211227 h 4291255"/>
              <a:gd name="connsiteX117" fmla="*/ 265740 w 3898347"/>
              <a:gd name="connsiteY117" fmla="*/ 4213623 h 4291255"/>
              <a:gd name="connsiteX118" fmla="*/ 176403 w 3898347"/>
              <a:gd name="connsiteY118" fmla="*/ 4227393 h 4291255"/>
              <a:gd name="connsiteX119" fmla="*/ 82528 w 3898347"/>
              <a:gd name="connsiteY119" fmla="*/ 4243774 h 4291255"/>
              <a:gd name="connsiteX120" fmla="*/ 19464 w 3898347"/>
              <a:gd name="connsiteY120" fmla="*/ 4256103 h 4291255"/>
              <a:gd name="connsiteX121" fmla="*/ 0 w 3898347"/>
              <a:gd name="connsiteY121" fmla="*/ 4221939 h 4291255"/>
              <a:gd name="connsiteX122" fmla="*/ 0 w 3898347"/>
              <a:gd name="connsiteY122" fmla="*/ 15850 h 4291255"/>
              <a:gd name="connsiteX123" fmla="*/ 3898347 w 3898347"/>
              <a:gd name="connsiteY123" fmla="*/ 0 h 4291255"/>
              <a:gd name="connsiteX0" fmla="*/ 3898347 w 3898347"/>
              <a:gd name="connsiteY0" fmla="*/ 0 h 4291255"/>
              <a:gd name="connsiteX1" fmla="*/ 3898347 w 3898347"/>
              <a:gd name="connsiteY1" fmla="*/ 3834445 h 4291255"/>
              <a:gd name="connsiteX2" fmla="*/ 3892314 w 3898347"/>
              <a:gd name="connsiteY2" fmla="*/ 3832951 h 4291255"/>
              <a:gd name="connsiteX3" fmla="*/ 3851953 w 3898347"/>
              <a:gd name="connsiteY3" fmla="*/ 3802983 h 4291255"/>
              <a:gd name="connsiteX4" fmla="*/ 3836418 w 3898347"/>
              <a:gd name="connsiteY4" fmla="*/ 3811513 h 4291255"/>
              <a:gd name="connsiteX5" fmla="*/ 3833758 w 3898347"/>
              <a:gd name="connsiteY5" fmla="*/ 3813341 h 4291255"/>
              <a:gd name="connsiteX6" fmla="*/ 3822673 w 3898347"/>
              <a:gd name="connsiteY6" fmla="*/ 3812913 h 4291255"/>
              <a:gd name="connsiteX7" fmla="*/ 3820104 w 3898347"/>
              <a:gd name="connsiteY7" fmla="*/ 3822466 h 4291255"/>
              <a:gd name="connsiteX8" fmla="*/ 3803816 w 3898347"/>
              <a:gd name="connsiteY8" fmla="*/ 3828757 h 4291255"/>
              <a:gd name="connsiteX9" fmla="*/ 3729936 w 3898347"/>
              <a:gd name="connsiteY9" fmla="*/ 3815386 h 4291255"/>
              <a:gd name="connsiteX10" fmla="*/ 3726018 w 3898347"/>
              <a:gd name="connsiteY10" fmla="*/ 3815100 h 4291255"/>
              <a:gd name="connsiteX11" fmla="*/ 3725413 w 3898347"/>
              <a:gd name="connsiteY11" fmla="*/ 3814615 h 4291255"/>
              <a:gd name="connsiteX12" fmla="*/ 3713801 w 3898347"/>
              <a:gd name="connsiteY12" fmla="*/ 3811018 h 4291255"/>
              <a:gd name="connsiteX13" fmla="*/ 3709087 w 3898347"/>
              <a:gd name="connsiteY13" fmla="*/ 3813195 h 4291255"/>
              <a:gd name="connsiteX14" fmla="*/ 3698038 w 3898347"/>
              <a:gd name="connsiteY14" fmla="*/ 3806182 h 4291255"/>
              <a:gd name="connsiteX15" fmla="*/ 3662227 w 3898347"/>
              <a:gd name="connsiteY15" fmla="*/ 3807761 h 4291255"/>
              <a:gd name="connsiteX16" fmla="*/ 3659872 w 3898347"/>
              <a:gd name="connsiteY16" fmla="*/ 3805524 h 4291255"/>
              <a:gd name="connsiteX17" fmla="*/ 3643454 w 3898347"/>
              <a:gd name="connsiteY17" fmla="*/ 3794831 h 4291255"/>
              <a:gd name="connsiteX18" fmla="*/ 3624789 w 3898347"/>
              <a:gd name="connsiteY18" fmla="*/ 3803185 h 4291255"/>
              <a:gd name="connsiteX19" fmla="*/ 3602327 w 3898347"/>
              <a:gd name="connsiteY19" fmla="*/ 3794616 h 4291255"/>
              <a:gd name="connsiteX20" fmla="*/ 3596645 w 3898347"/>
              <a:gd name="connsiteY20" fmla="*/ 3797108 h 4291255"/>
              <a:gd name="connsiteX21" fmla="*/ 3574144 w 3898347"/>
              <a:gd name="connsiteY21" fmla="*/ 3795108 h 4291255"/>
              <a:gd name="connsiteX22" fmla="*/ 3562310 w 3898347"/>
              <a:gd name="connsiteY22" fmla="*/ 3787534 h 4291255"/>
              <a:gd name="connsiteX23" fmla="*/ 3551635 w 3898347"/>
              <a:gd name="connsiteY23" fmla="*/ 3797705 h 4291255"/>
              <a:gd name="connsiteX24" fmla="*/ 3542668 w 3898347"/>
              <a:gd name="connsiteY24" fmla="*/ 3803283 h 4291255"/>
              <a:gd name="connsiteX25" fmla="*/ 3533033 w 3898347"/>
              <a:gd name="connsiteY25" fmla="*/ 3799071 h 4291255"/>
              <a:gd name="connsiteX26" fmla="*/ 3521726 w 3898347"/>
              <a:gd name="connsiteY26" fmla="*/ 3804691 h 4291255"/>
              <a:gd name="connsiteX27" fmla="*/ 3520080 w 3898347"/>
              <a:gd name="connsiteY27" fmla="*/ 3805210 h 4291255"/>
              <a:gd name="connsiteX28" fmla="*/ 3508491 w 3898347"/>
              <a:gd name="connsiteY28" fmla="*/ 3797398 h 4291255"/>
              <a:gd name="connsiteX29" fmla="*/ 3503787 w 3898347"/>
              <a:gd name="connsiteY29" fmla="*/ 3797787 h 4291255"/>
              <a:gd name="connsiteX30" fmla="*/ 3492165 w 3898347"/>
              <a:gd name="connsiteY30" fmla="*/ 3799887 h 4291255"/>
              <a:gd name="connsiteX31" fmla="*/ 3472233 w 3898347"/>
              <a:gd name="connsiteY31" fmla="*/ 3805682 h 4291255"/>
              <a:gd name="connsiteX32" fmla="*/ 3465921 w 3898347"/>
              <a:gd name="connsiteY32" fmla="*/ 3805814 h 4291255"/>
              <a:gd name="connsiteX33" fmla="*/ 3455541 w 3898347"/>
              <a:gd name="connsiteY33" fmla="*/ 3815505 h 4291255"/>
              <a:gd name="connsiteX34" fmla="*/ 3429027 w 3898347"/>
              <a:gd name="connsiteY34" fmla="*/ 3816906 h 4291255"/>
              <a:gd name="connsiteX35" fmla="*/ 3369507 w 3898347"/>
              <a:gd name="connsiteY35" fmla="*/ 3825563 h 4291255"/>
              <a:gd name="connsiteX36" fmla="*/ 3324491 w 3898347"/>
              <a:gd name="connsiteY36" fmla="*/ 3832006 h 4291255"/>
              <a:gd name="connsiteX37" fmla="*/ 3244235 w 3898347"/>
              <a:gd name="connsiteY37" fmla="*/ 3834376 h 4291255"/>
              <a:gd name="connsiteX38" fmla="*/ 3226507 w 3898347"/>
              <a:gd name="connsiteY38" fmla="*/ 3820131 h 4291255"/>
              <a:gd name="connsiteX39" fmla="*/ 3191688 w 3898347"/>
              <a:gd name="connsiteY39" fmla="*/ 3837359 h 4291255"/>
              <a:gd name="connsiteX40" fmla="*/ 3153779 w 3898347"/>
              <a:gd name="connsiteY40" fmla="*/ 3848439 h 4291255"/>
              <a:gd name="connsiteX41" fmla="*/ 3090188 w 3898347"/>
              <a:gd name="connsiteY41" fmla="*/ 3855036 h 4291255"/>
              <a:gd name="connsiteX42" fmla="*/ 3031422 w 3898347"/>
              <a:gd name="connsiteY42" fmla="*/ 3858298 h 4291255"/>
              <a:gd name="connsiteX43" fmla="*/ 2996288 w 3898347"/>
              <a:gd name="connsiteY43" fmla="*/ 3860020 h 4291255"/>
              <a:gd name="connsiteX44" fmla="*/ 2901661 w 3898347"/>
              <a:gd name="connsiteY44" fmla="*/ 3882243 h 4291255"/>
              <a:gd name="connsiteX45" fmla="*/ 2782141 w 3898347"/>
              <a:gd name="connsiteY45" fmla="*/ 3932983 h 4291255"/>
              <a:gd name="connsiteX46" fmla="*/ 2749597 w 3898347"/>
              <a:gd name="connsiteY46" fmla="*/ 3956746 h 4291255"/>
              <a:gd name="connsiteX47" fmla="*/ 2730493 w 3898347"/>
              <a:gd name="connsiteY47" fmla="*/ 3955236 h 4291255"/>
              <a:gd name="connsiteX48" fmla="*/ 2707507 w 3898347"/>
              <a:gd name="connsiteY48" fmla="*/ 3947771 h 4291255"/>
              <a:gd name="connsiteX49" fmla="*/ 2701937 w 3898347"/>
              <a:gd name="connsiteY49" fmla="*/ 3950565 h 4291255"/>
              <a:gd name="connsiteX50" fmla="*/ 2679435 w 3898347"/>
              <a:gd name="connsiteY50" fmla="*/ 3949768 h 4291255"/>
              <a:gd name="connsiteX51" fmla="*/ 2667352 w 3898347"/>
              <a:gd name="connsiteY51" fmla="*/ 3942821 h 4291255"/>
              <a:gd name="connsiteX52" fmla="*/ 2657096 w 3898347"/>
              <a:gd name="connsiteY52" fmla="*/ 3953571 h 4291255"/>
              <a:gd name="connsiteX53" fmla="*/ 2655161 w 3898347"/>
              <a:gd name="connsiteY53" fmla="*/ 3962216 h 4291255"/>
              <a:gd name="connsiteX54" fmla="*/ 2638604 w 3898347"/>
              <a:gd name="connsiteY54" fmla="*/ 3955936 h 4291255"/>
              <a:gd name="connsiteX55" fmla="*/ 2626185 w 3898347"/>
              <a:gd name="connsiteY55" fmla="*/ 3962937 h 4291255"/>
              <a:gd name="connsiteX56" fmla="*/ 2614077 w 3898347"/>
              <a:gd name="connsiteY56" fmla="*/ 3955576 h 4291255"/>
              <a:gd name="connsiteX57" fmla="*/ 2609403 w 3898347"/>
              <a:gd name="connsiteY57" fmla="*/ 3956215 h 4291255"/>
              <a:gd name="connsiteX58" fmla="*/ 2597896 w 3898347"/>
              <a:gd name="connsiteY58" fmla="*/ 3958939 h 4291255"/>
              <a:gd name="connsiteX59" fmla="*/ 2578251 w 3898347"/>
              <a:gd name="connsiteY59" fmla="*/ 3965812 h 4291255"/>
              <a:gd name="connsiteX60" fmla="*/ 2571961 w 3898347"/>
              <a:gd name="connsiteY60" fmla="*/ 3966278 h 4291255"/>
              <a:gd name="connsiteX61" fmla="*/ 2559399 w 3898347"/>
              <a:gd name="connsiteY61" fmla="*/ 3979193 h 4291255"/>
              <a:gd name="connsiteX62" fmla="*/ 2533560 w 3898347"/>
              <a:gd name="connsiteY62" fmla="*/ 3988160 h 4291255"/>
              <a:gd name="connsiteX63" fmla="*/ 2515299 w 3898347"/>
              <a:gd name="connsiteY63" fmla="*/ 4016867 h 4291255"/>
              <a:gd name="connsiteX64" fmla="*/ 2513423 w 3898347"/>
              <a:gd name="connsiteY64" fmla="*/ 4018759 h 4291255"/>
              <a:gd name="connsiteX65" fmla="*/ 2482991 w 3898347"/>
              <a:gd name="connsiteY65" fmla="*/ 4012935 h 4291255"/>
              <a:gd name="connsiteX66" fmla="*/ 2446940 w 3898347"/>
              <a:gd name="connsiteY66" fmla="*/ 4021172 h 4291255"/>
              <a:gd name="connsiteX67" fmla="*/ 2404883 w 3898347"/>
              <a:gd name="connsiteY67" fmla="*/ 4024808 h 4291255"/>
              <a:gd name="connsiteX68" fmla="*/ 2373894 w 3898347"/>
              <a:gd name="connsiteY68" fmla="*/ 4023827 h 4291255"/>
              <a:gd name="connsiteX69" fmla="*/ 2297080 w 3898347"/>
              <a:gd name="connsiteY69" fmla="*/ 4040841 h 4291255"/>
              <a:gd name="connsiteX70" fmla="*/ 2170615 w 3898347"/>
              <a:gd name="connsiteY70" fmla="*/ 4077196 h 4291255"/>
              <a:gd name="connsiteX71" fmla="*/ 2143580 w 3898347"/>
              <a:gd name="connsiteY71" fmla="*/ 4083102 h 4291255"/>
              <a:gd name="connsiteX72" fmla="*/ 2119893 w 3898347"/>
              <a:gd name="connsiteY72" fmla="*/ 4080874 h 4291255"/>
              <a:gd name="connsiteX73" fmla="*/ 2114008 w 3898347"/>
              <a:gd name="connsiteY73" fmla="*/ 4073996 h 4291255"/>
              <a:gd name="connsiteX74" fmla="*/ 2099067 w 3898347"/>
              <a:gd name="connsiteY74" fmla="*/ 4076068 h 4291255"/>
              <a:gd name="connsiteX75" fmla="*/ 2095000 w 3898347"/>
              <a:gd name="connsiteY75" fmla="*/ 4075096 h 4291255"/>
              <a:gd name="connsiteX76" fmla="*/ 2071767 w 3898347"/>
              <a:gd name="connsiteY76" fmla="*/ 4071044 h 4291255"/>
              <a:gd name="connsiteX77" fmla="*/ 2024486 w 3898347"/>
              <a:gd name="connsiteY77" fmla="*/ 4100276 h 4291255"/>
              <a:gd name="connsiteX78" fmla="*/ 1964411 w 3898347"/>
              <a:gd name="connsiteY78" fmla="*/ 4105069 h 4291255"/>
              <a:gd name="connsiteX79" fmla="*/ 1739945 w 3898347"/>
              <a:gd name="connsiteY79" fmla="*/ 4171795 h 4291255"/>
              <a:gd name="connsiteX80" fmla="*/ 1642330 w 3898347"/>
              <a:gd name="connsiteY80" fmla="*/ 4174762 h 4291255"/>
              <a:gd name="connsiteX81" fmla="*/ 1564215 w 3898347"/>
              <a:gd name="connsiteY81" fmla="*/ 4190149 h 4291255"/>
              <a:gd name="connsiteX82" fmla="*/ 1538049 w 3898347"/>
              <a:gd name="connsiteY82" fmla="*/ 4291255 h 4291255"/>
              <a:gd name="connsiteX83" fmla="*/ 1530136 w 3898347"/>
              <a:gd name="connsiteY83" fmla="*/ 4227121 h 4291255"/>
              <a:gd name="connsiteX84" fmla="*/ 1508787 w 3898347"/>
              <a:gd name="connsiteY84" fmla="*/ 4234213 h 4291255"/>
              <a:gd name="connsiteX85" fmla="*/ 1488914 w 3898347"/>
              <a:gd name="connsiteY85" fmla="*/ 4241772 h 4291255"/>
              <a:gd name="connsiteX86" fmla="*/ 1488999 w 3898347"/>
              <a:gd name="connsiteY86" fmla="*/ 4251186 h 4291255"/>
              <a:gd name="connsiteX87" fmla="*/ 1475364 w 3898347"/>
              <a:gd name="connsiteY87" fmla="*/ 4248364 h 4291255"/>
              <a:gd name="connsiteX88" fmla="*/ 1457275 w 3898347"/>
              <a:gd name="connsiteY88" fmla="*/ 4252863 h 4291255"/>
              <a:gd name="connsiteX89" fmla="*/ 1448085 w 3898347"/>
              <a:gd name="connsiteY89" fmla="*/ 4248391 h 4291255"/>
              <a:gd name="connsiteX90" fmla="*/ 1315306 w 3898347"/>
              <a:gd name="connsiteY90" fmla="*/ 4237004 h 4291255"/>
              <a:gd name="connsiteX91" fmla="*/ 1272434 w 3898347"/>
              <a:gd name="connsiteY91" fmla="*/ 4244958 h 4291255"/>
              <a:gd name="connsiteX92" fmla="*/ 1231567 w 3898347"/>
              <a:gd name="connsiteY92" fmla="*/ 4219356 h 4291255"/>
              <a:gd name="connsiteX93" fmla="*/ 1216643 w 3898347"/>
              <a:gd name="connsiteY93" fmla="*/ 4229828 h 4291255"/>
              <a:gd name="connsiteX94" fmla="*/ 1214101 w 3898347"/>
              <a:gd name="connsiteY94" fmla="*/ 4231991 h 4291255"/>
              <a:gd name="connsiteX95" fmla="*/ 1203193 w 3898347"/>
              <a:gd name="connsiteY95" fmla="*/ 4232867 h 4291255"/>
              <a:gd name="connsiteX96" fmla="*/ 1201049 w 3898347"/>
              <a:gd name="connsiteY96" fmla="*/ 4242842 h 4291255"/>
              <a:gd name="connsiteX97" fmla="*/ 1185298 w 3898347"/>
              <a:gd name="connsiteY97" fmla="*/ 4251133 h 4291255"/>
              <a:gd name="connsiteX98" fmla="*/ 1164955 w 3898347"/>
              <a:gd name="connsiteY98" fmla="*/ 4250027 h 4291255"/>
              <a:gd name="connsiteX99" fmla="*/ 1067357 w 3898347"/>
              <a:gd name="connsiteY99" fmla="*/ 4233908 h 4291255"/>
              <a:gd name="connsiteX100" fmla="*/ 1009492 w 3898347"/>
              <a:gd name="connsiteY100" fmla="*/ 4230455 h 4291255"/>
              <a:gd name="connsiteX101" fmla="*/ 988345 w 3898347"/>
              <a:gd name="connsiteY101" fmla="*/ 4238880 h 4291255"/>
              <a:gd name="connsiteX102" fmla="*/ 958251 w 3898347"/>
              <a:gd name="connsiteY102" fmla="*/ 4244100 h 4291255"/>
              <a:gd name="connsiteX103" fmla="*/ 905785 w 3898347"/>
              <a:gd name="connsiteY103" fmla="*/ 4260845 h 4291255"/>
              <a:gd name="connsiteX104" fmla="*/ 837706 w 3898347"/>
              <a:gd name="connsiteY104" fmla="*/ 4245528 h 4291255"/>
              <a:gd name="connsiteX105" fmla="*/ 778474 w 3898347"/>
              <a:gd name="connsiteY105" fmla="*/ 4235526 h 4291255"/>
              <a:gd name="connsiteX106" fmla="*/ 774418 w 3898347"/>
              <a:gd name="connsiteY106" fmla="*/ 4242583 h 4291255"/>
              <a:gd name="connsiteX107" fmla="*/ 737705 w 3898347"/>
              <a:gd name="connsiteY107" fmla="*/ 4238891 h 4291255"/>
              <a:gd name="connsiteX108" fmla="*/ 627717 w 3898347"/>
              <a:gd name="connsiteY108" fmla="*/ 4207629 h 4291255"/>
              <a:gd name="connsiteX109" fmla="*/ 551044 w 3898347"/>
              <a:gd name="connsiteY109" fmla="*/ 4180627 h 4291255"/>
              <a:gd name="connsiteX110" fmla="*/ 508621 w 3898347"/>
              <a:gd name="connsiteY110" fmla="*/ 4176044 h 4291255"/>
              <a:gd name="connsiteX111" fmla="*/ 467082 w 3898347"/>
              <a:gd name="connsiteY111" fmla="*/ 4185616 h 4291255"/>
              <a:gd name="connsiteX112" fmla="*/ 437646 w 3898347"/>
              <a:gd name="connsiteY112" fmla="*/ 4212658 h 4291255"/>
              <a:gd name="connsiteX113" fmla="*/ 402271 w 3898347"/>
              <a:gd name="connsiteY113" fmla="*/ 4212774 h 4291255"/>
              <a:gd name="connsiteX114" fmla="*/ 391968 w 3898347"/>
              <a:gd name="connsiteY114" fmla="*/ 4187073 h 4291255"/>
              <a:gd name="connsiteX115" fmla="*/ 337154 w 3898347"/>
              <a:gd name="connsiteY115" fmla="*/ 4206136 h 4291255"/>
              <a:gd name="connsiteX116" fmla="*/ 298662 w 3898347"/>
              <a:gd name="connsiteY116" fmla="*/ 4211227 h 4291255"/>
              <a:gd name="connsiteX117" fmla="*/ 265740 w 3898347"/>
              <a:gd name="connsiteY117" fmla="*/ 4213623 h 4291255"/>
              <a:gd name="connsiteX118" fmla="*/ 176403 w 3898347"/>
              <a:gd name="connsiteY118" fmla="*/ 4227393 h 4291255"/>
              <a:gd name="connsiteX119" fmla="*/ 82528 w 3898347"/>
              <a:gd name="connsiteY119" fmla="*/ 4243774 h 4291255"/>
              <a:gd name="connsiteX120" fmla="*/ 19464 w 3898347"/>
              <a:gd name="connsiteY120" fmla="*/ 4256103 h 4291255"/>
              <a:gd name="connsiteX121" fmla="*/ 0 w 3898347"/>
              <a:gd name="connsiteY121" fmla="*/ 4221939 h 4291255"/>
              <a:gd name="connsiteX122" fmla="*/ 0 w 3898347"/>
              <a:gd name="connsiteY122" fmla="*/ 15850 h 4291255"/>
              <a:gd name="connsiteX123" fmla="*/ 3898347 w 3898347"/>
              <a:gd name="connsiteY123" fmla="*/ 0 h 429125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64215 w 3898347"/>
              <a:gd name="connsiteY81" fmla="*/ 4190149 h 4260845"/>
              <a:gd name="connsiteX82" fmla="*/ 1548640 w 3898347"/>
              <a:gd name="connsiteY82" fmla="*/ 4217115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1044 w 3898347"/>
              <a:gd name="connsiteY109" fmla="*/ 4180627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91968 w 3898347"/>
              <a:gd name="connsiteY114" fmla="*/ 4187073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48640 w 3898347"/>
              <a:gd name="connsiteY82" fmla="*/ 4217115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1044 w 3898347"/>
              <a:gd name="connsiteY109" fmla="*/ 4180627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91968 w 3898347"/>
              <a:gd name="connsiteY114" fmla="*/ 4187073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48640 w 3898347"/>
              <a:gd name="connsiteY82" fmla="*/ 4217115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1044 w 3898347"/>
              <a:gd name="connsiteY109" fmla="*/ 4180627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91968 w 3898347"/>
              <a:gd name="connsiteY114" fmla="*/ 4187073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48640 w 3898347"/>
              <a:gd name="connsiteY82" fmla="*/ 4217115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1044 w 3898347"/>
              <a:gd name="connsiteY109" fmla="*/ 4180627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48640 w 3898347"/>
              <a:gd name="connsiteY82" fmla="*/ 4217115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8105 w 3898347"/>
              <a:gd name="connsiteY109" fmla="*/ 4191218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48640 w 3898347"/>
              <a:gd name="connsiteY82" fmla="*/ 4217115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48640 w 3898347"/>
              <a:gd name="connsiteY82" fmla="*/ 4217115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25174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05326 w 3898347"/>
              <a:gd name="connsiteY89" fmla="*/ 4248391 h 4260845"/>
              <a:gd name="connsiteX90" fmla="*/ 1325174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44118 w 3898347"/>
              <a:gd name="connsiteY88" fmla="*/ 4246285 h 4260845"/>
              <a:gd name="connsiteX89" fmla="*/ 1405326 w 3898347"/>
              <a:gd name="connsiteY89" fmla="*/ 4248391 h 4260845"/>
              <a:gd name="connsiteX90" fmla="*/ 1325174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44675 w 3898347"/>
              <a:gd name="connsiteY78" fmla="*/ 4121515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44118 w 3898347"/>
              <a:gd name="connsiteY88" fmla="*/ 4246285 h 4260845"/>
              <a:gd name="connsiteX89" fmla="*/ 1405326 w 3898347"/>
              <a:gd name="connsiteY89" fmla="*/ 4248391 h 4260845"/>
              <a:gd name="connsiteX90" fmla="*/ 1325174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44675 w 3898347"/>
              <a:gd name="connsiteY78" fmla="*/ 4121515 h 4260845"/>
              <a:gd name="connsiteX79" fmla="*/ 1739945 w 3898347"/>
              <a:gd name="connsiteY79" fmla="*/ 4171795 h 4260845"/>
              <a:gd name="connsiteX80" fmla="*/ 1662065 w 3898347"/>
              <a:gd name="connsiteY80" fmla="*/ 4184630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44118 w 3898347"/>
              <a:gd name="connsiteY88" fmla="*/ 4246285 h 4260845"/>
              <a:gd name="connsiteX89" fmla="*/ 1405326 w 3898347"/>
              <a:gd name="connsiteY89" fmla="*/ 4248391 h 4260845"/>
              <a:gd name="connsiteX90" fmla="*/ 1325174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44675 w 3898347"/>
              <a:gd name="connsiteY78" fmla="*/ 4121515 h 4260845"/>
              <a:gd name="connsiteX79" fmla="*/ 1739945 w 3898347"/>
              <a:gd name="connsiteY79" fmla="*/ 4171795 h 4260845"/>
              <a:gd name="connsiteX80" fmla="*/ 1662065 w 3898347"/>
              <a:gd name="connsiteY80" fmla="*/ 4184630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44118 w 3898347"/>
              <a:gd name="connsiteY88" fmla="*/ 4246285 h 4260845"/>
              <a:gd name="connsiteX89" fmla="*/ 1405326 w 3898347"/>
              <a:gd name="connsiteY89" fmla="*/ 4248391 h 4260845"/>
              <a:gd name="connsiteX90" fmla="*/ 1344909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44675 w 3898347"/>
              <a:gd name="connsiteY78" fmla="*/ 4121515 h 4260845"/>
              <a:gd name="connsiteX79" fmla="*/ 1739945 w 3898347"/>
              <a:gd name="connsiteY79" fmla="*/ 4171795 h 4260845"/>
              <a:gd name="connsiteX80" fmla="*/ 1662065 w 3898347"/>
              <a:gd name="connsiteY80" fmla="*/ 4184630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44118 w 3898347"/>
              <a:gd name="connsiteY88" fmla="*/ 4246285 h 4260845"/>
              <a:gd name="connsiteX89" fmla="*/ 1405326 w 3898347"/>
              <a:gd name="connsiteY89" fmla="*/ 4248391 h 4260845"/>
              <a:gd name="connsiteX90" fmla="*/ 1344909 w 3898347"/>
              <a:gd name="connsiteY90" fmla="*/ 4237004 h 4260845"/>
              <a:gd name="connsiteX91" fmla="*/ 1298748 w 3898347"/>
              <a:gd name="connsiteY91" fmla="*/ 4241669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44675 w 3898347"/>
              <a:gd name="connsiteY78" fmla="*/ 4121515 h 4260845"/>
              <a:gd name="connsiteX79" fmla="*/ 1739945 w 3898347"/>
              <a:gd name="connsiteY79" fmla="*/ 4171795 h 4260845"/>
              <a:gd name="connsiteX80" fmla="*/ 1662065 w 3898347"/>
              <a:gd name="connsiteY80" fmla="*/ 4184630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44118 w 3898347"/>
              <a:gd name="connsiteY88" fmla="*/ 4246285 h 4260845"/>
              <a:gd name="connsiteX89" fmla="*/ 1405326 w 3898347"/>
              <a:gd name="connsiteY89" fmla="*/ 4248391 h 4260845"/>
              <a:gd name="connsiteX90" fmla="*/ 1344909 w 3898347"/>
              <a:gd name="connsiteY90" fmla="*/ 4237004 h 4260845"/>
              <a:gd name="connsiteX91" fmla="*/ 1298748 w 3898347"/>
              <a:gd name="connsiteY91" fmla="*/ 4241669 h 4260845"/>
              <a:gd name="connsiteX92" fmla="*/ 1251302 w 3898347"/>
              <a:gd name="connsiteY92" fmla="*/ 4232513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92314 w 3898347"/>
              <a:gd name="connsiteY2" fmla="*/ 3832951 h 4256103"/>
              <a:gd name="connsiteX3" fmla="*/ 3851953 w 3898347"/>
              <a:gd name="connsiteY3" fmla="*/ 3802983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803816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4213 h 4256103"/>
              <a:gd name="connsiteX85" fmla="*/ 1488914 w 3898347"/>
              <a:gd name="connsiteY85" fmla="*/ 4241772 h 4256103"/>
              <a:gd name="connsiteX86" fmla="*/ 1488999 w 3898347"/>
              <a:gd name="connsiteY86" fmla="*/ 4251186 h 4256103"/>
              <a:gd name="connsiteX87" fmla="*/ 1475364 w 3898347"/>
              <a:gd name="connsiteY87" fmla="*/ 4248364 h 4256103"/>
              <a:gd name="connsiteX88" fmla="*/ 1444118 w 3898347"/>
              <a:gd name="connsiteY88" fmla="*/ 4246285 h 4256103"/>
              <a:gd name="connsiteX89" fmla="*/ 1405326 w 3898347"/>
              <a:gd name="connsiteY89" fmla="*/ 4248391 h 4256103"/>
              <a:gd name="connsiteX90" fmla="*/ 1344909 w 3898347"/>
              <a:gd name="connsiteY90" fmla="*/ 4237004 h 4256103"/>
              <a:gd name="connsiteX91" fmla="*/ 1298748 w 3898347"/>
              <a:gd name="connsiteY91" fmla="*/ 4241669 h 4256103"/>
              <a:gd name="connsiteX92" fmla="*/ 1251302 w 3898347"/>
              <a:gd name="connsiteY92" fmla="*/ 4232513 h 4256103"/>
              <a:gd name="connsiteX93" fmla="*/ 1216643 w 3898347"/>
              <a:gd name="connsiteY93" fmla="*/ 4229828 h 4256103"/>
              <a:gd name="connsiteX94" fmla="*/ 1214101 w 3898347"/>
              <a:gd name="connsiteY94" fmla="*/ 4231991 h 4256103"/>
              <a:gd name="connsiteX95" fmla="*/ 1203193 w 3898347"/>
              <a:gd name="connsiteY95" fmla="*/ 4232867 h 4256103"/>
              <a:gd name="connsiteX96" fmla="*/ 1201049 w 3898347"/>
              <a:gd name="connsiteY96" fmla="*/ 4242842 h 4256103"/>
              <a:gd name="connsiteX97" fmla="*/ 1185298 w 3898347"/>
              <a:gd name="connsiteY97" fmla="*/ 4251133 h 4256103"/>
              <a:gd name="connsiteX98" fmla="*/ 1164955 w 3898347"/>
              <a:gd name="connsiteY98" fmla="*/ 4250027 h 4256103"/>
              <a:gd name="connsiteX99" fmla="*/ 1067357 w 3898347"/>
              <a:gd name="connsiteY99" fmla="*/ 4233908 h 4256103"/>
              <a:gd name="connsiteX100" fmla="*/ 1009492 w 3898347"/>
              <a:gd name="connsiteY100" fmla="*/ 4230455 h 4256103"/>
              <a:gd name="connsiteX101" fmla="*/ 988345 w 3898347"/>
              <a:gd name="connsiteY101" fmla="*/ 4238880 h 4256103"/>
              <a:gd name="connsiteX102" fmla="*/ 958251 w 3898347"/>
              <a:gd name="connsiteY102" fmla="*/ 4244100 h 4256103"/>
              <a:gd name="connsiteX103" fmla="*/ 899207 w 3898347"/>
              <a:gd name="connsiteY103" fmla="*/ 4247688 h 4256103"/>
              <a:gd name="connsiteX104" fmla="*/ 837706 w 3898347"/>
              <a:gd name="connsiteY104" fmla="*/ 4245528 h 4256103"/>
              <a:gd name="connsiteX105" fmla="*/ 778474 w 3898347"/>
              <a:gd name="connsiteY105" fmla="*/ 4235526 h 4256103"/>
              <a:gd name="connsiteX106" fmla="*/ 774418 w 3898347"/>
              <a:gd name="connsiteY106" fmla="*/ 4242583 h 4256103"/>
              <a:gd name="connsiteX107" fmla="*/ 737705 w 3898347"/>
              <a:gd name="connsiteY107" fmla="*/ 4238891 h 4256103"/>
              <a:gd name="connsiteX108" fmla="*/ 641839 w 3898347"/>
              <a:gd name="connsiteY108" fmla="*/ 4211160 h 4256103"/>
              <a:gd name="connsiteX109" fmla="*/ 558105 w 3898347"/>
              <a:gd name="connsiteY109" fmla="*/ 4191218 h 4256103"/>
              <a:gd name="connsiteX110" fmla="*/ 515682 w 3898347"/>
              <a:gd name="connsiteY110" fmla="*/ 4193696 h 4256103"/>
              <a:gd name="connsiteX111" fmla="*/ 467082 w 3898347"/>
              <a:gd name="connsiteY111" fmla="*/ 4185616 h 4256103"/>
              <a:gd name="connsiteX112" fmla="*/ 437646 w 3898347"/>
              <a:gd name="connsiteY112" fmla="*/ 4212658 h 4256103"/>
              <a:gd name="connsiteX113" fmla="*/ 402271 w 3898347"/>
              <a:gd name="connsiteY113" fmla="*/ 4212774 h 4256103"/>
              <a:gd name="connsiteX114" fmla="*/ 384907 w 3898347"/>
              <a:gd name="connsiteY114" fmla="*/ 4201195 h 4256103"/>
              <a:gd name="connsiteX115" fmla="*/ 337154 w 3898347"/>
              <a:gd name="connsiteY115" fmla="*/ 4206136 h 4256103"/>
              <a:gd name="connsiteX116" fmla="*/ 298662 w 3898347"/>
              <a:gd name="connsiteY116" fmla="*/ 4211227 h 4256103"/>
              <a:gd name="connsiteX117" fmla="*/ 265740 w 3898347"/>
              <a:gd name="connsiteY117" fmla="*/ 4213623 h 4256103"/>
              <a:gd name="connsiteX118" fmla="*/ 176403 w 3898347"/>
              <a:gd name="connsiteY118" fmla="*/ 4227393 h 4256103"/>
              <a:gd name="connsiteX119" fmla="*/ 82528 w 3898347"/>
              <a:gd name="connsiteY119" fmla="*/ 4243774 h 4256103"/>
              <a:gd name="connsiteX120" fmla="*/ 19464 w 3898347"/>
              <a:gd name="connsiteY120" fmla="*/ 4256103 h 4256103"/>
              <a:gd name="connsiteX121" fmla="*/ 0 w 3898347"/>
              <a:gd name="connsiteY121" fmla="*/ 4221939 h 4256103"/>
              <a:gd name="connsiteX122" fmla="*/ 0 w 3898347"/>
              <a:gd name="connsiteY122" fmla="*/ 15850 h 4256103"/>
              <a:gd name="connsiteX123" fmla="*/ 3898347 w 3898347"/>
              <a:gd name="connsiteY123" fmla="*/ 0 h 4256103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92314 w 3898347"/>
              <a:gd name="connsiteY2" fmla="*/ 3832951 h 4256103"/>
              <a:gd name="connsiteX3" fmla="*/ 3851953 w 3898347"/>
              <a:gd name="connsiteY3" fmla="*/ 3802983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803816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4213 h 4256103"/>
              <a:gd name="connsiteX85" fmla="*/ 1488914 w 3898347"/>
              <a:gd name="connsiteY85" fmla="*/ 4241772 h 4256103"/>
              <a:gd name="connsiteX86" fmla="*/ 1475364 w 3898347"/>
              <a:gd name="connsiteY86" fmla="*/ 4248364 h 4256103"/>
              <a:gd name="connsiteX87" fmla="*/ 1444118 w 3898347"/>
              <a:gd name="connsiteY87" fmla="*/ 4246285 h 4256103"/>
              <a:gd name="connsiteX88" fmla="*/ 1405326 w 3898347"/>
              <a:gd name="connsiteY88" fmla="*/ 4248391 h 4256103"/>
              <a:gd name="connsiteX89" fmla="*/ 1344909 w 3898347"/>
              <a:gd name="connsiteY89" fmla="*/ 4237004 h 4256103"/>
              <a:gd name="connsiteX90" fmla="*/ 1298748 w 3898347"/>
              <a:gd name="connsiteY90" fmla="*/ 4241669 h 4256103"/>
              <a:gd name="connsiteX91" fmla="*/ 1251302 w 3898347"/>
              <a:gd name="connsiteY91" fmla="*/ 4232513 h 4256103"/>
              <a:gd name="connsiteX92" fmla="*/ 1216643 w 3898347"/>
              <a:gd name="connsiteY92" fmla="*/ 4229828 h 4256103"/>
              <a:gd name="connsiteX93" fmla="*/ 1214101 w 3898347"/>
              <a:gd name="connsiteY93" fmla="*/ 4231991 h 4256103"/>
              <a:gd name="connsiteX94" fmla="*/ 1203193 w 3898347"/>
              <a:gd name="connsiteY94" fmla="*/ 4232867 h 4256103"/>
              <a:gd name="connsiteX95" fmla="*/ 1201049 w 3898347"/>
              <a:gd name="connsiteY95" fmla="*/ 4242842 h 4256103"/>
              <a:gd name="connsiteX96" fmla="*/ 1185298 w 3898347"/>
              <a:gd name="connsiteY96" fmla="*/ 4251133 h 4256103"/>
              <a:gd name="connsiteX97" fmla="*/ 1164955 w 3898347"/>
              <a:gd name="connsiteY97" fmla="*/ 4250027 h 4256103"/>
              <a:gd name="connsiteX98" fmla="*/ 1067357 w 3898347"/>
              <a:gd name="connsiteY98" fmla="*/ 4233908 h 4256103"/>
              <a:gd name="connsiteX99" fmla="*/ 1009492 w 3898347"/>
              <a:gd name="connsiteY99" fmla="*/ 4230455 h 4256103"/>
              <a:gd name="connsiteX100" fmla="*/ 988345 w 3898347"/>
              <a:gd name="connsiteY100" fmla="*/ 4238880 h 4256103"/>
              <a:gd name="connsiteX101" fmla="*/ 958251 w 3898347"/>
              <a:gd name="connsiteY101" fmla="*/ 4244100 h 4256103"/>
              <a:gd name="connsiteX102" fmla="*/ 899207 w 3898347"/>
              <a:gd name="connsiteY102" fmla="*/ 4247688 h 4256103"/>
              <a:gd name="connsiteX103" fmla="*/ 837706 w 3898347"/>
              <a:gd name="connsiteY103" fmla="*/ 4245528 h 4256103"/>
              <a:gd name="connsiteX104" fmla="*/ 778474 w 3898347"/>
              <a:gd name="connsiteY104" fmla="*/ 4235526 h 4256103"/>
              <a:gd name="connsiteX105" fmla="*/ 774418 w 3898347"/>
              <a:gd name="connsiteY105" fmla="*/ 4242583 h 4256103"/>
              <a:gd name="connsiteX106" fmla="*/ 737705 w 3898347"/>
              <a:gd name="connsiteY106" fmla="*/ 4238891 h 4256103"/>
              <a:gd name="connsiteX107" fmla="*/ 641839 w 3898347"/>
              <a:gd name="connsiteY107" fmla="*/ 4211160 h 4256103"/>
              <a:gd name="connsiteX108" fmla="*/ 558105 w 3898347"/>
              <a:gd name="connsiteY108" fmla="*/ 4191218 h 4256103"/>
              <a:gd name="connsiteX109" fmla="*/ 515682 w 3898347"/>
              <a:gd name="connsiteY109" fmla="*/ 4193696 h 4256103"/>
              <a:gd name="connsiteX110" fmla="*/ 467082 w 3898347"/>
              <a:gd name="connsiteY110" fmla="*/ 4185616 h 4256103"/>
              <a:gd name="connsiteX111" fmla="*/ 437646 w 3898347"/>
              <a:gd name="connsiteY111" fmla="*/ 4212658 h 4256103"/>
              <a:gd name="connsiteX112" fmla="*/ 402271 w 3898347"/>
              <a:gd name="connsiteY112" fmla="*/ 4212774 h 4256103"/>
              <a:gd name="connsiteX113" fmla="*/ 384907 w 3898347"/>
              <a:gd name="connsiteY113" fmla="*/ 4201195 h 4256103"/>
              <a:gd name="connsiteX114" fmla="*/ 337154 w 3898347"/>
              <a:gd name="connsiteY114" fmla="*/ 4206136 h 4256103"/>
              <a:gd name="connsiteX115" fmla="*/ 298662 w 3898347"/>
              <a:gd name="connsiteY115" fmla="*/ 4211227 h 4256103"/>
              <a:gd name="connsiteX116" fmla="*/ 265740 w 3898347"/>
              <a:gd name="connsiteY116" fmla="*/ 4213623 h 4256103"/>
              <a:gd name="connsiteX117" fmla="*/ 176403 w 3898347"/>
              <a:gd name="connsiteY117" fmla="*/ 4227393 h 4256103"/>
              <a:gd name="connsiteX118" fmla="*/ 82528 w 3898347"/>
              <a:gd name="connsiteY118" fmla="*/ 4243774 h 4256103"/>
              <a:gd name="connsiteX119" fmla="*/ 19464 w 3898347"/>
              <a:gd name="connsiteY119" fmla="*/ 4256103 h 4256103"/>
              <a:gd name="connsiteX120" fmla="*/ 0 w 3898347"/>
              <a:gd name="connsiteY120" fmla="*/ 4221939 h 4256103"/>
              <a:gd name="connsiteX121" fmla="*/ 0 w 3898347"/>
              <a:gd name="connsiteY121" fmla="*/ 15850 h 4256103"/>
              <a:gd name="connsiteX122" fmla="*/ 3898347 w 3898347"/>
              <a:gd name="connsiteY122" fmla="*/ 0 h 4256103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92314 w 3898347"/>
              <a:gd name="connsiteY2" fmla="*/ 3832951 h 4256103"/>
              <a:gd name="connsiteX3" fmla="*/ 3851953 w 3898347"/>
              <a:gd name="connsiteY3" fmla="*/ 3802983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803816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4213 h 4256103"/>
              <a:gd name="connsiteX85" fmla="*/ 1488914 w 3898347"/>
              <a:gd name="connsiteY85" fmla="*/ 4241772 h 4256103"/>
              <a:gd name="connsiteX86" fmla="*/ 1465497 w 3898347"/>
              <a:gd name="connsiteY86" fmla="*/ 4245075 h 4256103"/>
              <a:gd name="connsiteX87" fmla="*/ 1444118 w 3898347"/>
              <a:gd name="connsiteY87" fmla="*/ 4246285 h 4256103"/>
              <a:gd name="connsiteX88" fmla="*/ 1405326 w 3898347"/>
              <a:gd name="connsiteY88" fmla="*/ 4248391 h 4256103"/>
              <a:gd name="connsiteX89" fmla="*/ 1344909 w 3898347"/>
              <a:gd name="connsiteY89" fmla="*/ 4237004 h 4256103"/>
              <a:gd name="connsiteX90" fmla="*/ 1298748 w 3898347"/>
              <a:gd name="connsiteY90" fmla="*/ 4241669 h 4256103"/>
              <a:gd name="connsiteX91" fmla="*/ 1251302 w 3898347"/>
              <a:gd name="connsiteY91" fmla="*/ 4232513 h 4256103"/>
              <a:gd name="connsiteX92" fmla="*/ 1216643 w 3898347"/>
              <a:gd name="connsiteY92" fmla="*/ 4229828 h 4256103"/>
              <a:gd name="connsiteX93" fmla="*/ 1214101 w 3898347"/>
              <a:gd name="connsiteY93" fmla="*/ 4231991 h 4256103"/>
              <a:gd name="connsiteX94" fmla="*/ 1203193 w 3898347"/>
              <a:gd name="connsiteY94" fmla="*/ 4232867 h 4256103"/>
              <a:gd name="connsiteX95" fmla="*/ 1201049 w 3898347"/>
              <a:gd name="connsiteY95" fmla="*/ 4242842 h 4256103"/>
              <a:gd name="connsiteX96" fmla="*/ 1185298 w 3898347"/>
              <a:gd name="connsiteY96" fmla="*/ 4251133 h 4256103"/>
              <a:gd name="connsiteX97" fmla="*/ 1164955 w 3898347"/>
              <a:gd name="connsiteY97" fmla="*/ 4250027 h 4256103"/>
              <a:gd name="connsiteX98" fmla="*/ 1067357 w 3898347"/>
              <a:gd name="connsiteY98" fmla="*/ 4233908 h 4256103"/>
              <a:gd name="connsiteX99" fmla="*/ 1009492 w 3898347"/>
              <a:gd name="connsiteY99" fmla="*/ 4230455 h 4256103"/>
              <a:gd name="connsiteX100" fmla="*/ 988345 w 3898347"/>
              <a:gd name="connsiteY100" fmla="*/ 4238880 h 4256103"/>
              <a:gd name="connsiteX101" fmla="*/ 958251 w 3898347"/>
              <a:gd name="connsiteY101" fmla="*/ 4244100 h 4256103"/>
              <a:gd name="connsiteX102" fmla="*/ 899207 w 3898347"/>
              <a:gd name="connsiteY102" fmla="*/ 4247688 h 4256103"/>
              <a:gd name="connsiteX103" fmla="*/ 837706 w 3898347"/>
              <a:gd name="connsiteY103" fmla="*/ 4245528 h 4256103"/>
              <a:gd name="connsiteX104" fmla="*/ 778474 w 3898347"/>
              <a:gd name="connsiteY104" fmla="*/ 4235526 h 4256103"/>
              <a:gd name="connsiteX105" fmla="*/ 774418 w 3898347"/>
              <a:gd name="connsiteY105" fmla="*/ 4242583 h 4256103"/>
              <a:gd name="connsiteX106" fmla="*/ 737705 w 3898347"/>
              <a:gd name="connsiteY106" fmla="*/ 4238891 h 4256103"/>
              <a:gd name="connsiteX107" fmla="*/ 641839 w 3898347"/>
              <a:gd name="connsiteY107" fmla="*/ 4211160 h 4256103"/>
              <a:gd name="connsiteX108" fmla="*/ 558105 w 3898347"/>
              <a:gd name="connsiteY108" fmla="*/ 4191218 h 4256103"/>
              <a:gd name="connsiteX109" fmla="*/ 515682 w 3898347"/>
              <a:gd name="connsiteY109" fmla="*/ 4193696 h 4256103"/>
              <a:gd name="connsiteX110" fmla="*/ 467082 w 3898347"/>
              <a:gd name="connsiteY110" fmla="*/ 4185616 h 4256103"/>
              <a:gd name="connsiteX111" fmla="*/ 437646 w 3898347"/>
              <a:gd name="connsiteY111" fmla="*/ 4212658 h 4256103"/>
              <a:gd name="connsiteX112" fmla="*/ 402271 w 3898347"/>
              <a:gd name="connsiteY112" fmla="*/ 4212774 h 4256103"/>
              <a:gd name="connsiteX113" fmla="*/ 384907 w 3898347"/>
              <a:gd name="connsiteY113" fmla="*/ 4201195 h 4256103"/>
              <a:gd name="connsiteX114" fmla="*/ 337154 w 3898347"/>
              <a:gd name="connsiteY114" fmla="*/ 4206136 h 4256103"/>
              <a:gd name="connsiteX115" fmla="*/ 298662 w 3898347"/>
              <a:gd name="connsiteY115" fmla="*/ 4211227 h 4256103"/>
              <a:gd name="connsiteX116" fmla="*/ 265740 w 3898347"/>
              <a:gd name="connsiteY116" fmla="*/ 4213623 h 4256103"/>
              <a:gd name="connsiteX117" fmla="*/ 176403 w 3898347"/>
              <a:gd name="connsiteY117" fmla="*/ 4227393 h 4256103"/>
              <a:gd name="connsiteX118" fmla="*/ 82528 w 3898347"/>
              <a:gd name="connsiteY118" fmla="*/ 4243774 h 4256103"/>
              <a:gd name="connsiteX119" fmla="*/ 19464 w 3898347"/>
              <a:gd name="connsiteY119" fmla="*/ 4256103 h 4256103"/>
              <a:gd name="connsiteX120" fmla="*/ 0 w 3898347"/>
              <a:gd name="connsiteY120" fmla="*/ 4221939 h 4256103"/>
              <a:gd name="connsiteX121" fmla="*/ 0 w 3898347"/>
              <a:gd name="connsiteY121" fmla="*/ 15850 h 4256103"/>
              <a:gd name="connsiteX122" fmla="*/ 3898347 w 3898347"/>
              <a:gd name="connsiteY122" fmla="*/ 0 h 4256103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92314 w 3898347"/>
              <a:gd name="connsiteY2" fmla="*/ 3832951 h 4256103"/>
              <a:gd name="connsiteX3" fmla="*/ 3851953 w 3898347"/>
              <a:gd name="connsiteY3" fmla="*/ 3802983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803816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0924 h 4256103"/>
              <a:gd name="connsiteX85" fmla="*/ 1488914 w 3898347"/>
              <a:gd name="connsiteY85" fmla="*/ 4241772 h 4256103"/>
              <a:gd name="connsiteX86" fmla="*/ 1465497 w 3898347"/>
              <a:gd name="connsiteY86" fmla="*/ 4245075 h 4256103"/>
              <a:gd name="connsiteX87" fmla="*/ 1444118 w 3898347"/>
              <a:gd name="connsiteY87" fmla="*/ 4246285 h 4256103"/>
              <a:gd name="connsiteX88" fmla="*/ 1405326 w 3898347"/>
              <a:gd name="connsiteY88" fmla="*/ 4248391 h 4256103"/>
              <a:gd name="connsiteX89" fmla="*/ 1344909 w 3898347"/>
              <a:gd name="connsiteY89" fmla="*/ 4237004 h 4256103"/>
              <a:gd name="connsiteX90" fmla="*/ 1298748 w 3898347"/>
              <a:gd name="connsiteY90" fmla="*/ 4241669 h 4256103"/>
              <a:gd name="connsiteX91" fmla="*/ 1251302 w 3898347"/>
              <a:gd name="connsiteY91" fmla="*/ 4232513 h 4256103"/>
              <a:gd name="connsiteX92" fmla="*/ 1216643 w 3898347"/>
              <a:gd name="connsiteY92" fmla="*/ 4229828 h 4256103"/>
              <a:gd name="connsiteX93" fmla="*/ 1214101 w 3898347"/>
              <a:gd name="connsiteY93" fmla="*/ 4231991 h 4256103"/>
              <a:gd name="connsiteX94" fmla="*/ 1203193 w 3898347"/>
              <a:gd name="connsiteY94" fmla="*/ 4232867 h 4256103"/>
              <a:gd name="connsiteX95" fmla="*/ 1201049 w 3898347"/>
              <a:gd name="connsiteY95" fmla="*/ 4242842 h 4256103"/>
              <a:gd name="connsiteX96" fmla="*/ 1185298 w 3898347"/>
              <a:gd name="connsiteY96" fmla="*/ 4251133 h 4256103"/>
              <a:gd name="connsiteX97" fmla="*/ 1164955 w 3898347"/>
              <a:gd name="connsiteY97" fmla="*/ 4250027 h 4256103"/>
              <a:gd name="connsiteX98" fmla="*/ 1067357 w 3898347"/>
              <a:gd name="connsiteY98" fmla="*/ 4233908 h 4256103"/>
              <a:gd name="connsiteX99" fmla="*/ 1009492 w 3898347"/>
              <a:gd name="connsiteY99" fmla="*/ 4230455 h 4256103"/>
              <a:gd name="connsiteX100" fmla="*/ 988345 w 3898347"/>
              <a:gd name="connsiteY100" fmla="*/ 4238880 h 4256103"/>
              <a:gd name="connsiteX101" fmla="*/ 958251 w 3898347"/>
              <a:gd name="connsiteY101" fmla="*/ 4244100 h 4256103"/>
              <a:gd name="connsiteX102" fmla="*/ 899207 w 3898347"/>
              <a:gd name="connsiteY102" fmla="*/ 4247688 h 4256103"/>
              <a:gd name="connsiteX103" fmla="*/ 837706 w 3898347"/>
              <a:gd name="connsiteY103" fmla="*/ 4245528 h 4256103"/>
              <a:gd name="connsiteX104" fmla="*/ 778474 w 3898347"/>
              <a:gd name="connsiteY104" fmla="*/ 4235526 h 4256103"/>
              <a:gd name="connsiteX105" fmla="*/ 774418 w 3898347"/>
              <a:gd name="connsiteY105" fmla="*/ 4242583 h 4256103"/>
              <a:gd name="connsiteX106" fmla="*/ 737705 w 3898347"/>
              <a:gd name="connsiteY106" fmla="*/ 4238891 h 4256103"/>
              <a:gd name="connsiteX107" fmla="*/ 641839 w 3898347"/>
              <a:gd name="connsiteY107" fmla="*/ 4211160 h 4256103"/>
              <a:gd name="connsiteX108" fmla="*/ 558105 w 3898347"/>
              <a:gd name="connsiteY108" fmla="*/ 4191218 h 4256103"/>
              <a:gd name="connsiteX109" fmla="*/ 515682 w 3898347"/>
              <a:gd name="connsiteY109" fmla="*/ 4193696 h 4256103"/>
              <a:gd name="connsiteX110" fmla="*/ 467082 w 3898347"/>
              <a:gd name="connsiteY110" fmla="*/ 4185616 h 4256103"/>
              <a:gd name="connsiteX111" fmla="*/ 437646 w 3898347"/>
              <a:gd name="connsiteY111" fmla="*/ 4212658 h 4256103"/>
              <a:gd name="connsiteX112" fmla="*/ 402271 w 3898347"/>
              <a:gd name="connsiteY112" fmla="*/ 4212774 h 4256103"/>
              <a:gd name="connsiteX113" fmla="*/ 384907 w 3898347"/>
              <a:gd name="connsiteY113" fmla="*/ 4201195 h 4256103"/>
              <a:gd name="connsiteX114" fmla="*/ 337154 w 3898347"/>
              <a:gd name="connsiteY114" fmla="*/ 4206136 h 4256103"/>
              <a:gd name="connsiteX115" fmla="*/ 298662 w 3898347"/>
              <a:gd name="connsiteY115" fmla="*/ 4211227 h 4256103"/>
              <a:gd name="connsiteX116" fmla="*/ 265740 w 3898347"/>
              <a:gd name="connsiteY116" fmla="*/ 4213623 h 4256103"/>
              <a:gd name="connsiteX117" fmla="*/ 176403 w 3898347"/>
              <a:gd name="connsiteY117" fmla="*/ 4227393 h 4256103"/>
              <a:gd name="connsiteX118" fmla="*/ 82528 w 3898347"/>
              <a:gd name="connsiteY118" fmla="*/ 4243774 h 4256103"/>
              <a:gd name="connsiteX119" fmla="*/ 19464 w 3898347"/>
              <a:gd name="connsiteY119" fmla="*/ 4256103 h 4256103"/>
              <a:gd name="connsiteX120" fmla="*/ 0 w 3898347"/>
              <a:gd name="connsiteY120" fmla="*/ 4221939 h 4256103"/>
              <a:gd name="connsiteX121" fmla="*/ 0 w 3898347"/>
              <a:gd name="connsiteY121" fmla="*/ 15850 h 4256103"/>
              <a:gd name="connsiteX122" fmla="*/ 3898347 w 3898347"/>
              <a:gd name="connsiteY122" fmla="*/ 0 h 4256103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92314 w 3898347"/>
              <a:gd name="connsiteY2" fmla="*/ 3832951 h 4256103"/>
              <a:gd name="connsiteX3" fmla="*/ 3851953 w 3898347"/>
              <a:gd name="connsiteY3" fmla="*/ 3802983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803816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0924 h 4256103"/>
              <a:gd name="connsiteX85" fmla="*/ 1488914 w 3898347"/>
              <a:gd name="connsiteY85" fmla="*/ 4241772 h 4256103"/>
              <a:gd name="connsiteX86" fmla="*/ 1465497 w 3898347"/>
              <a:gd name="connsiteY86" fmla="*/ 4245075 h 4256103"/>
              <a:gd name="connsiteX87" fmla="*/ 1444118 w 3898347"/>
              <a:gd name="connsiteY87" fmla="*/ 4246285 h 4256103"/>
              <a:gd name="connsiteX88" fmla="*/ 1405326 w 3898347"/>
              <a:gd name="connsiteY88" fmla="*/ 4248391 h 4256103"/>
              <a:gd name="connsiteX89" fmla="*/ 1344909 w 3898347"/>
              <a:gd name="connsiteY89" fmla="*/ 4237004 h 4256103"/>
              <a:gd name="connsiteX90" fmla="*/ 1298748 w 3898347"/>
              <a:gd name="connsiteY90" fmla="*/ 4241669 h 4256103"/>
              <a:gd name="connsiteX91" fmla="*/ 1251302 w 3898347"/>
              <a:gd name="connsiteY91" fmla="*/ 4232513 h 4256103"/>
              <a:gd name="connsiteX92" fmla="*/ 1216643 w 3898347"/>
              <a:gd name="connsiteY92" fmla="*/ 4229828 h 4256103"/>
              <a:gd name="connsiteX93" fmla="*/ 1214101 w 3898347"/>
              <a:gd name="connsiteY93" fmla="*/ 4231991 h 4256103"/>
              <a:gd name="connsiteX94" fmla="*/ 1203193 w 3898347"/>
              <a:gd name="connsiteY94" fmla="*/ 4232867 h 4256103"/>
              <a:gd name="connsiteX95" fmla="*/ 1201049 w 3898347"/>
              <a:gd name="connsiteY95" fmla="*/ 4242842 h 4256103"/>
              <a:gd name="connsiteX96" fmla="*/ 1185298 w 3898347"/>
              <a:gd name="connsiteY96" fmla="*/ 4251133 h 4256103"/>
              <a:gd name="connsiteX97" fmla="*/ 1164955 w 3898347"/>
              <a:gd name="connsiteY97" fmla="*/ 4250027 h 4256103"/>
              <a:gd name="connsiteX98" fmla="*/ 1067357 w 3898347"/>
              <a:gd name="connsiteY98" fmla="*/ 4233908 h 4256103"/>
              <a:gd name="connsiteX99" fmla="*/ 1009492 w 3898347"/>
              <a:gd name="connsiteY99" fmla="*/ 4230455 h 4256103"/>
              <a:gd name="connsiteX100" fmla="*/ 988345 w 3898347"/>
              <a:gd name="connsiteY100" fmla="*/ 4238880 h 4256103"/>
              <a:gd name="connsiteX101" fmla="*/ 958251 w 3898347"/>
              <a:gd name="connsiteY101" fmla="*/ 4244100 h 4256103"/>
              <a:gd name="connsiteX102" fmla="*/ 899207 w 3898347"/>
              <a:gd name="connsiteY102" fmla="*/ 4247688 h 4256103"/>
              <a:gd name="connsiteX103" fmla="*/ 837706 w 3898347"/>
              <a:gd name="connsiteY103" fmla="*/ 4245528 h 4256103"/>
              <a:gd name="connsiteX104" fmla="*/ 778474 w 3898347"/>
              <a:gd name="connsiteY104" fmla="*/ 4235526 h 4256103"/>
              <a:gd name="connsiteX105" fmla="*/ 774418 w 3898347"/>
              <a:gd name="connsiteY105" fmla="*/ 4242583 h 4256103"/>
              <a:gd name="connsiteX106" fmla="*/ 737705 w 3898347"/>
              <a:gd name="connsiteY106" fmla="*/ 4238891 h 4256103"/>
              <a:gd name="connsiteX107" fmla="*/ 641839 w 3898347"/>
              <a:gd name="connsiteY107" fmla="*/ 4211160 h 4256103"/>
              <a:gd name="connsiteX108" fmla="*/ 558105 w 3898347"/>
              <a:gd name="connsiteY108" fmla="*/ 4191218 h 4256103"/>
              <a:gd name="connsiteX109" fmla="*/ 515682 w 3898347"/>
              <a:gd name="connsiteY109" fmla="*/ 4193696 h 4256103"/>
              <a:gd name="connsiteX110" fmla="*/ 467082 w 3898347"/>
              <a:gd name="connsiteY110" fmla="*/ 4185616 h 4256103"/>
              <a:gd name="connsiteX111" fmla="*/ 437646 w 3898347"/>
              <a:gd name="connsiteY111" fmla="*/ 4212658 h 4256103"/>
              <a:gd name="connsiteX112" fmla="*/ 402271 w 3898347"/>
              <a:gd name="connsiteY112" fmla="*/ 4212774 h 4256103"/>
              <a:gd name="connsiteX113" fmla="*/ 384907 w 3898347"/>
              <a:gd name="connsiteY113" fmla="*/ 4201195 h 4256103"/>
              <a:gd name="connsiteX114" fmla="*/ 337154 w 3898347"/>
              <a:gd name="connsiteY114" fmla="*/ 4206136 h 4256103"/>
              <a:gd name="connsiteX115" fmla="*/ 298662 w 3898347"/>
              <a:gd name="connsiteY115" fmla="*/ 4211227 h 4256103"/>
              <a:gd name="connsiteX116" fmla="*/ 265740 w 3898347"/>
              <a:gd name="connsiteY116" fmla="*/ 4213623 h 4256103"/>
              <a:gd name="connsiteX117" fmla="*/ 176403 w 3898347"/>
              <a:gd name="connsiteY117" fmla="*/ 4227393 h 4256103"/>
              <a:gd name="connsiteX118" fmla="*/ 82528 w 3898347"/>
              <a:gd name="connsiteY118" fmla="*/ 4243774 h 4256103"/>
              <a:gd name="connsiteX119" fmla="*/ 19464 w 3898347"/>
              <a:gd name="connsiteY119" fmla="*/ 4256103 h 4256103"/>
              <a:gd name="connsiteX120" fmla="*/ 0 w 3898347"/>
              <a:gd name="connsiteY120" fmla="*/ 4221939 h 4256103"/>
              <a:gd name="connsiteX121" fmla="*/ 0 w 3898347"/>
              <a:gd name="connsiteY121" fmla="*/ 15850 h 4256103"/>
              <a:gd name="connsiteX122" fmla="*/ 3898347 w 3898347"/>
              <a:gd name="connsiteY122" fmla="*/ 0 h 4256103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92314 w 3898347"/>
              <a:gd name="connsiteY2" fmla="*/ 3832951 h 4256103"/>
              <a:gd name="connsiteX3" fmla="*/ 3851953 w 3898347"/>
              <a:gd name="connsiteY3" fmla="*/ 3802983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777502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0924 h 4256103"/>
              <a:gd name="connsiteX85" fmla="*/ 1488914 w 3898347"/>
              <a:gd name="connsiteY85" fmla="*/ 4241772 h 4256103"/>
              <a:gd name="connsiteX86" fmla="*/ 1465497 w 3898347"/>
              <a:gd name="connsiteY86" fmla="*/ 4245075 h 4256103"/>
              <a:gd name="connsiteX87" fmla="*/ 1444118 w 3898347"/>
              <a:gd name="connsiteY87" fmla="*/ 4246285 h 4256103"/>
              <a:gd name="connsiteX88" fmla="*/ 1405326 w 3898347"/>
              <a:gd name="connsiteY88" fmla="*/ 4248391 h 4256103"/>
              <a:gd name="connsiteX89" fmla="*/ 1344909 w 3898347"/>
              <a:gd name="connsiteY89" fmla="*/ 4237004 h 4256103"/>
              <a:gd name="connsiteX90" fmla="*/ 1298748 w 3898347"/>
              <a:gd name="connsiteY90" fmla="*/ 4241669 h 4256103"/>
              <a:gd name="connsiteX91" fmla="*/ 1251302 w 3898347"/>
              <a:gd name="connsiteY91" fmla="*/ 4232513 h 4256103"/>
              <a:gd name="connsiteX92" fmla="*/ 1216643 w 3898347"/>
              <a:gd name="connsiteY92" fmla="*/ 4229828 h 4256103"/>
              <a:gd name="connsiteX93" fmla="*/ 1214101 w 3898347"/>
              <a:gd name="connsiteY93" fmla="*/ 4231991 h 4256103"/>
              <a:gd name="connsiteX94" fmla="*/ 1203193 w 3898347"/>
              <a:gd name="connsiteY94" fmla="*/ 4232867 h 4256103"/>
              <a:gd name="connsiteX95" fmla="*/ 1201049 w 3898347"/>
              <a:gd name="connsiteY95" fmla="*/ 4242842 h 4256103"/>
              <a:gd name="connsiteX96" fmla="*/ 1185298 w 3898347"/>
              <a:gd name="connsiteY96" fmla="*/ 4251133 h 4256103"/>
              <a:gd name="connsiteX97" fmla="*/ 1164955 w 3898347"/>
              <a:gd name="connsiteY97" fmla="*/ 4250027 h 4256103"/>
              <a:gd name="connsiteX98" fmla="*/ 1067357 w 3898347"/>
              <a:gd name="connsiteY98" fmla="*/ 4233908 h 4256103"/>
              <a:gd name="connsiteX99" fmla="*/ 1009492 w 3898347"/>
              <a:gd name="connsiteY99" fmla="*/ 4230455 h 4256103"/>
              <a:gd name="connsiteX100" fmla="*/ 988345 w 3898347"/>
              <a:gd name="connsiteY100" fmla="*/ 4238880 h 4256103"/>
              <a:gd name="connsiteX101" fmla="*/ 958251 w 3898347"/>
              <a:gd name="connsiteY101" fmla="*/ 4244100 h 4256103"/>
              <a:gd name="connsiteX102" fmla="*/ 899207 w 3898347"/>
              <a:gd name="connsiteY102" fmla="*/ 4247688 h 4256103"/>
              <a:gd name="connsiteX103" fmla="*/ 837706 w 3898347"/>
              <a:gd name="connsiteY103" fmla="*/ 4245528 h 4256103"/>
              <a:gd name="connsiteX104" fmla="*/ 778474 w 3898347"/>
              <a:gd name="connsiteY104" fmla="*/ 4235526 h 4256103"/>
              <a:gd name="connsiteX105" fmla="*/ 774418 w 3898347"/>
              <a:gd name="connsiteY105" fmla="*/ 4242583 h 4256103"/>
              <a:gd name="connsiteX106" fmla="*/ 737705 w 3898347"/>
              <a:gd name="connsiteY106" fmla="*/ 4238891 h 4256103"/>
              <a:gd name="connsiteX107" fmla="*/ 641839 w 3898347"/>
              <a:gd name="connsiteY107" fmla="*/ 4211160 h 4256103"/>
              <a:gd name="connsiteX108" fmla="*/ 558105 w 3898347"/>
              <a:gd name="connsiteY108" fmla="*/ 4191218 h 4256103"/>
              <a:gd name="connsiteX109" fmla="*/ 515682 w 3898347"/>
              <a:gd name="connsiteY109" fmla="*/ 4193696 h 4256103"/>
              <a:gd name="connsiteX110" fmla="*/ 467082 w 3898347"/>
              <a:gd name="connsiteY110" fmla="*/ 4185616 h 4256103"/>
              <a:gd name="connsiteX111" fmla="*/ 437646 w 3898347"/>
              <a:gd name="connsiteY111" fmla="*/ 4212658 h 4256103"/>
              <a:gd name="connsiteX112" fmla="*/ 402271 w 3898347"/>
              <a:gd name="connsiteY112" fmla="*/ 4212774 h 4256103"/>
              <a:gd name="connsiteX113" fmla="*/ 384907 w 3898347"/>
              <a:gd name="connsiteY113" fmla="*/ 4201195 h 4256103"/>
              <a:gd name="connsiteX114" fmla="*/ 337154 w 3898347"/>
              <a:gd name="connsiteY114" fmla="*/ 4206136 h 4256103"/>
              <a:gd name="connsiteX115" fmla="*/ 298662 w 3898347"/>
              <a:gd name="connsiteY115" fmla="*/ 4211227 h 4256103"/>
              <a:gd name="connsiteX116" fmla="*/ 265740 w 3898347"/>
              <a:gd name="connsiteY116" fmla="*/ 4213623 h 4256103"/>
              <a:gd name="connsiteX117" fmla="*/ 176403 w 3898347"/>
              <a:gd name="connsiteY117" fmla="*/ 4227393 h 4256103"/>
              <a:gd name="connsiteX118" fmla="*/ 82528 w 3898347"/>
              <a:gd name="connsiteY118" fmla="*/ 4243774 h 4256103"/>
              <a:gd name="connsiteX119" fmla="*/ 19464 w 3898347"/>
              <a:gd name="connsiteY119" fmla="*/ 4256103 h 4256103"/>
              <a:gd name="connsiteX120" fmla="*/ 0 w 3898347"/>
              <a:gd name="connsiteY120" fmla="*/ 4221939 h 4256103"/>
              <a:gd name="connsiteX121" fmla="*/ 0 w 3898347"/>
              <a:gd name="connsiteY121" fmla="*/ 15850 h 4256103"/>
              <a:gd name="connsiteX122" fmla="*/ 3898347 w 3898347"/>
              <a:gd name="connsiteY122" fmla="*/ 0 h 4256103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92314 w 3898347"/>
              <a:gd name="connsiteY2" fmla="*/ 3832951 h 4256103"/>
              <a:gd name="connsiteX3" fmla="*/ 3851953 w 3898347"/>
              <a:gd name="connsiteY3" fmla="*/ 3816140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777502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0924 h 4256103"/>
              <a:gd name="connsiteX85" fmla="*/ 1488914 w 3898347"/>
              <a:gd name="connsiteY85" fmla="*/ 4241772 h 4256103"/>
              <a:gd name="connsiteX86" fmla="*/ 1465497 w 3898347"/>
              <a:gd name="connsiteY86" fmla="*/ 4245075 h 4256103"/>
              <a:gd name="connsiteX87" fmla="*/ 1444118 w 3898347"/>
              <a:gd name="connsiteY87" fmla="*/ 4246285 h 4256103"/>
              <a:gd name="connsiteX88" fmla="*/ 1405326 w 3898347"/>
              <a:gd name="connsiteY88" fmla="*/ 4248391 h 4256103"/>
              <a:gd name="connsiteX89" fmla="*/ 1344909 w 3898347"/>
              <a:gd name="connsiteY89" fmla="*/ 4237004 h 4256103"/>
              <a:gd name="connsiteX90" fmla="*/ 1298748 w 3898347"/>
              <a:gd name="connsiteY90" fmla="*/ 4241669 h 4256103"/>
              <a:gd name="connsiteX91" fmla="*/ 1251302 w 3898347"/>
              <a:gd name="connsiteY91" fmla="*/ 4232513 h 4256103"/>
              <a:gd name="connsiteX92" fmla="*/ 1216643 w 3898347"/>
              <a:gd name="connsiteY92" fmla="*/ 4229828 h 4256103"/>
              <a:gd name="connsiteX93" fmla="*/ 1214101 w 3898347"/>
              <a:gd name="connsiteY93" fmla="*/ 4231991 h 4256103"/>
              <a:gd name="connsiteX94" fmla="*/ 1203193 w 3898347"/>
              <a:gd name="connsiteY94" fmla="*/ 4232867 h 4256103"/>
              <a:gd name="connsiteX95" fmla="*/ 1201049 w 3898347"/>
              <a:gd name="connsiteY95" fmla="*/ 4242842 h 4256103"/>
              <a:gd name="connsiteX96" fmla="*/ 1185298 w 3898347"/>
              <a:gd name="connsiteY96" fmla="*/ 4251133 h 4256103"/>
              <a:gd name="connsiteX97" fmla="*/ 1164955 w 3898347"/>
              <a:gd name="connsiteY97" fmla="*/ 4250027 h 4256103"/>
              <a:gd name="connsiteX98" fmla="*/ 1067357 w 3898347"/>
              <a:gd name="connsiteY98" fmla="*/ 4233908 h 4256103"/>
              <a:gd name="connsiteX99" fmla="*/ 1009492 w 3898347"/>
              <a:gd name="connsiteY99" fmla="*/ 4230455 h 4256103"/>
              <a:gd name="connsiteX100" fmla="*/ 988345 w 3898347"/>
              <a:gd name="connsiteY100" fmla="*/ 4238880 h 4256103"/>
              <a:gd name="connsiteX101" fmla="*/ 958251 w 3898347"/>
              <a:gd name="connsiteY101" fmla="*/ 4244100 h 4256103"/>
              <a:gd name="connsiteX102" fmla="*/ 899207 w 3898347"/>
              <a:gd name="connsiteY102" fmla="*/ 4247688 h 4256103"/>
              <a:gd name="connsiteX103" fmla="*/ 837706 w 3898347"/>
              <a:gd name="connsiteY103" fmla="*/ 4245528 h 4256103"/>
              <a:gd name="connsiteX104" fmla="*/ 778474 w 3898347"/>
              <a:gd name="connsiteY104" fmla="*/ 4235526 h 4256103"/>
              <a:gd name="connsiteX105" fmla="*/ 774418 w 3898347"/>
              <a:gd name="connsiteY105" fmla="*/ 4242583 h 4256103"/>
              <a:gd name="connsiteX106" fmla="*/ 737705 w 3898347"/>
              <a:gd name="connsiteY106" fmla="*/ 4238891 h 4256103"/>
              <a:gd name="connsiteX107" fmla="*/ 641839 w 3898347"/>
              <a:gd name="connsiteY107" fmla="*/ 4211160 h 4256103"/>
              <a:gd name="connsiteX108" fmla="*/ 558105 w 3898347"/>
              <a:gd name="connsiteY108" fmla="*/ 4191218 h 4256103"/>
              <a:gd name="connsiteX109" fmla="*/ 515682 w 3898347"/>
              <a:gd name="connsiteY109" fmla="*/ 4193696 h 4256103"/>
              <a:gd name="connsiteX110" fmla="*/ 467082 w 3898347"/>
              <a:gd name="connsiteY110" fmla="*/ 4185616 h 4256103"/>
              <a:gd name="connsiteX111" fmla="*/ 437646 w 3898347"/>
              <a:gd name="connsiteY111" fmla="*/ 4212658 h 4256103"/>
              <a:gd name="connsiteX112" fmla="*/ 402271 w 3898347"/>
              <a:gd name="connsiteY112" fmla="*/ 4212774 h 4256103"/>
              <a:gd name="connsiteX113" fmla="*/ 384907 w 3898347"/>
              <a:gd name="connsiteY113" fmla="*/ 4201195 h 4256103"/>
              <a:gd name="connsiteX114" fmla="*/ 337154 w 3898347"/>
              <a:gd name="connsiteY114" fmla="*/ 4206136 h 4256103"/>
              <a:gd name="connsiteX115" fmla="*/ 298662 w 3898347"/>
              <a:gd name="connsiteY115" fmla="*/ 4211227 h 4256103"/>
              <a:gd name="connsiteX116" fmla="*/ 265740 w 3898347"/>
              <a:gd name="connsiteY116" fmla="*/ 4213623 h 4256103"/>
              <a:gd name="connsiteX117" fmla="*/ 176403 w 3898347"/>
              <a:gd name="connsiteY117" fmla="*/ 4227393 h 4256103"/>
              <a:gd name="connsiteX118" fmla="*/ 82528 w 3898347"/>
              <a:gd name="connsiteY118" fmla="*/ 4243774 h 4256103"/>
              <a:gd name="connsiteX119" fmla="*/ 19464 w 3898347"/>
              <a:gd name="connsiteY119" fmla="*/ 4256103 h 4256103"/>
              <a:gd name="connsiteX120" fmla="*/ 0 w 3898347"/>
              <a:gd name="connsiteY120" fmla="*/ 4221939 h 4256103"/>
              <a:gd name="connsiteX121" fmla="*/ 0 w 3898347"/>
              <a:gd name="connsiteY121" fmla="*/ 15850 h 4256103"/>
              <a:gd name="connsiteX122" fmla="*/ 3898347 w 3898347"/>
              <a:gd name="connsiteY122" fmla="*/ 0 h 4256103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79157 w 3898347"/>
              <a:gd name="connsiteY2" fmla="*/ 3836240 h 4256103"/>
              <a:gd name="connsiteX3" fmla="*/ 3851953 w 3898347"/>
              <a:gd name="connsiteY3" fmla="*/ 3816140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777502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0924 h 4256103"/>
              <a:gd name="connsiteX85" fmla="*/ 1488914 w 3898347"/>
              <a:gd name="connsiteY85" fmla="*/ 4241772 h 4256103"/>
              <a:gd name="connsiteX86" fmla="*/ 1465497 w 3898347"/>
              <a:gd name="connsiteY86" fmla="*/ 4245075 h 4256103"/>
              <a:gd name="connsiteX87" fmla="*/ 1444118 w 3898347"/>
              <a:gd name="connsiteY87" fmla="*/ 4246285 h 4256103"/>
              <a:gd name="connsiteX88" fmla="*/ 1405326 w 3898347"/>
              <a:gd name="connsiteY88" fmla="*/ 4248391 h 4256103"/>
              <a:gd name="connsiteX89" fmla="*/ 1344909 w 3898347"/>
              <a:gd name="connsiteY89" fmla="*/ 4237004 h 4256103"/>
              <a:gd name="connsiteX90" fmla="*/ 1298748 w 3898347"/>
              <a:gd name="connsiteY90" fmla="*/ 4241669 h 4256103"/>
              <a:gd name="connsiteX91" fmla="*/ 1251302 w 3898347"/>
              <a:gd name="connsiteY91" fmla="*/ 4232513 h 4256103"/>
              <a:gd name="connsiteX92" fmla="*/ 1216643 w 3898347"/>
              <a:gd name="connsiteY92" fmla="*/ 4229828 h 4256103"/>
              <a:gd name="connsiteX93" fmla="*/ 1214101 w 3898347"/>
              <a:gd name="connsiteY93" fmla="*/ 4231991 h 4256103"/>
              <a:gd name="connsiteX94" fmla="*/ 1203193 w 3898347"/>
              <a:gd name="connsiteY94" fmla="*/ 4232867 h 4256103"/>
              <a:gd name="connsiteX95" fmla="*/ 1201049 w 3898347"/>
              <a:gd name="connsiteY95" fmla="*/ 4242842 h 4256103"/>
              <a:gd name="connsiteX96" fmla="*/ 1185298 w 3898347"/>
              <a:gd name="connsiteY96" fmla="*/ 4251133 h 4256103"/>
              <a:gd name="connsiteX97" fmla="*/ 1164955 w 3898347"/>
              <a:gd name="connsiteY97" fmla="*/ 4250027 h 4256103"/>
              <a:gd name="connsiteX98" fmla="*/ 1067357 w 3898347"/>
              <a:gd name="connsiteY98" fmla="*/ 4233908 h 4256103"/>
              <a:gd name="connsiteX99" fmla="*/ 1009492 w 3898347"/>
              <a:gd name="connsiteY99" fmla="*/ 4230455 h 4256103"/>
              <a:gd name="connsiteX100" fmla="*/ 988345 w 3898347"/>
              <a:gd name="connsiteY100" fmla="*/ 4238880 h 4256103"/>
              <a:gd name="connsiteX101" fmla="*/ 958251 w 3898347"/>
              <a:gd name="connsiteY101" fmla="*/ 4244100 h 4256103"/>
              <a:gd name="connsiteX102" fmla="*/ 899207 w 3898347"/>
              <a:gd name="connsiteY102" fmla="*/ 4247688 h 4256103"/>
              <a:gd name="connsiteX103" fmla="*/ 837706 w 3898347"/>
              <a:gd name="connsiteY103" fmla="*/ 4245528 h 4256103"/>
              <a:gd name="connsiteX104" fmla="*/ 778474 w 3898347"/>
              <a:gd name="connsiteY104" fmla="*/ 4235526 h 4256103"/>
              <a:gd name="connsiteX105" fmla="*/ 774418 w 3898347"/>
              <a:gd name="connsiteY105" fmla="*/ 4242583 h 4256103"/>
              <a:gd name="connsiteX106" fmla="*/ 737705 w 3898347"/>
              <a:gd name="connsiteY106" fmla="*/ 4238891 h 4256103"/>
              <a:gd name="connsiteX107" fmla="*/ 641839 w 3898347"/>
              <a:gd name="connsiteY107" fmla="*/ 4211160 h 4256103"/>
              <a:gd name="connsiteX108" fmla="*/ 558105 w 3898347"/>
              <a:gd name="connsiteY108" fmla="*/ 4191218 h 4256103"/>
              <a:gd name="connsiteX109" fmla="*/ 515682 w 3898347"/>
              <a:gd name="connsiteY109" fmla="*/ 4193696 h 4256103"/>
              <a:gd name="connsiteX110" fmla="*/ 467082 w 3898347"/>
              <a:gd name="connsiteY110" fmla="*/ 4185616 h 4256103"/>
              <a:gd name="connsiteX111" fmla="*/ 437646 w 3898347"/>
              <a:gd name="connsiteY111" fmla="*/ 4212658 h 4256103"/>
              <a:gd name="connsiteX112" fmla="*/ 402271 w 3898347"/>
              <a:gd name="connsiteY112" fmla="*/ 4212774 h 4256103"/>
              <a:gd name="connsiteX113" fmla="*/ 384907 w 3898347"/>
              <a:gd name="connsiteY113" fmla="*/ 4201195 h 4256103"/>
              <a:gd name="connsiteX114" fmla="*/ 337154 w 3898347"/>
              <a:gd name="connsiteY114" fmla="*/ 4206136 h 4256103"/>
              <a:gd name="connsiteX115" fmla="*/ 298662 w 3898347"/>
              <a:gd name="connsiteY115" fmla="*/ 4211227 h 4256103"/>
              <a:gd name="connsiteX116" fmla="*/ 265740 w 3898347"/>
              <a:gd name="connsiteY116" fmla="*/ 4213623 h 4256103"/>
              <a:gd name="connsiteX117" fmla="*/ 176403 w 3898347"/>
              <a:gd name="connsiteY117" fmla="*/ 4227393 h 4256103"/>
              <a:gd name="connsiteX118" fmla="*/ 82528 w 3898347"/>
              <a:gd name="connsiteY118" fmla="*/ 4243774 h 4256103"/>
              <a:gd name="connsiteX119" fmla="*/ 19464 w 3898347"/>
              <a:gd name="connsiteY119" fmla="*/ 4256103 h 4256103"/>
              <a:gd name="connsiteX120" fmla="*/ 0 w 3898347"/>
              <a:gd name="connsiteY120" fmla="*/ 4221939 h 4256103"/>
              <a:gd name="connsiteX121" fmla="*/ 0 w 3898347"/>
              <a:gd name="connsiteY121" fmla="*/ 15850 h 4256103"/>
              <a:gd name="connsiteX122" fmla="*/ 3898347 w 3898347"/>
              <a:gd name="connsiteY122" fmla="*/ 0 h 4256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</a:cxnLst>
            <a:rect l="l" t="t" r="r" b="b"/>
            <a:pathLst>
              <a:path w="3898347" h="4256103">
                <a:moveTo>
                  <a:pt x="3898347" y="0"/>
                </a:moveTo>
                <a:lnTo>
                  <a:pt x="3898347" y="3834445"/>
                </a:lnTo>
                <a:lnTo>
                  <a:pt x="3879157" y="3836240"/>
                </a:lnTo>
                <a:cubicBezTo>
                  <a:pt x="3885307" y="3798226"/>
                  <a:pt x="3856203" y="3861184"/>
                  <a:pt x="3851953" y="3816140"/>
                </a:cubicBezTo>
                <a:cubicBezTo>
                  <a:pt x="3846568" y="3817958"/>
                  <a:pt x="3841484" y="3807983"/>
                  <a:pt x="3836418" y="3811513"/>
                </a:cubicBezTo>
                <a:lnTo>
                  <a:pt x="3833758" y="3813341"/>
                </a:lnTo>
                <a:lnTo>
                  <a:pt x="3822673" y="3812913"/>
                </a:lnTo>
                <a:lnTo>
                  <a:pt x="3820104" y="3822466"/>
                </a:lnTo>
                <a:lnTo>
                  <a:pt x="3777502" y="3828757"/>
                </a:lnTo>
                <a:cubicBezTo>
                  <a:pt x="3762474" y="3827577"/>
                  <a:pt x="3742902" y="3817662"/>
                  <a:pt x="3729936" y="3815386"/>
                </a:cubicBezTo>
                <a:lnTo>
                  <a:pt x="3726018" y="3815100"/>
                </a:lnTo>
                <a:lnTo>
                  <a:pt x="3725413" y="3814615"/>
                </a:lnTo>
                <a:cubicBezTo>
                  <a:pt x="3721569" y="3812283"/>
                  <a:pt x="3717711" y="3810892"/>
                  <a:pt x="3713801" y="3811018"/>
                </a:cubicBezTo>
                <a:lnTo>
                  <a:pt x="3709087" y="3813195"/>
                </a:lnTo>
                <a:lnTo>
                  <a:pt x="3698038" y="3806182"/>
                </a:lnTo>
                <a:lnTo>
                  <a:pt x="3662227" y="3807761"/>
                </a:lnTo>
                <a:lnTo>
                  <a:pt x="3659872" y="3805524"/>
                </a:lnTo>
                <a:cubicBezTo>
                  <a:pt x="3654837" y="3800238"/>
                  <a:pt x="3649779" y="3795747"/>
                  <a:pt x="3643454" y="3794831"/>
                </a:cubicBezTo>
                <a:lnTo>
                  <a:pt x="3624789" y="3803185"/>
                </a:lnTo>
                <a:lnTo>
                  <a:pt x="3602327" y="3794616"/>
                </a:lnTo>
                <a:lnTo>
                  <a:pt x="3596645" y="3797108"/>
                </a:lnTo>
                <a:cubicBezTo>
                  <a:pt x="3586358" y="3794741"/>
                  <a:pt x="3572046" y="3779403"/>
                  <a:pt x="3574144" y="3795108"/>
                </a:cubicBezTo>
                <a:lnTo>
                  <a:pt x="3562310" y="3787534"/>
                </a:lnTo>
                <a:lnTo>
                  <a:pt x="3551635" y="3797705"/>
                </a:lnTo>
                <a:lnTo>
                  <a:pt x="3542668" y="3803283"/>
                </a:lnTo>
                <a:lnTo>
                  <a:pt x="3533033" y="3799071"/>
                </a:lnTo>
                <a:lnTo>
                  <a:pt x="3521726" y="3804691"/>
                </a:lnTo>
                <a:lnTo>
                  <a:pt x="3520080" y="3805210"/>
                </a:lnTo>
                <a:lnTo>
                  <a:pt x="3508491" y="3797398"/>
                </a:lnTo>
                <a:lnTo>
                  <a:pt x="3503787" y="3797787"/>
                </a:lnTo>
                <a:lnTo>
                  <a:pt x="3492165" y="3799887"/>
                </a:lnTo>
                <a:cubicBezTo>
                  <a:pt x="3486252" y="3801787"/>
                  <a:pt x="3479649" y="3804176"/>
                  <a:pt x="3472233" y="3805682"/>
                </a:cubicBezTo>
                <a:lnTo>
                  <a:pt x="3465921" y="3805814"/>
                </a:lnTo>
                <a:lnTo>
                  <a:pt x="3455541" y="3815505"/>
                </a:lnTo>
                <a:lnTo>
                  <a:pt x="3429027" y="3816906"/>
                </a:lnTo>
                <a:cubicBezTo>
                  <a:pt x="3408521" y="3817753"/>
                  <a:pt x="3388898" y="3819475"/>
                  <a:pt x="3369507" y="3825563"/>
                </a:cubicBezTo>
                <a:cubicBezTo>
                  <a:pt x="3353730" y="3819534"/>
                  <a:pt x="3338870" y="3818175"/>
                  <a:pt x="3324491" y="3832006"/>
                </a:cubicBezTo>
                <a:cubicBezTo>
                  <a:pt x="3281706" y="3833409"/>
                  <a:pt x="3271319" y="3817569"/>
                  <a:pt x="3244235" y="3834376"/>
                </a:cubicBezTo>
                <a:cubicBezTo>
                  <a:pt x="3236206" y="3826142"/>
                  <a:pt x="3230700" y="3821848"/>
                  <a:pt x="3226507" y="3820131"/>
                </a:cubicBezTo>
                <a:cubicBezTo>
                  <a:pt x="3213924" y="3814979"/>
                  <a:pt x="3213172" y="3833011"/>
                  <a:pt x="3191688" y="3837359"/>
                </a:cubicBezTo>
                <a:cubicBezTo>
                  <a:pt x="3168723" y="3844588"/>
                  <a:pt x="3175642" y="3846041"/>
                  <a:pt x="3153779" y="3848439"/>
                </a:cubicBezTo>
                <a:cubicBezTo>
                  <a:pt x="3136862" y="3851385"/>
                  <a:pt x="3115876" y="3855158"/>
                  <a:pt x="3090188" y="3855036"/>
                </a:cubicBezTo>
                <a:cubicBezTo>
                  <a:pt x="3066058" y="3880979"/>
                  <a:pt x="3059981" y="3849823"/>
                  <a:pt x="3031422" y="3858298"/>
                </a:cubicBezTo>
                <a:cubicBezTo>
                  <a:pt x="3017157" y="3868236"/>
                  <a:pt x="3007595" y="3870098"/>
                  <a:pt x="2996288" y="3860020"/>
                </a:cubicBezTo>
                <a:cubicBezTo>
                  <a:pt x="2930242" y="3908295"/>
                  <a:pt x="2959927" y="3862932"/>
                  <a:pt x="2901661" y="3882243"/>
                </a:cubicBezTo>
                <a:cubicBezTo>
                  <a:pt x="2863654" y="3897291"/>
                  <a:pt x="2822551" y="3908676"/>
                  <a:pt x="2782141" y="3932983"/>
                </a:cubicBezTo>
                <a:lnTo>
                  <a:pt x="2749597" y="3956746"/>
                </a:lnTo>
                <a:lnTo>
                  <a:pt x="2730493" y="3955236"/>
                </a:lnTo>
                <a:lnTo>
                  <a:pt x="2707507" y="3947771"/>
                </a:lnTo>
                <a:lnTo>
                  <a:pt x="2701937" y="3950565"/>
                </a:lnTo>
                <a:cubicBezTo>
                  <a:pt x="2691594" y="3948746"/>
                  <a:pt x="2676749" y="3934159"/>
                  <a:pt x="2679435" y="3949768"/>
                </a:cubicBezTo>
                <a:lnTo>
                  <a:pt x="2667352" y="3942821"/>
                </a:lnTo>
                <a:lnTo>
                  <a:pt x="2657096" y="3953571"/>
                </a:lnTo>
                <a:cubicBezTo>
                  <a:pt x="2656117" y="3956261"/>
                  <a:pt x="2655464" y="3959177"/>
                  <a:pt x="2655161" y="3962216"/>
                </a:cubicBezTo>
                <a:lnTo>
                  <a:pt x="2638604" y="3955936"/>
                </a:lnTo>
                <a:lnTo>
                  <a:pt x="2626185" y="3962937"/>
                </a:lnTo>
                <a:lnTo>
                  <a:pt x="2614077" y="3955576"/>
                </a:lnTo>
                <a:lnTo>
                  <a:pt x="2609403" y="3956215"/>
                </a:lnTo>
                <a:lnTo>
                  <a:pt x="2597896" y="3958939"/>
                </a:lnTo>
                <a:cubicBezTo>
                  <a:pt x="2592077" y="3961159"/>
                  <a:pt x="2585584" y="3963907"/>
                  <a:pt x="2578251" y="3965812"/>
                </a:cubicBezTo>
                <a:lnTo>
                  <a:pt x="2571961" y="3966278"/>
                </a:lnTo>
                <a:lnTo>
                  <a:pt x="2559399" y="3979193"/>
                </a:lnTo>
                <a:cubicBezTo>
                  <a:pt x="2550305" y="3989010"/>
                  <a:pt x="2543019" y="3995469"/>
                  <a:pt x="2533560" y="3988160"/>
                </a:cubicBezTo>
                <a:cubicBezTo>
                  <a:pt x="2526682" y="3994363"/>
                  <a:pt x="2521563" y="4007257"/>
                  <a:pt x="2515299" y="4016867"/>
                </a:cubicBezTo>
                <a:lnTo>
                  <a:pt x="2513423" y="4018759"/>
                </a:lnTo>
                <a:lnTo>
                  <a:pt x="2482991" y="4012935"/>
                </a:lnTo>
                <a:cubicBezTo>
                  <a:pt x="2469558" y="4010479"/>
                  <a:pt x="2456714" y="4010658"/>
                  <a:pt x="2446940" y="4021172"/>
                </a:cubicBezTo>
                <a:cubicBezTo>
                  <a:pt x="2445490" y="4004762"/>
                  <a:pt x="2418263" y="4035043"/>
                  <a:pt x="2404883" y="4024808"/>
                </a:cubicBezTo>
                <a:cubicBezTo>
                  <a:pt x="2395527" y="4015768"/>
                  <a:pt x="2385089" y="4022846"/>
                  <a:pt x="2373894" y="4023827"/>
                </a:cubicBezTo>
                <a:cubicBezTo>
                  <a:pt x="2360273" y="4016866"/>
                  <a:pt x="2310801" y="4031114"/>
                  <a:pt x="2297080" y="4040841"/>
                </a:cubicBezTo>
                <a:cubicBezTo>
                  <a:pt x="2262890" y="4074342"/>
                  <a:pt x="2198735" y="4051487"/>
                  <a:pt x="2170615" y="4077196"/>
                </a:cubicBezTo>
                <a:cubicBezTo>
                  <a:pt x="2161158" y="4081087"/>
                  <a:pt x="2152190" y="4082780"/>
                  <a:pt x="2143580" y="4083102"/>
                </a:cubicBezTo>
                <a:lnTo>
                  <a:pt x="2119893" y="4080874"/>
                </a:lnTo>
                <a:lnTo>
                  <a:pt x="2114008" y="4073996"/>
                </a:lnTo>
                <a:lnTo>
                  <a:pt x="2099067" y="4076068"/>
                </a:lnTo>
                <a:lnTo>
                  <a:pt x="2095000" y="4075096"/>
                </a:lnTo>
                <a:cubicBezTo>
                  <a:pt x="2087230" y="4073204"/>
                  <a:pt x="2079536" y="4071577"/>
                  <a:pt x="2071767" y="4071044"/>
                </a:cubicBezTo>
                <a:cubicBezTo>
                  <a:pt x="2077287" y="4106066"/>
                  <a:pt x="2006612" y="4072253"/>
                  <a:pt x="2024486" y="4100276"/>
                </a:cubicBezTo>
                <a:cubicBezTo>
                  <a:pt x="1982770" y="4103418"/>
                  <a:pt x="1990990" y="4145711"/>
                  <a:pt x="1944675" y="4121515"/>
                </a:cubicBezTo>
                <a:cubicBezTo>
                  <a:pt x="1876432" y="4151801"/>
                  <a:pt x="1796287" y="4126915"/>
                  <a:pt x="1739945" y="4171795"/>
                </a:cubicBezTo>
                <a:cubicBezTo>
                  <a:pt x="1680970" y="4182234"/>
                  <a:pt x="1693119" y="4173922"/>
                  <a:pt x="1662065" y="4184630"/>
                </a:cubicBezTo>
                <a:cubicBezTo>
                  <a:pt x="1658816" y="4205398"/>
                  <a:pt x="1624608" y="4174561"/>
                  <a:pt x="1595989" y="4193679"/>
                </a:cubicBezTo>
                <a:lnTo>
                  <a:pt x="1559231" y="4195932"/>
                </a:lnTo>
                <a:lnTo>
                  <a:pt x="1537197" y="4209468"/>
                </a:lnTo>
                <a:cubicBezTo>
                  <a:pt x="1524267" y="4212789"/>
                  <a:pt x="1508603" y="4203060"/>
                  <a:pt x="1508787" y="4230924"/>
                </a:cubicBezTo>
                <a:cubicBezTo>
                  <a:pt x="1500688" y="4227785"/>
                  <a:pt x="1493126" y="4234837"/>
                  <a:pt x="1488914" y="4241772"/>
                </a:cubicBezTo>
                <a:cubicBezTo>
                  <a:pt x="1483344" y="4244130"/>
                  <a:pt x="1472963" y="4244323"/>
                  <a:pt x="1465497" y="4245075"/>
                </a:cubicBezTo>
                <a:lnTo>
                  <a:pt x="1444118" y="4246285"/>
                </a:lnTo>
                <a:lnTo>
                  <a:pt x="1405326" y="4248391"/>
                </a:lnTo>
                <a:cubicBezTo>
                  <a:pt x="1362233" y="4238681"/>
                  <a:pt x="1386645" y="4253541"/>
                  <a:pt x="1344909" y="4237004"/>
                </a:cubicBezTo>
                <a:cubicBezTo>
                  <a:pt x="1319660" y="4278048"/>
                  <a:pt x="1328465" y="4235908"/>
                  <a:pt x="1298748" y="4241669"/>
                </a:cubicBezTo>
                <a:cubicBezTo>
                  <a:pt x="1303263" y="4202446"/>
                  <a:pt x="1257287" y="4277634"/>
                  <a:pt x="1251302" y="4232513"/>
                </a:cubicBezTo>
                <a:cubicBezTo>
                  <a:pt x="1246083" y="4234987"/>
                  <a:pt x="1221483" y="4225653"/>
                  <a:pt x="1216643" y="4229828"/>
                </a:cubicBezTo>
                <a:lnTo>
                  <a:pt x="1214101" y="4231991"/>
                </a:lnTo>
                <a:lnTo>
                  <a:pt x="1203193" y="4232867"/>
                </a:lnTo>
                <a:lnTo>
                  <a:pt x="1201049" y="4242842"/>
                </a:lnTo>
                <a:lnTo>
                  <a:pt x="1185298" y="4251133"/>
                </a:lnTo>
                <a:cubicBezTo>
                  <a:pt x="1179255" y="4252733"/>
                  <a:pt x="1172580" y="4252698"/>
                  <a:pt x="1164955" y="4250027"/>
                </a:cubicBezTo>
                <a:cubicBezTo>
                  <a:pt x="1138322" y="4224376"/>
                  <a:pt x="1100363" y="4267890"/>
                  <a:pt x="1067357" y="4233908"/>
                </a:cubicBezTo>
                <a:cubicBezTo>
                  <a:pt x="1055150" y="4224918"/>
                  <a:pt x="1016960" y="4218576"/>
                  <a:pt x="1009492" y="4230455"/>
                </a:cubicBezTo>
                <a:cubicBezTo>
                  <a:pt x="1001480" y="4231829"/>
                  <a:pt x="992281" y="4225396"/>
                  <a:pt x="988345" y="4238880"/>
                </a:cubicBezTo>
                <a:cubicBezTo>
                  <a:pt x="981958" y="4254801"/>
                  <a:pt x="954663" y="4223227"/>
                  <a:pt x="958251" y="4244100"/>
                </a:cubicBezTo>
                <a:cubicBezTo>
                  <a:pt x="938858" y="4222336"/>
                  <a:pt x="915951" y="4241975"/>
                  <a:pt x="899207" y="4247688"/>
                </a:cubicBezTo>
                <a:cubicBezTo>
                  <a:pt x="884002" y="4226854"/>
                  <a:pt x="873981" y="4247833"/>
                  <a:pt x="837706" y="4245528"/>
                </a:cubicBezTo>
                <a:cubicBezTo>
                  <a:pt x="821001" y="4221598"/>
                  <a:pt x="809746" y="4268977"/>
                  <a:pt x="778474" y="4235526"/>
                </a:cubicBezTo>
                <a:cubicBezTo>
                  <a:pt x="777421" y="4238161"/>
                  <a:pt x="776057" y="4240538"/>
                  <a:pt x="774418" y="4242583"/>
                </a:cubicBezTo>
                <a:cubicBezTo>
                  <a:pt x="764902" y="4254463"/>
                  <a:pt x="748468" y="4252810"/>
                  <a:pt x="737705" y="4238891"/>
                </a:cubicBezTo>
                <a:cubicBezTo>
                  <a:pt x="688302" y="4193107"/>
                  <a:pt x="682485" y="4224501"/>
                  <a:pt x="641839" y="4211160"/>
                </a:cubicBezTo>
                <a:cubicBezTo>
                  <a:pt x="596156" y="4200529"/>
                  <a:pt x="617273" y="4236299"/>
                  <a:pt x="558105" y="4191218"/>
                </a:cubicBezTo>
                <a:cubicBezTo>
                  <a:pt x="553107" y="4206459"/>
                  <a:pt x="528323" y="4202818"/>
                  <a:pt x="515682" y="4193696"/>
                </a:cubicBezTo>
                <a:cubicBezTo>
                  <a:pt x="493567" y="4189726"/>
                  <a:pt x="491022" y="4212483"/>
                  <a:pt x="467082" y="4185616"/>
                </a:cubicBezTo>
                <a:cubicBezTo>
                  <a:pt x="472585" y="4207692"/>
                  <a:pt x="425896" y="4188982"/>
                  <a:pt x="437646" y="4212658"/>
                </a:cubicBezTo>
                <a:cubicBezTo>
                  <a:pt x="424682" y="4230622"/>
                  <a:pt x="415313" y="4197369"/>
                  <a:pt x="402271" y="4212774"/>
                </a:cubicBezTo>
                <a:cubicBezTo>
                  <a:pt x="386486" y="4214846"/>
                  <a:pt x="402806" y="4204907"/>
                  <a:pt x="384907" y="4201195"/>
                </a:cubicBezTo>
                <a:cubicBezTo>
                  <a:pt x="363484" y="4200591"/>
                  <a:pt x="360732" y="4185695"/>
                  <a:pt x="337154" y="4206136"/>
                </a:cubicBezTo>
                <a:cubicBezTo>
                  <a:pt x="313728" y="4191390"/>
                  <a:pt x="328632" y="4203044"/>
                  <a:pt x="298662" y="4211227"/>
                </a:cubicBezTo>
                <a:cubicBezTo>
                  <a:pt x="284852" y="4197257"/>
                  <a:pt x="274958" y="4202411"/>
                  <a:pt x="265740" y="4213623"/>
                </a:cubicBezTo>
                <a:cubicBezTo>
                  <a:pt x="235520" y="4207388"/>
                  <a:pt x="209548" y="4223241"/>
                  <a:pt x="176403" y="4227393"/>
                </a:cubicBezTo>
                <a:cubicBezTo>
                  <a:pt x="138304" y="4239982"/>
                  <a:pt x="110954" y="4232182"/>
                  <a:pt x="82528" y="4243774"/>
                </a:cubicBezTo>
                <a:cubicBezTo>
                  <a:pt x="48751" y="4221865"/>
                  <a:pt x="39523" y="4251971"/>
                  <a:pt x="19464" y="4256103"/>
                </a:cubicBezTo>
                <a:lnTo>
                  <a:pt x="0" y="4221939"/>
                </a:lnTo>
                <a:lnTo>
                  <a:pt x="0" y="15850"/>
                </a:lnTo>
                <a:lnTo>
                  <a:pt x="3898347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F8A606-3BC6-8D3D-D58A-A564E688C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665" y="1253925"/>
            <a:ext cx="3353466" cy="206899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000"/>
              <a:t>Site institucional</a:t>
            </a:r>
          </a:p>
        </p:txBody>
      </p:sp>
      <p:sp>
        <p:nvSpPr>
          <p:cNvPr id="34" name="Rectangle 6">
            <a:extLst>
              <a:ext uri="{FF2B5EF4-FFF2-40B4-BE49-F238E27FC236}">
                <a16:creationId xmlns:a16="http://schemas.microsoft.com/office/drawing/2014/main" id="{DDCE5572-4319-4D42-813F-C8C69C08CA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394542">
            <a:off x="1791736" y="491177"/>
            <a:ext cx="1149890" cy="407804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70127 w 2201784"/>
              <a:gd name="connsiteY2" fmla="*/ 33245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70127 w 2201784"/>
              <a:gd name="connsiteY2" fmla="*/ 33245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cubicBezTo>
                  <a:pt x="781874" y="4129"/>
                  <a:pt x="1607589" y="24681"/>
                  <a:pt x="2170127" y="33245"/>
                </a:cubicBezTo>
                <a:cubicBezTo>
                  <a:pt x="2169852" y="63908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50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8316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EB2E8C4-C3E7-4048-A43D-9859510CF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744" y="0"/>
            <a:ext cx="1286256" cy="68580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12490710" y="6342652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481710" y="6333652"/>
                <a:ext cx="18000" cy="18000"/>
              </a:xfrm>
              <a:prstGeom prst="rect">
                <a:avLst/>
              </a:prstGeom>
            </p:spPr>
          </p:pic>
        </mc:Fallback>
      </mc:AlternateContent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89AEBDDA-FD52-4A97-9A7D-E6FC26C785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dashboard of a car">
            <a:extLst>
              <a:ext uri="{FF2B5EF4-FFF2-40B4-BE49-F238E27FC236}">
                <a16:creationId xmlns:a16="http://schemas.microsoft.com/office/drawing/2014/main" id="{0744012C-B8A6-D1F1-F59F-CB382C782A7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5732" r="4" b="4"/>
          <a:stretch/>
        </p:blipFill>
        <p:spPr>
          <a:xfrm>
            <a:off x="-1" y="10"/>
            <a:ext cx="12201525" cy="6857989"/>
          </a:xfrm>
          <a:prstGeom prst="rect">
            <a:avLst/>
          </a:prstGeom>
        </p:spPr>
      </p:pic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E9D09E0E-987C-4246-9B74-6910B801E6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9525" y="-27912"/>
            <a:ext cx="11160425" cy="2171208"/>
          </a:xfrm>
          <a:custGeom>
            <a:avLst/>
            <a:gdLst>
              <a:gd name="connsiteX0" fmla="*/ 0 w 11160425"/>
              <a:gd name="connsiteY0" fmla="*/ 0 h 2171208"/>
              <a:gd name="connsiteX1" fmla="*/ 11160425 w 11160425"/>
              <a:gd name="connsiteY1" fmla="*/ 0 h 2171208"/>
              <a:gd name="connsiteX2" fmla="*/ 11159734 w 11160425"/>
              <a:gd name="connsiteY2" fmla="*/ 479 h 2171208"/>
              <a:gd name="connsiteX3" fmla="*/ 11121828 w 11160425"/>
              <a:gd name="connsiteY3" fmla="*/ 34789 h 2171208"/>
              <a:gd name="connsiteX4" fmla="*/ 11017543 w 11160425"/>
              <a:gd name="connsiteY4" fmla="*/ 66582 h 2171208"/>
              <a:gd name="connsiteX5" fmla="*/ 10922865 w 11160425"/>
              <a:gd name="connsiteY5" fmla="*/ 74271 h 2171208"/>
              <a:gd name="connsiteX6" fmla="*/ 10870004 w 11160425"/>
              <a:gd name="connsiteY6" fmla="*/ 100959 h 2171208"/>
              <a:gd name="connsiteX7" fmla="*/ 10752266 w 11160425"/>
              <a:gd name="connsiteY7" fmla="*/ 138250 h 2171208"/>
              <a:gd name="connsiteX8" fmla="*/ 10673821 w 11160425"/>
              <a:gd name="connsiteY8" fmla="*/ 127209 h 2171208"/>
              <a:gd name="connsiteX9" fmla="*/ 10583628 w 11160425"/>
              <a:gd name="connsiteY9" fmla="*/ 190850 h 2171208"/>
              <a:gd name="connsiteX10" fmla="*/ 10455531 w 11160425"/>
              <a:gd name="connsiteY10" fmla="*/ 205196 h 2171208"/>
              <a:gd name="connsiteX11" fmla="*/ 10372214 w 11160425"/>
              <a:gd name="connsiteY11" fmla="*/ 226573 h 2171208"/>
              <a:gd name="connsiteX12" fmla="*/ 10185130 w 11160425"/>
              <a:gd name="connsiteY12" fmla="*/ 277903 h 2171208"/>
              <a:gd name="connsiteX13" fmla="*/ 10006577 w 11160425"/>
              <a:gd name="connsiteY13" fmla="*/ 328627 h 2171208"/>
              <a:gd name="connsiteX14" fmla="*/ 9908235 w 11160425"/>
              <a:gd name="connsiteY14" fmla="*/ 356638 h 2171208"/>
              <a:gd name="connsiteX15" fmla="*/ 9749477 w 11160425"/>
              <a:gd name="connsiteY15" fmla="*/ 412155 h 2171208"/>
              <a:gd name="connsiteX16" fmla="*/ 9703003 w 11160425"/>
              <a:gd name="connsiteY16" fmla="*/ 421886 h 2171208"/>
              <a:gd name="connsiteX17" fmla="*/ 9675483 w 11160425"/>
              <a:gd name="connsiteY17" fmla="*/ 429342 h 2171208"/>
              <a:gd name="connsiteX18" fmla="*/ 9620036 w 11160425"/>
              <a:gd name="connsiteY18" fmla="*/ 464774 h 2171208"/>
              <a:gd name="connsiteX19" fmla="*/ 9452920 w 11160425"/>
              <a:gd name="connsiteY19" fmla="*/ 513588 h 2171208"/>
              <a:gd name="connsiteX20" fmla="*/ 9339758 w 11160425"/>
              <a:gd name="connsiteY20" fmla="*/ 538315 h 2171208"/>
              <a:gd name="connsiteX21" fmla="*/ 9162197 w 11160425"/>
              <a:gd name="connsiteY21" fmla="*/ 584298 h 2171208"/>
              <a:gd name="connsiteX22" fmla="*/ 9041656 w 11160425"/>
              <a:gd name="connsiteY22" fmla="*/ 615184 h 2171208"/>
              <a:gd name="connsiteX23" fmla="*/ 8933630 w 11160425"/>
              <a:gd name="connsiteY23" fmla="*/ 658151 h 2171208"/>
              <a:gd name="connsiteX24" fmla="*/ 8890917 w 11160425"/>
              <a:gd name="connsiteY24" fmla="*/ 695005 h 2171208"/>
              <a:gd name="connsiteX25" fmla="*/ 8805835 w 11160425"/>
              <a:gd name="connsiteY25" fmla="*/ 775028 h 2171208"/>
              <a:gd name="connsiteX26" fmla="*/ 8796649 w 11160425"/>
              <a:gd name="connsiteY26" fmla="*/ 786216 h 2171208"/>
              <a:gd name="connsiteX27" fmla="*/ 8788653 w 11160425"/>
              <a:gd name="connsiteY27" fmla="*/ 782398 h 2171208"/>
              <a:gd name="connsiteX28" fmla="*/ 8769129 w 11160425"/>
              <a:gd name="connsiteY28" fmla="*/ 791648 h 2171208"/>
              <a:gd name="connsiteX29" fmla="*/ 8724049 w 11160425"/>
              <a:gd name="connsiteY29" fmla="*/ 780662 h 2171208"/>
              <a:gd name="connsiteX30" fmla="*/ 8687087 w 11160425"/>
              <a:gd name="connsiteY30" fmla="*/ 809641 h 2171208"/>
              <a:gd name="connsiteX31" fmla="*/ 8668059 w 11160425"/>
              <a:gd name="connsiteY31" fmla="*/ 830123 h 2171208"/>
              <a:gd name="connsiteX32" fmla="*/ 8646808 w 11160425"/>
              <a:gd name="connsiteY32" fmla="*/ 834415 h 2171208"/>
              <a:gd name="connsiteX33" fmla="*/ 8634346 w 11160425"/>
              <a:gd name="connsiteY33" fmla="*/ 848454 h 2171208"/>
              <a:gd name="connsiteX34" fmla="*/ 8612455 w 11160425"/>
              <a:gd name="connsiteY34" fmla="*/ 848442 h 2171208"/>
              <a:gd name="connsiteX35" fmla="*/ 8527938 w 11160425"/>
              <a:gd name="connsiteY35" fmla="*/ 879567 h 2171208"/>
              <a:gd name="connsiteX36" fmla="*/ 8511302 w 11160425"/>
              <a:gd name="connsiteY36" fmla="*/ 884414 h 2171208"/>
              <a:gd name="connsiteX37" fmla="*/ 8503670 w 11160425"/>
              <a:gd name="connsiteY37" fmla="*/ 893442 h 2171208"/>
              <a:gd name="connsiteX38" fmla="*/ 8480127 w 11160425"/>
              <a:gd name="connsiteY38" fmla="*/ 903942 h 2171208"/>
              <a:gd name="connsiteX39" fmla="*/ 8471039 w 11160425"/>
              <a:gd name="connsiteY39" fmla="*/ 901136 h 2171208"/>
              <a:gd name="connsiteX40" fmla="*/ 8470408 w 11160425"/>
              <a:gd name="connsiteY40" fmla="*/ 905572 h 2171208"/>
              <a:gd name="connsiteX41" fmla="*/ 8438518 w 11160425"/>
              <a:gd name="connsiteY41" fmla="*/ 923274 h 2171208"/>
              <a:gd name="connsiteX42" fmla="*/ 8369793 w 11160425"/>
              <a:gd name="connsiteY42" fmla="*/ 961709 h 2171208"/>
              <a:gd name="connsiteX43" fmla="*/ 8352510 w 11160425"/>
              <a:gd name="connsiteY43" fmla="*/ 971108 h 2171208"/>
              <a:gd name="connsiteX44" fmla="*/ 8336092 w 11160425"/>
              <a:gd name="connsiteY44" fmla="*/ 972364 h 2171208"/>
              <a:gd name="connsiteX45" fmla="*/ 8248439 w 11160425"/>
              <a:gd name="connsiteY45" fmla="*/ 994273 h 2171208"/>
              <a:gd name="connsiteX46" fmla="*/ 8226654 w 11160425"/>
              <a:gd name="connsiteY46" fmla="*/ 995152 h 2171208"/>
              <a:gd name="connsiteX47" fmla="*/ 8216356 w 11160425"/>
              <a:gd name="connsiteY47" fmla="*/ 990246 h 2171208"/>
              <a:gd name="connsiteX48" fmla="*/ 8184675 w 11160425"/>
              <a:gd name="connsiteY48" fmla="*/ 1009213 h 2171208"/>
              <a:gd name="connsiteX49" fmla="*/ 8133494 w 11160425"/>
              <a:gd name="connsiteY49" fmla="*/ 1027796 h 2171208"/>
              <a:gd name="connsiteX50" fmla="*/ 8109620 w 11160425"/>
              <a:gd name="connsiteY50" fmla="*/ 1038733 h 2171208"/>
              <a:gd name="connsiteX51" fmla="*/ 8088480 w 11160425"/>
              <a:gd name="connsiteY51" fmla="*/ 1038849 h 2171208"/>
              <a:gd name="connsiteX52" fmla="*/ 7972563 w 11160425"/>
              <a:gd name="connsiteY52" fmla="*/ 1059837 h 2171208"/>
              <a:gd name="connsiteX53" fmla="*/ 7944674 w 11160425"/>
              <a:gd name="connsiteY53" fmla="*/ 1058940 h 2171208"/>
              <a:gd name="connsiteX54" fmla="*/ 7929511 w 11160425"/>
              <a:gd name="connsiteY54" fmla="*/ 1049490 h 2171208"/>
              <a:gd name="connsiteX55" fmla="*/ 7920539 w 11160425"/>
              <a:gd name="connsiteY55" fmla="*/ 1055586 h 2171208"/>
              <a:gd name="connsiteX56" fmla="*/ 7850641 w 11160425"/>
              <a:gd name="connsiteY56" fmla="*/ 1069274 h 2171208"/>
              <a:gd name="connsiteX57" fmla="*/ 7805277 w 11160425"/>
              <a:gd name="connsiteY57" fmla="*/ 1079284 h 2171208"/>
              <a:gd name="connsiteX58" fmla="*/ 7721021 w 11160425"/>
              <a:gd name="connsiteY58" fmla="*/ 1107343 h 2171208"/>
              <a:gd name="connsiteX59" fmla="*/ 7670271 w 11160425"/>
              <a:gd name="connsiteY59" fmla="*/ 1118487 h 2171208"/>
              <a:gd name="connsiteX60" fmla="*/ 7639863 w 11160425"/>
              <a:gd name="connsiteY60" fmla="*/ 1124977 h 2171208"/>
              <a:gd name="connsiteX61" fmla="*/ 7562935 w 11160425"/>
              <a:gd name="connsiteY61" fmla="*/ 1155344 h 2171208"/>
              <a:gd name="connsiteX62" fmla="*/ 7445235 w 11160425"/>
              <a:gd name="connsiteY62" fmla="*/ 1237666 h 2171208"/>
              <a:gd name="connsiteX63" fmla="*/ 7406141 w 11160425"/>
              <a:gd name="connsiteY63" fmla="*/ 1253580 h 2171208"/>
              <a:gd name="connsiteX64" fmla="*/ 7398282 w 11160425"/>
              <a:gd name="connsiteY64" fmla="*/ 1251610 h 2171208"/>
              <a:gd name="connsiteX65" fmla="*/ 7352783 w 11160425"/>
              <a:gd name="connsiteY65" fmla="*/ 1290294 h 2171208"/>
              <a:gd name="connsiteX66" fmla="*/ 7268660 w 11160425"/>
              <a:gd name="connsiteY66" fmla="*/ 1313047 h 2171208"/>
              <a:gd name="connsiteX67" fmla="*/ 7202350 w 11160425"/>
              <a:gd name="connsiteY67" fmla="*/ 1324792 h 2171208"/>
              <a:gd name="connsiteX68" fmla="*/ 7166396 w 11160425"/>
              <a:gd name="connsiteY68" fmla="*/ 1333719 h 2171208"/>
              <a:gd name="connsiteX69" fmla="*/ 7138872 w 11160425"/>
              <a:gd name="connsiteY69" fmla="*/ 1337619 h 2171208"/>
              <a:gd name="connsiteX70" fmla="*/ 7076136 w 11160425"/>
              <a:gd name="connsiteY70" fmla="*/ 1361516 h 2171208"/>
              <a:gd name="connsiteX71" fmla="*/ 6975206 w 11160425"/>
              <a:gd name="connsiteY71" fmla="*/ 1406971 h 2171208"/>
              <a:gd name="connsiteX72" fmla="*/ 6953100 w 11160425"/>
              <a:gd name="connsiteY72" fmla="*/ 1415319 h 2171208"/>
              <a:gd name="connsiteX73" fmla="*/ 6931644 w 11160425"/>
              <a:gd name="connsiteY73" fmla="*/ 1417217 h 2171208"/>
              <a:gd name="connsiteX74" fmla="*/ 6924527 w 11160425"/>
              <a:gd name="connsiteY74" fmla="*/ 1413058 h 2171208"/>
              <a:gd name="connsiteX75" fmla="*/ 6911975 w 11160425"/>
              <a:gd name="connsiteY75" fmla="*/ 1416802 h 2171208"/>
              <a:gd name="connsiteX76" fmla="*/ 6908122 w 11160425"/>
              <a:gd name="connsiteY76" fmla="*/ 1416695 h 2171208"/>
              <a:gd name="connsiteX77" fmla="*/ 6886549 w 11160425"/>
              <a:gd name="connsiteY77" fmla="*/ 1417185 h 2171208"/>
              <a:gd name="connsiteX78" fmla="*/ 6853233 w 11160425"/>
              <a:gd name="connsiteY78" fmla="*/ 1445633 h 2171208"/>
              <a:gd name="connsiteX79" fmla="*/ 6801763 w 11160425"/>
              <a:gd name="connsiteY79" fmla="*/ 1458092 h 2171208"/>
              <a:gd name="connsiteX80" fmla="*/ 6573324 w 11160425"/>
              <a:gd name="connsiteY80" fmla="*/ 1508615 h 2171208"/>
              <a:gd name="connsiteX81" fmla="*/ 6512587 w 11160425"/>
              <a:gd name="connsiteY81" fmla="*/ 1580769 h 2171208"/>
              <a:gd name="connsiteX82" fmla="*/ 6412227 w 11160425"/>
              <a:gd name="connsiteY82" fmla="*/ 1635850 h 2171208"/>
              <a:gd name="connsiteX83" fmla="*/ 6271766 w 11160425"/>
              <a:gd name="connsiteY83" fmla="*/ 1685125 h 2171208"/>
              <a:gd name="connsiteX84" fmla="*/ 6265986 w 11160425"/>
              <a:gd name="connsiteY84" fmla="*/ 1697342 h 2171208"/>
              <a:gd name="connsiteX85" fmla="*/ 6255634 w 11160425"/>
              <a:gd name="connsiteY85" fmla="*/ 1706889 h 2171208"/>
              <a:gd name="connsiteX86" fmla="*/ 6253215 w 11160425"/>
              <a:gd name="connsiteY86" fmla="*/ 1706796 h 2171208"/>
              <a:gd name="connsiteX87" fmla="*/ 6237762 w 11160425"/>
              <a:gd name="connsiteY87" fmla="*/ 1714142 h 2171208"/>
              <a:gd name="connsiteX88" fmla="*/ 6236677 w 11160425"/>
              <a:gd name="connsiteY88" fmla="*/ 1718276 h 2171208"/>
              <a:gd name="connsiteX89" fmla="*/ 6226797 w 11160425"/>
              <a:gd name="connsiteY89" fmla="*/ 1724108 h 2171208"/>
              <a:gd name="connsiteX90" fmla="*/ 6209271 w 11160425"/>
              <a:gd name="connsiteY90" fmla="*/ 1737729 h 2171208"/>
              <a:gd name="connsiteX91" fmla="*/ 6204173 w 11160425"/>
              <a:gd name="connsiteY91" fmla="*/ 1738278 h 2171208"/>
              <a:gd name="connsiteX92" fmla="*/ 6174905 w 11160425"/>
              <a:gd name="connsiteY92" fmla="*/ 1755709 h 2171208"/>
              <a:gd name="connsiteX93" fmla="*/ 6173639 w 11160425"/>
              <a:gd name="connsiteY93" fmla="*/ 1755000 h 2171208"/>
              <a:gd name="connsiteX94" fmla="*/ 6161616 w 11160425"/>
              <a:gd name="connsiteY94" fmla="*/ 1755765 h 2171208"/>
              <a:gd name="connsiteX95" fmla="*/ 6140607 w 11160425"/>
              <a:gd name="connsiteY95" fmla="*/ 1759396 h 2171208"/>
              <a:gd name="connsiteX96" fmla="*/ 6081475 w 11160425"/>
              <a:gd name="connsiteY96" fmla="*/ 1756019 h 2171208"/>
              <a:gd name="connsiteX97" fmla="*/ 6050866 w 11160425"/>
              <a:gd name="connsiteY97" fmla="*/ 1774087 h 2171208"/>
              <a:gd name="connsiteX98" fmla="*/ 6044220 w 11160425"/>
              <a:gd name="connsiteY98" fmla="*/ 1777214 h 2171208"/>
              <a:gd name="connsiteX99" fmla="*/ 6043887 w 11160425"/>
              <a:gd name="connsiteY99" fmla="*/ 1777065 h 2171208"/>
              <a:gd name="connsiteX100" fmla="*/ 6036477 w 11160425"/>
              <a:gd name="connsiteY100" fmla="*/ 1779944 h 2171208"/>
              <a:gd name="connsiteX101" fmla="*/ 6032103 w 11160425"/>
              <a:gd name="connsiteY101" fmla="*/ 1782912 h 2171208"/>
              <a:gd name="connsiteX102" fmla="*/ 5998476 w 11160425"/>
              <a:gd name="connsiteY102" fmla="*/ 1768243 h 2171208"/>
              <a:gd name="connsiteX103" fmla="*/ 5955839 w 11160425"/>
              <a:gd name="connsiteY103" fmla="*/ 1778447 h 2171208"/>
              <a:gd name="connsiteX104" fmla="*/ 5855319 w 11160425"/>
              <a:gd name="connsiteY104" fmla="*/ 1791242 h 2171208"/>
              <a:gd name="connsiteX105" fmla="*/ 5756488 w 11160425"/>
              <a:gd name="connsiteY105" fmla="*/ 1807118 h 2171208"/>
              <a:gd name="connsiteX106" fmla="*/ 5721040 w 11160425"/>
              <a:gd name="connsiteY106" fmla="*/ 1814422 h 2171208"/>
              <a:gd name="connsiteX107" fmla="*/ 5656374 w 11160425"/>
              <a:gd name="connsiteY107" fmla="*/ 1820581 h 2171208"/>
              <a:gd name="connsiteX108" fmla="*/ 5625840 w 11160425"/>
              <a:gd name="connsiteY108" fmla="*/ 1819147 h 2171208"/>
              <a:gd name="connsiteX109" fmla="*/ 5624659 w 11160425"/>
              <a:gd name="connsiteY109" fmla="*/ 1819815 h 2171208"/>
              <a:gd name="connsiteX110" fmla="*/ 5621418 w 11160425"/>
              <a:gd name="connsiteY110" fmla="*/ 1817320 h 2171208"/>
              <a:gd name="connsiteX111" fmla="*/ 5615750 w 11160425"/>
              <a:gd name="connsiteY111" fmla="*/ 1816954 h 2171208"/>
              <a:gd name="connsiteX112" fmla="*/ 5601275 w 11160425"/>
              <a:gd name="connsiteY112" fmla="*/ 1820626 h 2171208"/>
              <a:gd name="connsiteX113" fmla="*/ 5595999 w 11160425"/>
              <a:gd name="connsiteY113" fmla="*/ 1822776 h 2171208"/>
              <a:gd name="connsiteX114" fmla="*/ 5587925 w 11160425"/>
              <a:gd name="connsiteY114" fmla="*/ 1824284 h 2171208"/>
              <a:gd name="connsiteX115" fmla="*/ 5587672 w 11160425"/>
              <a:gd name="connsiteY115" fmla="*/ 1824077 h 2171208"/>
              <a:gd name="connsiteX116" fmla="*/ 5580212 w 11160425"/>
              <a:gd name="connsiteY116" fmla="*/ 1825969 h 2171208"/>
              <a:gd name="connsiteX117" fmla="*/ 5544380 w 11160425"/>
              <a:gd name="connsiteY117" fmla="*/ 1838327 h 2171208"/>
              <a:gd name="connsiteX118" fmla="*/ 5490474 w 11160425"/>
              <a:gd name="connsiteY118" fmla="*/ 1824216 h 2171208"/>
              <a:gd name="connsiteX119" fmla="*/ 5469389 w 11160425"/>
              <a:gd name="connsiteY119" fmla="*/ 1823995 h 2171208"/>
              <a:gd name="connsiteX120" fmla="*/ 5457847 w 11160425"/>
              <a:gd name="connsiteY120" fmla="*/ 1822568 h 2171208"/>
              <a:gd name="connsiteX121" fmla="*/ 5456946 w 11160425"/>
              <a:gd name="connsiteY121" fmla="*/ 1821634 h 2171208"/>
              <a:gd name="connsiteX122" fmla="*/ 5422623 w 11160425"/>
              <a:gd name="connsiteY122" fmla="*/ 1833603 h 2171208"/>
              <a:gd name="connsiteX123" fmla="*/ 5417641 w 11160425"/>
              <a:gd name="connsiteY123" fmla="*/ 1833220 h 2171208"/>
              <a:gd name="connsiteX124" fmla="*/ 5395812 w 11160425"/>
              <a:gd name="connsiteY124" fmla="*/ 1843547 h 2171208"/>
              <a:gd name="connsiteX125" fmla="*/ 5384245 w 11160425"/>
              <a:gd name="connsiteY125" fmla="*/ 1847534 h 2171208"/>
              <a:gd name="connsiteX126" fmla="*/ 5381575 w 11160425"/>
              <a:gd name="connsiteY126" fmla="*/ 1851439 h 2171208"/>
              <a:gd name="connsiteX127" fmla="*/ 5364196 w 11160425"/>
              <a:gd name="connsiteY127" fmla="*/ 1855916 h 2171208"/>
              <a:gd name="connsiteX128" fmla="*/ 5361974 w 11160425"/>
              <a:gd name="connsiteY128" fmla="*/ 1855383 h 2171208"/>
              <a:gd name="connsiteX129" fmla="*/ 5348482 w 11160425"/>
              <a:gd name="connsiteY129" fmla="*/ 1862972 h 2171208"/>
              <a:gd name="connsiteX130" fmla="*/ 5338191 w 11160425"/>
              <a:gd name="connsiteY130" fmla="*/ 1874042 h 2171208"/>
              <a:gd name="connsiteX131" fmla="*/ 5187216 w 11160425"/>
              <a:gd name="connsiteY131" fmla="*/ 1897374 h 2171208"/>
              <a:gd name="connsiteX132" fmla="*/ 4979418 w 11160425"/>
              <a:gd name="connsiteY132" fmla="*/ 1970081 h 2171208"/>
              <a:gd name="connsiteX133" fmla="*/ 4888296 w 11160425"/>
              <a:gd name="connsiteY133" fmla="*/ 1967318 h 2171208"/>
              <a:gd name="connsiteX134" fmla="*/ 4752077 w 11160425"/>
              <a:gd name="connsiteY134" fmla="*/ 2002868 h 2171208"/>
              <a:gd name="connsiteX135" fmla="*/ 4698992 w 11160425"/>
              <a:gd name="connsiteY135" fmla="*/ 2005865 h 2171208"/>
              <a:gd name="connsiteX136" fmla="*/ 4656477 w 11160425"/>
              <a:gd name="connsiteY136" fmla="*/ 2028026 h 2171208"/>
              <a:gd name="connsiteX137" fmla="*/ 4636122 w 11160425"/>
              <a:gd name="connsiteY137" fmla="*/ 2024588 h 2171208"/>
              <a:gd name="connsiteX138" fmla="*/ 4632564 w 11160425"/>
              <a:gd name="connsiteY138" fmla="*/ 2023781 h 2171208"/>
              <a:gd name="connsiteX139" fmla="*/ 4619336 w 11160425"/>
              <a:gd name="connsiteY139" fmla="*/ 2025213 h 2171208"/>
              <a:gd name="connsiteX140" fmla="*/ 4614352 w 11160425"/>
              <a:gd name="connsiteY140" fmla="*/ 2019789 h 2171208"/>
              <a:gd name="connsiteX141" fmla="*/ 4569544 w 11160425"/>
              <a:gd name="connsiteY141" fmla="*/ 2022030 h 2171208"/>
              <a:gd name="connsiteX142" fmla="*/ 4484150 w 11160425"/>
              <a:gd name="connsiteY142" fmla="*/ 2036534 h 2171208"/>
              <a:gd name="connsiteX143" fmla="*/ 4470992 w 11160425"/>
              <a:gd name="connsiteY143" fmla="*/ 2042470 h 2171208"/>
              <a:gd name="connsiteX144" fmla="*/ 4383921 w 11160425"/>
              <a:gd name="connsiteY144" fmla="*/ 2051948 h 2171208"/>
              <a:gd name="connsiteX145" fmla="*/ 4324401 w 11160425"/>
              <a:gd name="connsiteY145" fmla="*/ 2062236 h 2171208"/>
              <a:gd name="connsiteX146" fmla="*/ 4311690 w 11160425"/>
              <a:gd name="connsiteY146" fmla="*/ 2068007 h 2171208"/>
              <a:gd name="connsiteX147" fmla="*/ 4296855 w 11160425"/>
              <a:gd name="connsiteY147" fmla="*/ 2063078 h 2171208"/>
              <a:gd name="connsiteX148" fmla="*/ 4292443 w 11160425"/>
              <a:gd name="connsiteY148" fmla="*/ 2058242 h 2171208"/>
              <a:gd name="connsiteX149" fmla="*/ 4245098 w 11160425"/>
              <a:gd name="connsiteY149" fmla="*/ 2067844 h 2171208"/>
              <a:gd name="connsiteX150" fmla="*/ 4239373 w 11160425"/>
              <a:gd name="connsiteY150" fmla="*/ 2068113 h 2171208"/>
              <a:gd name="connsiteX151" fmla="*/ 4199908 w 11160425"/>
              <a:gd name="connsiteY151" fmla="*/ 2066755 h 2171208"/>
              <a:gd name="connsiteX152" fmla="*/ 4141208 w 11160425"/>
              <a:gd name="connsiteY152" fmla="*/ 2059740 h 2171208"/>
              <a:gd name="connsiteX153" fmla="*/ 4080292 w 11160425"/>
              <a:gd name="connsiteY153" fmla="*/ 2043471 h 2171208"/>
              <a:gd name="connsiteX154" fmla="*/ 4045124 w 11160425"/>
              <a:gd name="connsiteY154" fmla="*/ 2036865 h 2171208"/>
              <a:gd name="connsiteX155" fmla="*/ 4020658 w 11160425"/>
              <a:gd name="connsiteY155" fmla="*/ 2029269 h 2171208"/>
              <a:gd name="connsiteX156" fmla="*/ 3952339 w 11160425"/>
              <a:gd name="connsiteY156" fmla="*/ 2024942 h 2171208"/>
              <a:gd name="connsiteX157" fmla="*/ 3836569 w 11160425"/>
              <a:gd name="connsiteY157" fmla="*/ 2024044 h 2171208"/>
              <a:gd name="connsiteX158" fmla="*/ 3794437 w 11160425"/>
              <a:gd name="connsiteY158" fmla="*/ 2015549 h 2171208"/>
              <a:gd name="connsiteX159" fmla="*/ 3792431 w 11160425"/>
              <a:gd name="connsiteY159" fmla="*/ 2009111 h 2171208"/>
              <a:gd name="connsiteX160" fmla="*/ 3779628 w 11160425"/>
              <a:gd name="connsiteY160" fmla="*/ 2007348 h 2171208"/>
              <a:gd name="connsiteX161" fmla="*/ 3776751 w 11160425"/>
              <a:gd name="connsiteY161" fmla="*/ 2005720 h 2171208"/>
              <a:gd name="connsiteX162" fmla="*/ 3759716 w 11160425"/>
              <a:gd name="connsiteY162" fmla="*/ 1997546 h 2171208"/>
              <a:gd name="connsiteX163" fmla="*/ 3710266 w 11160425"/>
              <a:gd name="connsiteY163" fmla="*/ 2008882 h 2171208"/>
              <a:gd name="connsiteX164" fmla="*/ 3601196 w 11160425"/>
              <a:gd name="connsiteY164" fmla="*/ 2003685 h 2171208"/>
              <a:gd name="connsiteX165" fmla="*/ 3446105 w 11160425"/>
              <a:gd name="connsiteY165" fmla="*/ 1989400 h 2171208"/>
              <a:gd name="connsiteX166" fmla="*/ 3324453 w 11160425"/>
              <a:gd name="connsiteY166" fmla="*/ 1985620 h 2171208"/>
              <a:gd name="connsiteX167" fmla="*/ 3170596 w 11160425"/>
              <a:gd name="connsiteY167" fmla="*/ 1997703 h 2171208"/>
              <a:gd name="connsiteX168" fmla="*/ 3062011 w 11160425"/>
              <a:gd name="connsiteY168" fmla="*/ 1984354 h 2171208"/>
              <a:gd name="connsiteX169" fmla="*/ 3047345 w 11160425"/>
              <a:gd name="connsiteY169" fmla="*/ 1992622 h 2171208"/>
              <a:gd name="connsiteX170" fmla="*/ 3031387 w 11160425"/>
              <a:gd name="connsiteY170" fmla="*/ 1996757 h 2171208"/>
              <a:gd name="connsiteX171" fmla="*/ 3029603 w 11160425"/>
              <a:gd name="connsiteY171" fmla="*/ 1995713 h 2171208"/>
              <a:gd name="connsiteX172" fmla="*/ 3011556 w 11160425"/>
              <a:gd name="connsiteY172" fmla="*/ 1995912 h 2171208"/>
              <a:gd name="connsiteX173" fmla="*/ 2994774 w 11160425"/>
              <a:gd name="connsiteY173" fmla="*/ 2000163 h 2171208"/>
              <a:gd name="connsiteX174" fmla="*/ 2928374 w 11160425"/>
              <a:gd name="connsiteY174" fmla="*/ 2006826 h 2171208"/>
              <a:gd name="connsiteX175" fmla="*/ 2927990 w 11160425"/>
              <a:gd name="connsiteY175" fmla="*/ 2005707 h 2171208"/>
              <a:gd name="connsiteX176" fmla="*/ 2918085 w 11160425"/>
              <a:gd name="connsiteY176" fmla="*/ 2001577 h 2171208"/>
              <a:gd name="connsiteX177" fmla="*/ 2898861 w 11160425"/>
              <a:gd name="connsiteY177" fmla="*/ 1996344 h 2171208"/>
              <a:gd name="connsiteX178" fmla="*/ 2856119 w 11160425"/>
              <a:gd name="connsiteY178" fmla="*/ 1969853 h 2171208"/>
              <a:gd name="connsiteX179" fmla="*/ 2817431 w 11160425"/>
              <a:gd name="connsiteY179" fmla="*/ 1973286 h 2171208"/>
              <a:gd name="connsiteX180" fmla="*/ 2809697 w 11160425"/>
              <a:gd name="connsiteY180" fmla="*/ 1973343 h 2171208"/>
              <a:gd name="connsiteX181" fmla="*/ 2809564 w 11160425"/>
              <a:gd name="connsiteY181" fmla="*/ 1973082 h 2171208"/>
              <a:gd name="connsiteX182" fmla="*/ 2801449 w 11160425"/>
              <a:gd name="connsiteY182" fmla="*/ 1972620 h 2171208"/>
              <a:gd name="connsiteX183" fmla="*/ 2780592 w 11160425"/>
              <a:gd name="connsiteY183" fmla="*/ 1973556 h 2171208"/>
              <a:gd name="connsiteX184" fmla="*/ 2775569 w 11160425"/>
              <a:gd name="connsiteY184" fmla="*/ 1971853 h 2171208"/>
              <a:gd name="connsiteX185" fmla="*/ 2745068 w 11160425"/>
              <a:gd name="connsiteY185" fmla="*/ 1960376 h 2171208"/>
              <a:gd name="connsiteX186" fmla="*/ 2646933 w 11160425"/>
              <a:gd name="connsiteY186" fmla="*/ 1949578 h 2171208"/>
              <a:gd name="connsiteX187" fmla="*/ 2548831 w 11160425"/>
              <a:gd name="connsiteY187" fmla="*/ 1941424 h 2171208"/>
              <a:gd name="connsiteX188" fmla="*/ 2450638 w 11160425"/>
              <a:gd name="connsiteY188" fmla="*/ 1929883 h 2171208"/>
              <a:gd name="connsiteX189" fmla="*/ 2403143 w 11160425"/>
              <a:gd name="connsiteY189" fmla="*/ 1905311 h 2171208"/>
              <a:gd name="connsiteX190" fmla="*/ 2397526 w 11160425"/>
              <a:gd name="connsiteY190" fmla="*/ 1904604 h 2171208"/>
              <a:gd name="connsiteX191" fmla="*/ 2382841 w 11160425"/>
              <a:gd name="connsiteY191" fmla="*/ 1907407 h 2171208"/>
              <a:gd name="connsiteX192" fmla="*/ 2377427 w 11160425"/>
              <a:gd name="connsiteY192" fmla="*/ 1909241 h 2171208"/>
              <a:gd name="connsiteX193" fmla="*/ 2369275 w 11160425"/>
              <a:gd name="connsiteY193" fmla="*/ 1910264 h 2171208"/>
              <a:gd name="connsiteX194" fmla="*/ 2369039 w 11160425"/>
              <a:gd name="connsiteY194" fmla="*/ 1910041 h 2171208"/>
              <a:gd name="connsiteX195" fmla="*/ 2324870 w 11160425"/>
              <a:gd name="connsiteY195" fmla="*/ 1921693 h 2171208"/>
              <a:gd name="connsiteX196" fmla="*/ 2272261 w 11160425"/>
              <a:gd name="connsiteY196" fmla="*/ 1904348 h 2171208"/>
              <a:gd name="connsiteX197" fmla="*/ 2251287 w 11160425"/>
              <a:gd name="connsiteY197" fmla="*/ 1902861 h 2171208"/>
              <a:gd name="connsiteX198" fmla="*/ 2239904 w 11160425"/>
              <a:gd name="connsiteY198" fmla="*/ 1900741 h 2171208"/>
              <a:gd name="connsiteX199" fmla="*/ 2204009 w 11160425"/>
              <a:gd name="connsiteY199" fmla="*/ 1909662 h 2171208"/>
              <a:gd name="connsiteX200" fmla="*/ 2199075 w 11160425"/>
              <a:gd name="connsiteY200" fmla="*/ 1908979 h 2171208"/>
              <a:gd name="connsiteX201" fmla="*/ 2176570 w 11160425"/>
              <a:gd name="connsiteY201" fmla="*/ 1917995 h 2171208"/>
              <a:gd name="connsiteX202" fmla="*/ 2144169 w 11160425"/>
              <a:gd name="connsiteY202" fmla="*/ 1928467 h 2171208"/>
              <a:gd name="connsiteX203" fmla="*/ 2141995 w 11160425"/>
              <a:gd name="connsiteY203" fmla="*/ 1927802 h 2171208"/>
              <a:gd name="connsiteX204" fmla="*/ 2127994 w 11160425"/>
              <a:gd name="connsiteY204" fmla="*/ 1934580 h 2171208"/>
              <a:gd name="connsiteX205" fmla="*/ 2062463 w 11160425"/>
              <a:gd name="connsiteY205" fmla="*/ 1945032 h 2171208"/>
              <a:gd name="connsiteX206" fmla="*/ 1964865 w 11160425"/>
              <a:gd name="connsiteY206" fmla="*/ 1959303 h 2171208"/>
              <a:gd name="connsiteX207" fmla="*/ 1848421 w 11160425"/>
              <a:gd name="connsiteY207" fmla="*/ 1967726 h 2171208"/>
              <a:gd name="connsiteX208" fmla="*/ 1726299 w 11160425"/>
              <a:gd name="connsiteY208" fmla="*/ 2001504 h 2171208"/>
              <a:gd name="connsiteX209" fmla="*/ 1523750 w 11160425"/>
              <a:gd name="connsiteY209" fmla="*/ 2038677 h 2171208"/>
              <a:gd name="connsiteX210" fmla="*/ 1470679 w 11160425"/>
              <a:gd name="connsiteY210" fmla="*/ 2038487 h 2171208"/>
              <a:gd name="connsiteX211" fmla="*/ 1426690 w 11160425"/>
              <a:gd name="connsiteY211" fmla="*/ 2058097 h 2171208"/>
              <a:gd name="connsiteX212" fmla="*/ 1406683 w 11160425"/>
              <a:gd name="connsiteY212" fmla="*/ 2053438 h 2171208"/>
              <a:gd name="connsiteX213" fmla="*/ 1364803 w 11160425"/>
              <a:gd name="connsiteY213" fmla="*/ 2044063 h 2171208"/>
              <a:gd name="connsiteX214" fmla="*/ 1340592 w 11160425"/>
              <a:gd name="connsiteY214" fmla="*/ 2046883 h 2171208"/>
              <a:gd name="connsiteX215" fmla="*/ 1226584 w 11160425"/>
              <a:gd name="connsiteY215" fmla="*/ 2066865 h 2171208"/>
              <a:gd name="connsiteX216" fmla="*/ 1157776 w 11160425"/>
              <a:gd name="connsiteY216" fmla="*/ 2075069 h 2171208"/>
              <a:gd name="connsiteX217" fmla="*/ 1130703 w 11160425"/>
              <a:gd name="connsiteY217" fmla="*/ 2072292 h 2171208"/>
              <a:gd name="connsiteX218" fmla="*/ 1093525 w 11160425"/>
              <a:gd name="connsiteY218" fmla="*/ 2072377 h 2171208"/>
              <a:gd name="connsiteX219" fmla="*/ 1027186 w 11160425"/>
              <a:gd name="connsiteY219" fmla="*/ 2067964 h 2171208"/>
              <a:gd name="connsiteX220" fmla="*/ 939318 w 11160425"/>
              <a:gd name="connsiteY220" fmla="*/ 2069968 h 2171208"/>
              <a:gd name="connsiteX221" fmla="*/ 911087 w 11160425"/>
              <a:gd name="connsiteY221" fmla="*/ 2082975 h 2171208"/>
              <a:gd name="connsiteX222" fmla="*/ 850358 w 11160425"/>
              <a:gd name="connsiteY222" fmla="*/ 2092811 h 2171208"/>
              <a:gd name="connsiteX223" fmla="*/ 784309 w 11160425"/>
              <a:gd name="connsiteY223" fmla="*/ 2098913 h 2171208"/>
              <a:gd name="connsiteX224" fmla="*/ 656060 w 11160425"/>
              <a:gd name="connsiteY224" fmla="*/ 2161683 h 2171208"/>
              <a:gd name="connsiteX225" fmla="*/ 567060 w 11160425"/>
              <a:gd name="connsiteY225" fmla="*/ 2160730 h 2171208"/>
              <a:gd name="connsiteX226" fmla="*/ 515269 w 11160425"/>
              <a:gd name="connsiteY226" fmla="*/ 2159436 h 2171208"/>
              <a:gd name="connsiteX227" fmla="*/ 474542 w 11160425"/>
              <a:gd name="connsiteY227" fmla="*/ 2146436 h 2171208"/>
              <a:gd name="connsiteX228" fmla="*/ 432035 w 11160425"/>
              <a:gd name="connsiteY228" fmla="*/ 2150124 h 2171208"/>
              <a:gd name="connsiteX229" fmla="*/ 378455 w 11160425"/>
              <a:gd name="connsiteY229" fmla="*/ 2165441 h 2171208"/>
              <a:gd name="connsiteX230" fmla="*/ 307909 w 11160425"/>
              <a:gd name="connsiteY230" fmla="*/ 2162055 h 2171208"/>
              <a:gd name="connsiteX231" fmla="*/ 231590 w 11160425"/>
              <a:gd name="connsiteY231" fmla="*/ 2164122 h 2171208"/>
              <a:gd name="connsiteX232" fmla="*/ 157866 w 11160425"/>
              <a:gd name="connsiteY232" fmla="*/ 2165402 h 2171208"/>
              <a:gd name="connsiteX233" fmla="*/ 47102 w 11160425"/>
              <a:gd name="connsiteY233" fmla="*/ 2163358 h 2171208"/>
              <a:gd name="connsiteX234" fmla="*/ 11656 w 11160425"/>
              <a:gd name="connsiteY234" fmla="*/ 2160770 h 2171208"/>
              <a:gd name="connsiteX235" fmla="*/ 0 w 11160425"/>
              <a:gd name="connsiteY235" fmla="*/ 2148979 h 2171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</a:cxnLst>
            <a:rect l="l" t="t" r="r" b="b"/>
            <a:pathLst>
              <a:path w="11160425" h="2171208">
                <a:moveTo>
                  <a:pt x="0" y="0"/>
                </a:moveTo>
                <a:lnTo>
                  <a:pt x="11160425" y="0"/>
                </a:lnTo>
                <a:lnTo>
                  <a:pt x="11159734" y="479"/>
                </a:lnTo>
                <a:cubicBezTo>
                  <a:pt x="11148609" y="13215"/>
                  <a:pt x="11145526" y="23772"/>
                  <a:pt x="11121828" y="34789"/>
                </a:cubicBezTo>
                <a:cubicBezTo>
                  <a:pt x="11098130" y="45806"/>
                  <a:pt x="11067703" y="77648"/>
                  <a:pt x="11017543" y="66582"/>
                </a:cubicBezTo>
                <a:cubicBezTo>
                  <a:pt x="10999713" y="58356"/>
                  <a:pt x="10947455" y="68542"/>
                  <a:pt x="10922865" y="74271"/>
                </a:cubicBezTo>
                <a:cubicBezTo>
                  <a:pt x="10898275" y="80000"/>
                  <a:pt x="10884055" y="109749"/>
                  <a:pt x="10870004" y="100959"/>
                </a:cubicBezTo>
                <a:cubicBezTo>
                  <a:pt x="10833512" y="107581"/>
                  <a:pt x="10780081" y="145063"/>
                  <a:pt x="10752266" y="138250"/>
                </a:cubicBezTo>
                <a:cubicBezTo>
                  <a:pt x="10741459" y="121366"/>
                  <a:pt x="10698175" y="130002"/>
                  <a:pt x="10673821" y="127209"/>
                </a:cubicBezTo>
                <a:cubicBezTo>
                  <a:pt x="10623964" y="156774"/>
                  <a:pt x="10616211" y="189862"/>
                  <a:pt x="10583628" y="190850"/>
                </a:cubicBezTo>
                <a:cubicBezTo>
                  <a:pt x="10561212" y="190513"/>
                  <a:pt x="10486354" y="225362"/>
                  <a:pt x="10455531" y="205196"/>
                </a:cubicBezTo>
                <a:cubicBezTo>
                  <a:pt x="10421894" y="233528"/>
                  <a:pt x="10400450" y="211247"/>
                  <a:pt x="10372214" y="226573"/>
                </a:cubicBezTo>
                <a:cubicBezTo>
                  <a:pt x="10305919" y="244536"/>
                  <a:pt x="10276543" y="279473"/>
                  <a:pt x="10185130" y="277903"/>
                </a:cubicBezTo>
                <a:cubicBezTo>
                  <a:pt x="10147983" y="295651"/>
                  <a:pt x="10081218" y="270605"/>
                  <a:pt x="10006577" y="328627"/>
                </a:cubicBezTo>
                <a:cubicBezTo>
                  <a:pt x="9959833" y="346448"/>
                  <a:pt x="9980028" y="322702"/>
                  <a:pt x="9908235" y="356638"/>
                </a:cubicBezTo>
                <a:cubicBezTo>
                  <a:pt x="9880741" y="336485"/>
                  <a:pt x="9773034" y="404054"/>
                  <a:pt x="9749477" y="412155"/>
                </a:cubicBezTo>
                <a:cubicBezTo>
                  <a:pt x="9726731" y="400338"/>
                  <a:pt x="9719990" y="415565"/>
                  <a:pt x="9703003" y="421886"/>
                </a:cubicBezTo>
                <a:cubicBezTo>
                  <a:pt x="9692958" y="413841"/>
                  <a:pt x="9678144" y="417168"/>
                  <a:pt x="9675483" y="429342"/>
                </a:cubicBezTo>
                <a:cubicBezTo>
                  <a:pt x="9688258" y="453826"/>
                  <a:pt x="9620044" y="446217"/>
                  <a:pt x="9620036" y="464774"/>
                </a:cubicBezTo>
                <a:cubicBezTo>
                  <a:pt x="9590760" y="474195"/>
                  <a:pt x="9468891" y="480857"/>
                  <a:pt x="9452920" y="513588"/>
                </a:cubicBezTo>
                <a:cubicBezTo>
                  <a:pt x="9395032" y="538666"/>
                  <a:pt x="9365430" y="532618"/>
                  <a:pt x="9339758" y="538315"/>
                </a:cubicBezTo>
                <a:cubicBezTo>
                  <a:pt x="9308179" y="538749"/>
                  <a:pt x="9271299" y="560576"/>
                  <a:pt x="9162197" y="584298"/>
                </a:cubicBezTo>
                <a:cubicBezTo>
                  <a:pt x="9146325" y="582070"/>
                  <a:pt x="9043060" y="602548"/>
                  <a:pt x="9041656" y="615184"/>
                </a:cubicBezTo>
                <a:cubicBezTo>
                  <a:pt x="9008079" y="623595"/>
                  <a:pt x="8960998" y="668145"/>
                  <a:pt x="8933630" y="658151"/>
                </a:cubicBezTo>
                <a:cubicBezTo>
                  <a:pt x="8944369" y="682387"/>
                  <a:pt x="8891269" y="669712"/>
                  <a:pt x="8890917" y="695005"/>
                </a:cubicBezTo>
                <a:cubicBezTo>
                  <a:pt x="8869618" y="714484"/>
                  <a:pt x="8819510" y="760320"/>
                  <a:pt x="8805835" y="775028"/>
                </a:cubicBezTo>
                <a:lnTo>
                  <a:pt x="8796649" y="786216"/>
                </a:lnTo>
                <a:lnTo>
                  <a:pt x="8788653" y="782398"/>
                </a:lnTo>
                <a:lnTo>
                  <a:pt x="8769129" y="791648"/>
                </a:lnTo>
                <a:cubicBezTo>
                  <a:pt x="8758362" y="791359"/>
                  <a:pt x="8737723" y="777663"/>
                  <a:pt x="8724049" y="780662"/>
                </a:cubicBezTo>
                <a:cubicBezTo>
                  <a:pt x="8696345" y="791261"/>
                  <a:pt x="8697041" y="821834"/>
                  <a:pt x="8687087" y="809641"/>
                </a:cubicBezTo>
                <a:cubicBezTo>
                  <a:pt x="8683977" y="819618"/>
                  <a:pt x="8677242" y="826011"/>
                  <a:pt x="8668059" y="830123"/>
                </a:cubicBezTo>
                <a:lnTo>
                  <a:pt x="8646808" y="834415"/>
                </a:lnTo>
                <a:lnTo>
                  <a:pt x="8634346" y="848454"/>
                </a:lnTo>
                <a:cubicBezTo>
                  <a:pt x="8628731" y="851628"/>
                  <a:pt x="8621740" y="852239"/>
                  <a:pt x="8612455" y="848442"/>
                </a:cubicBezTo>
                <a:cubicBezTo>
                  <a:pt x="8594720" y="853628"/>
                  <a:pt x="8544797" y="873572"/>
                  <a:pt x="8527938" y="879567"/>
                </a:cubicBezTo>
                <a:lnTo>
                  <a:pt x="8511302" y="884414"/>
                </a:lnTo>
                <a:lnTo>
                  <a:pt x="8503670" y="893442"/>
                </a:lnTo>
                <a:cubicBezTo>
                  <a:pt x="8496925" y="900076"/>
                  <a:pt x="8489344" y="904430"/>
                  <a:pt x="8480127" y="903942"/>
                </a:cubicBezTo>
                <a:lnTo>
                  <a:pt x="8471039" y="901136"/>
                </a:lnTo>
                <a:cubicBezTo>
                  <a:pt x="8470829" y="902615"/>
                  <a:pt x="8470618" y="904093"/>
                  <a:pt x="8470408" y="905572"/>
                </a:cubicBezTo>
                <a:cubicBezTo>
                  <a:pt x="8470227" y="912458"/>
                  <a:pt x="8467620" y="919058"/>
                  <a:pt x="8438518" y="923274"/>
                </a:cubicBezTo>
                <a:cubicBezTo>
                  <a:pt x="8420327" y="939422"/>
                  <a:pt x="8396654" y="952660"/>
                  <a:pt x="8369793" y="961709"/>
                </a:cubicBezTo>
                <a:cubicBezTo>
                  <a:pt x="8364198" y="956134"/>
                  <a:pt x="8356908" y="967996"/>
                  <a:pt x="8352510" y="971108"/>
                </a:cubicBezTo>
                <a:cubicBezTo>
                  <a:pt x="8350828" y="966958"/>
                  <a:pt x="8338752" y="967884"/>
                  <a:pt x="8336092" y="972364"/>
                </a:cubicBezTo>
                <a:cubicBezTo>
                  <a:pt x="8257682" y="1009032"/>
                  <a:pt x="8289862" y="957876"/>
                  <a:pt x="8248439" y="994273"/>
                </a:cubicBezTo>
                <a:cubicBezTo>
                  <a:pt x="8240455" y="997677"/>
                  <a:pt x="8233297" y="997231"/>
                  <a:pt x="8226654" y="995152"/>
                </a:cubicBezTo>
                <a:lnTo>
                  <a:pt x="8216356" y="990246"/>
                </a:lnTo>
                <a:lnTo>
                  <a:pt x="8184675" y="1009213"/>
                </a:lnTo>
                <a:cubicBezTo>
                  <a:pt x="8168684" y="1016761"/>
                  <a:pt x="8151490" y="1023016"/>
                  <a:pt x="8133494" y="1027796"/>
                </a:cubicBezTo>
                <a:cubicBezTo>
                  <a:pt x="8127499" y="1019800"/>
                  <a:pt x="8115838" y="1034986"/>
                  <a:pt x="8109620" y="1038733"/>
                </a:cubicBezTo>
                <a:cubicBezTo>
                  <a:pt x="8108313" y="1033017"/>
                  <a:pt x="8092766" y="1033105"/>
                  <a:pt x="8088480" y="1038849"/>
                </a:cubicBezTo>
                <a:cubicBezTo>
                  <a:pt x="7981355" y="1080476"/>
                  <a:pt x="8032580" y="1015054"/>
                  <a:pt x="7972563" y="1059837"/>
                </a:cubicBezTo>
                <a:cubicBezTo>
                  <a:pt x="7961723" y="1063633"/>
                  <a:pt x="7952708" y="1062355"/>
                  <a:pt x="7944674" y="1058940"/>
                </a:cubicBezTo>
                <a:lnTo>
                  <a:pt x="7929511" y="1049490"/>
                </a:lnTo>
                <a:lnTo>
                  <a:pt x="7920539" y="1055586"/>
                </a:lnTo>
                <a:cubicBezTo>
                  <a:pt x="7883315" y="1062987"/>
                  <a:pt x="7869705" y="1052934"/>
                  <a:pt x="7850641" y="1069274"/>
                </a:cubicBezTo>
                <a:cubicBezTo>
                  <a:pt x="7813097" y="1049940"/>
                  <a:pt x="7828826" y="1070772"/>
                  <a:pt x="7805277" y="1079284"/>
                </a:cubicBezTo>
                <a:cubicBezTo>
                  <a:pt x="7783674" y="1085629"/>
                  <a:pt x="7743522" y="1100809"/>
                  <a:pt x="7721021" y="1107343"/>
                </a:cubicBezTo>
                <a:cubicBezTo>
                  <a:pt x="7707136" y="1129937"/>
                  <a:pt x="7692990" y="1108029"/>
                  <a:pt x="7670271" y="1118487"/>
                </a:cubicBezTo>
                <a:cubicBezTo>
                  <a:pt x="7660535" y="1127885"/>
                  <a:pt x="7652653" y="1130674"/>
                  <a:pt x="7639863" y="1124977"/>
                </a:cubicBezTo>
                <a:cubicBezTo>
                  <a:pt x="7595428" y="1170166"/>
                  <a:pt x="7608715" y="1132529"/>
                  <a:pt x="7562935" y="1155344"/>
                </a:cubicBezTo>
                <a:cubicBezTo>
                  <a:pt x="7524045" y="1177585"/>
                  <a:pt x="7478472" y="1195870"/>
                  <a:pt x="7445235" y="1237666"/>
                </a:cubicBezTo>
                <a:cubicBezTo>
                  <a:pt x="7439864" y="1248740"/>
                  <a:pt x="7422361" y="1255866"/>
                  <a:pt x="7406141" y="1253580"/>
                </a:cubicBezTo>
                <a:cubicBezTo>
                  <a:pt x="7403349" y="1253187"/>
                  <a:pt x="7400702" y="1252523"/>
                  <a:pt x="7398282" y="1251610"/>
                </a:cubicBezTo>
                <a:cubicBezTo>
                  <a:pt x="7379362" y="1280298"/>
                  <a:pt x="7360014" y="1271943"/>
                  <a:pt x="7352783" y="1290294"/>
                </a:cubicBezTo>
                <a:cubicBezTo>
                  <a:pt x="7313523" y="1305346"/>
                  <a:pt x="7275692" y="1296814"/>
                  <a:pt x="7268660" y="1313047"/>
                </a:cubicBezTo>
                <a:cubicBezTo>
                  <a:pt x="7247325" y="1316608"/>
                  <a:pt x="7213598" y="1306491"/>
                  <a:pt x="7202350" y="1324792"/>
                </a:cubicBezTo>
                <a:cubicBezTo>
                  <a:pt x="7196438" y="1312993"/>
                  <a:pt x="7181055" y="1339222"/>
                  <a:pt x="7166396" y="1333719"/>
                </a:cubicBezTo>
                <a:cubicBezTo>
                  <a:pt x="7155618" y="1328495"/>
                  <a:pt x="7148437" y="1335233"/>
                  <a:pt x="7138872" y="1337619"/>
                </a:cubicBezTo>
                <a:cubicBezTo>
                  <a:pt x="7124928" y="1334549"/>
                  <a:pt x="7085452" y="1352349"/>
                  <a:pt x="7076136" y="1361516"/>
                </a:cubicBezTo>
                <a:cubicBezTo>
                  <a:pt x="7055536" y="1391136"/>
                  <a:pt x="6992666" y="1383958"/>
                  <a:pt x="6975206" y="1406971"/>
                </a:cubicBezTo>
                <a:cubicBezTo>
                  <a:pt x="6967988" y="1411228"/>
                  <a:pt x="6960583" y="1413802"/>
                  <a:pt x="6953100" y="1415319"/>
                </a:cubicBezTo>
                <a:lnTo>
                  <a:pt x="6931644" y="1417217"/>
                </a:lnTo>
                <a:lnTo>
                  <a:pt x="6924527" y="1413058"/>
                </a:lnTo>
                <a:lnTo>
                  <a:pt x="6911975" y="1416802"/>
                </a:lnTo>
                <a:lnTo>
                  <a:pt x="6908122" y="1416695"/>
                </a:lnTo>
                <a:lnTo>
                  <a:pt x="6886549" y="1417185"/>
                </a:lnTo>
                <a:cubicBezTo>
                  <a:pt x="6901297" y="1442009"/>
                  <a:pt x="6829601" y="1427777"/>
                  <a:pt x="6853233" y="1445633"/>
                </a:cubicBezTo>
                <a:cubicBezTo>
                  <a:pt x="6817440" y="1454147"/>
                  <a:pt x="6849325" y="1468908"/>
                  <a:pt x="6801763" y="1458092"/>
                </a:cubicBezTo>
                <a:cubicBezTo>
                  <a:pt x="6750314" y="1490429"/>
                  <a:pt x="6610187" y="1467361"/>
                  <a:pt x="6573324" y="1508615"/>
                </a:cubicBezTo>
                <a:cubicBezTo>
                  <a:pt x="6576073" y="1495010"/>
                  <a:pt x="6527627" y="1571425"/>
                  <a:pt x="6512587" y="1580769"/>
                </a:cubicBezTo>
                <a:cubicBezTo>
                  <a:pt x="6477418" y="1596681"/>
                  <a:pt x="6464465" y="1610138"/>
                  <a:pt x="6412227" y="1635850"/>
                </a:cubicBezTo>
                <a:cubicBezTo>
                  <a:pt x="6360920" y="1652089"/>
                  <a:pt x="6329198" y="1684983"/>
                  <a:pt x="6271766" y="1685125"/>
                </a:cubicBezTo>
                <a:cubicBezTo>
                  <a:pt x="6270954" y="1689630"/>
                  <a:pt x="6268899" y="1693662"/>
                  <a:pt x="6265986" y="1697342"/>
                </a:cubicBezTo>
                <a:lnTo>
                  <a:pt x="6255634" y="1706889"/>
                </a:lnTo>
                <a:lnTo>
                  <a:pt x="6253215" y="1706796"/>
                </a:lnTo>
                <a:cubicBezTo>
                  <a:pt x="6244144" y="1708418"/>
                  <a:pt x="6239885" y="1711059"/>
                  <a:pt x="6237762" y="1714142"/>
                </a:cubicBezTo>
                <a:lnTo>
                  <a:pt x="6236677" y="1718276"/>
                </a:lnTo>
                <a:lnTo>
                  <a:pt x="6226797" y="1724108"/>
                </a:lnTo>
                <a:lnTo>
                  <a:pt x="6209271" y="1737729"/>
                </a:lnTo>
                <a:lnTo>
                  <a:pt x="6204173" y="1738278"/>
                </a:lnTo>
                <a:lnTo>
                  <a:pt x="6174905" y="1755709"/>
                </a:lnTo>
                <a:lnTo>
                  <a:pt x="6173639" y="1755000"/>
                </a:lnTo>
                <a:cubicBezTo>
                  <a:pt x="6170130" y="1753808"/>
                  <a:pt x="6166281" y="1753678"/>
                  <a:pt x="6161616" y="1755765"/>
                </a:cubicBezTo>
                <a:cubicBezTo>
                  <a:pt x="6156118" y="1738654"/>
                  <a:pt x="6153879" y="1751728"/>
                  <a:pt x="6140607" y="1759396"/>
                </a:cubicBezTo>
                <a:cubicBezTo>
                  <a:pt x="6129108" y="1734530"/>
                  <a:pt x="6099048" y="1764714"/>
                  <a:pt x="6081475" y="1756019"/>
                </a:cubicBezTo>
                <a:cubicBezTo>
                  <a:pt x="6071982" y="1762213"/>
                  <a:pt x="6061735" y="1768310"/>
                  <a:pt x="6050866" y="1774087"/>
                </a:cubicBezTo>
                <a:lnTo>
                  <a:pt x="6044220" y="1777214"/>
                </a:lnTo>
                <a:lnTo>
                  <a:pt x="6043887" y="1777065"/>
                </a:lnTo>
                <a:cubicBezTo>
                  <a:pt x="6042014" y="1777296"/>
                  <a:pt x="6039667" y="1778155"/>
                  <a:pt x="6036477" y="1779944"/>
                </a:cubicBezTo>
                <a:lnTo>
                  <a:pt x="6032103" y="1782912"/>
                </a:lnTo>
                <a:lnTo>
                  <a:pt x="5998476" y="1768243"/>
                </a:lnTo>
                <a:lnTo>
                  <a:pt x="5955839" y="1778447"/>
                </a:lnTo>
                <a:cubicBezTo>
                  <a:pt x="5917066" y="1785378"/>
                  <a:pt x="5888184" y="1771691"/>
                  <a:pt x="5855319" y="1791242"/>
                </a:cubicBezTo>
                <a:cubicBezTo>
                  <a:pt x="5819000" y="1797653"/>
                  <a:pt x="5785962" y="1795828"/>
                  <a:pt x="5756488" y="1807118"/>
                </a:cubicBezTo>
                <a:cubicBezTo>
                  <a:pt x="5742733" y="1803434"/>
                  <a:pt x="5730469" y="1803218"/>
                  <a:pt x="5721040" y="1814422"/>
                </a:cubicBezTo>
                <a:cubicBezTo>
                  <a:pt x="5686587" y="1817812"/>
                  <a:pt x="5675621" y="1806443"/>
                  <a:pt x="5656374" y="1820581"/>
                </a:cubicBezTo>
                <a:cubicBezTo>
                  <a:pt x="5632879" y="1803280"/>
                  <a:pt x="5633474" y="1811470"/>
                  <a:pt x="5625840" y="1819147"/>
                </a:cubicBezTo>
                <a:lnTo>
                  <a:pt x="5624659" y="1819815"/>
                </a:lnTo>
                <a:lnTo>
                  <a:pt x="5621418" y="1817320"/>
                </a:lnTo>
                <a:lnTo>
                  <a:pt x="5615750" y="1816954"/>
                </a:lnTo>
                <a:lnTo>
                  <a:pt x="5601275" y="1820626"/>
                </a:lnTo>
                <a:lnTo>
                  <a:pt x="5595999" y="1822776"/>
                </a:lnTo>
                <a:cubicBezTo>
                  <a:pt x="5592302" y="1823971"/>
                  <a:pt x="5589767" y="1824397"/>
                  <a:pt x="5587925" y="1824284"/>
                </a:cubicBezTo>
                <a:lnTo>
                  <a:pt x="5587672" y="1824077"/>
                </a:lnTo>
                <a:lnTo>
                  <a:pt x="5580212" y="1825969"/>
                </a:lnTo>
                <a:cubicBezTo>
                  <a:pt x="5567744" y="1829724"/>
                  <a:pt x="5555728" y="1833908"/>
                  <a:pt x="5544380" y="1838327"/>
                </a:cubicBezTo>
                <a:cubicBezTo>
                  <a:pt x="5531435" y="1826502"/>
                  <a:pt x="5491269" y="1850982"/>
                  <a:pt x="5490474" y="1824216"/>
                </a:cubicBezTo>
                <a:cubicBezTo>
                  <a:pt x="5475002" y="1829409"/>
                  <a:pt x="5467679" y="1841974"/>
                  <a:pt x="5469389" y="1823995"/>
                </a:cubicBezTo>
                <a:cubicBezTo>
                  <a:pt x="5464194" y="1825217"/>
                  <a:pt x="5460649" y="1824388"/>
                  <a:pt x="5457847" y="1822568"/>
                </a:cubicBezTo>
                <a:lnTo>
                  <a:pt x="5456946" y="1821634"/>
                </a:lnTo>
                <a:lnTo>
                  <a:pt x="5422623" y="1833603"/>
                </a:lnTo>
                <a:lnTo>
                  <a:pt x="5417641" y="1833220"/>
                </a:lnTo>
                <a:lnTo>
                  <a:pt x="5395812" y="1843547"/>
                </a:lnTo>
                <a:lnTo>
                  <a:pt x="5384245" y="1847534"/>
                </a:lnTo>
                <a:lnTo>
                  <a:pt x="5381575" y="1851439"/>
                </a:lnTo>
                <a:cubicBezTo>
                  <a:pt x="5378360" y="1854112"/>
                  <a:pt x="5373323" y="1855958"/>
                  <a:pt x="5364196" y="1855916"/>
                </a:cubicBezTo>
                <a:lnTo>
                  <a:pt x="5361974" y="1855383"/>
                </a:lnTo>
                <a:lnTo>
                  <a:pt x="5348482" y="1862972"/>
                </a:lnTo>
                <a:cubicBezTo>
                  <a:pt x="5344283" y="1866093"/>
                  <a:pt x="5340752" y="1869721"/>
                  <a:pt x="5338191" y="1874042"/>
                </a:cubicBezTo>
                <a:cubicBezTo>
                  <a:pt x="5284467" y="1863733"/>
                  <a:pt x="5241659" y="1890598"/>
                  <a:pt x="5187216" y="1897374"/>
                </a:cubicBezTo>
                <a:cubicBezTo>
                  <a:pt x="5128112" y="1913380"/>
                  <a:pt x="5000209" y="1958424"/>
                  <a:pt x="4979418" y="1970081"/>
                </a:cubicBezTo>
                <a:cubicBezTo>
                  <a:pt x="4961626" y="1976617"/>
                  <a:pt x="4880285" y="1980317"/>
                  <a:pt x="4888296" y="1967318"/>
                </a:cubicBezTo>
                <a:cubicBezTo>
                  <a:pt x="4837341" y="2001544"/>
                  <a:pt x="4813096" y="1980143"/>
                  <a:pt x="4752077" y="2002868"/>
                </a:cubicBezTo>
                <a:cubicBezTo>
                  <a:pt x="4711959" y="1983479"/>
                  <a:pt x="4735849" y="2003927"/>
                  <a:pt x="4698992" y="2005865"/>
                </a:cubicBezTo>
                <a:cubicBezTo>
                  <a:pt x="4713932" y="2027882"/>
                  <a:pt x="4652629" y="2000711"/>
                  <a:pt x="4656477" y="2028026"/>
                </a:cubicBezTo>
                <a:cubicBezTo>
                  <a:pt x="4649649" y="2027513"/>
                  <a:pt x="4642912" y="2026156"/>
                  <a:pt x="4636122" y="2024588"/>
                </a:cubicBezTo>
                <a:lnTo>
                  <a:pt x="4632564" y="2023781"/>
                </a:lnTo>
                <a:lnTo>
                  <a:pt x="4619336" y="2025213"/>
                </a:lnTo>
                <a:lnTo>
                  <a:pt x="4614352" y="2019789"/>
                </a:lnTo>
                <a:lnTo>
                  <a:pt x="4569544" y="2022030"/>
                </a:lnTo>
                <a:cubicBezTo>
                  <a:pt x="4550398" y="2036773"/>
                  <a:pt x="4514182" y="2030017"/>
                  <a:pt x="4484150" y="2036534"/>
                </a:cubicBezTo>
                <a:lnTo>
                  <a:pt x="4470992" y="2042470"/>
                </a:lnTo>
                <a:lnTo>
                  <a:pt x="4383921" y="2051948"/>
                </a:lnTo>
                <a:lnTo>
                  <a:pt x="4324401" y="2062236"/>
                </a:lnTo>
                <a:lnTo>
                  <a:pt x="4311690" y="2068007"/>
                </a:lnTo>
                <a:lnTo>
                  <a:pt x="4296855" y="2063078"/>
                </a:lnTo>
                <a:cubicBezTo>
                  <a:pt x="4295031" y="2061626"/>
                  <a:pt x="4293546" y="2059995"/>
                  <a:pt x="4292443" y="2058242"/>
                </a:cubicBezTo>
                <a:lnTo>
                  <a:pt x="4245098" y="2067844"/>
                </a:lnTo>
                <a:lnTo>
                  <a:pt x="4239373" y="2068113"/>
                </a:lnTo>
                <a:lnTo>
                  <a:pt x="4199908" y="2066755"/>
                </a:lnTo>
                <a:lnTo>
                  <a:pt x="4141208" y="2059740"/>
                </a:lnTo>
                <a:cubicBezTo>
                  <a:pt x="4121791" y="2054316"/>
                  <a:pt x="4104260" y="2032120"/>
                  <a:pt x="4080292" y="2043471"/>
                </a:cubicBezTo>
                <a:cubicBezTo>
                  <a:pt x="4085601" y="2030904"/>
                  <a:pt x="4051823" y="2047468"/>
                  <a:pt x="4045124" y="2036865"/>
                </a:cubicBezTo>
                <a:cubicBezTo>
                  <a:pt x="4041187" y="2028047"/>
                  <a:pt x="4030023" y="2031017"/>
                  <a:pt x="4020658" y="2029269"/>
                </a:cubicBezTo>
                <a:cubicBezTo>
                  <a:pt x="4012480" y="2021053"/>
                  <a:pt x="3967178" y="2020722"/>
                  <a:pt x="3952339" y="2024942"/>
                </a:cubicBezTo>
                <a:cubicBezTo>
                  <a:pt x="3911707" y="2042361"/>
                  <a:pt x="3869264" y="2011089"/>
                  <a:pt x="3836569" y="2024044"/>
                </a:cubicBezTo>
                <a:cubicBezTo>
                  <a:pt x="3810252" y="2022479"/>
                  <a:pt x="3801793" y="2018038"/>
                  <a:pt x="3794437" y="2015549"/>
                </a:cubicBezTo>
                <a:lnTo>
                  <a:pt x="3792431" y="2009111"/>
                </a:lnTo>
                <a:lnTo>
                  <a:pt x="3779628" y="2007348"/>
                </a:lnTo>
                <a:lnTo>
                  <a:pt x="3776751" y="2005720"/>
                </a:lnTo>
                <a:cubicBezTo>
                  <a:pt x="3771267" y="2002586"/>
                  <a:pt x="3765734" y="1999668"/>
                  <a:pt x="3759716" y="1997546"/>
                </a:cubicBezTo>
                <a:cubicBezTo>
                  <a:pt x="3750329" y="2024906"/>
                  <a:pt x="3706981" y="1984010"/>
                  <a:pt x="3710266" y="2008882"/>
                </a:cubicBezTo>
                <a:cubicBezTo>
                  <a:pt x="3675567" y="2001984"/>
                  <a:pt x="3628804" y="2032006"/>
                  <a:pt x="3601196" y="2003685"/>
                </a:cubicBezTo>
                <a:cubicBezTo>
                  <a:pt x="3548850" y="1999682"/>
                  <a:pt x="3502061" y="1991654"/>
                  <a:pt x="3446105" y="1989400"/>
                </a:cubicBezTo>
                <a:cubicBezTo>
                  <a:pt x="3401638" y="1996894"/>
                  <a:pt x="3357711" y="1971646"/>
                  <a:pt x="3324453" y="1985620"/>
                </a:cubicBezTo>
                <a:cubicBezTo>
                  <a:pt x="3275634" y="1974332"/>
                  <a:pt x="3212760" y="1975743"/>
                  <a:pt x="3170596" y="1997703"/>
                </a:cubicBezTo>
                <a:cubicBezTo>
                  <a:pt x="3117486" y="1991304"/>
                  <a:pt x="3106384" y="2007124"/>
                  <a:pt x="3062011" y="1984354"/>
                </a:cubicBezTo>
                <a:cubicBezTo>
                  <a:pt x="3057621" y="1987929"/>
                  <a:pt x="3052668" y="1990600"/>
                  <a:pt x="3047345" y="1992622"/>
                </a:cubicBezTo>
                <a:lnTo>
                  <a:pt x="3031387" y="1996757"/>
                </a:lnTo>
                <a:lnTo>
                  <a:pt x="3029603" y="1995713"/>
                </a:lnTo>
                <a:cubicBezTo>
                  <a:pt x="3021258" y="1993501"/>
                  <a:pt x="3015768" y="1994088"/>
                  <a:pt x="3011556" y="1995912"/>
                </a:cubicBezTo>
                <a:lnTo>
                  <a:pt x="2994774" y="2000163"/>
                </a:lnTo>
                <a:lnTo>
                  <a:pt x="2928374" y="2006826"/>
                </a:lnTo>
                <a:lnTo>
                  <a:pt x="2927990" y="2005707"/>
                </a:lnTo>
                <a:cubicBezTo>
                  <a:pt x="2926282" y="2003277"/>
                  <a:pt x="2923426" y="2001631"/>
                  <a:pt x="2918085" y="2001577"/>
                </a:cubicBezTo>
                <a:cubicBezTo>
                  <a:pt x="2928152" y="1984579"/>
                  <a:pt x="2915501" y="1994999"/>
                  <a:pt x="2898861" y="1996344"/>
                </a:cubicBezTo>
                <a:cubicBezTo>
                  <a:pt x="2910786" y="1970243"/>
                  <a:pt x="2862394" y="1984383"/>
                  <a:pt x="2856119" y="1969853"/>
                </a:cubicBezTo>
                <a:cubicBezTo>
                  <a:pt x="2843628" y="1971429"/>
                  <a:pt x="2830634" y="1972621"/>
                  <a:pt x="2817431" y="1973286"/>
                </a:cubicBezTo>
                <a:lnTo>
                  <a:pt x="2809697" y="1973343"/>
                </a:lnTo>
                <a:cubicBezTo>
                  <a:pt x="2809653" y="1973255"/>
                  <a:pt x="2809608" y="1973169"/>
                  <a:pt x="2809564" y="1973082"/>
                </a:cubicBezTo>
                <a:cubicBezTo>
                  <a:pt x="2807929" y="1972535"/>
                  <a:pt x="2805403" y="1972343"/>
                  <a:pt x="2801449" y="1972620"/>
                </a:cubicBezTo>
                <a:lnTo>
                  <a:pt x="2780592" y="1973556"/>
                </a:lnTo>
                <a:lnTo>
                  <a:pt x="2775569" y="1971853"/>
                </a:lnTo>
                <a:lnTo>
                  <a:pt x="2745068" y="1960376"/>
                </a:lnTo>
                <a:cubicBezTo>
                  <a:pt x="2723927" y="1957194"/>
                  <a:pt x="2679639" y="1952736"/>
                  <a:pt x="2646933" y="1949578"/>
                </a:cubicBezTo>
                <a:cubicBezTo>
                  <a:pt x="2614577" y="1953493"/>
                  <a:pt x="2585154" y="1943863"/>
                  <a:pt x="2548831" y="1941424"/>
                </a:cubicBezTo>
                <a:cubicBezTo>
                  <a:pt x="2509461" y="1952528"/>
                  <a:pt x="2489457" y="1932402"/>
                  <a:pt x="2450638" y="1929883"/>
                </a:cubicBezTo>
                <a:cubicBezTo>
                  <a:pt x="2416878" y="1949136"/>
                  <a:pt x="2422997" y="1912970"/>
                  <a:pt x="2403143" y="1905311"/>
                </a:cubicBezTo>
                <a:lnTo>
                  <a:pt x="2397526" y="1904604"/>
                </a:lnTo>
                <a:lnTo>
                  <a:pt x="2382841" y="1907407"/>
                </a:lnTo>
                <a:lnTo>
                  <a:pt x="2377427" y="1909241"/>
                </a:lnTo>
                <a:cubicBezTo>
                  <a:pt x="2373657" y="1910213"/>
                  <a:pt x="2371100" y="1910487"/>
                  <a:pt x="2369275" y="1910264"/>
                </a:cubicBezTo>
                <a:lnTo>
                  <a:pt x="2369039" y="1910041"/>
                </a:lnTo>
                <a:lnTo>
                  <a:pt x="2324870" y="1921693"/>
                </a:lnTo>
                <a:cubicBezTo>
                  <a:pt x="2312870" y="1909092"/>
                  <a:pt x="2271048" y="1931159"/>
                  <a:pt x="2272261" y="1904348"/>
                </a:cubicBezTo>
                <a:cubicBezTo>
                  <a:pt x="2256469" y="1908613"/>
                  <a:pt x="2248237" y="1920737"/>
                  <a:pt x="2251287" y="1902861"/>
                </a:cubicBezTo>
                <a:cubicBezTo>
                  <a:pt x="2246022" y="1903773"/>
                  <a:pt x="2242556" y="1902730"/>
                  <a:pt x="2239904" y="1900741"/>
                </a:cubicBezTo>
                <a:lnTo>
                  <a:pt x="2204009" y="1909662"/>
                </a:lnTo>
                <a:lnTo>
                  <a:pt x="2199075" y="1908979"/>
                </a:lnTo>
                <a:lnTo>
                  <a:pt x="2176570" y="1917995"/>
                </a:lnTo>
                <a:lnTo>
                  <a:pt x="2144169" y="1928467"/>
                </a:lnTo>
                <a:lnTo>
                  <a:pt x="2141995" y="1927802"/>
                </a:lnTo>
                <a:lnTo>
                  <a:pt x="2127994" y="1934580"/>
                </a:lnTo>
                <a:cubicBezTo>
                  <a:pt x="2123582" y="1937450"/>
                  <a:pt x="2065338" y="1940864"/>
                  <a:pt x="2062463" y="1945032"/>
                </a:cubicBezTo>
                <a:cubicBezTo>
                  <a:pt x="2009750" y="1931500"/>
                  <a:pt x="2019575" y="1955794"/>
                  <a:pt x="1964865" y="1959303"/>
                </a:cubicBezTo>
                <a:cubicBezTo>
                  <a:pt x="1928063" y="1953972"/>
                  <a:pt x="1907652" y="1958603"/>
                  <a:pt x="1848421" y="1967726"/>
                </a:cubicBezTo>
                <a:cubicBezTo>
                  <a:pt x="1808660" y="1974760"/>
                  <a:pt x="1778898" y="1997243"/>
                  <a:pt x="1726299" y="2001504"/>
                </a:cubicBezTo>
                <a:cubicBezTo>
                  <a:pt x="1673005" y="2032669"/>
                  <a:pt x="1586201" y="2019615"/>
                  <a:pt x="1523750" y="2038677"/>
                </a:cubicBezTo>
                <a:cubicBezTo>
                  <a:pt x="1485266" y="2016882"/>
                  <a:pt x="1507515" y="2038764"/>
                  <a:pt x="1470679" y="2038487"/>
                </a:cubicBezTo>
                <a:cubicBezTo>
                  <a:pt x="1483901" y="2061400"/>
                  <a:pt x="1424907" y="2030553"/>
                  <a:pt x="1426690" y="2058097"/>
                </a:cubicBezTo>
                <a:cubicBezTo>
                  <a:pt x="1419929" y="2057176"/>
                  <a:pt x="1413325" y="2055413"/>
                  <a:pt x="1406683" y="2053438"/>
                </a:cubicBezTo>
                <a:lnTo>
                  <a:pt x="1364803" y="2044063"/>
                </a:lnTo>
                <a:cubicBezTo>
                  <a:pt x="1357227" y="2043750"/>
                  <a:pt x="1349221" y="2044481"/>
                  <a:pt x="1340592" y="2046883"/>
                </a:cubicBezTo>
                <a:cubicBezTo>
                  <a:pt x="1313706" y="2065008"/>
                  <a:pt x="1259470" y="2043093"/>
                  <a:pt x="1226584" y="2066865"/>
                </a:cubicBezTo>
                <a:cubicBezTo>
                  <a:pt x="1213711" y="2073523"/>
                  <a:pt x="1169107" y="2081361"/>
                  <a:pt x="1157776" y="2075069"/>
                </a:cubicBezTo>
                <a:cubicBezTo>
                  <a:pt x="1147881" y="2075101"/>
                  <a:pt x="1138113" y="2079917"/>
                  <a:pt x="1130703" y="2072292"/>
                </a:cubicBezTo>
                <a:cubicBezTo>
                  <a:pt x="1119867" y="2063476"/>
                  <a:pt x="1093365" y="2085206"/>
                  <a:pt x="1093525" y="2072377"/>
                </a:cubicBezTo>
                <a:cubicBezTo>
                  <a:pt x="1074560" y="2087416"/>
                  <a:pt x="1048429" y="2069593"/>
                  <a:pt x="1027186" y="2067964"/>
                </a:cubicBezTo>
                <a:cubicBezTo>
                  <a:pt x="1013067" y="2082005"/>
                  <a:pt x="982424" y="2064739"/>
                  <a:pt x="939318" y="2069968"/>
                </a:cubicBezTo>
                <a:cubicBezTo>
                  <a:pt x="924013" y="2086013"/>
                  <a:pt x="941994" y="2059704"/>
                  <a:pt x="911087" y="2082975"/>
                </a:cubicBezTo>
                <a:cubicBezTo>
                  <a:pt x="909300" y="2081516"/>
                  <a:pt x="871488" y="2090155"/>
                  <a:pt x="850358" y="2092811"/>
                </a:cubicBezTo>
                <a:cubicBezTo>
                  <a:pt x="829228" y="2095467"/>
                  <a:pt x="794468" y="2089469"/>
                  <a:pt x="784309" y="2098913"/>
                </a:cubicBezTo>
                <a:cubicBezTo>
                  <a:pt x="742250" y="2110391"/>
                  <a:pt x="704708" y="2163821"/>
                  <a:pt x="656060" y="2161683"/>
                </a:cubicBezTo>
                <a:cubicBezTo>
                  <a:pt x="647028" y="2153124"/>
                  <a:pt x="580428" y="2153947"/>
                  <a:pt x="567060" y="2160730"/>
                </a:cubicBezTo>
                <a:cubicBezTo>
                  <a:pt x="541290" y="2165447"/>
                  <a:pt x="538680" y="2140870"/>
                  <a:pt x="515269" y="2159436"/>
                </a:cubicBezTo>
                <a:cubicBezTo>
                  <a:pt x="517489" y="2145685"/>
                  <a:pt x="465134" y="2161804"/>
                  <a:pt x="474542" y="2146436"/>
                </a:cubicBezTo>
                <a:cubicBezTo>
                  <a:pt x="455402" y="2137099"/>
                  <a:pt x="450760" y="2157925"/>
                  <a:pt x="432035" y="2150124"/>
                </a:cubicBezTo>
                <a:cubicBezTo>
                  <a:pt x="416021" y="2153292"/>
                  <a:pt x="399143" y="2163452"/>
                  <a:pt x="378455" y="2165441"/>
                </a:cubicBezTo>
                <a:cubicBezTo>
                  <a:pt x="353253" y="2176722"/>
                  <a:pt x="345530" y="2163751"/>
                  <a:pt x="307909" y="2162055"/>
                </a:cubicBezTo>
                <a:cubicBezTo>
                  <a:pt x="294101" y="2171852"/>
                  <a:pt x="244890" y="2169830"/>
                  <a:pt x="231590" y="2164122"/>
                </a:cubicBezTo>
                <a:cubicBezTo>
                  <a:pt x="196536" y="2171051"/>
                  <a:pt x="198497" y="2164357"/>
                  <a:pt x="157866" y="2165402"/>
                </a:cubicBezTo>
                <a:cubicBezTo>
                  <a:pt x="116399" y="2180081"/>
                  <a:pt x="90508" y="2162154"/>
                  <a:pt x="47102" y="2163358"/>
                </a:cubicBezTo>
                <a:cubicBezTo>
                  <a:pt x="27824" y="2176027"/>
                  <a:pt x="19562" y="2169634"/>
                  <a:pt x="11656" y="2160770"/>
                </a:cubicBezTo>
                <a:lnTo>
                  <a:pt x="0" y="2148979"/>
                </a:lnTo>
                <a:close/>
              </a:path>
            </a:pathLst>
          </a:cu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0D3E853-5BA0-4B6E-A74E-5C1FC753E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9525" y="-27912"/>
            <a:ext cx="11160425" cy="2171208"/>
          </a:xfrm>
          <a:custGeom>
            <a:avLst/>
            <a:gdLst>
              <a:gd name="connsiteX0" fmla="*/ 0 w 11160425"/>
              <a:gd name="connsiteY0" fmla="*/ 0 h 2171208"/>
              <a:gd name="connsiteX1" fmla="*/ 11160425 w 11160425"/>
              <a:gd name="connsiteY1" fmla="*/ 0 h 2171208"/>
              <a:gd name="connsiteX2" fmla="*/ 11159734 w 11160425"/>
              <a:gd name="connsiteY2" fmla="*/ 479 h 2171208"/>
              <a:gd name="connsiteX3" fmla="*/ 11121828 w 11160425"/>
              <a:gd name="connsiteY3" fmla="*/ 34789 h 2171208"/>
              <a:gd name="connsiteX4" fmla="*/ 11017543 w 11160425"/>
              <a:gd name="connsiteY4" fmla="*/ 66582 h 2171208"/>
              <a:gd name="connsiteX5" fmla="*/ 10922865 w 11160425"/>
              <a:gd name="connsiteY5" fmla="*/ 74271 h 2171208"/>
              <a:gd name="connsiteX6" fmla="*/ 10870004 w 11160425"/>
              <a:gd name="connsiteY6" fmla="*/ 100959 h 2171208"/>
              <a:gd name="connsiteX7" fmla="*/ 10752266 w 11160425"/>
              <a:gd name="connsiteY7" fmla="*/ 138250 h 2171208"/>
              <a:gd name="connsiteX8" fmla="*/ 10673821 w 11160425"/>
              <a:gd name="connsiteY8" fmla="*/ 127209 h 2171208"/>
              <a:gd name="connsiteX9" fmla="*/ 10583628 w 11160425"/>
              <a:gd name="connsiteY9" fmla="*/ 190850 h 2171208"/>
              <a:gd name="connsiteX10" fmla="*/ 10455531 w 11160425"/>
              <a:gd name="connsiteY10" fmla="*/ 205196 h 2171208"/>
              <a:gd name="connsiteX11" fmla="*/ 10372214 w 11160425"/>
              <a:gd name="connsiteY11" fmla="*/ 226573 h 2171208"/>
              <a:gd name="connsiteX12" fmla="*/ 10185130 w 11160425"/>
              <a:gd name="connsiteY12" fmla="*/ 277903 h 2171208"/>
              <a:gd name="connsiteX13" fmla="*/ 10006577 w 11160425"/>
              <a:gd name="connsiteY13" fmla="*/ 328627 h 2171208"/>
              <a:gd name="connsiteX14" fmla="*/ 9908235 w 11160425"/>
              <a:gd name="connsiteY14" fmla="*/ 356638 h 2171208"/>
              <a:gd name="connsiteX15" fmla="*/ 9749477 w 11160425"/>
              <a:gd name="connsiteY15" fmla="*/ 412155 h 2171208"/>
              <a:gd name="connsiteX16" fmla="*/ 9703003 w 11160425"/>
              <a:gd name="connsiteY16" fmla="*/ 421886 h 2171208"/>
              <a:gd name="connsiteX17" fmla="*/ 9675483 w 11160425"/>
              <a:gd name="connsiteY17" fmla="*/ 429342 h 2171208"/>
              <a:gd name="connsiteX18" fmla="*/ 9620036 w 11160425"/>
              <a:gd name="connsiteY18" fmla="*/ 464774 h 2171208"/>
              <a:gd name="connsiteX19" fmla="*/ 9452920 w 11160425"/>
              <a:gd name="connsiteY19" fmla="*/ 513588 h 2171208"/>
              <a:gd name="connsiteX20" fmla="*/ 9339758 w 11160425"/>
              <a:gd name="connsiteY20" fmla="*/ 538315 h 2171208"/>
              <a:gd name="connsiteX21" fmla="*/ 9162197 w 11160425"/>
              <a:gd name="connsiteY21" fmla="*/ 584298 h 2171208"/>
              <a:gd name="connsiteX22" fmla="*/ 9041656 w 11160425"/>
              <a:gd name="connsiteY22" fmla="*/ 615184 h 2171208"/>
              <a:gd name="connsiteX23" fmla="*/ 8933630 w 11160425"/>
              <a:gd name="connsiteY23" fmla="*/ 658151 h 2171208"/>
              <a:gd name="connsiteX24" fmla="*/ 8890917 w 11160425"/>
              <a:gd name="connsiteY24" fmla="*/ 695005 h 2171208"/>
              <a:gd name="connsiteX25" fmla="*/ 8805835 w 11160425"/>
              <a:gd name="connsiteY25" fmla="*/ 775028 h 2171208"/>
              <a:gd name="connsiteX26" fmla="*/ 8796649 w 11160425"/>
              <a:gd name="connsiteY26" fmla="*/ 786216 h 2171208"/>
              <a:gd name="connsiteX27" fmla="*/ 8788653 w 11160425"/>
              <a:gd name="connsiteY27" fmla="*/ 782398 h 2171208"/>
              <a:gd name="connsiteX28" fmla="*/ 8769129 w 11160425"/>
              <a:gd name="connsiteY28" fmla="*/ 791648 h 2171208"/>
              <a:gd name="connsiteX29" fmla="*/ 8724049 w 11160425"/>
              <a:gd name="connsiteY29" fmla="*/ 780662 h 2171208"/>
              <a:gd name="connsiteX30" fmla="*/ 8687087 w 11160425"/>
              <a:gd name="connsiteY30" fmla="*/ 809641 h 2171208"/>
              <a:gd name="connsiteX31" fmla="*/ 8668059 w 11160425"/>
              <a:gd name="connsiteY31" fmla="*/ 830123 h 2171208"/>
              <a:gd name="connsiteX32" fmla="*/ 8646808 w 11160425"/>
              <a:gd name="connsiteY32" fmla="*/ 834415 h 2171208"/>
              <a:gd name="connsiteX33" fmla="*/ 8634346 w 11160425"/>
              <a:gd name="connsiteY33" fmla="*/ 848454 h 2171208"/>
              <a:gd name="connsiteX34" fmla="*/ 8612455 w 11160425"/>
              <a:gd name="connsiteY34" fmla="*/ 848442 h 2171208"/>
              <a:gd name="connsiteX35" fmla="*/ 8527938 w 11160425"/>
              <a:gd name="connsiteY35" fmla="*/ 879567 h 2171208"/>
              <a:gd name="connsiteX36" fmla="*/ 8511302 w 11160425"/>
              <a:gd name="connsiteY36" fmla="*/ 884414 h 2171208"/>
              <a:gd name="connsiteX37" fmla="*/ 8503670 w 11160425"/>
              <a:gd name="connsiteY37" fmla="*/ 893442 h 2171208"/>
              <a:gd name="connsiteX38" fmla="*/ 8480127 w 11160425"/>
              <a:gd name="connsiteY38" fmla="*/ 903942 h 2171208"/>
              <a:gd name="connsiteX39" fmla="*/ 8471039 w 11160425"/>
              <a:gd name="connsiteY39" fmla="*/ 901136 h 2171208"/>
              <a:gd name="connsiteX40" fmla="*/ 8470408 w 11160425"/>
              <a:gd name="connsiteY40" fmla="*/ 905572 h 2171208"/>
              <a:gd name="connsiteX41" fmla="*/ 8438518 w 11160425"/>
              <a:gd name="connsiteY41" fmla="*/ 923274 h 2171208"/>
              <a:gd name="connsiteX42" fmla="*/ 8369793 w 11160425"/>
              <a:gd name="connsiteY42" fmla="*/ 961709 h 2171208"/>
              <a:gd name="connsiteX43" fmla="*/ 8352510 w 11160425"/>
              <a:gd name="connsiteY43" fmla="*/ 971108 h 2171208"/>
              <a:gd name="connsiteX44" fmla="*/ 8336092 w 11160425"/>
              <a:gd name="connsiteY44" fmla="*/ 972364 h 2171208"/>
              <a:gd name="connsiteX45" fmla="*/ 8248439 w 11160425"/>
              <a:gd name="connsiteY45" fmla="*/ 994273 h 2171208"/>
              <a:gd name="connsiteX46" fmla="*/ 8226654 w 11160425"/>
              <a:gd name="connsiteY46" fmla="*/ 995152 h 2171208"/>
              <a:gd name="connsiteX47" fmla="*/ 8216356 w 11160425"/>
              <a:gd name="connsiteY47" fmla="*/ 990246 h 2171208"/>
              <a:gd name="connsiteX48" fmla="*/ 8184675 w 11160425"/>
              <a:gd name="connsiteY48" fmla="*/ 1009213 h 2171208"/>
              <a:gd name="connsiteX49" fmla="*/ 8133494 w 11160425"/>
              <a:gd name="connsiteY49" fmla="*/ 1027796 h 2171208"/>
              <a:gd name="connsiteX50" fmla="*/ 8109620 w 11160425"/>
              <a:gd name="connsiteY50" fmla="*/ 1038733 h 2171208"/>
              <a:gd name="connsiteX51" fmla="*/ 8088480 w 11160425"/>
              <a:gd name="connsiteY51" fmla="*/ 1038849 h 2171208"/>
              <a:gd name="connsiteX52" fmla="*/ 7972563 w 11160425"/>
              <a:gd name="connsiteY52" fmla="*/ 1059837 h 2171208"/>
              <a:gd name="connsiteX53" fmla="*/ 7944674 w 11160425"/>
              <a:gd name="connsiteY53" fmla="*/ 1058940 h 2171208"/>
              <a:gd name="connsiteX54" fmla="*/ 7929511 w 11160425"/>
              <a:gd name="connsiteY54" fmla="*/ 1049490 h 2171208"/>
              <a:gd name="connsiteX55" fmla="*/ 7920539 w 11160425"/>
              <a:gd name="connsiteY55" fmla="*/ 1055586 h 2171208"/>
              <a:gd name="connsiteX56" fmla="*/ 7850641 w 11160425"/>
              <a:gd name="connsiteY56" fmla="*/ 1069274 h 2171208"/>
              <a:gd name="connsiteX57" fmla="*/ 7805277 w 11160425"/>
              <a:gd name="connsiteY57" fmla="*/ 1079284 h 2171208"/>
              <a:gd name="connsiteX58" fmla="*/ 7721021 w 11160425"/>
              <a:gd name="connsiteY58" fmla="*/ 1107343 h 2171208"/>
              <a:gd name="connsiteX59" fmla="*/ 7670271 w 11160425"/>
              <a:gd name="connsiteY59" fmla="*/ 1118487 h 2171208"/>
              <a:gd name="connsiteX60" fmla="*/ 7639863 w 11160425"/>
              <a:gd name="connsiteY60" fmla="*/ 1124977 h 2171208"/>
              <a:gd name="connsiteX61" fmla="*/ 7562935 w 11160425"/>
              <a:gd name="connsiteY61" fmla="*/ 1155344 h 2171208"/>
              <a:gd name="connsiteX62" fmla="*/ 7445235 w 11160425"/>
              <a:gd name="connsiteY62" fmla="*/ 1237666 h 2171208"/>
              <a:gd name="connsiteX63" fmla="*/ 7406141 w 11160425"/>
              <a:gd name="connsiteY63" fmla="*/ 1253580 h 2171208"/>
              <a:gd name="connsiteX64" fmla="*/ 7398282 w 11160425"/>
              <a:gd name="connsiteY64" fmla="*/ 1251610 h 2171208"/>
              <a:gd name="connsiteX65" fmla="*/ 7352783 w 11160425"/>
              <a:gd name="connsiteY65" fmla="*/ 1290294 h 2171208"/>
              <a:gd name="connsiteX66" fmla="*/ 7268660 w 11160425"/>
              <a:gd name="connsiteY66" fmla="*/ 1313047 h 2171208"/>
              <a:gd name="connsiteX67" fmla="*/ 7202350 w 11160425"/>
              <a:gd name="connsiteY67" fmla="*/ 1324792 h 2171208"/>
              <a:gd name="connsiteX68" fmla="*/ 7166396 w 11160425"/>
              <a:gd name="connsiteY68" fmla="*/ 1333719 h 2171208"/>
              <a:gd name="connsiteX69" fmla="*/ 7138872 w 11160425"/>
              <a:gd name="connsiteY69" fmla="*/ 1337619 h 2171208"/>
              <a:gd name="connsiteX70" fmla="*/ 7076136 w 11160425"/>
              <a:gd name="connsiteY70" fmla="*/ 1361516 h 2171208"/>
              <a:gd name="connsiteX71" fmla="*/ 6975206 w 11160425"/>
              <a:gd name="connsiteY71" fmla="*/ 1406971 h 2171208"/>
              <a:gd name="connsiteX72" fmla="*/ 6953100 w 11160425"/>
              <a:gd name="connsiteY72" fmla="*/ 1415319 h 2171208"/>
              <a:gd name="connsiteX73" fmla="*/ 6931644 w 11160425"/>
              <a:gd name="connsiteY73" fmla="*/ 1417217 h 2171208"/>
              <a:gd name="connsiteX74" fmla="*/ 6924527 w 11160425"/>
              <a:gd name="connsiteY74" fmla="*/ 1413058 h 2171208"/>
              <a:gd name="connsiteX75" fmla="*/ 6911975 w 11160425"/>
              <a:gd name="connsiteY75" fmla="*/ 1416802 h 2171208"/>
              <a:gd name="connsiteX76" fmla="*/ 6908122 w 11160425"/>
              <a:gd name="connsiteY76" fmla="*/ 1416695 h 2171208"/>
              <a:gd name="connsiteX77" fmla="*/ 6886549 w 11160425"/>
              <a:gd name="connsiteY77" fmla="*/ 1417185 h 2171208"/>
              <a:gd name="connsiteX78" fmla="*/ 6853233 w 11160425"/>
              <a:gd name="connsiteY78" fmla="*/ 1445633 h 2171208"/>
              <a:gd name="connsiteX79" fmla="*/ 6801763 w 11160425"/>
              <a:gd name="connsiteY79" fmla="*/ 1458092 h 2171208"/>
              <a:gd name="connsiteX80" fmla="*/ 6573324 w 11160425"/>
              <a:gd name="connsiteY80" fmla="*/ 1508615 h 2171208"/>
              <a:gd name="connsiteX81" fmla="*/ 6512587 w 11160425"/>
              <a:gd name="connsiteY81" fmla="*/ 1580769 h 2171208"/>
              <a:gd name="connsiteX82" fmla="*/ 6412227 w 11160425"/>
              <a:gd name="connsiteY82" fmla="*/ 1635850 h 2171208"/>
              <a:gd name="connsiteX83" fmla="*/ 6271766 w 11160425"/>
              <a:gd name="connsiteY83" fmla="*/ 1685125 h 2171208"/>
              <a:gd name="connsiteX84" fmla="*/ 6265986 w 11160425"/>
              <a:gd name="connsiteY84" fmla="*/ 1697342 h 2171208"/>
              <a:gd name="connsiteX85" fmla="*/ 6255634 w 11160425"/>
              <a:gd name="connsiteY85" fmla="*/ 1706889 h 2171208"/>
              <a:gd name="connsiteX86" fmla="*/ 6253215 w 11160425"/>
              <a:gd name="connsiteY86" fmla="*/ 1706796 h 2171208"/>
              <a:gd name="connsiteX87" fmla="*/ 6237762 w 11160425"/>
              <a:gd name="connsiteY87" fmla="*/ 1714142 h 2171208"/>
              <a:gd name="connsiteX88" fmla="*/ 6236677 w 11160425"/>
              <a:gd name="connsiteY88" fmla="*/ 1718276 h 2171208"/>
              <a:gd name="connsiteX89" fmla="*/ 6226797 w 11160425"/>
              <a:gd name="connsiteY89" fmla="*/ 1724108 h 2171208"/>
              <a:gd name="connsiteX90" fmla="*/ 6209271 w 11160425"/>
              <a:gd name="connsiteY90" fmla="*/ 1737729 h 2171208"/>
              <a:gd name="connsiteX91" fmla="*/ 6204173 w 11160425"/>
              <a:gd name="connsiteY91" fmla="*/ 1738278 h 2171208"/>
              <a:gd name="connsiteX92" fmla="*/ 6174905 w 11160425"/>
              <a:gd name="connsiteY92" fmla="*/ 1755709 h 2171208"/>
              <a:gd name="connsiteX93" fmla="*/ 6173639 w 11160425"/>
              <a:gd name="connsiteY93" fmla="*/ 1755000 h 2171208"/>
              <a:gd name="connsiteX94" fmla="*/ 6161616 w 11160425"/>
              <a:gd name="connsiteY94" fmla="*/ 1755765 h 2171208"/>
              <a:gd name="connsiteX95" fmla="*/ 6140607 w 11160425"/>
              <a:gd name="connsiteY95" fmla="*/ 1759396 h 2171208"/>
              <a:gd name="connsiteX96" fmla="*/ 6081475 w 11160425"/>
              <a:gd name="connsiteY96" fmla="*/ 1756019 h 2171208"/>
              <a:gd name="connsiteX97" fmla="*/ 6050866 w 11160425"/>
              <a:gd name="connsiteY97" fmla="*/ 1774087 h 2171208"/>
              <a:gd name="connsiteX98" fmla="*/ 6044220 w 11160425"/>
              <a:gd name="connsiteY98" fmla="*/ 1777214 h 2171208"/>
              <a:gd name="connsiteX99" fmla="*/ 6043887 w 11160425"/>
              <a:gd name="connsiteY99" fmla="*/ 1777065 h 2171208"/>
              <a:gd name="connsiteX100" fmla="*/ 6036477 w 11160425"/>
              <a:gd name="connsiteY100" fmla="*/ 1779944 h 2171208"/>
              <a:gd name="connsiteX101" fmla="*/ 6032103 w 11160425"/>
              <a:gd name="connsiteY101" fmla="*/ 1782912 h 2171208"/>
              <a:gd name="connsiteX102" fmla="*/ 5998476 w 11160425"/>
              <a:gd name="connsiteY102" fmla="*/ 1768243 h 2171208"/>
              <a:gd name="connsiteX103" fmla="*/ 5955839 w 11160425"/>
              <a:gd name="connsiteY103" fmla="*/ 1778447 h 2171208"/>
              <a:gd name="connsiteX104" fmla="*/ 5855319 w 11160425"/>
              <a:gd name="connsiteY104" fmla="*/ 1791242 h 2171208"/>
              <a:gd name="connsiteX105" fmla="*/ 5756488 w 11160425"/>
              <a:gd name="connsiteY105" fmla="*/ 1807118 h 2171208"/>
              <a:gd name="connsiteX106" fmla="*/ 5721040 w 11160425"/>
              <a:gd name="connsiteY106" fmla="*/ 1814422 h 2171208"/>
              <a:gd name="connsiteX107" fmla="*/ 5656374 w 11160425"/>
              <a:gd name="connsiteY107" fmla="*/ 1820581 h 2171208"/>
              <a:gd name="connsiteX108" fmla="*/ 5625840 w 11160425"/>
              <a:gd name="connsiteY108" fmla="*/ 1819147 h 2171208"/>
              <a:gd name="connsiteX109" fmla="*/ 5624659 w 11160425"/>
              <a:gd name="connsiteY109" fmla="*/ 1819815 h 2171208"/>
              <a:gd name="connsiteX110" fmla="*/ 5621418 w 11160425"/>
              <a:gd name="connsiteY110" fmla="*/ 1817320 h 2171208"/>
              <a:gd name="connsiteX111" fmla="*/ 5615750 w 11160425"/>
              <a:gd name="connsiteY111" fmla="*/ 1816954 h 2171208"/>
              <a:gd name="connsiteX112" fmla="*/ 5601275 w 11160425"/>
              <a:gd name="connsiteY112" fmla="*/ 1820626 h 2171208"/>
              <a:gd name="connsiteX113" fmla="*/ 5595999 w 11160425"/>
              <a:gd name="connsiteY113" fmla="*/ 1822776 h 2171208"/>
              <a:gd name="connsiteX114" fmla="*/ 5587925 w 11160425"/>
              <a:gd name="connsiteY114" fmla="*/ 1824284 h 2171208"/>
              <a:gd name="connsiteX115" fmla="*/ 5587672 w 11160425"/>
              <a:gd name="connsiteY115" fmla="*/ 1824077 h 2171208"/>
              <a:gd name="connsiteX116" fmla="*/ 5580212 w 11160425"/>
              <a:gd name="connsiteY116" fmla="*/ 1825969 h 2171208"/>
              <a:gd name="connsiteX117" fmla="*/ 5544380 w 11160425"/>
              <a:gd name="connsiteY117" fmla="*/ 1838327 h 2171208"/>
              <a:gd name="connsiteX118" fmla="*/ 5490474 w 11160425"/>
              <a:gd name="connsiteY118" fmla="*/ 1824216 h 2171208"/>
              <a:gd name="connsiteX119" fmla="*/ 5469389 w 11160425"/>
              <a:gd name="connsiteY119" fmla="*/ 1823995 h 2171208"/>
              <a:gd name="connsiteX120" fmla="*/ 5457847 w 11160425"/>
              <a:gd name="connsiteY120" fmla="*/ 1822568 h 2171208"/>
              <a:gd name="connsiteX121" fmla="*/ 5456946 w 11160425"/>
              <a:gd name="connsiteY121" fmla="*/ 1821634 h 2171208"/>
              <a:gd name="connsiteX122" fmla="*/ 5422623 w 11160425"/>
              <a:gd name="connsiteY122" fmla="*/ 1833603 h 2171208"/>
              <a:gd name="connsiteX123" fmla="*/ 5417641 w 11160425"/>
              <a:gd name="connsiteY123" fmla="*/ 1833220 h 2171208"/>
              <a:gd name="connsiteX124" fmla="*/ 5395812 w 11160425"/>
              <a:gd name="connsiteY124" fmla="*/ 1843547 h 2171208"/>
              <a:gd name="connsiteX125" fmla="*/ 5384245 w 11160425"/>
              <a:gd name="connsiteY125" fmla="*/ 1847534 h 2171208"/>
              <a:gd name="connsiteX126" fmla="*/ 5381575 w 11160425"/>
              <a:gd name="connsiteY126" fmla="*/ 1851439 h 2171208"/>
              <a:gd name="connsiteX127" fmla="*/ 5364196 w 11160425"/>
              <a:gd name="connsiteY127" fmla="*/ 1855916 h 2171208"/>
              <a:gd name="connsiteX128" fmla="*/ 5361974 w 11160425"/>
              <a:gd name="connsiteY128" fmla="*/ 1855383 h 2171208"/>
              <a:gd name="connsiteX129" fmla="*/ 5348482 w 11160425"/>
              <a:gd name="connsiteY129" fmla="*/ 1862972 h 2171208"/>
              <a:gd name="connsiteX130" fmla="*/ 5338191 w 11160425"/>
              <a:gd name="connsiteY130" fmla="*/ 1874042 h 2171208"/>
              <a:gd name="connsiteX131" fmla="*/ 5187216 w 11160425"/>
              <a:gd name="connsiteY131" fmla="*/ 1897374 h 2171208"/>
              <a:gd name="connsiteX132" fmla="*/ 4979418 w 11160425"/>
              <a:gd name="connsiteY132" fmla="*/ 1970081 h 2171208"/>
              <a:gd name="connsiteX133" fmla="*/ 4888296 w 11160425"/>
              <a:gd name="connsiteY133" fmla="*/ 1967318 h 2171208"/>
              <a:gd name="connsiteX134" fmla="*/ 4752077 w 11160425"/>
              <a:gd name="connsiteY134" fmla="*/ 2002868 h 2171208"/>
              <a:gd name="connsiteX135" fmla="*/ 4698992 w 11160425"/>
              <a:gd name="connsiteY135" fmla="*/ 2005865 h 2171208"/>
              <a:gd name="connsiteX136" fmla="*/ 4656477 w 11160425"/>
              <a:gd name="connsiteY136" fmla="*/ 2028026 h 2171208"/>
              <a:gd name="connsiteX137" fmla="*/ 4636122 w 11160425"/>
              <a:gd name="connsiteY137" fmla="*/ 2024588 h 2171208"/>
              <a:gd name="connsiteX138" fmla="*/ 4632564 w 11160425"/>
              <a:gd name="connsiteY138" fmla="*/ 2023781 h 2171208"/>
              <a:gd name="connsiteX139" fmla="*/ 4619336 w 11160425"/>
              <a:gd name="connsiteY139" fmla="*/ 2025213 h 2171208"/>
              <a:gd name="connsiteX140" fmla="*/ 4614352 w 11160425"/>
              <a:gd name="connsiteY140" fmla="*/ 2019789 h 2171208"/>
              <a:gd name="connsiteX141" fmla="*/ 4569544 w 11160425"/>
              <a:gd name="connsiteY141" fmla="*/ 2022030 h 2171208"/>
              <a:gd name="connsiteX142" fmla="*/ 4484150 w 11160425"/>
              <a:gd name="connsiteY142" fmla="*/ 2036534 h 2171208"/>
              <a:gd name="connsiteX143" fmla="*/ 4470992 w 11160425"/>
              <a:gd name="connsiteY143" fmla="*/ 2042470 h 2171208"/>
              <a:gd name="connsiteX144" fmla="*/ 4383921 w 11160425"/>
              <a:gd name="connsiteY144" fmla="*/ 2051948 h 2171208"/>
              <a:gd name="connsiteX145" fmla="*/ 4324401 w 11160425"/>
              <a:gd name="connsiteY145" fmla="*/ 2062236 h 2171208"/>
              <a:gd name="connsiteX146" fmla="*/ 4311690 w 11160425"/>
              <a:gd name="connsiteY146" fmla="*/ 2068007 h 2171208"/>
              <a:gd name="connsiteX147" fmla="*/ 4296855 w 11160425"/>
              <a:gd name="connsiteY147" fmla="*/ 2063078 h 2171208"/>
              <a:gd name="connsiteX148" fmla="*/ 4292443 w 11160425"/>
              <a:gd name="connsiteY148" fmla="*/ 2058242 h 2171208"/>
              <a:gd name="connsiteX149" fmla="*/ 4245098 w 11160425"/>
              <a:gd name="connsiteY149" fmla="*/ 2067844 h 2171208"/>
              <a:gd name="connsiteX150" fmla="*/ 4239373 w 11160425"/>
              <a:gd name="connsiteY150" fmla="*/ 2068113 h 2171208"/>
              <a:gd name="connsiteX151" fmla="*/ 4199908 w 11160425"/>
              <a:gd name="connsiteY151" fmla="*/ 2066755 h 2171208"/>
              <a:gd name="connsiteX152" fmla="*/ 4141208 w 11160425"/>
              <a:gd name="connsiteY152" fmla="*/ 2059740 h 2171208"/>
              <a:gd name="connsiteX153" fmla="*/ 4080292 w 11160425"/>
              <a:gd name="connsiteY153" fmla="*/ 2043471 h 2171208"/>
              <a:gd name="connsiteX154" fmla="*/ 4045124 w 11160425"/>
              <a:gd name="connsiteY154" fmla="*/ 2036865 h 2171208"/>
              <a:gd name="connsiteX155" fmla="*/ 4020658 w 11160425"/>
              <a:gd name="connsiteY155" fmla="*/ 2029269 h 2171208"/>
              <a:gd name="connsiteX156" fmla="*/ 3952339 w 11160425"/>
              <a:gd name="connsiteY156" fmla="*/ 2024942 h 2171208"/>
              <a:gd name="connsiteX157" fmla="*/ 3836569 w 11160425"/>
              <a:gd name="connsiteY157" fmla="*/ 2024044 h 2171208"/>
              <a:gd name="connsiteX158" fmla="*/ 3794437 w 11160425"/>
              <a:gd name="connsiteY158" fmla="*/ 2015549 h 2171208"/>
              <a:gd name="connsiteX159" fmla="*/ 3792431 w 11160425"/>
              <a:gd name="connsiteY159" fmla="*/ 2009111 h 2171208"/>
              <a:gd name="connsiteX160" fmla="*/ 3779628 w 11160425"/>
              <a:gd name="connsiteY160" fmla="*/ 2007348 h 2171208"/>
              <a:gd name="connsiteX161" fmla="*/ 3776751 w 11160425"/>
              <a:gd name="connsiteY161" fmla="*/ 2005720 h 2171208"/>
              <a:gd name="connsiteX162" fmla="*/ 3759716 w 11160425"/>
              <a:gd name="connsiteY162" fmla="*/ 1997546 h 2171208"/>
              <a:gd name="connsiteX163" fmla="*/ 3710266 w 11160425"/>
              <a:gd name="connsiteY163" fmla="*/ 2008882 h 2171208"/>
              <a:gd name="connsiteX164" fmla="*/ 3601196 w 11160425"/>
              <a:gd name="connsiteY164" fmla="*/ 2003685 h 2171208"/>
              <a:gd name="connsiteX165" fmla="*/ 3446105 w 11160425"/>
              <a:gd name="connsiteY165" fmla="*/ 1989400 h 2171208"/>
              <a:gd name="connsiteX166" fmla="*/ 3324453 w 11160425"/>
              <a:gd name="connsiteY166" fmla="*/ 1985620 h 2171208"/>
              <a:gd name="connsiteX167" fmla="*/ 3170596 w 11160425"/>
              <a:gd name="connsiteY167" fmla="*/ 1997703 h 2171208"/>
              <a:gd name="connsiteX168" fmla="*/ 3062011 w 11160425"/>
              <a:gd name="connsiteY168" fmla="*/ 1984354 h 2171208"/>
              <a:gd name="connsiteX169" fmla="*/ 3047345 w 11160425"/>
              <a:gd name="connsiteY169" fmla="*/ 1992622 h 2171208"/>
              <a:gd name="connsiteX170" fmla="*/ 3031387 w 11160425"/>
              <a:gd name="connsiteY170" fmla="*/ 1996757 h 2171208"/>
              <a:gd name="connsiteX171" fmla="*/ 3029603 w 11160425"/>
              <a:gd name="connsiteY171" fmla="*/ 1995713 h 2171208"/>
              <a:gd name="connsiteX172" fmla="*/ 3011556 w 11160425"/>
              <a:gd name="connsiteY172" fmla="*/ 1995912 h 2171208"/>
              <a:gd name="connsiteX173" fmla="*/ 2994774 w 11160425"/>
              <a:gd name="connsiteY173" fmla="*/ 2000163 h 2171208"/>
              <a:gd name="connsiteX174" fmla="*/ 2928374 w 11160425"/>
              <a:gd name="connsiteY174" fmla="*/ 2006826 h 2171208"/>
              <a:gd name="connsiteX175" fmla="*/ 2927990 w 11160425"/>
              <a:gd name="connsiteY175" fmla="*/ 2005707 h 2171208"/>
              <a:gd name="connsiteX176" fmla="*/ 2918085 w 11160425"/>
              <a:gd name="connsiteY176" fmla="*/ 2001577 h 2171208"/>
              <a:gd name="connsiteX177" fmla="*/ 2898861 w 11160425"/>
              <a:gd name="connsiteY177" fmla="*/ 1996344 h 2171208"/>
              <a:gd name="connsiteX178" fmla="*/ 2856119 w 11160425"/>
              <a:gd name="connsiteY178" fmla="*/ 1969853 h 2171208"/>
              <a:gd name="connsiteX179" fmla="*/ 2817431 w 11160425"/>
              <a:gd name="connsiteY179" fmla="*/ 1973286 h 2171208"/>
              <a:gd name="connsiteX180" fmla="*/ 2809697 w 11160425"/>
              <a:gd name="connsiteY180" fmla="*/ 1973343 h 2171208"/>
              <a:gd name="connsiteX181" fmla="*/ 2809564 w 11160425"/>
              <a:gd name="connsiteY181" fmla="*/ 1973082 h 2171208"/>
              <a:gd name="connsiteX182" fmla="*/ 2801449 w 11160425"/>
              <a:gd name="connsiteY182" fmla="*/ 1972620 h 2171208"/>
              <a:gd name="connsiteX183" fmla="*/ 2780592 w 11160425"/>
              <a:gd name="connsiteY183" fmla="*/ 1973556 h 2171208"/>
              <a:gd name="connsiteX184" fmla="*/ 2775569 w 11160425"/>
              <a:gd name="connsiteY184" fmla="*/ 1971853 h 2171208"/>
              <a:gd name="connsiteX185" fmla="*/ 2745068 w 11160425"/>
              <a:gd name="connsiteY185" fmla="*/ 1960376 h 2171208"/>
              <a:gd name="connsiteX186" fmla="*/ 2646933 w 11160425"/>
              <a:gd name="connsiteY186" fmla="*/ 1949578 h 2171208"/>
              <a:gd name="connsiteX187" fmla="*/ 2548831 w 11160425"/>
              <a:gd name="connsiteY187" fmla="*/ 1941424 h 2171208"/>
              <a:gd name="connsiteX188" fmla="*/ 2450638 w 11160425"/>
              <a:gd name="connsiteY188" fmla="*/ 1929883 h 2171208"/>
              <a:gd name="connsiteX189" fmla="*/ 2403143 w 11160425"/>
              <a:gd name="connsiteY189" fmla="*/ 1905311 h 2171208"/>
              <a:gd name="connsiteX190" fmla="*/ 2397526 w 11160425"/>
              <a:gd name="connsiteY190" fmla="*/ 1904604 h 2171208"/>
              <a:gd name="connsiteX191" fmla="*/ 2382841 w 11160425"/>
              <a:gd name="connsiteY191" fmla="*/ 1907407 h 2171208"/>
              <a:gd name="connsiteX192" fmla="*/ 2377427 w 11160425"/>
              <a:gd name="connsiteY192" fmla="*/ 1909241 h 2171208"/>
              <a:gd name="connsiteX193" fmla="*/ 2369275 w 11160425"/>
              <a:gd name="connsiteY193" fmla="*/ 1910264 h 2171208"/>
              <a:gd name="connsiteX194" fmla="*/ 2369039 w 11160425"/>
              <a:gd name="connsiteY194" fmla="*/ 1910041 h 2171208"/>
              <a:gd name="connsiteX195" fmla="*/ 2324870 w 11160425"/>
              <a:gd name="connsiteY195" fmla="*/ 1921693 h 2171208"/>
              <a:gd name="connsiteX196" fmla="*/ 2272261 w 11160425"/>
              <a:gd name="connsiteY196" fmla="*/ 1904348 h 2171208"/>
              <a:gd name="connsiteX197" fmla="*/ 2251287 w 11160425"/>
              <a:gd name="connsiteY197" fmla="*/ 1902861 h 2171208"/>
              <a:gd name="connsiteX198" fmla="*/ 2239904 w 11160425"/>
              <a:gd name="connsiteY198" fmla="*/ 1900741 h 2171208"/>
              <a:gd name="connsiteX199" fmla="*/ 2204009 w 11160425"/>
              <a:gd name="connsiteY199" fmla="*/ 1909662 h 2171208"/>
              <a:gd name="connsiteX200" fmla="*/ 2199075 w 11160425"/>
              <a:gd name="connsiteY200" fmla="*/ 1908979 h 2171208"/>
              <a:gd name="connsiteX201" fmla="*/ 2176570 w 11160425"/>
              <a:gd name="connsiteY201" fmla="*/ 1917995 h 2171208"/>
              <a:gd name="connsiteX202" fmla="*/ 2144169 w 11160425"/>
              <a:gd name="connsiteY202" fmla="*/ 1928467 h 2171208"/>
              <a:gd name="connsiteX203" fmla="*/ 2141995 w 11160425"/>
              <a:gd name="connsiteY203" fmla="*/ 1927802 h 2171208"/>
              <a:gd name="connsiteX204" fmla="*/ 2127994 w 11160425"/>
              <a:gd name="connsiteY204" fmla="*/ 1934580 h 2171208"/>
              <a:gd name="connsiteX205" fmla="*/ 2062463 w 11160425"/>
              <a:gd name="connsiteY205" fmla="*/ 1945032 h 2171208"/>
              <a:gd name="connsiteX206" fmla="*/ 1964865 w 11160425"/>
              <a:gd name="connsiteY206" fmla="*/ 1959303 h 2171208"/>
              <a:gd name="connsiteX207" fmla="*/ 1848421 w 11160425"/>
              <a:gd name="connsiteY207" fmla="*/ 1967726 h 2171208"/>
              <a:gd name="connsiteX208" fmla="*/ 1726299 w 11160425"/>
              <a:gd name="connsiteY208" fmla="*/ 2001504 h 2171208"/>
              <a:gd name="connsiteX209" fmla="*/ 1523750 w 11160425"/>
              <a:gd name="connsiteY209" fmla="*/ 2038677 h 2171208"/>
              <a:gd name="connsiteX210" fmla="*/ 1470679 w 11160425"/>
              <a:gd name="connsiteY210" fmla="*/ 2038487 h 2171208"/>
              <a:gd name="connsiteX211" fmla="*/ 1426690 w 11160425"/>
              <a:gd name="connsiteY211" fmla="*/ 2058097 h 2171208"/>
              <a:gd name="connsiteX212" fmla="*/ 1406683 w 11160425"/>
              <a:gd name="connsiteY212" fmla="*/ 2053438 h 2171208"/>
              <a:gd name="connsiteX213" fmla="*/ 1364803 w 11160425"/>
              <a:gd name="connsiteY213" fmla="*/ 2044063 h 2171208"/>
              <a:gd name="connsiteX214" fmla="*/ 1340592 w 11160425"/>
              <a:gd name="connsiteY214" fmla="*/ 2046883 h 2171208"/>
              <a:gd name="connsiteX215" fmla="*/ 1226584 w 11160425"/>
              <a:gd name="connsiteY215" fmla="*/ 2066865 h 2171208"/>
              <a:gd name="connsiteX216" fmla="*/ 1157776 w 11160425"/>
              <a:gd name="connsiteY216" fmla="*/ 2075069 h 2171208"/>
              <a:gd name="connsiteX217" fmla="*/ 1130703 w 11160425"/>
              <a:gd name="connsiteY217" fmla="*/ 2072292 h 2171208"/>
              <a:gd name="connsiteX218" fmla="*/ 1093525 w 11160425"/>
              <a:gd name="connsiteY218" fmla="*/ 2072377 h 2171208"/>
              <a:gd name="connsiteX219" fmla="*/ 1027186 w 11160425"/>
              <a:gd name="connsiteY219" fmla="*/ 2067964 h 2171208"/>
              <a:gd name="connsiteX220" fmla="*/ 939318 w 11160425"/>
              <a:gd name="connsiteY220" fmla="*/ 2069968 h 2171208"/>
              <a:gd name="connsiteX221" fmla="*/ 911087 w 11160425"/>
              <a:gd name="connsiteY221" fmla="*/ 2082975 h 2171208"/>
              <a:gd name="connsiteX222" fmla="*/ 850358 w 11160425"/>
              <a:gd name="connsiteY222" fmla="*/ 2092811 h 2171208"/>
              <a:gd name="connsiteX223" fmla="*/ 784309 w 11160425"/>
              <a:gd name="connsiteY223" fmla="*/ 2098913 h 2171208"/>
              <a:gd name="connsiteX224" fmla="*/ 656060 w 11160425"/>
              <a:gd name="connsiteY224" fmla="*/ 2161683 h 2171208"/>
              <a:gd name="connsiteX225" fmla="*/ 567060 w 11160425"/>
              <a:gd name="connsiteY225" fmla="*/ 2160730 h 2171208"/>
              <a:gd name="connsiteX226" fmla="*/ 515269 w 11160425"/>
              <a:gd name="connsiteY226" fmla="*/ 2159436 h 2171208"/>
              <a:gd name="connsiteX227" fmla="*/ 474542 w 11160425"/>
              <a:gd name="connsiteY227" fmla="*/ 2146436 h 2171208"/>
              <a:gd name="connsiteX228" fmla="*/ 432035 w 11160425"/>
              <a:gd name="connsiteY228" fmla="*/ 2150124 h 2171208"/>
              <a:gd name="connsiteX229" fmla="*/ 378455 w 11160425"/>
              <a:gd name="connsiteY229" fmla="*/ 2165441 h 2171208"/>
              <a:gd name="connsiteX230" fmla="*/ 307909 w 11160425"/>
              <a:gd name="connsiteY230" fmla="*/ 2162055 h 2171208"/>
              <a:gd name="connsiteX231" fmla="*/ 231590 w 11160425"/>
              <a:gd name="connsiteY231" fmla="*/ 2164122 h 2171208"/>
              <a:gd name="connsiteX232" fmla="*/ 157866 w 11160425"/>
              <a:gd name="connsiteY232" fmla="*/ 2165402 h 2171208"/>
              <a:gd name="connsiteX233" fmla="*/ 47102 w 11160425"/>
              <a:gd name="connsiteY233" fmla="*/ 2163358 h 2171208"/>
              <a:gd name="connsiteX234" fmla="*/ 11656 w 11160425"/>
              <a:gd name="connsiteY234" fmla="*/ 2160770 h 2171208"/>
              <a:gd name="connsiteX235" fmla="*/ 0 w 11160425"/>
              <a:gd name="connsiteY235" fmla="*/ 2148979 h 2171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</a:cxnLst>
            <a:rect l="l" t="t" r="r" b="b"/>
            <a:pathLst>
              <a:path w="11160425" h="2171208">
                <a:moveTo>
                  <a:pt x="0" y="0"/>
                </a:moveTo>
                <a:lnTo>
                  <a:pt x="11160425" y="0"/>
                </a:lnTo>
                <a:lnTo>
                  <a:pt x="11159734" y="479"/>
                </a:lnTo>
                <a:cubicBezTo>
                  <a:pt x="11148609" y="13215"/>
                  <a:pt x="11145526" y="23772"/>
                  <a:pt x="11121828" y="34789"/>
                </a:cubicBezTo>
                <a:cubicBezTo>
                  <a:pt x="11098130" y="45806"/>
                  <a:pt x="11067703" y="77648"/>
                  <a:pt x="11017543" y="66582"/>
                </a:cubicBezTo>
                <a:cubicBezTo>
                  <a:pt x="10999713" y="58356"/>
                  <a:pt x="10947455" y="68542"/>
                  <a:pt x="10922865" y="74271"/>
                </a:cubicBezTo>
                <a:cubicBezTo>
                  <a:pt x="10898275" y="80000"/>
                  <a:pt x="10884055" y="109749"/>
                  <a:pt x="10870004" y="100959"/>
                </a:cubicBezTo>
                <a:cubicBezTo>
                  <a:pt x="10833512" y="107581"/>
                  <a:pt x="10780081" y="145063"/>
                  <a:pt x="10752266" y="138250"/>
                </a:cubicBezTo>
                <a:cubicBezTo>
                  <a:pt x="10741459" y="121366"/>
                  <a:pt x="10698175" y="130002"/>
                  <a:pt x="10673821" y="127209"/>
                </a:cubicBezTo>
                <a:cubicBezTo>
                  <a:pt x="10623964" y="156774"/>
                  <a:pt x="10616211" y="189862"/>
                  <a:pt x="10583628" y="190850"/>
                </a:cubicBezTo>
                <a:cubicBezTo>
                  <a:pt x="10561212" y="190513"/>
                  <a:pt x="10486354" y="225362"/>
                  <a:pt x="10455531" y="205196"/>
                </a:cubicBezTo>
                <a:cubicBezTo>
                  <a:pt x="10421894" y="233528"/>
                  <a:pt x="10400450" y="211247"/>
                  <a:pt x="10372214" y="226573"/>
                </a:cubicBezTo>
                <a:cubicBezTo>
                  <a:pt x="10305919" y="244536"/>
                  <a:pt x="10276543" y="279473"/>
                  <a:pt x="10185130" y="277903"/>
                </a:cubicBezTo>
                <a:cubicBezTo>
                  <a:pt x="10147983" y="295651"/>
                  <a:pt x="10081218" y="270605"/>
                  <a:pt x="10006577" y="328627"/>
                </a:cubicBezTo>
                <a:cubicBezTo>
                  <a:pt x="9959833" y="346448"/>
                  <a:pt x="9980028" y="322702"/>
                  <a:pt x="9908235" y="356638"/>
                </a:cubicBezTo>
                <a:cubicBezTo>
                  <a:pt x="9880741" y="336485"/>
                  <a:pt x="9773034" y="404054"/>
                  <a:pt x="9749477" y="412155"/>
                </a:cubicBezTo>
                <a:cubicBezTo>
                  <a:pt x="9726731" y="400338"/>
                  <a:pt x="9719990" y="415565"/>
                  <a:pt x="9703003" y="421886"/>
                </a:cubicBezTo>
                <a:cubicBezTo>
                  <a:pt x="9692958" y="413841"/>
                  <a:pt x="9678144" y="417168"/>
                  <a:pt x="9675483" y="429342"/>
                </a:cubicBezTo>
                <a:cubicBezTo>
                  <a:pt x="9688258" y="453826"/>
                  <a:pt x="9620044" y="446217"/>
                  <a:pt x="9620036" y="464774"/>
                </a:cubicBezTo>
                <a:cubicBezTo>
                  <a:pt x="9590760" y="474195"/>
                  <a:pt x="9468891" y="480857"/>
                  <a:pt x="9452920" y="513588"/>
                </a:cubicBezTo>
                <a:cubicBezTo>
                  <a:pt x="9395032" y="538666"/>
                  <a:pt x="9365430" y="532618"/>
                  <a:pt x="9339758" y="538315"/>
                </a:cubicBezTo>
                <a:cubicBezTo>
                  <a:pt x="9308179" y="538749"/>
                  <a:pt x="9271299" y="560576"/>
                  <a:pt x="9162197" y="584298"/>
                </a:cubicBezTo>
                <a:cubicBezTo>
                  <a:pt x="9146325" y="582070"/>
                  <a:pt x="9043060" y="602548"/>
                  <a:pt x="9041656" y="615184"/>
                </a:cubicBezTo>
                <a:cubicBezTo>
                  <a:pt x="9008079" y="623595"/>
                  <a:pt x="8960998" y="668145"/>
                  <a:pt x="8933630" y="658151"/>
                </a:cubicBezTo>
                <a:cubicBezTo>
                  <a:pt x="8944369" y="682387"/>
                  <a:pt x="8891269" y="669712"/>
                  <a:pt x="8890917" y="695005"/>
                </a:cubicBezTo>
                <a:cubicBezTo>
                  <a:pt x="8869618" y="714484"/>
                  <a:pt x="8819510" y="760320"/>
                  <a:pt x="8805835" y="775028"/>
                </a:cubicBezTo>
                <a:lnTo>
                  <a:pt x="8796649" y="786216"/>
                </a:lnTo>
                <a:lnTo>
                  <a:pt x="8788653" y="782398"/>
                </a:lnTo>
                <a:lnTo>
                  <a:pt x="8769129" y="791648"/>
                </a:lnTo>
                <a:cubicBezTo>
                  <a:pt x="8758362" y="791359"/>
                  <a:pt x="8737723" y="777663"/>
                  <a:pt x="8724049" y="780662"/>
                </a:cubicBezTo>
                <a:cubicBezTo>
                  <a:pt x="8696345" y="791261"/>
                  <a:pt x="8697041" y="821834"/>
                  <a:pt x="8687087" y="809641"/>
                </a:cubicBezTo>
                <a:cubicBezTo>
                  <a:pt x="8683977" y="819618"/>
                  <a:pt x="8677242" y="826011"/>
                  <a:pt x="8668059" y="830123"/>
                </a:cubicBezTo>
                <a:lnTo>
                  <a:pt x="8646808" y="834415"/>
                </a:lnTo>
                <a:lnTo>
                  <a:pt x="8634346" y="848454"/>
                </a:lnTo>
                <a:cubicBezTo>
                  <a:pt x="8628731" y="851628"/>
                  <a:pt x="8621740" y="852239"/>
                  <a:pt x="8612455" y="848442"/>
                </a:cubicBezTo>
                <a:cubicBezTo>
                  <a:pt x="8594720" y="853628"/>
                  <a:pt x="8544797" y="873572"/>
                  <a:pt x="8527938" y="879567"/>
                </a:cubicBezTo>
                <a:lnTo>
                  <a:pt x="8511302" y="884414"/>
                </a:lnTo>
                <a:lnTo>
                  <a:pt x="8503670" y="893442"/>
                </a:lnTo>
                <a:cubicBezTo>
                  <a:pt x="8496925" y="900076"/>
                  <a:pt x="8489344" y="904430"/>
                  <a:pt x="8480127" y="903942"/>
                </a:cubicBezTo>
                <a:lnTo>
                  <a:pt x="8471039" y="901136"/>
                </a:lnTo>
                <a:cubicBezTo>
                  <a:pt x="8470829" y="902615"/>
                  <a:pt x="8470618" y="904093"/>
                  <a:pt x="8470408" y="905572"/>
                </a:cubicBezTo>
                <a:cubicBezTo>
                  <a:pt x="8470227" y="912458"/>
                  <a:pt x="8467620" y="919058"/>
                  <a:pt x="8438518" y="923274"/>
                </a:cubicBezTo>
                <a:cubicBezTo>
                  <a:pt x="8420327" y="939422"/>
                  <a:pt x="8396654" y="952660"/>
                  <a:pt x="8369793" y="961709"/>
                </a:cubicBezTo>
                <a:cubicBezTo>
                  <a:pt x="8364198" y="956134"/>
                  <a:pt x="8356908" y="967996"/>
                  <a:pt x="8352510" y="971108"/>
                </a:cubicBezTo>
                <a:cubicBezTo>
                  <a:pt x="8350828" y="966958"/>
                  <a:pt x="8338752" y="967884"/>
                  <a:pt x="8336092" y="972364"/>
                </a:cubicBezTo>
                <a:cubicBezTo>
                  <a:pt x="8257682" y="1009032"/>
                  <a:pt x="8289862" y="957876"/>
                  <a:pt x="8248439" y="994273"/>
                </a:cubicBezTo>
                <a:cubicBezTo>
                  <a:pt x="8240455" y="997677"/>
                  <a:pt x="8233297" y="997231"/>
                  <a:pt x="8226654" y="995152"/>
                </a:cubicBezTo>
                <a:lnTo>
                  <a:pt x="8216356" y="990246"/>
                </a:lnTo>
                <a:lnTo>
                  <a:pt x="8184675" y="1009213"/>
                </a:lnTo>
                <a:cubicBezTo>
                  <a:pt x="8168684" y="1016761"/>
                  <a:pt x="8151490" y="1023016"/>
                  <a:pt x="8133494" y="1027796"/>
                </a:cubicBezTo>
                <a:cubicBezTo>
                  <a:pt x="8127499" y="1019800"/>
                  <a:pt x="8115838" y="1034986"/>
                  <a:pt x="8109620" y="1038733"/>
                </a:cubicBezTo>
                <a:cubicBezTo>
                  <a:pt x="8108313" y="1033017"/>
                  <a:pt x="8092766" y="1033105"/>
                  <a:pt x="8088480" y="1038849"/>
                </a:cubicBezTo>
                <a:cubicBezTo>
                  <a:pt x="7981355" y="1080476"/>
                  <a:pt x="8032580" y="1015054"/>
                  <a:pt x="7972563" y="1059837"/>
                </a:cubicBezTo>
                <a:cubicBezTo>
                  <a:pt x="7961723" y="1063633"/>
                  <a:pt x="7952708" y="1062355"/>
                  <a:pt x="7944674" y="1058940"/>
                </a:cubicBezTo>
                <a:lnTo>
                  <a:pt x="7929511" y="1049490"/>
                </a:lnTo>
                <a:lnTo>
                  <a:pt x="7920539" y="1055586"/>
                </a:lnTo>
                <a:cubicBezTo>
                  <a:pt x="7883315" y="1062987"/>
                  <a:pt x="7869705" y="1052934"/>
                  <a:pt x="7850641" y="1069274"/>
                </a:cubicBezTo>
                <a:cubicBezTo>
                  <a:pt x="7813097" y="1049940"/>
                  <a:pt x="7828826" y="1070772"/>
                  <a:pt x="7805277" y="1079284"/>
                </a:cubicBezTo>
                <a:cubicBezTo>
                  <a:pt x="7783674" y="1085629"/>
                  <a:pt x="7743522" y="1100809"/>
                  <a:pt x="7721021" y="1107343"/>
                </a:cubicBezTo>
                <a:cubicBezTo>
                  <a:pt x="7707136" y="1129937"/>
                  <a:pt x="7692990" y="1108029"/>
                  <a:pt x="7670271" y="1118487"/>
                </a:cubicBezTo>
                <a:cubicBezTo>
                  <a:pt x="7660535" y="1127885"/>
                  <a:pt x="7652653" y="1130674"/>
                  <a:pt x="7639863" y="1124977"/>
                </a:cubicBezTo>
                <a:cubicBezTo>
                  <a:pt x="7595428" y="1170166"/>
                  <a:pt x="7608715" y="1132529"/>
                  <a:pt x="7562935" y="1155344"/>
                </a:cubicBezTo>
                <a:cubicBezTo>
                  <a:pt x="7524045" y="1177585"/>
                  <a:pt x="7478472" y="1195870"/>
                  <a:pt x="7445235" y="1237666"/>
                </a:cubicBezTo>
                <a:cubicBezTo>
                  <a:pt x="7439864" y="1248740"/>
                  <a:pt x="7422361" y="1255866"/>
                  <a:pt x="7406141" y="1253580"/>
                </a:cubicBezTo>
                <a:cubicBezTo>
                  <a:pt x="7403349" y="1253187"/>
                  <a:pt x="7400702" y="1252523"/>
                  <a:pt x="7398282" y="1251610"/>
                </a:cubicBezTo>
                <a:cubicBezTo>
                  <a:pt x="7379362" y="1280298"/>
                  <a:pt x="7360014" y="1271943"/>
                  <a:pt x="7352783" y="1290294"/>
                </a:cubicBezTo>
                <a:cubicBezTo>
                  <a:pt x="7313523" y="1305346"/>
                  <a:pt x="7275692" y="1296814"/>
                  <a:pt x="7268660" y="1313047"/>
                </a:cubicBezTo>
                <a:cubicBezTo>
                  <a:pt x="7247325" y="1316608"/>
                  <a:pt x="7213598" y="1306491"/>
                  <a:pt x="7202350" y="1324792"/>
                </a:cubicBezTo>
                <a:cubicBezTo>
                  <a:pt x="7196438" y="1312993"/>
                  <a:pt x="7181055" y="1339222"/>
                  <a:pt x="7166396" y="1333719"/>
                </a:cubicBezTo>
                <a:cubicBezTo>
                  <a:pt x="7155618" y="1328495"/>
                  <a:pt x="7148437" y="1335233"/>
                  <a:pt x="7138872" y="1337619"/>
                </a:cubicBezTo>
                <a:cubicBezTo>
                  <a:pt x="7124928" y="1334549"/>
                  <a:pt x="7085452" y="1352349"/>
                  <a:pt x="7076136" y="1361516"/>
                </a:cubicBezTo>
                <a:cubicBezTo>
                  <a:pt x="7055536" y="1391136"/>
                  <a:pt x="6992666" y="1383958"/>
                  <a:pt x="6975206" y="1406971"/>
                </a:cubicBezTo>
                <a:cubicBezTo>
                  <a:pt x="6967988" y="1411228"/>
                  <a:pt x="6960583" y="1413802"/>
                  <a:pt x="6953100" y="1415319"/>
                </a:cubicBezTo>
                <a:lnTo>
                  <a:pt x="6931644" y="1417217"/>
                </a:lnTo>
                <a:lnTo>
                  <a:pt x="6924527" y="1413058"/>
                </a:lnTo>
                <a:lnTo>
                  <a:pt x="6911975" y="1416802"/>
                </a:lnTo>
                <a:lnTo>
                  <a:pt x="6908122" y="1416695"/>
                </a:lnTo>
                <a:lnTo>
                  <a:pt x="6886549" y="1417185"/>
                </a:lnTo>
                <a:cubicBezTo>
                  <a:pt x="6901297" y="1442009"/>
                  <a:pt x="6829601" y="1427777"/>
                  <a:pt x="6853233" y="1445633"/>
                </a:cubicBezTo>
                <a:cubicBezTo>
                  <a:pt x="6817440" y="1454147"/>
                  <a:pt x="6849325" y="1468908"/>
                  <a:pt x="6801763" y="1458092"/>
                </a:cubicBezTo>
                <a:cubicBezTo>
                  <a:pt x="6750314" y="1490429"/>
                  <a:pt x="6610187" y="1467361"/>
                  <a:pt x="6573324" y="1508615"/>
                </a:cubicBezTo>
                <a:cubicBezTo>
                  <a:pt x="6576073" y="1495010"/>
                  <a:pt x="6527627" y="1571425"/>
                  <a:pt x="6512587" y="1580769"/>
                </a:cubicBezTo>
                <a:cubicBezTo>
                  <a:pt x="6477418" y="1596681"/>
                  <a:pt x="6464465" y="1610138"/>
                  <a:pt x="6412227" y="1635850"/>
                </a:cubicBezTo>
                <a:cubicBezTo>
                  <a:pt x="6360920" y="1652089"/>
                  <a:pt x="6329198" y="1684983"/>
                  <a:pt x="6271766" y="1685125"/>
                </a:cubicBezTo>
                <a:cubicBezTo>
                  <a:pt x="6270954" y="1689630"/>
                  <a:pt x="6268899" y="1693662"/>
                  <a:pt x="6265986" y="1697342"/>
                </a:cubicBezTo>
                <a:lnTo>
                  <a:pt x="6255634" y="1706889"/>
                </a:lnTo>
                <a:lnTo>
                  <a:pt x="6253215" y="1706796"/>
                </a:lnTo>
                <a:cubicBezTo>
                  <a:pt x="6244144" y="1708418"/>
                  <a:pt x="6239885" y="1711059"/>
                  <a:pt x="6237762" y="1714142"/>
                </a:cubicBezTo>
                <a:lnTo>
                  <a:pt x="6236677" y="1718276"/>
                </a:lnTo>
                <a:lnTo>
                  <a:pt x="6226797" y="1724108"/>
                </a:lnTo>
                <a:lnTo>
                  <a:pt x="6209271" y="1737729"/>
                </a:lnTo>
                <a:lnTo>
                  <a:pt x="6204173" y="1738278"/>
                </a:lnTo>
                <a:lnTo>
                  <a:pt x="6174905" y="1755709"/>
                </a:lnTo>
                <a:lnTo>
                  <a:pt x="6173639" y="1755000"/>
                </a:lnTo>
                <a:cubicBezTo>
                  <a:pt x="6170130" y="1753808"/>
                  <a:pt x="6166281" y="1753678"/>
                  <a:pt x="6161616" y="1755765"/>
                </a:cubicBezTo>
                <a:cubicBezTo>
                  <a:pt x="6156118" y="1738654"/>
                  <a:pt x="6153879" y="1751728"/>
                  <a:pt x="6140607" y="1759396"/>
                </a:cubicBezTo>
                <a:cubicBezTo>
                  <a:pt x="6129108" y="1734530"/>
                  <a:pt x="6099048" y="1764714"/>
                  <a:pt x="6081475" y="1756019"/>
                </a:cubicBezTo>
                <a:cubicBezTo>
                  <a:pt x="6071982" y="1762213"/>
                  <a:pt x="6061735" y="1768310"/>
                  <a:pt x="6050866" y="1774087"/>
                </a:cubicBezTo>
                <a:lnTo>
                  <a:pt x="6044220" y="1777214"/>
                </a:lnTo>
                <a:lnTo>
                  <a:pt x="6043887" y="1777065"/>
                </a:lnTo>
                <a:cubicBezTo>
                  <a:pt x="6042014" y="1777296"/>
                  <a:pt x="6039667" y="1778155"/>
                  <a:pt x="6036477" y="1779944"/>
                </a:cubicBezTo>
                <a:lnTo>
                  <a:pt x="6032103" y="1782912"/>
                </a:lnTo>
                <a:lnTo>
                  <a:pt x="5998476" y="1768243"/>
                </a:lnTo>
                <a:lnTo>
                  <a:pt x="5955839" y="1778447"/>
                </a:lnTo>
                <a:cubicBezTo>
                  <a:pt x="5917066" y="1785378"/>
                  <a:pt x="5888184" y="1771691"/>
                  <a:pt x="5855319" y="1791242"/>
                </a:cubicBezTo>
                <a:cubicBezTo>
                  <a:pt x="5819000" y="1797653"/>
                  <a:pt x="5785962" y="1795828"/>
                  <a:pt x="5756488" y="1807118"/>
                </a:cubicBezTo>
                <a:cubicBezTo>
                  <a:pt x="5742733" y="1803434"/>
                  <a:pt x="5730469" y="1803218"/>
                  <a:pt x="5721040" y="1814422"/>
                </a:cubicBezTo>
                <a:cubicBezTo>
                  <a:pt x="5686587" y="1817812"/>
                  <a:pt x="5675621" y="1806443"/>
                  <a:pt x="5656374" y="1820581"/>
                </a:cubicBezTo>
                <a:cubicBezTo>
                  <a:pt x="5632879" y="1803280"/>
                  <a:pt x="5633474" y="1811470"/>
                  <a:pt x="5625840" y="1819147"/>
                </a:cubicBezTo>
                <a:lnTo>
                  <a:pt x="5624659" y="1819815"/>
                </a:lnTo>
                <a:lnTo>
                  <a:pt x="5621418" y="1817320"/>
                </a:lnTo>
                <a:lnTo>
                  <a:pt x="5615750" y="1816954"/>
                </a:lnTo>
                <a:lnTo>
                  <a:pt x="5601275" y="1820626"/>
                </a:lnTo>
                <a:lnTo>
                  <a:pt x="5595999" y="1822776"/>
                </a:lnTo>
                <a:cubicBezTo>
                  <a:pt x="5592302" y="1823971"/>
                  <a:pt x="5589767" y="1824397"/>
                  <a:pt x="5587925" y="1824284"/>
                </a:cubicBezTo>
                <a:lnTo>
                  <a:pt x="5587672" y="1824077"/>
                </a:lnTo>
                <a:lnTo>
                  <a:pt x="5580212" y="1825969"/>
                </a:lnTo>
                <a:cubicBezTo>
                  <a:pt x="5567744" y="1829724"/>
                  <a:pt x="5555728" y="1833908"/>
                  <a:pt x="5544380" y="1838327"/>
                </a:cubicBezTo>
                <a:cubicBezTo>
                  <a:pt x="5531435" y="1826502"/>
                  <a:pt x="5491269" y="1850982"/>
                  <a:pt x="5490474" y="1824216"/>
                </a:cubicBezTo>
                <a:cubicBezTo>
                  <a:pt x="5475002" y="1829409"/>
                  <a:pt x="5467679" y="1841974"/>
                  <a:pt x="5469389" y="1823995"/>
                </a:cubicBezTo>
                <a:cubicBezTo>
                  <a:pt x="5464194" y="1825217"/>
                  <a:pt x="5460649" y="1824388"/>
                  <a:pt x="5457847" y="1822568"/>
                </a:cubicBezTo>
                <a:lnTo>
                  <a:pt x="5456946" y="1821634"/>
                </a:lnTo>
                <a:lnTo>
                  <a:pt x="5422623" y="1833603"/>
                </a:lnTo>
                <a:lnTo>
                  <a:pt x="5417641" y="1833220"/>
                </a:lnTo>
                <a:lnTo>
                  <a:pt x="5395812" y="1843547"/>
                </a:lnTo>
                <a:lnTo>
                  <a:pt x="5384245" y="1847534"/>
                </a:lnTo>
                <a:lnTo>
                  <a:pt x="5381575" y="1851439"/>
                </a:lnTo>
                <a:cubicBezTo>
                  <a:pt x="5378360" y="1854112"/>
                  <a:pt x="5373323" y="1855958"/>
                  <a:pt x="5364196" y="1855916"/>
                </a:cubicBezTo>
                <a:lnTo>
                  <a:pt x="5361974" y="1855383"/>
                </a:lnTo>
                <a:lnTo>
                  <a:pt x="5348482" y="1862972"/>
                </a:lnTo>
                <a:cubicBezTo>
                  <a:pt x="5344283" y="1866093"/>
                  <a:pt x="5340752" y="1869721"/>
                  <a:pt x="5338191" y="1874042"/>
                </a:cubicBezTo>
                <a:cubicBezTo>
                  <a:pt x="5284467" y="1863733"/>
                  <a:pt x="5241659" y="1890598"/>
                  <a:pt x="5187216" y="1897374"/>
                </a:cubicBezTo>
                <a:cubicBezTo>
                  <a:pt x="5128112" y="1913380"/>
                  <a:pt x="5000209" y="1958424"/>
                  <a:pt x="4979418" y="1970081"/>
                </a:cubicBezTo>
                <a:cubicBezTo>
                  <a:pt x="4961626" y="1976617"/>
                  <a:pt x="4880285" y="1980317"/>
                  <a:pt x="4888296" y="1967318"/>
                </a:cubicBezTo>
                <a:cubicBezTo>
                  <a:pt x="4837341" y="2001544"/>
                  <a:pt x="4813096" y="1980143"/>
                  <a:pt x="4752077" y="2002868"/>
                </a:cubicBezTo>
                <a:cubicBezTo>
                  <a:pt x="4711959" y="1983479"/>
                  <a:pt x="4735849" y="2003927"/>
                  <a:pt x="4698992" y="2005865"/>
                </a:cubicBezTo>
                <a:cubicBezTo>
                  <a:pt x="4713932" y="2027882"/>
                  <a:pt x="4652629" y="2000711"/>
                  <a:pt x="4656477" y="2028026"/>
                </a:cubicBezTo>
                <a:cubicBezTo>
                  <a:pt x="4649649" y="2027513"/>
                  <a:pt x="4642912" y="2026156"/>
                  <a:pt x="4636122" y="2024588"/>
                </a:cubicBezTo>
                <a:lnTo>
                  <a:pt x="4632564" y="2023781"/>
                </a:lnTo>
                <a:lnTo>
                  <a:pt x="4619336" y="2025213"/>
                </a:lnTo>
                <a:lnTo>
                  <a:pt x="4614352" y="2019789"/>
                </a:lnTo>
                <a:lnTo>
                  <a:pt x="4569544" y="2022030"/>
                </a:lnTo>
                <a:cubicBezTo>
                  <a:pt x="4550398" y="2036773"/>
                  <a:pt x="4514182" y="2030017"/>
                  <a:pt x="4484150" y="2036534"/>
                </a:cubicBezTo>
                <a:lnTo>
                  <a:pt x="4470992" y="2042470"/>
                </a:lnTo>
                <a:lnTo>
                  <a:pt x="4383921" y="2051948"/>
                </a:lnTo>
                <a:lnTo>
                  <a:pt x="4324401" y="2062236"/>
                </a:lnTo>
                <a:lnTo>
                  <a:pt x="4311690" y="2068007"/>
                </a:lnTo>
                <a:lnTo>
                  <a:pt x="4296855" y="2063078"/>
                </a:lnTo>
                <a:cubicBezTo>
                  <a:pt x="4295031" y="2061626"/>
                  <a:pt x="4293546" y="2059995"/>
                  <a:pt x="4292443" y="2058242"/>
                </a:cubicBezTo>
                <a:lnTo>
                  <a:pt x="4245098" y="2067844"/>
                </a:lnTo>
                <a:lnTo>
                  <a:pt x="4239373" y="2068113"/>
                </a:lnTo>
                <a:lnTo>
                  <a:pt x="4199908" y="2066755"/>
                </a:lnTo>
                <a:lnTo>
                  <a:pt x="4141208" y="2059740"/>
                </a:lnTo>
                <a:cubicBezTo>
                  <a:pt x="4121791" y="2054316"/>
                  <a:pt x="4104260" y="2032120"/>
                  <a:pt x="4080292" y="2043471"/>
                </a:cubicBezTo>
                <a:cubicBezTo>
                  <a:pt x="4085601" y="2030904"/>
                  <a:pt x="4051823" y="2047468"/>
                  <a:pt x="4045124" y="2036865"/>
                </a:cubicBezTo>
                <a:cubicBezTo>
                  <a:pt x="4041187" y="2028047"/>
                  <a:pt x="4030023" y="2031017"/>
                  <a:pt x="4020658" y="2029269"/>
                </a:cubicBezTo>
                <a:cubicBezTo>
                  <a:pt x="4012480" y="2021053"/>
                  <a:pt x="3967178" y="2020722"/>
                  <a:pt x="3952339" y="2024942"/>
                </a:cubicBezTo>
                <a:cubicBezTo>
                  <a:pt x="3911707" y="2042361"/>
                  <a:pt x="3869264" y="2011089"/>
                  <a:pt x="3836569" y="2024044"/>
                </a:cubicBezTo>
                <a:cubicBezTo>
                  <a:pt x="3810252" y="2022479"/>
                  <a:pt x="3801793" y="2018038"/>
                  <a:pt x="3794437" y="2015549"/>
                </a:cubicBezTo>
                <a:lnTo>
                  <a:pt x="3792431" y="2009111"/>
                </a:lnTo>
                <a:lnTo>
                  <a:pt x="3779628" y="2007348"/>
                </a:lnTo>
                <a:lnTo>
                  <a:pt x="3776751" y="2005720"/>
                </a:lnTo>
                <a:cubicBezTo>
                  <a:pt x="3771267" y="2002586"/>
                  <a:pt x="3765734" y="1999668"/>
                  <a:pt x="3759716" y="1997546"/>
                </a:cubicBezTo>
                <a:cubicBezTo>
                  <a:pt x="3750329" y="2024906"/>
                  <a:pt x="3706981" y="1984010"/>
                  <a:pt x="3710266" y="2008882"/>
                </a:cubicBezTo>
                <a:cubicBezTo>
                  <a:pt x="3675567" y="2001984"/>
                  <a:pt x="3628804" y="2032006"/>
                  <a:pt x="3601196" y="2003685"/>
                </a:cubicBezTo>
                <a:cubicBezTo>
                  <a:pt x="3548850" y="1999682"/>
                  <a:pt x="3502061" y="1991654"/>
                  <a:pt x="3446105" y="1989400"/>
                </a:cubicBezTo>
                <a:cubicBezTo>
                  <a:pt x="3401638" y="1996894"/>
                  <a:pt x="3357711" y="1971646"/>
                  <a:pt x="3324453" y="1985620"/>
                </a:cubicBezTo>
                <a:cubicBezTo>
                  <a:pt x="3275634" y="1974332"/>
                  <a:pt x="3212760" y="1975743"/>
                  <a:pt x="3170596" y="1997703"/>
                </a:cubicBezTo>
                <a:cubicBezTo>
                  <a:pt x="3117486" y="1991304"/>
                  <a:pt x="3106384" y="2007124"/>
                  <a:pt x="3062011" y="1984354"/>
                </a:cubicBezTo>
                <a:cubicBezTo>
                  <a:pt x="3057621" y="1987929"/>
                  <a:pt x="3052668" y="1990600"/>
                  <a:pt x="3047345" y="1992622"/>
                </a:cubicBezTo>
                <a:lnTo>
                  <a:pt x="3031387" y="1996757"/>
                </a:lnTo>
                <a:lnTo>
                  <a:pt x="3029603" y="1995713"/>
                </a:lnTo>
                <a:cubicBezTo>
                  <a:pt x="3021258" y="1993501"/>
                  <a:pt x="3015768" y="1994088"/>
                  <a:pt x="3011556" y="1995912"/>
                </a:cubicBezTo>
                <a:lnTo>
                  <a:pt x="2994774" y="2000163"/>
                </a:lnTo>
                <a:lnTo>
                  <a:pt x="2928374" y="2006826"/>
                </a:lnTo>
                <a:lnTo>
                  <a:pt x="2927990" y="2005707"/>
                </a:lnTo>
                <a:cubicBezTo>
                  <a:pt x="2926282" y="2003277"/>
                  <a:pt x="2923426" y="2001631"/>
                  <a:pt x="2918085" y="2001577"/>
                </a:cubicBezTo>
                <a:cubicBezTo>
                  <a:pt x="2928152" y="1984579"/>
                  <a:pt x="2915501" y="1994999"/>
                  <a:pt x="2898861" y="1996344"/>
                </a:cubicBezTo>
                <a:cubicBezTo>
                  <a:pt x="2910786" y="1970243"/>
                  <a:pt x="2862394" y="1984383"/>
                  <a:pt x="2856119" y="1969853"/>
                </a:cubicBezTo>
                <a:cubicBezTo>
                  <a:pt x="2843628" y="1971429"/>
                  <a:pt x="2830634" y="1972621"/>
                  <a:pt x="2817431" y="1973286"/>
                </a:cubicBezTo>
                <a:lnTo>
                  <a:pt x="2809697" y="1973343"/>
                </a:lnTo>
                <a:cubicBezTo>
                  <a:pt x="2809653" y="1973255"/>
                  <a:pt x="2809608" y="1973169"/>
                  <a:pt x="2809564" y="1973082"/>
                </a:cubicBezTo>
                <a:cubicBezTo>
                  <a:pt x="2807929" y="1972535"/>
                  <a:pt x="2805403" y="1972343"/>
                  <a:pt x="2801449" y="1972620"/>
                </a:cubicBezTo>
                <a:lnTo>
                  <a:pt x="2780592" y="1973556"/>
                </a:lnTo>
                <a:lnTo>
                  <a:pt x="2775569" y="1971853"/>
                </a:lnTo>
                <a:lnTo>
                  <a:pt x="2745068" y="1960376"/>
                </a:lnTo>
                <a:cubicBezTo>
                  <a:pt x="2723927" y="1957194"/>
                  <a:pt x="2679639" y="1952736"/>
                  <a:pt x="2646933" y="1949578"/>
                </a:cubicBezTo>
                <a:cubicBezTo>
                  <a:pt x="2614577" y="1953493"/>
                  <a:pt x="2585154" y="1943863"/>
                  <a:pt x="2548831" y="1941424"/>
                </a:cubicBezTo>
                <a:cubicBezTo>
                  <a:pt x="2509461" y="1952528"/>
                  <a:pt x="2489457" y="1932402"/>
                  <a:pt x="2450638" y="1929883"/>
                </a:cubicBezTo>
                <a:cubicBezTo>
                  <a:pt x="2416878" y="1949136"/>
                  <a:pt x="2422997" y="1912970"/>
                  <a:pt x="2403143" y="1905311"/>
                </a:cubicBezTo>
                <a:lnTo>
                  <a:pt x="2397526" y="1904604"/>
                </a:lnTo>
                <a:lnTo>
                  <a:pt x="2382841" y="1907407"/>
                </a:lnTo>
                <a:lnTo>
                  <a:pt x="2377427" y="1909241"/>
                </a:lnTo>
                <a:cubicBezTo>
                  <a:pt x="2373657" y="1910213"/>
                  <a:pt x="2371100" y="1910487"/>
                  <a:pt x="2369275" y="1910264"/>
                </a:cubicBezTo>
                <a:lnTo>
                  <a:pt x="2369039" y="1910041"/>
                </a:lnTo>
                <a:lnTo>
                  <a:pt x="2324870" y="1921693"/>
                </a:lnTo>
                <a:cubicBezTo>
                  <a:pt x="2312870" y="1909092"/>
                  <a:pt x="2271048" y="1931159"/>
                  <a:pt x="2272261" y="1904348"/>
                </a:cubicBezTo>
                <a:cubicBezTo>
                  <a:pt x="2256469" y="1908613"/>
                  <a:pt x="2248237" y="1920737"/>
                  <a:pt x="2251287" y="1902861"/>
                </a:cubicBezTo>
                <a:cubicBezTo>
                  <a:pt x="2246022" y="1903773"/>
                  <a:pt x="2242556" y="1902730"/>
                  <a:pt x="2239904" y="1900741"/>
                </a:cubicBezTo>
                <a:lnTo>
                  <a:pt x="2204009" y="1909662"/>
                </a:lnTo>
                <a:lnTo>
                  <a:pt x="2199075" y="1908979"/>
                </a:lnTo>
                <a:lnTo>
                  <a:pt x="2176570" y="1917995"/>
                </a:lnTo>
                <a:lnTo>
                  <a:pt x="2144169" y="1928467"/>
                </a:lnTo>
                <a:lnTo>
                  <a:pt x="2141995" y="1927802"/>
                </a:lnTo>
                <a:lnTo>
                  <a:pt x="2127994" y="1934580"/>
                </a:lnTo>
                <a:cubicBezTo>
                  <a:pt x="2123582" y="1937450"/>
                  <a:pt x="2065338" y="1940864"/>
                  <a:pt x="2062463" y="1945032"/>
                </a:cubicBezTo>
                <a:cubicBezTo>
                  <a:pt x="2009750" y="1931500"/>
                  <a:pt x="2019575" y="1955794"/>
                  <a:pt x="1964865" y="1959303"/>
                </a:cubicBezTo>
                <a:cubicBezTo>
                  <a:pt x="1928063" y="1953972"/>
                  <a:pt x="1907652" y="1958603"/>
                  <a:pt x="1848421" y="1967726"/>
                </a:cubicBezTo>
                <a:cubicBezTo>
                  <a:pt x="1808660" y="1974760"/>
                  <a:pt x="1778898" y="1997243"/>
                  <a:pt x="1726299" y="2001504"/>
                </a:cubicBezTo>
                <a:cubicBezTo>
                  <a:pt x="1673005" y="2032669"/>
                  <a:pt x="1586201" y="2019615"/>
                  <a:pt x="1523750" y="2038677"/>
                </a:cubicBezTo>
                <a:cubicBezTo>
                  <a:pt x="1485266" y="2016882"/>
                  <a:pt x="1507515" y="2038764"/>
                  <a:pt x="1470679" y="2038487"/>
                </a:cubicBezTo>
                <a:cubicBezTo>
                  <a:pt x="1483901" y="2061400"/>
                  <a:pt x="1424907" y="2030553"/>
                  <a:pt x="1426690" y="2058097"/>
                </a:cubicBezTo>
                <a:cubicBezTo>
                  <a:pt x="1419929" y="2057176"/>
                  <a:pt x="1413325" y="2055413"/>
                  <a:pt x="1406683" y="2053438"/>
                </a:cubicBezTo>
                <a:lnTo>
                  <a:pt x="1364803" y="2044063"/>
                </a:lnTo>
                <a:cubicBezTo>
                  <a:pt x="1357227" y="2043750"/>
                  <a:pt x="1349221" y="2044481"/>
                  <a:pt x="1340592" y="2046883"/>
                </a:cubicBezTo>
                <a:cubicBezTo>
                  <a:pt x="1313706" y="2065008"/>
                  <a:pt x="1259470" y="2043093"/>
                  <a:pt x="1226584" y="2066865"/>
                </a:cubicBezTo>
                <a:cubicBezTo>
                  <a:pt x="1213711" y="2073523"/>
                  <a:pt x="1169107" y="2081361"/>
                  <a:pt x="1157776" y="2075069"/>
                </a:cubicBezTo>
                <a:cubicBezTo>
                  <a:pt x="1147881" y="2075101"/>
                  <a:pt x="1138113" y="2079917"/>
                  <a:pt x="1130703" y="2072292"/>
                </a:cubicBezTo>
                <a:cubicBezTo>
                  <a:pt x="1119867" y="2063476"/>
                  <a:pt x="1093365" y="2085206"/>
                  <a:pt x="1093525" y="2072377"/>
                </a:cubicBezTo>
                <a:cubicBezTo>
                  <a:pt x="1074560" y="2087416"/>
                  <a:pt x="1048429" y="2069593"/>
                  <a:pt x="1027186" y="2067964"/>
                </a:cubicBezTo>
                <a:cubicBezTo>
                  <a:pt x="1013067" y="2082005"/>
                  <a:pt x="982424" y="2064739"/>
                  <a:pt x="939318" y="2069968"/>
                </a:cubicBezTo>
                <a:cubicBezTo>
                  <a:pt x="924013" y="2086013"/>
                  <a:pt x="941994" y="2059704"/>
                  <a:pt x="911087" y="2082975"/>
                </a:cubicBezTo>
                <a:cubicBezTo>
                  <a:pt x="909300" y="2081516"/>
                  <a:pt x="871488" y="2090155"/>
                  <a:pt x="850358" y="2092811"/>
                </a:cubicBezTo>
                <a:cubicBezTo>
                  <a:pt x="829228" y="2095467"/>
                  <a:pt x="794468" y="2089469"/>
                  <a:pt x="784309" y="2098913"/>
                </a:cubicBezTo>
                <a:cubicBezTo>
                  <a:pt x="742250" y="2110391"/>
                  <a:pt x="704708" y="2163821"/>
                  <a:pt x="656060" y="2161683"/>
                </a:cubicBezTo>
                <a:cubicBezTo>
                  <a:pt x="647028" y="2153124"/>
                  <a:pt x="580428" y="2153947"/>
                  <a:pt x="567060" y="2160730"/>
                </a:cubicBezTo>
                <a:cubicBezTo>
                  <a:pt x="541290" y="2165447"/>
                  <a:pt x="538680" y="2140870"/>
                  <a:pt x="515269" y="2159436"/>
                </a:cubicBezTo>
                <a:cubicBezTo>
                  <a:pt x="517489" y="2145685"/>
                  <a:pt x="465134" y="2161804"/>
                  <a:pt x="474542" y="2146436"/>
                </a:cubicBezTo>
                <a:cubicBezTo>
                  <a:pt x="455402" y="2137099"/>
                  <a:pt x="450760" y="2157925"/>
                  <a:pt x="432035" y="2150124"/>
                </a:cubicBezTo>
                <a:cubicBezTo>
                  <a:pt x="416021" y="2153292"/>
                  <a:pt x="399143" y="2163452"/>
                  <a:pt x="378455" y="2165441"/>
                </a:cubicBezTo>
                <a:cubicBezTo>
                  <a:pt x="353253" y="2176722"/>
                  <a:pt x="345530" y="2163751"/>
                  <a:pt x="307909" y="2162055"/>
                </a:cubicBezTo>
                <a:cubicBezTo>
                  <a:pt x="294101" y="2171852"/>
                  <a:pt x="244890" y="2169830"/>
                  <a:pt x="231590" y="2164122"/>
                </a:cubicBezTo>
                <a:cubicBezTo>
                  <a:pt x="196536" y="2171051"/>
                  <a:pt x="198497" y="2164357"/>
                  <a:pt x="157866" y="2165402"/>
                </a:cubicBezTo>
                <a:cubicBezTo>
                  <a:pt x="116399" y="2180081"/>
                  <a:pt x="90508" y="2162154"/>
                  <a:pt x="47102" y="2163358"/>
                </a:cubicBezTo>
                <a:cubicBezTo>
                  <a:pt x="27824" y="2176027"/>
                  <a:pt x="19562" y="2169634"/>
                  <a:pt x="11656" y="2160770"/>
                </a:cubicBezTo>
                <a:lnTo>
                  <a:pt x="0" y="214897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72867F-0E32-738F-A912-7AD640FF3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318" y="381663"/>
            <a:ext cx="6674348" cy="82693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>
                <a:ea typeface="Batang"/>
              </a:rPr>
              <a:t>Dashboard/</a:t>
            </a:r>
            <a:r>
              <a:rPr lang="en-US" dirty="0" err="1">
                <a:ea typeface="+mj-lt"/>
                <a:cs typeface="+mj-lt"/>
              </a:rPr>
              <a:t>analitics</a:t>
            </a:r>
          </a:p>
        </p:txBody>
      </p:sp>
      <p:sp useBgFill="1">
        <p:nvSpPr>
          <p:cNvPr id="19" name="Freeform: Shape 18">
            <a:extLst>
              <a:ext uri="{FF2B5EF4-FFF2-40B4-BE49-F238E27FC236}">
                <a16:creationId xmlns:a16="http://schemas.microsoft.com/office/drawing/2014/main" id="{EF693875-948C-4D9B-AE6F-8F6894277D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7088" y="6277972"/>
            <a:ext cx="6884912" cy="580030"/>
          </a:xfrm>
          <a:custGeom>
            <a:avLst/>
            <a:gdLst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26340 w 6884912"/>
              <a:gd name="connsiteY39" fmla="*/ 638496 h 1161397"/>
              <a:gd name="connsiteX40" fmla="*/ 1731986 w 6884912"/>
              <a:gd name="connsiteY40" fmla="*/ 589682 h 1161397"/>
              <a:gd name="connsiteX41" fmla="*/ 1927935 w 6884912"/>
              <a:gd name="connsiteY41" fmla="*/ 628540 h 1161397"/>
              <a:gd name="connsiteX42" fmla="*/ 2039075 w 6884912"/>
              <a:gd name="connsiteY42" fmla="*/ 599964 h 1161397"/>
              <a:gd name="connsiteX43" fmla="*/ 2066980 w 6884912"/>
              <a:gd name="connsiteY43" fmla="*/ 550413 h 1161397"/>
              <a:gd name="connsiteX44" fmla="*/ 2352236 w 6884912"/>
              <a:gd name="connsiteY44" fmla="*/ 519602 h 1161397"/>
              <a:gd name="connsiteX45" fmla="*/ 2420791 w 6884912"/>
              <a:gd name="connsiteY45" fmla="*/ 492826 h 1161397"/>
              <a:gd name="connsiteX46" fmla="*/ 2489932 w 6884912"/>
              <a:gd name="connsiteY46" fmla="*/ 507864 h 1161397"/>
              <a:gd name="connsiteX47" fmla="*/ 2512917 w 6884912"/>
              <a:gd name="connsiteY47" fmla="*/ 489127 h 1161397"/>
              <a:gd name="connsiteX48" fmla="*/ 2516783 w 6884912"/>
              <a:gd name="connsiteY48" fmla="*/ 485473 h 1161397"/>
              <a:gd name="connsiteX49" fmla="*/ 2534360 w 6884912"/>
              <a:gd name="connsiteY49" fmla="*/ 480064 h 1161397"/>
              <a:gd name="connsiteX50" fmla="*/ 2536691 w 6884912"/>
              <a:gd name="connsiteY50" fmla="*/ 467018 h 1161397"/>
              <a:gd name="connsiteX51" fmla="*/ 2561265 w 6884912"/>
              <a:gd name="connsiteY51" fmla="*/ 450623 h 1161397"/>
              <a:gd name="connsiteX52" fmla="*/ 2594349 w 6884912"/>
              <a:gd name="connsiteY52" fmla="*/ 443884 h 1161397"/>
              <a:gd name="connsiteX53" fmla="*/ 2754324 w 6884912"/>
              <a:gd name="connsiteY53" fmla="*/ 424766 h 1161397"/>
              <a:gd name="connsiteX54" fmla="*/ 2848470 w 6884912"/>
              <a:gd name="connsiteY54" fmla="*/ 405966 h 1161397"/>
              <a:gd name="connsiteX55" fmla="*/ 2881772 w 6884912"/>
              <a:gd name="connsiteY55" fmla="*/ 387260 h 1161397"/>
              <a:gd name="connsiteX56" fmla="*/ 2929932 w 6884912"/>
              <a:gd name="connsiteY56" fmla="*/ 368912 h 1161397"/>
              <a:gd name="connsiteX57" fmla="*/ 3013020 w 6884912"/>
              <a:gd name="connsiteY57" fmla="*/ 327578 h 1161397"/>
              <a:gd name="connsiteX58" fmla="*/ 3127968 w 6884912"/>
              <a:gd name="connsiteY58" fmla="*/ 287613 h 1161397"/>
              <a:gd name="connsiteX59" fmla="*/ 3222191 w 6884912"/>
              <a:gd name="connsiteY59" fmla="*/ 307887 h 1161397"/>
              <a:gd name="connsiteX60" fmla="*/ 3227953 w 6884912"/>
              <a:gd name="connsiteY60" fmla="*/ 297650 h 1161397"/>
              <a:gd name="connsiteX61" fmla="*/ 3287859 w 6884912"/>
              <a:gd name="connsiteY61" fmla="*/ 287558 h 1161397"/>
              <a:gd name="connsiteX62" fmla="*/ 3510042 w 6884912"/>
              <a:gd name="connsiteY62" fmla="*/ 311820 h 1161397"/>
              <a:gd name="connsiteX63" fmla="*/ 3626773 w 6884912"/>
              <a:gd name="connsiteY63" fmla="*/ 290452 h 1161397"/>
              <a:gd name="connsiteX64" fmla="*/ 3666217 w 6884912"/>
              <a:gd name="connsiteY64" fmla="*/ 273255 h 1161397"/>
              <a:gd name="connsiteX65" fmla="*/ 3732427 w 6884912"/>
              <a:gd name="connsiteY65" fmla="*/ 245039 h 1161397"/>
              <a:gd name="connsiteX66" fmla="*/ 3777022 w 6884912"/>
              <a:gd name="connsiteY66" fmla="*/ 200276 h 1161397"/>
              <a:gd name="connsiteX67" fmla="*/ 3791246 w 6884912"/>
              <a:gd name="connsiteY67" fmla="*/ 189996 h 1161397"/>
              <a:gd name="connsiteX68" fmla="*/ 3819864 w 6884912"/>
              <a:gd name="connsiteY68" fmla="*/ 194605 h 1161397"/>
              <a:gd name="connsiteX69" fmla="*/ 3830398 w 6884912"/>
              <a:gd name="connsiteY69" fmla="*/ 188383 h 1161397"/>
              <a:gd name="connsiteX70" fmla="*/ 3834360 w 6884912"/>
              <a:gd name="connsiteY70" fmla="*/ 188992 h 1161397"/>
              <a:gd name="connsiteX71" fmla="*/ 3843715 w 6884912"/>
              <a:gd name="connsiteY71" fmla="*/ 188752 h 1161397"/>
              <a:gd name="connsiteX72" fmla="*/ 3842609 w 6884912"/>
              <a:gd name="connsiteY72" fmla="*/ 197386 h 1161397"/>
              <a:gd name="connsiteX73" fmla="*/ 3853961 w 6884912"/>
              <a:gd name="connsiteY73" fmla="*/ 213380 h 1161397"/>
              <a:gd name="connsiteX74" fmla="*/ 3907640 w 6884912"/>
              <a:gd name="connsiteY74" fmla="*/ 207568 h 1161397"/>
              <a:gd name="connsiteX75" fmla="*/ 3910449 w 6884912"/>
              <a:gd name="connsiteY75" fmla="*/ 197808 h 1161397"/>
              <a:gd name="connsiteX76" fmla="*/ 3917197 w 6884912"/>
              <a:gd name="connsiteY76" fmla="*/ 196121 h 1161397"/>
              <a:gd name="connsiteX77" fmla="*/ 3922400 w 6884912"/>
              <a:gd name="connsiteY77" fmla="*/ 205056 h 1161397"/>
              <a:gd name="connsiteX78" fmla="*/ 4013061 w 6884912"/>
              <a:gd name="connsiteY78" fmla="*/ 224874 h 1161397"/>
              <a:gd name="connsiteX79" fmla="*/ 4134285 w 6884912"/>
              <a:gd name="connsiteY79" fmla="*/ 235592 h 1161397"/>
              <a:gd name="connsiteX80" fmla="*/ 4220717 w 6884912"/>
              <a:gd name="connsiteY80" fmla="*/ 192946 h 1161397"/>
              <a:gd name="connsiteX81" fmla="*/ 4228802 w 6884912"/>
              <a:gd name="connsiteY81" fmla="*/ 201468 h 1161397"/>
              <a:gd name="connsiteX82" fmla="*/ 4289361 w 6884912"/>
              <a:gd name="connsiteY82" fmla="*/ 196642 h 1161397"/>
              <a:gd name="connsiteX83" fmla="*/ 4498913 w 6884912"/>
              <a:gd name="connsiteY83" fmla="*/ 118915 h 1161397"/>
              <a:gd name="connsiteX84" fmla="*/ 4617330 w 6884912"/>
              <a:gd name="connsiteY84" fmla="*/ 111163 h 1161397"/>
              <a:gd name="connsiteX85" fmla="*/ 4659778 w 6884912"/>
              <a:gd name="connsiteY85" fmla="*/ 118219 h 1161397"/>
              <a:gd name="connsiteX86" fmla="*/ 4730870 w 6884912"/>
              <a:gd name="connsiteY86" fmla="*/ 129432 h 1161397"/>
              <a:gd name="connsiteX87" fmla="*/ 4785037 w 6884912"/>
              <a:gd name="connsiteY87" fmla="*/ 161964 h 1161397"/>
              <a:gd name="connsiteX88" fmla="*/ 4844073 w 6884912"/>
              <a:gd name="connsiteY88" fmla="*/ 161768 h 1161397"/>
              <a:gd name="connsiteX89" fmla="*/ 4856454 w 6884912"/>
              <a:gd name="connsiteY89" fmla="*/ 130488 h 1161397"/>
              <a:gd name="connsiteX90" fmla="*/ 4920038 w 6884912"/>
              <a:gd name="connsiteY90" fmla="*/ 140418 h 1161397"/>
              <a:gd name="connsiteX91" fmla="*/ 5016639 w 6884912"/>
              <a:gd name="connsiteY91" fmla="*/ 158905 h 1161397"/>
              <a:gd name="connsiteX92" fmla="*/ 5072009 w 6884912"/>
              <a:gd name="connsiteY92" fmla="*/ 161502 h 1161397"/>
              <a:gd name="connsiteX93" fmla="*/ 5223626 w 6884912"/>
              <a:gd name="connsiteY93" fmla="*/ 177356 h 1161397"/>
              <a:gd name="connsiteX94" fmla="*/ 5375773 w 6884912"/>
              <a:gd name="connsiteY94" fmla="*/ 199913 h 1161397"/>
              <a:gd name="connsiteX95" fmla="*/ 5467502 w 6884912"/>
              <a:gd name="connsiteY95" fmla="*/ 250963 h 1161397"/>
              <a:gd name="connsiteX96" fmla="*/ 5592395 w 6884912"/>
              <a:gd name="connsiteY96" fmla="*/ 265434 h 1161397"/>
              <a:gd name="connsiteX97" fmla="*/ 5613532 w 6884912"/>
              <a:gd name="connsiteY97" fmla="*/ 273379 h 1161397"/>
              <a:gd name="connsiteX98" fmla="*/ 5642173 w 6884912"/>
              <a:gd name="connsiteY98" fmla="*/ 266904 h 1161397"/>
              <a:gd name="connsiteX99" fmla="*/ 5756910 w 6884912"/>
              <a:gd name="connsiteY99" fmla="*/ 239211 h 1161397"/>
              <a:gd name="connsiteX100" fmla="*/ 5846667 w 6884912"/>
              <a:gd name="connsiteY100" fmla="*/ 201786 h 1161397"/>
              <a:gd name="connsiteX101" fmla="*/ 5960732 w 6884912"/>
              <a:gd name="connsiteY101" fmla="*/ 220708 h 1161397"/>
              <a:gd name="connsiteX102" fmla="*/ 6029542 w 6884912"/>
              <a:gd name="connsiteY102" fmla="*/ 210339 h 1161397"/>
              <a:gd name="connsiteX103" fmla="*/ 6141123 w 6884912"/>
              <a:gd name="connsiteY103" fmla="*/ 159923 h 1161397"/>
              <a:gd name="connsiteX104" fmla="*/ 6290640 w 6884912"/>
              <a:gd name="connsiteY104" fmla="*/ 167441 h 1161397"/>
              <a:gd name="connsiteX105" fmla="*/ 6322806 w 6884912"/>
              <a:gd name="connsiteY105" fmla="*/ 213293 h 1161397"/>
              <a:gd name="connsiteX106" fmla="*/ 6364914 w 6884912"/>
              <a:gd name="connsiteY106" fmla="*/ 240140 h 1161397"/>
              <a:gd name="connsiteX107" fmla="*/ 6380420 w 6884912"/>
              <a:gd name="connsiteY107" fmla="*/ 173195 h 1161397"/>
              <a:gd name="connsiteX108" fmla="*/ 6507891 w 6884912"/>
              <a:gd name="connsiteY108" fmla="*/ 118474 h 1161397"/>
              <a:gd name="connsiteX109" fmla="*/ 6571807 w 6884912"/>
              <a:gd name="connsiteY109" fmla="*/ 98636 h 1161397"/>
              <a:gd name="connsiteX110" fmla="*/ 6671880 w 6884912"/>
              <a:gd name="connsiteY110" fmla="*/ 82931 h 1161397"/>
              <a:gd name="connsiteX111" fmla="*/ 6702266 w 6884912"/>
              <a:gd name="connsiteY111" fmla="*/ 75470 h 1161397"/>
              <a:gd name="connsiteX112" fmla="*/ 6845802 w 6884912"/>
              <a:gd name="connsiteY112" fmla="*/ 24496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26340 w 6884912"/>
              <a:gd name="connsiteY39" fmla="*/ 638496 h 1161397"/>
              <a:gd name="connsiteX40" fmla="*/ 1731986 w 6884912"/>
              <a:gd name="connsiteY40" fmla="*/ 589682 h 1161397"/>
              <a:gd name="connsiteX41" fmla="*/ 1927935 w 6884912"/>
              <a:gd name="connsiteY41" fmla="*/ 628540 h 1161397"/>
              <a:gd name="connsiteX42" fmla="*/ 2039075 w 6884912"/>
              <a:gd name="connsiteY42" fmla="*/ 599964 h 1161397"/>
              <a:gd name="connsiteX43" fmla="*/ 2066980 w 6884912"/>
              <a:gd name="connsiteY43" fmla="*/ 550413 h 1161397"/>
              <a:gd name="connsiteX44" fmla="*/ 2352236 w 6884912"/>
              <a:gd name="connsiteY44" fmla="*/ 519602 h 1161397"/>
              <a:gd name="connsiteX45" fmla="*/ 2420791 w 6884912"/>
              <a:gd name="connsiteY45" fmla="*/ 492826 h 1161397"/>
              <a:gd name="connsiteX46" fmla="*/ 2489932 w 6884912"/>
              <a:gd name="connsiteY46" fmla="*/ 507864 h 1161397"/>
              <a:gd name="connsiteX47" fmla="*/ 2512917 w 6884912"/>
              <a:gd name="connsiteY47" fmla="*/ 489127 h 1161397"/>
              <a:gd name="connsiteX48" fmla="*/ 2516783 w 6884912"/>
              <a:gd name="connsiteY48" fmla="*/ 485473 h 1161397"/>
              <a:gd name="connsiteX49" fmla="*/ 2534360 w 6884912"/>
              <a:gd name="connsiteY49" fmla="*/ 480064 h 1161397"/>
              <a:gd name="connsiteX50" fmla="*/ 2536691 w 6884912"/>
              <a:gd name="connsiteY50" fmla="*/ 467018 h 1161397"/>
              <a:gd name="connsiteX51" fmla="*/ 2561265 w 6884912"/>
              <a:gd name="connsiteY51" fmla="*/ 450623 h 1161397"/>
              <a:gd name="connsiteX52" fmla="*/ 2594349 w 6884912"/>
              <a:gd name="connsiteY52" fmla="*/ 443884 h 1161397"/>
              <a:gd name="connsiteX53" fmla="*/ 2754324 w 6884912"/>
              <a:gd name="connsiteY53" fmla="*/ 424766 h 1161397"/>
              <a:gd name="connsiteX54" fmla="*/ 2848470 w 6884912"/>
              <a:gd name="connsiteY54" fmla="*/ 405966 h 1161397"/>
              <a:gd name="connsiteX55" fmla="*/ 2881772 w 6884912"/>
              <a:gd name="connsiteY55" fmla="*/ 387260 h 1161397"/>
              <a:gd name="connsiteX56" fmla="*/ 2929932 w 6884912"/>
              <a:gd name="connsiteY56" fmla="*/ 368912 h 1161397"/>
              <a:gd name="connsiteX57" fmla="*/ 3013020 w 6884912"/>
              <a:gd name="connsiteY57" fmla="*/ 327578 h 1161397"/>
              <a:gd name="connsiteX58" fmla="*/ 3127968 w 6884912"/>
              <a:gd name="connsiteY58" fmla="*/ 287613 h 1161397"/>
              <a:gd name="connsiteX59" fmla="*/ 3222191 w 6884912"/>
              <a:gd name="connsiteY59" fmla="*/ 307887 h 1161397"/>
              <a:gd name="connsiteX60" fmla="*/ 3227953 w 6884912"/>
              <a:gd name="connsiteY60" fmla="*/ 297650 h 1161397"/>
              <a:gd name="connsiteX61" fmla="*/ 3287859 w 6884912"/>
              <a:gd name="connsiteY61" fmla="*/ 287558 h 1161397"/>
              <a:gd name="connsiteX62" fmla="*/ 3510042 w 6884912"/>
              <a:gd name="connsiteY62" fmla="*/ 311820 h 1161397"/>
              <a:gd name="connsiteX63" fmla="*/ 3626773 w 6884912"/>
              <a:gd name="connsiteY63" fmla="*/ 290452 h 1161397"/>
              <a:gd name="connsiteX64" fmla="*/ 3666217 w 6884912"/>
              <a:gd name="connsiteY64" fmla="*/ 273255 h 1161397"/>
              <a:gd name="connsiteX65" fmla="*/ 3732427 w 6884912"/>
              <a:gd name="connsiteY65" fmla="*/ 245039 h 1161397"/>
              <a:gd name="connsiteX66" fmla="*/ 3777022 w 6884912"/>
              <a:gd name="connsiteY66" fmla="*/ 200276 h 1161397"/>
              <a:gd name="connsiteX67" fmla="*/ 3791246 w 6884912"/>
              <a:gd name="connsiteY67" fmla="*/ 189996 h 1161397"/>
              <a:gd name="connsiteX68" fmla="*/ 3819864 w 6884912"/>
              <a:gd name="connsiteY68" fmla="*/ 194605 h 1161397"/>
              <a:gd name="connsiteX69" fmla="*/ 3830398 w 6884912"/>
              <a:gd name="connsiteY69" fmla="*/ 188383 h 1161397"/>
              <a:gd name="connsiteX70" fmla="*/ 3834360 w 6884912"/>
              <a:gd name="connsiteY70" fmla="*/ 188992 h 1161397"/>
              <a:gd name="connsiteX71" fmla="*/ 3843715 w 6884912"/>
              <a:gd name="connsiteY71" fmla="*/ 188752 h 1161397"/>
              <a:gd name="connsiteX72" fmla="*/ 3842609 w 6884912"/>
              <a:gd name="connsiteY72" fmla="*/ 197386 h 1161397"/>
              <a:gd name="connsiteX73" fmla="*/ 3853961 w 6884912"/>
              <a:gd name="connsiteY73" fmla="*/ 213380 h 1161397"/>
              <a:gd name="connsiteX74" fmla="*/ 3907640 w 6884912"/>
              <a:gd name="connsiteY74" fmla="*/ 207568 h 1161397"/>
              <a:gd name="connsiteX75" fmla="*/ 3910449 w 6884912"/>
              <a:gd name="connsiteY75" fmla="*/ 197808 h 1161397"/>
              <a:gd name="connsiteX76" fmla="*/ 3917197 w 6884912"/>
              <a:gd name="connsiteY76" fmla="*/ 196121 h 1161397"/>
              <a:gd name="connsiteX77" fmla="*/ 3922400 w 6884912"/>
              <a:gd name="connsiteY77" fmla="*/ 205056 h 1161397"/>
              <a:gd name="connsiteX78" fmla="*/ 4013061 w 6884912"/>
              <a:gd name="connsiteY78" fmla="*/ 224874 h 1161397"/>
              <a:gd name="connsiteX79" fmla="*/ 4134285 w 6884912"/>
              <a:gd name="connsiteY79" fmla="*/ 235592 h 1161397"/>
              <a:gd name="connsiteX80" fmla="*/ 4220717 w 6884912"/>
              <a:gd name="connsiteY80" fmla="*/ 192946 h 1161397"/>
              <a:gd name="connsiteX81" fmla="*/ 4228802 w 6884912"/>
              <a:gd name="connsiteY81" fmla="*/ 201468 h 1161397"/>
              <a:gd name="connsiteX82" fmla="*/ 4289361 w 6884912"/>
              <a:gd name="connsiteY82" fmla="*/ 196642 h 1161397"/>
              <a:gd name="connsiteX83" fmla="*/ 4498913 w 6884912"/>
              <a:gd name="connsiteY83" fmla="*/ 118915 h 1161397"/>
              <a:gd name="connsiteX84" fmla="*/ 4617330 w 6884912"/>
              <a:gd name="connsiteY84" fmla="*/ 111163 h 1161397"/>
              <a:gd name="connsiteX85" fmla="*/ 4659778 w 6884912"/>
              <a:gd name="connsiteY85" fmla="*/ 118219 h 1161397"/>
              <a:gd name="connsiteX86" fmla="*/ 4730870 w 6884912"/>
              <a:gd name="connsiteY86" fmla="*/ 129432 h 1161397"/>
              <a:gd name="connsiteX87" fmla="*/ 4785037 w 6884912"/>
              <a:gd name="connsiteY87" fmla="*/ 161964 h 1161397"/>
              <a:gd name="connsiteX88" fmla="*/ 4844073 w 6884912"/>
              <a:gd name="connsiteY88" fmla="*/ 161768 h 1161397"/>
              <a:gd name="connsiteX89" fmla="*/ 4920038 w 6884912"/>
              <a:gd name="connsiteY89" fmla="*/ 140418 h 1161397"/>
              <a:gd name="connsiteX90" fmla="*/ 5016639 w 6884912"/>
              <a:gd name="connsiteY90" fmla="*/ 158905 h 1161397"/>
              <a:gd name="connsiteX91" fmla="*/ 5072009 w 6884912"/>
              <a:gd name="connsiteY91" fmla="*/ 161502 h 1161397"/>
              <a:gd name="connsiteX92" fmla="*/ 5223626 w 6884912"/>
              <a:gd name="connsiteY92" fmla="*/ 177356 h 1161397"/>
              <a:gd name="connsiteX93" fmla="*/ 5375773 w 6884912"/>
              <a:gd name="connsiteY93" fmla="*/ 199913 h 1161397"/>
              <a:gd name="connsiteX94" fmla="*/ 5467502 w 6884912"/>
              <a:gd name="connsiteY94" fmla="*/ 250963 h 1161397"/>
              <a:gd name="connsiteX95" fmla="*/ 5592395 w 6884912"/>
              <a:gd name="connsiteY95" fmla="*/ 265434 h 1161397"/>
              <a:gd name="connsiteX96" fmla="*/ 5613532 w 6884912"/>
              <a:gd name="connsiteY96" fmla="*/ 273379 h 1161397"/>
              <a:gd name="connsiteX97" fmla="*/ 5642173 w 6884912"/>
              <a:gd name="connsiteY97" fmla="*/ 266904 h 1161397"/>
              <a:gd name="connsiteX98" fmla="*/ 5756910 w 6884912"/>
              <a:gd name="connsiteY98" fmla="*/ 239211 h 1161397"/>
              <a:gd name="connsiteX99" fmla="*/ 5846667 w 6884912"/>
              <a:gd name="connsiteY99" fmla="*/ 201786 h 1161397"/>
              <a:gd name="connsiteX100" fmla="*/ 5960732 w 6884912"/>
              <a:gd name="connsiteY100" fmla="*/ 220708 h 1161397"/>
              <a:gd name="connsiteX101" fmla="*/ 6029542 w 6884912"/>
              <a:gd name="connsiteY101" fmla="*/ 210339 h 1161397"/>
              <a:gd name="connsiteX102" fmla="*/ 6141123 w 6884912"/>
              <a:gd name="connsiteY102" fmla="*/ 159923 h 1161397"/>
              <a:gd name="connsiteX103" fmla="*/ 6290640 w 6884912"/>
              <a:gd name="connsiteY103" fmla="*/ 167441 h 1161397"/>
              <a:gd name="connsiteX104" fmla="*/ 6322806 w 6884912"/>
              <a:gd name="connsiteY104" fmla="*/ 213293 h 1161397"/>
              <a:gd name="connsiteX105" fmla="*/ 6364914 w 6884912"/>
              <a:gd name="connsiteY105" fmla="*/ 240140 h 1161397"/>
              <a:gd name="connsiteX106" fmla="*/ 6380420 w 6884912"/>
              <a:gd name="connsiteY106" fmla="*/ 173195 h 1161397"/>
              <a:gd name="connsiteX107" fmla="*/ 6507891 w 6884912"/>
              <a:gd name="connsiteY107" fmla="*/ 118474 h 1161397"/>
              <a:gd name="connsiteX108" fmla="*/ 6571807 w 6884912"/>
              <a:gd name="connsiteY108" fmla="*/ 98636 h 1161397"/>
              <a:gd name="connsiteX109" fmla="*/ 6671880 w 6884912"/>
              <a:gd name="connsiteY109" fmla="*/ 82931 h 1161397"/>
              <a:gd name="connsiteX110" fmla="*/ 6702266 w 6884912"/>
              <a:gd name="connsiteY110" fmla="*/ 75470 h 1161397"/>
              <a:gd name="connsiteX111" fmla="*/ 6845802 w 6884912"/>
              <a:gd name="connsiteY111" fmla="*/ 24496 h 1161397"/>
              <a:gd name="connsiteX112" fmla="*/ 6884912 w 6884912"/>
              <a:gd name="connsiteY112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26340 w 6884912"/>
              <a:gd name="connsiteY39" fmla="*/ 638496 h 1161397"/>
              <a:gd name="connsiteX40" fmla="*/ 1731986 w 6884912"/>
              <a:gd name="connsiteY40" fmla="*/ 589682 h 1161397"/>
              <a:gd name="connsiteX41" fmla="*/ 1927935 w 6884912"/>
              <a:gd name="connsiteY41" fmla="*/ 628540 h 1161397"/>
              <a:gd name="connsiteX42" fmla="*/ 2039075 w 6884912"/>
              <a:gd name="connsiteY42" fmla="*/ 599964 h 1161397"/>
              <a:gd name="connsiteX43" fmla="*/ 2066980 w 6884912"/>
              <a:gd name="connsiteY43" fmla="*/ 550413 h 1161397"/>
              <a:gd name="connsiteX44" fmla="*/ 2352236 w 6884912"/>
              <a:gd name="connsiteY44" fmla="*/ 519602 h 1161397"/>
              <a:gd name="connsiteX45" fmla="*/ 2420791 w 6884912"/>
              <a:gd name="connsiteY45" fmla="*/ 492826 h 1161397"/>
              <a:gd name="connsiteX46" fmla="*/ 2489932 w 6884912"/>
              <a:gd name="connsiteY46" fmla="*/ 507864 h 1161397"/>
              <a:gd name="connsiteX47" fmla="*/ 2512917 w 6884912"/>
              <a:gd name="connsiteY47" fmla="*/ 489127 h 1161397"/>
              <a:gd name="connsiteX48" fmla="*/ 2516783 w 6884912"/>
              <a:gd name="connsiteY48" fmla="*/ 485473 h 1161397"/>
              <a:gd name="connsiteX49" fmla="*/ 2534360 w 6884912"/>
              <a:gd name="connsiteY49" fmla="*/ 480064 h 1161397"/>
              <a:gd name="connsiteX50" fmla="*/ 2536691 w 6884912"/>
              <a:gd name="connsiteY50" fmla="*/ 467018 h 1161397"/>
              <a:gd name="connsiteX51" fmla="*/ 2561265 w 6884912"/>
              <a:gd name="connsiteY51" fmla="*/ 450623 h 1161397"/>
              <a:gd name="connsiteX52" fmla="*/ 2594349 w 6884912"/>
              <a:gd name="connsiteY52" fmla="*/ 443884 h 1161397"/>
              <a:gd name="connsiteX53" fmla="*/ 2754324 w 6884912"/>
              <a:gd name="connsiteY53" fmla="*/ 424766 h 1161397"/>
              <a:gd name="connsiteX54" fmla="*/ 2848470 w 6884912"/>
              <a:gd name="connsiteY54" fmla="*/ 405966 h 1161397"/>
              <a:gd name="connsiteX55" fmla="*/ 2881772 w 6884912"/>
              <a:gd name="connsiteY55" fmla="*/ 387260 h 1161397"/>
              <a:gd name="connsiteX56" fmla="*/ 2929932 w 6884912"/>
              <a:gd name="connsiteY56" fmla="*/ 368912 h 1161397"/>
              <a:gd name="connsiteX57" fmla="*/ 3013020 w 6884912"/>
              <a:gd name="connsiteY57" fmla="*/ 327578 h 1161397"/>
              <a:gd name="connsiteX58" fmla="*/ 3127968 w 6884912"/>
              <a:gd name="connsiteY58" fmla="*/ 287613 h 1161397"/>
              <a:gd name="connsiteX59" fmla="*/ 3222191 w 6884912"/>
              <a:gd name="connsiteY59" fmla="*/ 307887 h 1161397"/>
              <a:gd name="connsiteX60" fmla="*/ 3227953 w 6884912"/>
              <a:gd name="connsiteY60" fmla="*/ 297650 h 1161397"/>
              <a:gd name="connsiteX61" fmla="*/ 3287859 w 6884912"/>
              <a:gd name="connsiteY61" fmla="*/ 287558 h 1161397"/>
              <a:gd name="connsiteX62" fmla="*/ 3510042 w 6884912"/>
              <a:gd name="connsiteY62" fmla="*/ 311820 h 1161397"/>
              <a:gd name="connsiteX63" fmla="*/ 3626773 w 6884912"/>
              <a:gd name="connsiteY63" fmla="*/ 290452 h 1161397"/>
              <a:gd name="connsiteX64" fmla="*/ 3666217 w 6884912"/>
              <a:gd name="connsiteY64" fmla="*/ 273255 h 1161397"/>
              <a:gd name="connsiteX65" fmla="*/ 3732427 w 6884912"/>
              <a:gd name="connsiteY65" fmla="*/ 245039 h 1161397"/>
              <a:gd name="connsiteX66" fmla="*/ 3777022 w 6884912"/>
              <a:gd name="connsiteY66" fmla="*/ 200276 h 1161397"/>
              <a:gd name="connsiteX67" fmla="*/ 3791246 w 6884912"/>
              <a:gd name="connsiteY67" fmla="*/ 189996 h 1161397"/>
              <a:gd name="connsiteX68" fmla="*/ 3819864 w 6884912"/>
              <a:gd name="connsiteY68" fmla="*/ 194605 h 1161397"/>
              <a:gd name="connsiteX69" fmla="*/ 3830398 w 6884912"/>
              <a:gd name="connsiteY69" fmla="*/ 188383 h 1161397"/>
              <a:gd name="connsiteX70" fmla="*/ 3834360 w 6884912"/>
              <a:gd name="connsiteY70" fmla="*/ 188992 h 1161397"/>
              <a:gd name="connsiteX71" fmla="*/ 3843715 w 6884912"/>
              <a:gd name="connsiteY71" fmla="*/ 188752 h 1161397"/>
              <a:gd name="connsiteX72" fmla="*/ 3842609 w 6884912"/>
              <a:gd name="connsiteY72" fmla="*/ 197386 h 1161397"/>
              <a:gd name="connsiteX73" fmla="*/ 3853961 w 6884912"/>
              <a:gd name="connsiteY73" fmla="*/ 213380 h 1161397"/>
              <a:gd name="connsiteX74" fmla="*/ 3907640 w 6884912"/>
              <a:gd name="connsiteY74" fmla="*/ 207568 h 1161397"/>
              <a:gd name="connsiteX75" fmla="*/ 3910449 w 6884912"/>
              <a:gd name="connsiteY75" fmla="*/ 197808 h 1161397"/>
              <a:gd name="connsiteX76" fmla="*/ 3917197 w 6884912"/>
              <a:gd name="connsiteY76" fmla="*/ 196121 h 1161397"/>
              <a:gd name="connsiteX77" fmla="*/ 3922400 w 6884912"/>
              <a:gd name="connsiteY77" fmla="*/ 205056 h 1161397"/>
              <a:gd name="connsiteX78" fmla="*/ 4013061 w 6884912"/>
              <a:gd name="connsiteY78" fmla="*/ 224874 h 1161397"/>
              <a:gd name="connsiteX79" fmla="*/ 4134285 w 6884912"/>
              <a:gd name="connsiteY79" fmla="*/ 235592 h 1161397"/>
              <a:gd name="connsiteX80" fmla="*/ 4220717 w 6884912"/>
              <a:gd name="connsiteY80" fmla="*/ 192946 h 1161397"/>
              <a:gd name="connsiteX81" fmla="*/ 4228802 w 6884912"/>
              <a:gd name="connsiteY81" fmla="*/ 201468 h 1161397"/>
              <a:gd name="connsiteX82" fmla="*/ 4289361 w 6884912"/>
              <a:gd name="connsiteY82" fmla="*/ 196642 h 1161397"/>
              <a:gd name="connsiteX83" fmla="*/ 4498913 w 6884912"/>
              <a:gd name="connsiteY83" fmla="*/ 118915 h 1161397"/>
              <a:gd name="connsiteX84" fmla="*/ 4617330 w 6884912"/>
              <a:gd name="connsiteY84" fmla="*/ 111163 h 1161397"/>
              <a:gd name="connsiteX85" fmla="*/ 4659778 w 6884912"/>
              <a:gd name="connsiteY85" fmla="*/ 118219 h 1161397"/>
              <a:gd name="connsiteX86" fmla="*/ 4730870 w 6884912"/>
              <a:gd name="connsiteY86" fmla="*/ 129432 h 1161397"/>
              <a:gd name="connsiteX87" fmla="*/ 4785037 w 6884912"/>
              <a:gd name="connsiteY87" fmla="*/ 161964 h 1161397"/>
              <a:gd name="connsiteX88" fmla="*/ 4844073 w 6884912"/>
              <a:gd name="connsiteY88" fmla="*/ 161768 h 1161397"/>
              <a:gd name="connsiteX89" fmla="*/ 4920038 w 6884912"/>
              <a:gd name="connsiteY89" fmla="*/ 140418 h 1161397"/>
              <a:gd name="connsiteX90" fmla="*/ 5016639 w 6884912"/>
              <a:gd name="connsiteY90" fmla="*/ 158905 h 1161397"/>
              <a:gd name="connsiteX91" fmla="*/ 5072009 w 6884912"/>
              <a:gd name="connsiteY91" fmla="*/ 161502 h 1161397"/>
              <a:gd name="connsiteX92" fmla="*/ 5223626 w 6884912"/>
              <a:gd name="connsiteY92" fmla="*/ 177356 h 1161397"/>
              <a:gd name="connsiteX93" fmla="*/ 5375773 w 6884912"/>
              <a:gd name="connsiteY93" fmla="*/ 199913 h 1161397"/>
              <a:gd name="connsiteX94" fmla="*/ 5467502 w 6884912"/>
              <a:gd name="connsiteY94" fmla="*/ 250963 h 1161397"/>
              <a:gd name="connsiteX95" fmla="*/ 5592395 w 6884912"/>
              <a:gd name="connsiteY95" fmla="*/ 265434 h 1161397"/>
              <a:gd name="connsiteX96" fmla="*/ 5613532 w 6884912"/>
              <a:gd name="connsiteY96" fmla="*/ 273379 h 1161397"/>
              <a:gd name="connsiteX97" fmla="*/ 5642173 w 6884912"/>
              <a:gd name="connsiteY97" fmla="*/ 266904 h 1161397"/>
              <a:gd name="connsiteX98" fmla="*/ 5756910 w 6884912"/>
              <a:gd name="connsiteY98" fmla="*/ 239211 h 1161397"/>
              <a:gd name="connsiteX99" fmla="*/ 5846667 w 6884912"/>
              <a:gd name="connsiteY99" fmla="*/ 201786 h 1161397"/>
              <a:gd name="connsiteX100" fmla="*/ 5960732 w 6884912"/>
              <a:gd name="connsiteY100" fmla="*/ 220708 h 1161397"/>
              <a:gd name="connsiteX101" fmla="*/ 6029542 w 6884912"/>
              <a:gd name="connsiteY101" fmla="*/ 210339 h 1161397"/>
              <a:gd name="connsiteX102" fmla="*/ 6141123 w 6884912"/>
              <a:gd name="connsiteY102" fmla="*/ 159923 h 1161397"/>
              <a:gd name="connsiteX103" fmla="*/ 6290640 w 6884912"/>
              <a:gd name="connsiteY103" fmla="*/ 167441 h 1161397"/>
              <a:gd name="connsiteX104" fmla="*/ 6322806 w 6884912"/>
              <a:gd name="connsiteY104" fmla="*/ 213293 h 1161397"/>
              <a:gd name="connsiteX105" fmla="*/ 6364914 w 6884912"/>
              <a:gd name="connsiteY105" fmla="*/ 240140 h 1161397"/>
              <a:gd name="connsiteX106" fmla="*/ 6380420 w 6884912"/>
              <a:gd name="connsiteY106" fmla="*/ 173195 h 1161397"/>
              <a:gd name="connsiteX107" fmla="*/ 6507891 w 6884912"/>
              <a:gd name="connsiteY107" fmla="*/ 118474 h 1161397"/>
              <a:gd name="connsiteX108" fmla="*/ 6571807 w 6884912"/>
              <a:gd name="connsiteY108" fmla="*/ 98636 h 1161397"/>
              <a:gd name="connsiteX109" fmla="*/ 6671880 w 6884912"/>
              <a:gd name="connsiteY109" fmla="*/ 82931 h 1161397"/>
              <a:gd name="connsiteX110" fmla="*/ 6702266 w 6884912"/>
              <a:gd name="connsiteY110" fmla="*/ 75470 h 1161397"/>
              <a:gd name="connsiteX111" fmla="*/ 6845802 w 6884912"/>
              <a:gd name="connsiteY111" fmla="*/ 24496 h 1161397"/>
              <a:gd name="connsiteX112" fmla="*/ 6884912 w 6884912"/>
              <a:gd name="connsiteY112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26340 w 6884912"/>
              <a:gd name="connsiteY39" fmla="*/ 638496 h 1161397"/>
              <a:gd name="connsiteX40" fmla="*/ 1731986 w 6884912"/>
              <a:gd name="connsiteY40" fmla="*/ 589682 h 1161397"/>
              <a:gd name="connsiteX41" fmla="*/ 1927935 w 6884912"/>
              <a:gd name="connsiteY41" fmla="*/ 628540 h 1161397"/>
              <a:gd name="connsiteX42" fmla="*/ 2039075 w 6884912"/>
              <a:gd name="connsiteY42" fmla="*/ 599964 h 1161397"/>
              <a:gd name="connsiteX43" fmla="*/ 2166816 w 6884912"/>
              <a:gd name="connsiteY43" fmla="*/ 559500 h 1161397"/>
              <a:gd name="connsiteX44" fmla="*/ 2352236 w 6884912"/>
              <a:gd name="connsiteY44" fmla="*/ 519602 h 1161397"/>
              <a:gd name="connsiteX45" fmla="*/ 2420791 w 6884912"/>
              <a:gd name="connsiteY45" fmla="*/ 492826 h 1161397"/>
              <a:gd name="connsiteX46" fmla="*/ 2489932 w 6884912"/>
              <a:gd name="connsiteY46" fmla="*/ 507864 h 1161397"/>
              <a:gd name="connsiteX47" fmla="*/ 2512917 w 6884912"/>
              <a:gd name="connsiteY47" fmla="*/ 489127 h 1161397"/>
              <a:gd name="connsiteX48" fmla="*/ 2516783 w 6884912"/>
              <a:gd name="connsiteY48" fmla="*/ 485473 h 1161397"/>
              <a:gd name="connsiteX49" fmla="*/ 2534360 w 6884912"/>
              <a:gd name="connsiteY49" fmla="*/ 480064 h 1161397"/>
              <a:gd name="connsiteX50" fmla="*/ 2536691 w 6884912"/>
              <a:gd name="connsiteY50" fmla="*/ 467018 h 1161397"/>
              <a:gd name="connsiteX51" fmla="*/ 2561265 w 6884912"/>
              <a:gd name="connsiteY51" fmla="*/ 450623 h 1161397"/>
              <a:gd name="connsiteX52" fmla="*/ 2594349 w 6884912"/>
              <a:gd name="connsiteY52" fmla="*/ 443884 h 1161397"/>
              <a:gd name="connsiteX53" fmla="*/ 2754324 w 6884912"/>
              <a:gd name="connsiteY53" fmla="*/ 424766 h 1161397"/>
              <a:gd name="connsiteX54" fmla="*/ 2848470 w 6884912"/>
              <a:gd name="connsiteY54" fmla="*/ 405966 h 1161397"/>
              <a:gd name="connsiteX55" fmla="*/ 2881772 w 6884912"/>
              <a:gd name="connsiteY55" fmla="*/ 387260 h 1161397"/>
              <a:gd name="connsiteX56" fmla="*/ 2929932 w 6884912"/>
              <a:gd name="connsiteY56" fmla="*/ 368912 h 1161397"/>
              <a:gd name="connsiteX57" fmla="*/ 3013020 w 6884912"/>
              <a:gd name="connsiteY57" fmla="*/ 327578 h 1161397"/>
              <a:gd name="connsiteX58" fmla="*/ 3127968 w 6884912"/>
              <a:gd name="connsiteY58" fmla="*/ 287613 h 1161397"/>
              <a:gd name="connsiteX59" fmla="*/ 3222191 w 6884912"/>
              <a:gd name="connsiteY59" fmla="*/ 307887 h 1161397"/>
              <a:gd name="connsiteX60" fmla="*/ 3227953 w 6884912"/>
              <a:gd name="connsiteY60" fmla="*/ 297650 h 1161397"/>
              <a:gd name="connsiteX61" fmla="*/ 3287859 w 6884912"/>
              <a:gd name="connsiteY61" fmla="*/ 287558 h 1161397"/>
              <a:gd name="connsiteX62" fmla="*/ 3510042 w 6884912"/>
              <a:gd name="connsiteY62" fmla="*/ 311820 h 1161397"/>
              <a:gd name="connsiteX63" fmla="*/ 3626773 w 6884912"/>
              <a:gd name="connsiteY63" fmla="*/ 290452 h 1161397"/>
              <a:gd name="connsiteX64" fmla="*/ 3666217 w 6884912"/>
              <a:gd name="connsiteY64" fmla="*/ 273255 h 1161397"/>
              <a:gd name="connsiteX65" fmla="*/ 3732427 w 6884912"/>
              <a:gd name="connsiteY65" fmla="*/ 245039 h 1161397"/>
              <a:gd name="connsiteX66" fmla="*/ 3777022 w 6884912"/>
              <a:gd name="connsiteY66" fmla="*/ 200276 h 1161397"/>
              <a:gd name="connsiteX67" fmla="*/ 3791246 w 6884912"/>
              <a:gd name="connsiteY67" fmla="*/ 189996 h 1161397"/>
              <a:gd name="connsiteX68" fmla="*/ 3819864 w 6884912"/>
              <a:gd name="connsiteY68" fmla="*/ 194605 h 1161397"/>
              <a:gd name="connsiteX69" fmla="*/ 3830398 w 6884912"/>
              <a:gd name="connsiteY69" fmla="*/ 188383 h 1161397"/>
              <a:gd name="connsiteX70" fmla="*/ 3834360 w 6884912"/>
              <a:gd name="connsiteY70" fmla="*/ 188992 h 1161397"/>
              <a:gd name="connsiteX71" fmla="*/ 3843715 w 6884912"/>
              <a:gd name="connsiteY71" fmla="*/ 188752 h 1161397"/>
              <a:gd name="connsiteX72" fmla="*/ 3842609 w 6884912"/>
              <a:gd name="connsiteY72" fmla="*/ 197386 h 1161397"/>
              <a:gd name="connsiteX73" fmla="*/ 3853961 w 6884912"/>
              <a:gd name="connsiteY73" fmla="*/ 213380 h 1161397"/>
              <a:gd name="connsiteX74" fmla="*/ 3907640 w 6884912"/>
              <a:gd name="connsiteY74" fmla="*/ 207568 h 1161397"/>
              <a:gd name="connsiteX75" fmla="*/ 3910449 w 6884912"/>
              <a:gd name="connsiteY75" fmla="*/ 197808 h 1161397"/>
              <a:gd name="connsiteX76" fmla="*/ 3917197 w 6884912"/>
              <a:gd name="connsiteY76" fmla="*/ 196121 h 1161397"/>
              <a:gd name="connsiteX77" fmla="*/ 3922400 w 6884912"/>
              <a:gd name="connsiteY77" fmla="*/ 205056 h 1161397"/>
              <a:gd name="connsiteX78" fmla="*/ 4013061 w 6884912"/>
              <a:gd name="connsiteY78" fmla="*/ 224874 h 1161397"/>
              <a:gd name="connsiteX79" fmla="*/ 4134285 w 6884912"/>
              <a:gd name="connsiteY79" fmla="*/ 235592 h 1161397"/>
              <a:gd name="connsiteX80" fmla="*/ 4220717 w 6884912"/>
              <a:gd name="connsiteY80" fmla="*/ 192946 h 1161397"/>
              <a:gd name="connsiteX81" fmla="*/ 4228802 w 6884912"/>
              <a:gd name="connsiteY81" fmla="*/ 201468 h 1161397"/>
              <a:gd name="connsiteX82" fmla="*/ 4289361 w 6884912"/>
              <a:gd name="connsiteY82" fmla="*/ 196642 h 1161397"/>
              <a:gd name="connsiteX83" fmla="*/ 4498913 w 6884912"/>
              <a:gd name="connsiteY83" fmla="*/ 118915 h 1161397"/>
              <a:gd name="connsiteX84" fmla="*/ 4617330 w 6884912"/>
              <a:gd name="connsiteY84" fmla="*/ 111163 h 1161397"/>
              <a:gd name="connsiteX85" fmla="*/ 4659778 w 6884912"/>
              <a:gd name="connsiteY85" fmla="*/ 118219 h 1161397"/>
              <a:gd name="connsiteX86" fmla="*/ 4730870 w 6884912"/>
              <a:gd name="connsiteY86" fmla="*/ 129432 h 1161397"/>
              <a:gd name="connsiteX87" fmla="*/ 4785037 w 6884912"/>
              <a:gd name="connsiteY87" fmla="*/ 161964 h 1161397"/>
              <a:gd name="connsiteX88" fmla="*/ 4844073 w 6884912"/>
              <a:gd name="connsiteY88" fmla="*/ 161768 h 1161397"/>
              <a:gd name="connsiteX89" fmla="*/ 4920038 w 6884912"/>
              <a:gd name="connsiteY89" fmla="*/ 140418 h 1161397"/>
              <a:gd name="connsiteX90" fmla="*/ 5016639 w 6884912"/>
              <a:gd name="connsiteY90" fmla="*/ 158905 h 1161397"/>
              <a:gd name="connsiteX91" fmla="*/ 5072009 w 6884912"/>
              <a:gd name="connsiteY91" fmla="*/ 161502 h 1161397"/>
              <a:gd name="connsiteX92" fmla="*/ 5223626 w 6884912"/>
              <a:gd name="connsiteY92" fmla="*/ 177356 h 1161397"/>
              <a:gd name="connsiteX93" fmla="*/ 5375773 w 6884912"/>
              <a:gd name="connsiteY93" fmla="*/ 199913 h 1161397"/>
              <a:gd name="connsiteX94" fmla="*/ 5467502 w 6884912"/>
              <a:gd name="connsiteY94" fmla="*/ 250963 h 1161397"/>
              <a:gd name="connsiteX95" fmla="*/ 5592395 w 6884912"/>
              <a:gd name="connsiteY95" fmla="*/ 265434 h 1161397"/>
              <a:gd name="connsiteX96" fmla="*/ 5613532 w 6884912"/>
              <a:gd name="connsiteY96" fmla="*/ 273379 h 1161397"/>
              <a:gd name="connsiteX97" fmla="*/ 5642173 w 6884912"/>
              <a:gd name="connsiteY97" fmla="*/ 266904 h 1161397"/>
              <a:gd name="connsiteX98" fmla="*/ 5756910 w 6884912"/>
              <a:gd name="connsiteY98" fmla="*/ 239211 h 1161397"/>
              <a:gd name="connsiteX99" fmla="*/ 5846667 w 6884912"/>
              <a:gd name="connsiteY99" fmla="*/ 201786 h 1161397"/>
              <a:gd name="connsiteX100" fmla="*/ 5960732 w 6884912"/>
              <a:gd name="connsiteY100" fmla="*/ 220708 h 1161397"/>
              <a:gd name="connsiteX101" fmla="*/ 6029542 w 6884912"/>
              <a:gd name="connsiteY101" fmla="*/ 210339 h 1161397"/>
              <a:gd name="connsiteX102" fmla="*/ 6141123 w 6884912"/>
              <a:gd name="connsiteY102" fmla="*/ 159923 h 1161397"/>
              <a:gd name="connsiteX103" fmla="*/ 6290640 w 6884912"/>
              <a:gd name="connsiteY103" fmla="*/ 167441 h 1161397"/>
              <a:gd name="connsiteX104" fmla="*/ 6322806 w 6884912"/>
              <a:gd name="connsiteY104" fmla="*/ 213293 h 1161397"/>
              <a:gd name="connsiteX105" fmla="*/ 6364914 w 6884912"/>
              <a:gd name="connsiteY105" fmla="*/ 240140 h 1161397"/>
              <a:gd name="connsiteX106" fmla="*/ 6380420 w 6884912"/>
              <a:gd name="connsiteY106" fmla="*/ 173195 h 1161397"/>
              <a:gd name="connsiteX107" fmla="*/ 6507891 w 6884912"/>
              <a:gd name="connsiteY107" fmla="*/ 118474 h 1161397"/>
              <a:gd name="connsiteX108" fmla="*/ 6571807 w 6884912"/>
              <a:gd name="connsiteY108" fmla="*/ 98636 h 1161397"/>
              <a:gd name="connsiteX109" fmla="*/ 6671880 w 6884912"/>
              <a:gd name="connsiteY109" fmla="*/ 82931 h 1161397"/>
              <a:gd name="connsiteX110" fmla="*/ 6702266 w 6884912"/>
              <a:gd name="connsiteY110" fmla="*/ 75470 h 1161397"/>
              <a:gd name="connsiteX111" fmla="*/ 6845802 w 6884912"/>
              <a:gd name="connsiteY111" fmla="*/ 24496 h 1161397"/>
              <a:gd name="connsiteX112" fmla="*/ 6884912 w 6884912"/>
              <a:gd name="connsiteY112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26340 w 6884912"/>
              <a:gd name="connsiteY39" fmla="*/ 638496 h 1161397"/>
              <a:gd name="connsiteX40" fmla="*/ 1731986 w 6884912"/>
              <a:gd name="connsiteY40" fmla="*/ 589682 h 1161397"/>
              <a:gd name="connsiteX41" fmla="*/ 1927935 w 6884912"/>
              <a:gd name="connsiteY41" fmla="*/ 628540 h 1161397"/>
              <a:gd name="connsiteX42" fmla="*/ 2166816 w 6884912"/>
              <a:gd name="connsiteY42" fmla="*/ 559500 h 1161397"/>
              <a:gd name="connsiteX43" fmla="*/ 2352236 w 6884912"/>
              <a:gd name="connsiteY43" fmla="*/ 519602 h 1161397"/>
              <a:gd name="connsiteX44" fmla="*/ 2420791 w 6884912"/>
              <a:gd name="connsiteY44" fmla="*/ 492826 h 1161397"/>
              <a:gd name="connsiteX45" fmla="*/ 2489932 w 6884912"/>
              <a:gd name="connsiteY45" fmla="*/ 507864 h 1161397"/>
              <a:gd name="connsiteX46" fmla="*/ 2512917 w 6884912"/>
              <a:gd name="connsiteY46" fmla="*/ 489127 h 1161397"/>
              <a:gd name="connsiteX47" fmla="*/ 2516783 w 6884912"/>
              <a:gd name="connsiteY47" fmla="*/ 485473 h 1161397"/>
              <a:gd name="connsiteX48" fmla="*/ 2534360 w 6884912"/>
              <a:gd name="connsiteY48" fmla="*/ 480064 h 1161397"/>
              <a:gd name="connsiteX49" fmla="*/ 2536691 w 6884912"/>
              <a:gd name="connsiteY49" fmla="*/ 467018 h 1161397"/>
              <a:gd name="connsiteX50" fmla="*/ 2561265 w 6884912"/>
              <a:gd name="connsiteY50" fmla="*/ 450623 h 1161397"/>
              <a:gd name="connsiteX51" fmla="*/ 2594349 w 6884912"/>
              <a:gd name="connsiteY51" fmla="*/ 443884 h 1161397"/>
              <a:gd name="connsiteX52" fmla="*/ 2754324 w 6884912"/>
              <a:gd name="connsiteY52" fmla="*/ 424766 h 1161397"/>
              <a:gd name="connsiteX53" fmla="*/ 2848470 w 6884912"/>
              <a:gd name="connsiteY53" fmla="*/ 405966 h 1161397"/>
              <a:gd name="connsiteX54" fmla="*/ 2881772 w 6884912"/>
              <a:gd name="connsiteY54" fmla="*/ 387260 h 1161397"/>
              <a:gd name="connsiteX55" fmla="*/ 2929932 w 6884912"/>
              <a:gd name="connsiteY55" fmla="*/ 368912 h 1161397"/>
              <a:gd name="connsiteX56" fmla="*/ 3013020 w 6884912"/>
              <a:gd name="connsiteY56" fmla="*/ 327578 h 1161397"/>
              <a:gd name="connsiteX57" fmla="*/ 3127968 w 6884912"/>
              <a:gd name="connsiteY57" fmla="*/ 287613 h 1161397"/>
              <a:gd name="connsiteX58" fmla="*/ 3222191 w 6884912"/>
              <a:gd name="connsiteY58" fmla="*/ 307887 h 1161397"/>
              <a:gd name="connsiteX59" fmla="*/ 3227953 w 6884912"/>
              <a:gd name="connsiteY59" fmla="*/ 297650 h 1161397"/>
              <a:gd name="connsiteX60" fmla="*/ 3287859 w 6884912"/>
              <a:gd name="connsiteY60" fmla="*/ 287558 h 1161397"/>
              <a:gd name="connsiteX61" fmla="*/ 3510042 w 6884912"/>
              <a:gd name="connsiteY61" fmla="*/ 311820 h 1161397"/>
              <a:gd name="connsiteX62" fmla="*/ 3626773 w 6884912"/>
              <a:gd name="connsiteY62" fmla="*/ 290452 h 1161397"/>
              <a:gd name="connsiteX63" fmla="*/ 3666217 w 6884912"/>
              <a:gd name="connsiteY63" fmla="*/ 273255 h 1161397"/>
              <a:gd name="connsiteX64" fmla="*/ 3732427 w 6884912"/>
              <a:gd name="connsiteY64" fmla="*/ 245039 h 1161397"/>
              <a:gd name="connsiteX65" fmla="*/ 3777022 w 6884912"/>
              <a:gd name="connsiteY65" fmla="*/ 200276 h 1161397"/>
              <a:gd name="connsiteX66" fmla="*/ 3791246 w 6884912"/>
              <a:gd name="connsiteY66" fmla="*/ 189996 h 1161397"/>
              <a:gd name="connsiteX67" fmla="*/ 3819864 w 6884912"/>
              <a:gd name="connsiteY67" fmla="*/ 194605 h 1161397"/>
              <a:gd name="connsiteX68" fmla="*/ 3830398 w 6884912"/>
              <a:gd name="connsiteY68" fmla="*/ 188383 h 1161397"/>
              <a:gd name="connsiteX69" fmla="*/ 3834360 w 6884912"/>
              <a:gd name="connsiteY69" fmla="*/ 188992 h 1161397"/>
              <a:gd name="connsiteX70" fmla="*/ 3843715 w 6884912"/>
              <a:gd name="connsiteY70" fmla="*/ 188752 h 1161397"/>
              <a:gd name="connsiteX71" fmla="*/ 3842609 w 6884912"/>
              <a:gd name="connsiteY71" fmla="*/ 197386 h 1161397"/>
              <a:gd name="connsiteX72" fmla="*/ 3853961 w 6884912"/>
              <a:gd name="connsiteY72" fmla="*/ 213380 h 1161397"/>
              <a:gd name="connsiteX73" fmla="*/ 3907640 w 6884912"/>
              <a:gd name="connsiteY73" fmla="*/ 207568 h 1161397"/>
              <a:gd name="connsiteX74" fmla="*/ 3910449 w 6884912"/>
              <a:gd name="connsiteY74" fmla="*/ 197808 h 1161397"/>
              <a:gd name="connsiteX75" fmla="*/ 3917197 w 6884912"/>
              <a:gd name="connsiteY75" fmla="*/ 196121 h 1161397"/>
              <a:gd name="connsiteX76" fmla="*/ 3922400 w 6884912"/>
              <a:gd name="connsiteY76" fmla="*/ 205056 h 1161397"/>
              <a:gd name="connsiteX77" fmla="*/ 4013061 w 6884912"/>
              <a:gd name="connsiteY77" fmla="*/ 224874 h 1161397"/>
              <a:gd name="connsiteX78" fmla="*/ 4134285 w 6884912"/>
              <a:gd name="connsiteY78" fmla="*/ 235592 h 1161397"/>
              <a:gd name="connsiteX79" fmla="*/ 4220717 w 6884912"/>
              <a:gd name="connsiteY79" fmla="*/ 192946 h 1161397"/>
              <a:gd name="connsiteX80" fmla="*/ 4228802 w 6884912"/>
              <a:gd name="connsiteY80" fmla="*/ 201468 h 1161397"/>
              <a:gd name="connsiteX81" fmla="*/ 4289361 w 6884912"/>
              <a:gd name="connsiteY81" fmla="*/ 196642 h 1161397"/>
              <a:gd name="connsiteX82" fmla="*/ 4498913 w 6884912"/>
              <a:gd name="connsiteY82" fmla="*/ 118915 h 1161397"/>
              <a:gd name="connsiteX83" fmla="*/ 4617330 w 6884912"/>
              <a:gd name="connsiteY83" fmla="*/ 111163 h 1161397"/>
              <a:gd name="connsiteX84" fmla="*/ 4659778 w 6884912"/>
              <a:gd name="connsiteY84" fmla="*/ 118219 h 1161397"/>
              <a:gd name="connsiteX85" fmla="*/ 4730870 w 6884912"/>
              <a:gd name="connsiteY85" fmla="*/ 129432 h 1161397"/>
              <a:gd name="connsiteX86" fmla="*/ 4785037 w 6884912"/>
              <a:gd name="connsiteY86" fmla="*/ 161964 h 1161397"/>
              <a:gd name="connsiteX87" fmla="*/ 4844073 w 6884912"/>
              <a:gd name="connsiteY87" fmla="*/ 161768 h 1161397"/>
              <a:gd name="connsiteX88" fmla="*/ 4920038 w 6884912"/>
              <a:gd name="connsiteY88" fmla="*/ 140418 h 1161397"/>
              <a:gd name="connsiteX89" fmla="*/ 5016639 w 6884912"/>
              <a:gd name="connsiteY89" fmla="*/ 158905 h 1161397"/>
              <a:gd name="connsiteX90" fmla="*/ 5072009 w 6884912"/>
              <a:gd name="connsiteY90" fmla="*/ 161502 h 1161397"/>
              <a:gd name="connsiteX91" fmla="*/ 5223626 w 6884912"/>
              <a:gd name="connsiteY91" fmla="*/ 177356 h 1161397"/>
              <a:gd name="connsiteX92" fmla="*/ 5375773 w 6884912"/>
              <a:gd name="connsiteY92" fmla="*/ 199913 h 1161397"/>
              <a:gd name="connsiteX93" fmla="*/ 5467502 w 6884912"/>
              <a:gd name="connsiteY93" fmla="*/ 250963 h 1161397"/>
              <a:gd name="connsiteX94" fmla="*/ 5592395 w 6884912"/>
              <a:gd name="connsiteY94" fmla="*/ 265434 h 1161397"/>
              <a:gd name="connsiteX95" fmla="*/ 5613532 w 6884912"/>
              <a:gd name="connsiteY95" fmla="*/ 273379 h 1161397"/>
              <a:gd name="connsiteX96" fmla="*/ 5642173 w 6884912"/>
              <a:gd name="connsiteY96" fmla="*/ 266904 h 1161397"/>
              <a:gd name="connsiteX97" fmla="*/ 5756910 w 6884912"/>
              <a:gd name="connsiteY97" fmla="*/ 239211 h 1161397"/>
              <a:gd name="connsiteX98" fmla="*/ 5846667 w 6884912"/>
              <a:gd name="connsiteY98" fmla="*/ 201786 h 1161397"/>
              <a:gd name="connsiteX99" fmla="*/ 5960732 w 6884912"/>
              <a:gd name="connsiteY99" fmla="*/ 220708 h 1161397"/>
              <a:gd name="connsiteX100" fmla="*/ 6029542 w 6884912"/>
              <a:gd name="connsiteY100" fmla="*/ 210339 h 1161397"/>
              <a:gd name="connsiteX101" fmla="*/ 6141123 w 6884912"/>
              <a:gd name="connsiteY101" fmla="*/ 159923 h 1161397"/>
              <a:gd name="connsiteX102" fmla="*/ 6290640 w 6884912"/>
              <a:gd name="connsiteY102" fmla="*/ 167441 h 1161397"/>
              <a:gd name="connsiteX103" fmla="*/ 6322806 w 6884912"/>
              <a:gd name="connsiteY103" fmla="*/ 213293 h 1161397"/>
              <a:gd name="connsiteX104" fmla="*/ 6364914 w 6884912"/>
              <a:gd name="connsiteY104" fmla="*/ 240140 h 1161397"/>
              <a:gd name="connsiteX105" fmla="*/ 6380420 w 6884912"/>
              <a:gd name="connsiteY105" fmla="*/ 173195 h 1161397"/>
              <a:gd name="connsiteX106" fmla="*/ 6507891 w 6884912"/>
              <a:gd name="connsiteY106" fmla="*/ 118474 h 1161397"/>
              <a:gd name="connsiteX107" fmla="*/ 6571807 w 6884912"/>
              <a:gd name="connsiteY107" fmla="*/ 98636 h 1161397"/>
              <a:gd name="connsiteX108" fmla="*/ 6671880 w 6884912"/>
              <a:gd name="connsiteY108" fmla="*/ 82931 h 1161397"/>
              <a:gd name="connsiteX109" fmla="*/ 6702266 w 6884912"/>
              <a:gd name="connsiteY109" fmla="*/ 75470 h 1161397"/>
              <a:gd name="connsiteX110" fmla="*/ 6845802 w 6884912"/>
              <a:gd name="connsiteY110" fmla="*/ 24496 h 1161397"/>
              <a:gd name="connsiteX111" fmla="*/ 6884912 w 6884912"/>
              <a:gd name="connsiteY111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89871 w 6884912"/>
              <a:gd name="connsiteY39" fmla="*/ 629409 h 1161397"/>
              <a:gd name="connsiteX40" fmla="*/ 1731986 w 6884912"/>
              <a:gd name="connsiteY40" fmla="*/ 589682 h 1161397"/>
              <a:gd name="connsiteX41" fmla="*/ 1927935 w 6884912"/>
              <a:gd name="connsiteY41" fmla="*/ 628540 h 1161397"/>
              <a:gd name="connsiteX42" fmla="*/ 2166816 w 6884912"/>
              <a:gd name="connsiteY42" fmla="*/ 559500 h 1161397"/>
              <a:gd name="connsiteX43" fmla="*/ 2352236 w 6884912"/>
              <a:gd name="connsiteY43" fmla="*/ 519602 h 1161397"/>
              <a:gd name="connsiteX44" fmla="*/ 2420791 w 6884912"/>
              <a:gd name="connsiteY44" fmla="*/ 492826 h 1161397"/>
              <a:gd name="connsiteX45" fmla="*/ 2489932 w 6884912"/>
              <a:gd name="connsiteY45" fmla="*/ 507864 h 1161397"/>
              <a:gd name="connsiteX46" fmla="*/ 2512917 w 6884912"/>
              <a:gd name="connsiteY46" fmla="*/ 489127 h 1161397"/>
              <a:gd name="connsiteX47" fmla="*/ 2516783 w 6884912"/>
              <a:gd name="connsiteY47" fmla="*/ 485473 h 1161397"/>
              <a:gd name="connsiteX48" fmla="*/ 2534360 w 6884912"/>
              <a:gd name="connsiteY48" fmla="*/ 480064 h 1161397"/>
              <a:gd name="connsiteX49" fmla="*/ 2536691 w 6884912"/>
              <a:gd name="connsiteY49" fmla="*/ 467018 h 1161397"/>
              <a:gd name="connsiteX50" fmla="*/ 2561265 w 6884912"/>
              <a:gd name="connsiteY50" fmla="*/ 450623 h 1161397"/>
              <a:gd name="connsiteX51" fmla="*/ 2594349 w 6884912"/>
              <a:gd name="connsiteY51" fmla="*/ 443884 h 1161397"/>
              <a:gd name="connsiteX52" fmla="*/ 2754324 w 6884912"/>
              <a:gd name="connsiteY52" fmla="*/ 424766 h 1161397"/>
              <a:gd name="connsiteX53" fmla="*/ 2848470 w 6884912"/>
              <a:gd name="connsiteY53" fmla="*/ 405966 h 1161397"/>
              <a:gd name="connsiteX54" fmla="*/ 2881772 w 6884912"/>
              <a:gd name="connsiteY54" fmla="*/ 387260 h 1161397"/>
              <a:gd name="connsiteX55" fmla="*/ 2929932 w 6884912"/>
              <a:gd name="connsiteY55" fmla="*/ 368912 h 1161397"/>
              <a:gd name="connsiteX56" fmla="*/ 3013020 w 6884912"/>
              <a:gd name="connsiteY56" fmla="*/ 327578 h 1161397"/>
              <a:gd name="connsiteX57" fmla="*/ 3127968 w 6884912"/>
              <a:gd name="connsiteY57" fmla="*/ 287613 h 1161397"/>
              <a:gd name="connsiteX58" fmla="*/ 3222191 w 6884912"/>
              <a:gd name="connsiteY58" fmla="*/ 307887 h 1161397"/>
              <a:gd name="connsiteX59" fmla="*/ 3227953 w 6884912"/>
              <a:gd name="connsiteY59" fmla="*/ 297650 h 1161397"/>
              <a:gd name="connsiteX60" fmla="*/ 3287859 w 6884912"/>
              <a:gd name="connsiteY60" fmla="*/ 287558 h 1161397"/>
              <a:gd name="connsiteX61" fmla="*/ 3510042 w 6884912"/>
              <a:gd name="connsiteY61" fmla="*/ 311820 h 1161397"/>
              <a:gd name="connsiteX62" fmla="*/ 3626773 w 6884912"/>
              <a:gd name="connsiteY62" fmla="*/ 290452 h 1161397"/>
              <a:gd name="connsiteX63" fmla="*/ 3666217 w 6884912"/>
              <a:gd name="connsiteY63" fmla="*/ 273255 h 1161397"/>
              <a:gd name="connsiteX64" fmla="*/ 3732427 w 6884912"/>
              <a:gd name="connsiteY64" fmla="*/ 245039 h 1161397"/>
              <a:gd name="connsiteX65" fmla="*/ 3777022 w 6884912"/>
              <a:gd name="connsiteY65" fmla="*/ 200276 h 1161397"/>
              <a:gd name="connsiteX66" fmla="*/ 3791246 w 6884912"/>
              <a:gd name="connsiteY66" fmla="*/ 189996 h 1161397"/>
              <a:gd name="connsiteX67" fmla="*/ 3819864 w 6884912"/>
              <a:gd name="connsiteY67" fmla="*/ 194605 h 1161397"/>
              <a:gd name="connsiteX68" fmla="*/ 3830398 w 6884912"/>
              <a:gd name="connsiteY68" fmla="*/ 188383 h 1161397"/>
              <a:gd name="connsiteX69" fmla="*/ 3834360 w 6884912"/>
              <a:gd name="connsiteY69" fmla="*/ 188992 h 1161397"/>
              <a:gd name="connsiteX70" fmla="*/ 3843715 w 6884912"/>
              <a:gd name="connsiteY70" fmla="*/ 188752 h 1161397"/>
              <a:gd name="connsiteX71" fmla="*/ 3842609 w 6884912"/>
              <a:gd name="connsiteY71" fmla="*/ 197386 h 1161397"/>
              <a:gd name="connsiteX72" fmla="*/ 3853961 w 6884912"/>
              <a:gd name="connsiteY72" fmla="*/ 213380 h 1161397"/>
              <a:gd name="connsiteX73" fmla="*/ 3907640 w 6884912"/>
              <a:gd name="connsiteY73" fmla="*/ 207568 h 1161397"/>
              <a:gd name="connsiteX74" fmla="*/ 3910449 w 6884912"/>
              <a:gd name="connsiteY74" fmla="*/ 197808 h 1161397"/>
              <a:gd name="connsiteX75" fmla="*/ 3917197 w 6884912"/>
              <a:gd name="connsiteY75" fmla="*/ 196121 h 1161397"/>
              <a:gd name="connsiteX76" fmla="*/ 3922400 w 6884912"/>
              <a:gd name="connsiteY76" fmla="*/ 205056 h 1161397"/>
              <a:gd name="connsiteX77" fmla="*/ 4013061 w 6884912"/>
              <a:gd name="connsiteY77" fmla="*/ 224874 h 1161397"/>
              <a:gd name="connsiteX78" fmla="*/ 4134285 w 6884912"/>
              <a:gd name="connsiteY78" fmla="*/ 235592 h 1161397"/>
              <a:gd name="connsiteX79" fmla="*/ 4220717 w 6884912"/>
              <a:gd name="connsiteY79" fmla="*/ 192946 h 1161397"/>
              <a:gd name="connsiteX80" fmla="*/ 4228802 w 6884912"/>
              <a:gd name="connsiteY80" fmla="*/ 201468 h 1161397"/>
              <a:gd name="connsiteX81" fmla="*/ 4289361 w 6884912"/>
              <a:gd name="connsiteY81" fmla="*/ 196642 h 1161397"/>
              <a:gd name="connsiteX82" fmla="*/ 4498913 w 6884912"/>
              <a:gd name="connsiteY82" fmla="*/ 118915 h 1161397"/>
              <a:gd name="connsiteX83" fmla="*/ 4617330 w 6884912"/>
              <a:gd name="connsiteY83" fmla="*/ 111163 h 1161397"/>
              <a:gd name="connsiteX84" fmla="*/ 4659778 w 6884912"/>
              <a:gd name="connsiteY84" fmla="*/ 118219 h 1161397"/>
              <a:gd name="connsiteX85" fmla="*/ 4730870 w 6884912"/>
              <a:gd name="connsiteY85" fmla="*/ 129432 h 1161397"/>
              <a:gd name="connsiteX86" fmla="*/ 4785037 w 6884912"/>
              <a:gd name="connsiteY86" fmla="*/ 161964 h 1161397"/>
              <a:gd name="connsiteX87" fmla="*/ 4844073 w 6884912"/>
              <a:gd name="connsiteY87" fmla="*/ 161768 h 1161397"/>
              <a:gd name="connsiteX88" fmla="*/ 4920038 w 6884912"/>
              <a:gd name="connsiteY88" fmla="*/ 140418 h 1161397"/>
              <a:gd name="connsiteX89" fmla="*/ 5016639 w 6884912"/>
              <a:gd name="connsiteY89" fmla="*/ 158905 h 1161397"/>
              <a:gd name="connsiteX90" fmla="*/ 5072009 w 6884912"/>
              <a:gd name="connsiteY90" fmla="*/ 161502 h 1161397"/>
              <a:gd name="connsiteX91" fmla="*/ 5223626 w 6884912"/>
              <a:gd name="connsiteY91" fmla="*/ 177356 h 1161397"/>
              <a:gd name="connsiteX92" fmla="*/ 5375773 w 6884912"/>
              <a:gd name="connsiteY92" fmla="*/ 199913 h 1161397"/>
              <a:gd name="connsiteX93" fmla="*/ 5467502 w 6884912"/>
              <a:gd name="connsiteY93" fmla="*/ 250963 h 1161397"/>
              <a:gd name="connsiteX94" fmla="*/ 5592395 w 6884912"/>
              <a:gd name="connsiteY94" fmla="*/ 265434 h 1161397"/>
              <a:gd name="connsiteX95" fmla="*/ 5613532 w 6884912"/>
              <a:gd name="connsiteY95" fmla="*/ 273379 h 1161397"/>
              <a:gd name="connsiteX96" fmla="*/ 5642173 w 6884912"/>
              <a:gd name="connsiteY96" fmla="*/ 266904 h 1161397"/>
              <a:gd name="connsiteX97" fmla="*/ 5756910 w 6884912"/>
              <a:gd name="connsiteY97" fmla="*/ 239211 h 1161397"/>
              <a:gd name="connsiteX98" fmla="*/ 5846667 w 6884912"/>
              <a:gd name="connsiteY98" fmla="*/ 201786 h 1161397"/>
              <a:gd name="connsiteX99" fmla="*/ 5960732 w 6884912"/>
              <a:gd name="connsiteY99" fmla="*/ 220708 h 1161397"/>
              <a:gd name="connsiteX100" fmla="*/ 6029542 w 6884912"/>
              <a:gd name="connsiteY100" fmla="*/ 210339 h 1161397"/>
              <a:gd name="connsiteX101" fmla="*/ 6141123 w 6884912"/>
              <a:gd name="connsiteY101" fmla="*/ 159923 h 1161397"/>
              <a:gd name="connsiteX102" fmla="*/ 6290640 w 6884912"/>
              <a:gd name="connsiteY102" fmla="*/ 167441 h 1161397"/>
              <a:gd name="connsiteX103" fmla="*/ 6322806 w 6884912"/>
              <a:gd name="connsiteY103" fmla="*/ 213293 h 1161397"/>
              <a:gd name="connsiteX104" fmla="*/ 6364914 w 6884912"/>
              <a:gd name="connsiteY104" fmla="*/ 240140 h 1161397"/>
              <a:gd name="connsiteX105" fmla="*/ 6380420 w 6884912"/>
              <a:gd name="connsiteY105" fmla="*/ 173195 h 1161397"/>
              <a:gd name="connsiteX106" fmla="*/ 6507891 w 6884912"/>
              <a:gd name="connsiteY106" fmla="*/ 118474 h 1161397"/>
              <a:gd name="connsiteX107" fmla="*/ 6571807 w 6884912"/>
              <a:gd name="connsiteY107" fmla="*/ 98636 h 1161397"/>
              <a:gd name="connsiteX108" fmla="*/ 6671880 w 6884912"/>
              <a:gd name="connsiteY108" fmla="*/ 82931 h 1161397"/>
              <a:gd name="connsiteX109" fmla="*/ 6702266 w 6884912"/>
              <a:gd name="connsiteY109" fmla="*/ 75470 h 1161397"/>
              <a:gd name="connsiteX110" fmla="*/ 6845802 w 6884912"/>
              <a:gd name="connsiteY110" fmla="*/ 24496 h 1161397"/>
              <a:gd name="connsiteX111" fmla="*/ 6884912 w 6884912"/>
              <a:gd name="connsiteY111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53766 w 6884912"/>
              <a:gd name="connsiteY7" fmla="*/ 1028344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89871 w 6884912"/>
              <a:gd name="connsiteY39" fmla="*/ 629409 h 1161397"/>
              <a:gd name="connsiteX40" fmla="*/ 1731986 w 6884912"/>
              <a:gd name="connsiteY40" fmla="*/ 589682 h 1161397"/>
              <a:gd name="connsiteX41" fmla="*/ 1927935 w 6884912"/>
              <a:gd name="connsiteY41" fmla="*/ 628540 h 1161397"/>
              <a:gd name="connsiteX42" fmla="*/ 2166816 w 6884912"/>
              <a:gd name="connsiteY42" fmla="*/ 559500 h 1161397"/>
              <a:gd name="connsiteX43" fmla="*/ 2352236 w 6884912"/>
              <a:gd name="connsiteY43" fmla="*/ 519602 h 1161397"/>
              <a:gd name="connsiteX44" fmla="*/ 2420791 w 6884912"/>
              <a:gd name="connsiteY44" fmla="*/ 492826 h 1161397"/>
              <a:gd name="connsiteX45" fmla="*/ 2489932 w 6884912"/>
              <a:gd name="connsiteY45" fmla="*/ 507864 h 1161397"/>
              <a:gd name="connsiteX46" fmla="*/ 2512917 w 6884912"/>
              <a:gd name="connsiteY46" fmla="*/ 489127 h 1161397"/>
              <a:gd name="connsiteX47" fmla="*/ 2516783 w 6884912"/>
              <a:gd name="connsiteY47" fmla="*/ 485473 h 1161397"/>
              <a:gd name="connsiteX48" fmla="*/ 2534360 w 6884912"/>
              <a:gd name="connsiteY48" fmla="*/ 480064 h 1161397"/>
              <a:gd name="connsiteX49" fmla="*/ 2536691 w 6884912"/>
              <a:gd name="connsiteY49" fmla="*/ 467018 h 1161397"/>
              <a:gd name="connsiteX50" fmla="*/ 2561265 w 6884912"/>
              <a:gd name="connsiteY50" fmla="*/ 450623 h 1161397"/>
              <a:gd name="connsiteX51" fmla="*/ 2594349 w 6884912"/>
              <a:gd name="connsiteY51" fmla="*/ 443884 h 1161397"/>
              <a:gd name="connsiteX52" fmla="*/ 2754324 w 6884912"/>
              <a:gd name="connsiteY52" fmla="*/ 424766 h 1161397"/>
              <a:gd name="connsiteX53" fmla="*/ 2848470 w 6884912"/>
              <a:gd name="connsiteY53" fmla="*/ 405966 h 1161397"/>
              <a:gd name="connsiteX54" fmla="*/ 2881772 w 6884912"/>
              <a:gd name="connsiteY54" fmla="*/ 387260 h 1161397"/>
              <a:gd name="connsiteX55" fmla="*/ 2929932 w 6884912"/>
              <a:gd name="connsiteY55" fmla="*/ 368912 h 1161397"/>
              <a:gd name="connsiteX56" fmla="*/ 3013020 w 6884912"/>
              <a:gd name="connsiteY56" fmla="*/ 327578 h 1161397"/>
              <a:gd name="connsiteX57" fmla="*/ 3127968 w 6884912"/>
              <a:gd name="connsiteY57" fmla="*/ 287613 h 1161397"/>
              <a:gd name="connsiteX58" fmla="*/ 3222191 w 6884912"/>
              <a:gd name="connsiteY58" fmla="*/ 307887 h 1161397"/>
              <a:gd name="connsiteX59" fmla="*/ 3227953 w 6884912"/>
              <a:gd name="connsiteY59" fmla="*/ 297650 h 1161397"/>
              <a:gd name="connsiteX60" fmla="*/ 3287859 w 6884912"/>
              <a:gd name="connsiteY60" fmla="*/ 287558 h 1161397"/>
              <a:gd name="connsiteX61" fmla="*/ 3510042 w 6884912"/>
              <a:gd name="connsiteY61" fmla="*/ 311820 h 1161397"/>
              <a:gd name="connsiteX62" fmla="*/ 3626773 w 6884912"/>
              <a:gd name="connsiteY62" fmla="*/ 290452 h 1161397"/>
              <a:gd name="connsiteX63" fmla="*/ 3666217 w 6884912"/>
              <a:gd name="connsiteY63" fmla="*/ 273255 h 1161397"/>
              <a:gd name="connsiteX64" fmla="*/ 3732427 w 6884912"/>
              <a:gd name="connsiteY64" fmla="*/ 245039 h 1161397"/>
              <a:gd name="connsiteX65" fmla="*/ 3777022 w 6884912"/>
              <a:gd name="connsiteY65" fmla="*/ 200276 h 1161397"/>
              <a:gd name="connsiteX66" fmla="*/ 3791246 w 6884912"/>
              <a:gd name="connsiteY66" fmla="*/ 189996 h 1161397"/>
              <a:gd name="connsiteX67" fmla="*/ 3819864 w 6884912"/>
              <a:gd name="connsiteY67" fmla="*/ 194605 h 1161397"/>
              <a:gd name="connsiteX68" fmla="*/ 3830398 w 6884912"/>
              <a:gd name="connsiteY68" fmla="*/ 188383 h 1161397"/>
              <a:gd name="connsiteX69" fmla="*/ 3834360 w 6884912"/>
              <a:gd name="connsiteY69" fmla="*/ 188992 h 1161397"/>
              <a:gd name="connsiteX70" fmla="*/ 3843715 w 6884912"/>
              <a:gd name="connsiteY70" fmla="*/ 188752 h 1161397"/>
              <a:gd name="connsiteX71" fmla="*/ 3842609 w 6884912"/>
              <a:gd name="connsiteY71" fmla="*/ 197386 h 1161397"/>
              <a:gd name="connsiteX72" fmla="*/ 3853961 w 6884912"/>
              <a:gd name="connsiteY72" fmla="*/ 213380 h 1161397"/>
              <a:gd name="connsiteX73" fmla="*/ 3907640 w 6884912"/>
              <a:gd name="connsiteY73" fmla="*/ 207568 h 1161397"/>
              <a:gd name="connsiteX74" fmla="*/ 3910449 w 6884912"/>
              <a:gd name="connsiteY74" fmla="*/ 197808 h 1161397"/>
              <a:gd name="connsiteX75" fmla="*/ 3917197 w 6884912"/>
              <a:gd name="connsiteY75" fmla="*/ 196121 h 1161397"/>
              <a:gd name="connsiteX76" fmla="*/ 3922400 w 6884912"/>
              <a:gd name="connsiteY76" fmla="*/ 205056 h 1161397"/>
              <a:gd name="connsiteX77" fmla="*/ 4013061 w 6884912"/>
              <a:gd name="connsiteY77" fmla="*/ 224874 h 1161397"/>
              <a:gd name="connsiteX78" fmla="*/ 4134285 w 6884912"/>
              <a:gd name="connsiteY78" fmla="*/ 235592 h 1161397"/>
              <a:gd name="connsiteX79" fmla="*/ 4220717 w 6884912"/>
              <a:gd name="connsiteY79" fmla="*/ 192946 h 1161397"/>
              <a:gd name="connsiteX80" fmla="*/ 4228802 w 6884912"/>
              <a:gd name="connsiteY80" fmla="*/ 201468 h 1161397"/>
              <a:gd name="connsiteX81" fmla="*/ 4289361 w 6884912"/>
              <a:gd name="connsiteY81" fmla="*/ 196642 h 1161397"/>
              <a:gd name="connsiteX82" fmla="*/ 4498913 w 6884912"/>
              <a:gd name="connsiteY82" fmla="*/ 118915 h 1161397"/>
              <a:gd name="connsiteX83" fmla="*/ 4617330 w 6884912"/>
              <a:gd name="connsiteY83" fmla="*/ 111163 h 1161397"/>
              <a:gd name="connsiteX84" fmla="*/ 4659778 w 6884912"/>
              <a:gd name="connsiteY84" fmla="*/ 118219 h 1161397"/>
              <a:gd name="connsiteX85" fmla="*/ 4730870 w 6884912"/>
              <a:gd name="connsiteY85" fmla="*/ 129432 h 1161397"/>
              <a:gd name="connsiteX86" fmla="*/ 4785037 w 6884912"/>
              <a:gd name="connsiteY86" fmla="*/ 161964 h 1161397"/>
              <a:gd name="connsiteX87" fmla="*/ 4844073 w 6884912"/>
              <a:gd name="connsiteY87" fmla="*/ 161768 h 1161397"/>
              <a:gd name="connsiteX88" fmla="*/ 4920038 w 6884912"/>
              <a:gd name="connsiteY88" fmla="*/ 140418 h 1161397"/>
              <a:gd name="connsiteX89" fmla="*/ 5016639 w 6884912"/>
              <a:gd name="connsiteY89" fmla="*/ 158905 h 1161397"/>
              <a:gd name="connsiteX90" fmla="*/ 5072009 w 6884912"/>
              <a:gd name="connsiteY90" fmla="*/ 161502 h 1161397"/>
              <a:gd name="connsiteX91" fmla="*/ 5223626 w 6884912"/>
              <a:gd name="connsiteY91" fmla="*/ 177356 h 1161397"/>
              <a:gd name="connsiteX92" fmla="*/ 5375773 w 6884912"/>
              <a:gd name="connsiteY92" fmla="*/ 199913 h 1161397"/>
              <a:gd name="connsiteX93" fmla="*/ 5467502 w 6884912"/>
              <a:gd name="connsiteY93" fmla="*/ 250963 h 1161397"/>
              <a:gd name="connsiteX94" fmla="*/ 5592395 w 6884912"/>
              <a:gd name="connsiteY94" fmla="*/ 265434 h 1161397"/>
              <a:gd name="connsiteX95" fmla="*/ 5613532 w 6884912"/>
              <a:gd name="connsiteY95" fmla="*/ 273379 h 1161397"/>
              <a:gd name="connsiteX96" fmla="*/ 5642173 w 6884912"/>
              <a:gd name="connsiteY96" fmla="*/ 266904 h 1161397"/>
              <a:gd name="connsiteX97" fmla="*/ 5756910 w 6884912"/>
              <a:gd name="connsiteY97" fmla="*/ 239211 h 1161397"/>
              <a:gd name="connsiteX98" fmla="*/ 5846667 w 6884912"/>
              <a:gd name="connsiteY98" fmla="*/ 201786 h 1161397"/>
              <a:gd name="connsiteX99" fmla="*/ 5960732 w 6884912"/>
              <a:gd name="connsiteY99" fmla="*/ 220708 h 1161397"/>
              <a:gd name="connsiteX100" fmla="*/ 6029542 w 6884912"/>
              <a:gd name="connsiteY100" fmla="*/ 210339 h 1161397"/>
              <a:gd name="connsiteX101" fmla="*/ 6141123 w 6884912"/>
              <a:gd name="connsiteY101" fmla="*/ 159923 h 1161397"/>
              <a:gd name="connsiteX102" fmla="*/ 6290640 w 6884912"/>
              <a:gd name="connsiteY102" fmla="*/ 167441 h 1161397"/>
              <a:gd name="connsiteX103" fmla="*/ 6322806 w 6884912"/>
              <a:gd name="connsiteY103" fmla="*/ 213293 h 1161397"/>
              <a:gd name="connsiteX104" fmla="*/ 6364914 w 6884912"/>
              <a:gd name="connsiteY104" fmla="*/ 240140 h 1161397"/>
              <a:gd name="connsiteX105" fmla="*/ 6380420 w 6884912"/>
              <a:gd name="connsiteY105" fmla="*/ 173195 h 1161397"/>
              <a:gd name="connsiteX106" fmla="*/ 6507891 w 6884912"/>
              <a:gd name="connsiteY106" fmla="*/ 118474 h 1161397"/>
              <a:gd name="connsiteX107" fmla="*/ 6571807 w 6884912"/>
              <a:gd name="connsiteY107" fmla="*/ 98636 h 1161397"/>
              <a:gd name="connsiteX108" fmla="*/ 6671880 w 6884912"/>
              <a:gd name="connsiteY108" fmla="*/ 82931 h 1161397"/>
              <a:gd name="connsiteX109" fmla="*/ 6702266 w 6884912"/>
              <a:gd name="connsiteY109" fmla="*/ 75470 h 1161397"/>
              <a:gd name="connsiteX110" fmla="*/ 6845802 w 6884912"/>
              <a:gd name="connsiteY110" fmla="*/ 24496 h 1161397"/>
              <a:gd name="connsiteX111" fmla="*/ 6884912 w 6884912"/>
              <a:gd name="connsiteY111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53766 w 6884912"/>
              <a:gd name="connsiteY7" fmla="*/ 1028344 h 1161397"/>
              <a:gd name="connsiteX8" fmla="*/ 438104 w 6884912"/>
              <a:gd name="connsiteY8" fmla="*/ 1042406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89871 w 6884912"/>
              <a:gd name="connsiteY39" fmla="*/ 629409 h 1161397"/>
              <a:gd name="connsiteX40" fmla="*/ 1731986 w 6884912"/>
              <a:gd name="connsiteY40" fmla="*/ 589682 h 1161397"/>
              <a:gd name="connsiteX41" fmla="*/ 1927935 w 6884912"/>
              <a:gd name="connsiteY41" fmla="*/ 628540 h 1161397"/>
              <a:gd name="connsiteX42" fmla="*/ 2166816 w 6884912"/>
              <a:gd name="connsiteY42" fmla="*/ 559500 h 1161397"/>
              <a:gd name="connsiteX43" fmla="*/ 2352236 w 6884912"/>
              <a:gd name="connsiteY43" fmla="*/ 519602 h 1161397"/>
              <a:gd name="connsiteX44" fmla="*/ 2420791 w 6884912"/>
              <a:gd name="connsiteY44" fmla="*/ 492826 h 1161397"/>
              <a:gd name="connsiteX45" fmla="*/ 2489932 w 6884912"/>
              <a:gd name="connsiteY45" fmla="*/ 507864 h 1161397"/>
              <a:gd name="connsiteX46" fmla="*/ 2512917 w 6884912"/>
              <a:gd name="connsiteY46" fmla="*/ 489127 h 1161397"/>
              <a:gd name="connsiteX47" fmla="*/ 2516783 w 6884912"/>
              <a:gd name="connsiteY47" fmla="*/ 485473 h 1161397"/>
              <a:gd name="connsiteX48" fmla="*/ 2534360 w 6884912"/>
              <a:gd name="connsiteY48" fmla="*/ 480064 h 1161397"/>
              <a:gd name="connsiteX49" fmla="*/ 2536691 w 6884912"/>
              <a:gd name="connsiteY49" fmla="*/ 467018 h 1161397"/>
              <a:gd name="connsiteX50" fmla="*/ 2561265 w 6884912"/>
              <a:gd name="connsiteY50" fmla="*/ 450623 h 1161397"/>
              <a:gd name="connsiteX51" fmla="*/ 2594349 w 6884912"/>
              <a:gd name="connsiteY51" fmla="*/ 443884 h 1161397"/>
              <a:gd name="connsiteX52" fmla="*/ 2754324 w 6884912"/>
              <a:gd name="connsiteY52" fmla="*/ 424766 h 1161397"/>
              <a:gd name="connsiteX53" fmla="*/ 2848470 w 6884912"/>
              <a:gd name="connsiteY53" fmla="*/ 405966 h 1161397"/>
              <a:gd name="connsiteX54" fmla="*/ 2881772 w 6884912"/>
              <a:gd name="connsiteY54" fmla="*/ 387260 h 1161397"/>
              <a:gd name="connsiteX55" fmla="*/ 2929932 w 6884912"/>
              <a:gd name="connsiteY55" fmla="*/ 368912 h 1161397"/>
              <a:gd name="connsiteX56" fmla="*/ 3013020 w 6884912"/>
              <a:gd name="connsiteY56" fmla="*/ 327578 h 1161397"/>
              <a:gd name="connsiteX57" fmla="*/ 3127968 w 6884912"/>
              <a:gd name="connsiteY57" fmla="*/ 287613 h 1161397"/>
              <a:gd name="connsiteX58" fmla="*/ 3222191 w 6884912"/>
              <a:gd name="connsiteY58" fmla="*/ 307887 h 1161397"/>
              <a:gd name="connsiteX59" fmla="*/ 3227953 w 6884912"/>
              <a:gd name="connsiteY59" fmla="*/ 297650 h 1161397"/>
              <a:gd name="connsiteX60" fmla="*/ 3287859 w 6884912"/>
              <a:gd name="connsiteY60" fmla="*/ 287558 h 1161397"/>
              <a:gd name="connsiteX61" fmla="*/ 3510042 w 6884912"/>
              <a:gd name="connsiteY61" fmla="*/ 311820 h 1161397"/>
              <a:gd name="connsiteX62" fmla="*/ 3626773 w 6884912"/>
              <a:gd name="connsiteY62" fmla="*/ 290452 h 1161397"/>
              <a:gd name="connsiteX63" fmla="*/ 3666217 w 6884912"/>
              <a:gd name="connsiteY63" fmla="*/ 273255 h 1161397"/>
              <a:gd name="connsiteX64" fmla="*/ 3732427 w 6884912"/>
              <a:gd name="connsiteY64" fmla="*/ 245039 h 1161397"/>
              <a:gd name="connsiteX65" fmla="*/ 3777022 w 6884912"/>
              <a:gd name="connsiteY65" fmla="*/ 200276 h 1161397"/>
              <a:gd name="connsiteX66" fmla="*/ 3791246 w 6884912"/>
              <a:gd name="connsiteY66" fmla="*/ 189996 h 1161397"/>
              <a:gd name="connsiteX67" fmla="*/ 3819864 w 6884912"/>
              <a:gd name="connsiteY67" fmla="*/ 194605 h 1161397"/>
              <a:gd name="connsiteX68" fmla="*/ 3830398 w 6884912"/>
              <a:gd name="connsiteY68" fmla="*/ 188383 h 1161397"/>
              <a:gd name="connsiteX69" fmla="*/ 3834360 w 6884912"/>
              <a:gd name="connsiteY69" fmla="*/ 188992 h 1161397"/>
              <a:gd name="connsiteX70" fmla="*/ 3843715 w 6884912"/>
              <a:gd name="connsiteY70" fmla="*/ 188752 h 1161397"/>
              <a:gd name="connsiteX71" fmla="*/ 3842609 w 6884912"/>
              <a:gd name="connsiteY71" fmla="*/ 197386 h 1161397"/>
              <a:gd name="connsiteX72" fmla="*/ 3853961 w 6884912"/>
              <a:gd name="connsiteY72" fmla="*/ 213380 h 1161397"/>
              <a:gd name="connsiteX73" fmla="*/ 3907640 w 6884912"/>
              <a:gd name="connsiteY73" fmla="*/ 207568 h 1161397"/>
              <a:gd name="connsiteX74" fmla="*/ 3910449 w 6884912"/>
              <a:gd name="connsiteY74" fmla="*/ 197808 h 1161397"/>
              <a:gd name="connsiteX75" fmla="*/ 3917197 w 6884912"/>
              <a:gd name="connsiteY75" fmla="*/ 196121 h 1161397"/>
              <a:gd name="connsiteX76" fmla="*/ 3922400 w 6884912"/>
              <a:gd name="connsiteY76" fmla="*/ 205056 h 1161397"/>
              <a:gd name="connsiteX77" fmla="*/ 4013061 w 6884912"/>
              <a:gd name="connsiteY77" fmla="*/ 224874 h 1161397"/>
              <a:gd name="connsiteX78" fmla="*/ 4134285 w 6884912"/>
              <a:gd name="connsiteY78" fmla="*/ 235592 h 1161397"/>
              <a:gd name="connsiteX79" fmla="*/ 4220717 w 6884912"/>
              <a:gd name="connsiteY79" fmla="*/ 192946 h 1161397"/>
              <a:gd name="connsiteX80" fmla="*/ 4228802 w 6884912"/>
              <a:gd name="connsiteY80" fmla="*/ 201468 h 1161397"/>
              <a:gd name="connsiteX81" fmla="*/ 4289361 w 6884912"/>
              <a:gd name="connsiteY81" fmla="*/ 196642 h 1161397"/>
              <a:gd name="connsiteX82" fmla="*/ 4498913 w 6884912"/>
              <a:gd name="connsiteY82" fmla="*/ 118915 h 1161397"/>
              <a:gd name="connsiteX83" fmla="*/ 4617330 w 6884912"/>
              <a:gd name="connsiteY83" fmla="*/ 111163 h 1161397"/>
              <a:gd name="connsiteX84" fmla="*/ 4659778 w 6884912"/>
              <a:gd name="connsiteY84" fmla="*/ 118219 h 1161397"/>
              <a:gd name="connsiteX85" fmla="*/ 4730870 w 6884912"/>
              <a:gd name="connsiteY85" fmla="*/ 129432 h 1161397"/>
              <a:gd name="connsiteX86" fmla="*/ 4785037 w 6884912"/>
              <a:gd name="connsiteY86" fmla="*/ 161964 h 1161397"/>
              <a:gd name="connsiteX87" fmla="*/ 4844073 w 6884912"/>
              <a:gd name="connsiteY87" fmla="*/ 161768 h 1161397"/>
              <a:gd name="connsiteX88" fmla="*/ 4920038 w 6884912"/>
              <a:gd name="connsiteY88" fmla="*/ 140418 h 1161397"/>
              <a:gd name="connsiteX89" fmla="*/ 5016639 w 6884912"/>
              <a:gd name="connsiteY89" fmla="*/ 158905 h 1161397"/>
              <a:gd name="connsiteX90" fmla="*/ 5072009 w 6884912"/>
              <a:gd name="connsiteY90" fmla="*/ 161502 h 1161397"/>
              <a:gd name="connsiteX91" fmla="*/ 5223626 w 6884912"/>
              <a:gd name="connsiteY91" fmla="*/ 177356 h 1161397"/>
              <a:gd name="connsiteX92" fmla="*/ 5375773 w 6884912"/>
              <a:gd name="connsiteY92" fmla="*/ 199913 h 1161397"/>
              <a:gd name="connsiteX93" fmla="*/ 5467502 w 6884912"/>
              <a:gd name="connsiteY93" fmla="*/ 250963 h 1161397"/>
              <a:gd name="connsiteX94" fmla="*/ 5592395 w 6884912"/>
              <a:gd name="connsiteY94" fmla="*/ 265434 h 1161397"/>
              <a:gd name="connsiteX95" fmla="*/ 5613532 w 6884912"/>
              <a:gd name="connsiteY95" fmla="*/ 273379 h 1161397"/>
              <a:gd name="connsiteX96" fmla="*/ 5642173 w 6884912"/>
              <a:gd name="connsiteY96" fmla="*/ 266904 h 1161397"/>
              <a:gd name="connsiteX97" fmla="*/ 5756910 w 6884912"/>
              <a:gd name="connsiteY97" fmla="*/ 239211 h 1161397"/>
              <a:gd name="connsiteX98" fmla="*/ 5846667 w 6884912"/>
              <a:gd name="connsiteY98" fmla="*/ 201786 h 1161397"/>
              <a:gd name="connsiteX99" fmla="*/ 5960732 w 6884912"/>
              <a:gd name="connsiteY99" fmla="*/ 220708 h 1161397"/>
              <a:gd name="connsiteX100" fmla="*/ 6029542 w 6884912"/>
              <a:gd name="connsiteY100" fmla="*/ 210339 h 1161397"/>
              <a:gd name="connsiteX101" fmla="*/ 6141123 w 6884912"/>
              <a:gd name="connsiteY101" fmla="*/ 159923 h 1161397"/>
              <a:gd name="connsiteX102" fmla="*/ 6290640 w 6884912"/>
              <a:gd name="connsiteY102" fmla="*/ 167441 h 1161397"/>
              <a:gd name="connsiteX103" fmla="*/ 6322806 w 6884912"/>
              <a:gd name="connsiteY103" fmla="*/ 213293 h 1161397"/>
              <a:gd name="connsiteX104" fmla="*/ 6364914 w 6884912"/>
              <a:gd name="connsiteY104" fmla="*/ 240140 h 1161397"/>
              <a:gd name="connsiteX105" fmla="*/ 6380420 w 6884912"/>
              <a:gd name="connsiteY105" fmla="*/ 173195 h 1161397"/>
              <a:gd name="connsiteX106" fmla="*/ 6507891 w 6884912"/>
              <a:gd name="connsiteY106" fmla="*/ 118474 h 1161397"/>
              <a:gd name="connsiteX107" fmla="*/ 6571807 w 6884912"/>
              <a:gd name="connsiteY107" fmla="*/ 98636 h 1161397"/>
              <a:gd name="connsiteX108" fmla="*/ 6671880 w 6884912"/>
              <a:gd name="connsiteY108" fmla="*/ 82931 h 1161397"/>
              <a:gd name="connsiteX109" fmla="*/ 6702266 w 6884912"/>
              <a:gd name="connsiteY109" fmla="*/ 75470 h 1161397"/>
              <a:gd name="connsiteX110" fmla="*/ 6845802 w 6884912"/>
              <a:gd name="connsiteY110" fmla="*/ 24496 h 1161397"/>
              <a:gd name="connsiteX111" fmla="*/ 6884912 w 6884912"/>
              <a:gd name="connsiteY111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53766 w 6884912"/>
              <a:gd name="connsiteY7" fmla="*/ 1028344 h 1161397"/>
              <a:gd name="connsiteX8" fmla="*/ 438104 w 6884912"/>
              <a:gd name="connsiteY8" fmla="*/ 1042406 h 1161397"/>
              <a:gd name="connsiteX9" fmla="*/ 471270 w 6884912"/>
              <a:gd name="connsiteY9" fmla="*/ 1040167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89871 w 6884912"/>
              <a:gd name="connsiteY39" fmla="*/ 629409 h 1161397"/>
              <a:gd name="connsiteX40" fmla="*/ 1731986 w 6884912"/>
              <a:gd name="connsiteY40" fmla="*/ 589682 h 1161397"/>
              <a:gd name="connsiteX41" fmla="*/ 1927935 w 6884912"/>
              <a:gd name="connsiteY41" fmla="*/ 628540 h 1161397"/>
              <a:gd name="connsiteX42" fmla="*/ 2166816 w 6884912"/>
              <a:gd name="connsiteY42" fmla="*/ 559500 h 1161397"/>
              <a:gd name="connsiteX43" fmla="*/ 2352236 w 6884912"/>
              <a:gd name="connsiteY43" fmla="*/ 519602 h 1161397"/>
              <a:gd name="connsiteX44" fmla="*/ 2420791 w 6884912"/>
              <a:gd name="connsiteY44" fmla="*/ 492826 h 1161397"/>
              <a:gd name="connsiteX45" fmla="*/ 2489932 w 6884912"/>
              <a:gd name="connsiteY45" fmla="*/ 507864 h 1161397"/>
              <a:gd name="connsiteX46" fmla="*/ 2512917 w 6884912"/>
              <a:gd name="connsiteY46" fmla="*/ 489127 h 1161397"/>
              <a:gd name="connsiteX47" fmla="*/ 2516783 w 6884912"/>
              <a:gd name="connsiteY47" fmla="*/ 485473 h 1161397"/>
              <a:gd name="connsiteX48" fmla="*/ 2534360 w 6884912"/>
              <a:gd name="connsiteY48" fmla="*/ 480064 h 1161397"/>
              <a:gd name="connsiteX49" fmla="*/ 2536691 w 6884912"/>
              <a:gd name="connsiteY49" fmla="*/ 467018 h 1161397"/>
              <a:gd name="connsiteX50" fmla="*/ 2561265 w 6884912"/>
              <a:gd name="connsiteY50" fmla="*/ 450623 h 1161397"/>
              <a:gd name="connsiteX51" fmla="*/ 2594349 w 6884912"/>
              <a:gd name="connsiteY51" fmla="*/ 443884 h 1161397"/>
              <a:gd name="connsiteX52" fmla="*/ 2754324 w 6884912"/>
              <a:gd name="connsiteY52" fmla="*/ 424766 h 1161397"/>
              <a:gd name="connsiteX53" fmla="*/ 2848470 w 6884912"/>
              <a:gd name="connsiteY53" fmla="*/ 405966 h 1161397"/>
              <a:gd name="connsiteX54" fmla="*/ 2881772 w 6884912"/>
              <a:gd name="connsiteY54" fmla="*/ 387260 h 1161397"/>
              <a:gd name="connsiteX55" fmla="*/ 2929932 w 6884912"/>
              <a:gd name="connsiteY55" fmla="*/ 368912 h 1161397"/>
              <a:gd name="connsiteX56" fmla="*/ 3013020 w 6884912"/>
              <a:gd name="connsiteY56" fmla="*/ 327578 h 1161397"/>
              <a:gd name="connsiteX57" fmla="*/ 3127968 w 6884912"/>
              <a:gd name="connsiteY57" fmla="*/ 287613 h 1161397"/>
              <a:gd name="connsiteX58" fmla="*/ 3222191 w 6884912"/>
              <a:gd name="connsiteY58" fmla="*/ 307887 h 1161397"/>
              <a:gd name="connsiteX59" fmla="*/ 3227953 w 6884912"/>
              <a:gd name="connsiteY59" fmla="*/ 297650 h 1161397"/>
              <a:gd name="connsiteX60" fmla="*/ 3287859 w 6884912"/>
              <a:gd name="connsiteY60" fmla="*/ 287558 h 1161397"/>
              <a:gd name="connsiteX61" fmla="*/ 3510042 w 6884912"/>
              <a:gd name="connsiteY61" fmla="*/ 311820 h 1161397"/>
              <a:gd name="connsiteX62" fmla="*/ 3626773 w 6884912"/>
              <a:gd name="connsiteY62" fmla="*/ 290452 h 1161397"/>
              <a:gd name="connsiteX63" fmla="*/ 3666217 w 6884912"/>
              <a:gd name="connsiteY63" fmla="*/ 273255 h 1161397"/>
              <a:gd name="connsiteX64" fmla="*/ 3732427 w 6884912"/>
              <a:gd name="connsiteY64" fmla="*/ 245039 h 1161397"/>
              <a:gd name="connsiteX65" fmla="*/ 3777022 w 6884912"/>
              <a:gd name="connsiteY65" fmla="*/ 200276 h 1161397"/>
              <a:gd name="connsiteX66" fmla="*/ 3791246 w 6884912"/>
              <a:gd name="connsiteY66" fmla="*/ 189996 h 1161397"/>
              <a:gd name="connsiteX67" fmla="*/ 3819864 w 6884912"/>
              <a:gd name="connsiteY67" fmla="*/ 194605 h 1161397"/>
              <a:gd name="connsiteX68" fmla="*/ 3830398 w 6884912"/>
              <a:gd name="connsiteY68" fmla="*/ 188383 h 1161397"/>
              <a:gd name="connsiteX69" fmla="*/ 3834360 w 6884912"/>
              <a:gd name="connsiteY69" fmla="*/ 188992 h 1161397"/>
              <a:gd name="connsiteX70" fmla="*/ 3843715 w 6884912"/>
              <a:gd name="connsiteY70" fmla="*/ 188752 h 1161397"/>
              <a:gd name="connsiteX71" fmla="*/ 3842609 w 6884912"/>
              <a:gd name="connsiteY71" fmla="*/ 197386 h 1161397"/>
              <a:gd name="connsiteX72" fmla="*/ 3853961 w 6884912"/>
              <a:gd name="connsiteY72" fmla="*/ 213380 h 1161397"/>
              <a:gd name="connsiteX73" fmla="*/ 3907640 w 6884912"/>
              <a:gd name="connsiteY73" fmla="*/ 207568 h 1161397"/>
              <a:gd name="connsiteX74" fmla="*/ 3910449 w 6884912"/>
              <a:gd name="connsiteY74" fmla="*/ 197808 h 1161397"/>
              <a:gd name="connsiteX75" fmla="*/ 3917197 w 6884912"/>
              <a:gd name="connsiteY75" fmla="*/ 196121 h 1161397"/>
              <a:gd name="connsiteX76" fmla="*/ 3922400 w 6884912"/>
              <a:gd name="connsiteY76" fmla="*/ 205056 h 1161397"/>
              <a:gd name="connsiteX77" fmla="*/ 4013061 w 6884912"/>
              <a:gd name="connsiteY77" fmla="*/ 224874 h 1161397"/>
              <a:gd name="connsiteX78" fmla="*/ 4134285 w 6884912"/>
              <a:gd name="connsiteY78" fmla="*/ 235592 h 1161397"/>
              <a:gd name="connsiteX79" fmla="*/ 4220717 w 6884912"/>
              <a:gd name="connsiteY79" fmla="*/ 192946 h 1161397"/>
              <a:gd name="connsiteX80" fmla="*/ 4228802 w 6884912"/>
              <a:gd name="connsiteY80" fmla="*/ 201468 h 1161397"/>
              <a:gd name="connsiteX81" fmla="*/ 4289361 w 6884912"/>
              <a:gd name="connsiteY81" fmla="*/ 196642 h 1161397"/>
              <a:gd name="connsiteX82" fmla="*/ 4498913 w 6884912"/>
              <a:gd name="connsiteY82" fmla="*/ 118915 h 1161397"/>
              <a:gd name="connsiteX83" fmla="*/ 4617330 w 6884912"/>
              <a:gd name="connsiteY83" fmla="*/ 111163 h 1161397"/>
              <a:gd name="connsiteX84" fmla="*/ 4659778 w 6884912"/>
              <a:gd name="connsiteY84" fmla="*/ 118219 h 1161397"/>
              <a:gd name="connsiteX85" fmla="*/ 4730870 w 6884912"/>
              <a:gd name="connsiteY85" fmla="*/ 129432 h 1161397"/>
              <a:gd name="connsiteX86" fmla="*/ 4785037 w 6884912"/>
              <a:gd name="connsiteY86" fmla="*/ 161964 h 1161397"/>
              <a:gd name="connsiteX87" fmla="*/ 4844073 w 6884912"/>
              <a:gd name="connsiteY87" fmla="*/ 161768 h 1161397"/>
              <a:gd name="connsiteX88" fmla="*/ 4920038 w 6884912"/>
              <a:gd name="connsiteY88" fmla="*/ 140418 h 1161397"/>
              <a:gd name="connsiteX89" fmla="*/ 5016639 w 6884912"/>
              <a:gd name="connsiteY89" fmla="*/ 158905 h 1161397"/>
              <a:gd name="connsiteX90" fmla="*/ 5072009 w 6884912"/>
              <a:gd name="connsiteY90" fmla="*/ 161502 h 1161397"/>
              <a:gd name="connsiteX91" fmla="*/ 5223626 w 6884912"/>
              <a:gd name="connsiteY91" fmla="*/ 177356 h 1161397"/>
              <a:gd name="connsiteX92" fmla="*/ 5375773 w 6884912"/>
              <a:gd name="connsiteY92" fmla="*/ 199913 h 1161397"/>
              <a:gd name="connsiteX93" fmla="*/ 5467502 w 6884912"/>
              <a:gd name="connsiteY93" fmla="*/ 250963 h 1161397"/>
              <a:gd name="connsiteX94" fmla="*/ 5592395 w 6884912"/>
              <a:gd name="connsiteY94" fmla="*/ 265434 h 1161397"/>
              <a:gd name="connsiteX95" fmla="*/ 5613532 w 6884912"/>
              <a:gd name="connsiteY95" fmla="*/ 273379 h 1161397"/>
              <a:gd name="connsiteX96" fmla="*/ 5642173 w 6884912"/>
              <a:gd name="connsiteY96" fmla="*/ 266904 h 1161397"/>
              <a:gd name="connsiteX97" fmla="*/ 5756910 w 6884912"/>
              <a:gd name="connsiteY97" fmla="*/ 239211 h 1161397"/>
              <a:gd name="connsiteX98" fmla="*/ 5846667 w 6884912"/>
              <a:gd name="connsiteY98" fmla="*/ 201786 h 1161397"/>
              <a:gd name="connsiteX99" fmla="*/ 5960732 w 6884912"/>
              <a:gd name="connsiteY99" fmla="*/ 220708 h 1161397"/>
              <a:gd name="connsiteX100" fmla="*/ 6029542 w 6884912"/>
              <a:gd name="connsiteY100" fmla="*/ 210339 h 1161397"/>
              <a:gd name="connsiteX101" fmla="*/ 6141123 w 6884912"/>
              <a:gd name="connsiteY101" fmla="*/ 159923 h 1161397"/>
              <a:gd name="connsiteX102" fmla="*/ 6290640 w 6884912"/>
              <a:gd name="connsiteY102" fmla="*/ 167441 h 1161397"/>
              <a:gd name="connsiteX103" fmla="*/ 6322806 w 6884912"/>
              <a:gd name="connsiteY103" fmla="*/ 213293 h 1161397"/>
              <a:gd name="connsiteX104" fmla="*/ 6364914 w 6884912"/>
              <a:gd name="connsiteY104" fmla="*/ 240140 h 1161397"/>
              <a:gd name="connsiteX105" fmla="*/ 6380420 w 6884912"/>
              <a:gd name="connsiteY105" fmla="*/ 173195 h 1161397"/>
              <a:gd name="connsiteX106" fmla="*/ 6507891 w 6884912"/>
              <a:gd name="connsiteY106" fmla="*/ 118474 h 1161397"/>
              <a:gd name="connsiteX107" fmla="*/ 6571807 w 6884912"/>
              <a:gd name="connsiteY107" fmla="*/ 98636 h 1161397"/>
              <a:gd name="connsiteX108" fmla="*/ 6671880 w 6884912"/>
              <a:gd name="connsiteY108" fmla="*/ 82931 h 1161397"/>
              <a:gd name="connsiteX109" fmla="*/ 6702266 w 6884912"/>
              <a:gd name="connsiteY109" fmla="*/ 75470 h 1161397"/>
              <a:gd name="connsiteX110" fmla="*/ 6845802 w 6884912"/>
              <a:gd name="connsiteY110" fmla="*/ 24496 h 1161397"/>
              <a:gd name="connsiteX111" fmla="*/ 6884912 w 6884912"/>
              <a:gd name="connsiteY111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53766 w 6884912"/>
              <a:gd name="connsiteY7" fmla="*/ 1028344 h 1161397"/>
              <a:gd name="connsiteX8" fmla="*/ 438104 w 6884912"/>
              <a:gd name="connsiteY8" fmla="*/ 1042406 h 1161397"/>
              <a:gd name="connsiteX9" fmla="*/ 471270 w 6884912"/>
              <a:gd name="connsiteY9" fmla="*/ 1040167 h 1161397"/>
              <a:gd name="connsiteX10" fmla="*/ 536109 w 6884912"/>
              <a:gd name="connsiteY10" fmla="*/ 970199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89871 w 6884912"/>
              <a:gd name="connsiteY39" fmla="*/ 629409 h 1161397"/>
              <a:gd name="connsiteX40" fmla="*/ 1731986 w 6884912"/>
              <a:gd name="connsiteY40" fmla="*/ 589682 h 1161397"/>
              <a:gd name="connsiteX41" fmla="*/ 1927935 w 6884912"/>
              <a:gd name="connsiteY41" fmla="*/ 628540 h 1161397"/>
              <a:gd name="connsiteX42" fmla="*/ 2166816 w 6884912"/>
              <a:gd name="connsiteY42" fmla="*/ 559500 h 1161397"/>
              <a:gd name="connsiteX43" fmla="*/ 2352236 w 6884912"/>
              <a:gd name="connsiteY43" fmla="*/ 519602 h 1161397"/>
              <a:gd name="connsiteX44" fmla="*/ 2420791 w 6884912"/>
              <a:gd name="connsiteY44" fmla="*/ 492826 h 1161397"/>
              <a:gd name="connsiteX45" fmla="*/ 2489932 w 6884912"/>
              <a:gd name="connsiteY45" fmla="*/ 507864 h 1161397"/>
              <a:gd name="connsiteX46" fmla="*/ 2512917 w 6884912"/>
              <a:gd name="connsiteY46" fmla="*/ 489127 h 1161397"/>
              <a:gd name="connsiteX47" fmla="*/ 2516783 w 6884912"/>
              <a:gd name="connsiteY47" fmla="*/ 485473 h 1161397"/>
              <a:gd name="connsiteX48" fmla="*/ 2534360 w 6884912"/>
              <a:gd name="connsiteY48" fmla="*/ 480064 h 1161397"/>
              <a:gd name="connsiteX49" fmla="*/ 2536691 w 6884912"/>
              <a:gd name="connsiteY49" fmla="*/ 467018 h 1161397"/>
              <a:gd name="connsiteX50" fmla="*/ 2561265 w 6884912"/>
              <a:gd name="connsiteY50" fmla="*/ 450623 h 1161397"/>
              <a:gd name="connsiteX51" fmla="*/ 2594349 w 6884912"/>
              <a:gd name="connsiteY51" fmla="*/ 443884 h 1161397"/>
              <a:gd name="connsiteX52" fmla="*/ 2754324 w 6884912"/>
              <a:gd name="connsiteY52" fmla="*/ 424766 h 1161397"/>
              <a:gd name="connsiteX53" fmla="*/ 2848470 w 6884912"/>
              <a:gd name="connsiteY53" fmla="*/ 405966 h 1161397"/>
              <a:gd name="connsiteX54" fmla="*/ 2881772 w 6884912"/>
              <a:gd name="connsiteY54" fmla="*/ 387260 h 1161397"/>
              <a:gd name="connsiteX55" fmla="*/ 2929932 w 6884912"/>
              <a:gd name="connsiteY55" fmla="*/ 368912 h 1161397"/>
              <a:gd name="connsiteX56" fmla="*/ 3013020 w 6884912"/>
              <a:gd name="connsiteY56" fmla="*/ 327578 h 1161397"/>
              <a:gd name="connsiteX57" fmla="*/ 3127968 w 6884912"/>
              <a:gd name="connsiteY57" fmla="*/ 287613 h 1161397"/>
              <a:gd name="connsiteX58" fmla="*/ 3222191 w 6884912"/>
              <a:gd name="connsiteY58" fmla="*/ 307887 h 1161397"/>
              <a:gd name="connsiteX59" fmla="*/ 3227953 w 6884912"/>
              <a:gd name="connsiteY59" fmla="*/ 297650 h 1161397"/>
              <a:gd name="connsiteX60" fmla="*/ 3287859 w 6884912"/>
              <a:gd name="connsiteY60" fmla="*/ 287558 h 1161397"/>
              <a:gd name="connsiteX61" fmla="*/ 3510042 w 6884912"/>
              <a:gd name="connsiteY61" fmla="*/ 311820 h 1161397"/>
              <a:gd name="connsiteX62" fmla="*/ 3626773 w 6884912"/>
              <a:gd name="connsiteY62" fmla="*/ 290452 h 1161397"/>
              <a:gd name="connsiteX63" fmla="*/ 3666217 w 6884912"/>
              <a:gd name="connsiteY63" fmla="*/ 273255 h 1161397"/>
              <a:gd name="connsiteX64" fmla="*/ 3732427 w 6884912"/>
              <a:gd name="connsiteY64" fmla="*/ 245039 h 1161397"/>
              <a:gd name="connsiteX65" fmla="*/ 3777022 w 6884912"/>
              <a:gd name="connsiteY65" fmla="*/ 200276 h 1161397"/>
              <a:gd name="connsiteX66" fmla="*/ 3791246 w 6884912"/>
              <a:gd name="connsiteY66" fmla="*/ 189996 h 1161397"/>
              <a:gd name="connsiteX67" fmla="*/ 3819864 w 6884912"/>
              <a:gd name="connsiteY67" fmla="*/ 194605 h 1161397"/>
              <a:gd name="connsiteX68" fmla="*/ 3830398 w 6884912"/>
              <a:gd name="connsiteY68" fmla="*/ 188383 h 1161397"/>
              <a:gd name="connsiteX69" fmla="*/ 3834360 w 6884912"/>
              <a:gd name="connsiteY69" fmla="*/ 188992 h 1161397"/>
              <a:gd name="connsiteX70" fmla="*/ 3843715 w 6884912"/>
              <a:gd name="connsiteY70" fmla="*/ 188752 h 1161397"/>
              <a:gd name="connsiteX71" fmla="*/ 3842609 w 6884912"/>
              <a:gd name="connsiteY71" fmla="*/ 197386 h 1161397"/>
              <a:gd name="connsiteX72" fmla="*/ 3853961 w 6884912"/>
              <a:gd name="connsiteY72" fmla="*/ 213380 h 1161397"/>
              <a:gd name="connsiteX73" fmla="*/ 3907640 w 6884912"/>
              <a:gd name="connsiteY73" fmla="*/ 207568 h 1161397"/>
              <a:gd name="connsiteX74" fmla="*/ 3910449 w 6884912"/>
              <a:gd name="connsiteY74" fmla="*/ 197808 h 1161397"/>
              <a:gd name="connsiteX75" fmla="*/ 3917197 w 6884912"/>
              <a:gd name="connsiteY75" fmla="*/ 196121 h 1161397"/>
              <a:gd name="connsiteX76" fmla="*/ 3922400 w 6884912"/>
              <a:gd name="connsiteY76" fmla="*/ 205056 h 1161397"/>
              <a:gd name="connsiteX77" fmla="*/ 4013061 w 6884912"/>
              <a:gd name="connsiteY77" fmla="*/ 224874 h 1161397"/>
              <a:gd name="connsiteX78" fmla="*/ 4134285 w 6884912"/>
              <a:gd name="connsiteY78" fmla="*/ 235592 h 1161397"/>
              <a:gd name="connsiteX79" fmla="*/ 4220717 w 6884912"/>
              <a:gd name="connsiteY79" fmla="*/ 192946 h 1161397"/>
              <a:gd name="connsiteX80" fmla="*/ 4228802 w 6884912"/>
              <a:gd name="connsiteY80" fmla="*/ 201468 h 1161397"/>
              <a:gd name="connsiteX81" fmla="*/ 4289361 w 6884912"/>
              <a:gd name="connsiteY81" fmla="*/ 196642 h 1161397"/>
              <a:gd name="connsiteX82" fmla="*/ 4498913 w 6884912"/>
              <a:gd name="connsiteY82" fmla="*/ 118915 h 1161397"/>
              <a:gd name="connsiteX83" fmla="*/ 4617330 w 6884912"/>
              <a:gd name="connsiteY83" fmla="*/ 111163 h 1161397"/>
              <a:gd name="connsiteX84" fmla="*/ 4659778 w 6884912"/>
              <a:gd name="connsiteY84" fmla="*/ 118219 h 1161397"/>
              <a:gd name="connsiteX85" fmla="*/ 4730870 w 6884912"/>
              <a:gd name="connsiteY85" fmla="*/ 129432 h 1161397"/>
              <a:gd name="connsiteX86" fmla="*/ 4785037 w 6884912"/>
              <a:gd name="connsiteY86" fmla="*/ 161964 h 1161397"/>
              <a:gd name="connsiteX87" fmla="*/ 4844073 w 6884912"/>
              <a:gd name="connsiteY87" fmla="*/ 161768 h 1161397"/>
              <a:gd name="connsiteX88" fmla="*/ 4920038 w 6884912"/>
              <a:gd name="connsiteY88" fmla="*/ 140418 h 1161397"/>
              <a:gd name="connsiteX89" fmla="*/ 5016639 w 6884912"/>
              <a:gd name="connsiteY89" fmla="*/ 158905 h 1161397"/>
              <a:gd name="connsiteX90" fmla="*/ 5072009 w 6884912"/>
              <a:gd name="connsiteY90" fmla="*/ 161502 h 1161397"/>
              <a:gd name="connsiteX91" fmla="*/ 5223626 w 6884912"/>
              <a:gd name="connsiteY91" fmla="*/ 177356 h 1161397"/>
              <a:gd name="connsiteX92" fmla="*/ 5375773 w 6884912"/>
              <a:gd name="connsiteY92" fmla="*/ 199913 h 1161397"/>
              <a:gd name="connsiteX93" fmla="*/ 5467502 w 6884912"/>
              <a:gd name="connsiteY93" fmla="*/ 250963 h 1161397"/>
              <a:gd name="connsiteX94" fmla="*/ 5592395 w 6884912"/>
              <a:gd name="connsiteY94" fmla="*/ 265434 h 1161397"/>
              <a:gd name="connsiteX95" fmla="*/ 5613532 w 6884912"/>
              <a:gd name="connsiteY95" fmla="*/ 273379 h 1161397"/>
              <a:gd name="connsiteX96" fmla="*/ 5642173 w 6884912"/>
              <a:gd name="connsiteY96" fmla="*/ 266904 h 1161397"/>
              <a:gd name="connsiteX97" fmla="*/ 5756910 w 6884912"/>
              <a:gd name="connsiteY97" fmla="*/ 239211 h 1161397"/>
              <a:gd name="connsiteX98" fmla="*/ 5846667 w 6884912"/>
              <a:gd name="connsiteY98" fmla="*/ 201786 h 1161397"/>
              <a:gd name="connsiteX99" fmla="*/ 5960732 w 6884912"/>
              <a:gd name="connsiteY99" fmla="*/ 220708 h 1161397"/>
              <a:gd name="connsiteX100" fmla="*/ 6029542 w 6884912"/>
              <a:gd name="connsiteY100" fmla="*/ 210339 h 1161397"/>
              <a:gd name="connsiteX101" fmla="*/ 6141123 w 6884912"/>
              <a:gd name="connsiteY101" fmla="*/ 159923 h 1161397"/>
              <a:gd name="connsiteX102" fmla="*/ 6290640 w 6884912"/>
              <a:gd name="connsiteY102" fmla="*/ 167441 h 1161397"/>
              <a:gd name="connsiteX103" fmla="*/ 6322806 w 6884912"/>
              <a:gd name="connsiteY103" fmla="*/ 213293 h 1161397"/>
              <a:gd name="connsiteX104" fmla="*/ 6364914 w 6884912"/>
              <a:gd name="connsiteY104" fmla="*/ 240140 h 1161397"/>
              <a:gd name="connsiteX105" fmla="*/ 6380420 w 6884912"/>
              <a:gd name="connsiteY105" fmla="*/ 173195 h 1161397"/>
              <a:gd name="connsiteX106" fmla="*/ 6507891 w 6884912"/>
              <a:gd name="connsiteY106" fmla="*/ 118474 h 1161397"/>
              <a:gd name="connsiteX107" fmla="*/ 6571807 w 6884912"/>
              <a:gd name="connsiteY107" fmla="*/ 98636 h 1161397"/>
              <a:gd name="connsiteX108" fmla="*/ 6671880 w 6884912"/>
              <a:gd name="connsiteY108" fmla="*/ 82931 h 1161397"/>
              <a:gd name="connsiteX109" fmla="*/ 6702266 w 6884912"/>
              <a:gd name="connsiteY109" fmla="*/ 75470 h 1161397"/>
              <a:gd name="connsiteX110" fmla="*/ 6845802 w 6884912"/>
              <a:gd name="connsiteY110" fmla="*/ 24496 h 1161397"/>
              <a:gd name="connsiteX111" fmla="*/ 6884912 w 6884912"/>
              <a:gd name="connsiteY111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53766 w 6884912"/>
              <a:gd name="connsiteY7" fmla="*/ 1028344 h 1161397"/>
              <a:gd name="connsiteX8" fmla="*/ 438104 w 6884912"/>
              <a:gd name="connsiteY8" fmla="*/ 1042406 h 1161397"/>
              <a:gd name="connsiteX9" fmla="*/ 471270 w 6884912"/>
              <a:gd name="connsiteY9" fmla="*/ 1040167 h 1161397"/>
              <a:gd name="connsiteX10" fmla="*/ 536109 w 6884912"/>
              <a:gd name="connsiteY10" fmla="*/ 970199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88738 w 6884912"/>
              <a:gd name="connsiteY16" fmla="*/ 901808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89871 w 6884912"/>
              <a:gd name="connsiteY39" fmla="*/ 629409 h 1161397"/>
              <a:gd name="connsiteX40" fmla="*/ 1731986 w 6884912"/>
              <a:gd name="connsiteY40" fmla="*/ 589682 h 1161397"/>
              <a:gd name="connsiteX41" fmla="*/ 1927935 w 6884912"/>
              <a:gd name="connsiteY41" fmla="*/ 628540 h 1161397"/>
              <a:gd name="connsiteX42" fmla="*/ 2166816 w 6884912"/>
              <a:gd name="connsiteY42" fmla="*/ 559500 h 1161397"/>
              <a:gd name="connsiteX43" fmla="*/ 2352236 w 6884912"/>
              <a:gd name="connsiteY43" fmla="*/ 519602 h 1161397"/>
              <a:gd name="connsiteX44" fmla="*/ 2420791 w 6884912"/>
              <a:gd name="connsiteY44" fmla="*/ 492826 h 1161397"/>
              <a:gd name="connsiteX45" fmla="*/ 2489932 w 6884912"/>
              <a:gd name="connsiteY45" fmla="*/ 507864 h 1161397"/>
              <a:gd name="connsiteX46" fmla="*/ 2512917 w 6884912"/>
              <a:gd name="connsiteY46" fmla="*/ 489127 h 1161397"/>
              <a:gd name="connsiteX47" fmla="*/ 2516783 w 6884912"/>
              <a:gd name="connsiteY47" fmla="*/ 485473 h 1161397"/>
              <a:gd name="connsiteX48" fmla="*/ 2534360 w 6884912"/>
              <a:gd name="connsiteY48" fmla="*/ 480064 h 1161397"/>
              <a:gd name="connsiteX49" fmla="*/ 2536691 w 6884912"/>
              <a:gd name="connsiteY49" fmla="*/ 467018 h 1161397"/>
              <a:gd name="connsiteX50" fmla="*/ 2561265 w 6884912"/>
              <a:gd name="connsiteY50" fmla="*/ 450623 h 1161397"/>
              <a:gd name="connsiteX51" fmla="*/ 2594349 w 6884912"/>
              <a:gd name="connsiteY51" fmla="*/ 443884 h 1161397"/>
              <a:gd name="connsiteX52" fmla="*/ 2754324 w 6884912"/>
              <a:gd name="connsiteY52" fmla="*/ 424766 h 1161397"/>
              <a:gd name="connsiteX53" fmla="*/ 2848470 w 6884912"/>
              <a:gd name="connsiteY53" fmla="*/ 405966 h 1161397"/>
              <a:gd name="connsiteX54" fmla="*/ 2881772 w 6884912"/>
              <a:gd name="connsiteY54" fmla="*/ 387260 h 1161397"/>
              <a:gd name="connsiteX55" fmla="*/ 2929932 w 6884912"/>
              <a:gd name="connsiteY55" fmla="*/ 368912 h 1161397"/>
              <a:gd name="connsiteX56" fmla="*/ 3013020 w 6884912"/>
              <a:gd name="connsiteY56" fmla="*/ 327578 h 1161397"/>
              <a:gd name="connsiteX57" fmla="*/ 3127968 w 6884912"/>
              <a:gd name="connsiteY57" fmla="*/ 287613 h 1161397"/>
              <a:gd name="connsiteX58" fmla="*/ 3222191 w 6884912"/>
              <a:gd name="connsiteY58" fmla="*/ 307887 h 1161397"/>
              <a:gd name="connsiteX59" fmla="*/ 3227953 w 6884912"/>
              <a:gd name="connsiteY59" fmla="*/ 297650 h 1161397"/>
              <a:gd name="connsiteX60" fmla="*/ 3287859 w 6884912"/>
              <a:gd name="connsiteY60" fmla="*/ 287558 h 1161397"/>
              <a:gd name="connsiteX61" fmla="*/ 3510042 w 6884912"/>
              <a:gd name="connsiteY61" fmla="*/ 311820 h 1161397"/>
              <a:gd name="connsiteX62" fmla="*/ 3626773 w 6884912"/>
              <a:gd name="connsiteY62" fmla="*/ 290452 h 1161397"/>
              <a:gd name="connsiteX63" fmla="*/ 3666217 w 6884912"/>
              <a:gd name="connsiteY63" fmla="*/ 273255 h 1161397"/>
              <a:gd name="connsiteX64" fmla="*/ 3732427 w 6884912"/>
              <a:gd name="connsiteY64" fmla="*/ 245039 h 1161397"/>
              <a:gd name="connsiteX65" fmla="*/ 3777022 w 6884912"/>
              <a:gd name="connsiteY65" fmla="*/ 200276 h 1161397"/>
              <a:gd name="connsiteX66" fmla="*/ 3791246 w 6884912"/>
              <a:gd name="connsiteY66" fmla="*/ 189996 h 1161397"/>
              <a:gd name="connsiteX67" fmla="*/ 3819864 w 6884912"/>
              <a:gd name="connsiteY67" fmla="*/ 194605 h 1161397"/>
              <a:gd name="connsiteX68" fmla="*/ 3830398 w 6884912"/>
              <a:gd name="connsiteY68" fmla="*/ 188383 h 1161397"/>
              <a:gd name="connsiteX69" fmla="*/ 3834360 w 6884912"/>
              <a:gd name="connsiteY69" fmla="*/ 188992 h 1161397"/>
              <a:gd name="connsiteX70" fmla="*/ 3843715 w 6884912"/>
              <a:gd name="connsiteY70" fmla="*/ 188752 h 1161397"/>
              <a:gd name="connsiteX71" fmla="*/ 3842609 w 6884912"/>
              <a:gd name="connsiteY71" fmla="*/ 197386 h 1161397"/>
              <a:gd name="connsiteX72" fmla="*/ 3853961 w 6884912"/>
              <a:gd name="connsiteY72" fmla="*/ 213380 h 1161397"/>
              <a:gd name="connsiteX73" fmla="*/ 3907640 w 6884912"/>
              <a:gd name="connsiteY73" fmla="*/ 207568 h 1161397"/>
              <a:gd name="connsiteX74" fmla="*/ 3910449 w 6884912"/>
              <a:gd name="connsiteY74" fmla="*/ 197808 h 1161397"/>
              <a:gd name="connsiteX75" fmla="*/ 3917197 w 6884912"/>
              <a:gd name="connsiteY75" fmla="*/ 196121 h 1161397"/>
              <a:gd name="connsiteX76" fmla="*/ 3922400 w 6884912"/>
              <a:gd name="connsiteY76" fmla="*/ 205056 h 1161397"/>
              <a:gd name="connsiteX77" fmla="*/ 4013061 w 6884912"/>
              <a:gd name="connsiteY77" fmla="*/ 224874 h 1161397"/>
              <a:gd name="connsiteX78" fmla="*/ 4134285 w 6884912"/>
              <a:gd name="connsiteY78" fmla="*/ 235592 h 1161397"/>
              <a:gd name="connsiteX79" fmla="*/ 4220717 w 6884912"/>
              <a:gd name="connsiteY79" fmla="*/ 192946 h 1161397"/>
              <a:gd name="connsiteX80" fmla="*/ 4228802 w 6884912"/>
              <a:gd name="connsiteY80" fmla="*/ 201468 h 1161397"/>
              <a:gd name="connsiteX81" fmla="*/ 4289361 w 6884912"/>
              <a:gd name="connsiteY81" fmla="*/ 196642 h 1161397"/>
              <a:gd name="connsiteX82" fmla="*/ 4498913 w 6884912"/>
              <a:gd name="connsiteY82" fmla="*/ 118915 h 1161397"/>
              <a:gd name="connsiteX83" fmla="*/ 4617330 w 6884912"/>
              <a:gd name="connsiteY83" fmla="*/ 111163 h 1161397"/>
              <a:gd name="connsiteX84" fmla="*/ 4659778 w 6884912"/>
              <a:gd name="connsiteY84" fmla="*/ 118219 h 1161397"/>
              <a:gd name="connsiteX85" fmla="*/ 4730870 w 6884912"/>
              <a:gd name="connsiteY85" fmla="*/ 129432 h 1161397"/>
              <a:gd name="connsiteX86" fmla="*/ 4785037 w 6884912"/>
              <a:gd name="connsiteY86" fmla="*/ 161964 h 1161397"/>
              <a:gd name="connsiteX87" fmla="*/ 4844073 w 6884912"/>
              <a:gd name="connsiteY87" fmla="*/ 161768 h 1161397"/>
              <a:gd name="connsiteX88" fmla="*/ 4920038 w 6884912"/>
              <a:gd name="connsiteY88" fmla="*/ 140418 h 1161397"/>
              <a:gd name="connsiteX89" fmla="*/ 5016639 w 6884912"/>
              <a:gd name="connsiteY89" fmla="*/ 158905 h 1161397"/>
              <a:gd name="connsiteX90" fmla="*/ 5072009 w 6884912"/>
              <a:gd name="connsiteY90" fmla="*/ 161502 h 1161397"/>
              <a:gd name="connsiteX91" fmla="*/ 5223626 w 6884912"/>
              <a:gd name="connsiteY91" fmla="*/ 177356 h 1161397"/>
              <a:gd name="connsiteX92" fmla="*/ 5375773 w 6884912"/>
              <a:gd name="connsiteY92" fmla="*/ 199913 h 1161397"/>
              <a:gd name="connsiteX93" fmla="*/ 5467502 w 6884912"/>
              <a:gd name="connsiteY93" fmla="*/ 250963 h 1161397"/>
              <a:gd name="connsiteX94" fmla="*/ 5592395 w 6884912"/>
              <a:gd name="connsiteY94" fmla="*/ 265434 h 1161397"/>
              <a:gd name="connsiteX95" fmla="*/ 5613532 w 6884912"/>
              <a:gd name="connsiteY95" fmla="*/ 273379 h 1161397"/>
              <a:gd name="connsiteX96" fmla="*/ 5642173 w 6884912"/>
              <a:gd name="connsiteY96" fmla="*/ 266904 h 1161397"/>
              <a:gd name="connsiteX97" fmla="*/ 5756910 w 6884912"/>
              <a:gd name="connsiteY97" fmla="*/ 239211 h 1161397"/>
              <a:gd name="connsiteX98" fmla="*/ 5846667 w 6884912"/>
              <a:gd name="connsiteY98" fmla="*/ 201786 h 1161397"/>
              <a:gd name="connsiteX99" fmla="*/ 5960732 w 6884912"/>
              <a:gd name="connsiteY99" fmla="*/ 220708 h 1161397"/>
              <a:gd name="connsiteX100" fmla="*/ 6029542 w 6884912"/>
              <a:gd name="connsiteY100" fmla="*/ 210339 h 1161397"/>
              <a:gd name="connsiteX101" fmla="*/ 6141123 w 6884912"/>
              <a:gd name="connsiteY101" fmla="*/ 159923 h 1161397"/>
              <a:gd name="connsiteX102" fmla="*/ 6290640 w 6884912"/>
              <a:gd name="connsiteY102" fmla="*/ 167441 h 1161397"/>
              <a:gd name="connsiteX103" fmla="*/ 6322806 w 6884912"/>
              <a:gd name="connsiteY103" fmla="*/ 213293 h 1161397"/>
              <a:gd name="connsiteX104" fmla="*/ 6364914 w 6884912"/>
              <a:gd name="connsiteY104" fmla="*/ 240140 h 1161397"/>
              <a:gd name="connsiteX105" fmla="*/ 6380420 w 6884912"/>
              <a:gd name="connsiteY105" fmla="*/ 173195 h 1161397"/>
              <a:gd name="connsiteX106" fmla="*/ 6507891 w 6884912"/>
              <a:gd name="connsiteY106" fmla="*/ 118474 h 1161397"/>
              <a:gd name="connsiteX107" fmla="*/ 6571807 w 6884912"/>
              <a:gd name="connsiteY107" fmla="*/ 98636 h 1161397"/>
              <a:gd name="connsiteX108" fmla="*/ 6671880 w 6884912"/>
              <a:gd name="connsiteY108" fmla="*/ 82931 h 1161397"/>
              <a:gd name="connsiteX109" fmla="*/ 6702266 w 6884912"/>
              <a:gd name="connsiteY109" fmla="*/ 75470 h 1161397"/>
              <a:gd name="connsiteX110" fmla="*/ 6845802 w 6884912"/>
              <a:gd name="connsiteY110" fmla="*/ 24496 h 1161397"/>
              <a:gd name="connsiteX111" fmla="*/ 6884912 w 6884912"/>
              <a:gd name="connsiteY111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53766 w 6884912"/>
              <a:gd name="connsiteY7" fmla="*/ 1028344 h 1161397"/>
              <a:gd name="connsiteX8" fmla="*/ 438104 w 6884912"/>
              <a:gd name="connsiteY8" fmla="*/ 1042406 h 1161397"/>
              <a:gd name="connsiteX9" fmla="*/ 471270 w 6884912"/>
              <a:gd name="connsiteY9" fmla="*/ 1040167 h 1161397"/>
              <a:gd name="connsiteX10" fmla="*/ 536109 w 6884912"/>
              <a:gd name="connsiteY10" fmla="*/ 970199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88738 w 6884912"/>
              <a:gd name="connsiteY16" fmla="*/ 901808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89871 w 6884912"/>
              <a:gd name="connsiteY39" fmla="*/ 629409 h 1161397"/>
              <a:gd name="connsiteX40" fmla="*/ 1731986 w 6884912"/>
              <a:gd name="connsiteY40" fmla="*/ 589682 h 1161397"/>
              <a:gd name="connsiteX41" fmla="*/ 1927935 w 6884912"/>
              <a:gd name="connsiteY41" fmla="*/ 628540 h 1161397"/>
              <a:gd name="connsiteX42" fmla="*/ 2166816 w 6884912"/>
              <a:gd name="connsiteY42" fmla="*/ 559500 h 1161397"/>
              <a:gd name="connsiteX43" fmla="*/ 2352236 w 6884912"/>
              <a:gd name="connsiteY43" fmla="*/ 519602 h 1161397"/>
              <a:gd name="connsiteX44" fmla="*/ 2420791 w 6884912"/>
              <a:gd name="connsiteY44" fmla="*/ 492826 h 1161397"/>
              <a:gd name="connsiteX45" fmla="*/ 2489932 w 6884912"/>
              <a:gd name="connsiteY45" fmla="*/ 507864 h 1161397"/>
              <a:gd name="connsiteX46" fmla="*/ 2512917 w 6884912"/>
              <a:gd name="connsiteY46" fmla="*/ 489127 h 1161397"/>
              <a:gd name="connsiteX47" fmla="*/ 2516783 w 6884912"/>
              <a:gd name="connsiteY47" fmla="*/ 485473 h 1161397"/>
              <a:gd name="connsiteX48" fmla="*/ 2534360 w 6884912"/>
              <a:gd name="connsiteY48" fmla="*/ 480064 h 1161397"/>
              <a:gd name="connsiteX49" fmla="*/ 2536691 w 6884912"/>
              <a:gd name="connsiteY49" fmla="*/ 467018 h 1161397"/>
              <a:gd name="connsiteX50" fmla="*/ 2561265 w 6884912"/>
              <a:gd name="connsiteY50" fmla="*/ 450623 h 1161397"/>
              <a:gd name="connsiteX51" fmla="*/ 2594349 w 6884912"/>
              <a:gd name="connsiteY51" fmla="*/ 443884 h 1161397"/>
              <a:gd name="connsiteX52" fmla="*/ 2754324 w 6884912"/>
              <a:gd name="connsiteY52" fmla="*/ 424766 h 1161397"/>
              <a:gd name="connsiteX53" fmla="*/ 2848470 w 6884912"/>
              <a:gd name="connsiteY53" fmla="*/ 405966 h 1161397"/>
              <a:gd name="connsiteX54" fmla="*/ 2881772 w 6884912"/>
              <a:gd name="connsiteY54" fmla="*/ 387260 h 1161397"/>
              <a:gd name="connsiteX55" fmla="*/ 2929932 w 6884912"/>
              <a:gd name="connsiteY55" fmla="*/ 368912 h 1161397"/>
              <a:gd name="connsiteX56" fmla="*/ 3013020 w 6884912"/>
              <a:gd name="connsiteY56" fmla="*/ 327578 h 1161397"/>
              <a:gd name="connsiteX57" fmla="*/ 3127968 w 6884912"/>
              <a:gd name="connsiteY57" fmla="*/ 287613 h 1161397"/>
              <a:gd name="connsiteX58" fmla="*/ 3222191 w 6884912"/>
              <a:gd name="connsiteY58" fmla="*/ 307887 h 1161397"/>
              <a:gd name="connsiteX59" fmla="*/ 3227953 w 6884912"/>
              <a:gd name="connsiteY59" fmla="*/ 297650 h 1161397"/>
              <a:gd name="connsiteX60" fmla="*/ 3287859 w 6884912"/>
              <a:gd name="connsiteY60" fmla="*/ 287558 h 1161397"/>
              <a:gd name="connsiteX61" fmla="*/ 3510042 w 6884912"/>
              <a:gd name="connsiteY61" fmla="*/ 311820 h 1161397"/>
              <a:gd name="connsiteX62" fmla="*/ 3626773 w 6884912"/>
              <a:gd name="connsiteY62" fmla="*/ 290452 h 1161397"/>
              <a:gd name="connsiteX63" fmla="*/ 3666217 w 6884912"/>
              <a:gd name="connsiteY63" fmla="*/ 273255 h 1161397"/>
              <a:gd name="connsiteX64" fmla="*/ 3732427 w 6884912"/>
              <a:gd name="connsiteY64" fmla="*/ 245039 h 1161397"/>
              <a:gd name="connsiteX65" fmla="*/ 3777022 w 6884912"/>
              <a:gd name="connsiteY65" fmla="*/ 200276 h 1161397"/>
              <a:gd name="connsiteX66" fmla="*/ 3791246 w 6884912"/>
              <a:gd name="connsiteY66" fmla="*/ 189996 h 1161397"/>
              <a:gd name="connsiteX67" fmla="*/ 3819864 w 6884912"/>
              <a:gd name="connsiteY67" fmla="*/ 194605 h 1161397"/>
              <a:gd name="connsiteX68" fmla="*/ 3830398 w 6884912"/>
              <a:gd name="connsiteY68" fmla="*/ 188383 h 1161397"/>
              <a:gd name="connsiteX69" fmla="*/ 3834360 w 6884912"/>
              <a:gd name="connsiteY69" fmla="*/ 188992 h 1161397"/>
              <a:gd name="connsiteX70" fmla="*/ 3843715 w 6884912"/>
              <a:gd name="connsiteY70" fmla="*/ 188752 h 1161397"/>
              <a:gd name="connsiteX71" fmla="*/ 3842609 w 6884912"/>
              <a:gd name="connsiteY71" fmla="*/ 197386 h 1161397"/>
              <a:gd name="connsiteX72" fmla="*/ 3853961 w 6884912"/>
              <a:gd name="connsiteY72" fmla="*/ 213380 h 1161397"/>
              <a:gd name="connsiteX73" fmla="*/ 3907640 w 6884912"/>
              <a:gd name="connsiteY73" fmla="*/ 207568 h 1161397"/>
              <a:gd name="connsiteX74" fmla="*/ 3910449 w 6884912"/>
              <a:gd name="connsiteY74" fmla="*/ 197808 h 1161397"/>
              <a:gd name="connsiteX75" fmla="*/ 3917197 w 6884912"/>
              <a:gd name="connsiteY75" fmla="*/ 196121 h 1161397"/>
              <a:gd name="connsiteX76" fmla="*/ 3922400 w 6884912"/>
              <a:gd name="connsiteY76" fmla="*/ 205056 h 1161397"/>
              <a:gd name="connsiteX77" fmla="*/ 4013061 w 6884912"/>
              <a:gd name="connsiteY77" fmla="*/ 224874 h 1161397"/>
              <a:gd name="connsiteX78" fmla="*/ 4134285 w 6884912"/>
              <a:gd name="connsiteY78" fmla="*/ 235592 h 1161397"/>
              <a:gd name="connsiteX79" fmla="*/ 4220717 w 6884912"/>
              <a:gd name="connsiteY79" fmla="*/ 192946 h 1161397"/>
              <a:gd name="connsiteX80" fmla="*/ 4246954 w 6884912"/>
              <a:gd name="connsiteY80" fmla="*/ 210554 h 1161397"/>
              <a:gd name="connsiteX81" fmla="*/ 4289361 w 6884912"/>
              <a:gd name="connsiteY81" fmla="*/ 196642 h 1161397"/>
              <a:gd name="connsiteX82" fmla="*/ 4498913 w 6884912"/>
              <a:gd name="connsiteY82" fmla="*/ 118915 h 1161397"/>
              <a:gd name="connsiteX83" fmla="*/ 4617330 w 6884912"/>
              <a:gd name="connsiteY83" fmla="*/ 111163 h 1161397"/>
              <a:gd name="connsiteX84" fmla="*/ 4659778 w 6884912"/>
              <a:gd name="connsiteY84" fmla="*/ 118219 h 1161397"/>
              <a:gd name="connsiteX85" fmla="*/ 4730870 w 6884912"/>
              <a:gd name="connsiteY85" fmla="*/ 129432 h 1161397"/>
              <a:gd name="connsiteX86" fmla="*/ 4785037 w 6884912"/>
              <a:gd name="connsiteY86" fmla="*/ 161964 h 1161397"/>
              <a:gd name="connsiteX87" fmla="*/ 4844073 w 6884912"/>
              <a:gd name="connsiteY87" fmla="*/ 161768 h 1161397"/>
              <a:gd name="connsiteX88" fmla="*/ 4920038 w 6884912"/>
              <a:gd name="connsiteY88" fmla="*/ 140418 h 1161397"/>
              <a:gd name="connsiteX89" fmla="*/ 5016639 w 6884912"/>
              <a:gd name="connsiteY89" fmla="*/ 158905 h 1161397"/>
              <a:gd name="connsiteX90" fmla="*/ 5072009 w 6884912"/>
              <a:gd name="connsiteY90" fmla="*/ 161502 h 1161397"/>
              <a:gd name="connsiteX91" fmla="*/ 5223626 w 6884912"/>
              <a:gd name="connsiteY91" fmla="*/ 177356 h 1161397"/>
              <a:gd name="connsiteX92" fmla="*/ 5375773 w 6884912"/>
              <a:gd name="connsiteY92" fmla="*/ 199913 h 1161397"/>
              <a:gd name="connsiteX93" fmla="*/ 5467502 w 6884912"/>
              <a:gd name="connsiteY93" fmla="*/ 250963 h 1161397"/>
              <a:gd name="connsiteX94" fmla="*/ 5592395 w 6884912"/>
              <a:gd name="connsiteY94" fmla="*/ 265434 h 1161397"/>
              <a:gd name="connsiteX95" fmla="*/ 5613532 w 6884912"/>
              <a:gd name="connsiteY95" fmla="*/ 273379 h 1161397"/>
              <a:gd name="connsiteX96" fmla="*/ 5642173 w 6884912"/>
              <a:gd name="connsiteY96" fmla="*/ 266904 h 1161397"/>
              <a:gd name="connsiteX97" fmla="*/ 5756910 w 6884912"/>
              <a:gd name="connsiteY97" fmla="*/ 239211 h 1161397"/>
              <a:gd name="connsiteX98" fmla="*/ 5846667 w 6884912"/>
              <a:gd name="connsiteY98" fmla="*/ 201786 h 1161397"/>
              <a:gd name="connsiteX99" fmla="*/ 5960732 w 6884912"/>
              <a:gd name="connsiteY99" fmla="*/ 220708 h 1161397"/>
              <a:gd name="connsiteX100" fmla="*/ 6029542 w 6884912"/>
              <a:gd name="connsiteY100" fmla="*/ 210339 h 1161397"/>
              <a:gd name="connsiteX101" fmla="*/ 6141123 w 6884912"/>
              <a:gd name="connsiteY101" fmla="*/ 159923 h 1161397"/>
              <a:gd name="connsiteX102" fmla="*/ 6290640 w 6884912"/>
              <a:gd name="connsiteY102" fmla="*/ 167441 h 1161397"/>
              <a:gd name="connsiteX103" fmla="*/ 6322806 w 6884912"/>
              <a:gd name="connsiteY103" fmla="*/ 213293 h 1161397"/>
              <a:gd name="connsiteX104" fmla="*/ 6364914 w 6884912"/>
              <a:gd name="connsiteY104" fmla="*/ 240140 h 1161397"/>
              <a:gd name="connsiteX105" fmla="*/ 6380420 w 6884912"/>
              <a:gd name="connsiteY105" fmla="*/ 173195 h 1161397"/>
              <a:gd name="connsiteX106" fmla="*/ 6507891 w 6884912"/>
              <a:gd name="connsiteY106" fmla="*/ 118474 h 1161397"/>
              <a:gd name="connsiteX107" fmla="*/ 6571807 w 6884912"/>
              <a:gd name="connsiteY107" fmla="*/ 98636 h 1161397"/>
              <a:gd name="connsiteX108" fmla="*/ 6671880 w 6884912"/>
              <a:gd name="connsiteY108" fmla="*/ 82931 h 1161397"/>
              <a:gd name="connsiteX109" fmla="*/ 6702266 w 6884912"/>
              <a:gd name="connsiteY109" fmla="*/ 75470 h 1161397"/>
              <a:gd name="connsiteX110" fmla="*/ 6845802 w 6884912"/>
              <a:gd name="connsiteY110" fmla="*/ 24496 h 1161397"/>
              <a:gd name="connsiteX111" fmla="*/ 6884912 w 6884912"/>
              <a:gd name="connsiteY111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53766 w 6884912"/>
              <a:gd name="connsiteY7" fmla="*/ 1028344 h 1161397"/>
              <a:gd name="connsiteX8" fmla="*/ 438104 w 6884912"/>
              <a:gd name="connsiteY8" fmla="*/ 1042406 h 1161397"/>
              <a:gd name="connsiteX9" fmla="*/ 471270 w 6884912"/>
              <a:gd name="connsiteY9" fmla="*/ 1040167 h 1161397"/>
              <a:gd name="connsiteX10" fmla="*/ 536109 w 6884912"/>
              <a:gd name="connsiteY10" fmla="*/ 970199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88738 w 6884912"/>
              <a:gd name="connsiteY16" fmla="*/ 901808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89871 w 6884912"/>
              <a:gd name="connsiteY39" fmla="*/ 629409 h 1161397"/>
              <a:gd name="connsiteX40" fmla="*/ 1731986 w 6884912"/>
              <a:gd name="connsiteY40" fmla="*/ 589682 h 1161397"/>
              <a:gd name="connsiteX41" fmla="*/ 1927935 w 6884912"/>
              <a:gd name="connsiteY41" fmla="*/ 628540 h 1161397"/>
              <a:gd name="connsiteX42" fmla="*/ 2166816 w 6884912"/>
              <a:gd name="connsiteY42" fmla="*/ 559500 h 1161397"/>
              <a:gd name="connsiteX43" fmla="*/ 2352236 w 6884912"/>
              <a:gd name="connsiteY43" fmla="*/ 519602 h 1161397"/>
              <a:gd name="connsiteX44" fmla="*/ 2420791 w 6884912"/>
              <a:gd name="connsiteY44" fmla="*/ 492826 h 1161397"/>
              <a:gd name="connsiteX45" fmla="*/ 2489932 w 6884912"/>
              <a:gd name="connsiteY45" fmla="*/ 507864 h 1161397"/>
              <a:gd name="connsiteX46" fmla="*/ 2512917 w 6884912"/>
              <a:gd name="connsiteY46" fmla="*/ 489127 h 1161397"/>
              <a:gd name="connsiteX47" fmla="*/ 2516783 w 6884912"/>
              <a:gd name="connsiteY47" fmla="*/ 485473 h 1161397"/>
              <a:gd name="connsiteX48" fmla="*/ 2534360 w 6884912"/>
              <a:gd name="connsiteY48" fmla="*/ 480064 h 1161397"/>
              <a:gd name="connsiteX49" fmla="*/ 2536691 w 6884912"/>
              <a:gd name="connsiteY49" fmla="*/ 467018 h 1161397"/>
              <a:gd name="connsiteX50" fmla="*/ 2561265 w 6884912"/>
              <a:gd name="connsiteY50" fmla="*/ 450623 h 1161397"/>
              <a:gd name="connsiteX51" fmla="*/ 2594349 w 6884912"/>
              <a:gd name="connsiteY51" fmla="*/ 443884 h 1161397"/>
              <a:gd name="connsiteX52" fmla="*/ 2754324 w 6884912"/>
              <a:gd name="connsiteY52" fmla="*/ 424766 h 1161397"/>
              <a:gd name="connsiteX53" fmla="*/ 2848470 w 6884912"/>
              <a:gd name="connsiteY53" fmla="*/ 405966 h 1161397"/>
              <a:gd name="connsiteX54" fmla="*/ 2881772 w 6884912"/>
              <a:gd name="connsiteY54" fmla="*/ 387260 h 1161397"/>
              <a:gd name="connsiteX55" fmla="*/ 2929932 w 6884912"/>
              <a:gd name="connsiteY55" fmla="*/ 368912 h 1161397"/>
              <a:gd name="connsiteX56" fmla="*/ 3013020 w 6884912"/>
              <a:gd name="connsiteY56" fmla="*/ 327578 h 1161397"/>
              <a:gd name="connsiteX57" fmla="*/ 3127968 w 6884912"/>
              <a:gd name="connsiteY57" fmla="*/ 287613 h 1161397"/>
              <a:gd name="connsiteX58" fmla="*/ 3222191 w 6884912"/>
              <a:gd name="connsiteY58" fmla="*/ 307887 h 1161397"/>
              <a:gd name="connsiteX59" fmla="*/ 3227953 w 6884912"/>
              <a:gd name="connsiteY59" fmla="*/ 297650 h 1161397"/>
              <a:gd name="connsiteX60" fmla="*/ 3287859 w 6884912"/>
              <a:gd name="connsiteY60" fmla="*/ 287558 h 1161397"/>
              <a:gd name="connsiteX61" fmla="*/ 3510042 w 6884912"/>
              <a:gd name="connsiteY61" fmla="*/ 311820 h 1161397"/>
              <a:gd name="connsiteX62" fmla="*/ 3626773 w 6884912"/>
              <a:gd name="connsiteY62" fmla="*/ 290452 h 1161397"/>
              <a:gd name="connsiteX63" fmla="*/ 3666217 w 6884912"/>
              <a:gd name="connsiteY63" fmla="*/ 273255 h 1161397"/>
              <a:gd name="connsiteX64" fmla="*/ 3732427 w 6884912"/>
              <a:gd name="connsiteY64" fmla="*/ 245039 h 1161397"/>
              <a:gd name="connsiteX65" fmla="*/ 3777022 w 6884912"/>
              <a:gd name="connsiteY65" fmla="*/ 200276 h 1161397"/>
              <a:gd name="connsiteX66" fmla="*/ 3791246 w 6884912"/>
              <a:gd name="connsiteY66" fmla="*/ 189996 h 1161397"/>
              <a:gd name="connsiteX67" fmla="*/ 3819864 w 6884912"/>
              <a:gd name="connsiteY67" fmla="*/ 194605 h 1161397"/>
              <a:gd name="connsiteX68" fmla="*/ 3830398 w 6884912"/>
              <a:gd name="connsiteY68" fmla="*/ 188383 h 1161397"/>
              <a:gd name="connsiteX69" fmla="*/ 3834360 w 6884912"/>
              <a:gd name="connsiteY69" fmla="*/ 188992 h 1161397"/>
              <a:gd name="connsiteX70" fmla="*/ 3843715 w 6884912"/>
              <a:gd name="connsiteY70" fmla="*/ 188752 h 1161397"/>
              <a:gd name="connsiteX71" fmla="*/ 3842609 w 6884912"/>
              <a:gd name="connsiteY71" fmla="*/ 197386 h 1161397"/>
              <a:gd name="connsiteX72" fmla="*/ 3853961 w 6884912"/>
              <a:gd name="connsiteY72" fmla="*/ 213380 h 1161397"/>
              <a:gd name="connsiteX73" fmla="*/ 3907640 w 6884912"/>
              <a:gd name="connsiteY73" fmla="*/ 207568 h 1161397"/>
              <a:gd name="connsiteX74" fmla="*/ 3910449 w 6884912"/>
              <a:gd name="connsiteY74" fmla="*/ 197808 h 1161397"/>
              <a:gd name="connsiteX75" fmla="*/ 3917197 w 6884912"/>
              <a:gd name="connsiteY75" fmla="*/ 196121 h 1161397"/>
              <a:gd name="connsiteX76" fmla="*/ 3922400 w 6884912"/>
              <a:gd name="connsiteY76" fmla="*/ 205056 h 1161397"/>
              <a:gd name="connsiteX77" fmla="*/ 4013061 w 6884912"/>
              <a:gd name="connsiteY77" fmla="*/ 224874 h 1161397"/>
              <a:gd name="connsiteX78" fmla="*/ 4134285 w 6884912"/>
              <a:gd name="connsiteY78" fmla="*/ 235592 h 1161397"/>
              <a:gd name="connsiteX79" fmla="*/ 4220717 w 6884912"/>
              <a:gd name="connsiteY79" fmla="*/ 192946 h 1161397"/>
              <a:gd name="connsiteX80" fmla="*/ 4246954 w 6884912"/>
              <a:gd name="connsiteY80" fmla="*/ 210554 h 1161397"/>
              <a:gd name="connsiteX81" fmla="*/ 4289361 w 6884912"/>
              <a:gd name="connsiteY81" fmla="*/ 196642 h 1161397"/>
              <a:gd name="connsiteX82" fmla="*/ 4498913 w 6884912"/>
              <a:gd name="connsiteY82" fmla="*/ 118915 h 1161397"/>
              <a:gd name="connsiteX83" fmla="*/ 4617330 w 6884912"/>
              <a:gd name="connsiteY83" fmla="*/ 111163 h 1161397"/>
              <a:gd name="connsiteX84" fmla="*/ 4659778 w 6884912"/>
              <a:gd name="connsiteY84" fmla="*/ 118219 h 1161397"/>
              <a:gd name="connsiteX85" fmla="*/ 4730870 w 6884912"/>
              <a:gd name="connsiteY85" fmla="*/ 129432 h 1161397"/>
              <a:gd name="connsiteX86" fmla="*/ 4785037 w 6884912"/>
              <a:gd name="connsiteY86" fmla="*/ 161964 h 1161397"/>
              <a:gd name="connsiteX87" fmla="*/ 4844073 w 6884912"/>
              <a:gd name="connsiteY87" fmla="*/ 161768 h 1161397"/>
              <a:gd name="connsiteX88" fmla="*/ 4920038 w 6884912"/>
              <a:gd name="connsiteY88" fmla="*/ 140418 h 1161397"/>
              <a:gd name="connsiteX89" fmla="*/ 5016639 w 6884912"/>
              <a:gd name="connsiteY89" fmla="*/ 158905 h 1161397"/>
              <a:gd name="connsiteX90" fmla="*/ 5072009 w 6884912"/>
              <a:gd name="connsiteY90" fmla="*/ 161502 h 1161397"/>
              <a:gd name="connsiteX91" fmla="*/ 5223626 w 6884912"/>
              <a:gd name="connsiteY91" fmla="*/ 177356 h 1161397"/>
              <a:gd name="connsiteX92" fmla="*/ 5375773 w 6884912"/>
              <a:gd name="connsiteY92" fmla="*/ 199913 h 1161397"/>
              <a:gd name="connsiteX93" fmla="*/ 5467502 w 6884912"/>
              <a:gd name="connsiteY93" fmla="*/ 250963 h 1161397"/>
              <a:gd name="connsiteX94" fmla="*/ 5592395 w 6884912"/>
              <a:gd name="connsiteY94" fmla="*/ 265434 h 1161397"/>
              <a:gd name="connsiteX95" fmla="*/ 5613532 w 6884912"/>
              <a:gd name="connsiteY95" fmla="*/ 273379 h 1161397"/>
              <a:gd name="connsiteX96" fmla="*/ 5642173 w 6884912"/>
              <a:gd name="connsiteY96" fmla="*/ 266904 h 1161397"/>
              <a:gd name="connsiteX97" fmla="*/ 5756910 w 6884912"/>
              <a:gd name="connsiteY97" fmla="*/ 239211 h 1161397"/>
              <a:gd name="connsiteX98" fmla="*/ 5846667 w 6884912"/>
              <a:gd name="connsiteY98" fmla="*/ 201786 h 1161397"/>
              <a:gd name="connsiteX99" fmla="*/ 5960732 w 6884912"/>
              <a:gd name="connsiteY99" fmla="*/ 220708 h 1161397"/>
              <a:gd name="connsiteX100" fmla="*/ 6029542 w 6884912"/>
              <a:gd name="connsiteY100" fmla="*/ 210339 h 1161397"/>
              <a:gd name="connsiteX101" fmla="*/ 6141123 w 6884912"/>
              <a:gd name="connsiteY101" fmla="*/ 159923 h 1161397"/>
              <a:gd name="connsiteX102" fmla="*/ 6290640 w 6884912"/>
              <a:gd name="connsiteY102" fmla="*/ 167441 h 1161397"/>
              <a:gd name="connsiteX103" fmla="*/ 6259275 w 6884912"/>
              <a:gd name="connsiteY103" fmla="*/ 231466 h 1161397"/>
              <a:gd name="connsiteX104" fmla="*/ 6364914 w 6884912"/>
              <a:gd name="connsiteY104" fmla="*/ 240140 h 1161397"/>
              <a:gd name="connsiteX105" fmla="*/ 6380420 w 6884912"/>
              <a:gd name="connsiteY105" fmla="*/ 173195 h 1161397"/>
              <a:gd name="connsiteX106" fmla="*/ 6507891 w 6884912"/>
              <a:gd name="connsiteY106" fmla="*/ 118474 h 1161397"/>
              <a:gd name="connsiteX107" fmla="*/ 6571807 w 6884912"/>
              <a:gd name="connsiteY107" fmla="*/ 98636 h 1161397"/>
              <a:gd name="connsiteX108" fmla="*/ 6671880 w 6884912"/>
              <a:gd name="connsiteY108" fmla="*/ 82931 h 1161397"/>
              <a:gd name="connsiteX109" fmla="*/ 6702266 w 6884912"/>
              <a:gd name="connsiteY109" fmla="*/ 75470 h 1161397"/>
              <a:gd name="connsiteX110" fmla="*/ 6845802 w 6884912"/>
              <a:gd name="connsiteY110" fmla="*/ 24496 h 1161397"/>
              <a:gd name="connsiteX111" fmla="*/ 6884912 w 6884912"/>
              <a:gd name="connsiteY111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53766 w 6884912"/>
              <a:gd name="connsiteY7" fmla="*/ 1028344 h 1161397"/>
              <a:gd name="connsiteX8" fmla="*/ 438104 w 6884912"/>
              <a:gd name="connsiteY8" fmla="*/ 1042406 h 1161397"/>
              <a:gd name="connsiteX9" fmla="*/ 471270 w 6884912"/>
              <a:gd name="connsiteY9" fmla="*/ 1040167 h 1161397"/>
              <a:gd name="connsiteX10" fmla="*/ 536109 w 6884912"/>
              <a:gd name="connsiteY10" fmla="*/ 970199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88738 w 6884912"/>
              <a:gd name="connsiteY16" fmla="*/ 901808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89871 w 6884912"/>
              <a:gd name="connsiteY39" fmla="*/ 629409 h 1161397"/>
              <a:gd name="connsiteX40" fmla="*/ 1731986 w 6884912"/>
              <a:gd name="connsiteY40" fmla="*/ 589682 h 1161397"/>
              <a:gd name="connsiteX41" fmla="*/ 1927935 w 6884912"/>
              <a:gd name="connsiteY41" fmla="*/ 628540 h 1161397"/>
              <a:gd name="connsiteX42" fmla="*/ 2166816 w 6884912"/>
              <a:gd name="connsiteY42" fmla="*/ 559500 h 1161397"/>
              <a:gd name="connsiteX43" fmla="*/ 2352236 w 6884912"/>
              <a:gd name="connsiteY43" fmla="*/ 519602 h 1161397"/>
              <a:gd name="connsiteX44" fmla="*/ 2420791 w 6884912"/>
              <a:gd name="connsiteY44" fmla="*/ 492826 h 1161397"/>
              <a:gd name="connsiteX45" fmla="*/ 2489932 w 6884912"/>
              <a:gd name="connsiteY45" fmla="*/ 507864 h 1161397"/>
              <a:gd name="connsiteX46" fmla="*/ 2512917 w 6884912"/>
              <a:gd name="connsiteY46" fmla="*/ 489127 h 1161397"/>
              <a:gd name="connsiteX47" fmla="*/ 2516783 w 6884912"/>
              <a:gd name="connsiteY47" fmla="*/ 485473 h 1161397"/>
              <a:gd name="connsiteX48" fmla="*/ 2534360 w 6884912"/>
              <a:gd name="connsiteY48" fmla="*/ 480064 h 1161397"/>
              <a:gd name="connsiteX49" fmla="*/ 2536691 w 6884912"/>
              <a:gd name="connsiteY49" fmla="*/ 467018 h 1161397"/>
              <a:gd name="connsiteX50" fmla="*/ 2561265 w 6884912"/>
              <a:gd name="connsiteY50" fmla="*/ 450623 h 1161397"/>
              <a:gd name="connsiteX51" fmla="*/ 2594349 w 6884912"/>
              <a:gd name="connsiteY51" fmla="*/ 443884 h 1161397"/>
              <a:gd name="connsiteX52" fmla="*/ 2754324 w 6884912"/>
              <a:gd name="connsiteY52" fmla="*/ 424766 h 1161397"/>
              <a:gd name="connsiteX53" fmla="*/ 2848470 w 6884912"/>
              <a:gd name="connsiteY53" fmla="*/ 405966 h 1161397"/>
              <a:gd name="connsiteX54" fmla="*/ 2881772 w 6884912"/>
              <a:gd name="connsiteY54" fmla="*/ 387260 h 1161397"/>
              <a:gd name="connsiteX55" fmla="*/ 2929932 w 6884912"/>
              <a:gd name="connsiteY55" fmla="*/ 368912 h 1161397"/>
              <a:gd name="connsiteX56" fmla="*/ 3013020 w 6884912"/>
              <a:gd name="connsiteY56" fmla="*/ 327578 h 1161397"/>
              <a:gd name="connsiteX57" fmla="*/ 3127968 w 6884912"/>
              <a:gd name="connsiteY57" fmla="*/ 287613 h 1161397"/>
              <a:gd name="connsiteX58" fmla="*/ 3222191 w 6884912"/>
              <a:gd name="connsiteY58" fmla="*/ 307887 h 1161397"/>
              <a:gd name="connsiteX59" fmla="*/ 3227953 w 6884912"/>
              <a:gd name="connsiteY59" fmla="*/ 297650 h 1161397"/>
              <a:gd name="connsiteX60" fmla="*/ 3287859 w 6884912"/>
              <a:gd name="connsiteY60" fmla="*/ 287558 h 1161397"/>
              <a:gd name="connsiteX61" fmla="*/ 3510042 w 6884912"/>
              <a:gd name="connsiteY61" fmla="*/ 311820 h 1161397"/>
              <a:gd name="connsiteX62" fmla="*/ 3626773 w 6884912"/>
              <a:gd name="connsiteY62" fmla="*/ 290452 h 1161397"/>
              <a:gd name="connsiteX63" fmla="*/ 3666217 w 6884912"/>
              <a:gd name="connsiteY63" fmla="*/ 273255 h 1161397"/>
              <a:gd name="connsiteX64" fmla="*/ 3732427 w 6884912"/>
              <a:gd name="connsiteY64" fmla="*/ 245039 h 1161397"/>
              <a:gd name="connsiteX65" fmla="*/ 3777022 w 6884912"/>
              <a:gd name="connsiteY65" fmla="*/ 200276 h 1161397"/>
              <a:gd name="connsiteX66" fmla="*/ 3791246 w 6884912"/>
              <a:gd name="connsiteY66" fmla="*/ 189996 h 1161397"/>
              <a:gd name="connsiteX67" fmla="*/ 3819864 w 6884912"/>
              <a:gd name="connsiteY67" fmla="*/ 194605 h 1161397"/>
              <a:gd name="connsiteX68" fmla="*/ 3830398 w 6884912"/>
              <a:gd name="connsiteY68" fmla="*/ 188383 h 1161397"/>
              <a:gd name="connsiteX69" fmla="*/ 3834360 w 6884912"/>
              <a:gd name="connsiteY69" fmla="*/ 188992 h 1161397"/>
              <a:gd name="connsiteX70" fmla="*/ 3843715 w 6884912"/>
              <a:gd name="connsiteY70" fmla="*/ 188752 h 1161397"/>
              <a:gd name="connsiteX71" fmla="*/ 3842609 w 6884912"/>
              <a:gd name="connsiteY71" fmla="*/ 197386 h 1161397"/>
              <a:gd name="connsiteX72" fmla="*/ 3853961 w 6884912"/>
              <a:gd name="connsiteY72" fmla="*/ 213380 h 1161397"/>
              <a:gd name="connsiteX73" fmla="*/ 3907640 w 6884912"/>
              <a:gd name="connsiteY73" fmla="*/ 207568 h 1161397"/>
              <a:gd name="connsiteX74" fmla="*/ 3910449 w 6884912"/>
              <a:gd name="connsiteY74" fmla="*/ 197808 h 1161397"/>
              <a:gd name="connsiteX75" fmla="*/ 3917197 w 6884912"/>
              <a:gd name="connsiteY75" fmla="*/ 196121 h 1161397"/>
              <a:gd name="connsiteX76" fmla="*/ 3922400 w 6884912"/>
              <a:gd name="connsiteY76" fmla="*/ 205056 h 1161397"/>
              <a:gd name="connsiteX77" fmla="*/ 4013061 w 6884912"/>
              <a:gd name="connsiteY77" fmla="*/ 224874 h 1161397"/>
              <a:gd name="connsiteX78" fmla="*/ 4134285 w 6884912"/>
              <a:gd name="connsiteY78" fmla="*/ 235592 h 1161397"/>
              <a:gd name="connsiteX79" fmla="*/ 4220717 w 6884912"/>
              <a:gd name="connsiteY79" fmla="*/ 192946 h 1161397"/>
              <a:gd name="connsiteX80" fmla="*/ 4246954 w 6884912"/>
              <a:gd name="connsiteY80" fmla="*/ 210554 h 1161397"/>
              <a:gd name="connsiteX81" fmla="*/ 4289361 w 6884912"/>
              <a:gd name="connsiteY81" fmla="*/ 196642 h 1161397"/>
              <a:gd name="connsiteX82" fmla="*/ 4498913 w 6884912"/>
              <a:gd name="connsiteY82" fmla="*/ 118915 h 1161397"/>
              <a:gd name="connsiteX83" fmla="*/ 4617330 w 6884912"/>
              <a:gd name="connsiteY83" fmla="*/ 111163 h 1161397"/>
              <a:gd name="connsiteX84" fmla="*/ 4659778 w 6884912"/>
              <a:gd name="connsiteY84" fmla="*/ 118219 h 1161397"/>
              <a:gd name="connsiteX85" fmla="*/ 4730870 w 6884912"/>
              <a:gd name="connsiteY85" fmla="*/ 129432 h 1161397"/>
              <a:gd name="connsiteX86" fmla="*/ 4785037 w 6884912"/>
              <a:gd name="connsiteY86" fmla="*/ 161964 h 1161397"/>
              <a:gd name="connsiteX87" fmla="*/ 4844073 w 6884912"/>
              <a:gd name="connsiteY87" fmla="*/ 161768 h 1161397"/>
              <a:gd name="connsiteX88" fmla="*/ 4920038 w 6884912"/>
              <a:gd name="connsiteY88" fmla="*/ 140418 h 1161397"/>
              <a:gd name="connsiteX89" fmla="*/ 5016639 w 6884912"/>
              <a:gd name="connsiteY89" fmla="*/ 158905 h 1161397"/>
              <a:gd name="connsiteX90" fmla="*/ 5072009 w 6884912"/>
              <a:gd name="connsiteY90" fmla="*/ 161502 h 1161397"/>
              <a:gd name="connsiteX91" fmla="*/ 5223626 w 6884912"/>
              <a:gd name="connsiteY91" fmla="*/ 177356 h 1161397"/>
              <a:gd name="connsiteX92" fmla="*/ 5375773 w 6884912"/>
              <a:gd name="connsiteY92" fmla="*/ 199913 h 1161397"/>
              <a:gd name="connsiteX93" fmla="*/ 5467502 w 6884912"/>
              <a:gd name="connsiteY93" fmla="*/ 250963 h 1161397"/>
              <a:gd name="connsiteX94" fmla="*/ 5592395 w 6884912"/>
              <a:gd name="connsiteY94" fmla="*/ 265434 h 1161397"/>
              <a:gd name="connsiteX95" fmla="*/ 5613532 w 6884912"/>
              <a:gd name="connsiteY95" fmla="*/ 273379 h 1161397"/>
              <a:gd name="connsiteX96" fmla="*/ 5642173 w 6884912"/>
              <a:gd name="connsiteY96" fmla="*/ 266904 h 1161397"/>
              <a:gd name="connsiteX97" fmla="*/ 5756910 w 6884912"/>
              <a:gd name="connsiteY97" fmla="*/ 239211 h 1161397"/>
              <a:gd name="connsiteX98" fmla="*/ 5846667 w 6884912"/>
              <a:gd name="connsiteY98" fmla="*/ 201786 h 1161397"/>
              <a:gd name="connsiteX99" fmla="*/ 5960732 w 6884912"/>
              <a:gd name="connsiteY99" fmla="*/ 220708 h 1161397"/>
              <a:gd name="connsiteX100" fmla="*/ 6029542 w 6884912"/>
              <a:gd name="connsiteY100" fmla="*/ 210339 h 1161397"/>
              <a:gd name="connsiteX101" fmla="*/ 6141123 w 6884912"/>
              <a:gd name="connsiteY101" fmla="*/ 159923 h 1161397"/>
              <a:gd name="connsiteX102" fmla="*/ 6290640 w 6884912"/>
              <a:gd name="connsiteY102" fmla="*/ 167441 h 1161397"/>
              <a:gd name="connsiteX103" fmla="*/ 6259275 w 6884912"/>
              <a:gd name="connsiteY103" fmla="*/ 231466 h 1161397"/>
              <a:gd name="connsiteX104" fmla="*/ 6364914 w 6884912"/>
              <a:gd name="connsiteY104" fmla="*/ 240140 h 1161397"/>
              <a:gd name="connsiteX105" fmla="*/ 6380420 w 6884912"/>
              <a:gd name="connsiteY105" fmla="*/ 173195 h 1161397"/>
              <a:gd name="connsiteX106" fmla="*/ 6507891 w 6884912"/>
              <a:gd name="connsiteY106" fmla="*/ 118474 h 1161397"/>
              <a:gd name="connsiteX107" fmla="*/ 6571807 w 6884912"/>
              <a:gd name="connsiteY107" fmla="*/ 98636 h 1161397"/>
              <a:gd name="connsiteX108" fmla="*/ 6671880 w 6884912"/>
              <a:gd name="connsiteY108" fmla="*/ 82931 h 1161397"/>
              <a:gd name="connsiteX109" fmla="*/ 6702266 w 6884912"/>
              <a:gd name="connsiteY109" fmla="*/ 75470 h 1161397"/>
              <a:gd name="connsiteX110" fmla="*/ 6845802 w 6884912"/>
              <a:gd name="connsiteY110" fmla="*/ 24496 h 1161397"/>
              <a:gd name="connsiteX111" fmla="*/ 6884912 w 6884912"/>
              <a:gd name="connsiteY111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53766 w 6884912"/>
              <a:gd name="connsiteY7" fmla="*/ 1028344 h 1161397"/>
              <a:gd name="connsiteX8" fmla="*/ 438104 w 6884912"/>
              <a:gd name="connsiteY8" fmla="*/ 1042406 h 1161397"/>
              <a:gd name="connsiteX9" fmla="*/ 471270 w 6884912"/>
              <a:gd name="connsiteY9" fmla="*/ 1040167 h 1161397"/>
              <a:gd name="connsiteX10" fmla="*/ 536109 w 6884912"/>
              <a:gd name="connsiteY10" fmla="*/ 970199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88738 w 6884912"/>
              <a:gd name="connsiteY16" fmla="*/ 901808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89871 w 6884912"/>
              <a:gd name="connsiteY39" fmla="*/ 629409 h 1161397"/>
              <a:gd name="connsiteX40" fmla="*/ 1731986 w 6884912"/>
              <a:gd name="connsiteY40" fmla="*/ 589682 h 1161397"/>
              <a:gd name="connsiteX41" fmla="*/ 1927935 w 6884912"/>
              <a:gd name="connsiteY41" fmla="*/ 628540 h 1161397"/>
              <a:gd name="connsiteX42" fmla="*/ 2166816 w 6884912"/>
              <a:gd name="connsiteY42" fmla="*/ 559500 h 1161397"/>
              <a:gd name="connsiteX43" fmla="*/ 2352236 w 6884912"/>
              <a:gd name="connsiteY43" fmla="*/ 519602 h 1161397"/>
              <a:gd name="connsiteX44" fmla="*/ 2420791 w 6884912"/>
              <a:gd name="connsiteY44" fmla="*/ 492826 h 1161397"/>
              <a:gd name="connsiteX45" fmla="*/ 2489932 w 6884912"/>
              <a:gd name="connsiteY45" fmla="*/ 507864 h 1161397"/>
              <a:gd name="connsiteX46" fmla="*/ 2512917 w 6884912"/>
              <a:gd name="connsiteY46" fmla="*/ 489127 h 1161397"/>
              <a:gd name="connsiteX47" fmla="*/ 2516783 w 6884912"/>
              <a:gd name="connsiteY47" fmla="*/ 485473 h 1161397"/>
              <a:gd name="connsiteX48" fmla="*/ 2534360 w 6884912"/>
              <a:gd name="connsiteY48" fmla="*/ 480064 h 1161397"/>
              <a:gd name="connsiteX49" fmla="*/ 2536691 w 6884912"/>
              <a:gd name="connsiteY49" fmla="*/ 467018 h 1161397"/>
              <a:gd name="connsiteX50" fmla="*/ 2561265 w 6884912"/>
              <a:gd name="connsiteY50" fmla="*/ 450623 h 1161397"/>
              <a:gd name="connsiteX51" fmla="*/ 2594349 w 6884912"/>
              <a:gd name="connsiteY51" fmla="*/ 443884 h 1161397"/>
              <a:gd name="connsiteX52" fmla="*/ 2754324 w 6884912"/>
              <a:gd name="connsiteY52" fmla="*/ 424766 h 1161397"/>
              <a:gd name="connsiteX53" fmla="*/ 2848470 w 6884912"/>
              <a:gd name="connsiteY53" fmla="*/ 405966 h 1161397"/>
              <a:gd name="connsiteX54" fmla="*/ 2881772 w 6884912"/>
              <a:gd name="connsiteY54" fmla="*/ 387260 h 1161397"/>
              <a:gd name="connsiteX55" fmla="*/ 2929932 w 6884912"/>
              <a:gd name="connsiteY55" fmla="*/ 368912 h 1161397"/>
              <a:gd name="connsiteX56" fmla="*/ 3013020 w 6884912"/>
              <a:gd name="connsiteY56" fmla="*/ 327578 h 1161397"/>
              <a:gd name="connsiteX57" fmla="*/ 3127968 w 6884912"/>
              <a:gd name="connsiteY57" fmla="*/ 287613 h 1161397"/>
              <a:gd name="connsiteX58" fmla="*/ 3222191 w 6884912"/>
              <a:gd name="connsiteY58" fmla="*/ 307887 h 1161397"/>
              <a:gd name="connsiteX59" fmla="*/ 3227953 w 6884912"/>
              <a:gd name="connsiteY59" fmla="*/ 297650 h 1161397"/>
              <a:gd name="connsiteX60" fmla="*/ 3287859 w 6884912"/>
              <a:gd name="connsiteY60" fmla="*/ 287558 h 1161397"/>
              <a:gd name="connsiteX61" fmla="*/ 3510042 w 6884912"/>
              <a:gd name="connsiteY61" fmla="*/ 311820 h 1161397"/>
              <a:gd name="connsiteX62" fmla="*/ 3626773 w 6884912"/>
              <a:gd name="connsiteY62" fmla="*/ 290452 h 1161397"/>
              <a:gd name="connsiteX63" fmla="*/ 3666217 w 6884912"/>
              <a:gd name="connsiteY63" fmla="*/ 273255 h 1161397"/>
              <a:gd name="connsiteX64" fmla="*/ 3732427 w 6884912"/>
              <a:gd name="connsiteY64" fmla="*/ 245039 h 1161397"/>
              <a:gd name="connsiteX65" fmla="*/ 3777022 w 6884912"/>
              <a:gd name="connsiteY65" fmla="*/ 200276 h 1161397"/>
              <a:gd name="connsiteX66" fmla="*/ 3791246 w 6884912"/>
              <a:gd name="connsiteY66" fmla="*/ 189996 h 1161397"/>
              <a:gd name="connsiteX67" fmla="*/ 3819864 w 6884912"/>
              <a:gd name="connsiteY67" fmla="*/ 194605 h 1161397"/>
              <a:gd name="connsiteX68" fmla="*/ 3830398 w 6884912"/>
              <a:gd name="connsiteY68" fmla="*/ 188383 h 1161397"/>
              <a:gd name="connsiteX69" fmla="*/ 3834360 w 6884912"/>
              <a:gd name="connsiteY69" fmla="*/ 188992 h 1161397"/>
              <a:gd name="connsiteX70" fmla="*/ 3843715 w 6884912"/>
              <a:gd name="connsiteY70" fmla="*/ 188752 h 1161397"/>
              <a:gd name="connsiteX71" fmla="*/ 3842609 w 6884912"/>
              <a:gd name="connsiteY71" fmla="*/ 197386 h 1161397"/>
              <a:gd name="connsiteX72" fmla="*/ 3853961 w 6884912"/>
              <a:gd name="connsiteY72" fmla="*/ 213380 h 1161397"/>
              <a:gd name="connsiteX73" fmla="*/ 3907640 w 6884912"/>
              <a:gd name="connsiteY73" fmla="*/ 207568 h 1161397"/>
              <a:gd name="connsiteX74" fmla="*/ 3910449 w 6884912"/>
              <a:gd name="connsiteY74" fmla="*/ 197808 h 1161397"/>
              <a:gd name="connsiteX75" fmla="*/ 3917197 w 6884912"/>
              <a:gd name="connsiteY75" fmla="*/ 196121 h 1161397"/>
              <a:gd name="connsiteX76" fmla="*/ 3922400 w 6884912"/>
              <a:gd name="connsiteY76" fmla="*/ 205056 h 1161397"/>
              <a:gd name="connsiteX77" fmla="*/ 4013061 w 6884912"/>
              <a:gd name="connsiteY77" fmla="*/ 224874 h 1161397"/>
              <a:gd name="connsiteX78" fmla="*/ 4134285 w 6884912"/>
              <a:gd name="connsiteY78" fmla="*/ 235592 h 1161397"/>
              <a:gd name="connsiteX79" fmla="*/ 4220717 w 6884912"/>
              <a:gd name="connsiteY79" fmla="*/ 192946 h 1161397"/>
              <a:gd name="connsiteX80" fmla="*/ 4246954 w 6884912"/>
              <a:gd name="connsiteY80" fmla="*/ 210554 h 1161397"/>
              <a:gd name="connsiteX81" fmla="*/ 4289361 w 6884912"/>
              <a:gd name="connsiteY81" fmla="*/ 196642 h 1161397"/>
              <a:gd name="connsiteX82" fmla="*/ 4498913 w 6884912"/>
              <a:gd name="connsiteY82" fmla="*/ 118915 h 1161397"/>
              <a:gd name="connsiteX83" fmla="*/ 4617330 w 6884912"/>
              <a:gd name="connsiteY83" fmla="*/ 111163 h 1161397"/>
              <a:gd name="connsiteX84" fmla="*/ 4659778 w 6884912"/>
              <a:gd name="connsiteY84" fmla="*/ 118219 h 1161397"/>
              <a:gd name="connsiteX85" fmla="*/ 4730870 w 6884912"/>
              <a:gd name="connsiteY85" fmla="*/ 129432 h 1161397"/>
              <a:gd name="connsiteX86" fmla="*/ 4785037 w 6884912"/>
              <a:gd name="connsiteY86" fmla="*/ 161964 h 1161397"/>
              <a:gd name="connsiteX87" fmla="*/ 4844073 w 6884912"/>
              <a:gd name="connsiteY87" fmla="*/ 161768 h 1161397"/>
              <a:gd name="connsiteX88" fmla="*/ 4920038 w 6884912"/>
              <a:gd name="connsiteY88" fmla="*/ 140418 h 1161397"/>
              <a:gd name="connsiteX89" fmla="*/ 5016639 w 6884912"/>
              <a:gd name="connsiteY89" fmla="*/ 158905 h 1161397"/>
              <a:gd name="connsiteX90" fmla="*/ 5072009 w 6884912"/>
              <a:gd name="connsiteY90" fmla="*/ 161502 h 1161397"/>
              <a:gd name="connsiteX91" fmla="*/ 5223626 w 6884912"/>
              <a:gd name="connsiteY91" fmla="*/ 177356 h 1161397"/>
              <a:gd name="connsiteX92" fmla="*/ 5375773 w 6884912"/>
              <a:gd name="connsiteY92" fmla="*/ 199913 h 1161397"/>
              <a:gd name="connsiteX93" fmla="*/ 5467502 w 6884912"/>
              <a:gd name="connsiteY93" fmla="*/ 250963 h 1161397"/>
              <a:gd name="connsiteX94" fmla="*/ 5592395 w 6884912"/>
              <a:gd name="connsiteY94" fmla="*/ 265434 h 1161397"/>
              <a:gd name="connsiteX95" fmla="*/ 5613532 w 6884912"/>
              <a:gd name="connsiteY95" fmla="*/ 273379 h 1161397"/>
              <a:gd name="connsiteX96" fmla="*/ 5642173 w 6884912"/>
              <a:gd name="connsiteY96" fmla="*/ 266904 h 1161397"/>
              <a:gd name="connsiteX97" fmla="*/ 5756910 w 6884912"/>
              <a:gd name="connsiteY97" fmla="*/ 239211 h 1161397"/>
              <a:gd name="connsiteX98" fmla="*/ 5846667 w 6884912"/>
              <a:gd name="connsiteY98" fmla="*/ 201786 h 1161397"/>
              <a:gd name="connsiteX99" fmla="*/ 5960732 w 6884912"/>
              <a:gd name="connsiteY99" fmla="*/ 220708 h 1161397"/>
              <a:gd name="connsiteX100" fmla="*/ 6029542 w 6884912"/>
              <a:gd name="connsiteY100" fmla="*/ 210339 h 1161397"/>
              <a:gd name="connsiteX101" fmla="*/ 6141123 w 6884912"/>
              <a:gd name="connsiteY101" fmla="*/ 159923 h 1161397"/>
              <a:gd name="connsiteX102" fmla="*/ 6290640 w 6884912"/>
              <a:gd name="connsiteY102" fmla="*/ 167441 h 1161397"/>
              <a:gd name="connsiteX103" fmla="*/ 6259275 w 6884912"/>
              <a:gd name="connsiteY103" fmla="*/ 231466 h 1161397"/>
              <a:gd name="connsiteX104" fmla="*/ 6364914 w 6884912"/>
              <a:gd name="connsiteY104" fmla="*/ 240140 h 1161397"/>
              <a:gd name="connsiteX105" fmla="*/ 6380420 w 6884912"/>
              <a:gd name="connsiteY105" fmla="*/ 173195 h 1161397"/>
              <a:gd name="connsiteX106" fmla="*/ 6507891 w 6884912"/>
              <a:gd name="connsiteY106" fmla="*/ 118474 h 1161397"/>
              <a:gd name="connsiteX107" fmla="*/ 6571807 w 6884912"/>
              <a:gd name="connsiteY107" fmla="*/ 98636 h 1161397"/>
              <a:gd name="connsiteX108" fmla="*/ 6671880 w 6884912"/>
              <a:gd name="connsiteY108" fmla="*/ 82931 h 1161397"/>
              <a:gd name="connsiteX109" fmla="*/ 6702266 w 6884912"/>
              <a:gd name="connsiteY109" fmla="*/ 75470 h 1161397"/>
              <a:gd name="connsiteX110" fmla="*/ 6845802 w 6884912"/>
              <a:gd name="connsiteY110" fmla="*/ 24496 h 1161397"/>
              <a:gd name="connsiteX111" fmla="*/ 6884912 w 6884912"/>
              <a:gd name="connsiteY111" fmla="*/ 0 h 1161397"/>
              <a:gd name="connsiteX0" fmla="*/ 6884912 w 6884912"/>
              <a:gd name="connsiteY0" fmla="*/ 241446 h 1402843"/>
              <a:gd name="connsiteX1" fmla="*/ 6884912 w 6884912"/>
              <a:gd name="connsiteY1" fmla="*/ 1402843 h 1402843"/>
              <a:gd name="connsiteX2" fmla="*/ 0 w 6884912"/>
              <a:gd name="connsiteY2" fmla="*/ 1402843 h 1402843"/>
              <a:gd name="connsiteX3" fmla="*/ 27135 w 6884912"/>
              <a:gd name="connsiteY3" fmla="*/ 1388906 h 1402843"/>
              <a:gd name="connsiteX4" fmla="*/ 115388 w 6884912"/>
              <a:gd name="connsiteY4" fmla="*/ 1400489 h 1402843"/>
              <a:gd name="connsiteX5" fmla="*/ 119094 w 6884912"/>
              <a:gd name="connsiteY5" fmla="*/ 1389909 h 1402843"/>
              <a:gd name="connsiteX6" fmla="*/ 171824 w 6884912"/>
              <a:gd name="connsiteY6" fmla="*/ 1374670 h 1402843"/>
              <a:gd name="connsiteX7" fmla="*/ 353766 w 6884912"/>
              <a:gd name="connsiteY7" fmla="*/ 1269790 h 1402843"/>
              <a:gd name="connsiteX8" fmla="*/ 438104 w 6884912"/>
              <a:gd name="connsiteY8" fmla="*/ 1283852 h 1402843"/>
              <a:gd name="connsiteX9" fmla="*/ 471270 w 6884912"/>
              <a:gd name="connsiteY9" fmla="*/ 1281613 h 1402843"/>
              <a:gd name="connsiteX10" fmla="*/ 536109 w 6884912"/>
              <a:gd name="connsiteY10" fmla="*/ 1211645 h 1402843"/>
              <a:gd name="connsiteX11" fmla="*/ 601644 w 6884912"/>
              <a:gd name="connsiteY11" fmla="*/ 1245443 h 1402843"/>
              <a:gd name="connsiteX12" fmla="*/ 651408 w 6884912"/>
              <a:gd name="connsiteY12" fmla="*/ 1226384 h 1402843"/>
              <a:gd name="connsiteX13" fmla="*/ 673197 w 6884912"/>
              <a:gd name="connsiteY13" fmla="*/ 1251506 h 1402843"/>
              <a:gd name="connsiteX14" fmla="*/ 723108 w 6884912"/>
              <a:gd name="connsiteY14" fmla="*/ 1221527 h 1402843"/>
              <a:gd name="connsiteX15" fmla="*/ 797699 w 6884912"/>
              <a:gd name="connsiteY15" fmla="*/ 1172808 h 1402843"/>
              <a:gd name="connsiteX16" fmla="*/ 888738 w 6884912"/>
              <a:gd name="connsiteY16" fmla="*/ 1143254 h 1402843"/>
              <a:gd name="connsiteX17" fmla="*/ 965215 w 6884912"/>
              <a:gd name="connsiteY17" fmla="*/ 1088147 h 1402843"/>
              <a:gd name="connsiteX18" fmla="*/ 1085080 w 6884912"/>
              <a:gd name="connsiteY18" fmla="*/ 1017532 h 1402843"/>
              <a:gd name="connsiteX19" fmla="*/ 1131224 w 6884912"/>
              <a:gd name="connsiteY19" fmla="*/ 947606 h 1402843"/>
              <a:gd name="connsiteX20" fmla="*/ 1138051 w 6884912"/>
              <a:gd name="connsiteY20" fmla="*/ 943480 h 1402843"/>
              <a:gd name="connsiteX21" fmla="*/ 1158800 w 6884912"/>
              <a:gd name="connsiteY21" fmla="*/ 941450 h 1402843"/>
              <a:gd name="connsiteX22" fmla="*/ 1166947 w 6884912"/>
              <a:gd name="connsiteY22" fmla="*/ 942208 h 1402843"/>
              <a:gd name="connsiteX23" fmla="*/ 1178135 w 6884912"/>
              <a:gd name="connsiteY23" fmla="*/ 940077 h 1402843"/>
              <a:gd name="connsiteX24" fmla="*/ 1178301 w 6884912"/>
              <a:gd name="connsiteY24" fmla="*/ 939540 h 1402843"/>
              <a:gd name="connsiteX25" fmla="*/ 1188995 w 6884912"/>
              <a:gd name="connsiteY25" fmla="*/ 938494 h 1402843"/>
              <a:gd name="connsiteX26" fmla="*/ 1242716 w 6884912"/>
              <a:gd name="connsiteY26" fmla="*/ 939498 h 1402843"/>
              <a:gd name="connsiteX27" fmla="*/ 1299977 w 6884912"/>
              <a:gd name="connsiteY27" fmla="*/ 880642 h 1402843"/>
              <a:gd name="connsiteX28" fmla="*/ 1326190 w 6884912"/>
              <a:gd name="connsiteY28" fmla="*/ 867401 h 1402843"/>
              <a:gd name="connsiteX29" fmla="*/ 1339600 w 6884912"/>
              <a:gd name="connsiteY29" fmla="*/ 857741 h 1402843"/>
              <a:gd name="connsiteX30" fmla="*/ 1340054 w 6884912"/>
              <a:gd name="connsiteY30" fmla="*/ 855468 h 1402843"/>
              <a:gd name="connsiteX31" fmla="*/ 1391606 w 6884912"/>
              <a:gd name="connsiteY31" fmla="*/ 856675 h 1402843"/>
              <a:gd name="connsiteX32" fmla="*/ 1397565 w 6884912"/>
              <a:gd name="connsiteY32" fmla="*/ 852936 h 1402843"/>
              <a:gd name="connsiteX33" fmla="*/ 1432302 w 6884912"/>
              <a:gd name="connsiteY33" fmla="*/ 858713 h 1402843"/>
              <a:gd name="connsiteX34" fmla="*/ 1449644 w 6884912"/>
              <a:gd name="connsiteY34" fmla="*/ 859037 h 1402843"/>
              <a:gd name="connsiteX35" fmla="*/ 1455793 w 6884912"/>
              <a:gd name="connsiteY35" fmla="*/ 864620 h 1402843"/>
              <a:gd name="connsiteX36" fmla="*/ 1480758 w 6884912"/>
              <a:gd name="connsiteY36" fmla="*/ 862309 h 1402843"/>
              <a:gd name="connsiteX37" fmla="*/ 1483154 w 6884912"/>
              <a:gd name="connsiteY37" fmla="*/ 859973 h 1402843"/>
              <a:gd name="connsiteX38" fmla="*/ 1505495 w 6884912"/>
              <a:gd name="connsiteY38" fmla="*/ 865771 h 1402843"/>
              <a:gd name="connsiteX39" fmla="*/ 1589871 w 6884912"/>
              <a:gd name="connsiteY39" fmla="*/ 870855 h 1402843"/>
              <a:gd name="connsiteX40" fmla="*/ 1731986 w 6884912"/>
              <a:gd name="connsiteY40" fmla="*/ 831128 h 1402843"/>
              <a:gd name="connsiteX41" fmla="*/ 1927935 w 6884912"/>
              <a:gd name="connsiteY41" fmla="*/ 869986 h 1402843"/>
              <a:gd name="connsiteX42" fmla="*/ 2166816 w 6884912"/>
              <a:gd name="connsiteY42" fmla="*/ 800946 h 1402843"/>
              <a:gd name="connsiteX43" fmla="*/ 2352236 w 6884912"/>
              <a:gd name="connsiteY43" fmla="*/ 761048 h 1402843"/>
              <a:gd name="connsiteX44" fmla="*/ 2420791 w 6884912"/>
              <a:gd name="connsiteY44" fmla="*/ 734272 h 1402843"/>
              <a:gd name="connsiteX45" fmla="*/ 2489932 w 6884912"/>
              <a:gd name="connsiteY45" fmla="*/ 749310 h 1402843"/>
              <a:gd name="connsiteX46" fmla="*/ 2512917 w 6884912"/>
              <a:gd name="connsiteY46" fmla="*/ 730573 h 1402843"/>
              <a:gd name="connsiteX47" fmla="*/ 2516783 w 6884912"/>
              <a:gd name="connsiteY47" fmla="*/ 726919 h 1402843"/>
              <a:gd name="connsiteX48" fmla="*/ 2534360 w 6884912"/>
              <a:gd name="connsiteY48" fmla="*/ 721510 h 1402843"/>
              <a:gd name="connsiteX49" fmla="*/ 2536691 w 6884912"/>
              <a:gd name="connsiteY49" fmla="*/ 708464 h 1402843"/>
              <a:gd name="connsiteX50" fmla="*/ 2561265 w 6884912"/>
              <a:gd name="connsiteY50" fmla="*/ 692069 h 1402843"/>
              <a:gd name="connsiteX51" fmla="*/ 2594349 w 6884912"/>
              <a:gd name="connsiteY51" fmla="*/ 685330 h 1402843"/>
              <a:gd name="connsiteX52" fmla="*/ 2754324 w 6884912"/>
              <a:gd name="connsiteY52" fmla="*/ 666212 h 1402843"/>
              <a:gd name="connsiteX53" fmla="*/ 2848470 w 6884912"/>
              <a:gd name="connsiteY53" fmla="*/ 647412 h 1402843"/>
              <a:gd name="connsiteX54" fmla="*/ 2881772 w 6884912"/>
              <a:gd name="connsiteY54" fmla="*/ 628706 h 1402843"/>
              <a:gd name="connsiteX55" fmla="*/ 2929932 w 6884912"/>
              <a:gd name="connsiteY55" fmla="*/ 610358 h 1402843"/>
              <a:gd name="connsiteX56" fmla="*/ 3013020 w 6884912"/>
              <a:gd name="connsiteY56" fmla="*/ 569024 h 1402843"/>
              <a:gd name="connsiteX57" fmla="*/ 3127968 w 6884912"/>
              <a:gd name="connsiteY57" fmla="*/ 529059 h 1402843"/>
              <a:gd name="connsiteX58" fmla="*/ 3222191 w 6884912"/>
              <a:gd name="connsiteY58" fmla="*/ 549333 h 1402843"/>
              <a:gd name="connsiteX59" fmla="*/ 3227953 w 6884912"/>
              <a:gd name="connsiteY59" fmla="*/ 539096 h 1402843"/>
              <a:gd name="connsiteX60" fmla="*/ 3287859 w 6884912"/>
              <a:gd name="connsiteY60" fmla="*/ 529004 h 1402843"/>
              <a:gd name="connsiteX61" fmla="*/ 3510042 w 6884912"/>
              <a:gd name="connsiteY61" fmla="*/ 553266 h 1402843"/>
              <a:gd name="connsiteX62" fmla="*/ 3626773 w 6884912"/>
              <a:gd name="connsiteY62" fmla="*/ 531898 h 1402843"/>
              <a:gd name="connsiteX63" fmla="*/ 3666217 w 6884912"/>
              <a:gd name="connsiteY63" fmla="*/ 514701 h 1402843"/>
              <a:gd name="connsiteX64" fmla="*/ 3732427 w 6884912"/>
              <a:gd name="connsiteY64" fmla="*/ 486485 h 1402843"/>
              <a:gd name="connsiteX65" fmla="*/ 3777022 w 6884912"/>
              <a:gd name="connsiteY65" fmla="*/ 441722 h 1402843"/>
              <a:gd name="connsiteX66" fmla="*/ 3791246 w 6884912"/>
              <a:gd name="connsiteY66" fmla="*/ 431442 h 1402843"/>
              <a:gd name="connsiteX67" fmla="*/ 3819864 w 6884912"/>
              <a:gd name="connsiteY67" fmla="*/ 436051 h 1402843"/>
              <a:gd name="connsiteX68" fmla="*/ 3830398 w 6884912"/>
              <a:gd name="connsiteY68" fmla="*/ 429829 h 1402843"/>
              <a:gd name="connsiteX69" fmla="*/ 3834360 w 6884912"/>
              <a:gd name="connsiteY69" fmla="*/ 430438 h 1402843"/>
              <a:gd name="connsiteX70" fmla="*/ 3843715 w 6884912"/>
              <a:gd name="connsiteY70" fmla="*/ 430198 h 1402843"/>
              <a:gd name="connsiteX71" fmla="*/ 3842609 w 6884912"/>
              <a:gd name="connsiteY71" fmla="*/ 438832 h 1402843"/>
              <a:gd name="connsiteX72" fmla="*/ 3853961 w 6884912"/>
              <a:gd name="connsiteY72" fmla="*/ 454826 h 1402843"/>
              <a:gd name="connsiteX73" fmla="*/ 3907640 w 6884912"/>
              <a:gd name="connsiteY73" fmla="*/ 449014 h 1402843"/>
              <a:gd name="connsiteX74" fmla="*/ 3910449 w 6884912"/>
              <a:gd name="connsiteY74" fmla="*/ 439254 h 1402843"/>
              <a:gd name="connsiteX75" fmla="*/ 3917197 w 6884912"/>
              <a:gd name="connsiteY75" fmla="*/ 437567 h 1402843"/>
              <a:gd name="connsiteX76" fmla="*/ 3922400 w 6884912"/>
              <a:gd name="connsiteY76" fmla="*/ 446502 h 1402843"/>
              <a:gd name="connsiteX77" fmla="*/ 4013061 w 6884912"/>
              <a:gd name="connsiteY77" fmla="*/ 466320 h 1402843"/>
              <a:gd name="connsiteX78" fmla="*/ 4134285 w 6884912"/>
              <a:gd name="connsiteY78" fmla="*/ 477038 h 1402843"/>
              <a:gd name="connsiteX79" fmla="*/ 4220717 w 6884912"/>
              <a:gd name="connsiteY79" fmla="*/ 434392 h 1402843"/>
              <a:gd name="connsiteX80" fmla="*/ 4246954 w 6884912"/>
              <a:gd name="connsiteY80" fmla="*/ 452000 h 1402843"/>
              <a:gd name="connsiteX81" fmla="*/ 4289361 w 6884912"/>
              <a:gd name="connsiteY81" fmla="*/ 438088 h 1402843"/>
              <a:gd name="connsiteX82" fmla="*/ 4498913 w 6884912"/>
              <a:gd name="connsiteY82" fmla="*/ 360361 h 1402843"/>
              <a:gd name="connsiteX83" fmla="*/ 4617330 w 6884912"/>
              <a:gd name="connsiteY83" fmla="*/ 352609 h 1402843"/>
              <a:gd name="connsiteX84" fmla="*/ 4659778 w 6884912"/>
              <a:gd name="connsiteY84" fmla="*/ 359665 h 1402843"/>
              <a:gd name="connsiteX85" fmla="*/ 4730870 w 6884912"/>
              <a:gd name="connsiteY85" fmla="*/ 370878 h 1402843"/>
              <a:gd name="connsiteX86" fmla="*/ 4785037 w 6884912"/>
              <a:gd name="connsiteY86" fmla="*/ 403410 h 1402843"/>
              <a:gd name="connsiteX87" fmla="*/ 4844073 w 6884912"/>
              <a:gd name="connsiteY87" fmla="*/ 403214 h 1402843"/>
              <a:gd name="connsiteX88" fmla="*/ 4920038 w 6884912"/>
              <a:gd name="connsiteY88" fmla="*/ 381864 h 1402843"/>
              <a:gd name="connsiteX89" fmla="*/ 5016639 w 6884912"/>
              <a:gd name="connsiteY89" fmla="*/ 400351 h 1402843"/>
              <a:gd name="connsiteX90" fmla="*/ 5072009 w 6884912"/>
              <a:gd name="connsiteY90" fmla="*/ 402948 h 1402843"/>
              <a:gd name="connsiteX91" fmla="*/ 5223626 w 6884912"/>
              <a:gd name="connsiteY91" fmla="*/ 418802 h 1402843"/>
              <a:gd name="connsiteX92" fmla="*/ 5375773 w 6884912"/>
              <a:gd name="connsiteY92" fmla="*/ 441359 h 1402843"/>
              <a:gd name="connsiteX93" fmla="*/ 5467502 w 6884912"/>
              <a:gd name="connsiteY93" fmla="*/ 492409 h 1402843"/>
              <a:gd name="connsiteX94" fmla="*/ 5592395 w 6884912"/>
              <a:gd name="connsiteY94" fmla="*/ 506880 h 1402843"/>
              <a:gd name="connsiteX95" fmla="*/ 5613532 w 6884912"/>
              <a:gd name="connsiteY95" fmla="*/ 514825 h 1402843"/>
              <a:gd name="connsiteX96" fmla="*/ 5642173 w 6884912"/>
              <a:gd name="connsiteY96" fmla="*/ 508350 h 1402843"/>
              <a:gd name="connsiteX97" fmla="*/ 5756910 w 6884912"/>
              <a:gd name="connsiteY97" fmla="*/ 480657 h 1402843"/>
              <a:gd name="connsiteX98" fmla="*/ 5846667 w 6884912"/>
              <a:gd name="connsiteY98" fmla="*/ 443232 h 1402843"/>
              <a:gd name="connsiteX99" fmla="*/ 5960732 w 6884912"/>
              <a:gd name="connsiteY99" fmla="*/ 462154 h 1402843"/>
              <a:gd name="connsiteX100" fmla="*/ 6029542 w 6884912"/>
              <a:gd name="connsiteY100" fmla="*/ 451785 h 1402843"/>
              <a:gd name="connsiteX101" fmla="*/ 6141123 w 6884912"/>
              <a:gd name="connsiteY101" fmla="*/ 401369 h 1402843"/>
              <a:gd name="connsiteX102" fmla="*/ 6299716 w 6884912"/>
              <a:gd name="connsiteY102" fmla="*/ 0 h 1402843"/>
              <a:gd name="connsiteX103" fmla="*/ 6259275 w 6884912"/>
              <a:gd name="connsiteY103" fmla="*/ 472912 h 1402843"/>
              <a:gd name="connsiteX104" fmla="*/ 6364914 w 6884912"/>
              <a:gd name="connsiteY104" fmla="*/ 481586 h 1402843"/>
              <a:gd name="connsiteX105" fmla="*/ 6380420 w 6884912"/>
              <a:gd name="connsiteY105" fmla="*/ 414641 h 1402843"/>
              <a:gd name="connsiteX106" fmla="*/ 6507891 w 6884912"/>
              <a:gd name="connsiteY106" fmla="*/ 359920 h 1402843"/>
              <a:gd name="connsiteX107" fmla="*/ 6571807 w 6884912"/>
              <a:gd name="connsiteY107" fmla="*/ 340082 h 1402843"/>
              <a:gd name="connsiteX108" fmla="*/ 6671880 w 6884912"/>
              <a:gd name="connsiteY108" fmla="*/ 324377 h 1402843"/>
              <a:gd name="connsiteX109" fmla="*/ 6702266 w 6884912"/>
              <a:gd name="connsiteY109" fmla="*/ 316916 h 1402843"/>
              <a:gd name="connsiteX110" fmla="*/ 6845802 w 6884912"/>
              <a:gd name="connsiteY110" fmla="*/ 265942 h 1402843"/>
              <a:gd name="connsiteX111" fmla="*/ 6884912 w 6884912"/>
              <a:gd name="connsiteY111" fmla="*/ 241446 h 1402843"/>
              <a:gd name="connsiteX0" fmla="*/ 6884912 w 6884912"/>
              <a:gd name="connsiteY0" fmla="*/ 68805 h 1230202"/>
              <a:gd name="connsiteX1" fmla="*/ 6884912 w 6884912"/>
              <a:gd name="connsiteY1" fmla="*/ 1230202 h 1230202"/>
              <a:gd name="connsiteX2" fmla="*/ 0 w 6884912"/>
              <a:gd name="connsiteY2" fmla="*/ 1230202 h 1230202"/>
              <a:gd name="connsiteX3" fmla="*/ 27135 w 6884912"/>
              <a:gd name="connsiteY3" fmla="*/ 1216265 h 1230202"/>
              <a:gd name="connsiteX4" fmla="*/ 115388 w 6884912"/>
              <a:gd name="connsiteY4" fmla="*/ 1227848 h 1230202"/>
              <a:gd name="connsiteX5" fmla="*/ 119094 w 6884912"/>
              <a:gd name="connsiteY5" fmla="*/ 1217268 h 1230202"/>
              <a:gd name="connsiteX6" fmla="*/ 171824 w 6884912"/>
              <a:gd name="connsiteY6" fmla="*/ 1202029 h 1230202"/>
              <a:gd name="connsiteX7" fmla="*/ 353766 w 6884912"/>
              <a:gd name="connsiteY7" fmla="*/ 1097149 h 1230202"/>
              <a:gd name="connsiteX8" fmla="*/ 438104 w 6884912"/>
              <a:gd name="connsiteY8" fmla="*/ 1111211 h 1230202"/>
              <a:gd name="connsiteX9" fmla="*/ 471270 w 6884912"/>
              <a:gd name="connsiteY9" fmla="*/ 1108972 h 1230202"/>
              <a:gd name="connsiteX10" fmla="*/ 536109 w 6884912"/>
              <a:gd name="connsiteY10" fmla="*/ 1039004 h 1230202"/>
              <a:gd name="connsiteX11" fmla="*/ 601644 w 6884912"/>
              <a:gd name="connsiteY11" fmla="*/ 1072802 h 1230202"/>
              <a:gd name="connsiteX12" fmla="*/ 651408 w 6884912"/>
              <a:gd name="connsiteY12" fmla="*/ 1053743 h 1230202"/>
              <a:gd name="connsiteX13" fmla="*/ 673197 w 6884912"/>
              <a:gd name="connsiteY13" fmla="*/ 1078865 h 1230202"/>
              <a:gd name="connsiteX14" fmla="*/ 723108 w 6884912"/>
              <a:gd name="connsiteY14" fmla="*/ 1048886 h 1230202"/>
              <a:gd name="connsiteX15" fmla="*/ 797699 w 6884912"/>
              <a:gd name="connsiteY15" fmla="*/ 1000167 h 1230202"/>
              <a:gd name="connsiteX16" fmla="*/ 888738 w 6884912"/>
              <a:gd name="connsiteY16" fmla="*/ 970613 h 1230202"/>
              <a:gd name="connsiteX17" fmla="*/ 965215 w 6884912"/>
              <a:gd name="connsiteY17" fmla="*/ 915506 h 1230202"/>
              <a:gd name="connsiteX18" fmla="*/ 1085080 w 6884912"/>
              <a:gd name="connsiteY18" fmla="*/ 844891 h 1230202"/>
              <a:gd name="connsiteX19" fmla="*/ 1131224 w 6884912"/>
              <a:gd name="connsiteY19" fmla="*/ 774965 h 1230202"/>
              <a:gd name="connsiteX20" fmla="*/ 1138051 w 6884912"/>
              <a:gd name="connsiteY20" fmla="*/ 770839 h 1230202"/>
              <a:gd name="connsiteX21" fmla="*/ 1158800 w 6884912"/>
              <a:gd name="connsiteY21" fmla="*/ 768809 h 1230202"/>
              <a:gd name="connsiteX22" fmla="*/ 1166947 w 6884912"/>
              <a:gd name="connsiteY22" fmla="*/ 769567 h 1230202"/>
              <a:gd name="connsiteX23" fmla="*/ 1178135 w 6884912"/>
              <a:gd name="connsiteY23" fmla="*/ 767436 h 1230202"/>
              <a:gd name="connsiteX24" fmla="*/ 1178301 w 6884912"/>
              <a:gd name="connsiteY24" fmla="*/ 766899 h 1230202"/>
              <a:gd name="connsiteX25" fmla="*/ 1188995 w 6884912"/>
              <a:gd name="connsiteY25" fmla="*/ 765853 h 1230202"/>
              <a:gd name="connsiteX26" fmla="*/ 1242716 w 6884912"/>
              <a:gd name="connsiteY26" fmla="*/ 766857 h 1230202"/>
              <a:gd name="connsiteX27" fmla="*/ 1299977 w 6884912"/>
              <a:gd name="connsiteY27" fmla="*/ 708001 h 1230202"/>
              <a:gd name="connsiteX28" fmla="*/ 1326190 w 6884912"/>
              <a:gd name="connsiteY28" fmla="*/ 694760 h 1230202"/>
              <a:gd name="connsiteX29" fmla="*/ 1339600 w 6884912"/>
              <a:gd name="connsiteY29" fmla="*/ 685100 h 1230202"/>
              <a:gd name="connsiteX30" fmla="*/ 1340054 w 6884912"/>
              <a:gd name="connsiteY30" fmla="*/ 682827 h 1230202"/>
              <a:gd name="connsiteX31" fmla="*/ 1391606 w 6884912"/>
              <a:gd name="connsiteY31" fmla="*/ 684034 h 1230202"/>
              <a:gd name="connsiteX32" fmla="*/ 1397565 w 6884912"/>
              <a:gd name="connsiteY32" fmla="*/ 680295 h 1230202"/>
              <a:gd name="connsiteX33" fmla="*/ 1432302 w 6884912"/>
              <a:gd name="connsiteY33" fmla="*/ 686072 h 1230202"/>
              <a:gd name="connsiteX34" fmla="*/ 1449644 w 6884912"/>
              <a:gd name="connsiteY34" fmla="*/ 686396 h 1230202"/>
              <a:gd name="connsiteX35" fmla="*/ 1455793 w 6884912"/>
              <a:gd name="connsiteY35" fmla="*/ 691979 h 1230202"/>
              <a:gd name="connsiteX36" fmla="*/ 1480758 w 6884912"/>
              <a:gd name="connsiteY36" fmla="*/ 689668 h 1230202"/>
              <a:gd name="connsiteX37" fmla="*/ 1483154 w 6884912"/>
              <a:gd name="connsiteY37" fmla="*/ 687332 h 1230202"/>
              <a:gd name="connsiteX38" fmla="*/ 1505495 w 6884912"/>
              <a:gd name="connsiteY38" fmla="*/ 693130 h 1230202"/>
              <a:gd name="connsiteX39" fmla="*/ 1589871 w 6884912"/>
              <a:gd name="connsiteY39" fmla="*/ 698214 h 1230202"/>
              <a:gd name="connsiteX40" fmla="*/ 1731986 w 6884912"/>
              <a:gd name="connsiteY40" fmla="*/ 658487 h 1230202"/>
              <a:gd name="connsiteX41" fmla="*/ 1927935 w 6884912"/>
              <a:gd name="connsiteY41" fmla="*/ 697345 h 1230202"/>
              <a:gd name="connsiteX42" fmla="*/ 2166816 w 6884912"/>
              <a:gd name="connsiteY42" fmla="*/ 628305 h 1230202"/>
              <a:gd name="connsiteX43" fmla="*/ 2352236 w 6884912"/>
              <a:gd name="connsiteY43" fmla="*/ 588407 h 1230202"/>
              <a:gd name="connsiteX44" fmla="*/ 2420791 w 6884912"/>
              <a:gd name="connsiteY44" fmla="*/ 561631 h 1230202"/>
              <a:gd name="connsiteX45" fmla="*/ 2489932 w 6884912"/>
              <a:gd name="connsiteY45" fmla="*/ 576669 h 1230202"/>
              <a:gd name="connsiteX46" fmla="*/ 2512917 w 6884912"/>
              <a:gd name="connsiteY46" fmla="*/ 557932 h 1230202"/>
              <a:gd name="connsiteX47" fmla="*/ 2516783 w 6884912"/>
              <a:gd name="connsiteY47" fmla="*/ 554278 h 1230202"/>
              <a:gd name="connsiteX48" fmla="*/ 2534360 w 6884912"/>
              <a:gd name="connsiteY48" fmla="*/ 548869 h 1230202"/>
              <a:gd name="connsiteX49" fmla="*/ 2536691 w 6884912"/>
              <a:gd name="connsiteY49" fmla="*/ 535823 h 1230202"/>
              <a:gd name="connsiteX50" fmla="*/ 2561265 w 6884912"/>
              <a:gd name="connsiteY50" fmla="*/ 519428 h 1230202"/>
              <a:gd name="connsiteX51" fmla="*/ 2594349 w 6884912"/>
              <a:gd name="connsiteY51" fmla="*/ 512689 h 1230202"/>
              <a:gd name="connsiteX52" fmla="*/ 2754324 w 6884912"/>
              <a:gd name="connsiteY52" fmla="*/ 493571 h 1230202"/>
              <a:gd name="connsiteX53" fmla="*/ 2848470 w 6884912"/>
              <a:gd name="connsiteY53" fmla="*/ 474771 h 1230202"/>
              <a:gd name="connsiteX54" fmla="*/ 2881772 w 6884912"/>
              <a:gd name="connsiteY54" fmla="*/ 456065 h 1230202"/>
              <a:gd name="connsiteX55" fmla="*/ 2929932 w 6884912"/>
              <a:gd name="connsiteY55" fmla="*/ 437717 h 1230202"/>
              <a:gd name="connsiteX56" fmla="*/ 3013020 w 6884912"/>
              <a:gd name="connsiteY56" fmla="*/ 396383 h 1230202"/>
              <a:gd name="connsiteX57" fmla="*/ 3127968 w 6884912"/>
              <a:gd name="connsiteY57" fmla="*/ 356418 h 1230202"/>
              <a:gd name="connsiteX58" fmla="*/ 3222191 w 6884912"/>
              <a:gd name="connsiteY58" fmla="*/ 376692 h 1230202"/>
              <a:gd name="connsiteX59" fmla="*/ 3227953 w 6884912"/>
              <a:gd name="connsiteY59" fmla="*/ 366455 h 1230202"/>
              <a:gd name="connsiteX60" fmla="*/ 3287859 w 6884912"/>
              <a:gd name="connsiteY60" fmla="*/ 356363 h 1230202"/>
              <a:gd name="connsiteX61" fmla="*/ 3510042 w 6884912"/>
              <a:gd name="connsiteY61" fmla="*/ 380625 h 1230202"/>
              <a:gd name="connsiteX62" fmla="*/ 3626773 w 6884912"/>
              <a:gd name="connsiteY62" fmla="*/ 359257 h 1230202"/>
              <a:gd name="connsiteX63" fmla="*/ 3666217 w 6884912"/>
              <a:gd name="connsiteY63" fmla="*/ 342060 h 1230202"/>
              <a:gd name="connsiteX64" fmla="*/ 3732427 w 6884912"/>
              <a:gd name="connsiteY64" fmla="*/ 313844 h 1230202"/>
              <a:gd name="connsiteX65" fmla="*/ 3777022 w 6884912"/>
              <a:gd name="connsiteY65" fmla="*/ 269081 h 1230202"/>
              <a:gd name="connsiteX66" fmla="*/ 3791246 w 6884912"/>
              <a:gd name="connsiteY66" fmla="*/ 258801 h 1230202"/>
              <a:gd name="connsiteX67" fmla="*/ 3819864 w 6884912"/>
              <a:gd name="connsiteY67" fmla="*/ 263410 h 1230202"/>
              <a:gd name="connsiteX68" fmla="*/ 3830398 w 6884912"/>
              <a:gd name="connsiteY68" fmla="*/ 257188 h 1230202"/>
              <a:gd name="connsiteX69" fmla="*/ 3834360 w 6884912"/>
              <a:gd name="connsiteY69" fmla="*/ 257797 h 1230202"/>
              <a:gd name="connsiteX70" fmla="*/ 3843715 w 6884912"/>
              <a:gd name="connsiteY70" fmla="*/ 257557 h 1230202"/>
              <a:gd name="connsiteX71" fmla="*/ 3842609 w 6884912"/>
              <a:gd name="connsiteY71" fmla="*/ 266191 h 1230202"/>
              <a:gd name="connsiteX72" fmla="*/ 3853961 w 6884912"/>
              <a:gd name="connsiteY72" fmla="*/ 282185 h 1230202"/>
              <a:gd name="connsiteX73" fmla="*/ 3907640 w 6884912"/>
              <a:gd name="connsiteY73" fmla="*/ 276373 h 1230202"/>
              <a:gd name="connsiteX74" fmla="*/ 3910449 w 6884912"/>
              <a:gd name="connsiteY74" fmla="*/ 266613 h 1230202"/>
              <a:gd name="connsiteX75" fmla="*/ 3917197 w 6884912"/>
              <a:gd name="connsiteY75" fmla="*/ 264926 h 1230202"/>
              <a:gd name="connsiteX76" fmla="*/ 3922400 w 6884912"/>
              <a:gd name="connsiteY76" fmla="*/ 273861 h 1230202"/>
              <a:gd name="connsiteX77" fmla="*/ 4013061 w 6884912"/>
              <a:gd name="connsiteY77" fmla="*/ 293679 h 1230202"/>
              <a:gd name="connsiteX78" fmla="*/ 4134285 w 6884912"/>
              <a:gd name="connsiteY78" fmla="*/ 304397 h 1230202"/>
              <a:gd name="connsiteX79" fmla="*/ 4220717 w 6884912"/>
              <a:gd name="connsiteY79" fmla="*/ 261751 h 1230202"/>
              <a:gd name="connsiteX80" fmla="*/ 4246954 w 6884912"/>
              <a:gd name="connsiteY80" fmla="*/ 279359 h 1230202"/>
              <a:gd name="connsiteX81" fmla="*/ 4289361 w 6884912"/>
              <a:gd name="connsiteY81" fmla="*/ 265447 h 1230202"/>
              <a:gd name="connsiteX82" fmla="*/ 4498913 w 6884912"/>
              <a:gd name="connsiteY82" fmla="*/ 187720 h 1230202"/>
              <a:gd name="connsiteX83" fmla="*/ 4617330 w 6884912"/>
              <a:gd name="connsiteY83" fmla="*/ 179968 h 1230202"/>
              <a:gd name="connsiteX84" fmla="*/ 4659778 w 6884912"/>
              <a:gd name="connsiteY84" fmla="*/ 187024 h 1230202"/>
              <a:gd name="connsiteX85" fmla="*/ 4730870 w 6884912"/>
              <a:gd name="connsiteY85" fmla="*/ 198237 h 1230202"/>
              <a:gd name="connsiteX86" fmla="*/ 4785037 w 6884912"/>
              <a:gd name="connsiteY86" fmla="*/ 230769 h 1230202"/>
              <a:gd name="connsiteX87" fmla="*/ 4844073 w 6884912"/>
              <a:gd name="connsiteY87" fmla="*/ 230573 h 1230202"/>
              <a:gd name="connsiteX88" fmla="*/ 4920038 w 6884912"/>
              <a:gd name="connsiteY88" fmla="*/ 209223 h 1230202"/>
              <a:gd name="connsiteX89" fmla="*/ 5016639 w 6884912"/>
              <a:gd name="connsiteY89" fmla="*/ 227710 h 1230202"/>
              <a:gd name="connsiteX90" fmla="*/ 5072009 w 6884912"/>
              <a:gd name="connsiteY90" fmla="*/ 230307 h 1230202"/>
              <a:gd name="connsiteX91" fmla="*/ 5223626 w 6884912"/>
              <a:gd name="connsiteY91" fmla="*/ 246161 h 1230202"/>
              <a:gd name="connsiteX92" fmla="*/ 5375773 w 6884912"/>
              <a:gd name="connsiteY92" fmla="*/ 268718 h 1230202"/>
              <a:gd name="connsiteX93" fmla="*/ 5467502 w 6884912"/>
              <a:gd name="connsiteY93" fmla="*/ 319768 h 1230202"/>
              <a:gd name="connsiteX94" fmla="*/ 5592395 w 6884912"/>
              <a:gd name="connsiteY94" fmla="*/ 334239 h 1230202"/>
              <a:gd name="connsiteX95" fmla="*/ 5613532 w 6884912"/>
              <a:gd name="connsiteY95" fmla="*/ 342184 h 1230202"/>
              <a:gd name="connsiteX96" fmla="*/ 5642173 w 6884912"/>
              <a:gd name="connsiteY96" fmla="*/ 335709 h 1230202"/>
              <a:gd name="connsiteX97" fmla="*/ 5756910 w 6884912"/>
              <a:gd name="connsiteY97" fmla="*/ 308016 h 1230202"/>
              <a:gd name="connsiteX98" fmla="*/ 5846667 w 6884912"/>
              <a:gd name="connsiteY98" fmla="*/ 270591 h 1230202"/>
              <a:gd name="connsiteX99" fmla="*/ 5960732 w 6884912"/>
              <a:gd name="connsiteY99" fmla="*/ 289513 h 1230202"/>
              <a:gd name="connsiteX100" fmla="*/ 6029542 w 6884912"/>
              <a:gd name="connsiteY100" fmla="*/ 279144 h 1230202"/>
              <a:gd name="connsiteX101" fmla="*/ 6141123 w 6884912"/>
              <a:gd name="connsiteY101" fmla="*/ 228728 h 1230202"/>
              <a:gd name="connsiteX102" fmla="*/ 6258874 w 6884912"/>
              <a:gd name="connsiteY102" fmla="*/ 0 h 1230202"/>
              <a:gd name="connsiteX103" fmla="*/ 6259275 w 6884912"/>
              <a:gd name="connsiteY103" fmla="*/ 300271 h 1230202"/>
              <a:gd name="connsiteX104" fmla="*/ 6364914 w 6884912"/>
              <a:gd name="connsiteY104" fmla="*/ 308945 h 1230202"/>
              <a:gd name="connsiteX105" fmla="*/ 6380420 w 6884912"/>
              <a:gd name="connsiteY105" fmla="*/ 242000 h 1230202"/>
              <a:gd name="connsiteX106" fmla="*/ 6507891 w 6884912"/>
              <a:gd name="connsiteY106" fmla="*/ 187279 h 1230202"/>
              <a:gd name="connsiteX107" fmla="*/ 6571807 w 6884912"/>
              <a:gd name="connsiteY107" fmla="*/ 167441 h 1230202"/>
              <a:gd name="connsiteX108" fmla="*/ 6671880 w 6884912"/>
              <a:gd name="connsiteY108" fmla="*/ 151736 h 1230202"/>
              <a:gd name="connsiteX109" fmla="*/ 6702266 w 6884912"/>
              <a:gd name="connsiteY109" fmla="*/ 144275 h 1230202"/>
              <a:gd name="connsiteX110" fmla="*/ 6845802 w 6884912"/>
              <a:gd name="connsiteY110" fmla="*/ 93301 h 1230202"/>
              <a:gd name="connsiteX111" fmla="*/ 6884912 w 6884912"/>
              <a:gd name="connsiteY111" fmla="*/ 68805 h 1230202"/>
              <a:gd name="connsiteX0" fmla="*/ 6884912 w 6884912"/>
              <a:gd name="connsiteY0" fmla="*/ 68805 h 1230202"/>
              <a:gd name="connsiteX1" fmla="*/ 6884912 w 6884912"/>
              <a:gd name="connsiteY1" fmla="*/ 1230202 h 1230202"/>
              <a:gd name="connsiteX2" fmla="*/ 0 w 6884912"/>
              <a:gd name="connsiteY2" fmla="*/ 1230202 h 1230202"/>
              <a:gd name="connsiteX3" fmla="*/ 27135 w 6884912"/>
              <a:gd name="connsiteY3" fmla="*/ 1216265 h 1230202"/>
              <a:gd name="connsiteX4" fmla="*/ 115388 w 6884912"/>
              <a:gd name="connsiteY4" fmla="*/ 1227848 h 1230202"/>
              <a:gd name="connsiteX5" fmla="*/ 119094 w 6884912"/>
              <a:gd name="connsiteY5" fmla="*/ 1217268 h 1230202"/>
              <a:gd name="connsiteX6" fmla="*/ 171824 w 6884912"/>
              <a:gd name="connsiteY6" fmla="*/ 1202029 h 1230202"/>
              <a:gd name="connsiteX7" fmla="*/ 353766 w 6884912"/>
              <a:gd name="connsiteY7" fmla="*/ 1097149 h 1230202"/>
              <a:gd name="connsiteX8" fmla="*/ 438104 w 6884912"/>
              <a:gd name="connsiteY8" fmla="*/ 1111211 h 1230202"/>
              <a:gd name="connsiteX9" fmla="*/ 471270 w 6884912"/>
              <a:gd name="connsiteY9" fmla="*/ 1108972 h 1230202"/>
              <a:gd name="connsiteX10" fmla="*/ 536109 w 6884912"/>
              <a:gd name="connsiteY10" fmla="*/ 1039004 h 1230202"/>
              <a:gd name="connsiteX11" fmla="*/ 601644 w 6884912"/>
              <a:gd name="connsiteY11" fmla="*/ 1072802 h 1230202"/>
              <a:gd name="connsiteX12" fmla="*/ 651408 w 6884912"/>
              <a:gd name="connsiteY12" fmla="*/ 1053743 h 1230202"/>
              <a:gd name="connsiteX13" fmla="*/ 673197 w 6884912"/>
              <a:gd name="connsiteY13" fmla="*/ 1078865 h 1230202"/>
              <a:gd name="connsiteX14" fmla="*/ 723108 w 6884912"/>
              <a:gd name="connsiteY14" fmla="*/ 1048886 h 1230202"/>
              <a:gd name="connsiteX15" fmla="*/ 797699 w 6884912"/>
              <a:gd name="connsiteY15" fmla="*/ 1000167 h 1230202"/>
              <a:gd name="connsiteX16" fmla="*/ 888738 w 6884912"/>
              <a:gd name="connsiteY16" fmla="*/ 970613 h 1230202"/>
              <a:gd name="connsiteX17" fmla="*/ 965215 w 6884912"/>
              <a:gd name="connsiteY17" fmla="*/ 915506 h 1230202"/>
              <a:gd name="connsiteX18" fmla="*/ 1085080 w 6884912"/>
              <a:gd name="connsiteY18" fmla="*/ 844891 h 1230202"/>
              <a:gd name="connsiteX19" fmla="*/ 1131224 w 6884912"/>
              <a:gd name="connsiteY19" fmla="*/ 774965 h 1230202"/>
              <a:gd name="connsiteX20" fmla="*/ 1138051 w 6884912"/>
              <a:gd name="connsiteY20" fmla="*/ 770839 h 1230202"/>
              <a:gd name="connsiteX21" fmla="*/ 1158800 w 6884912"/>
              <a:gd name="connsiteY21" fmla="*/ 768809 h 1230202"/>
              <a:gd name="connsiteX22" fmla="*/ 1166947 w 6884912"/>
              <a:gd name="connsiteY22" fmla="*/ 769567 h 1230202"/>
              <a:gd name="connsiteX23" fmla="*/ 1178135 w 6884912"/>
              <a:gd name="connsiteY23" fmla="*/ 767436 h 1230202"/>
              <a:gd name="connsiteX24" fmla="*/ 1178301 w 6884912"/>
              <a:gd name="connsiteY24" fmla="*/ 766899 h 1230202"/>
              <a:gd name="connsiteX25" fmla="*/ 1188995 w 6884912"/>
              <a:gd name="connsiteY25" fmla="*/ 765853 h 1230202"/>
              <a:gd name="connsiteX26" fmla="*/ 1242716 w 6884912"/>
              <a:gd name="connsiteY26" fmla="*/ 766857 h 1230202"/>
              <a:gd name="connsiteX27" fmla="*/ 1299977 w 6884912"/>
              <a:gd name="connsiteY27" fmla="*/ 708001 h 1230202"/>
              <a:gd name="connsiteX28" fmla="*/ 1326190 w 6884912"/>
              <a:gd name="connsiteY28" fmla="*/ 694760 h 1230202"/>
              <a:gd name="connsiteX29" fmla="*/ 1339600 w 6884912"/>
              <a:gd name="connsiteY29" fmla="*/ 685100 h 1230202"/>
              <a:gd name="connsiteX30" fmla="*/ 1340054 w 6884912"/>
              <a:gd name="connsiteY30" fmla="*/ 682827 h 1230202"/>
              <a:gd name="connsiteX31" fmla="*/ 1391606 w 6884912"/>
              <a:gd name="connsiteY31" fmla="*/ 684034 h 1230202"/>
              <a:gd name="connsiteX32" fmla="*/ 1397565 w 6884912"/>
              <a:gd name="connsiteY32" fmla="*/ 680295 h 1230202"/>
              <a:gd name="connsiteX33" fmla="*/ 1432302 w 6884912"/>
              <a:gd name="connsiteY33" fmla="*/ 686072 h 1230202"/>
              <a:gd name="connsiteX34" fmla="*/ 1449644 w 6884912"/>
              <a:gd name="connsiteY34" fmla="*/ 686396 h 1230202"/>
              <a:gd name="connsiteX35" fmla="*/ 1455793 w 6884912"/>
              <a:gd name="connsiteY35" fmla="*/ 691979 h 1230202"/>
              <a:gd name="connsiteX36" fmla="*/ 1480758 w 6884912"/>
              <a:gd name="connsiteY36" fmla="*/ 689668 h 1230202"/>
              <a:gd name="connsiteX37" fmla="*/ 1483154 w 6884912"/>
              <a:gd name="connsiteY37" fmla="*/ 687332 h 1230202"/>
              <a:gd name="connsiteX38" fmla="*/ 1505495 w 6884912"/>
              <a:gd name="connsiteY38" fmla="*/ 693130 h 1230202"/>
              <a:gd name="connsiteX39" fmla="*/ 1589871 w 6884912"/>
              <a:gd name="connsiteY39" fmla="*/ 698214 h 1230202"/>
              <a:gd name="connsiteX40" fmla="*/ 1731986 w 6884912"/>
              <a:gd name="connsiteY40" fmla="*/ 658487 h 1230202"/>
              <a:gd name="connsiteX41" fmla="*/ 1927935 w 6884912"/>
              <a:gd name="connsiteY41" fmla="*/ 697345 h 1230202"/>
              <a:gd name="connsiteX42" fmla="*/ 2166816 w 6884912"/>
              <a:gd name="connsiteY42" fmla="*/ 628305 h 1230202"/>
              <a:gd name="connsiteX43" fmla="*/ 2352236 w 6884912"/>
              <a:gd name="connsiteY43" fmla="*/ 588407 h 1230202"/>
              <a:gd name="connsiteX44" fmla="*/ 2420791 w 6884912"/>
              <a:gd name="connsiteY44" fmla="*/ 561631 h 1230202"/>
              <a:gd name="connsiteX45" fmla="*/ 2489932 w 6884912"/>
              <a:gd name="connsiteY45" fmla="*/ 576669 h 1230202"/>
              <a:gd name="connsiteX46" fmla="*/ 2512917 w 6884912"/>
              <a:gd name="connsiteY46" fmla="*/ 557932 h 1230202"/>
              <a:gd name="connsiteX47" fmla="*/ 2516783 w 6884912"/>
              <a:gd name="connsiteY47" fmla="*/ 554278 h 1230202"/>
              <a:gd name="connsiteX48" fmla="*/ 2534360 w 6884912"/>
              <a:gd name="connsiteY48" fmla="*/ 548869 h 1230202"/>
              <a:gd name="connsiteX49" fmla="*/ 2536691 w 6884912"/>
              <a:gd name="connsiteY49" fmla="*/ 535823 h 1230202"/>
              <a:gd name="connsiteX50" fmla="*/ 2561265 w 6884912"/>
              <a:gd name="connsiteY50" fmla="*/ 519428 h 1230202"/>
              <a:gd name="connsiteX51" fmla="*/ 2594349 w 6884912"/>
              <a:gd name="connsiteY51" fmla="*/ 512689 h 1230202"/>
              <a:gd name="connsiteX52" fmla="*/ 2754324 w 6884912"/>
              <a:gd name="connsiteY52" fmla="*/ 493571 h 1230202"/>
              <a:gd name="connsiteX53" fmla="*/ 2848470 w 6884912"/>
              <a:gd name="connsiteY53" fmla="*/ 474771 h 1230202"/>
              <a:gd name="connsiteX54" fmla="*/ 2881772 w 6884912"/>
              <a:gd name="connsiteY54" fmla="*/ 456065 h 1230202"/>
              <a:gd name="connsiteX55" fmla="*/ 2929932 w 6884912"/>
              <a:gd name="connsiteY55" fmla="*/ 437717 h 1230202"/>
              <a:gd name="connsiteX56" fmla="*/ 3013020 w 6884912"/>
              <a:gd name="connsiteY56" fmla="*/ 396383 h 1230202"/>
              <a:gd name="connsiteX57" fmla="*/ 3127968 w 6884912"/>
              <a:gd name="connsiteY57" fmla="*/ 356418 h 1230202"/>
              <a:gd name="connsiteX58" fmla="*/ 3222191 w 6884912"/>
              <a:gd name="connsiteY58" fmla="*/ 376692 h 1230202"/>
              <a:gd name="connsiteX59" fmla="*/ 3227953 w 6884912"/>
              <a:gd name="connsiteY59" fmla="*/ 366455 h 1230202"/>
              <a:gd name="connsiteX60" fmla="*/ 3287859 w 6884912"/>
              <a:gd name="connsiteY60" fmla="*/ 356363 h 1230202"/>
              <a:gd name="connsiteX61" fmla="*/ 3510042 w 6884912"/>
              <a:gd name="connsiteY61" fmla="*/ 380625 h 1230202"/>
              <a:gd name="connsiteX62" fmla="*/ 3626773 w 6884912"/>
              <a:gd name="connsiteY62" fmla="*/ 359257 h 1230202"/>
              <a:gd name="connsiteX63" fmla="*/ 3666217 w 6884912"/>
              <a:gd name="connsiteY63" fmla="*/ 342060 h 1230202"/>
              <a:gd name="connsiteX64" fmla="*/ 3732427 w 6884912"/>
              <a:gd name="connsiteY64" fmla="*/ 313844 h 1230202"/>
              <a:gd name="connsiteX65" fmla="*/ 3777022 w 6884912"/>
              <a:gd name="connsiteY65" fmla="*/ 269081 h 1230202"/>
              <a:gd name="connsiteX66" fmla="*/ 3791246 w 6884912"/>
              <a:gd name="connsiteY66" fmla="*/ 258801 h 1230202"/>
              <a:gd name="connsiteX67" fmla="*/ 3819864 w 6884912"/>
              <a:gd name="connsiteY67" fmla="*/ 263410 h 1230202"/>
              <a:gd name="connsiteX68" fmla="*/ 3830398 w 6884912"/>
              <a:gd name="connsiteY68" fmla="*/ 257188 h 1230202"/>
              <a:gd name="connsiteX69" fmla="*/ 3834360 w 6884912"/>
              <a:gd name="connsiteY69" fmla="*/ 257797 h 1230202"/>
              <a:gd name="connsiteX70" fmla="*/ 3843715 w 6884912"/>
              <a:gd name="connsiteY70" fmla="*/ 257557 h 1230202"/>
              <a:gd name="connsiteX71" fmla="*/ 3842609 w 6884912"/>
              <a:gd name="connsiteY71" fmla="*/ 266191 h 1230202"/>
              <a:gd name="connsiteX72" fmla="*/ 3853961 w 6884912"/>
              <a:gd name="connsiteY72" fmla="*/ 282185 h 1230202"/>
              <a:gd name="connsiteX73" fmla="*/ 3907640 w 6884912"/>
              <a:gd name="connsiteY73" fmla="*/ 276373 h 1230202"/>
              <a:gd name="connsiteX74" fmla="*/ 3910449 w 6884912"/>
              <a:gd name="connsiteY74" fmla="*/ 266613 h 1230202"/>
              <a:gd name="connsiteX75" fmla="*/ 3917197 w 6884912"/>
              <a:gd name="connsiteY75" fmla="*/ 264926 h 1230202"/>
              <a:gd name="connsiteX76" fmla="*/ 3922400 w 6884912"/>
              <a:gd name="connsiteY76" fmla="*/ 273861 h 1230202"/>
              <a:gd name="connsiteX77" fmla="*/ 4013061 w 6884912"/>
              <a:gd name="connsiteY77" fmla="*/ 293679 h 1230202"/>
              <a:gd name="connsiteX78" fmla="*/ 4134285 w 6884912"/>
              <a:gd name="connsiteY78" fmla="*/ 304397 h 1230202"/>
              <a:gd name="connsiteX79" fmla="*/ 4220717 w 6884912"/>
              <a:gd name="connsiteY79" fmla="*/ 261751 h 1230202"/>
              <a:gd name="connsiteX80" fmla="*/ 4246954 w 6884912"/>
              <a:gd name="connsiteY80" fmla="*/ 279359 h 1230202"/>
              <a:gd name="connsiteX81" fmla="*/ 4289361 w 6884912"/>
              <a:gd name="connsiteY81" fmla="*/ 265447 h 1230202"/>
              <a:gd name="connsiteX82" fmla="*/ 4498913 w 6884912"/>
              <a:gd name="connsiteY82" fmla="*/ 187720 h 1230202"/>
              <a:gd name="connsiteX83" fmla="*/ 4617330 w 6884912"/>
              <a:gd name="connsiteY83" fmla="*/ 179968 h 1230202"/>
              <a:gd name="connsiteX84" fmla="*/ 4659778 w 6884912"/>
              <a:gd name="connsiteY84" fmla="*/ 187024 h 1230202"/>
              <a:gd name="connsiteX85" fmla="*/ 4730870 w 6884912"/>
              <a:gd name="connsiteY85" fmla="*/ 198237 h 1230202"/>
              <a:gd name="connsiteX86" fmla="*/ 4785037 w 6884912"/>
              <a:gd name="connsiteY86" fmla="*/ 230769 h 1230202"/>
              <a:gd name="connsiteX87" fmla="*/ 4844073 w 6884912"/>
              <a:gd name="connsiteY87" fmla="*/ 230573 h 1230202"/>
              <a:gd name="connsiteX88" fmla="*/ 4920038 w 6884912"/>
              <a:gd name="connsiteY88" fmla="*/ 209223 h 1230202"/>
              <a:gd name="connsiteX89" fmla="*/ 5016639 w 6884912"/>
              <a:gd name="connsiteY89" fmla="*/ 227710 h 1230202"/>
              <a:gd name="connsiteX90" fmla="*/ 5072009 w 6884912"/>
              <a:gd name="connsiteY90" fmla="*/ 230307 h 1230202"/>
              <a:gd name="connsiteX91" fmla="*/ 5223626 w 6884912"/>
              <a:gd name="connsiteY91" fmla="*/ 246161 h 1230202"/>
              <a:gd name="connsiteX92" fmla="*/ 5375773 w 6884912"/>
              <a:gd name="connsiteY92" fmla="*/ 268718 h 1230202"/>
              <a:gd name="connsiteX93" fmla="*/ 5467502 w 6884912"/>
              <a:gd name="connsiteY93" fmla="*/ 319768 h 1230202"/>
              <a:gd name="connsiteX94" fmla="*/ 5592395 w 6884912"/>
              <a:gd name="connsiteY94" fmla="*/ 334239 h 1230202"/>
              <a:gd name="connsiteX95" fmla="*/ 5613532 w 6884912"/>
              <a:gd name="connsiteY95" fmla="*/ 342184 h 1230202"/>
              <a:gd name="connsiteX96" fmla="*/ 5642173 w 6884912"/>
              <a:gd name="connsiteY96" fmla="*/ 335709 h 1230202"/>
              <a:gd name="connsiteX97" fmla="*/ 5756910 w 6884912"/>
              <a:gd name="connsiteY97" fmla="*/ 308016 h 1230202"/>
              <a:gd name="connsiteX98" fmla="*/ 5846667 w 6884912"/>
              <a:gd name="connsiteY98" fmla="*/ 270591 h 1230202"/>
              <a:gd name="connsiteX99" fmla="*/ 5960732 w 6884912"/>
              <a:gd name="connsiteY99" fmla="*/ 289513 h 1230202"/>
              <a:gd name="connsiteX100" fmla="*/ 6029542 w 6884912"/>
              <a:gd name="connsiteY100" fmla="*/ 279144 h 1230202"/>
              <a:gd name="connsiteX101" fmla="*/ 6141123 w 6884912"/>
              <a:gd name="connsiteY101" fmla="*/ 228728 h 1230202"/>
              <a:gd name="connsiteX102" fmla="*/ 6258874 w 6884912"/>
              <a:gd name="connsiteY102" fmla="*/ 0 h 1230202"/>
              <a:gd name="connsiteX103" fmla="*/ 6259275 w 6884912"/>
              <a:gd name="connsiteY103" fmla="*/ 300271 h 1230202"/>
              <a:gd name="connsiteX104" fmla="*/ 6364914 w 6884912"/>
              <a:gd name="connsiteY104" fmla="*/ 308945 h 1230202"/>
              <a:gd name="connsiteX105" fmla="*/ 6380420 w 6884912"/>
              <a:gd name="connsiteY105" fmla="*/ 242000 h 1230202"/>
              <a:gd name="connsiteX106" fmla="*/ 6507891 w 6884912"/>
              <a:gd name="connsiteY106" fmla="*/ 187279 h 1230202"/>
              <a:gd name="connsiteX107" fmla="*/ 6571807 w 6884912"/>
              <a:gd name="connsiteY107" fmla="*/ 167441 h 1230202"/>
              <a:gd name="connsiteX108" fmla="*/ 6671880 w 6884912"/>
              <a:gd name="connsiteY108" fmla="*/ 151736 h 1230202"/>
              <a:gd name="connsiteX109" fmla="*/ 6702266 w 6884912"/>
              <a:gd name="connsiteY109" fmla="*/ 144275 h 1230202"/>
              <a:gd name="connsiteX110" fmla="*/ 6845802 w 6884912"/>
              <a:gd name="connsiteY110" fmla="*/ 93301 h 1230202"/>
              <a:gd name="connsiteX111" fmla="*/ 6884912 w 6884912"/>
              <a:gd name="connsiteY111" fmla="*/ 68805 h 1230202"/>
              <a:gd name="connsiteX0" fmla="*/ 6884912 w 6884912"/>
              <a:gd name="connsiteY0" fmla="*/ 68805 h 1230202"/>
              <a:gd name="connsiteX1" fmla="*/ 6884912 w 6884912"/>
              <a:gd name="connsiteY1" fmla="*/ 1230202 h 1230202"/>
              <a:gd name="connsiteX2" fmla="*/ 0 w 6884912"/>
              <a:gd name="connsiteY2" fmla="*/ 1230202 h 1230202"/>
              <a:gd name="connsiteX3" fmla="*/ 27135 w 6884912"/>
              <a:gd name="connsiteY3" fmla="*/ 1216265 h 1230202"/>
              <a:gd name="connsiteX4" fmla="*/ 115388 w 6884912"/>
              <a:gd name="connsiteY4" fmla="*/ 1227848 h 1230202"/>
              <a:gd name="connsiteX5" fmla="*/ 119094 w 6884912"/>
              <a:gd name="connsiteY5" fmla="*/ 1217268 h 1230202"/>
              <a:gd name="connsiteX6" fmla="*/ 171824 w 6884912"/>
              <a:gd name="connsiteY6" fmla="*/ 1202029 h 1230202"/>
              <a:gd name="connsiteX7" fmla="*/ 353766 w 6884912"/>
              <a:gd name="connsiteY7" fmla="*/ 1097149 h 1230202"/>
              <a:gd name="connsiteX8" fmla="*/ 438104 w 6884912"/>
              <a:gd name="connsiteY8" fmla="*/ 1111211 h 1230202"/>
              <a:gd name="connsiteX9" fmla="*/ 471270 w 6884912"/>
              <a:gd name="connsiteY9" fmla="*/ 1108972 h 1230202"/>
              <a:gd name="connsiteX10" fmla="*/ 536109 w 6884912"/>
              <a:gd name="connsiteY10" fmla="*/ 1039004 h 1230202"/>
              <a:gd name="connsiteX11" fmla="*/ 601644 w 6884912"/>
              <a:gd name="connsiteY11" fmla="*/ 1072802 h 1230202"/>
              <a:gd name="connsiteX12" fmla="*/ 651408 w 6884912"/>
              <a:gd name="connsiteY12" fmla="*/ 1053743 h 1230202"/>
              <a:gd name="connsiteX13" fmla="*/ 673197 w 6884912"/>
              <a:gd name="connsiteY13" fmla="*/ 1078865 h 1230202"/>
              <a:gd name="connsiteX14" fmla="*/ 723108 w 6884912"/>
              <a:gd name="connsiteY14" fmla="*/ 1048886 h 1230202"/>
              <a:gd name="connsiteX15" fmla="*/ 797699 w 6884912"/>
              <a:gd name="connsiteY15" fmla="*/ 1000167 h 1230202"/>
              <a:gd name="connsiteX16" fmla="*/ 888738 w 6884912"/>
              <a:gd name="connsiteY16" fmla="*/ 970613 h 1230202"/>
              <a:gd name="connsiteX17" fmla="*/ 965215 w 6884912"/>
              <a:gd name="connsiteY17" fmla="*/ 915506 h 1230202"/>
              <a:gd name="connsiteX18" fmla="*/ 1085080 w 6884912"/>
              <a:gd name="connsiteY18" fmla="*/ 844891 h 1230202"/>
              <a:gd name="connsiteX19" fmla="*/ 1131224 w 6884912"/>
              <a:gd name="connsiteY19" fmla="*/ 774965 h 1230202"/>
              <a:gd name="connsiteX20" fmla="*/ 1138051 w 6884912"/>
              <a:gd name="connsiteY20" fmla="*/ 770839 h 1230202"/>
              <a:gd name="connsiteX21" fmla="*/ 1158800 w 6884912"/>
              <a:gd name="connsiteY21" fmla="*/ 768809 h 1230202"/>
              <a:gd name="connsiteX22" fmla="*/ 1166947 w 6884912"/>
              <a:gd name="connsiteY22" fmla="*/ 769567 h 1230202"/>
              <a:gd name="connsiteX23" fmla="*/ 1178135 w 6884912"/>
              <a:gd name="connsiteY23" fmla="*/ 767436 h 1230202"/>
              <a:gd name="connsiteX24" fmla="*/ 1178301 w 6884912"/>
              <a:gd name="connsiteY24" fmla="*/ 766899 h 1230202"/>
              <a:gd name="connsiteX25" fmla="*/ 1188995 w 6884912"/>
              <a:gd name="connsiteY25" fmla="*/ 765853 h 1230202"/>
              <a:gd name="connsiteX26" fmla="*/ 1242716 w 6884912"/>
              <a:gd name="connsiteY26" fmla="*/ 766857 h 1230202"/>
              <a:gd name="connsiteX27" fmla="*/ 1299977 w 6884912"/>
              <a:gd name="connsiteY27" fmla="*/ 708001 h 1230202"/>
              <a:gd name="connsiteX28" fmla="*/ 1326190 w 6884912"/>
              <a:gd name="connsiteY28" fmla="*/ 694760 h 1230202"/>
              <a:gd name="connsiteX29" fmla="*/ 1339600 w 6884912"/>
              <a:gd name="connsiteY29" fmla="*/ 685100 h 1230202"/>
              <a:gd name="connsiteX30" fmla="*/ 1340054 w 6884912"/>
              <a:gd name="connsiteY30" fmla="*/ 682827 h 1230202"/>
              <a:gd name="connsiteX31" fmla="*/ 1391606 w 6884912"/>
              <a:gd name="connsiteY31" fmla="*/ 684034 h 1230202"/>
              <a:gd name="connsiteX32" fmla="*/ 1397565 w 6884912"/>
              <a:gd name="connsiteY32" fmla="*/ 680295 h 1230202"/>
              <a:gd name="connsiteX33" fmla="*/ 1432302 w 6884912"/>
              <a:gd name="connsiteY33" fmla="*/ 686072 h 1230202"/>
              <a:gd name="connsiteX34" fmla="*/ 1449644 w 6884912"/>
              <a:gd name="connsiteY34" fmla="*/ 686396 h 1230202"/>
              <a:gd name="connsiteX35" fmla="*/ 1455793 w 6884912"/>
              <a:gd name="connsiteY35" fmla="*/ 691979 h 1230202"/>
              <a:gd name="connsiteX36" fmla="*/ 1480758 w 6884912"/>
              <a:gd name="connsiteY36" fmla="*/ 689668 h 1230202"/>
              <a:gd name="connsiteX37" fmla="*/ 1483154 w 6884912"/>
              <a:gd name="connsiteY37" fmla="*/ 687332 h 1230202"/>
              <a:gd name="connsiteX38" fmla="*/ 1505495 w 6884912"/>
              <a:gd name="connsiteY38" fmla="*/ 693130 h 1230202"/>
              <a:gd name="connsiteX39" fmla="*/ 1589871 w 6884912"/>
              <a:gd name="connsiteY39" fmla="*/ 698214 h 1230202"/>
              <a:gd name="connsiteX40" fmla="*/ 1731986 w 6884912"/>
              <a:gd name="connsiteY40" fmla="*/ 658487 h 1230202"/>
              <a:gd name="connsiteX41" fmla="*/ 1927935 w 6884912"/>
              <a:gd name="connsiteY41" fmla="*/ 697345 h 1230202"/>
              <a:gd name="connsiteX42" fmla="*/ 2166816 w 6884912"/>
              <a:gd name="connsiteY42" fmla="*/ 628305 h 1230202"/>
              <a:gd name="connsiteX43" fmla="*/ 2352236 w 6884912"/>
              <a:gd name="connsiteY43" fmla="*/ 588407 h 1230202"/>
              <a:gd name="connsiteX44" fmla="*/ 2420791 w 6884912"/>
              <a:gd name="connsiteY44" fmla="*/ 561631 h 1230202"/>
              <a:gd name="connsiteX45" fmla="*/ 2489932 w 6884912"/>
              <a:gd name="connsiteY45" fmla="*/ 576669 h 1230202"/>
              <a:gd name="connsiteX46" fmla="*/ 2512917 w 6884912"/>
              <a:gd name="connsiteY46" fmla="*/ 557932 h 1230202"/>
              <a:gd name="connsiteX47" fmla="*/ 2516783 w 6884912"/>
              <a:gd name="connsiteY47" fmla="*/ 554278 h 1230202"/>
              <a:gd name="connsiteX48" fmla="*/ 2534360 w 6884912"/>
              <a:gd name="connsiteY48" fmla="*/ 548869 h 1230202"/>
              <a:gd name="connsiteX49" fmla="*/ 2536691 w 6884912"/>
              <a:gd name="connsiteY49" fmla="*/ 535823 h 1230202"/>
              <a:gd name="connsiteX50" fmla="*/ 2561265 w 6884912"/>
              <a:gd name="connsiteY50" fmla="*/ 519428 h 1230202"/>
              <a:gd name="connsiteX51" fmla="*/ 2594349 w 6884912"/>
              <a:gd name="connsiteY51" fmla="*/ 512689 h 1230202"/>
              <a:gd name="connsiteX52" fmla="*/ 2754324 w 6884912"/>
              <a:gd name="connsiteY52" fmla="*/ 493571 h 1230202"/>
              <a:gd name="connsiteX53" fmla="*/ 2848470 w 6884912"/>
              <a:gd name="connsiteY53" fmla="*/ 474771 h 1230202"/>
              <a:gd name="connsiteX54" fmla="*/ 2881772 w 6884912"/>
              <a:gd name="connsiteY54" fmla="*/ 456065 h 1230202"/>
              <a:gd name="connsiteX55" fmla="*/ 2929932 w 6884912"/>
              <a:gd name="connsiteY55" fmla="*/ 437717 h 1230202"/>
              <a:gd name="connsiteX56" fmla="*/ 3013020 w 6884912"/>
              <a:gd name="connsiteY56" fmla="*/ 396383 h 1230202"/>
              <a:gd name="connsiteX57" fmla="*/ 3127968 w 6884912"/>
              <a:gd name="connsiteY57" fmla="*/ 356418 h 1230202"/>
              <a:gd name="connsiteX58" fmla="*/ 3222191 w 6884912"/>
              <a:gd name="connsiteY58" fmla="*/ 376692 h 1230202"/>
              <a:gd name="connsiteX59" fmla="*/ 3227953 w 6884912"/>
              <a:gd name="connsiteY59" fmla="*/ 366455 h 1230202"/>
              <a:gd name="connsiteX60" fmla="*/ 3287859 w 6884912"/>
              <a:gd name="connsiteY60" fmla="*/ 356363 h 1230202"/>
              <a:gd name="connsiteX61" fmla="*/ 3510042 w 6884912"/>
              <a:gd name="connsiteY61" fmla="*/ 380625 h 1230202"/>
              <a:gd name="connsiteX62" fmla="*/ 3626773 w 6884912"/>
              <a:gd name="connsiteY62" fmla="*/ 359257 h 1230202"/>
              <a:gd name="connsiteX63" fmla="*/ 3666217 w 6884912"/>
              <a:gd name="connsiteY63" fmla="*/ 342060 h 1230202"/>
              <a:gd name="connsiteX64" fmla="*/ 3732427 w 6884912"/>
              <a:gd name="connsiteY64" fmla="*/ 313844 h 1230202"/>
              <a:gd name="connsiteX65" fmla="*/ 3777022 w 6884912"/>
              <a:gd name="connsiteY65" fmla="*/ 269081 h 1230202"/>
              <a:gd name="connsiteX66" fmla="*/ 3791246 w 6884912"/>
              <a:gd name="connsiteY66" fmla="*/ 258801 h 1230202"/>
              <a:gd name="connsiteX67" fmla="*/ 3819864 w 6884912"/>
              <a:gd name="connsiteY67" fmla="*/ 263410 h 1230202"/>
              <a:gd name="connsiteX68" fmla="*/ 3830398 w 6884912"/>
              <a:gd name="connsiteY68" fmla="*/ 257188 h 1230202"/>
              <a:gd name="connsiteX69" fmla="*/ 3834360 w 6884912"/>
              <a:gd name="connsiteY69" fmla="*/ 257797 h 1230202"/>
              <a:gd name="connsiteX70" fmla="*/ 3843715 w 6884912"/>
              <a:gd name="connsiteY70" fmla="*/ 257557 h 1230202"/>
              <a:gd name="connsiteX71" fmla="*/ 3842609 w 6884912"/>
              <a:gd name="connsiteY71" fmla="*/ 266191 h 1230202"/>
              <a:gd name="connsiteX72" fmla="*/ 3853961 w 6884912"/>
              <a:gd name="connsiteY72" fmla="*/ 282185 h 1230202"/>
              <a:gd name="connsiteX73" fmla="*/ 3907640 w 6884912"/>
              <a:gd name="connsiteY73" fmla="*/ 276373 h 1230202"/>
              <a:gd name="connsiteX74" fmla="*/ 3910449 w 6884912"/>
              <a:gd name="connsiteY74" fmla="*/ 266613 h 1230202"/>
              <a:gd name="connsiteX75" fmla="*/ 3917197 w 6884912"/>
              <a:gd name="connsiteY75" fmla="*/ 264926 h 1230202"/>
              <a:gd name="connsiteX76" fmla="*/ 3922400 w 6884912"/>
              <a:gd name="connsiteY76" fmla="*/ 273861 h 1230202"/>
              <a:gd name="connsiteX77" fmla="*/ 4013061 w 6884912"/>
              <a:gd name="connsiteY77" fmla="*/ 293679 h 1230202"/>
              <a:gd name="connsiteX78" fmla="*/ 4134285 w 6884912"/>
              <a:gd name="connsiteY78" fmla="*/ 304397 h 1230202"/>
              <a:gd name="connsiteX79" fmla="*/ 4220717 w 6884912"/>
              <a:gd name="connsiteY79" fmla="*/ 261751 h 1230202"/>
              <a:gd name="connsiteX80" fmla="*/ 4246954 w 6884912"/>
              <a:gd name="connsiteY80" fmla="*/ 279359 h 1230202"/>
              <a:gd name="connsiteX81" fmla="*/ 4289361 w 6884912"/>
              <a:gd name="connsiteY81" fmla="*/ 265447 h 1230202"/>
              <a:gd name="connsiteX82" fmla="*/ 4498913 w 6884912"/>
              <a:gd name="connsiteY82" fmla="*/ 187720 h 1230202"/>
              <a:gd name="connsiteX83" fmla="*/ 4617330 w 6884912"/>
              <a:gd name="connsiteY83" fmla="*/ 179968 h 1230202"/>
              <a:gd name="connsiteX84" fmla="*/ 4659778 w 6884912"/>
              <a:gd name="connsiteY84" fmla="*/ 187024 h 1230202"/>
              <a:gd name="connsiteX85" fmla="*/ 4730870 w 6884912"/>
              <a:gd name="connsiteY85" fmla="*/ 198237 h 1230202"/>
              <a:gd name="connsiteX86" fmla="*/ 4785037 w 6884912"/>
              <a:gd name="connsiteY86" fmla="*/ 230769 h 1230202"/>
              <a:gd name="connsiteX87" fmla="*/ 4844073 w 6884912"/>
              <a:gd name="connsiteY87" fmla="*/ 230573 h 1230202"/>
              <a:gd name="connsiteX88" fmla="*/ 4920038 w 6884912"/>
              <a:gd name="connsiteY88" fmla="*/ 209223 h 1230202"/>
              <a:gd name="connsiteX89" fmla="*/ 5016639 w 6884912"/>
              <a:gd name="connsiteY89" fmla="*/ 227710 h 1230202"/>
              <a:gd name="connsiteX90" fmla="*/ 5072009 w 6884912"/>
              <a:gd name="connsiteY90" fmla="*/ 230307 h 1230202"/>
              <a:gd name="connsiteX91" fmla="*/ 5223626 w 6884912"/>
              <a:gd name="connsiteY91" fmla="*/ 246161 h 1230202"/>
              <a:gd name="connsiteX92" fmla="*/ 5375773 w 6884912"/>
              <a:gd name="connsiteY92" fmla="*/ 268718 h 1230202"/>
              <a:gd name="connsiteX93" fmla="*/ 5467502 w 6884912"/>
              <a:gd name="connsiteY93" fmla="*/ 319768 h 1230202"/>
              <a:gd name="connsiteX94" fmla="*/ 5592395 w 6884912"/>
              <a:gd name="connsiteY94" fmla="*/ 334239 h 1230202"/>
              <a:gd name="connsiteX95" fmla="*/ 5613532 w 6884912"/>
              <a:gd name="connsiteY95" fmla="*/ 342184 h 1230202"/>
              <a:gd name="connsiteX96" fmla="*/ 5642173 w 6884912"/>
              <a:gd name="connsiteY96" fmla="*/ 335709 h 1230202"/>
              <a:gd name="connsiteX97" fmla="*/ 5756910 w 6884912"/>
              <a:gd name="connsiteY97" fmla="*/ 308016 h 1230202"/>
              <a:gd name="connsiteX98" fmla="*/ 5846667 w 6884912"/>
              <a:gd name="connsiteY98" fmla="*/ 270591 h 1230202"/>
              <a:gd name="connsiteX99" fmla="*/ 5960732 w 6884912"/>
              <a:gd name="connsiteY99" fmla="*/ 289513 h 1230202"/>
              <a:gd name="connsiteX100" fmla="*/ 6029542 w 6884912"/>
              <a:gd name="connsiteY100" fmla="*/ 279144 h 1230202"/>
              <a:gd name="connsiteX101" fmla="*/ 6141123 w 6884912"/>
              <a:gd name="connsiteY101" fmla="*/ 228728 h 1230202"/>
              <a:gd name="connsiteX102" fmla="*/ 6258874 w 6884912"/>
              <a:gd name="connsiteY102" fmla="*/ 0 h 1230202"/>
              <a:gd name="connsiteX103" fmla="*/ 6259275 w 6884912"/>
              <a:gd name="connsiteY103" fmla="*/ 300271 h 1230202"/>
              <a:gd name="connsiteX104" fmla="*/ 6364914 w 6884912"/>
              <a:gd name="connsiteY104" fmla="*/ 308945 h 1230202"/>
              <a:gd name="connsiteX105" fmla="*/ 6380420 w 6884912"/>
              <a:gd name="connsiteY105" fmla="*/ 242000 h 1230202"/>
              <a:gd name="connsiteX106" fmla="*/ 6507891 w 6884912"/>
              <a:gd name="connsiteY106" fmla="*/ 187279 h 1230202"/>
              <a:gd name="connsiteX107" fmla="*/ 6571807 w 6884912"/>
              <a:gd name="connsiteY107" fmla="*/ 167441 h 1230202"/>
              <a:gd name="connsiteX108" fmla="*/ 6671880 w 6884912"/>
              <a:gd name="connsiteY108" fmla="*/ 151736 h 1230202"/>
              <a:gd name="connsiteX109" fmla="*/ 6702266 w 6884912"/>
              <a:gd name="connsiteY109" fmla="*/ 144275 h 1230202"/>
              <a:gd name="connsiteX110" fmla="*/ 6845802 w 6884912"/>
              <a:gd name="connsiteY110" fmla="*/ 93301 h 1230202"/>
              <a:gd name="connsiteX111" fmla="*/ 6884912 w 6884912"/>
              <a:gd name="connsiteY111" fmla="*/ 68805 h 1230202"/>
              <a:gd name="connsiteX0" fmla="*/ 6884912 w 6884912"/>
              <a:gd name="connsiteY0" fmla="*/ 68805 h 1230202"/>
              <a:gd name="connsiteX1" fmla="*/ 6884912 w 6884912"/>
              <a:gd name="connsiteY1" fmla="*/ 1230202 h 1230202"/>
              <a:gd name="connsiteX2" fmla="*/ 0 w 6884912"/>
              <a:gd name="connsiteY2" fmla="*/ 1230202 h 1230202"/>
              <a:gd name="connsiteX3" fmla="*/ 27135 w 6884912"/>
              <a:gd name="connsiteY3" fmla="*/ 1216265 h 1230202"/>
              <a:gd name="connsiteX4" fmla="*/ 115388 w 6884912"/>
              <a:gd name="connsiteY4" fmla="*/ 1227848 h 1230202"/>
              <a:gd name="connsiteX5" fmla="*/ 119094 w 6884912"/>
              <a:gd name="connsiteY5" fmla="*/ 1217268 h 1230202"/>
              <a:gd name="connsiteX6" fmla="*/ 171824 w 6884912"/>
              <a:gd name="connsiteY6" fmla="*/ 1202029 h 1230202"/>
              <a:gd name="connsiteX7" fmla="*/ 353766 w 6884912"/>
              <a:gd name="connsiteY7" fmla="*/ 1097149 h 1230202"/>
              <a:gd name="connsiteX8" fmla="*/ 438104 w 6884912"/>
              <a:gd name="connsiteY8" fmla="*/ 1111211 h 1230202"/>
              <a:gd name="connsiteX9" fmla="*/ 471270 w 6884912"/>
              <a:gd name="connsiteY9" fmla="*/ 1108972 h 1230202"/>
              <a:gd name="connsiteX10" fmla="*/ 536109 w 6884912"/>
              <a:gd name="connsiteY10" fmla="*/ 1039004 h 1230202"/>
              <a:gd name="connsiteX11" fmla="*/ 601644 w 6884912"/>
              <a:gd name="connsiteY11" fmla="*/ 1072802 h 1230202"/>
              <a:gd name="connsiteX12" fmla="*/ 651408 w 6884912"/>
              <a:gd name="connsiteY12" fmla="*/ 1053743 h 1230202"/>
              <a:gd name="connsiteX13" fmla="*/ 673197 w 6884912"/>
              <a:gd name="connsiteY13" fmla="*/ 1078865 h 1230202"/>
              <a:gd name="connsiteX14" fmla="*/ 723108 w 6884912"/>
              <a:gd name="connsiteY14" fmla="*/ 1048886 h 1230202"/>
              <a:gd name="connsiteX15" fmla="*/ 797699 w 6884912"/>
              <a:gd name="connsiteY15" fmla="*/ 1000167 h 1230202"/>
              <a:gd name="connsiteX16" fmla="*/ 888738 w 6884912"/>
              <a:gd name="connsiteY16" fmla="*/ 970613 h 1230202"/>
              <a:gd name="connsiteX17" fmla="*/ 965215 w 6884912"/>
              <a:gd name="connsiteY17" fmla="*/ 915506 h 1230202"/>
              <a:gd name="connsiteX18" fmla="*/ 1085080 w 6884912"/>
              <a:gd name="connsiteY18" fmla="*/ 844891 h 1230202"/>
              <a:gd name="connsiteX19" fmla="*/ 1131224 w 6884912"/>
              <a:gd name="connsiteY19" fmla="*/ 774965 h 1230202"/>
              <a:gd name="connsiteX20" fmla="*/ 1138051 w 6884912"/>
              <a:gd name="connsiteY20" fmla="*/ 770839 h 1230202"/>
              <a:gd name="connsiteX21" fmla="*/ 1158800 w 6884912"/>
              <a:gd name="connsiteY21" fmla="*/ 768809 h 1230202"/>
              <a:gd name="connsiteX22" fmla="*/ 1166947 w 6884912"/>
              <a:gd name="connsiteY22" fmla="*/ 769567 h 1230202"/>
              <a:gd name="connsiteX23" fmla="*/ 1178135 w 6884912"/>
              <a:gd name="connsiteY23" fmla="*/ 767436 h 1230202"/>
              <a:gd name="connsiteX24" fmla="*/ 1178301 w 6884912"/>
              <a:gd name="connsiteY24" fmla="*/ 766899 h 1230202"/>
              <a:gd name="connsiteX25" fmla="*/ 1188995 w 6884912"/>
              <a:gd name="connsiteY25" fmla="*/ 765853 h 1230202"/>
              <a:gd name="connsiteX26" fmla="*/ 1242716 w 6884912"/>
              <a:gd name="connsiteY26" fmla="*/ 766857 h 1230202"/>
              <a:gd name="connsiteX27" fmla="*/ 1299977 w 6884912"/>
              <a:gd name="connsiteY27" fmla="*/ 708001 h 1230202"/>
              <a:gd name="connsiteX28" fmla="*/ 1326190 w 6884912"/>
              <a:gd name="connsiteY28" fmla="*/ 694760 h 1230202"/>
              <a:gd name="connsiteX29" fmla="*/ 1339600 w 6884912"/>
              <a:gd name="connsiteY29" fmla="*/ 685100 h 1230202"/>
              <a:gd name="connsiteX30" fmla="*/ 1340054 w 6884912"/>
              <a:gd name="connsiteY30" fmla="*/ 682827 h 1230202"/>
              <a:gd name="connsiteX31" fmla="*/ 1391606 w 6884912"/>
              <a:gd name="connsiteY31" fmla="*/ 684034 h 1230202"/>
              <a:gd name="connsiteX32" fmla="*/ 1397565 w 6884912"/>
              <a:gd name="connsiteY32" fmla="*/ 680295 h 1230202"/>
              <a:gd name="connsiteX33" fmla="*/ 1432302 w 6884912"/>
              <a:gd name="connsiteY33" fmla="*/ 686072 h 1230202"/>
              <a:gd name="connsiteX34" fmla="*/ 1449644 w 6884912"/>
              <a:gd name="connsiteY34" fmla="*/ 686396 h 1230202"/>
              <a:gd name="connsiteX35" fmla="*/ 1455793 w 6884912"/>
              <a:gd name="connsiteY35" fmla="*/ 691979 h 1230202"/>
              <a:gd name="connsiteX36" fmla="*/ 1480758 w 6884912"/>
              <a:gd name="connsiteY36" fmla="*/ 689668 h 1230202"/>
              <a:gd name="connsiteX37" fmla="*/ 1483154 w 6884912"/>
              <a:gd name="connsiteY37" fmla="*/ 687332 h 1230202"/>
              <a:gd name="connsiteX38" fmla="*/ 1505495 w 6884912"/>
              <a:gd name="connsiteY38" fmla="*/ 693130 h 1230202"/>
              <a:gd name="connsiteX39" fmla="*/ 1589871 w 6884912"/>
              <a:gd name="connsiteY39" fmla="*/ 698214 h 1230202"/>
              <a:gd name="connsiteX40" fmla="*/ 1731986 w 6884912"/>
              <a:gd name="connsiteY40" fmla="*/ 658487 h 1230202"/>
              <a:gd name="connsiteX41" fmla="*/ 1927935 w 6884912"/>
              <a:gd name="connsiteY41" fmla="*/ 697345 h 1230202"/>
              <a:gd name="connsiteX42" fmla="*/ 2166816 w 6884912"/>
              <a:gd name="connsiteY42" fmla="*/ 628305 h 1230202"/>
              <a:gd name="connsiteX43" fmla="*/ 2352236 w 6884912"/>
              <a:gd name="connsiteY43" fmla="*/ 588407 h 1230202"/>
              <a:gd name="connsiteX44" fmla="*/ 2420791 w 6884912"/>
              <a:gd name="connsiteY44" fmla="*/ 561631 h 1230202"/>
              <a:gd name="connsiteX45" fmla="*/ 2489932 w 6884912"/>
              <a:gd name="connsiteY45" fmla="*/ 576669 h 1230202"/>
              <a:gd name="connsiteX46" fmla="*/ 2512917 w 6884912"/>
              <a:gd name="connsiteY46" fmla="*/ 557932 h 1230202"/>
              <a:gd name="connsiteX47" fmla="*/ 2516783 w 6884912"/>
              <a:gd name="connsiteY47" fmla="*/ 554278 h 1230202"/>
              <a:gd name="connsiteX48" fmla="*/ 2534360 w 6884912"/>
              <a:gd name="connsiteY48" fmla="*/ 548869 h 1230202"/>
              <a:gd name="connsiteX49" fmla="*/ 2536691 w 6884912"/>
              <a:gd name="connsiteY49" fmla="*/ 535823 h 1230202"/>
              <a:gd name="connsiteX50" fmla="*/ 2561265 w 6884912"/>
              <a:gd name="connsiteY50" fmla="*/ 519428 h 1230202"/>
              <a:gd name="connsiteX51" fmla="*/ 2594349 w 6884912"/>
              <a:gd name="connsiteY51" fmla="*/ 512689 h 1230202"/>
              <a:gd name="connsiteX52" fmla="*/ 2754324 w 6884912"/>
              <a:gd name="connsiteY52" fmla="*/ 493571 h 1230202"/>
              <a:gd name="connsiteX53" fmla="*/ 2848470 w 6884912"/>
              <a:gd name="connsiteY53" fmla="*/ 474771 h 1230202"/>
              <a:gd name="connsiteX54" fmla="*/ 2881772 w 6884912"/>
              <a:gd name="connsiteY54" fmla="*/ 456065 h 1230202"/>
              <a:gd name="connsiteX55" fmla="*/ 2929932 w 6884912"/>
              <a:gd name="connsiteY55" fmla="*/ 437717 h 1230202"/>
              <a:gd name="connsiteX56" fmla="*/ 3013020 w 6884912"/>
              <a:gd name="connsiteY56" fmla="*/ 396383 h 1230202"/>
              <a:gd name="connsiteX57" fmla="*/ 3127968 w 6884912"/>
              <a:gd name="connsiteY57" fmla="*/ 356418 h 1230202"/>
              <a:gd name="connsiteX58" fmla="*/ 3222191 w 6884912"/>
              <a:gd name="connsiteY58" fmla="*/ 376692 h 1230202"/>
              <a:gd name="connsiteX59" fmla="*/ 3227953 w 6884912"/>
              <a:gd name="connsiteY59" fmla="*/ 366455 h 1230202"/>
              <a:gd name="connsiteX60" fmla="*/ 3287859 w 6884912"/>
              <a:gd name="connsiteY60" fmla="*/ 356363 h 1230202"/>
              <a:gd name="connsiteX61" fmla="*/ 3510042 w 6884912"/>
              <a:gd name="connsiteY61" fmla="*/ 380625 h 1230202"/>
              <a:gd name="connsiteX62" fmla="*/ 3626773 w 6884912"/>
              <a:gd name="connsiteY62" fmla="*/ 359257 h 1230202"/>
              <a:gd name="connsiteX63" fmla="*/ 3666217 w 6884912"/>
              <a:gd name="connsiteY63" fmla="*/ 342060 h 1230202"/>
              <a:gd name="connsiteX64" fmla="*/ 3732427 w 6884912"/>
              <a:gd name="connsiteY64" fmla="*/ 313844 h 1230202"/>
              <a:gd name="connsiteX65" fmla="*/ 3777022 w 6884912"/>
              <a:gd name="connsiteY65" fmla="*/ 269081 h 1230202"/>
              <a:gd name="connsiteX66" fmla="*/ 3791246 w 6884912"/>
              <a:gd name="connsiteY66" fmla="*/ 258801 h 1230202"/>
              <a:gd name="connsiteX67" fmla="*/ 3819864 w 6884912"/>
              <a:gd name="connsiteY67" fmla="*/ 263410 h 1230202"/>
              <a:gd name="connsiteX68" fmla="*/ 3830398 w 6884912"/>
              <a:gd name="connsiteY68" fmla="*/ 257188 h 1230202"/>
              <a:gd name="connsiteX69" fmla="*/ 3834360 w 6884912"/>
              <a:gd name="connsiteY69" fmla="*/ 257797 h 1230202"/>
              <a:gd name="connsiteX70" fmla="*/ 3843715 w 6884912"/>
              <a:gd name="connsiteY70" fmla="*/ 257557 h 1230202"/>
              <a:gd name="connsiteX71" fmla="*/ 3842609 w 6884912"/>
              <a:gd name="connsiteY71" fmla="*/ 266191 h 1230202"/>
              <a:gd name="connsiteX72" fmla="*/ 3853961 w 6884912"/>
              <a:gd name="connsiteY72" fmla="*/ 282185 h 1230202"/>
              <a:gd name="connsiteX73" fmla="*/ 3907640 w 6884912"/>
              <a:gd name="connsiteY73" fmla="*/ 276373 h 1230202"/>
              <a:gd name="connsiteX74" fmla="*/ 3910449 w 6884912"/>
              <a:gd name="connsiteY74" fmla="*/ 266613 h 1230202"/>
              <a:gd name="connsiteX75" fmla="*/ 3917197 w 6884912"/>
              <a:gd name="connsiteY75" fmla="*/ 264926 h 1230202"/>
              <a:gd name="connsiteX76" fmla="*/ 3922400 w 6884912"/>
              <a:gd name="connsiteY76" fmla="*/ 273861 h 1230202"/>
              <a:gd name="connsiteX77" fmla="*/ 4013061 w 6884912"/>
              <a:gd name="connsiteY77" fmla="*/ 293679 h 1230202"/>
              <a:gd name="connsiteX78" fmla="*/ 4134285 w 6884912"/>
              <a:gd name="connsiteY78" fmla="*/ 304397 h 1230202"/>
              <a:gd name="connsiteX79" fmla="*/ 4220717 w 6884912"/>
              <a:gd name="connsiteY79" fmla="*/ 261751 h 1230202"/>
              <a:gd name="connsiteX80" fmla="*/ 4246954 w 6884912"/>
              <a:gd name="connsiteY80" fmla="*/ 279359 h 1230202"/>
              <a:gd name="connsiteX81" fmla="*/ 4289361 w 6884912"/>
              <a:gd name="connsiteY81" fmla="*/ 265447 h 1230202"/>
              <a:gd name="connsiteX82" fmla="*/ 4498913 w 6884912"/>
              <a:gd name="connsiteY82" fmla="*/ 187720 h 1230202"/>
              <a:gd name="connsiteX83" fmla="*/ 4617330 w 6884912"/>
              <a:gd name="connsiteY83" fmla="*/ 179968 h 1230202"/>
              <a:gd name="connsiteX84" fmla="*/ 4659778 w 6884912"/>
              <a:gd name="connsiteY84" fmla="*/ 187024 h 1230202"/>
              <a:gd name="connsiteX85" fmla="*/ 4730870 w 6884912"/>
              <a:gd name="connsiteY85" fmla="*/ 198237 h 1230202"/>
              <a:gd name="connsiteX86" fmla="*/ 4785037 w 6884912"/>
              <a:gd name="connsiteY86" fmla="*/ 230769 h 1230202"/>
              <a:gd name="connsiteX87" fmla="*/ 4844073 w 6884912"/>
              <a:gd name="connsiteY87" fmla="*/ 230573 h 1230202"/>
              <a:gd name="connsiteX88" fmla="*/ 4920038 w 6884912"/>
              <a:gd name="connsiteY88" fmla="*/ 209223 h 1230202"/>
              <a:gd name="connsiteX89" fmla="*/ 5016639 w 6884912"/>
              <a:gd name="connsiteY89" fmla="*/ 227710 h 1230202"/>
              <a:gd name="connsiteX90" fmla="*/ 5072009 w 6884912"/>
              <a:gd name="connsiteY90" fmla="*/ 230307 h 1230202"/>
              <a:gd name="connsiteX91" fmla="*/ 5223626 w 6884912"/>
              <a:gd name="connsiteY91" fmla="*/ 246161 h 1230202"/>
              <a:gd name="connsiteX92" fmla="*/ 5375773 w 6884912"/>
              <a:gd name="connsiteY92" fmla="*/ 268718 h 1230202"/>
              <a:gd name="connsiteX93" fmla="*/ 5467502 w 6884912"/>
              <a:gd name="connsiteY93" fmla="*/ 319768 h 1230202"/>
              <a:gd name="connsiteX94" fmla="*/ 5592395 w 6884912"/>
              <a:gd name="connsiteY94" fmla="*/ 334239 h 1230202"/>
              <a:gd name="connsiteX95" fmla="*/ 5613532 w 6884912"/>
              <a:gd name="connsiteY95" fmla="*/ 342184 h 1230202"/>
              <a:gd name="connsiteX96" fmla="*/ 5642173 w 6884912"/>
              <a:gd name="connsiteY96" fmla="*/ 335709 h 1230202"/>
              <a:gd name="connsiteX97" fmla="*/ 5756910 w 6884912"/>
              <a:gd name="connsiteY97" fmla="*/ 308016 h 1230202"/>
              <a:gd name="connsiteX98" fmla="*/ 5846667 w 6884912"/>
              <a:gd name="connsiteY98" fmla="*/ 270591 h 1230202"/>
              <a:gd name="connsiteX99" fmla="*/ 5960732 w 6884912"/>
              <a:gd name="connsiteY99" fmla="*/ 289513 h 1230202"/>
              <a:gd name="connsiteX100" fmla="*/ 6029542 w 6884912"/>
              <a:gd name="connsiteY100" fmla="*/ 279144 h 1230202"/>
              <a:gd name="connsiteX101" fmla="*/ 6141123 w 6884912"/>
              <a:gd name="connsiteY101" fmla="*/ 228728 h 1230202"/>
              <a:gd name="connsiteX102" fmla="*/ 6258874 w 6884912"/>
              <a:gd name="connsiteY102" fmla="*/ 0 h 1230202"/>
              <a:gd name="connsiteX103" fmla="*/ 6259275 w 6884912"/>
              <a:gd name="connsiteY103" fmla="*/ 300271 h 1230202"/>
              <a:gd name="connsiteX104" fmla="*/ 6364914 w 6884912"/>
              <a:gd name="connsiteY104" fmla="*/ 308945 h 1230202"/>
              <a:gd name="connsiteX105" fmla="*/ 6380420 w 6884912"/>
              <a:gd name="connsiteY105" fmla="*/ 242000 h 1230202"/>
              <a:gd name="connsiteX106" fmla="*/ 6507891 w 6884912"/>
              <a:gd name="connsiteY106" fmla="*/ 187279 h 1230202"/>
              <a:gd name="connsiteX107" fmla="*/ 6571807 w 6884912"/>
              <a:gd name="connsiteY107" fmla="*/ 167441 h 1230202"/>
              <a:gd name="connsiteX108" fmla="*/ 6671880 w 6884912"/>
              <a:gd name="connsiteY108" fmla="*/ 151736 h 1230202"/>
              <a:gd name="connsiteX109" fmla="*/ 6702266 w 6884912"/>
              <a:gd name="connsiteY109" fmla="*/ 144275 h 1230202"/>
              <a:gd name="connsiteX110" fmla="*/ 6845802 w 6884912"/>
              <a:gd name="connsiteY110" fmla="*/ 93301 h 1230202"/>
              <a:gd name="connsiteX111" fmla="*/ 6884912 w 6884912"/>
              <a:gd name="connsiteY111" fmla="*/ 68805 h 1230202"/>
              <a:gd name="connsiteX0" fmla="*/ 6884912 w 6884912"/>
              <a:gd name="connsiteY0" fmla="*/ 68805 h 1230202"/>
              <a:gd name="connsiteX1" fmla="*/ 6884912 w 6884912"/>
              <a:gd name="connsiteY1" fmla="*/ 1230202 h 1230202"/>
              <a:gd name="connsiteX2" fmla="*/ 0 w 6884912"/>
              <a:gd name="connsiteY2" fmla="*/ 1230202 h 1230202"/>
              <a:gd name="connsiteX3" fmla="*/ 27135 w 6884912"/>
              <a:gd name="connsiteY3" fmla="*/ 1216265 h 1230202"/>
              <a:gd name="connsiteX4" fmla="*/ 115388 w 6884912"/>
              <a:gd name="connsiteY4" fmla="*/ 1227848 h 1230202"/>
              <a:gd name="connsiteX5" fmla="*/ 119094 w 6884912"/>
              <a:gd name="connsiteY5" fmla="*/ 1217268 h 1230202"/>
              <a:gd name="connsiteX6" fmla="*/ 171824 w 6884912"/>
              <a:gd name="connsiteY6" fmla="*/ 1202029 h 1230202"/>
              <a:gd name="connsiteX7" fmla="*/ 353766 w 6884912"/>
              <a:gd name="connsiteY7" fmla="*/ 1097149 h 1230202"/>
              <a:gd name="connsiteX8" fmla="*/ 438104 w 6884912"/>
              <a:gd name="connsiteY8" fmla="*/ 1111211 h 1230202"/>
              <a:gd name="connsiteX9" fmla="*/ 471270 w 6884912"/>
              <a:gd name="connsiteY9" fmla="*/ 1108972 h 1230202"/>
              <a:gd name="connsiteX10" fmla="*/ 536109 w 6884912"/>
              <a:gd name="connsiteY10" fmla="*/ 1039004 h 1230202"/>
              <a:gd name="connsiteX11" fmla="*/ 601644 w 6884912"/>
              <a:gd name="connsiteY11" fmla="*/ 1072802 h 1230202"/>
              <a:gd name="connsiteX12" fmla="*/ 651408 w 6884912"/>
              <a:gd name="connsiteY12" fmla="*/ 1053743 h 1230202"/>
              <a:gd name="connsiteX13" fmla="*/ 673197 w 6884912"/>
              <a:gd name="connsiteY13" fmla="*/ 1078865 h 1230202"/>
              <a:gd name="connsiteX14" fmla="*/ 723108 w 6884912"/>
              <a:gd name="connsiteY14" fmla="*/ 1048886 h 1230202"/>
              <a:gd name="connsiteX15" fmla="*/ 797699 w 6884912"/>
              <a:gd name="connsiteY15" fmla="*/ 1000167 h 1230202"/>
              <a:gd name="connsiteX16" fmla="*/ 888738 w 6884912"/>
              <a:gd name="connsiteY16" fmla="*/ 970613 h 1230202"/>
              <a:gd name="connsiteX17" fmla="*/ 965215 w 6884912"/>
              <a:gd name="connsiteY17" fmla="*/ 915506 h 1230202"/>
              <a:gd name="connsiteX18" fmla="*/ 1085080 w 6884912"/>
              <a:gd name="connsiteY18" fmla="*/ 844891 h 1230202"/>
              <a:gd name="connsiteX19" fmla="*/ 1131224 w 6884912"/>
              <a:gd name="connsiteY19" fmla="*/ 774965 h 1230202"/>
              <a:gd name="connsiteX20" fmla="*/ 1138051 w 6884912"/>
              <a:gd name="connsiteY20" fmla="*/ 770839 h 1230202"/>
              <a:gd name="connsiteX21" fmla="*/ 1158800 w 6884912"/>
              <a:gd name="connsiteY21" fmla="*/ 768809 h 1230202"/>
              <a:gd name="connsiteX22" fmla="*/ 1166947 w 6884912"/>
              <a:gd name="connsiteY22" fmla="*/ 769567 h 1230202"/>
              <a:gd name="connsiteX23" fmla="*/ 1178135 w 6884912"/>
              <a:gd name="connsiteY23" fmla="*/ 767436 h 1230202"/>
              <a:gd name="connsiteX24" fmla="*/ 1178301 w 6884912"/>
              <a:gd name="connsiteY24" fmla="*/ 766899 h 1230202"/>
              <a:gd name="connsiteX25" fmla="*/ 1188995 w 6884912"/>
              <a:gd name="connsiteY25" fmla="*/ 765853 h 1230202"/>
              <a:gd name="connsiteX26" fmla="*/ 1242716 w 6884912"/>
              <a:gd name="connsiteY26" fmla="*/ 766857 h 1230202"/>
              <a:gd name="connsiteX27" fmla="*/ 1299977 w 6884912"/>
              <a:gd name="connsiteY27" fmla="*/ 708001 h 1230202"/>
              <a:gd name="connsiteX28" fmla="*/ 1326190 w 6884912"/>
              <a:gd name="connsiteY28" fmla="*/ 694760 h 1230202"/>
              <a:gd name="connsiteX29" fmla="*/ 1339600 w 6884912"/>
              <a:gd name="connsiteY29" fmla="*/ 685100 h 1230202"/>
              <a:gd name="connsiteX30" fmla="*/ 1340054 w 6884912"/>
              <a:gd name="connsiteY30" fmla="*/ 682827 h 1230202"/>
              <a:gd name="connsiteX31" fmla="*/ 1391606 w 6884912"/>
              <a:gd name="connsiteY31" fmla="*/ 684034 h 1230202"/>
              <a:gd name="connsiteX32" fmla="*/ 1397565 w 6884912"/>
              <a:gd name="connsiteY32" fmla="*/ 680295 h 1230202"/>
              <a:gd name="connsiteX33" fmla="*/ 1432302 w 6884912"/>
              <a:gd name="connsiteY33" fmla="*/ 686072 h 1230202"/>
              <a:gd name="connsiteX34" fmla="*/ 1449644 w 6884912"/>
              <a:gd name="connsiteY34" fmla="*/ 686396 h 1230202"/>
              <a:gd name="connsiteX35" fmla="*/ 1455793 w 6884912"/>
              <a:gd name="connsiteY35" fmla="*/ 691979 h 1230202"/>
              <a:gd name="connsiteX36" fmla="*/ 1480758 w 6884912"/>
              <a:gd name="connsiteY36" fmla="*/ 689668 h 1230202"/>
              <a:gd name="connsiteX37" fmla="*/ 1483154 w 6884912"/>
              <a:gd name="connsiteY37" fmla="*/ 687332 h 1230202"/>
              <a:gd name="connsiteX38" fmla="*/ 1505495 w 6884912"/>
              <a:gd name="connsiteY38" fmla="*/ 693130 h 1230202"/>
              <a:gd name="connsiteX39" fmla="*/ 1589871 w 6884912"/>
              <a:gd name="connsiteY39" fmla="*/ 698214 h 1230202"/>
              <a:gd name="connsiteX40" fmla="*/ 1731986 w 6884912"/>
              <a:gd name="connsiteY40" fmla="*/ 658487 h 1230202"/>
              <a:gd name="connsiteX41" fmla="*/ 1927935 w 6884912"/>
              <a:gd name="connsiteY41" fmla="*/ 697345 h 1230202"/>
              <a:gd name="connsiteX42" fmla="*/ 2166816 w 6884912"/>
              <a:gd name="connsiteY42" fmla="*/ 628305 h 1230202"/>
              <a:gd name="connsiteX43" fmla="*/ 2352236 w 6884912"/>
              <a:gd name="connsiteY43" fmla="*/ 588407 h 1230202"/>
              <a:gd name="connsiteX44" fmla="*/ 2420791 w 6884912"/>
              <a:gd name="connsiteY44" fmla="*/ 561631 h 1230202"/>
              <a:gd name="connsiteX45" fmla="*/ 2489932 w 6884912"/>
              <a:gd name="connsiteY45" fmla="*/ 576669 h 1230202"/>
              <a:gd name="connsiteX46" fmla="*/ 2512917 w 6884912"/>
              <a:gd name="connsiteY46" fmla="*/ 557932 h 1230202"/>
              <a:gd name="connsiteX47" fmla="*/ 2516783 w 6884912"/>
              <a:gd name="connsiteY47" fmla="*/ 554278 h 1230202"/>
              <a:gd name="connsiteX48" fmla="*/ 2534360 w 6884912"/>
              <a:gd name="connsiteY48" fmla="*/ 548869 h 1230202"/>
              <a:gd name="connsiteX49" fmla="*/ 2536691 w 6884912"/>
              <a:gd name="connsiteY49" fmla="*/ 535823 h 1230202"/>
              <a:gd name="connsiteX50" fmla="*/ 2561265 w 6884912"/>
              <a:gd name="connsiteY50" fmla="*/ 519428 h 1230202"/>
              <a:gd name="connsiteX51" fmla="*/ 2594349 w 6884912"/>
              <a:gd name="connsiteY51" fmla="*/ 512689 h 1230202"/>
              <a:gd name="connsiteX52" fmla="*/ 2754324 w 6884912"/>
              <a:gd name="connsiteY52" fmla="*/ 493571 h 1230202"/>
              <a:gd name="connsiteX53" fmla="*/ 2848470 w 6884912"/>
              <a:gd name="connsiteY53" fmla="*/ 474771 h 1230202"/>
              <a:gd name="connsiteX54" fmla="*/ 2881772 w 6884912"/>
              <a:gd name="connsiteY54" fmla="*/ 456065 h 1230202"/>
              <a:gd name="connsiteX55" fmla="*/ 2929932 w 6884912"/>
              <a:gd name="connsiteY55" fmla="*/ 437717 h 1230202"/>
              <a:gd name="connsiteX56" fmla="*/ 3013020 w 6884912"/>
              <a:gd name="connsiteY56" fmla="*/ 396383 h 1230202"/>
              <a:gd name="connsiteX57" fmla="*/ 3127968 w 6884912"/>
              <a:gd name="connsiteY57" fmla="*/ 356418 h 1230202"/>
              <a:gd name="connsiteX58" fmla="*/ 3222191 w 6884912"/>
              <a:gd name="connsiteY58" fmla="*/ 376692 h 1230202"/>
              <a:gd name="connsiteX59" fmla="*/ 3227953 w 6884912"/>
              <a:gd name="connsiteY59" fmla="*/ 366455 h 1230202"/>
              <a:gd name="connsiteX60" fmla="*/ 3287859 w 6884912"/>
              <a:gd name="connsiteY60" fmla="*/ 356363 h 1230202"/>
              <a:gd name="connsiteX61" fmla="*/ 3510042 w 6884912"/>
              <a:gd name="connsiteY61" fmla="*/ 380625 h 1230202"/>
              <a:gd name="connsiteX62" fmla="*/ 3626773 w 6884912"/>
              <a:gd name="connsiteY62" fmla="*/ 359257 h 1230202"/>
              <a:gd name="connsiteX63" fmla="*/ 3666217 w 6884912"/>
              <a:gd name="connsiteY63" fmla="*/ 342060 h 1230202"/>
              <a:gd name="connsiteX64" fmla="*/ 3732427 w 6884912"/>
              <a:gd name="connsiteY64" fmla="*/ 313844 h 1230202"/>
              <a:gd name="connsiteX65" fmla="*/ 3777022 w 6884912"/>
              <a:gd name="connsiteY65" fmla="*/ 269081 h 1230202"/>
              <a:gd name="connsiteX66" fmla="*/ 3791246 w 6884912"/>
              <a:gd name="connsiteY66" fmla="*/ 258801 h 1230202"/>
              <a:gd name="connsiteX67" fmla="*/ 3819864 w 6884912"/>
              <a:gd name="connsiteY67" fmla="*/ 263410 h 1230202"/>
              <a:gd name="connsiteX68" fmla="*/ 3830398 w 6884912"/>
              <a:gd name="connsiteY68" fmla="*/ 257188 h 1230202"/>
              <a:gd name="connsiteX69" fmla="*/ 3834360 w 6884912"/>
              <a:gd name="connsiteY69" fmla="*/ 257797 h 1230202"/>
              <a:gd name="connsiteX70" fmla="*/ 3843715 w 6884912"/>
              <a:gd name="connsiteY70" fmla="*/ 257557 h 1230202"/>
              <a:gd name="connsiteX71" fmla="*/ 3842609 w 6884912"/>
              <a:gd name="connsiteY71" fmla="*/ 266191 h 1230202"/>
              <a:gd name="connsiteX72" fmla="*/ 3853961 w 6884912"/>
              <a:gd name="connsiteY72" fmla="*/ 282185 h 1230202"/>
              <a:gd name="connsiteX73" fmla="*/ 3907640 w 6884912"/>
              <a:gd name="connsiteY73" fmla="*/ 276373 h 1230202"/>
              <a:gd name="connsiteX74" fmla="*/ 3910449 w 6884912"/>
              <a:gd name="connsiteY74" fmla="*/ 266613 h 1230202"/>
              <a:gd name="connsiteX75" fmla="*/ 3917197 w 6884912"/>
              <a:gd name="connsiteY75" fmla="*/ 264926 h 1230202"/>
              <a:gd name="connsiteX76" fmla="*/ 3922400 w 6884912"/>
              <a:gd name="connsiteY76" fmla="*/ 273861 h 1230202"/>
              <a:gd name="connsiteX77" fmla="*/ 4013061 w 6884912"/>
              <a:gd name="connsiteY77" fmla="*/ 293679 h 1230202"/>
              <a:gd name="connsiteX78" fmla="*/ 4134285 w 6884912"/>
              <a:gd name="connsiteY78" fmla="*/ 304397 h 1230202"/>
              <a:gd name="connsiteX79" fmla="*/ 4220717 w 6884912"/>
              <a:gd name="connsiteY79" fmla="*/ 261751 h 1230202"/>
              <a:gd name="connsiteX80" fmla="*/ 4246954 w 6884912"/>
              <a:gd name="connsiteY80" fmla="*/ 279359 h 1230202"/>
              <a:gd name="connsiteX81" fmla="*/ 4289361 w 6884912"/>
              <a:gd name="connsiteY81" fmla="*/ 265447 h 1230202"/>
              <a:gd name="connsiteX82" fmla="*/ 4498913 w 6884912"/>
              <a:gd name="connsiteY82" fmla="*/ 187720 h 1230202"/>
              <a:gd name="connsiteX83" fmla="*/ 4617330 w 6884912"/>
              <a:gd name="connsiteY83" fmla="*/ 179968 h 1230202"/>
              <a:gd name="connsiteX84" fmla="*/ 4659778 w 6884912"/>
              <a:gd name="connsiteY84" fmla="*/ 187024 h 1230202"/>
              <a:gd name="connsiteX85" fmla="*/ 4730870 w 6884912"/>
              <a:gd name="connsiteY85" fmla="*/ 198237 h 1230202"/>
              <a:gd name="connsiteX86" fmla="*/ 4785037 w 6884912"/>
              <a:gd name="connsiteY86" fmla="*/ 230769 h 1230202"/>
              <a:gd name="connsiteX87" fmla="*/ 4844073 w 6884912"/>
              <a:gd name="connsiteY87" fmla="*/ 230573 h 1230202"/>
              <a:gd name="connsiteX88" fmla="*/ 4920038 w 6884912"/>
              <a:gd name="connsiteY88" fmla="*/ 209223 h 1230202"/>
              <a:gd name="connsiteX89" fmla="*/ 5016639 w 6884912"/>
              <a:gd name="connsiteY89" fmla="*/ 227710 h 1230202"/>
              <a:gd name="connsiteX90" fmla="*/ 5072009 w 6884912"/>
              <a:gd name="connsiteY90" fmla="*/ 230307 h 1230202"/>
              <a:gd name="connsiteX91" fmla="*/ 5223626 w 6884912"/>
              <a:gd name="connsiteY91" fmla="*/ 246161 h 1230202"/>
              <a:gd name="connsiteX92" fmla="*/ 5375773 w 6884912"/>
              <a:gd name="connsiteY92" fmla="*/ 268718 h 1230202"/>
              <a:gd name="connsiteX93" fmla="*/ 5467502 w 6884912"/>
              <a:gd name="connsiteY93" fmla="*/ 319768 h 1230202"/>
              <a:gd name="connsiteX94" fmla="*/ 5592395 w 6884912"/>
              <a:gd name="connsiteY94" fmla="*/ 334239 h 1230202"/>
              <a:gd name="connsiteX95" fmla="*/ 5613532 w 6884912"/>
              <a:gd name="connsiteY95" fmla="*/ 342184 h 1230202"/>
              <a:gd name="connsiteX96" fmla="*/ 5642173 w 6884912"/>
              <a:gd name="connsiteY96" fmla="*/ 335709 h 1230202"/>
              <a:gd name="connsiteX97" fmla="*/ 5756910 w 6884912"/>
              <a:gd name="connsiteY97" fmla="*/ 308016 h 1230202"/>
              <a:gd name="connsiteX98" fmla="*/ 5846667 w 6884912"/>
              <a:gd name="connsiteY98" fmla="*/ 270591 h 1230202"/>
              <a:gd name="connsiteX99" fmla="*/ 5960732 w 6884912"/>
              <a:gd name="connsiteY99" fmla="*/ 289513 h 1230202"/>
              <a:gd name="connsiteX100" fmla="*/ 6029542 w 6884912"/>
              <a:gd name="connsiteY100" fmla="*/ 279144 h 1230202"/>
              <a:gd name="connsiteX101" fmla="*/ 6141123 w 6884912"/>
              <a:gd name="connsiteY101" fmla="*/ 228728 h 1230202"/>
              <a:gd name="connsiteX102" fmla="*/ 6258874 w 6884912"/>
              <a:gd name="connsiteY102" fmla="*/ 0 h 1230202"/>
              <a:gd name="connsiteX103" fmla="*/ 6259275 w 6884912"/>
              <a:gd name="connsiteY103" fmla="*/ 300271 h 1230202"/>
              <a:gd name="connsiteX104" fmla="*/ 6364914 w 6884912"/>
              <a:gd name="connsiteY104" fmla="*/ 308945 h 1230202"/>
              <a:gd name="connsiteX105" fmla="*/ 6380420 w 6884912"/>
              <a:gd name="connsiteY105" fmla="*/ 242000 h 1230202"/>
              <a:gd name="connsiteX106" fmla="*/ 6507891 w 6884912"/>
              <a:gd name="connsiteY106" fmla="*/ 187279 h 1230202"/>
              <a:gd name="connsiteX107" fmla="*/ 6571807 w 6884912"/>
              <a:gd name="connsiteY107" fmla="*/ 167441 h 1230202"/>
              <a:gd name="connsiteX108" fmla="*/ 6671880 w 6884912"/>
              <a:gd name="connsiteY108" fmla="*/ 151736 h 1230202"/>
              <a:gd name="connsiteX109" fmla="*/ 6702266 w 6884912"/>
              <a:gd name="connsiteY109" fmla="*/ 144275 h 1230202"/>
              <a:gd name="connsiteX110" fmla="*/ 6845802 w 6884912"/>
              <a:gd name="connsiteY110" fmla="*/ 93301 h 1230202"/>
              <a:gd name="connsiteX111" fmla="*/ 6884912 w 6884912"/>
              <a:gd name="connsiteY111" fmla="*/ 68805 h 1230202"/>
              <a:gd name="connsiteX0" fmla="*/ 6884912 w 6884912"/>
              <a:gd name="connsiteY0" fmla="*/ 68805 h 1230202"/>
              <a:gd name="connsiteX1" fmla="*/ 6884912 w 6884912"/>
              <a:gd name="connsiteY1" fmla="*/ 1230202 h 1230202"/>
              <a:gd name="connsiteX2" fmla="*/ 0 w 6884912"/>
              <a:gd name="connsiteY2" fmla="*/ 1230202 h 1230202"/>
              <a:gd name="connsiteX3" fmla="*/ 27135 w 6884912"/>
              <a:gd name="connsiteY3" fmla="*/ 1216265 h 1230202"/>
              <a:gd name="connsiteX4" fmla="*/ 115388 w 6884912"/>
              <a:gd name="connsiteY4" fmla="*/ 1227848 h 1230202"/>
              <a:gd name="connsiteX5" fmla="*/ 119094 w 6884912"/>
              <a:gd name="connsiteY5" fmla="*/ 1217268 h 1230202"/>
              <a:gd name="connsiteX6" fmla="*/ 171824 w 6884912"/>
              <a:gd name="connsiteY6" fmla="*/ 1202029 h 1230202"/>
              <a:gd name="connsiteX7" fmla="*/ 353766 w 6884912"/>
              <a:gd name="connsiteY7" fmla="*/ 1097149 h 1230202"/>
              <a:gd name="connsiteX8" fmla="*/ 438104 w 6884912"/>
              <a:gd name="connsiteY8" fmla="*/ 1111211 h 1230202"/>
              <a:gd name="connsiteX9" fmla="*/ 471270 w 6884912"/>
              <a:gd name="connsiteY9" fmla="*/ 1108972 h 1230202"/>
              <a:gd name="connsiteX10" fmla="*/ 536109 w 6884912"/>
              <a:gd name="connsiteY10" fmla="*/ 1039004 h 1230202"/>
              <a:gd name="connsiteX11" fmla="*/ 601644 w 6884912"/>
              <a:gd name="connsiteY11" fmla="*/ 1072802 h 1230202"/>
              <a:gd name="connsiteX12" fmla="*/ 651408 w 6884912"/>
              <a:gd name="connsiteY12" fmla="*/ 1053743 h 1230202"/>
              <a:gd name="connsiteX13" fmla="*/ 673197 w 6884912"/>
              <a:gd name="connsiteY13" fmla="*/ 1078865 h 1230202"/>
              <a:gd name="connsiteX14" fmla="*/ 723108 w 6884912"/>
              <a:gd name="connsiteY14" fmla="*/ 1048886 h 1230202"/>
              <a:gd name="connsiteX15" fmla="*/ 797699 w 6884912"/>
              <a:gd name="connsiteY15" fmla="*/ 1000167 h 1230202"/>
              <a:gd name="connsiteX16" fmla="*/ 888738 w 6884912"/>
              <a:gd name="connsiteY16" fmla="*/ 970613 h 1230202"/>
              <a:gd name="connsiteX17" fmla="*/ 965215 w 6884912"/>
              <a:gd name="connsiteY17" fmla="*/ 915506 h 1230202"/>
              <a:gd name="connsiteX18" fmla="*/ 1085080 w 6884912"/>
              <a:gd name="connsiteY18" fmla="*/ 844891 h 1230202"/>
              <a:gd name="connsiteX19" fmla="*/ 1131224 w 6884912"/>
              <a:gd name="connsiteY19" fmla="*/ 774965 h 1230202"/>
              <a:gd name="connsiteX20" fmla="*/ 1138051 w 6884912"/>
              <a:gd name="connsiteY20" fmla="*/ 770839 h 1230202"/>
              <a:gd name="connsiteX21" fmla="*/ 1158800 w 6884912"/>
              <a:gd name="connsiteY21" fmla="*/ 768809 h 1230202"/>
              <a:gd name="connsiteX22" fmla="*/ 1166947 w 6884912"/>
              <a:gd name="connsiteY22" fmla="*/ 769567 h 1230202"/>
              <a:gd name="connsiteX23" fmla="*/ 1178135 w 6884912"/>
              <a:gd name="connsiteY23" fmla="*/ 767436 h 1230202"/>
              <a:gd name="connsiteX24" fmla="*/ 1178301 w 6884912"/>
              <a:gd name="connsiteY24" fmla="*/ 766899 h 1230202"/>
              <a:gd name="connsiteX25" fmla="*/ 1188995 w 6884912"/>
              <a:gd name="connsiteY25" fmla="*/ 765853 h 1230202"/>
              <a:gd name="connsiteX26" fmla="*/ 1242716 w 6884912"/>
              <a:gd name="connsiteY26" fmla="*/ 766857 h 1230202"/>
              <a:gd name="connsiteX27" fmla="*/ 1299977 w 6884912"/>
              <a:gd name="connsiteY27" fmla="*/ 708001 h 1230202"/>
              <a:gd name="connsiteX28" fmla="*/ 1326190 w 6884912"/>
              <a:gd name="connsiteY28" fmla="*/ 694760 h 1230202"/>
              <a:gd name="connsiteX29" fmla="*/ 1339600 w 6884912"/>
              <a:gd name="connsiteY29" fmla="*/ 685100 h 1230202"/>
              <a:gd name="connsiteX30" fmla="*/ 1340054 w 6884912"/>
              <a:gd name="connsiteY30" fmla="*/ 682827 h 1230202"/>
              <a:gd name="connsiteX31" fmla="*/ 1391606 w 6884912"/>
              <a:gd name="connsiteY31" fmla="*/ 684034 h 1230202"/>
              <a:gd name="connsiteX32" fmla="*/ 1397565 w 6884912"/>
              <a:gd name="connsiteY32" fmla="*/ 680295 h 1230202"/>
              <a:gd name="connsiteX33" fmla="*/ 1432302 w 6884912"/>
              <a:gd name="connsiteY33" fmla="*/ 686072 h 1230202"/>
              <a:gd name="connsiteX34" fmla="*/ 1449644 w 6884912"/>
              <a:gd name="connsiteY34" fmla="*/ 686396 h 1230202"/>
              <a:gd name="connsiteX35" fmla="*/ 1455793 w 6884912"/>
              <a:gd name="connsiteY35" fmla="*/ 691979 h 1230202"/>
              <a:gd name="connsiteX36" fmla="*/ 1480758 w 6884912"/>
              <a:gd name="connsiteY36" fmla="*/ 689668 h 1230202"/>
              <a:gd name="connsiteX37" fmla="*/ 1483154 w 6884912"/>
              <a:gd name="connsiteY37" fmla="*/ 687332 h 1230202"/>
              <a:gd name="connsiteX38" fmla="*/ 1505495 w 6884912"/>
              <a:gd name="connsiteY38" fmla="*/ 693130 h 1230202"/>
              <a:gd name="connsiteX39" fmla="*/ 1589871 w 6884912"/>
              <a:gd name="connsiteY39" fmla="*/ 698214 h 1230202"/>
              <a:gd name="connsiteX40" fmla="*/ 1731986 w 6884912"/>
              <a:gd name="connsiteY40" fmla="*/ 658487 h 1230202"/>
              <a:gd name="connsiteX41" fmla="*/ 1927935 w 6884912"/>
              <a:gd name="connsiteY41" fmla="*/ 697345 h 1230202"/>
              <a:gd name="connsiteX42" fmla="*/ 2166816 w 6884912"/>
              <a:gd name="connsiteY42" fmla="*/ 628305 h 1230202"/>
              <a:gd name="connsiteX43" fmla="*/ 2352236 w 6884912"/>
              <a:gd name="connsiteY43" fmla="*/ 588407 h 1230202"/>
              <a:gd name="connsiteX44" fmla="*/ 2420791 w 6884912"/>
              <a:gd name="connsiteY44" fmla="*/ 561631 h 1230202"/>
              <a:gd name="connsiteX45" fmla="*/ 2489932 w 6884912"/>
              <a:gd name="connsiteY45" fmla="*/ 576669 h 1230202"/>
              <a:gd name="connsiteX46" fmla="*/ 2512917 w 6884912"/>
              <a:gd name="connsiteY46" fmla="*/ 557932 h 1230202"/>
              <a:gd name="connsiteX47" fmla="*/ 2516783 w 6884912"/>
              <a:gd name="connsiteY47" fmla="*/ 554278 h 1230202"/>
              <a:gd name="connsiteX48" fmla="*/ 2534360 w 6884912"/>
              <a:gd name="connsiteY48" fmla="*/ 548869 h 1230202"/>
              <a:gd name="connsiteX49" fmla="*/ 2536691 w 6884912"/>
              <a:gd name="connsiteY49" fmla="*/ 535823 h 1230202"/>
              <a:gd name="connsiteX50" fmla="*/ 2561265 w 6884912"/>
              <a:gd name="connsiteY50" fmla="*/ 519428 h 1230202"/>
              <a:gd name="connsiteX51" fmla="*/ 2594349 w 6884912"/>
              <a:gd name="connsiteY51" fmla="*/ 512689 h 1230202"/>
              <a:gd name="connsiteX52" fmla="*/ 2754324 w 6884912"/>
              <a:gd name="connsiteY52" fmla="*/ 493571 h 1230202"/>
              <a:gd name="connsiteX53" fmla="*/ 2848470 w 6884912"/>
              <a:gd name="connsiteY53" fmla="*/ 474771 h 1230202"/>
              <a:gd name="connsiteX54" fmla="*/ 2881772 w 6884912"/>
              <a:gd name="connsiteY54" fmla="*/ 456065 h 1230202"/>
              <a:gd name="connsiteX55" fmla="*/ 2929932 w 6884912"/>
              <a:gd name="connsiteY55" fmla="*/ 437717 h 1230202"/>
              <a:gd name="connsiteX56" fmla="*/ 3013020 w 6884912"/>
              <a:gd name="connsiteY56" fmla="*/ 396383 h 1230202"/>
              <a:gd name="connsiteX57" fmla="*/ 3127968 w 6884912"/>
              <a:gd name="connsiteY57" fmla="*/ 356418 h 1230202"/>
              <a:gd name="connsiteX58" fmla="*/ 3222191 w 6884912"/>
              <a:gd name="connsiteY58" fmla="*/ 376692 h 1230202"/>
              <a:gd name="connsiteX59" fmla="*/ 3227953 w 6884912"/>
              <a:gd name="connsiteY59" fmla="*/ 366455 h 1230202"/>
              <a:gd name="connsiteX60" fmla="*/ 3287859 w 6884912"/>
              <a:gd name="connsiteY60" fmla="*/ 356363 h 1230202"/>
              <a:gd name="connsiteX61" fmla="*/ 3510042 w 6884912"/>
              <a:gd name="connsiteY61" fmla="*/ 380625 h 1230202"/>
              <a:gd name="connsiteX62" fmla="*/ 3626773 w 6884912"/>
              <a:gd name="connsiteY62" fmla="*/ 359257 h 1230202"/>
              <a:gd name="connsiteX63" fmla="*/ 3666217 w 6884912"/>
              <a:gd name="connsiteY63" fmla="*/ 342060 h 1230202"/>
              <a:gd name="connsiteX64" fmla="*/ 3732427 w 6884912"/>
              <a:gd name="connsiteY64" fmla="*/ 313844 h 1230202"/>
              <a:gd name="connsiteX65" fmla="*/ 3777022 w 6884912"/>
              <a:gd name="connsiteY65" fmla="*/ 269081 h 1230202"/>
              <a:gd name="connsiteX66" fmla="*/ 3791246 w 6884912"/>
              <a:gd name="connsiteY66" fmla="*/ 258801 h 1230202"/>
              <a:gd name="connsiteX67" fmla="*/ 3819864 w 6884912"/>
              <a:gd name="connsiteY67" fmla="*/ 263410 h 1230202"/>
              <a:gd name="connsiteX68" fmla="*/ 3830398 w 6884912"/>
              <a:gd name="connsiteY68" fmla="*/ 257188 h 1230202"/>
              <a:gd name="connsiteX69" fmla="*/ 3834360 w 6884912"/>
              <a:gd name="connsiteY69" fmla="*/ 257797 h 1230202"/>
              <a:gd name="connsiteX70" fmla="*/ 3843715 w 6884912"/>
              <a:gd name="connsiteY70" fmla="*/ 257557 h 1230202"/>
              <a:gd name="connsiteX71" fmla="*/ 3842609 w 6884912"/>
              <a:gd name="connsiteY71" fmla="*/ 266191 h 1230202"/>
              <a:gd name="connsiteX72" fmla="*/ 3853961 w 6884912"/>
              <a:gd name="connsiteY72" fmla="*/ 282185 h 1230202"/>
              <a:gd name="connsiteX73" fmla="*/ 3907640 w 6884912"/>
              <a:gd name="connsiteY73" fmla="*/ 276373 h 1230202"/>
              <a:gd name="connsiteX74" fmla="*/ 3910449 w 6884912"/>
              <a:gd name="connsiteY74" fmla="*/ 266613 h 1230202"/>
              <a:gd name="connsiteX75" fmla="*/ 3917197 w 6884912"/>
              <a:gd name="connsiteY75" fmla="*/ 264926 h 1230202"/>
              <a:gd name="connsiteX76" fmla="*/ 3922400 w 6884912"/>
              <a:gd name="connsiteY76" fmla="*/ 273861 h 1230202"/>
              <a:gd name="connsiteX77" fmla="*/ 4013061 w 6884912"/>
              <a:gd name="connsiteY77" fmla="*/ 293679 h 1230202"/>
              <a:gd name="connsiteX78" fmla="*/ 4134285 w 6884912"/>
              <a:gd name="connsiteY78" fmla="*/ 304397 h 1230202"/>
              <a:gd name="connsiteX79" fmla="*/ 4220717 w 6884912"/>
              <a:gd name="connsiteY79" fmla="*/ 261751 h 1230202"/>
              <a:gd name="connsiteX80" fmla="*/ 4246954 w 6884912"/>
              <a:gd name="connsiteY80" fmla="*/ 279359 h 1230202"/>
              <a:gd name="connsiteX81" fmla="*/ 4289361 w 6884912"/>
              <a:gd name="connsiteY81" fmla="*/ 265447 h 1230202"/>
              <a:gd name="connsiteX82" fmla="*/ 4498913 w 6884912"/>
              <a:gd name="connsiteY82" fmla="*/ 187720 h 1230202"/>
              <a:gd name="connsiteX83" fmla="*/ 4617330 w 6884912"/>
              <a:gd name="connsiteY83" fmla="*/ 179968 h 1230202"/>
              <a:gd name="connsiteX84" fmla="*/ 4659778 w 6884912"/>
              <a:gd name="connsiteY84" fmla="*/ 187024 h 1230202"/>
              <a:gd name="connsiteX85" fmla="*/ 4730870 w 6884912"/>
              <a:gd name="connsiteY85" fmla="*/ 198237 h 1230202"/>
              <a:gd name="connsiteX86" fmla="*/ 4785037 w 6884912"/>
              <a:gd name="connsiteY86" fmla="*/ 230769 h 1230202"/>
              <a:gd name="connsiteX87" fmla="*/ 4844073 w 6884912"/>
              <a:gd name="connsiteY87" fmla="*/ 230573 h 1230202"/>
              <a:gd name="connsiteX88" fmla="*/ 4920038 w 6884912"/>
              <a:gd name="connsiteY88" fmla="*/ 209223 h 1230202"/>
              <a:gd name="connsiteX89" fmla="*/ 5016639 w 6884912"/>
              <a:gd name="connsiteY89" fmla="*/ 227710 h 1230202"/>
              <a:gd name="connsiteX90" fmla="*/ 5072009 w 6884912"/>
              <a:gd name="connsiteY90" fmla="*/ 230307 h 1230202"/>
              <a:gd name="connsiteX91" fmla="*/ 5223626 w 6884912"/>
              <a:gd name="connsiteY91" fmla="*/ 246161 h 1230202"/>
              <a:gd name="connsiteX92" fmla="*/ 5375773 w 6884912"/>
              <a:gd name="connsiteY92" fmla="*/ 268718 h 1230202"/>
              <a:gd name="connsiteX93" fmla="*/ 5467502 w 6884912"/>
              <a:gd name="connsiteY93" fmla="*/ 319768 h 1230202"/>
              <a:gd name="connsiteX94" fmla="*/ 5592395 w 6884912"/>
              <a:gd name="connsiteY94" fmla="*/ 334239 h 1230202"/>
              <a:gd name="connsiteX95" fmla="*/ 5613532 w 6884912"/>
              <a:gd name="connsiteY95" fmla="*/ 342184 h 1230202"/>
              <a:gd name="connsiteX96" fmla="*/ 5642173 w 6884912"/>
              <a:gd name="connsiteY96" fmla="*/ 335709 h 1230202"/>
              <a:gd name="connsiteX97" fmla="*/ 5756910 w 6884912"/>
              <a:gd name="connsiteY97" fmla="*/ 308016 h 1230202"/>
              <a:gd name="connsiteX98" fmla="*/ 5846667 w 6884912"/>
              <a:gd name="connsiteY98" fmla="*/ 270591 h 1230202"/>
              <a:gd name="connsiteX99" fmla="*/ 5960732 w 6884912"/>
              <a:gd name="connsiteY99" fmla="*/ 289513 h 1230202"/>
              <a:gd name="connsiteX100" fmla="*/ 6029542 w 6884912"/>
              <a:gd name="connsiteY100" fmla="*/ 279144 h 1230202"/>
              <a:gd name="connsiteX101" fmla="*/ 6141123 w 6884912"/>
              <a:gd name="connsiteY101" fmla="*/ 228728 h 1230202"/>
              <a:gd name="connsiteX102" fmla="*/ 6258874 w 6884912"/>
              <a:gd name="connsiteY102" fmla="*/ 0 h 1230202"/>
              <a:gd name="connsiteX103" fmla="*/ 6259275 w 6884912"/>
              <a:gd name="connsiteY103" fmla="*/ 300271 h 1230202"/>
              <a:gd name="connsiteX104" fmla="*/ 6364914 w 6884912"/>
              <a:gd name="connsiteY104" fmla="*/ 308945 h 1230202"/>
              <a:gd name="connsiteX105" fmla="*/ 6380420 w 6884912"/>
              <a:gd name="connsiteY105" fmla="*/ 242000 h 1230202"/>
              <a:gd name="connsiteX106" fmla="*/ 6507891 w 6884912"/>
              <a:gd name="connsiteY106" fmla="*/ 187279 h 1230202"/>
              <a:gd name="connsiteX107" fmla="*/ 6571807 w 6884912"/>
              <a:gd name="connsiteY107" fmla="*/ 167441 h 1230202"/>
              <a:gd name="connsiteX108" fmla="*/ 6671880 w 6884912"/>
              <a:gd name="connsiteY108" fmla="*/ 151736 h 1230202"/>
              <a:gd name="connsiteX109" fmla="*/ 6702266 w 6884912"/>
              <a:gd name="connsiteY109" fmla="*/ 144275 h 1230202"/>
              <a:gd name="connsiteX110" fmla="*/ 6845802 w 6884912"/>
              <a:gd name="connsiteY110" fmla="*/ 93301 h 1230202"/>
              <a:gd name="connsiteX111" fmla="*/ 6884912 w 6884912"/>
              <a:gd name="connsiteY111" fmla="*/ 68805 h 1230202"/>
              <a:gd name="connsiteX0" fmla="*/ 6884912 w 6884912"/>
              <a:gd name="connsiteY0" fmla="*/ 68805 h 1230202"/>
              <a:gd name="connsiteX1" fmla="*/ 6884912 w 6884912"/>
              <a:gd name="connsiteY1" fmla="*/ 1230202 h 1230202"/>
              <a:gd name="connsiteX2" fmla="*/ 0 w 6884912"/>
              <a:gd name="connsiteY2" fmla="*/ 1230202 h 1230202"/>
              <a:gd name="connsiteX3" fmla="*/ 27135 w 6884912"/>
              <a:gd name="connsiteY3" fmla="*/ 1216265 h 1230202"/>
              <a:gd name="connsiteX4" fmla="*/ 115388 w 6884912"/>
              <a:gd name="connsiteY4" fmla="*/ 1227848 h 1230202"/>
              <a:gd name="connsiteX5" fmla="*/ 119094 w 6884912"/>
              <a:gd name="connsiteY5" fmla="*/ 1217268 h 1230202"/>
              <a:gd name="connsiteX6" fmla="*/ 171824 w 6884912"/>
              <a:gd name="connsiteY6" fmla="*/ 1202029 h 1230202"/>
              <a:gd name="connsiteX7" fmla="*/ 353766 w 6884912"/>
              <a:gd name="connsiteY7" fmla="*/ 1097149 h 1230202"/>
              <a:gd name="connsiteX8" fmla="*/ 438104 w 6884912"/>
              <a:gd name="connsiteY8" fmla="*/ 1111211 h 1230202"/>
              <a:gd name="connsiteX9" fmla="*/ 471270 w 6884912"/>
              <a:gd name="connsiteY9" fmla="*/ 1108972 h 1230202"/>
              <a:gd name="connsiteX10" fmla="*/ 536109 w 6884912"/>
              <a:gd name="connsiteY10" fmla="*/ 1039004 h 1230202"/>
              <a:gd name="connsiteX11" fmla="*/ 601644 w 6884912"/>
              <a:gd name="connsiteY11" fmla="*/ 1072802 h 1230202"/>
              <a:gd name="connsiteX12" fmla="*/ 651408 w 6884912"/>
              <a:gd name="connsiteY12" fmla="*/ 1053743 h 1230202"/>
              <a:gd name="connsiteX13" fmla="*/ 673197 w 6884912"/>
              <a:gd name="connsiteY13" fmla="*/ 1078865 h 1230202"/>
              <a:gd name="connsiteX14" fmla="*/ 723108 w 6884912"/>
              <a:gd name="connsiteY14" fmla="*/ 1048886 h 1230202"/>
              <a:gd name="connsiteX15" fmla="*/ 797699 w 6884912"/>
              <a:gd name="connsiteY15" fmla="*/ 1000167 h 1230202"/>
              <a:gd name="connsiteX16" fmla="*/ 888738 w 6884912"/>
              <a:gd name="connsiteY16" fmla="*/ 970613 h 1230202"/>
              <a:gd name="connsiteX17" fmla="*/ 965215 w 6884912"/>
              <a:gd name="connsiteY17" fmla="*/ 915506 h 1230202"/>
              <a:gd name="connsiteX18" fmla="*/ 1085080 w 6884912"/>
              <a:gd name="connsiteY18" fmla="*/ 844891 h 1230202"/>
              <a:gd name="connsiteX19" fmla="*/ 1131224 w 6884912"/>
              <a:gd name="connsiteY19" fmla="*/ 774965 h 1230202"/>
              <a:gd name="connsiteX20" fmla="*/ 1138051 w 6884912"/>
              <a:gd name="connsiteY20" fmla="*/ 770839 h 1230202"/>
              <a:gd name="connsiteX21" fmla="*/ 1158800 w 6884912"/>
              <a:gd name="connsiteY21" fmla="*/ 768809 h 1230202"/>
              <a:gd name="connsiteX22" fmla="*/ 1166947 w 6884912"/>
              <a:gd name="connsiteY22" fmla="*/ 769567 h 1230202"/>
              <a:gd name="connsiteX23" fmla="*/ 1178135 w 6884912"/>
              <a:gd name="connsiteY23" fmla="*/ 767436 h 1230202"/>
              <a:gd name="connsiteX24" fmla="*/ 1178301 w 6884912"/>
              <a:gd name="connsiteY24" fmla="*/ 766899 h 1230202"/>
              <a:gd name="connsiteX25" fmla="*/ 1188995 w 6884912"/>
              <a:gd name="connsiteY25" fmla="*/ 765853 h 1230202"/>
              <a:gd name="connsiteX26" fmla="*/ 1242716 w 6884912"/>
              <a:gd name="connsiteY26" fmla="*/ 766857 h 1230202"/>
              <a:gd name="connsiteX27" fmla="*/ 1299977 w 6884912"/>
              <a:gd name="connsiteY27" fmla="*/ 708001 h 1230202"/>
              <a:gd name="connsiteX28" fmla="*/ 1326190 w 6884912"/>
              <a:gd name="connsiteY28" fmla="*/ 694760 h 1230202"/>
              <a:gd name="connsiteX29" fmla="*/ 1339600 w 6884912"/>
              <a:gd name="connsiteY29" fmla="*/ 685100 h 1230202"/>
              <a:gd name="connsiteX30" fmla="*/ 1340054 w 6884912"/>
              <a:gd name="connsiteY30" fmla="*/ 682827 h 1230202"/>
              <a:gd name="connsiteX31" fmla="*/ 1391606 w 6884912"/>
              <a:gd name="connsiteY31" fmla="*/ 684034 h 1230202"/>
              <a:gd name="connsiteX32" fmla="*/ 1397565 w 6884912"/>
              <a:gd name="connsiteY32" fmla="*/ 680295 h 1230202"/>
              <a:gd name="connsiteX33" fmla="*/ 1432302 w 6884912"/>
              <a:gd name="connsiteY33" fmla="*/ 686072 h 1230202"/>
              <a:gd name="connsiteX34" fmla="*/ 1449644 w 6884912"/>
              <a:gd name="connsiteY34" fmla="*/ 686396 h 1230202"/>
              <a:gd name="connsiteX35" fmla="*/ 1455793 w 6884912"/>
              <a:gd name="connsiteY35" fmla="*/ 691979 h 1230202"/>
              <a:gd name="connsiteX36" fmla="*/ 1480758 w 6884912"/>
              <a:gd name="connsiteY36" fmla="*/ 689668 h 1230202"/>
              <a:gd name="connsiteX37" fmla="*/ 1483154 w 6884912"/>
              <a:gd name="connsiteY37" fmla="*/ 687332 h 1230202"/>
              <a:gd name="connsiteX38" fmla="*/ 1505495 w 6884912"/>
              <a:gd name="connsiteY38" fmla="*/ 693130 h 1230202"/>
              <a:gd name="connsiteX39" fmla="*/ 1589871 w 6884912"/>
              <a:gd name="connsiteY39" fmla="*/ 698214 h 1230202"/>
              <a:gd name="connsiteX40" fmla="*/ 1731986 w 6884912"/>
              <a:gd name="connsiteY40" fmla="*/ 658487 h 1230202"/>
              <a:gd name="connsiteX41" fmla="*/ 1927935 w 6884912"/>
              <a:gd name="connsiteY41" fmla="*/ 697345 h 1230202"/>
              <a:gd name="connsiteX42" fmla="*/ 2166816 w 6884912"/>
              <a:gd name="connsiteY42" fmla="*/ 628305 h 1230202"/>
              <a:gd name="connsiteX43" fmla="*/ 2352236 w 6884912"/>
              <a:gd name="connsiteY43" fmla="*/ 588407 h 1230202"/>
              <a:gd name="connsiteX44" fmla="*/ 2420791 w 6884912"/>
              <a:gd name="connsiteY44" fmla="*/ 561631 h 1230202"/>
              <a:gd name="connsiteX45" fmla="*/ 2489932 w 6884912"/>
              <a:gd name="connsiteY45" fmla="*/ 576669 h 1230202"/>
              <a:gd name="connsiteX46" fmla="*/ 2512917 w 6884912"/>
              <a:gd name="connsiteY46" fmla="*/ 557932 h 1230202"/>
              <a:gd name="connsiteX47" fmla="*/ 2516783 w 6884912"/>
              <a:gd name="connsiteY47" fmla="*/ 554278 h 1230202"/>
              <a:gd name="connsiteX48" fmla="*/ 2534360 w 6884912"/>
              <a:gd name="connsiteY48" fmla="*/ 548869 h 1230202"/>
              <a:gd name="connsiteX49" fmla="*/ 2536691 w 6884912"/>
              <a:gd name="connsiteY49" fmla="*/ 535823 h 1230202"/>
              <a:gd name="connsiteX50" fmla="*/ 2561265 w 6884912"/>
              <a:gd name="connsiteY50" fmla="*/ 519428 h 1230202"/>
              <a:gd name="connsiteX51" fmla="*/ 2594349 w 6884912"/>
              <a:gd name="connsiteY51" fmla="*/ 512689 h 1230202"/>
              <a:gd name="connsiteX52" fmla="*/ 2754324 w 6884912"/>
              <a:gd name="connsiteY52" fmla="*/ 493571 h 1230202"/>
              <a:gd name="connsiteX53" fmla="*/ 2848470 w 6884912"/>
              <a:gd name="connsiteY53" fmla="*/ 474771 h 1230202"/>
              <a:gd name="connsiteX54" fmla="*/ 2881772 w 6884912"/>
              <a:gd name="connsiteY54" fmla="*/ 456065 h 1230202"/>
              <a:gd name="connsiteX55" fmla="*/ 2929932 w 6884912"/>
              <a:gd name="connsiteY55" fmla="*/ 437717 h 1230202"/>
              <a:gd name="connsiteX56" fmla="*/ 3013020 w 6884912"/>
              <a:gd name="connsiteY56" fmla="*/ 396383 h 1230202"/>
              <a:gd name="connsiteX57" fmla="*/ 3127968 w 6884912"/>
              <a:gd name="connsiteY57" fmla="*/ 356418 h 1230202"/>
              <a:gd name="connsiteX58" fmla="*/ 3222191 w 6884912"/>
              <a:gd name="connsiteY58" fmla="*/ 376692 h 1230202"/>
              <a:gd name="connsiteX59" fmla="*/ 3227953 w 6884912"/>
              <a:gd name="connsiteY59" fmla="*/ 366455 h 1230202"/>
              <a:gd name="connsiteX60" fmla="*/ 3287859 w 6884912"/>
              <a:gd name="connsiteY60" fmla="*/ 356363 h 1230202"/>
              <a:gd name="connsiteX61" fmla="*/ 3510042 w 6884912"/>
              <a:gd name="connsiteY61" fmla="*/ 380625 h 1230202"/>
              <a:gd name="connsiteX62" fmla="*/ 3626773 w 6884912"/>
              <a:gd name="connsiteY62" fmla="*/ 359257 h 1230202"/>
              <a:gd name="connsiteX63" fmla="*/ 3666217 w 6884912"/>
              <a:gd name="connsiteY63" fmla="*/ 342060 h 1230202"/>
              <a:gd name="connsiteX64" fmla="*/ 3732427 w 6884912"/>
              <a:gd name="connsiteY64" fmla="*/ 313844 h 1230202"/>
              <a:gd name="connsiteX65" fmla="*/ 3777022 w 6884912"/>
              <a:gd name="connsiteY65" fmla="*/ 269081 h 1230202"/>
              <a:gd name="connsiteX66" fmla="*/ 3791246 w 6884912"/>
              <a:gd name="connsiteY66" fmla="*/ 258801 h 1230202"/>
              <a:gd name="connsiteX67" fmla="*/ 3819864 w 6884912"/>
              <a:gd name="connsiteY67" fmla="*/ 263410 h 1230202"/>
              <a:gd name="connsiteX68" fmla="*/ 3830398 w 6884912"/>
              <a:gd name="connsiteY68" fmla="*/ 257188 h 1230202"/>
              <a:gd name="connsiteX69" fmla="*/ 3834360 w 6884912"/>
              <a:gd name="connsiteY69" fmla="*/ 257797 h 1230202"/>
              <a:gd name="connsiteX70" fmla="*/ 3843715 w 6884912"/>
              <a:gd name="connsiteY70" fmla="*/ 257557 h 1230202"/>
              <a:gd name="connsiteX71" fmla="*/ 3842609 w 6884912"/>
              <a:gd name="connsiteY71" fmla="*/ 266191 h 1230202"/>
              <a:gd name="connsiteX72" fmla="*/ 3853961 w 6884912"/>
              <a:gd name="connsiteY72" fmla="*/ 282185 h 1230202"/>
              <a:gd name="connsiteX73" fmla="*/ 3907640 w 6884912"/>
              <a:gd name="connsiteY73" fmla="*/ 276373 h 1230202"/>
              <a:gd name="connsiteX74" fmla="*/ 3910449 w 6884912"/>
              <a:gd name="connsiteY74" fmla="*/ 266613 h 1230202"/>
              <a:gd name="connsiteX75" fmla="*/ 3917197 w 6884912"/>
              <a:gd name="connsiteY75" fmla="*/ 264926 h 1230202"/>
              <a:gd name="connsiteX76" fmla="*/ 3922400 w 6884912"/>
              <a:gd name="connsiteY76" fmla="*/ 273861 h 1230202"/>
              <a:gd name="connsiteX77" fmla="*/ 4013061 w 6884912"/>
              <a:gd name="connsiteY77" fmla="*/ 293679 h 1230202"/>
              <a:gd name="connsiteX78" fmla="*/ 4134285 w 6884912"/>
              <a:gd name="connsiteY78" fmla="*/ 304397 h 1230202"/>
              <a:gd name="connsiteX79" fmla="*/ 4220717 w 6884912"/>
              <a:gd name="connsiteY79" fmla="*/ 261751 h 1230202"/>
              <a:gd name="connsiteX80" fmla="*/ 4246954 w 6884912"/>
              <a:gd name="connsiteY80" fmla="*/ 279359 h 1230202"/>
              <a:gd name="connsiteX81" fmla="*/ 4289361 w 6884912"/>
              <a:gd name="connsiteY81" fmla="*/ 265447 h 1230202"/>
              <a:gd name="connsiteX82" fmla="*/ 4498913 w 6884912"/>
              <a:gd name="connsiteY82" fmla="*/ 187720 h 1230202"/>
              <a:gd name="connsiteX83" fmla="*/ 4617330 w 6884912"/>
              <a:gd name="connsiteY83" fmla="*/ 179968 h 1230202"/>
              <a:gd name="connsiteX84" fmla="*/ 4659778 w 6884912"/>
              <a:gd name="connsiteY84" fmla="*/ 187024 h 1230202"/>
              <a:gd name="connsiteX85" fmla="*/ 4730870 w 6884912"/>
              <a:gd name="connsiteY85" fmla="*/ 198237 h 1230202"/>
              <a:gd name="connsiteX86" fmla="*/ 4785037 w 6884912"/>
              <a:gd name="connsiteY86" fmla="*/ 230769 h 1230202"/>
              <a:gd name="connsiteX87" fmla="*/ 4844073 w 6884912"/>
              <a:gd name="connsiteY87" fmla="*/ 230573 h 1230202"/>
              <a:gd name="connsiteX88" fmla="*/ 4920038 w 6884912"/>
              <a:gd name="connsiteY88" fmla="*/ 209223 h 1230202"/>
              <a:gd name="connsiteX89" fmla="*/ 5016639 w 6884912"/>
              <a:gd name="connsiteY89" fmla="*/ 227710 h 1230202"/>
              <a:gd name="connsiteX90" fmla="*/ 5072009 w 6884912"/>
              <a:gd name="connsiteY90" fmla="*/ 230307 h 1230202"/>
              <a:gd name="connsiteX91" fmla="*/ 5223626 w 6884912"/>
              <a:gd name="connsiteY91" fmla="*/ 246161 h 1230202"/>
              <a:gd name="connsiteX92" fmla="*/ 5375773 w 6884912"/>
              <a:gd name="connsiteY92" fmla="*/ 268718 h 1230202"/>
              <a:gd name="connsiteX93" fmla="*/ 5467502 w 6884912"/>
              <a:gd name="connsiteY93" fmla="*/ 319768 h 1230202"/>
              <a:gd name="connsiteX94" fmla="*/ 5592395 w 6884912"/>
              <a:gd name="connsiteY94" fmla="*/ 334239 h 1230202"/>
              <a:gd name="connsiteX95" fmla="*/ 5613532 w 6884912"/>
              <a:gd name="connsiteY95" fmla="*/ 342184 h 1230202"/>
              <a:gd name="connsiteX96" fmla="*/ 5642173 w 6884912"/>
              <a:gd name="connsiteY96" fmla="*/ 335709 h 1230202"/>
              <a:gd name="connsiteX97" fmla="*/ 5756910 w 6884912"/>
              <a:gd name="connsiteY97" fmla="*/ 308016 h 1230202"/>
              <a:gd name="connsiteX98" fmla="*/ 5846667 w 6884912"/>
              <a:gd name="connsiteY98" fmla="*/ 270591 h 1230202"/>
              <a:gd name="connsiteX99" fmla="*/ 5960732 w 6884912"/>
              <a:gd name="connsiteY99" fmla="*/ 289513 h 1230202"/>
              <a:gd name="connsiteX100" fmla="*/ 6029542 w 6884912"/>
              <a:gd name="connsiteY100" fmla="*/ 279144 h 1230202"/>
              <a:gd name="connsiteX101" fmla="*/ 6141123 w 6884912"/>
              <a:gd name="connsiteY101" fmla="*/ 228728 h 1230202"/>
              <a:gd name="connsiteX102" fmla="*/ 6258874 w 6884912"/>
              <a:gd name="connsiteY102" fmla="*/ 0 h 1230202"/>
              <a:gd name="connsiteX103" fmla="*/ 6309193 w 6884912"/>
              <a:gd name="connsiteY103" fmla="*/ 309358 h 1230202"/>
              <a:gd name="connsiteX104" fmla="*/ 6364914 w 6884912"/>
              <a:gd name="connsiteY104" fmla="*/ 308945 h 1230202"/>
              <a:gd name="connsiteX105" fmla="*/ 6380420 w 6884912"/>
              <a:gd name="connsiteY105" fmla="*/ 242000 h 1230202"/>
              <a:gd name="connsiteX106" fmla="*/ 6507891 w 6884912"/>
              <a:gd name="connsiteY106" fmla="*/ 187279 h 1230202"/>
              <a:gd name="connsiteX107" fmla="*/ 6571807 w 6884912"/>
              <a:gd name="connsiteY107" fmla="*/ 167441 h 1230202"/>
              <a:gd name="connsiteX108" fmla="*/ 6671880 w 6884912"/>
              <a:gd name="connsiteY108" fmla="*/ 151736 h 1230202"/>
              <a:gd name="connsiteX109" fmla="*/ 6702266 w 6884912"/>
              <a:gd name="connsiteY109" fmla="*/ 144275 h 1230202"/>
              <a:gd name="connsiteX110" fmla="*/ 6845802 w 6884912"/>
              <a:gd name="connsiteY110" fmla="*/ 93301 h 1230202"/>
              <a:gd name="connsiteX111" fmla="*/ 6884912 w 6884912"/>
              <a:gd name="connsiteY111" fmla="*/ 68805 h 1230202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53766 w 6884912"/>
              <a:gd name="connsiteY7" fmla="*/ 1028344 h 1161397"/>
              <a:gd name="connsiteX8" fmla="*/ 438104 w 6884912"/>
              <a:gd name="connsiteY8" fmla="*/ 1042406 h 1161397"/>
              <a:gd name="connsiteX9" fmla="*/ 471270 w 6884912"/>
              <a:gd name="connsiteY9" fmla="*/ 1040167 h 1161397"/>
              <a:gd name="connsiteX10" fmla="*/ 536109 w 6884912"/>
              <a:gd name="connsiteY10" fmla="*/ 970199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88738 w 6884912"/>
              <a:gd name="connsiteY16" fmla="*/ 901808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89871 w 6884912"/>
              <a:gd name="connsiteY39" fmla="*/ 629409 h 1161397"/>
              <a:gd name="connsiteX40" fmla="*/ 1731986 w 6884912"/>
              <a:gd name="connsiteY40" fmla="*/ 589682 h 1161397"/>
              <a:gd name="connsiteX41" fmla="*/ 1927935 w 6884912"/>
              <a:gd name="connsiteY41" fmla="*/ 628540 h 1161397"/>
              <a:gd name="connsiteX42" fmla="*/ 2166816 w 6884912"/>
              <a:gd name="connsiteY42" fmla="*/ 559500 h 1161397"/>
              <a:gd name="connsiteX43" fmla="*/ 2352236 w 6884912"/>
              <a:gd name="connsiteY43" fmla="*/ 519602 h 1161397"/>
              <a:gd name="connsiteX44" fmla="*/ 2420791 w 6884912"/>
              <a:gd name="connsiteY44" fmla="*/ 492826 h 1161397"/>
              <a:gd name="connsiteX45" fmla="*/ 2489932 w 6884912"/>
              <a:gd name="connsiteY45" fmla="*/ 507864 h 1161397"/>
              <a:gd name="connsiteX46" fmla="*/ 2512917 w 6884912"/>
              <a:gd name="connsiteY46" fmla="*/ 489127 h 1161397"/>
              <a:gd name="connsiteX47" fmla="*/ 2516783 w 6884912"/>
              <a:gd name="connsiteY47" fmla="*/ 485473 h 1161397"/>
              <a:gd name="connsiteX48" fmla="*/ 2534360 w 6884912"/>
              <a:gd name="connsiteY48" fmla="*/ 480064 h 1161397"/>
              <a:gd name="connsiteX49" fmla="*/ 2536691 w 6884912"/>
              <a:gd name="connsiteY49" fmla="*/ 467018 h 1161397"/>
              <a:gd name="connsiteX50" fmla="*/ 2561265 w 6884912"/>
              <a:gd name="connsiteY50" fmla="*/ 450623 h 1161397"/>
              <a:gd name="connsiteX51" fmla="*/ 2594349 w 6884912"/>
              <a:gd name="connsiteY51" fmla="*/ 443884 h 1161397"/>
              <a:gd name="connsiteX52" fmla="*/ 2754324 w 6884912"/>
              <a:gd name="connsiteY52" fmla="*/ 424766 h 1161397"/>
              <a:gd name="connsiteX53" fmla="*/ 2848470 w 6884912"/>
              <a:gd name="connsiteY53" fmla="*/ 405966 h 1161397"/>
              <a:gd name="connsiteX54" fmla="*/ 2881772 w 6884912"/>
              <a:gd name="connsiteY54" fmla="*/ 387260 h 1161397"/>
              <a:gd name="connsiteX55" fmla="*/ 2929932 w 6884912"/>
              <a:gd name="connsiteY55" fmla="*/ 368912 h 1161397"/>
              <a:gd name="connsiteX56" fmla="*/ 3013020 w 6884912"/>
              <a:gd name="connsiteY56" fmla="*/ 327578 h 1161397"/>
              <a:gd name="connsiteX57" fmla="*/ 3127968 w 6884912"/>
              <a:gd name="connsiteY57" fmla="*/ 287613 h 1161397"/>
              <a:gd name="connsiteX58" fmla="*/ 3222191 w 6884912"/>
              <a:gd name="connsiteY58" fmla="*/ 307887 h 1161397"/>
              <a:gd name="connsiteX59" fmla="*/ 3227953 w 6884912"/>
              <a:gd name="connsiteY59" fmla="*/ 297650 h 1161397"/>
              <a:gd name="connsiteX60" fmla="*/ 3287859 w 6884912"/>
              <a:gd name="connsiteY60" fmla="*/ 287558 h 1161397"/>
              <a:gd name="connsiteX61" fmla="*/ 3510042 w 6884912"/>
              <a:gd name="connsiteY61" fmla="*/ 311820 h 1161397"/>
              <a:gd name="connsiteX62" fmla="*/ 3626773 w 6884912"/>
              <a:gd name="connsiteY62" fmla="*/ 290452 h 1161397"/>
              <a:gd name="connsiteX63" fmla="*/ 3666217 w 6884912"/>
              <a:gd name="connsiteY63" fmla="*/ 273255 h 1161397"/>
              <a:gd name="connsiteX64" fmla="*/ 3732427 w 6884912"/>
              <a:gd name="connsiteY64" fmla="*/ 245039 h 1161397"/>
              <a:gd name="connsiteX65" fmla="*/ 3777022 w 6884912"/>
              <a:gd name="connsiteY65" fmla="*/ 200276 h 1161397"/>
              <a:gd name="connsiteX66" fmla="*/ 3791246 w 6884912"/>
              <a:gd name="connsiteY66" fmla="*/ 189996 h 1161397"/>
              <a:gd name="connsiteX67" fmla="*/ 3819864 w 6884912"/>
              <a:gd name="connsiteY67" fmla="*/ 194605 h 1161397"/>
              <a:gd name="connsiteX68" fmla="*/ 3830398 w 6884912"/>
              <a:gd name="connsiteY68" fmla="*/ 188383 h 1161397"/>
              <a:gd name="connsiteX69" fmla="*/ 3834360 w 6884912"/>
              <a:gd name="connsiteY69" fmla="*/ 188992 h 1161397"/>
              <a:gd name="connsiteX70" fmla="*/ 3843715 w 6884912"/>
              <a:gd name="connsiteY70" fmla="*/ 188752 h 1161397"/>
              <a:gd name="connsiteX71" fmla="*/ 3842609 w 6884912"/>
              <a:gd name="connsiteY71" fmla="*/ 197386 h 1161397"/>
              <a:gd name="connsiteX72" fmla="*/ 3853961 w 6884912"/>
              <a:gd name="connsiteY72" fmla="*/ 213380 h 1161397"/>
              <a:gd name="connsiteX73" fmla="*/ 3907640 w 6884912"/>
              <a:gd name="connsiteY73" fmla="*/ 207568 h 1161397"/>
              <a:gd name="connsiteX74" fmla="*/ 3910449 w 6884912"/>
              <a:gd name="connsiteY74" fmla="*/ 197808 h 1161397"/>
              <a:gd name="connsiteX75" fmla="*/ 3917197 w 6884912"/>
              <a:gd name="connsiteY75" fmla="*/ 196121 h 1161397"/>
              <a:gd name="connsiteX76" fmla="*/ 3922400 w 6884912"/>
              <a:gd name="connsiteY76" fmla="*/ 205056 h 1161397"/>
              <a:gd name="connsiteX77" fmla="*/ 4013061 w 6884912"/>
              <a:gd name="connsiteY77" fmla="*/ 224874 h 1161397"/>
              <a:gd name="connsiteX78" fmla="*/ 4134285 w 6884912"/>
              <a:gd name="connsiteY78" fmla="*/ 235592 h 1161397"/>
              <a:gd name="connsiteX79" fmla="*/ 4220717 w 6884912"/>
              <a:gd name="connsiteY79" fmla="*/ 192946 h 1161397"/>
              <a:gd name="connsiteX80" fmla="*/ 4246954 w 6884912"/>
              <a:gd name="connsiteY80" fmla="*/ 210554 h 1161397"/>
              <a:gd name="connsiteX81" fmla="*/ 4289361 w 6884912"/>
              <a:gd name="connsiteY81" fmla="*/ 196642 h 1161397"/>
              <a:gd name="connsiteX82" fmla="*/ 4498913 w 6884912"/>
              <a:gd name="connsiteY82" fmla="*/ 118915 h 1161397"/>
              <a:gd name="connsiteX83" fmla="*/ 4617330 w 6884912"/>
              <a:gd name="connsiteY83" fmla="*/ 111163 h 1161397"/>
              <a:gd name="connsiteX84" fmla="*/ 4659778 w 6884912"/>
              <a:gd name="connsiteY84" fmla="*/ 118219 h 1161397"/>
              <a:gd name="connsiteX85" fmla="*/ 4730870 w 6884912"/>
              <a:gd name="connsiteY85" fmla="*/ 129432 h 1161397"/>
              <a:gd name="connsiteX86" fmla="*/ 4785037 w 6884912"/>
              <a:gd name="connsiteY86" fmla="*/ 161964 h 1161397"/>
              <a:gd name="connsiteX87" fmla="*/ 4844073 w 6884912"/>
              <a:gd name="connsiteY87" fmla="*/ 161768 h 1161397"/>
              <a:gd name="connsiteX88" fmla="*/ 4920038 w 6884912"/>
              <a:gd name="connsiteY88" fmla="*/ 140418 h 1161397"/>
              <a:gd name="connsiteX89" fmla="*/ 5016639 w 6884912"/>
              <a:gd name="connsiteY89" fmla="*/ 158905 h 1161397"/>
              <a:gd name="connsiteX90" fmla="*/ 5072009 w 6884912"/>
              <a:gd name="connsiteY90" fmla="*/ 161502 h 1161397"/>
              <a:gd name="connsiteX91" fmla="*/ 5223626 w 6884912"/>
              <a:gd name="connsiteY91" fmla="*/ 177356 h 1161397"/>
              <a:gd name="connsiteX92" fmla="*/ 5375773 w 6884912"/>
              <a:gd name="connsiteY92" fmla="*/ 199913 h 1161397"/>
              <a:gd name="connsiteX93" fmla="*/ 5467502 w 6884912"/>
              <a:gd name="connsiteY93" fmla="*/ 250963 h 1161397"/>
              <a:gd name="connsiteX94" fmla="*/ 5592395 w 6884912"/>
              <a:gd name="connsiteY94" fmla="*/ 265434 h 1161397"/>
              <a:gd name="connsiteX95" fmla="*/ 5613532 w 6884912"/>
              <a:gd name="connsiteY95" fmla="*/ 273379 h 1161397"/>
              <a:gd name="connsiteX96" fmla="*/ 5642173 w 6884912"/>
              <a:gd name="connsiteY96" fmla="*/ 266904 h 1161397"/>
              <a:gd name="connsiteX97" fmla="*/ 5756910 w 6884912"/>
              <a:gd name="connsiteY97" fmla="*/ 239211 h 1161397"/>
              <a:gd name="connsiteX98" fmla="*/ 5846667 w 6884912"/>
              <a:gd name="connsiteY98" fmla="*/ 201786 h 1161397"/>
              <a:gd name="connsiteX99" fmla="*/ 5960732 w 6884912"/>
              <a:gd name="connsiteY99" fmla="*/ 220708 h 1161397"/>
              <a:gd name="connsiteX100" fmla="*/ 6029542 w 6884912"/>
              <a:gd name="connsiteY100" fmla="*/ 210339 h 1161397"/>
              <a:gd name="connsiteX101" fmla="*/ 6141123 w 6884912"/>
              <a:gd name="connsiteY101" fmla="*/ 159923 h 1161397"/>
              <a:gd name="connsiteX102" fmla="*/ 6213495 w 6884912"/>
              <a:gd name="connsiteY102" fmla="*/ 158354 h 1161397"/>
              <a:gd name="connsiteX103" fmla="*/ 6309193 w 6884912"/>
              <a:gd name="connsiteY103" fmla="*/ 240553 h 1161397"/>
              <a:gd name="connsiteX104" fmla="*/ 6364914 w 6884912"/>
              <a:gd name="connsiteY104" fmla="*/ 240140 h 1161397"/>
              <a:gd name="connsiteX105" fmla="*/ 6380420 w 6884912"/>
              <a:gd name="connsiteY105" fmla="*/ 173195 h 1161397"/>
              <a:gd name="connsiteX106" fmla="*/ 6507891 w 6884912"/>
              <a:gd name="connsiteY106" fmla="*/ 118474 h 1161397"/>
              <a:gd name="connsiteX107" fmla="*/ 6571807 w 6884912"/>
              <a:gd name="connsiteY107" fmla="*/ 98636 h 1161397"/>
              <a:gd name="connsiteX108" fmla="*/ 6671880 w 6884912"/>
              <a:gd name="connsiteY108" fmla="*/ 82931 h 1161397"/>
              <a:gd name="connsiteX109" fmla="*/ 6702266 w 6884912"/>
              <a:gd name="connsiteY109" fmla="*/ 75470 h 1161397"/>
              <a:gd name="connsiteX110" fmla="*/ 6845802 w 6884912"/>
              <a:gd name="connsiteY110" fmla="*/ 24496 h 1161397"/>
              <a:gd name="connsiteX111" fmla="*/ 6884912 w 6884912"/>
              <a:gd name="connsiteY111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53766 w 6884912"/>
              <a:gd name="connsiteY7" fmla="*/ 1028344 h 1161397"/>
              <a:gd name="connsiteX8" fmla="*/ 438104 w 6884912"/>
              <a:gd name="connsiteY8" fmla="*/ 1042406 h 1161397"/>
              <a:gd name="connsiteX9" fmla="*/ 471270 w 6884912"/>
              <a:gd name="connsiteY9" fmla="*/ 1040167 h 1161397"/>
              <a:gd name="connsiteX10" fmla="*/ 536109 w 6884912"/>
              <a:gd name="connsiteY10" fmla="*/ 970199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88738 w 6884912"/>
              <a:gd name="connsiteY16" fmla="*/ 901808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89871 w 6884912"/>
              <a:gd name="connsiteY39" fmla="*/ 629409 h 1161397"/>
              <a:gd name="connsiteX40" fmla="*/ 1731986 w 6884912"/>
              <a:gd name="connsiteY40" fmla="*/ 589682 h 1161397"/>
              <a:gd name="connsiteX41" fmla="*/ 1927935 w 6884912"/>
              <a:gd name="connsiteY41" fmla="*/ 628540 h 1161397"/>
              <a:gd name="connsiteX42" fmla="*/ 2166816 w 6884912"/>
              <a:gd name="connsiteY42" fmla="*/ 559500 h 1161397"/>
              <a:gd name="connsiteX43" fmla="*/ 2352236 w 6884912"/>
              <a:gd name="connsiteY43" fmla="*/ 519602 h 1161397"/>
              <a:gd name="connsiteX44" fmla="*/ 2420791 w 6884912"/>
              <a:gd name="connsiteY44" fmla="*/ 492826 h 1161397"/>
              <a:gd name="connsiteX45" fmla="*/ 2489932 w 6884912"/>
              <a:gd name="connsiteY45" fmla="*/ 507864 h 1161397"/>
              <a:gd name="connsiteX46" fmla="*/ 2512917 w 6884912"/>
              <a:gd name="connsiteY46" fmla="*/ 489127 h 1161397"/>
              <a:gd name="connsiteX47" fmla="*/ 2516783 w 6884912"/>
              <a:gd name="connsiteY47" fmla="*/ 485473 h 1161397"/>
              <a:gd name="connsiteX48" fmla="*/ 2534360 w 6884912"/>
              <a:gd name="connsiteY48" fmla="*/ 480064 h 1161397"/>
              <a:gd name="connsiteX49" fmla="*/ 2536691 w 6884912"/>
              <a:gd name="connsiteY49" fmla="*/ 467018 h 1161397"/>
              <a:gd name="connsiteX50" fmla="*/ 2561265 w 6884912"/>
              <a:gd name="connsiteY50" fmla="*/ 450623 h 1161397"/>
              <a:gd name="connsiteX51" fmla="*/ 2594349 w 6884912"/>
              <a:gd name="connsiteY51" fmla="*/ 443884 h 1161397"/>
              <a:gd name="connsiteX52" fmla="*/ 2754324 w 6884912"/>
              <a:gd name="connsiteY52" fmla="*/ 424766 h 1161397"/>
              <a:gd name="connsiteX53" fmla="*/ 2848470 w 6884912"/>
              <a:gd name="connsiteY53" fmla="*/ 405966 h 1161397"/>
              <a:gd name="connsiteX54" fmla="*/ 2881772 w 6884912"/>
              <a:gd name="connsiteY54" fmla="*/ 387260 h 1161397"/>
              <a:gd name="connsiteX55" fmla="*/ 2929932 w 6884912"/>
              <a:gd name="connsiteY55" fmla="*/ 368912 h 1161397"/>
              <a:gd name="connsiteX56" fmla="*/ 3013020 w 6884912"/>
              <a:gd name="connsiteY56" fmla="*/ 327578 h 1161397"/>
              <a:gd name="connsiteX57" fmla="*/ 3127968 w 6884912"/>
              <a:gd name="connsiteY57" fmla="*/ 287613 h 1161397"/>
              <a:gd name="connsiteX58" fmla="*/ 3222191 w 6884912"/>
              <a:gd name="connsiteY58" fmla="*/ 307887 h 1161397"/>
              <a:gd name="connsiteX59" fmla="*/ 3227953 w 6884912"/>
              <a:gd name="connsiteY59" fmla="*/ 297650 h 1161397"/>
              <a:gd name="connsiteX60" fmla="*/ 3287859 w 6884912"/>
              <a:gd name="connsiteY60" fmla="*/ 287558 h 1161397"/>
              <a:gd name="connsiteX61" fmla="*/ 3510042 w 6884912"/>
              <a:gd name="connsiteY61" fmla="*/ 311820 h 1161397"/>
              <a:gd name="connsiteX62" fmla="*/ 3626773 w 6884912"/>
              <a:gd name="connsiteY62" fmla="*/ 290452 h 1161397"/>
              <a:gd name="connsiteX63" fmla="*/ 3666217 w 6884912"/>
              <a:gd name="connsiteY63" fmla="*/ 273255 h 1161397"/>
              <a:gd name="connsiteX64" fmla="*/ 3732427 w 6884912"/>
              <a:gd name="connsiteY64" fmla="*/ 245039 h 1161397"/>
              <a:gd name="connsiteX65" fmla="*/ 3777022 w 6884912"/>
              <a:gd name="connsiteY65" fmla="*/ 200276 h 1161397"/>
              <a:gd name="connsiteX66" fmla="*/ 3791246 w 6884912"/>
              <a:gd name="connsiteY66" fmla="*/ 189996 h 1161397"/>
              <a:gd name="connsiteX67" fmla="*/ 3819864 w 6884912"/>
              <a:gd name="connsiteY67" fmla="*/ 194605 h 1161397"/>
              <a:gd name="connsiteX68" fmla="*/ 3830398 w 6884912"/>
              <a:gd name="connsiteY68" fmla="*/ 188383 h 1161397"/>
              <a:gd name="connsiteX69" fmla="*/ 3834360 w 6884912"/>
              <a:gd name="connsiteY69" fmla="*/ 188992 h 1161397"/>
              <a:gd name="connsiteX70" fmla="*/ 3843715 w 6884912"/>
              <a:gd name="connsiteY70" fmla="*/ 188752 h 1161397"/>
              <a:gd name="connsiteX71" fmla="*/ 3842609 w 6884912"/>
              <a:gd name="connsiteY71" fmla="*/ 197386 h 1161397"/>
              <a:gd name="connsiteX72" fmla="*/ 3853961 w 6884912"/>
              <a:gd name="connsiteY72" fmla="*/ 213380 h 1161397"/>
              <a:gd name="connsiteX73" fmla="*/ 3907640 w 6884912"/>
              <a:gd name="connsiteY73" fmla="*/ 207568 h 1161397"/>
              <a:gd name="connsiteX74" fmla="*/ 3910449 w 6884912"/>
              <a:gd name="connsiteY74" fmla="*/ 197808 h 1161397"/>
              <a:gd name="connsiteX75" fmla="*/ 3917197 w 6884912"/>
              <a:gd name="connsiteY75" fmla="*/ 196121 h 1161397"/>
              <a:gd name="connsiteX76" fmla="*/ 3922400 w 6884912"/>
              <a:gd name="connsiteY76" fmla="*/ 205056 h 1161397"/>
              <a:gd name="connsiteX77" fmla="*/ 4013061 w 6884912"/>
              <a:gd name="connsiteY77" fmla="*/ 224874 h 1161397"/>
              <a:gd name="connsiteX78" fmla="*/ 4134285 w 6884912"/>
              <a:gd name="connsiteY78" fmla="*/ 235592 h 1161397"/>
              <a:gd name="connsiteX79" fmla="*/ 4220717 w 6884912"/>
              <a:gd name="connsiteY79" fmla="*/ 192946 h 1161397"/>
              <a:gd name="connsiteX80" fmla="*/ 4246954 w 6884912"/>
              <a:gd name="connsiteY80" fmla="*/ 210554 h 1161397"/>
              <a:gd name="connsiteX81" fmla="*/ 4289361 w 6884912"/>
              <a:gd name="connsiteY81" fmla="*/ 196642 h 1161397"/>
              <a:gd name="connsiteX82" fmla="*/ 4498913 w 6884912"/>
              <a:gd name="connsiteY82" fmla="*/ 118915 h 1161397"/>
              <a:gd name="connsiteX83" fmla="*/ 4617330 w 6884912"/>
              <a:gd name="connsiteY83" fmla="*/ 111163 h 1161397"/>
              <a:gd name="connsiteX84" fmla="*/ 4659778 w 6884912"/>
              <a:gd name="connsiteY84" fmla="*/ 118219 h 1161397"/>
              <a:gd name="connsiteX85" fmla="*/ 4730870 w 6884912"/>
              <a:gd name="connsiteY85" fmla="*/ 129432 h 1161397"/>
              <a:gd name="connsiteX86" fmla="*/ 4785037 w 6884912"/>
              <a:gd name="connsiteY86" fmla="*/ 161964 h 1161397"/>
              <a:gd name="connsiteX87" fmla="*/ 4844073 w 6884912"/>
              <a:gd name="connsiteY87" fmla="*/ 161768 h 1161397"/>
              <a:gd name="connsiteX88" fmla="*/ 4920038 w 6884912"/>
              <a:gd name="connsiteY88" fmla="*/ 140418 h 1161397"/>
              <a:gd name="connsiteX89" fmla="*/ 5016639 w 6884912"/>
              <a:gd name="connsiteY89" fmla="*/ 158905 h 1161397"/>
              <a:gd name="connsiteX90" fmla="*/ 5072009 w 6884912"/>
              <a:gd name="connsiteY90" fmla="*/ 161502 h 1161397"/>
              <a:gd name="connsiteX91" fmla="*/ 5223626 w 6884912"/>
              <a:gd name="connsiteY91" fmla="*/ 177356 h 1161397"/>
              <a:gd name="connsiteX92" fmla="*/ 5375773 w 6884912"/>
              <a:gd name="connsiteY92" fmla="*/ 199913 h 1161397"/>
              <a:gd name="connsiteX93" fmla="*/ 5467502 w 6884912"/>
              <a:gd name="connsiteY93" fmla="*/ 250963 h 1161397"/>
              <a:gd name="connsiteX94" fmla="*/ 5592395 w 6884912"/>
              <a:gd name="connsiteY94" fmla="*/ 265434 h 1161397"/>
              <a:gd name="connsiteX95" fmla="*/ 5613532 w 6884912"/>
              <a:gd name="connsiteY95" fmla="*/ 273379 h 1161397"/>
              <a:gd name="connsiteX96" fmla="*/ 5642173 w 6884912"/>
              <a:gd name="connsiteY96" fmla="*/ 266904 h 1161397"/>
              <a:gd name="connsiteX97" fmla="*/ 5756910 w 6884912"/>
              <a:gd name="connsiteY97" fmla="*/ 239211 h 1161397"/>
              <a:gd name="connsiteX98" fmla="*/ 5846667 w 6884912"/>
              <a:gd name="connsiteY98" fmla="*/ 201786 h 1161397"/>
              <a:gd name="connsiteX99" fmla="*/ 5960732 w 6884912"/>
              <a:gd name="connsiteY99" fmla="*/ 220708 h 1161397"/>
              <a:gd name="connsiteX100" fmla="*/ 6029542 w 6884912"/>
              <a:gd name="connsiteY100" fmla="*/ 210339 h 1161397"/>
              <a:gd name="connsiteX101" fmla="*/ 6141123 w 6884912"/>
              <a:gd name="connsiteY101" fmla="*/ 159923 h 1161397"/>
              <a:gd name="connsiteX102" fmla="*/ 6213495 w 6884912"/>
              <a:gd name="connsiteY102" fmla="*/ 158354 h 1161397"/>
              <a:gd name="connsiteX103" fmla="*/ 6309193 w 6884912"/>
              <a:gd name="connsiteY103" fmla="*/ 240553 h 1161397"/>
              <a:gd name="connsiteX104" fmla="*/ 6364914 w 6884912"/>
              <a:gd name="connsiteY104" fmla="*/ 240140 h 1161397"/>
              <a:gd name="connsiteX105" fmla="*/ 6380420 w 6884912"/>
              <a:gd name="connsiteY105" fmla="*/ 173195 h 1161397"/>
              <a:gd name="connsiteX106" fmla="*/ 6507891 w 6884912"/>
              <a:gd name="connsiteY106" fmla="*/ 118474 h 1161397"/>
              <a:gd name="connsiteX107" fmla="*/ 6571807 w 6884912"/>
              <a:gd name="connsiteY107" fmla="*/ 98636 h 1161397"/>
              <a:gd name="connsiteX108" fmla="*/ 6671880 w 6884912"/>
              <a:gd name="connsiteY108" fmla="*/ 82931 h 1161397"/>
              <a:gd name="connsiteX109" fmla="*/ 6702266 w 6884912"/>
              <a:gd name="connsiteY109" fmla="*/ 75470 h 1161397"/>
              <a:gd name="connsiteX110" fmla="*/ 6845802 w 6884912"/>
              <a:gd name="connsiteY110" fmla="*/ 24496 h 1161397"/>
              <a:gd name="connsiteX111" fmla="*/ 6884912 w 6884912"/>
              <a:gd name="connsiteY111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53766 w 6884912"/>
              <a:gd name="connsiteY7" fmla="*/ 1028344 h 1161397"/>
              <a:gd name="connsiteX8" fmla="*/ 438104 w 6884912"/>
              <a:gd name="connsiteY8" fmla="*/ 1042406 h 1161397"/>
              <a:gd name="connsiteX9" fmla="*/ 471270 w 6884912"/>
              <a:gd name="connsiteY9" fmla="*/ 1040167 h 1161397"/>
              <a:gd name="connsiteX10" fmla="*/ 536109 w 6884912"/>
              <a:gd name="connsiteY10" fmla="*/ 970199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88738 w 6884912"/>
              <a:gd name="connsiteY16" fmla="*/ 901808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89871 w 6884912"/>
              <a:gd name="connsiteY39" fmla="*/ 629409 h 1161397"/>
              <a:gd name="connsiteX40" fmla="*/ 1731986 w 6884912"/>
              <a:gd name="connsiteY40" fmla="*/ 589682 h 1161397"/>
              <a:gd name="connsiteX41" fmla="*/ 1927935 w 6884912"/>
              <a:gd name="connsiteY41" fmla="*/ 628540 h 1161397"/>
              <a:gd name="connsiteX42" fmla="*/ 2166816 w 6884912"/>
              <a:gd name="connsiteY42" fmla="*/ 559500 h 1161397"/>
              <a:gd name="connsiteX43" fmla="*/ 2352236 w 6884912"/>
              <a:gd name="connsiteY43" fmla="*/ 519602 h 1161397"/>
              <a:gd name="connsiteX44" fmla="*/ 2420791 w 6884912"/>
              <a:gd name="connsiteY44" fmla="*/ 492826 h 1161397"/>
              <a:gd name="connsiteX45" fmla="*/ 2489932 w 6884912"/>
              <a:gd name="connsiteY45" fmla="*/ 507864 h 1161397"/>
              <a:gd name="connsiteX46" fmla="*/ 2512917 w 6884912"/>
              <a:gd name="connsiteY46" fmla="*/ 489127 h 1161397"/>
              <a:gd name="connsiteX47" fmla="*/ 2516783 w 6884912"/>
              <a:gd name="connsiteY47" fmla="*/ 485473 h 1161397"/>
              <a:gd name="connsiteX48" fmla="*/ 2534360 w 6884912"/>
              <a:gd name="connsiteY48" fmla="*/ 480064 h 1161397"/>
              <a:gd name="connsiteX49" fmla="*/ 2536691 w 6884912"/>
              <a:gd name="connsiteY49" fmla="*/ 467018 h 1161397"/>
              <a:gd name="connsiteX50" fmla="*/ 2561265 w 6884912"/>
              <a:gd name="connsiteY50" fmla="*/ 450623 h 1161397"/>
              <a:gd name="connsiteX51" fmla="*/ 2594349 w 6884912"/>
              <a:gd name="connsiteY51" fmla="*/ 443884 h 1161397"/>
              <a:gd name="connsiteX52" fmla="*/ 2754324 w 6884912"/>
              <a:gd name="connsiteY52" fmla="*/ 424766 h 1161397"/>
              <a:gd name="connsiteX53" fmla="*/ 2848470 w 6884912"/>
              <a:gd name="connsiteY53" fmla="*/ 405966 h 1161397"/>
              <a:gd name="connsiteX54" fmla="*/ 2881772 w 6884912"/>
              <a:gd name="connsiteY54" fmla="*/ 387260 h 1161397"/>
              <a:gd name="connsiteX55" fmla="*/ 2929932 w 6884912"/>
              <a:gd name="connsiteY55" fmla="*/ 368912 h 1161397"/>
              <a:gd name="connsiteX56" fmla="*/ 3013020 w 6884912"/>
              <a:gd name="connsiteY56" fmla="*/ 327578 h 1161397"/>
              <a:gd name="connsiteX57" fmla="*/ 3127968 w 6884912"/>
              <a:gd name="connsiteY57" fmla="*/ 287613 h 1161397"/>
              <a:gd name="connsiteX58" fmla="*/ 3222191 w 6884912"/>
              <a:gd name="connsiteY58" fmla="*/ 307887 h 1161397"/>
              <a:gd name="connsiteX59" fmla="*/ 3227953 w 6884912"/>
              <a:gd name="connsiteY59" fmla="*/ 297650 h 1161397"/>
              <a:gd name="connsiteX60" fmla="*/ 3287859 w 6884912"/>
              <a:gd name="connsiteY60" fmla="*/ 287558 h 1161397"/>
              <a:gd name="connsiteX61" fmla="*/ 3455587 w 6884912"/>
              <a:gd name="connsiteY61" fmla="*/ 311821 h 1161397"/>
              <a:gd name="connsiteX62" fmla="*/ 3626773 w 6884912"/>
              <a:gd name="connsiteY62" fmla="*/ 290452 h 1161397"/>
              <a:gd name="connsiteX63" fmla="*/ 3666217 w 6884912"/>
              <a:gd name="connsiteY63" fmla="*/ 273255 h 1161397"/>
              <a:gd name="connsiteX64" fmla="*/ 3732427 w 6884912"/>
              <a:gd name="connsiteY64" fmla="*/ 245039 h 1161397"/>
              <a:gd name="connsiteX65" fmla="*/ 3777022 w 6884912"/>
              <a:gd name="connsiteY65" fmla="*/ 200276 h 1161397"/>
              <a:gd name="connsiteX66" fmla="*/ 3791246 w 6884912"/>
              <a:gd name="connsiteY66" fmla="*/ 189996 h 1161397"/>
              <a:gd name="connsiteX67" fmla="*/ 3819864 w 6884912"/>
              <a:gd name="connsiteY67" fmla="*/ 194605 h 1161397"/>
              <a:gd name="connsiteX68" fmla="*/ 3830398 w 6884912"/>
              <a:gd name="connsiteY68" fmla="*/ 188383 h 1161397"/>
              <a:gd name="connsiteX69" fmla="*/ 3834360 w 6884912"/>
              <a:gd name="connsiteY69" fmla="*/ 188992 h 1161397"/>
              <a:gd name="connsiteX70" fmla="*/ 3843715 w 6884912"/>
              <a:gd name="connsiteY70" fmla="*/ 188752 h 1161397"/>
              <a:gd name="connsiteX71" fmla="*/ 3842609 w 6884912"/>
              <a:gd name="connsiteY71" fmla="*/ 197386 h 1161397"/>
              <a:gd name="connsiteX72" fmla="*/ 3853961 w 6884912"/>
              <a:gd name="connsiteY72" fmla="*/ 213380 h 1161397"/>
              <a:gd name="connsiteX73" fmla="*/ 3907640 w 6884912"/>
              <a:gd name="connsiteY73" fmla="*/ 207568 h 1161397"/>
              <a:gd name="connsiteX74" fmla="*/ 3910449 w 6884912"/>
              <a:gd name="connsiteY74" fmla="*/ 197808 h 1161397"/>
              <a:gd name="connsiteX75" fmla="*/ 3917197 w 6884912"/>
              <a:gd name="connsiteY75" fmla="*/ 196121 h 1161397"/>
              <a:gd name="connsiteX76" fmla="*/ 3922400 w 6884912"/>
              <a:gd name="connsiteY76" fmla="*/ 205056 h 1161397"/>
              <a:gd name="connsiteX77" fmla="*/ 4013061 w 6884912"/>
              <a:gd name="connsiteY77" fmla="*/ 224874 h 1161397"/>
              <a:gd name="connsiteX78" fmla="*/ 4134285 w 6884912"/>
              <a:gd name="connsiteY78" fmla="*/ 235592 h 1161397"/>
              <a:gd name="connsiteX79" fmla="*/ 4220717 w 6884912"/>
              <a:gd name="connsiteY79" fmla="*/ 192946 h 1161397"/>
              <a:gd name="connsiteX80" fmla="*/ 4246954 w 6884912"/>
              <a:gd name="connsiteY80" fmla="*/ 210554 h 1161397"/>
              <a:gd name="connsiteX81" fmla="*/ 4289361 w 6884912"/>
              <a:gd name="connsiteY81" fmla="*/ 196642 h 1161397"/>
              <a:gd name="connsiteX82" fmla="*/ 4498913 w 6884912"/>
              <a:gd name="connsiteY82" fmla="*/ 118915 h 1161397"/>
              <a:gd name="connsiteX83" fmla="*/ 4617330 w 6884912"/>
              <a:gd name="connsiteY83" fmla="*/ 111163 h 1161397"/>
              <a:gd name="connsiteX84" fmla="*/ 4659778 w 6884912"/>
              <a:gd name="connsiteY84" fmla="*/ 118219 h 1161397"/>
              <a:gd name="connsiteX85" fmla="*/ 4730870 w 6884912"/>
              <a:gd name="connsiteY85" fmla="*/ 129432 h 1161397"/>
              <a:gd name="connsiteX86" fmla="*/ 4785037 w 6884912"/>
              <a:gd name="connsiteY86" fmla="*/ 161964 h 1161397"/>
              <a:gd name="connsiteX87" fmla="*/ 4844073 w 6884912"/>
              <a:gd name="connsiteY87" fmla="*/ 161768 h 1161397"/>
              <a:gd name="connsiteX88" fmla="*/ 4920038 w 6884912"/>
              <a:gd name="connsiteY88" fmla="*/ 140418 h 1161397"/>
              <a:gd name="connsiteX89" fmla="*/ 5016639 w 6884912"/>
              <a:gd name="connsiteY89" fmla="*/ 158905 h 1161397"/>
              <a:gd name="connsiteX90" fmla="*/ 5072009 w 6884912"/>
              <a:gd name="connsiteY90" fmla="*/ 161502 h 1161397"/>
              <a:gd name="connsiteX91" fmla="*/ 5223626 w 6884912"/>
              <a:gd name="connsiteY91" fmla="*/ 177356 h 1161397"/>
              <a:gd name="connsiteX92" fmla="*/ 5375773 w 6884912"/>
              <a:gd name="connsiteY92" fmla="*/ 199913 h 1161397"/>
              <a:gd name="connsiteX93" fmla="*/ 5467502 w 6884912"/>
              <a:gd name="connsiteY93" fmla="*/ 250963 h 1161397"/>
              <a:gd name="connsiteX94" fmla="*/ 5592395 w 6884912"/>
              <a:gd name="connsiteY94" fmla="*/ 265434 h 1161397"/>
              <a:gd name="connsiteX95" fmla="*/ 5613532 w 6884912"/>
              <a:gd name="connsiteY95" fmla="*/ 273379 h 1161397"/>
              <a:gd name="connsiteX96" fmla="*/ 5642173 w 6884912"/>
              <a:gd name="connsiteY96" fmla="*/ 266904 h 1161397"/>
              <a:gd name="connsiteX97" fmla="*/ 5756910 w 6884912"/>
              <a:gd name="connsiteY97" fmla="*/ 239211 h 1161397"/>
              <a:gd name="connsiteX98" fmla="*/ 5846667 w 6884912"/>
              <a:gd name="connsiteY98" fmla="*/ 201786 h 1161397"/>
              <a:gd name="connsiteX99" fmla="*/ 5960732 w 6884912"/>
              <a:gd name="connsiteY99" fmla="*/ 220708 h 1161397"/>
              <a:gd name="connsiteX100" fmla="*/ 6029542 w 6884912"/>
              <a:gd name="connsiteY100" fmla="*/ 210339 h 1161397"/>
              <a:gd name="connsiteX101" fmla="*/ 6141123 w 6884912"/>
              <a:gd name="connsiteY101" fmla="*/ 159923 h 1161397"/>
              <a:gd name="connsiteX102" fmla="*/ 6213495 w 6884912"/>
              <a:gd name="connsiteY102" fmla="*/ 158354 h 1161397"/>
              <a:gd name="connsiteX103" fmla="*/ 6309193 w 6884912"/>
              <a:gd name="connsiteY103" fmla="*/ 240553 h 1161397"/>
              <a:gd name="connsiteX104" fmla="*/ 6364914 w 6884912"/>
              <a:gd name="connsiteY104" fmla="*/ 240140 h 1161397"/>
              <a:gd name="connsiteX105" fmla="*/ 6380420 w 6884912"/>
              <a:gd name="connsiteY105" fmla="*/ 173195 h 1161397"/>
              <a:gd name="connsiteX106" fmla="*/ 6507891 w 6884912"/>
              <a:gd name="connsiteY106" fmla="*/ 118474 h 1161397"/>
              <a:gd name="connsiteX107" fmla="*/ 6571807 w 6884912"/>
              <a:gd name="connsiteY107" fmla="*/ 98636 h 1161397"/>
              <a:gd name="connsiteX108" fmla="*/ 6671880 w 6884912"/>
              <a:gd name="connsiteY108" fmla="*/ 82931 h 1161397"/>
              <a:gd name="connsiteX109" fmla="*/ 6702266 w 6884912"/>
              <a:gd name="connsiteY109" fmla="*/ 75470 h 1161397"/>
              <a:gd name="connsiteX110" fmla="*/ 6845802 w 6884912"/>
              <a:gd name="connsiteY110" fmla="*/ 24496 h 1161397"/>
              <a:gd name="connsiteX111" fmla="*/ 6884912 w 6884912"/>
              <a:gd name="connsiteY111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53766 w 6884912"/>
              <a:gd name="connsiteY7" fmla="*/ 1028344 h 1161397"/>
              <a:gd name="connsiteX8" fmla="*/ 438104 w 6884912"/>
              <a:gd name="connsiteY8" fmla="*/ 1042406 h 1161397"/>
              <a:gd name="connsiteX9" fmla="*/ 471270 w 6884912"/>
              <a:gd name="connsiteY9" fmla="*/ 1040167 h 1161397"/>
              <a:gd name="connsiteX10" fmla="*/ 536109 w 6884912"/>
              <a:gd name="connsiteY10" fmla="*/ 970199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88738 w 6884912"/>
              <a:gd name="connsiteY16" fmla="*/ 901808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89871 w 6884912"/>
              <a:gd name="connsiteY39" fmla="*/ 629409 h 1161397"/>
              <a:gd name="connsiteX40" fmla="*/ 1731986 w 6884912"/>
              <a:gd name="connsiteY40" fmla="*/ 589682 h 1161397"/>
              <a:gd name="connsiteX41" fmla="*/ 1927935 w 6884912"/>
              <a:gd name="connsiteY41" fmla="*/ 628540 h 1161397"/>
              <a:gd name="connsiteX42" fmla="*/ 2166816 w 6884912"/>
              <a:gd name="connsiteY42" fmla="*/ 559500 h 1161397"/>
              <a:gd name="connsiteX43" fmla="*/ 2352236 w 6884912"/>
              <a:gd name="connsiteY43" fmla="*/ 519602 h 1161397"/>
              <a:gd name="connsiteX44" fmla="*/ 2420791 w 6884912"/>
              <a:gd name="connsiteY44" fmla="*/ 492826 h 1161397"/>
              <a:gd name="connsiteX45" fmla="*/ 2489932 w 6884912"/>
              <a:gd name="connsiteY45" fmla="*/ 507864 h 1161397"/>
              <a:gd name="connsiteX46" fmla="*/ 2512917 w 6884912"/>
              <a:gd name="connsiteY46" fmla="*/ 489127 h 1161397"/>
              <a:gd name="connsiteX47" fmla="*/ 2516783 w 6884912"/>
              <a:gd name="connsiteY47" fmla="*/ 485473 h 1161397"/>
              <a:gd name="connsiteX48" fmla="*/ 2534360 w 6884912"/>
              <a:gd name="connsiteY48" fmla="*/ 480064 h 1161397"/>
              <a:gd name="connsiteX49" fmla="*/ 2536691 w 6884912"/>
              <a:gd name="connsiteY49" fmla="*/ 467018 h 1161397"/>
              <a:gd name="connsiteX50" fmla="*/ 2561265 w 6884912"/>
              <a:gd name="connsiteY50" fmla="*/ 450623 h 1161397"/>
              <a:gd name="connsiteX51" fmla="*/ 2594349 w 6884912"/>
              <a:gd name="connsiteY51" fmla="*/ 443884 h 1161397"/>
              <a:gd name="connsiteX52" fmla="*/ 2754324 w 6884912"/>
              <a:gd name="connsiteY52" fmla="*/ 424766 h 1161397"/>
              <a:gd name="connsiteX53" fmla="*/ 2848470 w 6884912"/>
              <a:gd name="connsiteY53" fmla="*/ 405966 h 1161397"/>
              <a:gd name="connsiteX54" fmla="*/ 2881772 w 6884912"/>
              <a:gd name="connsiteY54" fmla="*/ 387260 h 1161397"/>
              <a:gd name="connsiteX55" fmla="*/ 2929932 w 6884912"/>
              <a:gd name="connsiteY55" fmla="*/ 368912 h 1161397"/>
              <a:gd name="connsiteX56" fmla="*/ 3013020 w 6884912"/>
              <a:gd name="connsiteY56" fmla="*/ 327578 h 1161397"/>
              <a:gd name="connsiteX57" fmla="*/ 3127968 w 6884912"/>
              <a:gd name="connsiteY57" fmla="*/ 287613 h 1161397"/>
              <a:gd name="connsiteX58" fmla="*/ 3222191 w 6884912"/>
              <a:gd name="connsiteY58" fmla="*/ 307887 h 1161397"/>
              <a:gd name="connsiteX59" fmla="*/ 3227953 w 6884912"/>
              <a:gd name="connsiteY59" fmla="*/ 297650 h 1161397"/>
              <a:gd name="connsiteX60" fmla="*/ 3287859 w 6884912"/>
              <a:gd name="connsiteY60" fmla="*/ 287558 h 1161397"/>
              <a:gd name="connsiteX61" fmla="*/ 3455587 w 6884912"/>
              <a:gd name="connsiteY61" fmla="*/ 311821 h 1161397"/>
              <a:gd name="connsiteX62" fmla="*/ 3540551 w 6884912"/>
              <a:gd name="connsiteY62" fmla="*/ 290452 h 1161397"/>
              <a:gd name="connsiteX63" fmla="*/ 3666217 w 6884912"/>
              <a:gd name="connsiteY63" fmla="*/ 273255 h 1161397"/>
              <a:gd name="connsiteX64" fmla="*/ 3732427 w 6884912"/>
              <a:gd name="connsiteY64" fmla="*/ 245039 h 1161397"/>
              <a:gd name="connsiteX65" fmla="*/ 3777022 w 6884912"/>
              <a:gd name="connsiteY65" fmla="*/ 200276 h 1161397"/>
              <a:gd name="connsiteX66" fmla="*/ 3791246 w 6884912"/>
              <a:gd name="connsiteY66" fmla="*/ 189996 h 1161397"/>
              <a:gd name="connsiteX67" fmla="*/ 3819864 w 6884912"/>
              <a:gd name="connsiteY67" fmla="*/ 194605 h 1161397"/>
              <a:gd name="connsiteX68" fmla="*/ 3830398 w 6884912"/>
              <a:gd name="connsiteY68" fmla="*/ 188383 h 1161397"/>
              <a:gd name="connsiteX69" fmla="*/ 3834360 w 6884912"/>
              <a:gd name="connsiteY69" fmla="*/ 188992 h 1161397"/>
              <a:gd name="connsiteX70" fmla="*/ 3843715 w 6884912"/>
              <a:gd name="connsiteY70" fmla="*/ 188752 h 1161397"/>
              <a:gd name="connsiteX71" fmla="*/ 3842609 w 6884912"/>
              <a:gd name="connsiteY71" fmla="*/ 197386 h 1161397"/>
              <a:gd name="connsiteX72" fmla="*/ 3853961 w 6884912"/>
              <a:gd name="connsiteY72" fmla="*/ 213380 h 1161397"/>
              <a:gd name="connsiteX73" fmla="*/ 3907640 w 6884912"/>
              <a:gd name="connsiteY73" fmla="*/ 207568 h 1161397"/>
              <a:gd name="connsiteX74" fmla="*/ 3910449 w 6884912"/>
              <a:gd name="connsiteY74" fmla="*/ 197808 h 1161397"/>
              <a:gd name="connsiteX75" fmla="*/ 3917197 w 6884912"/>
              <a:gd name="connsiteY75" fmla="*/ 196121 h 1161397"/>
              <a:gd name="connsiteX76" fmla="*/ 3922400 w 6884912"/>
              <a:gd name="connsiteY76" fmla="*/ 205056 h 1161397"/>
              <a:gd name="connsiteX77" fmla="*/ 4013061 w 6884912"/>
              <a:gd name="connsiteY77" fmla="*/ 224874 h 1161397"/>
              <a:gd name="connsiteX78" fmla="*/ 4134285 w 6884912"/>
              <a:gd name="connsiteY78" fmla="*/ 235592 h 1161397"/>
              <a:gd name="connsiteX79" fmla="*/ 4220717 w 6884912"/>
              <a:gd name="connsiteY79" fmla="*/ 192946 h 1161397"/>
              <a:gd name="connsiteX80" fmla="*/ 4246954 w 6884912"/>
              <a:gd name="connsiteY80" fmla="*/ 210554 h 1161397"/>
              <a:gd name="connsiteX81" fmla="*/ 4289361 w 6884912"/>
              <a:gd name="connsiteY81" fmla="*/ 196642 h 1161397"/>
              <a:gd name="connsiteX82" fmla="*/ 4498913 w 6884912"/>
              <a:gd name="connsiteY82" fmla="*/ 118915 h 1161397"/>
              <a:gd name="connsiteX83" fmla="*/ 4617330 w 6884912"/>
              <a:gd name="connsiteY83" fmla="*/ 111163 h 1161397"/>
              <a:gd name="connsiteX84" fmla="*/ 4659778 w 6884912"/>
              <a:gd name="connsiteY84" fmla="*/ 118219 h 1161397"/>
              <a:gd name="connsiteX85" fmla="*/ 4730870 w 6884912"/>
              <a:gd name="connsiteY85" fmla="*/ 129432 h 1161397"/>
              <a:gd name="connsiteX86" fmla="*/ 4785037 w 6884912"/>
              <a:gd name="connsiteY86" fmla="*/ 161964 h 1161397"/>
              <a:gd name="connsiteX87" fmla="*/ 4844073 w 6884912"/>
              <a:gd name="connsiteY87" fmla="*/ 161768 h 1161397"/>
              <a:gd name="connsiteX88" fmla="*/ 4920038 w 6884912"/>
              <a:gd name="connsiteY88" fmla="*/ 140418 h 1161397"/>
              <a:gd name="connsiteX89" fmla="*/ 5016639 w 6884912"/>
              <a:gd name="connsiteY89" fmla="*/ 158905 h 1161397"/>
              <a:gd name="connsiteX90" fmla="*/ 5072009 w 6884912"/>
              <a:gd name="connsiteY90" fmla="*/ 161502 h 1161397"/>
              <a:gd name="connsiteX91" fmla="*/ 5223626 w 6884912"/>
              <a:gd name="connsiteY91" fmla="*/ 177356 h 1161397"/>
              <a:gd name="connsiteX92" fmla="*/ 5375773 w 6884912"/>
              <a:gd name="connsiteY92" fmla="*/ 199913 h 1161397"/>
              <a:gd name="connsiteX93" fmla="*/ 5467502 w 6884912"/>
              <a:gd name="connsiteY93" fmla="*/ 250963 h 1161397"/>
              <a:gd name="connsiteX94" fmla="*/ 5592395 w 6884912"/>
              <a:gd name="connsiteY94" fmla="*/ 265434 h 1161397"/>
              <a:gd name="connsiteX95" fmla="*/ 5613532 w 6884912"/>
              <a:gd name="connsiteY95" fmla="*/ 273379 h 1161397"/>
              <a:gd name="connsiteX96" fmla="*/ 5642173 w 6884912"/>
              <a:gd name="connsiteY96" fmla="*/ 266904 h 1161397"/>
              <a:gd name="connsiteX97" fmla="*/ 5756910 w 6884912"/>
              <a:gd name="connsiteY97" fmla="*/ 239211 h 1161397"/>
              <a:gd name="connsiteX98" fmla="*/ 5846667 w 6884912"/>
              <a:gd name="connsiteY98" fmla="*/ 201786 h 1161397"/>
              <a:gd name="connsiteX99" fmla="*/ 5960732 w 6884912"/>
              <a:gd name="connsiteY99" fmla="*/ 220708 h 1161397"/>
              <a:gd name="connsiteX100" fmla="*/ 6029542 w 6884912"/>
              <a:gd name="connsiteY100" fmla="*/ 210339 h 1161397"/>
              <a:gd name="connsiteX101" fmla="*/ 6141123 w 6884912"/>
              <a:gd name="connsiteY101" fmla="*/ 159923 h 1161397"/>
              <a:gd name="connsiteX102" fmla="*/ 6213495 w 6884912"/>
              <a:gd name="connsiteY102" fmla="*/ 158354 h 1161397"/>
              <a:gd name="connsiteX103" fmla="*/ 6309193 w 6884912"/>
              <a:gd name="connsiteY103" fmla="*/ 240553 h 1161397"/>
              <a:gd name="connsiteX104" fmla="*/ 6364914 w 6884912"/>
              <a:gd name="connsiteY104" fmla="*/ 240140 h 1161397"/>
              <a:gd name="connsiteX105" fmla="*/ 6380420 w 6884912"/>
              <a:gd name="connsiteY105" fmla="*/ 173195 h 1161397"/>
              <a:gd name="connsiteX106" fmla="*/ 6507891 w 6884912"/>
              <a:gd name="connsiteY106" fmla="*/ 118474 h 1161397"/>
              <a:gd name="connsiteX107" fmla="*/ 6571807 w 6884912"/>
              <a:gd name="connsiteY107" fmla="*/ 98636 h 1161397"/>
              <a:gd name="connsiteX108" fmla="*/ 6671880 w 6884912"/>
              <a:gd name="connsiteY108" fmla="*/ 82931 h 1161397"/>
              <a:gd name="connsiteX109" fmla="*/ 6702266 w 6884912"/>
              <a:gd name="connsiteY109" fmla="*/ 75470 h 1161397"/>
              <a:gd name="connsiteX110" fmla="*/ 6845802 w 6884912"/>
              <a:gd name="connsiteY110" fmla="*/ 24496 h 1161397"/>
              <a:gd name="connsiteX111" fmla="*/ 6884912 w 6884912"/>
              <a:gd name="connsiteY111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53766 w 6884912"/>
              <a:gd name="connsiteY7" fmla="*/ 1028344 h 1161397"/>
              <a:gd name="connsiteX8" fmla="*/ 438104 w 6884912"/>
              <a:gd name="connsiteY8" fmla="*/ 1042406 h 1161397"/>
              <a:gd name="connsiteX9" fmla="*/ 471270 w 6884912"/>
              <a:gd name="connsiteY9" fmla="*/ 1040167 h 1161397"/>
              <a:gd name="connsiteX10" fmla="*/ 536109 w 6884912"/>
              <a:gd name="connsiteY10" fmla="*/ 970199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88738 w 6884912"/>
              <a:gd name="connsiteY16" fmla="*/ 901808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89871 w 6884912"/>
              <a:gd name="connsiteY39" fmla="*/ 629409 h 1161397"/>
              <a:gd name="connsiteX40" fmla="*/ 1731986 w 6884912"/>
              <a:gd name="connsiteY40" fmla="*/ 589682 h 1161397"/>
              <a:gd name="connsiteX41" fmla="*/ 1927935 w 6884912"/>
              <a:gd name="connsiteY41" fmla="*/ 628540 h 1161397"/>
              <a:gd name="connsiteX42" fmla="*/ 2166816 w 6884912"/>
              <a:gd name="connsiteY42" fmla="*/ 559500 h 1161397"/>
              <a:gd name="connsiteX43" fmla="*/ 2352236 w 6884912"/>
              <a:gd name="connsiteY43" fmla="*/ 519602 h 1161397"/>
              <a:gd name="connsiteX44" fmla="*/ 2420791 w 6884912"/>
              <a:gd name="connsiteY44" fmla="*/ 492826 h 1161397"/>
              <a:gd name="connsiteX45" fmla="*/ 2489932 w 6884912"/>
              <a:gd name="connsiteY45" fmla="*/ 507864 h 1161397"/>
              <a:gd name="connsiteX46" fmla="*/ 2512917 w 6884912"/>
              <a:gd name="connsiteY46" fmla="*/ 489127 h 1161397"/>
              <a:gd name="connsiteX47" fmla="*/ 2516783 w 6884912"/>
              <a:gd name="connsiteY47" fmla="*/ 485473 h 1161397"/>
              <a:gd name="connsiteX48" fmla="*/ 2534360 w 6884912"/>
              <a:gd name="connsiteY48" fmla="*/ 480064 h 1161397"/>
              <a:gd name="connsiteX49" fmla="*/ 2536691 w 6884912"/>
              <a:gd name="connsiteY49" fmla="*/ 467018 h 1161397"/>
              <a:gd name="connsiteX50" fmla="*/ 2561265 w 6884912"/>
              <a:gd name="connsiteY50" fmla="*/ 450623 h 1161397"/>
              <a:gd name="connsiteX51" fmla="*/ 2594349 w 6884912"/>
              <a:gd name="connsiteY51" fmla="*/ 443884 h 1161397"/>
              <a:gd name="connsiteX52" fmla="*/ 2754324 w 6884912"/>
              <a:gd name="connsiteY52" fmla="*/ 424766 h 1161397"/>
              <a:gd name="connsiteX53" fmla="*/ 2848470 w 6884912"/>
              <a:gd name="connsiteY53" fmla="*/ 405966 h 1161397"/>
              <a:gd name="connsiteX54" fmla="*/ 2881772 w 6884912"/>
              <a:gd name="connsiteY54" fmla="*/ 387260 h 1161397"/>
              <a:gd name="connsiteX55" fmla="*/ 2929932 w 6884912"/>
              <a:gd name="connsiteY55" fmla="*/ 368912 h 1161397"/>
              <a:gd name="connsiteX56" fmla="*/ 3013020 w 6884912"/>
              <a:gd name="connsiteY56" fmla="*/ 327578 h 1161397"/>
              <a:gd name="connsiteX57" fmla="*/ 3127968 w 6884912"/>
              <a:gd name="connsiteY57" fmla="*/ 287613 h 1161397"/>
              <a:gd name="connsiteX58" fmla="*/ 3222191 w 6884912"/>
              <a:gd name="connsiteY58" fmla="*/ 307887 h 1161397"/>
              <a:gd name="connsiteX59" fmla="*/ 3227953 w 6884912"/>
              <a:gd name="connsiteY59" fmla="*/ 297650 h 1161397"/>
              <a:gd name="connsiteX60" fmla="*/ 3287859 w 6884912"/>
              <a:gd name="connsiteY60" fmla="*/ 287558 h 1161397"/>
              <a:gd name="connsiteX61" fmla="*/ 3455587 w 6884912"/>
              <a:gd name="connsiteY61" fmla="*/ 311821 h 1161397"/>
              <a:gd name="connsiteX62" fmla="*/ 3540551 w 6884912"/>
              <a:gd name="connsiteY62" fmla="*/ 290452 h 1161397"/>
              <a:gd name="connsiteX63" fmla="*/ 3611762 w 6884912"/>
              <a:gd name="connsiteY63" fmla="*/ 300514 h 1161397"/>
              <a:gd name="connsiteX64" fmla="*/ 3732427 w 6884912"/>
              <a:gd name="connsiteY64" fmla="*/ 245039 h 1161397"/>
              <a:gd name="connsiteX65" fmla="*/ 3777022 w 6884912"/>
              <a:gd name="connsiteY65" fmla="*/ 200276 h 1161397"/>
              <a:gd name="connsiteX66" fmla="*/ 3791246 w 6884912"/>
              <a:gd name="connsiteY66" fmla="*/ 189996 h 1161397"/>
              <a:gd name="connsiteX67" fmla="*/ 3819864 w 6884912"/>
              <a:gd name="connsiteY67" fmla="*/ 194605 h 1161397"/>
              <a:gd name="connsiteX68" fmla="*/ 3830398 w 6884912"/>
              <a:gd name="connsiteY68" fmla="*/ 188383 h 1161397"/>
              <a:gd name="connsiteX69" fmla="*/ 3834360 w 6884912"/>
              <a:gd name="connsiteY69" fmla="*/ 188992 h 1161397"/>
              <a:gd name="connsiteX70" fmla="*/ 3843715 w 6884912"/>
              <a:gd name="connsiteY70" fmla="*/ 188752 h 1161397"/>
              <a:gd name="connsiteX71" fmla="*/ 3842609 w 6884912"/>
              <a:gd name="connsiteY71" fmla="*/ 197386 h 1161397"/>
              <a:gd name="connsiteX72" fmla="*/ 3853961 w 6884912"/>
              <a:gd name="connsiteY72" fmla="*/ 213380 h 1161397"/>
              <a:gd name="connsiteX73" fmla="*/ 3907640 w 6884912"/>
              <a:gd name="connsiteY73" fmla="*/ 207568 h 1161397"/>
              <a:gd name="connsiteX74" fmla="*/ 3910449 w 6884912"/>
              <a:gd name="connsiteY74" fmla="*/ 197808 h 1161397"/>
              <a:gd name="connsiteX75" fmla="*/ 3917197 w 6884912"/>
              <a:gd name="connsiteY75" fmla="*/ 196121 h 1161397"/>
              <a:gd name="connsiteX76" fmla="*/ 3922400 w 6884912"/>
              <a:gd name="connsiteY76" fmla="*/ 205056 h 1161397"/>
              <a:gd name="connsiteX77" fmla="*/ 4013061 w 6884912"/>
              <a:gd name="connsiteY77" fmla="*/ 224874 h 1161397"/>
              <a:gd name="connsiteX78" fmla="*/ 4134285 w 6884912"/>
              <a:gd name="connsiteY78" fmla="*/ 235592 h 1161397"/>
              <a:gd name="connsiteX79" fmla="*/ 4220717 w 6884912"/>
              <a:gd name="connsiteY79" fmla="*/ 192946 h 1161397"/>
              <a:gd name="connsiteX80" fmla="*/ 4246954 w 6884912"/>
              <a:gd name="connsiteY80" fmla="*/ 210554 h 1161397"/>
              <a:gd name="connsiteX81" fmla="*/ 4289361 w 6884912"/>
              <a:gd name="connsiteY81" fmla="*/ 196642 h 1161397"/>
              <a:gd name="connsiteX82" fmla="*/ 4498913 w 6884912"/>
              <a:gd name="connsiteY82" fmla="*/ 118915 h 1161397"/>
              <a:gd name="connsiteX83" fmla="*/ 4617330 w 6884912"/>
              <a:gd name="connsiteY83" fmla="*/ 111163 h 1161397"/>
              <a:gd name="connsiteX84" fmla="*/ 4659778 w 6884912"/>
              <a:gd name="connsiteY84" fmla="*/ 118219 h 1161397"/>
              <a:gd name="connsiteX85" fmla="*/ 4730870 w 6884912"/>
              <a:gd name="connsiteY85" fmla="*/ 129432 h 1161397"/>
              <a:gd name="connsiteX86" fmla="*/ 4785037 w 6884912"/>
              <a:gd name="connsiteY86" fmla="*/ 161964 h 1161397"/>
              <a:gd name="connsiteX87" fmla="*/ 4844073 w 6884912"/>
              <a:gd name="connsiteY87" fmla="*/ 161768 h 1161397"/>
              <a:gd name="connsiteX88" fmla="*/ 4920038 w 6884912"/>
              <a:gd name="connsiteY88" fmla="*/ 140418 h 1161397"/>
              <a:gd name="connsiteX89" fmla="*/ 5016639 w 6884912"/>
              <a:gd name="connsiteY89" fmla="*/ 158905 h 1161397"/>
              <a:gd name="connsiteX90" fmla="*/ 5072009 w 6884912"/>
              <a:gd name="connsiteY90" fmla="*/ 161502 h 1161397"/>
              <a:gd name="connsiteX91" fmla="*/ 5223626 w 6884912"/>
              <a:gd name="connsiteY91" fmla="*/ 177356 h 1161397"/>
              <a:gd name="connsiteX92" fmla="*/ 5375773 w 6884912"/>
              <a:gd name="connsiteY92" fmla="*/ 199913 h 1161397"/>
              <a:gd name="connsiteX93" fmla="*/ 5467502 w 6884912"/>
              <a:gd name="connsiteY93" fmla="*/ 250963 h 1161397"/>
              <a:gd name="connsiteX94" fmla="*/ 5592395 w 6884912"/>
              <a:gd name="connsiteY94" fmla="*/ 265434 h 1161397"/>
              <a:gd name="connsiteX95" fmla="*/ 5613532 w 6884912"/>
              <a:gd name="connsiteY95" fmla="*/ 273379 h 1161397"/>
              <a:gd name="connsiteX96" fmla="*/ 5642173 w 6884912"/>
              <a:gd name="connsiteY96" fmla="*/ 266904 h 1161397"/>
              <a:gd name="connsiteX97" fmla="*/ 5756910 w 6884912"/>
              <a:gd name="connsiteY97" fmla="*/ 239211 h 1161397"/>
              <a:gd name="connsiteX98" fmla="*/ 5846667 w 6884912"/>
              <a:gd name="connsiteY98" fmla="*/ 201786 h 1161397"/>
              <a:gd name="connsiteX99" fmla="*/ 5960732 w 6884912"/>
              <a:gd name="connsiteY99" fmla="*/ 220708 h 1161397"/>
              <a:gd name="connsiteX100" fmla="*/ 6029542 w 6884912"/>
              <a:gd name="connsiteY100" fmla="*/ 210339 h 1161397"/>
              <a:gd name="connsiteX101" fmla="*/ 6141123 w 6884912"/>
              <a:gd name="connsiteY101" fmla="*/ 159923 h 1161397"/>
              <a:gd name="connsiteX102" fmla="*/ 6213495 w 6884912"/>
              <a:gd name="connsiteY102" fmla="*/ 158354 h 1161397"/>
              <a:gd name="connsiteX103" fmla="*/ 6309193 w 6884912"/>
              <a:gd name="connsiteY103" fmla="*/ 240553 h 1161397"/>
              <a:gd name="connsiteX104" fmla="*/ 6364914 w 6884912"/>
              <a:gd name="connsiteY104" fmla="*/ 240140 h 1161397"/>
              <a:gd name="connsiteX105" fmla="*/ 6380420 w 6884912"/>
              <a:gd name="connsiteY105" fmla="*/ 173195 h 1161397"/>
              <a:gd name="connsiteX106" fmla="*/ 6507891 w 6884912"/>
              <a:gd name="connsiteY106" fmla="*/ 118474 h 1161397"/>
              <a:gd name="connsiteX107" fmla="*/ 6571807 w 6884912"/>
              <a:gd name="connsiteY107" fmla="*/ 98636 h 1161397"/>
              <a:gd name="connsiteX108" fmla="*/ 6671880 w 6884912"/>
              <a:gd name="connsiteY108" fmla="*/ 82931 h 1161397"/>
              <a:gd name="connsiteX109" fmla="*/ 6702266 w 6884912"/>
              <a:gd name="connsiteY109" fmla="*/ 75470 h 1161397"/>
              <a:gd name="connsiteX110" fmla="*/ 6845802 w 6884912"/>
              <a:gd name="connsiteY110" fmla="*/ 24496 h 1161397"/>
              <a:gd name="connsiteX111" fmla="*/ 6884912 w 6884912"/>
              <a:gd name="connsiteY111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53766 w 6884912"/>
              <a:gd name="connsiteY7" fmla="*/ 1028344 h 1161397"/>
              <a:gd name="connsiteX8" fmla="*/ 438104 w 6884912"/>
              <a:gd name="connsiteY8" fmla="*/ 1042406 h 1161397"/>
              <a:gd name="connsiteX9" fmla="*/ 471270 w 6884912"/>
              <a:gd name="connsiteY9" fmla="*/ 1040167 h 1161397"/>
              <a:gd name="connsiteX10" fmla="*/ 536109 w 6884912"/>
              <a:gd name="connsiteY10" fmla="*/ 970199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88738 w 6884912"/>
              <a:gd name="connsiteY16" fmla="*/ 901808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89871 w 6884912"/>
              <a:gd name="connsiteY39" fmla="*/ 629409 h 1161397"/>
              <a:gd name="connsiteX40" fmla="*/ 1731986 w 6884912"/>
              <a:gd name="connsiteY40" fmla="*/ 589682 h 1161397"/>
              <a:gd name="connsiteX41" fmla="*/ 1927935 w 6884912"/>
              <a:gd name="connsiteY41" fmla="*/ 628540 h 1161397"/>
              <a:gd name="connsiteX42" fmla="*/ 2166816 w 6884912"/>
              <a:gd name="connsiteY42" fmla="*/ 559500 h 1161397"/>
              <a:gd name="connsiteX43" fmla="*/ 2352236 w 6884912"/>
              <a:gd name="connsiteY43" fmla="*/ 519602 h 1161397"/>
              <a:gd name="connsiteX44" fmla="*/ 2420791 w 6884912"/>
              <a:gd name="connsiteY44" fmla="*/ 492826 h 1161397"/>
              <a:gd name="connsiteX45" fmla="*/ 2489932 w 6884912"/>
              <a:gd name="connsiteY45" fmla="*/ 507864 h 1161397"/>
              <a:gd name="connsiteX46" fmla="*/ 2512917 w 6884912"/>
              <a:gd name="connsiteY46" fmla="*/ 489127 h 1161397"/>
              <a:gd name="connsiteX47" fmla="*/ 2516783 w 6884912"/>
              <a:gd name="connsiteY47" fmla="*/ 485473 h 1161397"/>
              <a:gd name="connsiteX48" fmla="*/ 2534360 w 6884912"/>
              <a:gd name="connsiteY48" fmla="*/ 480064 h 1161397"/>
              <a:gd name="connsiteX49" fmla="*/ 2536691 w 6884912"/>
              <a:gd name="connsiteY49" fmla="*/ 467018 h 1161397"/>
              <a:gd name="connsiteX50" fmla="*/ 2561265 w 6884912"/>
              <a:gd name="connsiteY50" fmla="*/ 450623 h 1161397"/>
              <a:gd name="connsiteX51" fmla="*/ 2594349 w 6884912"/>
              <a:gd name="connsiteY51" fmla="*/ 443884 h 1161397"/>
              <a:gd name="connsiteX52" fmla="*/ 2754324 w 6884912"/>
              <a:gd name="connsiteY52" fmla="*/ 424766 h 1161397"/>
              <a:gd name="connsiteX53" fmla="*/ 2848470 w 6884912"/>
              <a:gd name="connsiteY53" fmla="*/ 405966 h 1161397"/>
              <a:gd name="connsiteX54" fmla="*/ 2881772 w 6884912"/>
              <a:gd name="connsiteY54" fmla="*/ 387260 h 1161397"/>
              <a:gd name="connsiteX55" fmla="*/ 2929932 w 6884912"/>
              <a:gd name="connsiteY55" fmla="*/ 368912 h 1161397"/>
              <a:gd name="connsiteX56" fmla="*/ 3013020 w 6884912"/>
              <a:gd name="connsiteY56" fmla="*/ 327578 h 1161397"/>
              <a:gd name="connsiteX57" fmla="*/ 3127968 w 6884912"/>
              <a:gd name="connsiteY57" fmla="*/ 287613 h 1161397"/>
              <a:gd name="connsiteX58" fmla="*/ 3222191 w 6884912"/>
              <a:gd name="connsiteY58" fmla="*/ 307887 h 1161397"/>
              <a:gd name="connsiteX59" fmla="*/ 3227953 w 6884912"/>
              <a:gd name="connsiteY59" fmla="*/ 297650 h 1161397"/>
              <a:gd name="connsiteX60" fmla="*/ 3287859 w 6884912"/>
              <a:gd name="connsiteY60" fmla="*/ 287558 h 1161397"/>
              <a:gd name="connsiteX61" fmla="*/ 3455587 w 6884912"/>
              <a:gd name="connsiteY61" fmla="*/ 311821 h 1161397"/>
              <a:gd name="connsiteX62" fmla="*/ 3540551 w 6884912"/>
              <a:gd name="connsiteY62" fmla="*/ 290452 h 1161397"/>
              <a:gd name="connsiteX63" fmla="*/ 3611762 w 6884912"/>
              <a:gd name="connsiteY63" fmla="*/ 300514 h 1161397"/>
              <a:gd name="connsiteX64" fmla="*/ 3677971 w 6884912"/>
              <a:gd name="connsiteY64" fmla="*/ 272297 h 1161397"/>
              <a:gd name="connsiteX65" fmla="*/ 3777022 w 6884912"/>
              <a:gd name="connsiteY65" fmla="*/ 200276 h 1161397"/>
              <a:gd name="connsiteX66" fmla="*/ 3791246 w 6884912"/>
              <a:gd name="connsiteY66" fmla="*/ 189996 h 1161397"/>
              <a:gd name="connsiteX67" fmla="*/ 3819864 w 6884912"/>
              <a:gd name="connsiteY67" fmla="*/ 194605 h 1161397"/>
              <a:gd name="connsiteX68" fmla="*/ 3830398 w 6884912"/>
              <a:gd name="connsiteY68" fmla="*/ 188383 h 1161397"/>
              <a:gd name="connsiteX69" fmla="*/ 3834360 w 6884912"/>
              <a:gd name="connsiteY69" fmla="*/ 188992 h 1161397"/>
              <a:gd name="connsiteX70" fmla="*/ 3843715 w 6884912"/>
              <a:gd name="connsiteY70" fmla="*/ 188752 h 1161397"/>
              <a:gd name="connsiteX71" fmla="*/ 3842609 w 6884912"/>
              <a:gd name="connsiteY71" fmla="*/ 197386 h 1161397"/>
              <a:gd name="connsiteX72" fmla="*/ 3853961 w 6884912"/>
              <a:gd name="connsiteY72" fmla="*/ 213380 h 1161397"/>
              <a:gd name="connsiteX73" fmla="*/ 3907640 w 6884912"/>
              <a:gd name="connsiteY73" fmla="*/ 207568 h 1161397"/>
              <a:gd name="connsiteX74" fmla="*/ 3910449 w 6884912"/>
              <a:gd name="connsiteY74" fmla="*/ 197808 h 1161397"/>
              <a:gd name="connsiteX75" fmla="*/ 3917197 w 6884912"/>
              <a:gd name="connsiteY75" fmla="*/ 196121 h 1161397"/>
              <a:gd name="connsiteX76" fmla="*/ 3922400 w 6884912"/>
              <a:gd name="connsiteY76" fmla="*/ 205056 h 1161397"/>
              <a:gd name="connsiteX77" fmla="*/ 4013061 w 6884912"/>
              <a:gd name="connsiteY77" fmla="*/ 224874 h 1161397"/>
              <a:gd name="connsiteX78" fmla="*/ 4134285 w 6884912"/>
              <a:gd name="connsiteY78" fmla="*/ 235592 h 1161397"/>
              <a:gd name="connsiteX79" fmla="*/ 4220717 w 6884912"/>
              <a:gd name="connsiteY79" fmla="*/ 192946 h 1161397"/>
              <a:gd name="connsiteX80" fmla="*/ 4246954 w 6884912"/>
              <a:gd name="connsiteY80" fmla="*/ 210554 h 1161397"/>
              <a:gd name="connsiteX81" fmla="*/ 4289361 w 6884912"/>
              <a:gd name="connsiteY81" fmla="*/ 196642 h 1161397"/>
              <a:gd name="connsiteX82" fmla="*/ 4498913 w 6884912"/>
              <a:gd name="connsiteY82" fmla="*/ 118915 h 1161397"/>
              <a:gd name="connsiteX83" fmla="*/ 4617330 w 6884912"/>
              <a:gd name="connsiteY83" fmla="*/ 111163 h 1161397"/>
              <a:gd name="connsiteX84" fmla="*/ 4659778 w 6884912"/>
              <a:gd name="connsiteY84" fmla="*/ 118219 h 1161397"/>
              <a:gd name="connsiteX85" fmla="*/ 4730870 w 6884912"/>
              <a:gd name="connsiteY85" fmla="*/ 129432 h 1161397"/>
              <a:gd name="connsiteX86" fmla="*/ 4785037 w 6884912"/>
              <a:gd name="connsiteY86" fmla="*/ 161964 h 1161397"/>
              <a:gd name="connsiteX87" fmla="*/ 4844073 w 6884912"/>
              <a:gd name="connsiteY87" fmla="*/ 161768 h 1161397"/>
              <a:gd name="connsiteX88" fmla="*/ 4920038 w 6884912"/>
              <a:gd name="connsiteY88" fmla="*/ 140418 h 1161397"/>
              <a:gd name="connsiteX89" fmla="*/ 5016639 w 6884912"/>
              <a:gd name="connsiteY89" fmla="*/ 158905 h 1161397"/>
              <a:gd name="connsiteX90" fmla="*/ 5072009 w 6884912"/>
              <a:gd name="connsiteY90" fmla="*/ 161502 h 1161397"/>
              <a:gd name="connsiteX91" fmla="*/ 5223626 w 6884912"/>
              <a:gd name="connsiteY91" fmla="*/ 177356 h 1161397"/>
              <a:gd name="connsiteX92" fmla="*/ 5375773 w 6884912"/>
              <a:gd name="connsiteY92" fmla="*/ 199913 h 1161397"/>
              <a:gd name="connsiteX93" fmla="*/ 5467502 w 6884912"/>
              <a:gd name="connsiteY93" fmla="*/ 250963 h 1161397"/>
              <a:gd name="connsiteX94" fmla="*/ 5592395 w 6884912"/>
              <a:gd name="connsiteY94" fmla="*/ 265434 h 1161397"/>
              <a:gd name="connsiteX95" fmla="*/ 5613532 w 6884912"/>
              <a:gd name="connsiteY95" fmla="*/ 273379 h 1161397"/>
              <a:gd name="connsiteX96" fmla="*/ 5642173 w 6884912"/>
              <a:gd name="connsiteY96" fmla="*/ 266904 h 1161397"/>
              <a:gd name="connsiteX97" fmla="*/ 5756910 w 6884912"/>
              <a:gd name="connsiteY97" fmla="*/ 239211 h 1161397"/>
              <a:gd name="connsiteX98" fmla="*/ 5846667 w 6884912"/>
              <a:gd name="connsiteY98" fmla="*/ 201786 h 1161397"/>
              <a:gd name="connsiteX99" fmla="*/ 5960732 w 6884912"/>
              <a:gd name="connsiteY99" fmla="*/ 220708 h 1161397"/>
              <a:gd name="connsiteX100" fmla="*/ 6029542 w 6884912"/>
              <a:gd name="connsiteY100" fmla="*/ 210339 h 1161397"/>
              <a:gd name="connsiteX101" fmla="*/ 6141123 w 6884912"/>
              <a:gd name="connsiteY101" fmla="*/ 159923 h 1161397"/>
              <a:gd name="connsiteX102" fmla="*/ 6213495 w 6884912"/>
              <a:gd name="connsiteY102" fmla="*/ 158354 h 1161397"/>
              <a:gd name="connsiteX103" fmla="*/ 6309193 w 6884912"/>
              <a:gd name="connsiteY103" fmla="*/ 240553 h 1161397"/>
              <a:gd name="connsiteX104" fmla="*/ 6364914 w 6884912"/>
              <a:gd name="connsiteY104" fmla="*/ 240140 h 1161397"/>
              <a:gd name="connsiteX105" fmla="*/ 6380420 w 6884912"/>
              <a:gd name="connsiteY105" fmla="*/ 173195 h 1161397"/>
              <a:gd name="connsiteX106" fmla="*/ 6507891 w 6884912"/>
              <a:gd name="connsiteY106" fmla="*/ 118474 h 1161397"/>
              <a:gd name="connsiteX107" fmla="*/ 6571807 w 6884912"/>
              <a:gd name="connsiteY107" fmla="*/ 98636 h 1161397"/>
              <a:gd name="connsiteX108" fmla="*/ 6671880 w 6884912"/>
              <a:gd name="connsiteY108" fmla="*/ 82931 h 1161397"/>
              <a:gd name="connsiteX109" fmla="*/ 6702266 w 6884912"/>
              <a:gd name="connsiteY109" fmla="*/ 75470 h 1161397"/>
              <a:gd name="connsiteX110" fmla="*/ 6845802 w 6884912"/>
              <a:gd name="connsiteY110" fmla="*/ 24496 h 1161397"/>
              <a:gd name="connsiteX111" fmla="*/ 6884912 w 6884912"/>
              <a:gd name="connsiteY111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53766 w 6884912"/>
              <a:gd name="connsiteY7" fmla="*/ 1028344 h 1161397"/>
              <a:gd name="connsiteX8" fmla="*/ 438104 w 6884912"/>
              <a:gd name="connsiteY8" fmla="*/ 1042406 h 1161397"/>
              <a:gd name="connsiteX9" fmla="*/ 471270 w 6884912"/>
              <a:gd name="connsiteY9" fmla="*/ 1040167 h 1161397"/>
              <a:gd name="connsiteX10" fmla="*/ 536109 w 6884912"/>
              <a:gd name="connsiteY10" fmla="*/ 970199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88738 w 6884912"/>
              <a:gd name="connsiteY16" fmla="*/ 901808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89871 w 6884912"/>
              <a:gd name="connsiteY39" fmla="*/ 629409 h 1161397"/>
              <a:gd name="connsiteX40" fmla="*/ 1731986 w 6884912"/>
              <a:gd name="connsiteY40" fmla="*/ 589682 h 1161397"/>
              <a:gd name="connsiteX41" fmla="*/ 1927935 w 6884912"/>
              <a:gd name="connsiteY41" fmla="*/ 628540 h 1161397"/>
              <a:gd name="connsiteX42" fmla="*/ 2166816 w 6884912"/>
              <a:gd name="connsiteY42" fmla="*/ 559500 h 1161397"/>
              <a:gd name="connsiteX43" fmla="*/ 2352236 w 6884912"/>
              <a:gd name="connsiteY43" fmla="*/ 519602 h 1161397"/>
              <a:gd name="connsiteX44" fmla="*/ 2420791 w 6884912"/>
              <a:gd name="connsiteY44" fmla="*/ 492826 h 1161397"/>
              <a:gd name="connsiteX45" fmla="*/ 2489932 w 6884912"/>
              <a:gd name="connsiteY45" fmla="*/ 507864 h 1161397"/>
              <a:gd name="connsiteX46" fmla="*/ 2512917 w 6884912"/>
              <a:gd name="connsiteY46" fmla="*/ 489127 h 1161397"/>
              <a:gd name="connsiteX47" fmla="*/ 2516783 w 6884912"/>
              <a:gd name="connsiteY47" fmla="*/ 485473 h 1161397"/>
              <a:gd name="connsiteX48" fmla="*/ 2534360 w 6884912"/>
              <a:gd name="connsiteY48" fmla="*/ 480064 h 1161397"/>
              <a:gd name="connsiteX49" fmla="*/ 2536691 w 6884912"/>
              <a:gd name="connsiteY49" fmla="*/ 467018 h 1161397"/>
              <a:gd name="connsiteX50" fmla="*/ 2561265 w 6884912"/>
              <a:gd name="connsiteY50" fmla="*/ 450623 h 1161397"/>
              <a:gd name="connsiteX51" fmla="*/ 2594349 w 6884912"/>
              <a:gd name="connsiteY51" fmla="*/ 443884 h 1161397"/>
              <a:gd name="connsiteX52" fmla="*/ 2754324 w 6884912"/>
              <a:gd name="connsiteY52" fmla="*/ 424766 h 1161397"/>
              <a:gd name="connsiteX53" fmla="*/ 2848470 w 6884912"/>
              <a:gd name="connsiteY53" fmla="*/ 405966 h 1161397"/>
              <a:gd name="connsiteX54" fmla="*/ 2881772 w 6884912"/>
              <a:gd name="connsiteY54" fmla="*/ 387260 h 1161397"/>
              <a:gd name="connsiteX55" fmla="*/ 2929932 w 6884912"/>
              <a:gd name="connsiteY55" fmla="*/ 368912 h 1161397"/>
              <a:gd name="connsiteX56" fmla="*/ 3013020 w 6884912"/>
              <a:gd name="connsiteY56" fmla="*/ 327578 h 1161397"/>
              <a:gd name="connsiteX57" fmla="*/ 3127968 w 6884912"/>
              <a:gd name="connsiteY57" fmla="*/ 287613 h 1161397"/>
              <a:gd name="connsiteX58" fmla="*/ 3222191 w 6884912"/>
              <a:gd name="connsiteY58" fmla="*/ 307887 h 1161397"/>
              <a:gd name="connsiteX59" fmla="*/ 3227953 w 6884912"/>
              <a:gd name="connsiteY59" fmla="*/ 297650 h 1161397"/>
              <a:gd name="connsiteX60" fmla="*/ 3287859 w 6884912"/>
              <a:gd name="connsiteY60" fmla="*/ 287558 h 1161397"/>
              <a:gd name="connsiteX61" fmla="*/ 3455587 w 6884912"/>
              <a:gd name="connsiteY61" fmla="*/ 311821 h 1161397"/>
              <a:gd name="connsiteX62" fmla="*/ 3540551 w 6884912"/>
              <a:gd name="connsiteY62" fmla="*/ 290452 h 1161397"/>
              <a:gd name="connsiteX63" fmla="*/ 3611762 w 6884912"/>
              <a:gd name="connsiteY63" fmla="*/ 300514 h 1161397"/>
              <a:gd name="connsiteX64" fmla="*/ 3677971 w 6884912"/>
              <a:gd name="connsiteY64" fmla="*/ 272297 h 1161397"/>
              <a:gd name="connsiteX65" fmla="*/ 3777022 w 6884912"/>
              <a:gd name="connsiteY65" fmla="*/ 200276 h 1161397"/>
              <a:gd name="connsiteX66" fmla="*/ 3754942 w 6884912"/>
              <a:gd name="connsiteY66" fmla="*/ 271775 h 1161397"/>
              <a:gd name="connsiteX67" fmla="*/ 3819864 w 6884912"/>
              <a:gd name="connsiteY67" fmla="*/ 194605 h 1161397"/>
              <a:gd name="connsiteX68" fmla="*/ 3830398 w 6884912"/>
              <a:gd name="connsiteY68" fmla="*/ 188383 h 1161397"/>
              <a:gd name="connsiteX69" fmla="*/ 3834360 w 6884912"/>
              <a:gd name="connsiteY69" fmla="*/ 188992 h 1161397"/>
              <a:gd name="connsiteX70" fmla="*/ 3843715 w 6884912"/>
              <a:gd name="connsiteY70" fmla="*/ 188752 h 1161397"/>
              <a:gd name="connsiteX71" fmla="*/ 3842609 w 6884912"/>
              <a:gd name="connsiteY71" fmla="*/ 197386 h 1161397"/>
              <a:gd name="connsiteX72" fmla="*/ 3853961 w 6884912"/>
              <a:gd name="connsiteY72" fmla="*/ 213380 h 1161397"/>
              <a:gd name="connsiteX73" fmla="*/ 3907640 w 6884912"/>
              <a:gd name="connsiteY73" fmla="*/ 207568 h 1161397"/>
              <a:gd name="connsiteX74" fmla="*/ 3910449 w 6884912"/>
              <a:gd name="connsiteY74" fmla="*/ 197808 h 1161397"/>
              <a:gd name="connsiteX75" fmla="*/ 3917197 w 6884912"/>
              <a:gd name="connsiteY75" fmla="*/ 196121 h 1161397"/>
              <a:gd name="connsiteX76" fmla="*/ 3922400 w 6884912"/>
              <a:gd name="connsiteY76" fmla="*/ 205056 h 1161397"/>
              <a:gd name="connsiteX77" fmla="*/ 4013061 w 6884912"/>
              <a:gd name="connsiteY77" fmla="*/ 224874 h 1161397"/>
              <a:gd name="connsiteX78" fmla="*/ 4134285 w 6884912"/>
              <a:gd name="connsiteY78" fmla="*/ 235592 h 1161397"/>
              <a:gd name="connsiteX79" fmla="*/ 4220717 w 6884912"/>
              <a:gd name="connsiteY79" fmla="*/ 192946 h 1161397"/>
              <a:gd name="connsiteX80" fmla="*/ 4246954 w 6884912"/>
              <a:gd name="connsiteY80" fmla="*/ 210554 h 1161397"/>
              <a:gd name="connsiteX81" fmla="*/ 4289361 w 6884912"/>
              <a:gd name="connsiteY81" fmla="*/ 196642 h 1161397"/>
              <a:gd name="connsiteX82" fmla="*/ 4498913 w 6884912"/>
              <a:gd name="connsiteY82" fmla="*/ 118915 h 1161397"/>
              <a:gd name="connsiteX83" fmla="*/ 4617330 w 6884912"/>
              <a:gd name="connsiteY83" fmla="*/ 111163 h 1161397"/>
              <a:gd name="connsiteX84" fmla="*/ 4659778 w 6884912"/>
              <a:gd name="connsiteY84" fmla="*/ 118219 h 1161397"/>
              <a:gd name="connsiteX85" fmla="*/ 4730870 w 6884912"/>
              <a:gd name="connsiteY85" fmla="*/ 129432 h 1161397"/>
              <a:gd name="connsiteX86" fmla="*/ 4785037 w 6884912"/>
              <a:gd name="connsiteY86" fmla="*/ 161964 h 1161397"/>
              <a:gd name="connsiteX87" fmla="*/ 4844073 w 6884912"/>
              <a:gd name="connsiteY87" fmla="*/ 161768 h 1161397"/>
              <a:gd name="connsiteX88" fmla="*/ 4920038 w 6884912"/>
              <a:gd name="connsiteY88" fmla="*/ 140418 h 1161397"/>
              <a:gd name="connsiteX89" fmla="*/ 5016639 w 6884912"/>
              <a:gd name="connsiteY89" fmla="*/ 158905 h 1161397"/>
              <a:gd name="connsiteX90" fmla="*/ 5072009 w 6884912"/>
              <a:gd name="connsiteY90" fmla="*/ 161502 h 1161397"/>
              <a:gd name="connsiteX91" fmla="*/ 5223626 w 6884912"/>
              <a:gd name="connsiteY91" fmla="*/ 177356 h 1161397"/>
              <a:gd name="connsiteX92" fmla="*/ 5375773 w 6884912"/>
              <a:gd name="connsiteY92" fmla="*/ 199913 h 1161397"/>
              <a:gd name="connsiteX93" fmla="*/ 5467502 w 6884912"/>
              <a:gd name="connsiteY93" fmla="*/ 250963 h 1161397"/>
              <a:gd name="connsiteX94" fmla="*/ 5592395 w 6884912"/>
              <a:gd name="connsiteY94" fmla="*/ 265434 h 1161397"/>
              <a:gd name="connsiteX95" fmla="*/ 5613532 w 6884912"/>
              <a:gd name="connsiteY95" fmla="*/ 273379 h 1161397"/>
              <a:gd name="connsiteX96" fmla="*/ 5642173 w 6884912"/>
              <a:gd name="connsiteY96" fmla="*/ 266904 h 1161397"/>
              <a:gd name="connsiteX97" fmla="*/ 5756910 w 6884912"/>
              <a:gd name="connsiteY97" fmla="*/ 239211 h 1161397"/>
              <a:gd name="connsiteX98" fmla="*/ 5846667 w 6884912"/>
              <a:gd name="connsiteY98" fmla="*/ 201786 h 1161397"/>
              <a:gd name="connsiteX99" fmla="*/ 5960732 w 6884912"/>
              <a:gd name="connsiteY99" fmla="*/ 220708 h 1161397"/>
              <a:gd name="connsiteX100" fmla="*/ 6029542 w 6884912"/>
              <a:gd name="connsiteY100" fmla="*/ 210339 h 1161397"/>
              <a:gd name="connsiteX101" fmla="*/ 6141123 w 6884912"/>
              <a:gd name="connsiteY101" fmla="*/ 159923 h 1161397"/>
              <a:gd name="connsiteX102" fmla="*/ 6213495 w 6884912"/>
              <a:gd name="connsiteY102" fmla="*/ 158354 h 1161397"/>
              <a:gd name="connsiteX103" fmla="*/ 6309193 w 6884912"/>
              <a:gd name="connsiteY103" fmla="*/ 240553 h 1161397"/>
              <a:gd name="connsiteX104" fmla="*/ 6364914 w 6884912"/>
              <a:gd name="connsiteY104" fmla="*/ 240140 h 1161397"/>
              <a:gd name="connsiteX105" fmla="*/ 6380420 w 6884912"/>
              <a:gd name="connsiteY105" fmla="*/ 173195 h 1161397"/>
              <a:gd name="connsiteX106" fmla="*/ 6507891 w 6884912"/>
              <a:gd name="connsiteY106" fmla="*/ 118474 h 1161397"/>
              <a:gd name="connsiteX107" fmla="*/ 6571807 w 6884912"/>
              <a:gd name="connsiteY107" fmla="*/ 98636 h 1161397"/>
              <a:gd name="connsiteX108" fmla="*/ 6671880 w 6884912"/>
              <a:gd name="connsiteY108" fmla="*/ 82931 h 1161397"/>
              <a:gd name="connsiteX109" fmla="*/ 6702266 w 6884912"/>
              <a:gd name="connsiteY109" fmla="*/ 75470 h 1161397"/>
              <a:gd name="connsiteX110" fmla="*/ 6845802 w 6884912"/>
              <a:gd name="connsiteY110" fmla="*/ 24496 h 1161397"/>
              <a:gd name="connsiteX111" fmla="*/ 6884912 w 6884912"/>
              <a:gd name="connsiteY111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53766 w 6884912"/>
              <a:gd name="connsiteY7" fmla="*/ 1028344 h 1161397"/>
              <a:gd name="connsiteX8" fmla="*/ 438104 w 6884912"/>
              <a:gd name="connsiteY8" fmla="*/ 1042406 h 1161397"/>
              <a:gd name="connsiteX9" fmla="*/ 471270 w 6884912"/>
              <a:gd name="connsiteY9" fmla="*/ 1040167 h 1161397"/>
              <a:gd name="connsiteX10" fmla="*/ 536109 w 6884912"/>
              <a:gd name="connsiteY10" fmla="*/ 970199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88738 w 6884912"/>
              <a:gd name="connsiteY16" fmla="*/ 901808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89871 w 6884912"/>
              <a:gd name="connsiteY39" fmla="*/ 629409 h 1161397"/>
              <a:gd name="connsiteX40" fmla="*/ 1731986 w 6884912"/>
              <a:gd name="connsiteY40" fmla="*/ 589682 h 1161397"/>
              <a:gd name="connsiteX41" fmla="*/ 1927935 w 6884912"/>
              <a:gd name="connsiteY41" fmla="*/ 628540 h 1161397"/>
              <a:gd name="connsiteX42" fmla="*/ 2166816 w 6884912"/>
              <a:gd name="connsiteY42" fmla="*/ 559500 h 1161397"/>
              <a:gd name="connsiteX43" fmla="*/ 2352236 w 6884912"/>
              <a:gd name="connsiteY43" fmla="*/ 519602 h 1161397"/>
              <a:gd name="connsiteX44" fmla="*/ 2420791 w 6884912"/>
              <a:gd name="connsiteY44" fmla="*/ 492826 h 1161397"/>
              <a:gd name="connsiteX45" fmla="*/ 2489932 w 6884912"/>
              <a:gd name="connsiteY45" fmla="*/ 507864 h 1161397"/>
              <a:gd name="connsiteX46" fmla="*/ 2512917 w 6884912"/>
              <a:gd name="connsiteY46" fmla="*/ 489127 h 1161397"/>
              <a:gd name="connsiteX47" fmla="*/ 2516783 w 6884912"/>
              <a:gd name="connsiteY47" fmla="*/ 485473 h 1161397"/>
              <a:gd name="connsiteX48" fmla="*/ 2534360 w 6884912"/>
              <a:gd name="connsiteY48" fmla="*/ 480064 h 1161397"/>
              <a:gd name="connsiteX49" fmla="*/ 2536691 w 6884912"/>
              <a:gd name="connsiteY49" fmla="*/ 467018 h 1161397"/>
              <a:gd name="connsiteX50" fmla="*/ 2561265 w 6884912"/>
              <a:gd name="connsiteY50" fmla="*/ 450623 h 1161397"/>
              <a:gd name="connsiteX51" fmla="*/ 2594349 w 6884912"/>
              <a:gd name="connsiteY51" fmla="*/ 443884 h 1161397"/>
              <a:gd name="connsiteX52" fmla="*/ 2754324 w 6884912"/>
              <a:gd name="connsiteY52" fmla="*/ 424766 h 1161397"/>
              <a:gd name="connsiteX53" fmla="*/ 2848470 w 6884912"/>
              <a:gd name="connsiteY53" fmla="*/ 405966 h 1161397"/>
              <a:gd name="connsiteX54" fmla="*/ 2881772 w 6884912"/>
              <a:gd name="connsiteY54" fmla="*/ 387260 h 1161397"/>
              <a:gd name="connsiteX55" fmla="*/ 2929932 w 6884912"/>
              <a:gd name="connsiteY55" fmla="*/ 368912 h 1161397"/>
              <a:gd name="connsiteX56" fmla="*/ 3013020 w 6884912"/>
              <a:gd name="connsiteY56" fmla="*/ 327578 h 1161397"/>
              <a:gd name="connsiteX57" fmla="*/ 3127968 w 6884912"/>
              <a:gd name="connsiteY57" fmla="*/ 287613 h 1161397"/>
              <a:gd name="connsiteX58" fmla="*/ 3222191 w 6884912"/>
              <a:gd name="connsiteY58" fmla="*/ 307887 h 1161397"/>
              <a:gd name="connsiteX59" fmla="*/ 3227953 w 6884912"/>
              <a:gd name="connsiteY59" fmla="*/ 297650 h 1161397"/>
              <a:gd name="connsiteX60" fmla="*/ 3287859 w 6884912"/>
              <a:gd name="connsiteY60" fmla="*/ 287558 h 1161397"/>
              <a:gd name="connsiteX61" fmla="*/ 3455587 w 6884912"/>
              <a:gd name="connsiteY61" fmla="*/ 311821 h 1161397"/>
              <a:gd name="connsiteX62" fmla="*/ 3540551 w 6884912"/>
              <a:gd name="connsiteY62" fmla="*/ 290452 h 1161397"/>
              <a:gd name="connsiteX63" fmla="*/ 3611762 w 6884912"/>
              <a:gd name="connsiteY63" fmla="*/ 300514 h 1161397"/>
              <a:gd name="connsiteX64" fmla="*/ 3677971 w 6884912"/>
              <a:gd name="connsiteY64" fmla="*/ 272297 h 1161397"/>
              <a:gd name="connsiteX65" fmla="*/ 3713491 w 6884912"/>
              <a:gd name="connsiteY65" fmla="*/ 254795 h 1161397"/>
              <a:gd name="connsiteX66" fmla="*/ 3754942 w 6884912"/>
              <a:gd name="connsiteY66" fmla="*/ 271775 h 1161397"/>
              <a:gd name="connsiteX67" fmla="*/ 3819864 w 6884912"/>
              <a:gd name="connsiteY67" fmla="*/ 194605 h 1161397"/>
              <a:gd name="connsiteX68" fmla="*/ 3830398 w 6884912"/>
              <a:gd name="connsiteY68" fmla="*/ 188383 h 1161397"/>
              <a:gd name="connsiteX69" fmla="*/ 3834360 w 6884912"/>
              <a:gd name="connsiteY69" fmla="*/ 188992 h 1161397"/>
              <a:gd name="connsiteX70" fmla="*/ 3843715 w 6884912"/>
              <a:gd name="connsiteY70" fmla="*/ 188752 h 1161397"/>
              <a:gd name="connsiteX71" fmla="*/ 3842609 w 6884912"/>
              <a:gd name="connsiteY71" fmla="*/ 197386 h 1161397"/>
              <a:gd name="connsiteX72" fmla="*/ 3853961 w 6884912"/>
              <a:gd name="connsiteY72" fmla="*/ 213380 h 1161397"/>
              <a:gd name="connsiteX73" fmla="*/ 3907640 w 6884912"/>
              <a:gd name="connsiteY73" fmla="*/ 207568 h 1161397"/>
              <a:gd name="connsiteX74" fmla="*/ 3910449 w 6884912"/>
              <a:gd name="connsiteY74" fmla="*/ 197808 h 1161397"/>
              <a:gd name="connsiteX75" fmla="*/ 3917197 w 6884912"/>
              <a:gd name="connsiteY75" fmla="*/ 196121 h 1161397"/>
              <a:gd name="connsiteX76" fmla="*/ 3922400 w 6884912"/>
              <a:gd name="connsiteY76" fmla="*/ 205056 h 1161397"/>
              <a:gd name="connsiteX77" fmla="*/ 4013061 w 6884912"/>
              <a:gd name="connsiteY77" fmla="*/ 224874 h 1161397"/>
              <a:gd name="connsiteX78" fmla="*/ 4134285 w 6884912"/>
              <a:gd name="connsiteY78" fmla="*/ 235592 h 1161397"/>
              <a:gd name="connsiteX79" fmla="*/ 4220717 w 6884912"/>
              <a:gd name="connsiteY79" fmla="*/ 192946 h 1161397"/>
              <a:gd name="connsiteX80" fmla="*/ 4246954 w 6884912"/>
              <a:gd name="connsiteY80" fmla="*/ 210554 h 1161397"/>
              <a:gd name="connsiteX81" fmla="*/ 4289361 w 6884912"/>
              <a:gd name="connsiteY81" fmla="*/ 196642 h 1161397"/>
              <a:gd name="connsiteX82" fmla="*/ 4498913 w 6884912"/>
              <a:gd name="connsiteY82" fmla="*/ 118915 h 1161397"/>
              <a:gd name="connsiteX83" fmla="*/ 4617330 w 6884912"/>
              <a:gd name="connsiteY83" fmla="*/ 111163 h 1161397"/>
              <a:gd name="connsiteX84" fmla="*/ 4659778 w 6884912"/>
              <a:gd name="connsiteY84" fmla="*/ 118219 h 1161397"/>
              <a:gd name="connsiteX85" fmla="*/ 4730870 w 6884912"/>
              <a:gd name="connsiteY85" fmla="*/ 129432 h 1161397"/>
              <a:gd name="connsiteX86" fmla="*/ 4785037 w 6884912"/>
              <a:gd name="connsiteY86" fmla="*/ 161964 h 1161397"/>
              <a:gd name="connsiteX87" fmla="*/ 4844073 w 6884912"/>
              <a:gd name="connsiteY87" fmla="*/ 161768 h 1161397"/>
              <a:gd name="connsiteX88" fmla="*/ 4920038 w 6884912"/>
              <a:gd name="connsiteY88" fmla="*/ 140418 h 1161397"/>
              <a:gd name="connsiteX89" fmla="*/ 5016639 w 6884912"/>
              <a:gd name="connsiteY89" fmla="*/ 158905 h 1161397"/>
              <a:gd name="connsiteX90" fmla="*/ 5072009 w 6884912"/>
              <a:gd name="connsiteY90" fmla="*/ 161502 h 1161397"/>
              <a:gd name="connsiteX91" fmla="*/ 5223626 w 6884912"/>
              <a:gd name="connsiteY91" fmla="*/ 177356 h 1161397"/>
              <a:gd name="connsiteX92" fmla="*/ 5375773 w 6884912"/>
              <a:gd name="connsiteY92" fmla="*/ 199913 h 1161397"/>
              <a:gd name="connsiteX93" fmla="*/ 5467502 w 6884912"/>
              <a:gd name="connsiteY93" fmla="*/ 250963 h 1161397"/>
              <a:gd name="connsiteX94" fmla="*/ 5592395 w 6884912"/>
              <a:gd name="connsiteY94" fmla="*/ 265434 h 1161397"/>
              <a:gd name="connsiteX95" fmla="*/ 5613532 w 6884912"/>
              <a:gd name="connsiteY95" fmla="*/ 273379 h 1161397"/>
              <a:gd name="connsiteX96" fmla="*/ 5642173 w 6884912"/>
              <a:gd name="connsiteY96" fmla="*/ 266904 h 1161397"/>
              <a:gd name="connsiteX97" fmla="*/ 5756910 w 6884912"/>
              <a:gd name="connsiteY97" fmla="*/ 239211 h 1161397"/>
              <a:gd name="connsiteX98" fmla="*/ 5846667 w 6884912"/>
              <a:gd name="connsiteY98" fmla="*/ 201786 h 1161397"/>
              <a:gd name="connsiteX99" fmla="*/ 5960732 w 6884912"/>
              <a:gd name="connsiteY99" fmla="*/ 220708 h 1161397"/>
              <a:gd name="connsiteX100" fmla="*/ 6029542 w 6884912"/>
              <a:gd name="connsiteY100" fmla="*/ 210339 h 1161397"/>
              <a:gd name="connsiteX101" fmla="*/ 6141123 w 6884912"/>
              <a:gd name="connsiteY101" fmla="*/ 159923 h 1161397"/>
              <a:gd name="connsiteX102" fmla="*/ 6213495 w 6884912"/>
              <a:gd name="connsiteY102" fmla="*/ 158354 h 1161397"/>
              <a:gd name="connsiteX103" fmla="*/ 6309193 w 6884912"/>
              <a:gd name="connsiteY103" fmla="*/ 240553 h 1161397"/>
              <a:gd name="connsiteX104" fmla="*/ 6364914 w 6884912"/>
              <a:gd name="connsiteY104" fmla="*/ 240140 h 1161397"/>
              <a:gd name="connsiteX105" fmla="*/ 6380420 w 6884912"/>
              <a:gd name="connsiteY105" fmla="*/ 173195 h 1161397"/>
              <a:gd name="connsiteX106" fmla="*/ 6507891 w 6884912"/>
              <a:gd name="connsiteY106" fmla="*/ 118474 h 1161397"/>
              <a:gd name="connsiteX107" fmla="*/ 6571807 w 6884912"/>
              <a:gd name="connsiteY107" fmla="*/ 98636 h 1161397"/>
              <a:gd name="connsiteX108" fmla="*/ 6671880 w 6884912"/>
              <a:gd name="connsiteY108" fmla="*/ 82931 h 1161397"/>
              <a:gd name="connsiteX109" fmla="*/ 6702266 w 6884912"/>
              <a:gd name="connsiteY109" fmla="*/ 75470 h 1161397"/>
              <a:gd name="connsiteX110" fmla="*/ 6845802 w 6884912"/>
              <a:gd name="connsiteY110" fmla="*/ 24496 h 1161397"/>
              <a:gd name="connsiteX111" fmla="*/ 6884912 w 6884912"/>
              <a:gd name="connsiteY111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53766 w 6884912"/>
              <a:gd name="connsiteY7" fmla="*/ 1028344 h 1161397"/>
              <a:gd name="connsiteX8" fmla="*/ 438104 w 6884912"/>
              <a:gd name="connsiteY8" fmla="*/ 1042406 h 1161397"/>
              <a:gd name="connsiteX9" fmla="*/ 471270 w 6884912"/>
              <a:gd name="connsiteY9" fmla="*/ 1040167 h 1161397"/>
              <a:gd name="connsiteX10" fmla="*/ 536109 w 6884912"/>
              <a:gd name="connsiteY10" fmla="*/ 970199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88738 w 6884912"/>
              <a:gd name="connsiteY16" fmla="*/ 901808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89871 w 6884912"/>
              <a:gd name="connsiteY39" fmla="*/ 629409 h 1161397"/>
              <a:gd name="connsiteX40" fmla="*/ 1731986 w 6884912"/>
              <a:gd name="connsiteY40" fmla="*/ 589682 h 1161397"/>
              <a:gd name="connsiteX41" fmla="*/ 1927935 w 6884912"/>
              <a:gd name="connsiteY41" fmla="*/ 628540 h 1161397"/>
              <a:gd name="connsiteX42" fmla="*/ 2166816 w 6884912"/>
              <a:gd name="connsiteY42" fmla="*/ 559500 h 1161397"/>
              <a:gd name="connsiteX43" fmla="*/ 2352236 w 6884912"/>
              <a:gd name="connsiteY43" fmla="*/ 519602 h 1161397"/>
              <a:gd name="connsiteX44" fmla="*/ 2420791 w 6884912"/>
              <a:gd name="connsiteY44" fmla="*/ 492826 h 1161397"/>
              <a:gd name="connsiteX45" fmla="*/ 2489932 w 6884912"/>
              <a:gd name="connsiteY45" fmla="*/ 507864 h 1161397"/>
              <a:gd name="connsiteX46" fmla="*/ 2512917 w 6884912"/>
              <a:gd name="connsiteY46" fmla="*/ 489127 h 1161397"/>
              <a:gd name="connsiteX47" fmla="*/ 2516783 w 6884912"/>
              <a:gd name="connsiteY47" fmla="*/ 485473 h 1161397"/>
              <a:gd name="connsiteX48" fmla="*/ 2534360 w 6884912"/>
              <a:gd name="connsiteY48" fmla="*/ 480064 h 1161397"/>
              <a:gd name="connsiteX49" fmla="*/ 2536691 w 6884912"/>
              <a:gd name="connsiteY49" fmla="*/ 467018 h 1161397"/>
              <a:gd name="connsiteX50" fmla="*/ 2561265 w 6884912"/>
              <a:gd name="connsiteY50" fmla="*/ 450623 h 1161397"/>
              <a:gd name="connsiteX51" fmla="*/ 2594349 w 6884912"/>
              <a:gd name="connsiteY51" fmla="*/ 443884 h 1161397"/>
              <a:gd name="connsiteX52" fmla="*/ 2754324 w 6884912"/>
              <a:gd name="connsiteY52" fmla="*/ 424766 h 1161397"/>
              <a:gd name="connsiteX53" fmla="*/ 2848470 w 6884912"/>
              <a:gd name="connsiteY53" fmla="*/ 405966 h 1161397"/>
              <a:gd name="connsiteX54" fmla="*/ 2881772 w 6884912"/>
              <a:gd name="connsiteY54" fmla="*/ 387260 h 1161397"/>
              <a:gd name="connsiteX55" fmla="*/ 2929932 w 6884912"/>
              <a:gd name="connsiteY55" fmla="*/ 368912 h 1161397"/>
              <a:gd name="connsiteX56" fmla="*/ 3013020 w 6884912"/>
              <a:gd name="connsiteY56" fmla="*/ 327578 h 1161397"/>
              <a:gd name="connsiteX57" fmla="*/ 3127968 w 6884912"/>
              <a:gd name="connsiteY57" fmla="*/ 287613 h 1161397"/>
              <a:gd name="connsiteX58" fmla="*/ 3222191 w 6884912"/>
              <a:gd name="connsiteY58" fmla="*/ 307887 h 1161397"/>
              <a:gd name="connsiteX59" fmla="*/ 3227953 w 6884912"/>
              <a:gd name="connsiteY59" fmla="*/ 297650 h 1161397"/>
              <a:gd name="connsiteX60" fmla="*/ 3287859 w 6884912"/>
              <a:gd name="connsiteY60" fmla="*/ 287558 h 1161397"/>
              <a:gd name="connsiteX61" fmla="*/ 3455587 w 6884912"/>
              <a:gd name="connsiteY61" fmla="*/ 311821 h 1161397"/>
              <a:gd name="connsiteX62" fmla="*/ 3540551 w 6884912"/>
              <a:gd name="connsiteY62" fmla="*/ 290452 h 1161397"/>
              <a:gd name="connsiteX63" fmla="*/ 3611762 w 6884912"/>
              <a:gd name="connsiteY63" fmla="*/ 300514 h 1161397"/>
              <a:gd name="connsiteX64" fmla="*/ 3677971 w 6884912"/>
              <a:gd name="connsiteY64" fmla="*/ 272297 h 1161397"/>
              <a:gd name="connsiteX65" fmla="*/ 3713491 w 6884912"/>
              <a:gd name="connsiteY65" fmla="*/ 254795 h 1161397"/>
              <a:gd name="connsiteX66" fmla="*/ 3754942 w 6884912"/>
              <a:gd name="connsiteY66" fmla="*/ 271775 h 1161397"/>
              <a:gd name="connsiteX67" fmla="*/ 3819864 w 6884912"/>
              <a:gd name="connsiteY67" fmla="*/ 194605 h 1161397"/>
              <a:gd name="connsiteX68" fmla="*/ 3830398 w 6884912"/>
              <a:gd name="connsiteY68" fmla="*/ 188383 h 1161397"/>
              <a:gd name="connsiteX69" fmla="*/ 3834360 w 6884912"/>
              <a:gd name="connsiteY69" fmla="*/ 188992 h 1161397"/>
              <a:gd name="connsiteX70" fmla="*/ 3843715 w 6884912"/>
              <a:gd name="connsiteY70" fmla="*/ 188752 h 1161397"/>
              <a:gd name="connsiteX71" fmla="*/ 3842609 w 6884912"/>
              <a:gd name="connsiteY71" fmla="*/ 197386 h 1161397"/>
              <a:gd name="connsiteX72" fmla="*/ 3867575 w 6884912"/>
              <a:gd name="connsiteY72" fmla="*/ 195207 h 1161397"/>
              <a:gd name="connsiteX73" fmla="*/ 3907640 w 6884912"/>
              <a:gd name="connsiteY73" fmla="*/ 207568 h 1161397"/>
              <a:gd name="connsiteX74" fmla="*/ 3910449 w 6884912"/>
              <a:gd name="connsiteY74" fmla="*/ 197808 h 1161397"/>
              <a:gd name="connsiteX75" fmla="*/ 3917197 w 6884912"/>
              <a:gd name="connsiteY75" fmla="*/ 196121 h 1161397"/>
              <a:gd name="connsiteX76" fmla="*/ 3922400 w 6884912"/>
              <a:gd name="connsiteY76" fmla="*/ 205056 h 1161397"/>
              <a:gd name="connsiteX77" fmla="*/ 4013061 w 6884912"/>
              <a:gd name="connsiteY77" fmla="*/ 224874 h 1161397"/>
              <a:gd name="connsiteX78" fmla="*/ 4134285 w 6884912"/>
              <a:gd name="connsiteY78" fmla="*/ 235592 h 1161397"/>
              <a:gd name="connsiteX79" fmla="*/ 4220717 w 6884912"/>
              <a:gd name="connsiteY79" fmla="*/ 192946 h 1161397"/>
              <a:gd name="connsiteX80" fmla="*/ 4246954 w 6884912"/>
              <a:gd name="connsiteY80" fmla="*/ 210554 h 1161397"/>
              <a:gd name="connsiteX81" fmla="*/ 4289361 w 6884912"/>
              <a:gd name="connsiteY81" fmla="*/ 196642 h 1161397"/>
              <a:gd name="connsiteX82" fmla="*/ 4498913 w 6884912"/>
              <a:gd name="connsiteY82" fmla="*/ 118915 h 1161397"/>
              <a:gd name="connsiteX83" fmla="*/ 4617330 w 6884912"/>
              <a:gd name="connsiteY83" fmla="*/ 111163 h 1161397"/>
              <a:gd name="connsiteX84" fmla="*/ 4659778 w 6884912"/>
              <a:gd name="connsiteY84" fmla="*/ 118219 h 1161397"/>
              <a:gd name="connsiteX85" fmla="*/ 4730870 w 6884912"/>
              <a:gd name="connsiteY85" fmla="*/ 129432 h 1161397"/>
              <a:gd name="connsiteX86" fmla="*/ 4785037 w 6884912"/>
              <a:gd name="connsiteY86" fmla="*/ 161964 h 1161397"/>
              <a:gd name="connsiteX87" fmla="*/ 4844073 w 6884912"/>
              <a:gd name="connsiteY87" fmla="*/ 161768 h 1161397"/>
              <a:gd name="connsiteX88" fmla="*/ 4920038 w 6884912"/>
              <a:gd name="connsiteY88" fmla="*/ 140418 h 1161397"/>
              <a:gd name="connsiteX89" fmla="*/ 5016639 w 6884912"/>
              <a:gd name="connsiteY89" fmla="*/ 158905 h 1161397"/>
              <a:gd name="connsiteX90" fmla="*/ 5072009 w 6884912"/>
              <a:gd name="connsiteY90" fmla="*/ 161502 h 1161397"/>
              <a:gd name="connsiteX91" fmla="*/ 5223626 w 6884912"/>
              <a:gd name="connsiteY91" fmla="*/ 177356 h 1161397"/>
              <a:gd name="connsiteX92" fmla="*/ 5375773 w 6884912"/>
              <a:gd name="connsiteY92" fmla="*/ 199913 h 1161397"/>
              <a:gd name="connsiteX93" fmla="*/ 5467502 w 6884912"/>
              <a:gd name="connsiteY93" fmla="*/ 250963 h 1161397"/>
              <a:gd name="connsiteX94" fmla="*/ 5592395 w 6884912"/>
              <a:gd name="connsiteY94" fmla="*/ 265434 h 1161397"/>
              <a:gd name="connsiteX95" fmla="*/ 5613532 w 6884912"/>
              <a:gd name="connsiteY95" fmla="*/ 273379 h 1161397"/>
              <a:gd name="connsiteX96" fmla="*/ 5642173 w 6884912"/>
              <a:gd name="connsiteY96" fmla="*/ 266904 h 1161397"/>
              <a:gd name="connsiteX97" fmla="*/ 5756910 w 6884912"/>
              <a:gd name="connsiteY97" fmla="*/ 239211 h 1161397"/>
              <a:gd name="connsiteX98" fmla="*/ 5846667 w 6884912"/>
              <a:gd name="connsiteY98" fmla="*/ 201786 h 1161397"/>
              <a:gd name="connsiteX99" fmla="*/ 5960732 w 6884912"/>
              <a:gd name="connsiteY99" fmla="*/ 220708 h 1161397"/>
              <a:gd name="connsiteX100" fmla="*/ 6029542 w 6884912"/>
              <a:gd name="connsiteY100" fmla="*/ 210339 h 1161397"/>
              <a:gd name="connsiteX101" fmla="*/ 6141123 w 6884912"/>
              <a:gd name="connsiteY101" fmla="*/ 159923 h 1161397"/>
              <a:gd name="connsiteX102" fmla="*/ 6213495 w 6884912"/>
              <a:gd name="connsiteY102" fmla="*/ 158354 h 1161397"/>
              <a:gd name="connsiteX103" fmla="*/ 6309193 w 6884912"/>
              <a:gd name="connsiteY103" fmla="*/ 240553 h 1161397"/>
              <a:gd name="connsiteX104" fmla="*/ 6364914 w 6884912"/>
              <a:gd name="connsiteY104" fmla="*/ 240140 h 1161397"/>
              <a:gd name="connsiteX105" fmla="*/ 6380420 w 6884912"/>
              <a:gd name="connsiteY105" fmla="*/ 173195 h 1161397"/>
              <a:gd name="connsiteX106" fmla="*/ 6507891 w 6884912"/>
              <a:gd name="connsiteY106" fmla="*/ 118474 h 1161397"/>
              <a:gd name="connsiteX107" fmla="*/ 6571807 w 6884912"/>
              <a:gd name="connsiteY107" fmla="*/ 98636 h 1161397"/>
              <a:gd name="connsiteX108" fmla="*/ 6671880 w 6884912"/>
              <a:gd name="connsiteY108" fmla="*/ 82931 h 1161397"/>
              <a:gd name="connsiteX109" fmla="*/ 6702266 w 6884912"/>
              <a:gd name="connsiteY109" fmla="*/ 75470 h 1161397"/>
              <a:gd name="connsiteX110" fmla="*/ 6845802 w 6884912"/>
              <a:gd name="connsiteY110" fmla="*/ 24496 h 1161397"/>
              <a:gd name="connsiteX111" fmla="*/ 6884912 w 6884912"/>
              <a:gd name="connsiteY111" fmla="*/ 0 h 1161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</a:cxnLst>
            <a:rect l="l" t="t" r="r" b="b"/>
            <a:pathLst>
              <a:path w="6884912" h="1161397">
                <a:moveTo>
                  <a:pt x="6884912" y="0"/>
                </a:moveTo>
                <a:lnTo>
                  <a:pt x="6884912" y="1161397"/>
                </a:lnTo>
                <a:lnTo>
                  <a:pt x="0" y="1161397"/>
                </a:lnTo>
                <a:lnTo>
                  <a:pt x="27135" y="1147460"/>
                </a:lnTo>
                <a:cubicBezTo>
                  <a:pt x="57431" y="1167048"/>
                  <a:pt x="61886" y="1135904"/>
                  <a:pt x="115388" y="1159043"/>
                </a:cubicBezTo>
                <a:cubicBezTo>
                  <a:pt x="116121" y="1155340"/>
                  <a:pt x="117370" y="1151777"/>
                  <a:pt x="119094" y="1148463"/>
                </a:cubicBezTo>
                <a:cubicBezTo>
                  <a:pt x="129121" y="1129214"/>
                  <a:pt x="152727" y="1122391"/>
                  <a:pt x="171824" y="1133224"/>
                </a:cubicBezTo>
                <a:cubicBezTo>
                  <a:pt x="254344" y="1161369"/>
                  <a:pt x="292769" y="1034183"/>
                  <a:pt x="353766" y="1028344"/>
                </a:cubicBezTo>
                <a:cubicBezTo>
                  <a:pt x="421086" y="1016577"/>
                  <a:pt x="342043" y="1020322"/>
                  <a:pt x="438104" y="1042406"/>
                </a:cubicBezTo>
                <a:cubicBezTo>
                  <a:pt x="440820" y="1021567"/>
                  <a:pt x="450890" y="1036057"/>
                  <a:pt x="471270" y="1040167"/>
                </a:cubicBezTo>
                <a:cubicBezTo>
                  <a:pt x="503527" y="1033070"/>
                  <a:pt x="494793" y="950977"/>
                  <a:pt x="536109" y="970199"/>
                </a:cubicBezTo>
                <a:cubicBezTo>
                  <a:pt x="522105" y="946825"/>
                  <a:pt x="624901" y="1025930"/>
                  <a:pt x="601644" y="1003997"/>
                </a:cubicBezTo>
                <a:cubicBezTo>
                  <a:pt x="614803" y="975652"/>
                  <a:pt x="637415" y="1010272"/>
                  <a:pt x="651408" y="984938"/>
                </a:cubicBezTo>
                <a:cubicBezTo>
                  <a:pt x="673042" y="974024"/>
                  <a:pt x="646948" y="1015207"/>
                  <a:pt x="673197" y="1010060"/>
                </a:cubicBezTo>
                <a:cubicBezTo>
                  <a:pt x="703527" y="999318"/>
                  <a:pt x="718626" y="1045053"/>
                  <a:pt x="723108" y="980081"/>
                </a:cubicBezTo>
                <a:cubicBezTo>
                  <a:pt x="760262" y="985126"/>
                  <a:pt x="757827" y="957145"/>
                  <a:pt x="797699" y="931362"/>
                </a:cubicBezTo>
                <a:cubicBezTo>
                  <a:pt x="821097" y="940623"/>
                  <a:pt x="878944" y="920103"/>
                  <a:pt x="888738" y="901808"/>
                </a:cubicBezTo>
                <a:cubicBezTo>
                  <a:pt x="933047" y="893074"/>
                  <a:pt x="919738" y="869376"/>
                  <a:pt x="965215" y="846701"/>
                </a:cubicBezTo>
                <a:cubicBezTo>
                  <a:pt x="1023081" y="848019"/>
                  <a:pt x="1036422" y="800154"/>
                  <a:pt x="1085080" y="776086"/>
                </a:cubicBezTo>
                <a:cubicBezTo>
                  <a:pt x="1140763" y="795544"/>
                  <a:pt x="1110309" y="730471"/>
                  <a:pt x="1131224" y="706160"/>
                </a:cubicBezTo>
                <a:lnTo>
                  <a:pt x="1138051" y="702034"/>
                </a:lnTo>
                <a:lnTo>
                  <a:pt x="1158800" y="700004"/>
                </a:lnTo>
                <a:lnTo>
                  <a:pt x="1166947" y="700762"/>
                </a:lnTo>
                <a:cubicBezTo>
                  <a:pt x="1172432" y="700717"/>
                  <a:pt x="1175913" y="699961"/>
                  <a:pt x="1178135" y="698631"/>
                </a:cubicBezTo>
                <a:cubicBezTo>
                  <a:pt x="1178190" y="698452"/>
                  <a:pt x="1178246" y="698273"/>
                  <a:pt x="1178301" y="698094"/>
                </a:cubicBezTo>
                <a:lnTo>
                  <a:pt x="1188995" y="697048"/>
                </a:lnTo>
                <a:cubicBezTo>
                  <a:pt x="1207294" y="696390"/>
                  <a:pt x="1225337" y="696802"/>
                  <a:pt x="1242716" y="698052"/>
                </a:cubicBezTo>
                <a:cubicBezTo>
                  <a:pt x="1250387" y="668345"/>
                  <a:pt x="1318259" y="689091"/>
                  <a:pt x="1299977" y="639196"/>
                </a:cubicBezTo>
                <a:cubicBezTo>
                  <a:pt x="1323072" y="639367"/>
                  <a:pt x="1341279" y="658105"/>
                  <a:pt x="1326190" y="625955"/>
                </a:cubicBezTo>
                <a:cubicBezTo>
                  <a:pt x="1333572" y="625050"/>
                  <a:pt x="1337406" y="621362"/>
                  <a:pt x="1339600" y="616295"/>
                </a:cubicBezTo>
                <a:cubicBezTo>
                  <a:pt x="1339751" y="615537"/>
                  <a:pt x="1339903" y="614780"/>
                  <a:pt x="1340054" y="614022"/>
                </a:cubicBezTo>
                <a:lnTo>
                  <a:pt x="1391606" y="615229"/>
                </a:lnTo>
                <a:lnTo>
                  <a:pt x="1397565" y="611490"/>
                </a:lnTo>
                <a:lnTo>
                  <a:pt x="1432302" y="617267"/>
                </a:lnTo>
                <a:lnTo>
                  <a:pt x="1449644" y="617591"/>
                </a:lnTo>
                <a:lnTo>
                  <a:pt x="1455793" y="623174"/>
                </a:lnTo>
                <a:cubicBezTo>
                  <a:pt x="1461744" y="626151"/>
                  <a:pt x="1469373" y="626493"/>
                  <a:pt x="1480758" y="620863"/>
                </a:cubicBezTo>
                <a:lnTo>
                  <a:pt x="1483154" y="618527"/>
                </a:lnTo>
                <a:lnTo>
                  <a:pt x="1505495" y="624325"/>
                </a:lnTo>
                <a:cubicBezTo>
                  <a:pt x="1512992" y="627532"/>
                  <a:pt x="1583556" y="622991"/>
                  <a:pt x="1589871" y="629409"/>
                </a:cubicBezTo>
                <a:cubicBezTo>
                  <a:pt x="1649644" y="577681"/>
                  <a:pt x="1659006" y="610309"/>
                  <a:pt x="1731986" y="589682"/>
                </a:cubicBezTo>
                <a:cubicBezTo>
                  <a:pt x="1750397" y="604884"/>
                  <a:pt x="1896056" y="573257"/>
                  <a:pt x="1927935" y="628540"/>
                </a:cubicBezTo>
                <a:cubicBezTo>
                  <a:pt x="2000407" y="623510"/>
                  <a:pt x="2096099" y="577656"/>
                  <a:pt x="2166816" y="559500"/>
                </a:cubicBezTo>
                <a:cubicBezTo>
                  <a:pt x="2255200" y="591669"/>
                  <a:pt x="2259548" y="514786"/>
                  <a:pt x="2352236" y="519602"/>
                </a:cubicBezTo>
                <a:cubicBezTo>
                  <a:pt x="2388450" y="459394"/>
                  <a:pt x="2373298" y="511682"/>
                  <a:pt x="2420791" y="492826"/>
                </a:cubicBezTo>
                <a:cubicBezTo>
                  <a:pt x="2417962" y="542563"/>
                  <a:pt x="2475071" y="455098"/>
                  <a:pt x="2489932" y="507864"/>
                </a:cubicBezTo>
                <a:cubicBezTo>
                  <a:pt x="2498105" y="502761"/>
                  <a:pt x="2505553" y="496153"/>
                  <a:pt x="2512917" y="489127"/>
                </a:cubicBezTo>
                <a:lnTo>
                  <a:pt x="2516783" y="485473"/>
                </a:lnTo>
                <a:lnTo>
                  <a:pt x="2534360" y="480064"/>
                </a:lnTo>
                <a:lnTo>
                  <a:pt x="2536691" y="467018"/>
                </a:lnTo>
                <a:lnTo>
                  <a:pt x="2561265" y="450623"/>
                </a:lnTo>
                <a:cubicBezTo>
                  <a:pt x="2570872" y="446262"/>
                  <a:pt x="2581686" y="443655"/>
                  <a:pt x="2594349" y="443884"/>
                </a:cubicBezTo>
                <a:cubicBezTo>
                  <a:pt x="2640435" y="464638"/>
                  <a:pt x="2696955" y="396361"/>
                  <a:pt x="2754324" y="424766"/>
                </a:cubicBezTo>
                <a:cubicBezTo>
                  <a:pt x="2775130" y="430896"/>
                  <a:pt x="2837731" y="423458"/>
                  <a:pt x="2848470" y="405966"/>
                </a:cubicBezTo>
                <a:cubicBezTo>
                  <a:pt x="2861295" y="401100"/>
                  <a:pt x="2876936" y="405309"/>
                  <a:pt x="2881772" y="387260"/>
                </a:cubicBezTo>
                <a:cubicBezTo>
                  <a:pt x="2890299" y="365261"/>
                  <a:pt x="2938134" y="392997"/>
                  <a:pt x="2929932" y="368912"/>
                </a:cubicBezTo>
                <a:cubicBezTo>
                  <a:pt x="2963844" y="387799"/>
                  <a:pt x="2986550" y="341223"/>
                  <a:pt x="3013020" y="327578"/>
                </a:cubicBezTo>
                <a:cubicBezTo>
                  <a:pt x="3040041" y="346996"/>
                  <a:pt x="3068934" y="299222"/>
                  <a:pt x="3127968" y="287613"/>
                </a:cubicBezTo>
                <a:cubicBezTo>
                  <a:pt x="3157770" y="310215"/>
                  <a:pt x="3167695" y="279445"/>
                  <a:pt x="3222191" y="307887"/>
                </a:cubicBezTo>
                <a:cubicBezTo>
                  <a:pt x="3223593" y="304249"/>
                  <a:pt x="3225533" y="300801"/>
                  <a:pt x="3227953" y="297650"/>
                </a:cubicBezTo>
                <a:cubicBezTo>
                  <a:pt x="3242008" y="279345"/>
                  <a:pt x="3268831" y="274825"/>
                  <a:pt x="3287859" y="287558"/>
                </a:cubicBezTo>
                <a:cubicBezTo>
                  <a:pt x="3373144" y="323866"/>
                  <a:pt x="3388202" y="311682"/>
                  <a:pt x="3455587" y="311821"/>
                </a:cubicBezTo>
                <a:cubicBezTo>
                  <a:pt x="3530819" y="306642"/>
                  <a:pt x="3439531" y="258887"/>
                  <a:pt x="3540551" y="290452"/>
                </a:cubicBezTo>
                <a:cubicBezTo>
                  <a:pt x="3546902" y="269835"/>
                  <a:pt x="3590238" y="294393"/>
                  <a:pt x="3611762" y="300514"/>
                </a:cubicBezTo>
                <a:cubicBezTo>
                  <a:pt x="3648047" y="296569"/>
                  <a:pt x="3636107" y="248978"/>
                  <a:pt x="3677971" y="272297"/>
                </a:cubicBezTo>
                <a:cubicBezTo>
                  <a:pt x="3666529" y="247499"/>
                  <a:pt x="3735245" y="279058"/>
                  <a:pt x="3713491" y="254795"/>
                </a:cubicBezTo>
                <a:cubicBezTo>
                  <a:pt x="3718228" y="248018"/>
                  <a:pt x="3737213" y="281807"/>
                  <a:pt x="3754942" y="271775"/>
                </a:cubicBezTo>
                <a:cubicBezTo>
                  <a:pt x="3772671" y="261743"/>
                  <a:pt x="3810265" y="195284"/>
                  <a:pt x="3819864" y="194605"/>
                </a:cubicBezTo>
                <a:lnTo>
                  <a:pt x="3830398" y="188383"/>
                </a:lnTo>
                <a:lnTo>
                  <a:pt x="3834360" y="188992"/>
                </a:lnTo>
                <a:lnTo>
                  <a:pt x="3843715" y="188752"/>
                </a:lnTo>
                <a:lnTo>
                  <a:pt x="3842609" y="197386"/>
                </a:lnTo>
                <a:cubicBezTo>
                  <a:pt x="3840673" y="205638"/>
                  <a:pt x="3852862" y="196498"/>
                  <a:pt x="3867575" y="195207"/>
                </a:cubicBezTo>
                <a:cubicBezTo>
                  <a:pt x="3898010" y="188396"/>
                  <a:pt x="3895082" y="241941"/>
                  <a:pt x="3907640" y="207568"/>
                </a:cubicBezTo>
                <a:lnTo>
                  <a:pt x="3910449" y="197808"/>
                </a:lnTo>
                <a:lnTo>
                  <a:pt x="3917197" y="196121"/>
                </a:lnTo>
                <a:cubicBezTo>
                  <a:pt x="3920833" y="196372"/>
                  <a:pt x="3922919" y="198717"/>
                  <a:pt x="3922400" y="205056"/>
                </a:cubicBezTo>
                <a:cubicBezTo>
                  <a:pt x="3950680" y="178467"/>
                  <a:pt x="3984062" y="218098"/>
                  <a:pt x="4013061" y="224874"/>
                </a:cubicBezTo>
                <a:cubicBezTo>
                  <a:pt x="4034530" y="199451"/>
                  <a:pt x="4074202" y="238734"/>
                  <a:pt x="4134285" y="235592"/>
                </a:cubicBezTo>
                <a:cubicBezTo>
                  <a:pt x="4157674" y="206403"/>
                  <a:pt x="4174806" y="233822"/>
                  <a:pt x="4220717" y="192946"/>
                </a:cubicBezTo>
                <a:cubicBezTo>
                  <a:pt x="4222964" y="196132"/>
                  <a:pt x="4243839" y="208088"/>
                  <a:pt x="4246954" y="210554"/>
                </a:cubicBezTo>
                <a:cubicBezTo>
                  <a:pt x="4265050" y="224878"/>
                  <a:pt x="4274013" y="213632"/>
                  <a:pt x="4289361" y="196642"/>
                </a:cubicBezTo>
                <a:cubicBezTo>
                  <a:pt x="4363212" y="140627"/>
                  <a:pt x="4433598" y="135488"/>
                  <a:pt x="4498913" y="118915"/>
                </a:cubicBezTo>
                <a:cubicBezTo>
                  <a:pt x="4573135" y="105586"/>
                  <a:pt x="4527062" y="166416"/>
                  <a:pt x="4617330" y="111163"/>
                </a:cubicBezTo>
                <a:cubicBezTo>
                  <a:pt x="4628518" y="129608"/>
                  <a:pt x="4640397" y="129405"/>
                  <a:pt x="4659778" y="118219"/>
                </a:cubicBezTo>
                <a:cubicBezTo>
                  <a:pt x="4695929" y="113193"/>
                  <a:pt x="4695958" y="162259"/>
                  <a:pt x="4730870" y="129432"/>
                </a:cubicBezTo>
                <a:cubicBezTo>
                  <a:pt x="4725822" y="156271"/>
                  <a:pt x="4800214" y="133127"/>
                  <a:pt x="4785037" y="161964"/>
                </a:cubicBezTo>
                <a:cubicBezTo>
                  <a:pt x="4810025" y="183633"/>
                  <a:pt x="4819434" y="143205"/>
                  <a:pt x="4844073" y="161768"/>
                </a:cubicBezTo>
                <a:cubicBezTo>
                  <a:pt x="4866573" y="158177"/>
                  <a:pt x="4891277" y="140895"/>
                  <a:pt x="4920038" y="140418"/>
                </a:cubicBezTo>
                <a:cubicBezTo>
                  <a:pt x="4956358" y="122308"/>
                  <a:pt x="4965108" y="149263"/>
                  <a:pt x="5016639" y="158905"/>
                </a:cubicBezTo>
                <a:cubicBezTo>
                  <a:pt x="5037063" y="141828"/>
                  <a:pt x="5054534" y="147986"/>
                  <a:pt x="5072009" y="161502"/>
                </a:cubicBezTo>
                <a:cubicBezTo>
                  <a:pt x="5121260" y="153653"/>
                  <a:pt x="5167555" y="172635"/>
                  <a:pt x="5223626" y="177356"/>
                </a:cubicBezTo>
                <a:cubicBezTo>
                  <a:pt x="5282824" y="155243"/>
                  <a:pt x="5315859" y="195041"/>
                  <a:pt x="5375773" y="199913"/>
                </a:cubicBezTo>
                <a:cubicBezTo>
                  <a:pt x="5432511" y="156218"/>
                  <a:pt x="5417550" y="256036"/>
                  <a:pt x="5467502" y="250963"/>
                </a:cubicBezTo>
                <a:cubicBezTo>
                  <a:pt x="5547124" y="209975"/>
                  <a:pt x="5467171" y="283839"/>
                  <a:pt x="5592395" y="265434"/>
                </a:cubicBezTo>
                <a:cubicBezTo>
                  <a:pt x="5599201" y="258867"/>
                  <a:pt x="5614752" y="264706"/>
                  <a:pt x="5613532" y="273379"/>
                </a:cubicBezTo>
                <a:cubicBezTo>
                  <a:pt x="5621390" y="270408"/>
                  <a:pt x="5639720" y="253173"/>
                  <a:pt x="5642173" y="266904"/>
                </a:cubicBezTo>
                <a:cubicBezTo>
                  <a:pt x="5682296" y="267049"/>
                  <a:pt x="5721812" y="257513"/>
                  <a:pt x="5756910" y="239211"/>
                </a:cubicBezTo>
                <a:cubicBezTo>
                  <a:pt x="5834998" y="260050"/>
                  <a:pt x="5790596" y="197229"/>
                  <a:pt x="5846667" y="201786"/>
                </a:cubicBezTo>
                <a:cubicBezTo>
                  <a:pt x="5892444" y="227312"/>
                  <a:pt x="5908324" y="204527"/>
                  <a:pt x="5960732" y="220708"/>
                </a:cubicBezTo>
                <a:cubicBezTo>
                  <a:pt x="5977124" y="175349"/>
                  <a:pt x="6009640" y="223654"/>
                  <a:pt x="6029542" y="210339"/>
                </a:cubicBezTo>
                <a:cubicBezTo>
                  <a:pt x="6063108" y="261420"/>
                  <a:pt x="6107411" y="160034"/>
                  <a:pt x="6141123" y="159923"/>
                </a:cubicBezTo>
                <a:cubicBezTo>
                  <a:pt x="6198068" y="167749"/>
                  <a:pt x="6183483" y="210628"/>
                  <a:pt x="6213495" y="158354"/>
                </a:cubicBezTo>
                <a:cubicBezTo>
                  <a:pt x="6218048" y="179602"/>
                  <a:pt x="6245115" y="154212"/>
                  <a:pt x="6309193" y="240553"/>
                </a:cubicBezTo>
                <a:cubicBezTo>
                  <a:pt x="6313222" y="269315"/>
                  <a:pt x="6338726" y="256581"/>
                  <a:pt x="6364914" y="240140"/>
                </a:cubicBezTo>
                <a:cubicBezTo>
                  <a:pt x="6331888" y="211628"/>
                  <a:pt x="6385856" y="207033"/>
                  <a:pt x="6380420" y="173195"/>
                </a:cubicBezTo>
                <a:cubicBezTo>
                  <a:pt x="6420580" y="151473"/>
                  <a:pt x="6513519" y="179296"/>
                  <a:pt x="6507891" y="118474"/>
                </a:cubicBezTo>
                <a:cubicBezTo>
                  <a:pt x="6519398" y="82452"/>
                  <a:pt x="6571830" y="137398"/>
                  <a:pt x="6571807" y="98636"/>
                </a:cubicBezTo>
                <a:cubicBezTo>
                  <a:pt x="6594702" y="123421"/>
                  <a:pt x="6634676" y="82071"/>
                  <a:pt x="6671880" y="82931"/>
                </a:cubicBezTo>
                <a:cubicBezTo>
                  <a:pt x="6678855" y="65407"/>
                  <a:pt x="6687415" y="66196"/>
                  <a:pt x="6702266" y="75470"/>
                </a:cubicBezTo>
                <a:cubicBezTo>
                  <a:pt x="6747004" y="78450"/>
                  <a:pt x="6798307" y="53072"/>
                  <a:pt x="6845802" y="24496"/>
                </a:cubicBezTo>
                <a:lnTo>
                  <a:pt x="6884912" y="0"/>
                </a:lnTo>
                <a:close/>
              </a:path>
            </a:pathLst>
          </a:cu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0426762E-B53C-44D2-96D5-147D162DB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7088" y="6277972"/>
            <a:ext cx="6884912" cy="580030"/>
          </a:xfrm>
          <a:custGeom>
            <a:avLst/>
            <a:gdLst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26340 w 6884912"/>
              <a:gd name="connsiteY39" fmla="*/ 638496 h 1161397"/>
              <a:gd name="connsiteX40" fmla="*/ 1731986 w 6884912"/>
              <a:gd name="connsiteY40" fmla="*/ 589682 h 1161397"/>
              <a:gd name="connsiteX41" fmla="*/ 1927935 w 6884912"/>
              <a:gd name="connsiteY41" fmla="*/ 628540 h 1161397"/>
              <a:gd name="connsiteX42" fmla="*/ 2039075 w 6884912"/>
              <a:gd name="connsiteY42" fmla="*/ 599964 h 1161397"/>
              <a:gd name="connsiteX43" fmla="*/ 2066980 w 6884912"/>
              <a:gd name="connsiteY43" fmla="*/ 550413 h 1161397"/>
              <a:gd name="connsiteX44" fmla="*/ 2352236 w 6884912"/>
              <a:gd name="connsiteY44" fmla="*/ 519602 h 1161397"/>
              <a:gd name="connsiteX45" fmla="*/ 2420791 w 6884912"/>
              <a:gd name="connsiteY45" fmla="*/ 492826 h 1161397"/>
              <a:gd name="connsiteX46" fmla="*/ 2489932 w 6884912"/>
              <a:gd name="connsiteY46" fmla="*/ 507864 h 1161397"/>
              <a:gd name="connsiteX47" fmla="*/ 2512917 w 6884912"/>
              <a:gd name="connsiteY47" fmla="*/ 489127 h 1161397"/>
              <a:gd name="connsiteX48" fmla="*/ 2516783 w 6884912"/>
              <a:gd name="connsiteY48" fmla="*/ 485473 h 1161397"/>
              <a:gd name="connsiteX49" fmla="*/ 2534360 w 6884912"/>
              <a:gd name="connsiteY49" fmla="*/ 480064 h 1161397"/>
              <a:gd name="connsiteX50" fmla="*/ 2536691 w 6884912"/>
              <a:gd name="connsiteY50" fmla="*/ 467018 h 1161397"/>
              <a:gd name="connsiteX51" fmla="*/ 2561265 w 6884912"/>
              <a:gd name="connsiteY51" fmla="*/ 450623 h 1161397"/>
              <a:gd name="connsiteX52" fmla="*/ 2594349 w 6884912"/>
              <a:gd name="connsiteY52" fmla="*/ 443884 h 1161397"/>
              <a:gd name="connsiteX53" fmla="*/ 2754324 w 6884912"/>
              <a:gd name="connsiteY53" fmla="*/ 424766 h 1161397"/>
              <a:gd name="connsiteX54" fmla="*/ 2848470 w 6884912"/>
              <a:gd name="connsiteY54" fmla="*/ 405966 h 1161397"/>
              <a:gd name="connsiteX55" fmla="*/ 2881772 w 6884912"/>
              <a:gd name="connsiteY55" fmla="*/ 387260 h 1161397"/>
              <a:gd name="connsiteX56" fmla="*/ 2929932 w 6884912"/>
              <a:gd name="connsiteY56" fmla="*/ 368912 h 1161397"/>
              <a:gd name="connsiteX57" fmla="*/ 3013020 w 6884912"/>
              <a:gd name="connsiteY57" fmla="*/ 327578 h 1161397"/>
              <a:gd name="connsiteX58" fmla="*/ 3127968 w 6884912"/>
              <a:gd name="connsiteY58" fmla="*/ 287613 h 1161397"/>
              <a:gd name="connsiteX59" fmla="*/ 3222191 w 6884912"/>
              <a:gd name="connsiteY59" fmla="*/ 307887 h 1161397"/>
              <a:gd name="connsiteX60" fmla="*/ 3227953 w 6884912"/>
              <a:gd name="connsiteY60" fmla="*/ 297650 h 1161397"/>
              <a:gd name="connsiteX61" fmla="*/ 3287859 w 6884912"/>
              <a:gd name="connsiteY61" fmla="*/ 287558 h 1161397"/>
              <a:gd name="connsiteX62" fmla="*/ 3510042 w 6884912"/>
              <a:gd name="connsiteY62" fmla="*/ 311820 h 1161397"/>
              <a:gd name="connsiteX63" fmla="*/ 3626773 w 6884912"/>
              <a:gd name="connsiteY63" fmla="*/ 290452 h 1161397"/>
              <a:gd name="connsiteX64" fmla="*/ 3666217 w 6884912"/>
              <a:gd name="connsiteY64" fmla="*/ 273255 h 1161397"/>
              <a:gd name="connsiteX65" fmla="*/ 3732427 w 6884912"/>
              <a:gd name="connsiteY65" fmla="*/ 245039 h 1161397"/>
              <a:gd name="connsiteX66" fmla="*/ 3777022 w 6884912"/>
              <a:gd name="connsiteY66" fmla="*/ 200276 h 1161397"/>
              <a:gd name="connsiteX67" fmla="*/ 3791246 w 6884912"/>
              <a:gd name="connsiteY67" fmla="*/ 189996 h 1161397"/>
              <a:gd name="connsiteX68" fmla="*/ 3819864 w 6884912"/>
              <a:gd name="connsiteY68" fmla="*/ 194605 h 1161397"/>
              <a:gd name="connsiteX69" fmla="*/ 3830398 w 6884912"/>
              <a:gd name="connsiteY69" fmla="*/ 188383 h 1161397"/>
              <a:gd name="connsiteX70" fmla="*/ 3834360 w 6884912"/>
              <a:gd name="connsiteY70" fmla="*/ 188992 h 1161397"/>
              <a:gd name="connsiteX71" fmla="*/ 3843715 w 6884912"/>
              <a:gd name="connsiteY71" fmla="*/ 188752 h 1161397"/>
              <a:gd name="connsiteX72" fmla="*/ 3842609 w 6884912"/>
              <a:gd name="connsiteY72" fmla="*/ 197386 h 1161397"/>
              <a:gd name="connsiteX73" fmla="*/ 3853961 w 6884912"/>
              <a:gd name="connsiteY73" fmla="*/ 213380 h 1161397"/>
              <a:gd name="connsiteX74" fmla="*/ 3907640 w 6884912"/>
              <a:gd name="connsiteY74" fmla="*/ 207568 h 1161397"/>
              <a:gd name="connsiteX75" fmla="*/ 3910449 w 6884912"/>
              <a:gd name="connsiteY75" fmla="*/ 197808 h 1161397"/>
              <a:gd name="connsiteX76" fmla="*/ 3917197 w 6884912"/>
              <a:gd name="connsiteY76" fmla="*/ 196121 h 1161397"/>
              <a:gd name="connsiteX77" fmla="*/ 3922400 w 6884912"/>
              <a:gd name="connsiteY77" fmla="*/ 205056 h 1161397"/>
              <a:gd name="connsiteX78" fmla="*/ 4013061 w 6884912"/>
              <a:gd name="connsiteY78" fmla="*/ 224874 h 1161397"/>
              <a:gd name="connsiteX79" fmla="*/ 4134285 w 6884912"/>
              <a:gd name="connsiteY79" fmla="*/ 235592 h 1161397"/>
              <a:gd name="connsiteX80" fmla="*/ 4220717 w 6884912"/>
              <a:gd name="connsiteY80" fmla="*/ 192946 h 1161397"/>
              <a:gd name="connsiteX81" fmla="*/ 4228802 w 6884912"/>
              <a:gd name="connsiteY81" fmla="*/ 201468 h 1161397"/>
              <a:gd name="connsiteX82" fmla="*/ 4289361 w 6884912"/>
              <a:gd name="connsiteY82" fmla="*/ 196642 h 1161397"/>
              <a:gd name="connsiteX83" fmla="*/ 4498913 w 6884912"/>
              <a:gd name="connsiteY83" fmla="*/ 118915 h 1161397"/>
              <a:gd name="connsiteX84" fmla="*/ 4617330 w 6884912"/>
              <a:gd name="connsiteY84" fmla="*/ 111163 h 1161397"/>
              <a:gd name="connsiteX85" fmla="*/ 4659778 w 6884912"/>
              <a:gd name="connsiteY85" fmla="*/ 118219 h 1161397"/>
              <a:gd name="connsiteX86" fmla="*/ 4730870 w 6884912"/>
              <a:gd name="connsiteY86" fmla="*/ 129432 h 1161397"/>
              <a:gd name="connsiteX87" fmla="*/ 4785037 w 6884912"/>
              <a:gd name="connsiteY87" fmla="*/ 161964 h 1161397"/>
              <a:gd name="connsiteX88" fmla="*/ 4844073 w 6884912"/>
              <a:gd name="connsiteY88" fmla="*/ 161768 h 1161397"/>
              <a:gd name="connsiteX89" fmla="*/ 4856454 w 6884912"/>
              <a:gd name="connsiteY89" fmla="*/ 130488 h 1161397"/>
              <a:gd name="connsiteX90" fmla="*/ 4920038 w 6884912"/>
              <a:gd name="connsiteY90" fmla="*/ 140418 h 1161397"/>
              <a:gd name="connsiteX91" fmla="*/ 5016639 w 6884912"/>
              <a:gd name="connsiteY91" fmla="*/ 158905 h 1161397"/>
              <a:gd name="connsiteX92" fmla="*/ 5072009 w 6884912"/>
              <a:gd name="connsiteY92" fmla="*/ 161502 h 1161397"/>
              <a:gd name="connsiteX93" fmla="*/ 5223626 w 6884912"/>
              <a:gd name="connsiteY93" fmla="*/ 177356 h 1161397"/>
              <a:gd name="connsiteX94" fmla="*/ 5375773 w 6884912"/>
              <a:gd name="connsiteY94" fmla="*/ 199913 h 1161397"/>
              <a:gd name="connsiteX95" fmla="*/ 5467502 w 6884912"/>
              <a:gd name="connsiteY95" fmla="*/ 250963 h 1161397"/>
              <a:gd name="connsiteX96" fmla="*/ 5592395 w 6884912"/>
              <a:gd name="connsiteY96" fmla="*/ 265434 h 1161397"/>
              <a:gd name="connsiteX97" fmla="*/ 5613532 w 6884912"/>
              <a:gd name="connsiteY97" fmla="*/ 273379 h 1161397"/>
              <a:gd name="connsiteX98" fmla="*/ 5642173 w 6884912"/>
              <a:gd name="connsiteY98" fmla="*/ 266904 h 1161397"/>
              <a:gd name="connsiteX99" fmla="*/ 5756910 w 6884912"/>
              <a:gd name="connsiteY99" fmla="*/ 239211 h 1161397"/>
              <a:gd name="connsiteX100" fmla="*/ 5846667 w 6884912"/>
              <a:gd name="connsiteY100" fmla="*/ 201786 h 1161397"/>
              <a:gd name="connsiteX101" fmla="*/ 5960732 w 6884912"/>
              <a:gd name="connsiteY101" fmla="*/ 220708 h 1161397"/>
              <a:gd name="connsiteX102" fmla="*/ 6029542 w 6884912"/>
              <a:gd name="connsiteY102" fmla="*/ 210339 h 1161397"/>
              <a:gd name="connsiteX103" fmla="*/ 6141123 w 6884912"/>
              <a:gd name="connsiteY103" fmla="*/ 159923 h 1161397"/>
              <a:gd name="connsiteX104" fmla="*/ 6290640 w 6884912"/>
              <a:gd name="connsiteY104" fmla="*/ 167441 h 1161397"/>
              <a:gd name="connsiteX105" fmla="*/ 6322806 w 6884912"/>
              <a:gd name="connsiteY105" fmla="*/ 213293 h 1161397"/>
              <a:gd name="connsiteX106" fmla="*/ 6364914 w 6884912"/>
              <a:gd name="connsiteY106" fmla="*/ 240140 h 1161397"/>
              <a:gd name="connsiteX107" fmla="*/ 6380420 w 6884912"/>
              <a:gd name="connsiteY107" fmla="*/ 173195 h 1161397"/>
              <a:gd name="connsiteX108" fmla="*/ 6507891 w 6884912"/>
              <a:gd name="connsiteY108" fmla="*/ 118474 h 1161397"/>
              <a:gd name="connsiteX109" fmla="*/ 6571807 w 6884912"/>
              <a:gd name="connsiteY109" fmla="*/ 98636 h 1161397"/>
              <a:gd name="connsiteX110" fmla="*/ 6671880 w 6884912"/>
              <a:gd name="connsiteY110" fmla="*/ 82931 h 1161397"/>
              <a:gd name="connsiteX111" fmla="*/ 6702266 w 6884912"/>
              <a:gd name="connsiteY111" fmla="*/ 75470 h 1161397"/>
              <a:gd name="connsiteX112" fmla="*/ 6845802 w 6884912"/>
              <a:gd name="connsiteY112" fmla="*/ 24496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26340 w 6884912"/>
              <a:gd name="connsiteY39" fmla="*/ 638496 h 1161397"/>
              <a:gd name="connsiteX40" fmla="*/ 1731986 w 6884912"/>
              <a:gd name="connsiteY40" fmla="*/ 589682 h 1161397"/>
              <a:gd name="connsiteX41" fmla="*/ 1927935 w 6884912"/>
              <a:gd name="connsiteY41" fmla="*/ 628540 h 1161397"/>
              <a:gd name="connsiteX42" fmla="*/ 2039075 w 6884912"/>
              <a:gd name="connsiteY42" fmla="*/ 599964 h 1161397"/>
              <a:gd name="connsiteX43" fmla="*/ 2066980 w 6884912"/>
              <a:gd name="connsiteY43" fmla="*/ 550413 h 1161397"/>
              <a:gd name="connsiteX44" fmla="*/ 2352236 w 6884912"/>
              <a:gd name="connsiteY44" fmla="*/ 519602 h 1161397"/>
              <a:gd name="connsiteX45" fmla="*/ 2420791 w 6884912"/>
              <a:gd name="connsiteY45" fmla="*/ 492826 h 1161397"/>
              <a:gd name="connsiteX46" fmla="*/ 2489932 w 6884912"/>
              <a:gd name="connsiteY46" fmla="*/ 507864 h 1161397"/>
              <a:gd name="connsiteX47" fmla="*/ 2512917 w 6884912"/>
              <a:gd name="connsiteY47" fmla="*/ 489127 h 1161397"/>
              <a:gd name="connsiteX48" fmla="*/ 2516783 w 6884912"/>
              <a:gd name="connsiteY48" fmla="*/ 485473 h 1161397"/>
              <a:gd name="connsiteX49" fmla="*/ 2534360 w 6884912"/>
              <a:gd name="connsiteY49" fmla="*/ 480064 h 1161397"/>
              <a:gd name="connsiteX50" fmla="*/ 2536691 w 6884912"/>
              <a:gd name="connsiteY50" fmla="*/ 467018 h 1161397"/>
              <a:gd name="connsiteX51" fmla="*/ 2561265 w 6884912"/>
              <a:gd name="connsiteY51" fmla="*/ 450623 h 1161397"/>
              <a:gd name="connsiteX52" fmla="*/ 2594349 w 6884912"/>
              <a:gd name="connsiteY52" fmla="*/ 443884 h 1161397"/>
              <a:gd name="connsiteX53" fmla="*/ 2754324 w 6884912"/>
              <a:gd name="connsiteY53" fmla="*/ 424766 h 1161397"/>
              <a:gd name="connsiteX54" fmla="*/ 2848470 w 6884912"/>
              <a:gd name="connsiteY54" fmla="*/ 405966 h 1161397"/>
              <a:gd name="connsiteX55" fmla="*/ 2881772 w 6884912"/>
              <a:gd name="connsiteY55" fmla="*/ 387260 h 1161397"/>
              <a:gd name="connsiteX56" fmla="*/ 2929932 w 6884912"/>
              <a:gd name="connsiteY56" fmla="*/ 368912 h 1161397"/>
              <a:gd name="connsiteX57" fmla="*/ 3013020 w 6884912"/>
              <a:gd name="connsiteY57" fmla="*/ 327578 h 1161397"/>
              <a:gd name="connsiteX58" fmla="*/ 3127968 w 6884912"/>
              <a:gd name="connsiteY58" fmla="*/ 287613 h 1161397"/>
              <a:gd name="connsiteX59" fmla="*/ 3222191 w 6884912"/>
              <a:gd name="connsiteY59" fmla="*/ 307887 h 1161397"/>
              <a:gd name="connsiteX60" fmla="*/ 3227953 w 6884912"/>
              <a:gd name="connsiteY60" fmla="*/ 297650 h 1161397"/>
              <a:gd name="connsiteX61" fmla="*/ 3287859 w 6884912"/>
              <a:gd name="connsiteY61" fmla="*/ 287558 h 1161397"/>
              <a:gd name="connsiteX62" fmla="*/ 3510042 w 6884912"/>
              <a:gd name="connsiteY62" fmla="*/ 311820 h 1161397"/>
              <a:gd name="connsiteX63" fmla="*/ 3626773 w 6884912"/>
              <a:gd name="connsiteY63" fmla="*/ 290452 h 1161397"/>
              <a:gd name="connsiteX64" fmla="*/ 3666217 w 6884912"/>
              <a:gd name="connsiteY64" fmla="*/ 273255 h 1161397"/>
              <a:gd name="connsiteX65" fmla="*/ 3732427 w 6884912"/>
              <a:gd name="connsiteY65" fmla="*/ 245039 h 1161397"/>
              <a:gd name="connsiteX66" fmla="*/ 3777022 w 6884912"/>
              <a:gd name="connsiteY66" fmla="*/ 200276 h 1161397"/>
              <a:gd name="connsiteX67" fmla="*/ 3791246 w 6884912"/>
              <a:gd name="connsiteY67" fmla="*/ 189996 h 1161397"/>
              <a:gd name="connsiteX68" fmla="*/ 3819864 w 6884912"/>
              <a:gd name="connsiteY68" fmla="*/ 194605 h 1161397"/>
              <a:gd name="connsiteX69" fmla="*/ 3830398 w 6884912"/>
              <a:gd name="connsiteY69" fmla="*/ 188383 h 1161397"/>
              <a:gd name="connsiteX70" fmla="*/ 3834360 w 6884912"/>
              <a:gd name="connsiteY70" fmla="*/ 188992 h 1161397"/>
              <a:gd name="connsiteX71" fmla="*/ 3843715 w 6884912"/>
              <a:gd name="connsiteY71" fmla="*/ 188752 h 1161397"/>
              <a:gd name="connsiteX72" fmla="*/ 3842609 w 6884912"/>
              <a:gd name="connsiteY72" fmla="*/ 197386 h 1161397"/>
              <a:gd name="connsiteX73" fmla="*/ 3853961 w 6884912"/>
              <a:gd name="connsiteY73" fmla="*/ 213380 h 1161397"/>
              <a:gd name="connsiteX74" fmla="*/ 3907640 w 6884912"/>
              <a:gd name="connsiteY74" fmla="*/ 207568 h 1161397"/>
              <a:gd name="connsiteX75" fmla="*/ 3910449 w 6884912"/>
              <a:gd name="connsiteY75" fmla="*/ 197808 h 1161397"/>
              <a:gd name="connsiteX76" fmla="*/ 3917197 w 6884912"/>
              <a:gd name="connsiteY76" fmla="*/ 196121 h 1161397"/>
              <a:gd name="connsiteX77" fmla="*/ 3922400 w 6884912"/>
              <a:gd name="connsiteY77" fmla="*/ 205056 h 1161397"/>
              <a:gd name="connsiteX78" fmla="*/ 4013061 w 6884912"/>
              <a:gd name="connsiteY78" fmla="*/ 224874 h 1161397"/>
              <a:gd name="connsiteX79" fmla="*/ 4134285 w 6884912"/>
              <a:gd name="connsiteY79" fmla="*/ 235592 h 1161397"/>
              <a:gd name="connsiteX80" fmla="*/ 4220717 w 6884912"/>
              <a:gd name="connsiteY80" fmla="*/ 192946 h 1161397"/>
              <a:gd name="connsiteX81" fmla="*/ 4228802 w 6884912"/>
              <a:gd name="connsiteY81" fmla="*/ 201468 h 1161397"/>
              <a:gd name="connsiteX82" fmla="*/ 4289361 w 6884912"/>
              <a:gd name="connsiteY82" fmla="*/ 196642 h 1161397"/>
              <a:gd name="connsiteX83" fmla="*/ 4498913 w 6884912"/>
              <a:gd name="connsiteY83" fmla="*/ 118915 h 1161397"/>
              <a:gd name="connsiteX84" fmla="*/ 4617330 w 6884912"/>
              <a:gd name="connsiteY84" fmla="*/ 111163 h 1161397"/>
              <a:gd name="connsiteX85" fmla="*/ 4659778 w 6884912"/>
              <a:gd name="connsiteY85" fmla="*/ 118219 h 1161397"/>
              <a:gd name="connsiteX86" fmla="*/ 4730870 w 6884912"/>
              <a:gd name="connsiteY86" fmla="*/ 129432 h 1161397"/>
              <a:gd name="connsiteX87" fmla="*/ 4785037 w 6884912"/>
              <a:gd name="connsiteY87" fmla="*/ 161964 h 1161397"/>
              <a:gd name="connsiteX88" fmla="*/ 4844073 w 6884912"/>
              <a:gd name="connsiteY88" fmla="*/ 161768 h 1161397"/>
              <a:gd name="connsiteX89" fmla="*/ 4920038 w 6884912"/>
              <a:gd name="connsiteY89" fmla="*/ 140418 h 1161397"/>
              <a:gd name="connsiteX90" fmla="*/ 5016639 w 6884912"/>
              <a:gd name="connsiteY90" fmla="*/ 158905 h 1161397"/>
              <a:gd name="connsiteX91" fmla="*/ 5072009 w 6884912"/>
              <a:gd name="connsiteY91" fmla="*/ 161502 h 1161397"/>
              <a:gd name="connsiteX92" fmla="*/ 5223626 w 6884912"/>
              <a:gd name="connsiteY92" fmla="*/ 177356 h 1161397"/>
              <a:gd name="connsiteX93" fmla="*/ 5375773 w 6884912"/>
              <a:gd name="connsiteY93" fmla="*/ 199913 h 1161397"/>
              <a:gd name="connsiteX94" fmla="*/ 5467502 w 6884912"/>
              <a:gd name="connsiteY94" fmla="*/ 250963 h 1161397"/>
              <a:gd name="connsiteX95" fmla="*/ 5592395 w 6884912"/>
              <a:gd name="connsiteY95" fmla="*/ 265434 h 1161397"/>
              <a:gd name="connsiteX96" fmla="*/ 5613532 w 6884912"/>
              <a:gd name="connsiteY96" fmla="*/ 273379 h 1161397"/>
              <a:gd name="connsiteX97" fmla="*/ 5642173 w 6884912"/>
              <a:gd name="connsiteY97" fmla="*/ 266904 h 1161397"/>
              <a:gd name="connsiteX98" fmla="*/ 5756910 w 6884912"/>
              <a:gd name="connsiteY98" fmla="*/ 239211 h 1161397"/>
              <a:gd name="connsiteX99" fmla="*/ 5846667 w 6884912"/>
              <a:gd name="connsiteY99" fmla="*/ 201786 h 1161397"/>
              <a:gd name="connsiteX100" fmla="*/ 5960732 w 6884912"/>
              <a:gd name="connsiteY100" fmla="*/ 220708 h 1161397"/>
              <a:gd name="connsiteX101" fmla="*/ 6029542 w 6884912"/>
              <a:gd name="connsiteY101" fmla="*/ 210339 h 1161397"/>
              <a:gd name="connsiteX102" fmla="*/ 6141123 w 6884912"/>
              <a:gd name="connsiteY102" fmla="*/ 159923 h 1161397"/>
              <a:gd name="connsiteX103" fmla="*/ 6290640 w 6884912"/>
              <a:gd name="connsiteY103" fmla="*/ 167441 h 1161397"/>
              <a:gd name="connsiteX104" fmla="*/ 6322806 w 6884912"/>
              <a:gd name="connsiteY104" fmla="*/ 213293 h 1161397"/>
              <a:gd name="connsiteX105" fmla="*/ 6364914 w 6884912"/>
              <a:gd name="connsiteY105" fmla="*/ 240140 h 1161397"/>
              <a:gd name="connsiteX106" fmla="*/ 6380420 w 6884912"/>
              <a:gd name="connsiteY106" fmla="*/ 173195 h 1161397"/>
              <a:gd name="connsiteX107" fmla="*/ 6507891 w 6884912"/>
              <a:gd name="connsiteY107" fmla="*/ 118474 h 1161397"/>
              <a:gd name="connsiteX108" fmla="*/ 6571807 w 6884912"/>
              <a:gd name="connsiteY108" fmla="*/ 98636 h 1161397"/>
              <a:gd name="connsiteX109" fmla="*/ 6671880 w 6884912"/>
              <a:gd name="connsiteY109" fmla="*/ 82931 h 1161397"/>
              <a:gd name="connsiteX110" fmla="*/ 6702266 w 6884912"/>
              <a:gd name="connsiteY110" fmla="*/ 75470 h 1161397"/>
              <a:gd name="connsiteX111" fmla="*/ 6845802 w 6884912"/>
              <a:gd name="connsiteY111" fmla="*/ 24496 h 1161397"/>
              <a:gd name="connsiteX112" fmla="*/ 6884912 w 6884912"/>
              <a:gd name="connsiteY112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26340 w 6884912"/>
              <a:gd name="connsiteY39" fmla="*/ 638496 h 1161397"/>
              <a:gd name="connsiteX40" fmla="*/ 1731986 w 6884912"/>
              <a:gd name="connsiteY40" fmla="*/ 589682 h 1161397"/>
              <a:gd name="connsiteX41" fmla="*/ 1927935 w 6884912"/>
              <a:gd name="connsiteY41" fmla="*/ 628540 h 1161397"/>
              <a:gd name="connsiteX42" fmla="*/ 2039075 w 6884912"/>
              <a:gd name="connsiteY42" fmla="*/ 599964 h 1161397"/>
              <a:gd name="connsiteX43" fmla="*/ 2066980 w 6884912"/>
              <a:gd name="connsiteY43" fmla="*/ 550413 h 1161397"/>
              <a:gd name="connsiteX44" fmla="*/ 2352236 w 6884912"/>
              <a:gd name="connsiteY44" fmla="*/ 519602 h 1161397"/>
              <a:gd name="connsiteX45" fmla="*/ 2420791 w 6884912"/>
              <a:gd name="connsiteY45" fmla="*/ 492826 h 1161397"/>
              <a:gd name="connsiteX46" fmla="*/ 2489932 w 6884912"/>
              <a:gd name="connsiteY46" fmla="*/ 507864 h 1161397"/>
              <a:gd name="connsiteX47" fmla="*/ 2512917 w 6884912"/>
              <a:gd name="connsiteY47" fmla="*/ 489127 h 1161397"/>
              <a:gd name="connsiteX48" fmla="*/ 2516783 w 6884912"/>
              <a:gd name="connsiteY48" fmla="*/ 485473 h 1161397"/>
              <a:gd name="connsiteX49" fmla="*/ 2534360 w 6884912"/>
              <a:gd name="connsiteY49" fmla="*/ 480064 h 1161397"/>
              <a:gd name="connsiteX50" fmla="*/ 2536691 w 6884912"/>
              <a:gd name="connsiteY50" fmla="*/ 467018 h 1161397"/>
              <a:gd name="connsiteX51" fmla="*/ 2561265 w 6884912"/>
              <a:gd name="connsiteY51" fmla="*/ 450623 h 1161397"/>
              <a:gd name="connsiteX52" fmla="*/ 2594349 w 6884912"/>
              <a:gd name="connsiteY52" fmla="*/ 443884 h 1161397"/>
              <a:gd name="connsiteX53" fmla="*/ 2754324 w 6884912"/>
              <a:gd name="connsiteY53" fmla="*/ 424766 h 1161397"/>
              <a:gd name="connsiteX54" fmla="*/ 2848470 w 6884912"/>
              <a:gd name="connsiteY54" fmla="*/ 405966 h 1161397"/>
              <a:gd name="connsiteX55" fmla="*/ 2881772 w 6884912"/>
              <a:gd name="connsiteY55" fmla="*/ 387260 h 1161397"/>
              <a:gd name="connsiteX56" fmla="*/ 2929932 w 6884912"/>
              <a:gd name="connsiteY56" fmla="*/ 368912 h 1161397"/>
              <a:gd name="connsiteX57" fmla="*/ 3013020 w 6884912"/>
              <a:gd name="connsiteY57" fmla="*/ 327578 h 1161397"/>
              <a:gd name="connsiteX58" fmla="*/ 3127968 w 6884912"/>
              <a:gd name="connsiteY58" fmla="*/ 287613 h 1161397"/>
              <a:gd name="connsiteX59" fmla="*/ 3222191 w 6884912"/>
              <a:gd name="connsiteY59" fmla="*/ 307887 h 1161397"/>
              <a:gd name="connsiteX60" fmla="*/ 3227953 w 6884912"/>
              <a:gd name="connsiteY60" fmla="*/ 297650 h 1161397"/>
              <a:gd name="connsiteX61" fmla="*/ 3287859 w 6884912"/>
              <a:gd name="connsiteY61" fmla="*/ 287558 h 1161397"/>
              <a:gd name="connsiteX62" fmla="*/ 3510042 w 6884912"/>
              <a:gd name="connsiteY62" fmla="*/ 311820 h 1161397"/>
              <a:gd name="connsiteX63" fmla="*/ 3626773 w 6884912"/>
              <a:gd name="connsiteY63" fmla="*/ 290452 h 1161397"/>
              <a:gd name="connsiteX64" fmla="*/ 3666217 w 6884912"/>
              <a:gd name="connsiteY64" fmla="*/ 273255 h 1161397"/>
              <a:gd name="connsiteX65" fmla="*/ 3732427 w 6884912"/>
              <a:gd name="connsiteY65" fmla="*/ 245039 h 1161397"/>
              <a:gd name="connsiteX66" fmla="*/ 3777022 w 6884912"/>
              <a:gd name="connsiteY66" fmla="*/ 200276 h 1161397"/>
              <a:gd name="connsiteX67" fmla="*/ 3791246 w 6884912"/>
              <a:gd name="connsiteY67" fmla="*/ 189996 h 1161397"/>
              <a:gd name="connsiteX68" fmla="*/ 3819864 w 6884912"/>
              <a:gd name="connsiteY68" fmla="*/ 194605 h 1161397"/>
              <a:gd name="connsiteX69" fmla="*/ 3830398 w 6884912"/>
              <a:gd name="connsiteY69" fmla="*/ 188383 h 1161397"/>
              <a:gd name="connsiteX70" fmla="*/ 3834360 w 6884912"/>
              <a:gd name="connsiteY70" fmla="*/ 188992 h 1161397"/>
              <a:gd name="connsiteX71" fmla="*/ 3843715 w 6884912"/>
              <a:gd name="connsiteY71" fmla="*/ 188752 h 1161397"/>
              <a:gd name="connsiteX72" fmla="*/ 3842609 w 6884912"/>
              <a:gd name="connsiteY72" fmla="*/ 197386 h 1161397"/>
              <a:gd name="connsiteX73" fmla="*/ 3853961 w 6884912"/>
              <a:gd name="connsiteY73" fmla="*/ 213380 h 1161397"/>
              <a:gd name="connsiteX74" fmla="*/ 3907640 w 6884912"/>
              <a:gd name="connsiteY74" fmla="*/ 207568 h 1161397"/>
              <a:gd name="connsiteX75" fmla="*/ 3910449 w 6884912"/>
              <a:gd name="connsiteY75" fmla="*/ 197808 h 1161397"/>
              <a:gd name="connsiteX76" fmla="*/ 3917197 w 6884912"/>
              <a:gd name="connsiteY76" fmla="*/ 196121 h 1161397"/>
              <a:gd name="connsiteX77" fmla="*/ 3922400 w 6884912"/>
              <a:gd name="connsiteY77" fmla="*/ 205056 h 1161397"/>
              <a:gd name="connsiteX78" fmla="*/ 4013061 w 6884912"/>
              <a:gd name="connsiteY78" fmla="*/ 224874 h 1161397"/>
              <a:gd name="connsiteX79" fmla="*/ 4134285 w 6884912"/>
              <a:gd name="connsiteY79" fmla="*/ 235592 h 1161397"/>
              <a:gd name="connsiteX80" fmla="*/ 4220717 w 6884912"/>
              <a:gd name="connsiteY80" fmla="*/ 192946 h 1161397"/>
              <a:gd name="connsiteX81" fmla="*/ 4228802 w 6884912"/>
              <a:gd name="connsiteY81" fmla="*/ 201468 h 1161397"/>
              <a:gd name="connsiteX82" fmla="*/ 4289361 w 6884912"/>
              <a:gd name="connsiteY82" fmla="*/ 196642 h 1161397"/>
              <a:gd name="connsiteX83" fmla="*/ 4498913 w 6884912"/>
              <a:gd name="connsiteY83" fmla="*/ 118915 h 1161397"/>
              <a:gd name="connsiteX84" fmla="*/ 4617330 w 6884912"/>
              <a:gd name="connsiteY84" fmla="*/ 111163 h 1161397"/>
              <a:gd name="connsiteX85" fmla="*/ 4659778 w 6884912"/>
              <a:gd name="connsiteY85" fmla="*/ 118219 h 1161397"/>
              <a:gd name="connsiteX86" fmla="*/ 4730870 w 6884912"/>
              <a:gd name="connsiteY86" fmla="*/ 129432 h 1161397"/>
              <a:gd name="connsiteX87" fmla="*/ 4785037 w 6884912"/>
              <a:gd name="connsiteY87" fmla="*/ 161964 h 1161397"/>
              <a:gd name="connsiteX88" fmla="*/ 4844073 w 6884912"/>
              <a:gd name="connsiteY88" fmla="*/ 161768 h 1161397"/>
              <a:gd name="connsiteX89" fmla="*/ 4920038 w 6884912"/>
              <a:gd name="connsiteY89" fmla="*/ 140418 h 1161397"/>
              <a:gd name="connsiteX90" fmla="*/ 5016639 w 6884912"/>
              <a:gd name="connsiteY90" fmla="*/ 158905 h 1161397"/>
              <a:gd name="connsiteX91" fmla="*/ 5072009 w 6884912"/>
              <a:gd name="connsiteY91" fmla="*/ 161502 h 1161397"/>
              <a:gd name="connsiteX92" fmla="*/ 5223626 w 6884912"/>
              <a:gd name="connsiteY92" fmla="*/ 177356 h 1161397"/>
              <a:gd name="connsiteX93" fmla="*/ 5375773 w 6884912"/>
              <a:gd name="connsiteY93" fmla="*/ 199913 h 1161397"/>
              <a:gd name="connsiteX94" fmla="*/ 5467502 w 6884912"/>
              <a:gd name="connsiteY94" fmla="*/ 250963 h 1161397"/>
              <a:gd name="connsiteX95" fmla="*/ 5592395 w 6884912"/>
              <a:gd name="connsiteY95" fmla="*/ 265434 h 1161397"/>
              <a:gd name="connsiteX96" fmla="*/ 5613532 w 6884912"/>
              <a:gd name="connsiteY96" fmla="*/ 273379 h 1161397"/>
              <a:gd name="connsiteX97" fmla="*/ 5642173 w 6884912"/>
              <a:gd name="connsiteY97" fmla="*/ 266904 h 1161397"/>
              <a:gd name="connsiteX98" fmla="*/ 5756910 w 6884912"/>
              <a:gd name="connsiteY98" fmla="*/ 239211 h 1161397"/>
              <a:gd name="connsiteX99" fmla="*/ 5846667 w 6884912"/>
              <a:gd name="connsiteY99" fmla="*/ 201786 h 1161397"/>
              <a:gd name="connsiteX100" fmla="*/ 5960732 w 6884912"/>
              <a:gd name="connsiteY100" fmla="*/ 220708 h 1161397"/>
              <a:gd name="connsiteX101" fmla="*/ 6029542 w 6884912"/>
              <a:gd name="connsiteY101" fmla="*/ 210339 h 1161397"/>
              <a:gd name="connsiteX102" fmla="*/ 6141123 w 6884912"/>
              <a:gd name="connsiteY102" fmla="*/ 159923 h 1161397"/>
              <a:gd name="connsiteX103" fmla="*/ 6290640 w 6884912"/>
              <a:gd name="connsiteY103" fmla="*/ 167441 h 1161397"/>
              <a:gd name="connsiteX104" fmla="*/ 6322806 w 6884912"/>
              <a:gd name="connsiteY104" fmla="*/ 213293 h 1161397"/>
              <a:gd name="connsiteX105" fmla="*/ 6364914 w 6884912"/>
              <a:gd name="connsiteY105" fmla="*/ 240140 h 1161397"/>
              <a:gd name="connsiteX106" fmla="*/ 6380420 w 6884912"/>
              <a:gd name="connsiteY106" fmla="*/ 173195 h 1161397"/>
              <a:gd name="connsiteX107" fmla="*/ 6507891 w 6884912"/>
              <a:gd name="connsiteY107" fmla="*/ 118474 h 1161397"/>
              <a:gd name="connsiteX108" fmla="*/ 6571807 w 6884912"/>
              <a:gd name="connsiteY108" fmla="*/ 98636 h 1161397"/>
              <a:gd name="connsiteX109" fmla="*/ 6671880 w 6884912"/>
              <a:gd name="connsiteY109" fmla="*/ 82931 h 1161397"/>
              <a:gd name="connsiteX110" fmla="*/ 6702266 w 6884912"/>
              <a:gd name="connsiteY110" fmla="*/ 75470 h 1161397"/>
              <a:gd name="connsiteX111" fmla="*/ 6845802 w 6884912"/>
              <a:gd name="connsiteY111" fmla="*/ 24496 h 1161397"/>
              <a:gd name="connsiteX112" fmla="*/ 6884912 w 6884912"/>
              <a:gd name="connsiteY112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26340 w 6884912"/>
              <a:gd name="connsiteY39" fmla="*/ 638496 h 1161397"/>
              <a:gd name="connsiteX40" fmla="*/ 1731986 w 6884912"/>
              <a:gd name="connsiteY40" fmla="*/ 589682 h 1161397"/>
              <a:gd name="connsiteX41" fmla="*/ 1927935 w 6884912"/>
              <a:gd name="connsiteY41" fmla="*/ 628540 h 1161397"/>
              <a:gd name="connsiteX42" fmla="*/ 2039075 w 6884912"/>
              <a:gd name="connsiteY42" fmla="*/ 599964 h 1161397"/>
              <a:gd name="connsiteX43" fmla="*/ 2166816 w 6884912"/>
              <a:gd name="connsiteY43" fmla="*/ 559500 h 1161397"/>
              <a:gd name="connsiteX44" fmla="*/ 2352236 w 6884912"/>
              <a:gd name="connsiteY44" fmla="*/ 519602 h 1161397"/>
              <a:gd name="connsiteX45" fmla="*/ 2420791 w 6884912"/>
              <a:gd name="connsiteY45" fmla="*/ 492826 h 1161397"/>
              <a:gd name="connsiteX46" fmla="*/ 2489932 w 6884912"/>
              <a:gd name="connsiteY46" fmla="*/ 507864 h 1161397"/>
              <a:gd name="connsiteX47" fmla="*/ 2512917 w 6884912"/>
              <a:gd name="connsiteY47" fmla="*/ 489127 h 1161397"/>
              <a:gd name="connsiteX48" fmla="*/ 2516783 w 6884912"/>
              <a:gd name="connsiteY48" fmla="*/ 485473 h 1161397"/>
              <a:gd name="connsiteX49" fmla="*/ 2534360 w 6884912"/>
              <a:gd name="connsiteY49" fmla="*/ 480064 h 1161397"/>
              <a:gd name="connsiteX50" fmla="*/ 2536691 w 6884912"/>
              <a:gd name="connsiteY50" fmla="*/ 467018 h 1161397"/>
              <a:gd name="connsiteX51" fmla="*/ 2561265 w 6884912"/>
              <a:gd name="connsiteY51" fmla="*/ 450623 h 1161397"/>
              <a:gd name="connsiteX52" fmla="*/ 2594349 w 6884912"/>
              <a:gd name="connsiteY52" fmla="*/ 443884 h 1161397"/>
              <a:gd name="connsiteX53" fmla="*/ 2754324 w 6884912"/>
              <a:gd name="connsiteY53" fmla="*/ 424766 h 1161397"/>
              <a:gd name="connsiteX54" fmla="*/ 2848470 w 6884912"/>
              <a:gd name="connsiteY54" fmla="*/ 405966 h 1161397"/>
              <a:gd name="connsiteX55" fmla="*/ 2881772 w 6884912"/>
              <a:gd name="connsiteY55" fmla="*/ 387260 h 1161397"/>
              <a:gd name="connsiteX56" fmla="*/ 2929932 w 6884912"/>
              <a:gd name="connsiteY56" fmla="*/ 368912 h 1161397"/>
              <a:gd name="connsiteX57" fmla="*/ 3013020 w 6884912"/>
              <a:gd name="connsiteY57" fmla="*/ 327578 h 1161397"/>
              <a:gd name="connsiteX58" fmla="*/ 3127968 w 6884912"/>
              <a:gd name="connsiteY58" fmla="*/ 287613 h 1161397"/>
              <a:gd name="connsiteX59" fmla="*/ 3222191 w 6884912"/>
              <a:gd name="connsiteY59" fmla="*/ 307887 h 1161397"/>
              <a:gd name="connsiteX60" fmla="*/ 3227953 w 6884912"/>
              <a:gd name="connsiteY60" fmla="*/ 297650 h 1161397"/>
              <a:gd name="connsiteX61" fmla="*/ 3287859 w 6884912"/>
              <a:gd name="connsiteY61" fmla="*/ 287558 h 1161397"/>
              <a:gd name="connsiteX62" fmla="*/ 3510042 w 6884912"/>
              <a:gd name="connsiteY62" fmla="*/ 311820 h 1161397"/>
              <a:gd name="connsiteX63" fmla="*/ 3626773 w 6884912"/>
              <a:gd name="connsiteY63" fmla="*/ 290452 h 1161397"/>
              <a:gd name="connsiteX64" fmla="*/ 3666217 w 6884912"/>
              <a:gd name="connsiteY64" fmla="*/ 273255 h 1161397"/>
              <a:gd name="connsiteX65" fmla="*/ 3732427 w 6884912"/>
              <a:gd name="connsiteY65" fmla="*/ 245039 h 1161397"/>
              <a:gd name="connsiteX66" fmla="*/ 3777022 w 6884912"/>
              <a:gd name="connsiteY66" fmla="*/ 200276 h 1161397"/>
              <a:gd name="connsiteX67" fmla="*/ 3791246 w 6884912"/>
              <a:gd name="connsiteY67" fmla="*/ 189996 h 1161397"/>
              <a:gd name="connsiteX68" fmla="*/ 3819864 w 6884912"/>
              <a:gd name="connsiteY68" fmla="*/ 194605 h 1161397"/>
              <a:gd name="connsiteX69" fmla="*/ 3830398 w 6884912"/>
              <a:gd name="connsiteY69" fmla="*/ 188383 h 1161397"/>
              <a:gd name="connsiteX70" fmla="*/ 3834360 w 6884912"/>
              <a:gd name="connsiteY70" fmla="*/ 188992 h 1161397"/>
              <a:gd name="connsiteX71" fmla="*/ 3843715 w 6884912"/>
              <a:gd name="connsiteY71" fmla="*/ 188752 h 1161397"/>
              <a:gd name="connsiteX72" fmla="*/ 3842609 w 6884912"/>
              <a:gd name="connsiteY72" fmla="*/ 197386 h 1161397"/>
              <a:gd name="connsiteX73" fmla="*/ 3853961 w 6884912"/>
              <a:gd name="connsiteY73" fmla="*/ 213380 h 1161397"/>
              <a:gd name="connsiteX74" fmla="*/ 3907640 w 6884912"/>
              <a:gd name="connsiteY74" fmla="*/ 207568 h 1161397"/>
              <a:gd name="connsiteX75" fmla="*/ 3910449 w 6884912"/>
              <a:gd name="connsiteY75" fmla="*/ 197808 h 1161397"/>
              <a:gd name="connsiteX76" fmla="*/ 3917197 w 6884912"/>
              <a:gd name="connsiteY76" fmla="*/ 196121 h 1161397"/>
              <a:gd name="connsiteX77" fmla="*/ 3922400 w 6884912"/>
              <a:gd name="connsiteY77" fmla="*/ 205056 h 1161397"/>
              <a:gd name="connsiteX78" fmla="*/ 4013061 w 6884912"/>
              <a:gd name="connsiteY78" fmla="*/ 224874 h 1161397"/>
              <a:gd name="connsiteX79" fmla="*/ 4134285 w 6884912"/>
              <a:gd name="connsiteY79" fmla="*/ 235592 h 1161397"/>
              <a:gd name="connsiteX80" fmla="*/ 4220717 w 6884912"/>
              <a:gd name="connsiteY80" fmla="*/ 192946 h 1161397"/>
              <a:gd name="connsiteX81" fmla="*/ 4228802 w 6884912"/>
              <a:gd name="connsiteY81" fmla="*/ 201468 h 1161397"/>
              <a:gd name="connsiteX82" fmla="*/ 4289361 w 6884912"/>
              <a:gd name="connsiteY82" fmla="*/ 196642 h 1161397"/>
              <a:gd name="connsiteX83" fmla="*/ 4498913 w 6884912"/>
              <a:gd name="connsiteY83" fmla="*/ 118915 h 1161397"/>
              <a:gd name="connsiteX84" fmla="*/ 4617330 w 6884912"/>
              <a:gd name="connsiteY84" fmla="*/ 111163 h 1161397"/>
              <a:gd name="connsiteX85" fmla="*/ 4659778 w 6884912"/>
              <a:gd name="connsiteY85" fmla="*/ 118219 h 1161397"/>
              <a:gd name="connsiteX86" fmla="*/ 4730870 w 6884912"/>
              <a:gd name="connsiteY86" fmla="*/ 129432 h 1161397"/>
              <a:gd name="connsiteX87" fmla="*/ 4785037 w 6884912"/>
              <a:gd name="connsiteY87" fmla="*/ 161964 h 1161397"/>
              <a:gd name="connsiteX88" fmla="*/ 4844073 w 6884912"/>
              <a:gd name="connsiteY88" fmla="*/ 161768 h 1161397"/>
              <a:gd name="connsiteX89" fmla="*/ 4920038 w 6884912"/>
              <a:gd name="connsiteY89" fmla="*/ 140418 h 1161397"/>
              <a:gd name="connsiteX90" fmla="*/ 5016639 w 6884912"/>
              <a:gd name="connsiteY90" fmla="*/ 158905 h 1161397"/>
              <a:gd name="connsiteX91" fmla="*/ 5072009 w 6884912"/>
              <a:gd name="connsiteY91" fmla="*/ 161502 h 1161397"/>
              <a:gd name="connsiteX92" fmla="*/ 5223626 w 6884912"/>
              <a:gd name="connsiteY92" fmla="*/ 177356 h 1161397"/>
              <a:gd name="connsiteX93" fmla="*/ 5375773 w 6884912"/>
              <a:gd name="connsiteY93" fmla="*/ 199913 h 1161397"/>
              <a:gd name="connsiteX94" fmla="*/ 5467502 w 6884912"/>
              <a:gd name="connsiteY94" fmla="*/ 250963 h 1161397"/>
              <a:gd name="connsiteX95" fmla="*/ 5592395 w 6884912"/>
              <a:gd name="connsiteY95" fmla="*/ 265434 h 1161397"/>
              <a:gd name="connsiteX96" fmla="*/ 5613532 w 6884912"/>
              <a:gd name="connsiteY96" fmla="*/ 273379 h 1161397"/>
              <a:gd name="connsiteX97" fmla="*/ 5642173 w 6884912"/>
              <a:gd name="connsiteY97" fmla="*/ 266904 h 1161397"/>
              <a:gd name="connsiteX98" fmla="*/ 5756910 w 6884912"/>
              <a:gd name="connsiteY98" fmla="*/ 239211 h 1161397"/>
              <a:gd name="connsiteX99" fmla="*/ 5846667 w 6884912"/>
              <a:gd name="connsiteY99" fmla="*/ 201786 h 1161397"/>
              <a:gd name="connsiteX100" fmla="*/ 5960732 w 6884912"/>
              <a:gd name="connsiteY100" fmla="*/ 220708 h 1161397"/>
              <a:gd name="connsiteX101" fmla="*/ 6029542 w 6884912"/>
              <a:gd name="connsiteY101" fmla="*/ 210339 h 1161397"/>
              <a:gd name="connsiteX102" fmla="*/ 6141123 w 6884912"/>
              <a:gd name="connsiteY102" fmla="*/ 159923 h 1161397"/>
              <a:gd name="connsiteX103" fmla="*/ 6290640 w 6884912"/>
              <a:gd name="connsiteY103" fmla="*/ 167441 h 1161397"/>
              <a:gd name="connsiteX104" fmla="*/ 6322806 w 6884912"/>
              <a:gd name="connsiteY104" fmla="*/ 213293 h 1161397"/>
              <a:gd name="connsiteX105" fmla="*/ 6364914 w 6884912"/>
              <a:gd name="connsiteY105" fmla="*/ 240140 h 1161397"/>
              <a:gd name="connsiteX106" fmla="*/ 6380420 w 6884912"/>
              <a:gd name="connsiteY106" fmla="*/ 173195 h 1161397"/>
              <a:gd name="connsiteX107" fmla="*/ 6507891 w 6884912"/>
              <a:gd name="connsiteY107" fmla="*/ 118474 h 1161397"/>
              <a:gd name="connsiteX108" fmla="*/ 6571807 w 6884912"/>
              <a:gd name="connsiteY108" fmla="*/ 98636 h 1161397"/>
              <a:gd name="connsiteX109" fmla="*/ 6671880 w 6884912"/>
              <a:gd name="connsiteY109" fmla="*/ 82931 h 1161397"/>
              <a:gd name="connsiteX110" fmla="*/ 6702266 w 6884912"/>
              <a:gd name="connsiteY110" fmla="*/ 75470 h 1161397"/>
              <a:gd name="connsiteX111" fmla="*/ 6845802 w 6884912"/>
              <a:gd name="connsiteY111" fmla="*/ 24496 h 1161397"/>
              <a:gd name="connsiteX112" fmla="*/ 6884912 w 6884912"/>
              <a:gd name="connsiteY112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26340 w 6884912"/>
              <a:gd name="connsiteY39" fmla="*/ 638496 h 1161397"/>
              <a:gd name="connsiteX40" fmla="*/ 1731986 w 6884912"/>
              <a:gd name="connsiteY40" fmla="*/ 589682 h 1161397"/>
              <a:gd name="connsiteX41" fmla="*/ 1927935 w 6884912"/>
              <a:gd name="connsiteY41" fmla="*/ 628540 h 1161397"/>
              <a:gd name="connsiteX42" fmla="*/ 2166816 w 6884912"/>
              <a:gd name="connsiteY42" fmla="*/ 559500 h 1161397"/>
              <a:gd name="connsiteX43" fmla="*/ 2352236 w 6884912"/>
              <a:gd name="connsiteY43" fmla="*/ 519602 h 1161397"/>
              <a:gd name="connsiteX44" fmla="*/ 2420791 w 6884912"/>
              <a:gd name="connsiteY44" fmla="*/ 492826 h 1161397"/>
              <a:gd name="connsiteX45" fmla="*/ 2489932 w 6884912"/>
              <a:gd name="connsiteY45" fmla="*/ 507864 h 1161397"/>
              <a:gd name="connsiteX46" fmla="*/ 2512917 w 6884912"/>
              <a:gd name="connsiteY46" fmla="*/ 489127 h 1161397"/>
              <a:gd name="connsiteX47" fmla="*/ 2516783 w 6884912"/>
              <a:gd name="connsiteY47" fmla="*/ 485473 h 1161397"/>
              <a:gd name="connsiteX48" fmla="*/ 2534360 w 6884912"/>
              <a:gd name="connsiteY48" fmla="*/ 480064 h 1161397"/>
              <a:gd name="connsiteX49" fmla="*/ 2536691 w 6884912"/>
              <a:gd name="connsiteY49" fmla="*/ 467018 h 1161397"/>
              <a:gd name="connsiteX50" fmla="*/ 2561265 w 6884912"/>
              <a:gd name="connsiteY50" fmla="*/ 450623 h 1161397"/>
              <a:gd name="connsiteX51" fmla="*/ 2594349 w 6884912"/>
              <a:gd name="connsiteY51" fmla="*/ 443884 h 1161397"/>
              <a:gd name="connsiteX52" fmla="*/ 2754324 w 6884912"/>
              <a:gd name="connsiteY52" fmla="*/ 424766 h 1161397"/>
              <a:gd name="connsiteX53" fmla="*/ 2848470 w 6884912"/>
              <a:gd name="connsiteY53" fmla="*/ 405966 h 1161397"/>
              <a:gd name="connsiteX54" fmla="*/ 2881772 w 6884912"/>
              <a:gd name="connsiteY54" fmla="*/ 387260 h 1161397"/>
              <a:gd name="connsiteX55" fmla="*/ 2929932 w 6884912"/>
              <a:gd name="connsiteY55" fmla="*/ 368912 h 1161397"/>
              <a:gd name="connsiteX56" fmla="*/ 3013020 w 6884912"/>
              <a:gd name="connsiteY56" fmla="*/ 327578 h 1161397"/>
              <a:gd name="connsiteX57" fmla="*/ 3127968 w 6884912"/>
              <a:gd name="connsiteY57" fmla="*/ 287613 h 1161397"/>
              <a:gd name="connsiteX58" fmla="*/ 3222191 w 6884912"/>
              <a:gd name="connsiteY58" fmla="*/ 307887 h 1161397"/>
              <a:gd name="connsiteX59" fmla="*/ 3227953 w 6884912"/>
              <a:gd name="connsiteY59" fmla="*/ 297650 h 1161397"/>
              <a:gd name="connsiteX60" fmla="*/ 3287859 w 6884912"/>
              <a:gd name="connsiteY60" fmla="*/ 287558 h 1161397"/>
              <a:gd name="connsiteX61" fmla="*/ 3510042 w 6884912"/>
              <a:gd name="connsiteY61" fmla="*/ 311820 h 1161397"/>
              <a:gd name="connsiteX62" fmla="*/ 3626773 w 6884912"/>
              <a:gd name="connsiteY62" fmla="*/ 290452 h 1161397"/>
              <a:gd name="connsiteX63" fmla="*/ 3666217 w 6884912"/>
              <a:gd name="connsiteY63" fmla="*/ 273255 h 1161397"/>
              <a:gd name="connsiteX64" fmla="*/ 3732427 w 6884912"/>
              <a:gd name="connsiteY64" fmla="*/ 245039 h 1161397"/>
              <a:gd name="connsiteX65" fmla="*/ 3777022 w 6884912"/>
              <a:gd name="connsiteY65" fmla="*/ 200276 h 1161397"/>
              <a:gd name="connsiteX66" fmla="*/ 3791246 w 6884912"/>
              <a:gd name="connsiteY66" fmla="*/ 189996 h 1161397"/>
              <a:gd name="connsiteX67" fmla="*/ 3819864 w 6884912"/>
              <a:gd name="connsiteY67" fmla="*/ 194605 h 1161397"/>
              <a:gd name="connsiteX68" fmla="*/ 3830398 w 6884912"/>
              <a:gd name="connsiteY68" fmla="*/ 188383 h 1161397"/>
              <a:gd name="connsiteX69" fmla="*/ 3834360 w 6884912"/>
              <a:gd name="connsiteY69" fmla="*/ 188992 h 1161397"/>
              <a:gd name="connsiteX70" fmla="*/ 3843715 w 6884912"/>
              <a:gd name="connsiteY70" fmla="*/ 188752 h 1161397"/>
              <a:gd name="connsiteX71" fmla="*/ 3842609 w 6884912"/>
              <a:gd name="connsiteY71" fmla="*/ 197386 h 1161397"/>
              <a:gd name="connsiteX72" fmla="*/ 3853961 w 6884912"/>
              <a:gd name="connsiteY72" fmla="*/ 213380 h 1161397"/>
              <a:gd name="connsiteX73" fmla="*/ 3907640 w 6884912"/>
              <a:gd name="connsiteY73" fmla="*/ 207568 h 1161397"/>
              <a:gd name="connsiteX74" fmla="*/ 3910449 w 6884912"/>
              <a:gd name="connsiteY74" fmla="*/ 197808 h 1161397"/>
              <a:gd name="connsiteX75" fmla="*/ 3917197 w 6884912"/>
              <a:gd name="connsiteY75" fmla="*/ 196121 h 1161397"/>
              <a:gd name="connsiteX76" fmla="*/ 3922400 w 6884912"/>
              <a:gd name="connsiteY76" fmla="*/ 205056 h 1161397"/>
              <a:gd name="connsiteX77" fmla="*/ 4013061 w 6884912"/>
              <a:gd name="connsiteY77" fmla="*/ 224874 h 1161397"/>
              <a:gd name="connsiteX78" fmla="*/ 4134285 w 6884912"/>
              <a:gd name="connsiteY78" fmla="*/ 235592 h 1161397"/>
              <a:gd name="connsiteX79" fmla="*/ 4220717 w 6884912"/>
              <a:gd name="connsiteY79" fmla="*/ 192946 h 1161397"/>
              <a:gd name="connsiteX80" fmla="*/ 4228802 w 6884912"/>
              <a:gd name="connsiteY80" fmla="*/ 201468 h 1161397"/>
              <a:gd name="connsiteX81" fmla="*/ 4289361 w 6884912"/>
              <a:gd name="connsiteY81" fmla="*/ 196642 h 1161397"/>
              <a:gd name="connsiteX82" fmla="*/ 4498913 w 6884912"/>
              <a:gd name="connsiteY82" fmla="*/ 118915 h 1161397"/>
              <a:gd name="connsiteX83" fmla="*/ 4617330 w 6884912"/>
              <a:gd name="connsiteY83" fmla="*/ 111163 h 1161397"/>
              <a:gd name="connsiteX84" fmla="*/ 4659778 w 6884912"/>
              <a:gd name="connsiteY84" fmla="*/ 118219 h 1161397"/>
              <a:gd name="connsiteX85" fmla="*/ 4730870 w 6884912"/>
              <a:gd name="connsiteY85" fmla="*/ 129432 h 1161397"/>
              <a:gd name="connsiteX86" fmla="*/ 4785037 w 6884912"/>
              <a:gd name="connsiteY86" fmla="*/ 161964 h 1161397"/>
              <a:gd name="connsiteX87" fmla="*/ 4844073 w 6884912"/>
              <a:gd name="connsiteY87" fmla="*/ 161768 h 1161397"/>
              <a:gd name="connsiteX88" fmla="*/ 4920038 w 6884912"/>
              <a:gd name="connsiteY88" fmla="*/ 140418 h 1161397"/>
              <a:gd name="connsiteX89" fmla="*/ 5016639 w 6884912"/>
              <a:gd name="connsiteY89" fmla="*/ 158905 h 1161397"/>
              <a:gd name="connsiteX90" fmla="*/ 5072009 w 6884912"/>
              <a:gd name="connsiteY90" fmla="*/ 161502 h 1161397"/>
              <a:gd name="connsiteX91" fmla="*/ 5223626 w 6884912"/>
              <a:gd name="connsiteY91" fmla="*/ 177356 h 1161397"/>
              <a:gd name="connsiteX92" fmla="*/ 5375773 w 6884912"/>
              <a:gd name="connsiteY92" fmla="*/ 199913 h 1161397"/>
              <a:gd name="connsiteX93" fmla="*/ 5467502 w 6884912"/>
              <a:gd name="connsiteY93" fmla="*/ 250963 h 1161397"/>
              <a:gd name="connsiteX94" fmla="*/ 5592395 w 6884912"/>
              <a:gd name="connsiteY94" fmla="*/ 265434 h 1161397"/>
              <a:gd name="connsiteX95" fmla="*/ 5613532 w 6884912"/>
              <a:gd name="connsiteY95" fmla="*/ 273379 h 1161397"/>
              <a:gd name="connsiteX96" fmla="*/ 5642173 w 6884912"/>
              <a:gd name="connsiteY96" fmla="*/ 266904 h 1161397"/>
              <a:gd name="connsiteX97" fmla="*/ 5756910 w 6884912"/>
              <a:gd name="connsiteY97" fmla="*/ 239211 h 1161397"/>
              <a:gd name="connsiteX98" fmla="*/ 5846667 w 6884912"/>
              <a:gd name="connsiteY98" fmla="*/ 201786 h 1161397"/>
              <a:gd name="connsiteX99" fmla="*/ 5960732 w 6884912"/>
              <a:gd name="connsiteY99" fmla="*/ 220708 h 1161397"/>
              <a:gd name="connsiteX100" fmla="*/ 6029542 w 6884912"/>
              <a:gd name="connsiteY100" fmla="*/ 210339 h 1161397"/>
              <a:gd name="connsiteX101" fmla="*/ 6141123 w 6884912"/>
              <a:gd name="connsiteY101" fmla="*/ 159923 h 1161397"/>
              <a:gd name="connsiteX102" fmla="*/ 6290640 w 6884912"/>
              <a:gd name="connsiteY102" fmla="*/ 167441 h 1161397"/>
              <a:gd name="connsiteX103" fmla="*/ 6322806 w 6884912"/>
              <a:gd name="connsiteY103" fmla="*/ 213293 h 1161397"/>
              <a:gd name="connsiteX104" fmla="*/ 6364914 w 6884912"/>
              <a:gd name="connsiteY104" fmla="*/ 240140 h 1161397"/>
              <a:gd name="connsiteX105" fmla="*/ 6380420 w 6884912"/>
              <a:gd name="connsiteY105" fmla="*/ 173195 h 1161397"/>
              <a:gd name="connsiteX106" fmla="*/ 6507891 w 6884912"/>
              <a:gd name="connsiteY106" fmla="*/ 118474 h 1161397"/>
              <a:gd name="connsiteX107" fmla="*/ 6571807 w 6884912"/>
              <a:gd name="connsiteY107" fmla="*/ 98636 h 1161397"/>
              <a:gd name="connsiteX108" fmla="*/ 6671880 w 6884912"/>
              <a:gd name="connsiteY108" fmla="*/ 82931 h 1161397"/>
              <a:gd name="connsiteX109" fmla="*/ 6702266 w 6884912"/>
              <a:gd name="connsiteY109" fmla="*/ 75470 h 1161397"/>
              <a:gd name="connsiteX110" fmla="*/ 6845802 w 6884912"/>
              <a:gd name="connsiteY110" fmla="*/ 24496 h 1161397"/>
              <a:gd name="connsiteX111" fmla="*/ 6884912 w 6884912"/>
              <a:gd name="connsiteY111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89871 w 6884912"/>
              <a:gd name="connsiteY39" fmla="*/ 629409 h 1161397"/>
              <a:gd name="connsiteX40" fmla="*/ 1731986 w 6884912"/>
              <a:gd name="connsiteY40" fmla="*/ 589682 h 1161397"/>
              <a:gd name="connsiteX41" fmla="*/ 1927935 w 6884912"/>
              <a:gd name="connsiteY41" fmla="*/ 628540 h 1161397"/>
              <a:gd name="connsiteX42" fmla="*/ 2166816 w 6884912"/>
              <a:gd name="connsiteY42" fmla="*/ 559500 h 1161397"/>
              <a:gd name="connsiteX43" fmla="*/ 2352236 w 6884912"/>
              <a:gd name="connsiteY43" fmla="*/ 519602 h 1161397"/>
              <a:gd name="connsiteX44" fmla="*/ 2420791 w 6884912"/>
              <a:gd name="connsiteY44" fmla="*/ 492826 h 1161397"/>
              <a:gd name="connsiteX45" fmla="*/ 2489932 w 6884912"/>
              <a:gd name="connsiteY45" fmla="*/ 507864 h 1161397"/>
              <a:gd name="connsiteX46" fmla="*/ 2512917 w 6884912"/>
              <a:gd name="connsiteY46" fmla="*/ 489127 h 1161397"/>
              <a:gd name="connsiteX47" fmla="*/ 2516783 w 6884912"/>
              <a:gd name="connsiteY47" fmla="*/ 485473 h 1161397"/>
              <a:gd name="connsiteX48" fmla="*/ 2534360 w 6884912"/>
              <a:gd name="connsiteY48" fmla="*/ 480064 h 1161397"/>
              <a:gd name="connsiteX49" fmla="*/ 2536691 w 6884912"/>
              <a:gd name="connsiteY49" fmla="*/ 467018 h 1161397"/>
              <a:gd name="connsiteX50" fmla="*/ 2561265 w 6884912"/>
              <a:gd name="connsiteY50" fmla="*/ 450623 h 1161397"/>
              <a:gd name="connsiteX51" fmla="*/ 2594349 w 6884912"/>
              <a:gd name="connsiteY51" fmla="*/ 443884 h 1161397"/>
              <a:gd name="connsiteX52" fmla="*/ 2754324 w 6884912"/>
              <a:gd name="connsiteY52" fmla="*/ 424766 h 1161397"/>
              <a:gd name="connsiteX53" fmla="*/ 2848470 w 6884912"/>
              <a:gd name="connsiteY53" fmla="*/ 405966 h 1161397"/>
              <a:gd name="connsiteX54" fmla="*/ 2881772 w 6884912"/>
              <a:gd name="connsiteY54" fmla="*/ 387260 h 1161397"/>
              <a:gd name="connsiteX55" fmla="*/ 2929932 w 6884912"/>
              <a:gd name="connsiteY55" fmla="*/ 368912 h 1161397"/>
              <a:gd name="connsiteX56" fmla="*/ 3013020 w 6884912"/>
              <a:gd name="connsiteY56" fmla="*/ 327578 h 1161397"/>
              <a:gd name="connsiteX57" fmla="*/ 3127968 w 6884912"/>
              <a:gd name="connsiteY57" fmla="*/ 287613 h 1161397"/>
              <a:gd name="connsiteX58" fmla="*/ 3222191 w 6884912"/>
              <a:gd name="connsiteY58" fmla="*/ 307887 h 1161397"/>
              <a:gd name="connsiteX59" fmla="*/ 3227953 w 6884912"/>
              <a:gd name="connsiteY59" fmla="*/ 297650 h 1161397"/>
              <a:gd name="connsiteX60" fmla="*/ 3287859 w 6884912"/>
              <a:gd name="connsiteY60" fmla="*/ 287558 h 1161397"/>
              <a:gd name="connsiteX61" fmla="*/ 3510042 w 6884912"/>
              <a:gd name="connsiteY61" fmla="*/ 311820 h 1161397"/>
              <a:gd name="connsiteX62" fmla="*/ 3626773 w 6884912"/>
              <a:gd name="connsiteY62" fmla="*/ 290452 h 1161397"/>
              <a:gd name="connsiteX63" fmla="*/ 3666217 w 6884912"/>
              <a:gd name="connsiteY63" fmla="*/ 273255 h 1161397"/>
              <a:gd name="connsiteX64" fmla="*/ 3732427 w 6884912"/>
              <a:gd name="connsiteY64" fmla="*/ 245039 h 1161397"/>
              <a:gd name="connsiteX65" fmla="*/ 3777022 w 6884912"/>
              <a:gd name="connsiteY65" fmla="*/ 200276 h 1161397"/>
              <a:gd name="connsiteX66" fmla="*/ 3791246 w 6884912"/>
              <a:gd name="connsiteY66" fmla="*/ 189996 h 1161397"/>
              <a:gd name="connsiteX67" fmla="*/ 3819864 w 6884912"/>
              <a:gd name="connsiteY67" fmla="*/ 194605 h 1161397"/>
              <a:gd name="connsiteX68" fmla="*/ 3830398 w 6884912"/>
              <a:gd name="connsiteY68" fmla="*/ 188383 h 1161397"/>
              <a:gd name="connsiteX69" fmla="*/ 3834360 w 6884912"/>
              <a:gd name="connsiteY69" fmla="*/ 188992 h 1161397"/>
              <a:gd name="connsiteX70" fmla="*/ 3843715 w 6884912"/>
              <a:gd name="connsiteY70" fmla="*/ 188752 h 1161397"/>
              <a:gd name="connsiteX71" fmla="*/ 3842609 w 6884912"/>
              <a:gd name="connsiteY71" fmla="*/ 197386 h 1161397"/>
              <a:gd name="connsiteX72" fmla="*/ 3853961 w 6884912"/>
              <a:gd name="connsiteY72" fmla="*/ 213380 h 1161397"/>
              <a:gd name="connsiteX73" fmla="*/ 3907640 w 6884912"/>
              <a:gd name="connsiteY73" fmla="*/ 207568 h 1161397"/>
              <a:gd name="connsiteX74" fmla="*/ 3910449 w 6884912"/>
              <a:gd name="connsiteY74" fmla="*/ 197808 h 1161397"/>
              <a:gd name="connsiteX75" fmla="*/ 3917197 w 6884912"/>
              <a:gd name="connsiteY75" fmla="*/ 196121 h 1161397"/>
              <a:gd name="connsiteX76" fmla="*/ 3922400 w 6884912"/>
              <a:gd name="connsiteY76" fmla="*/ 205056 h 1161397"/>
              <a:gd name="connsiteX77" fmla="*/ 4013061 w 6884912"/>
              <a:gd name="connsiteY77" fmla="*/ 224874 h 1161397"/>
              <a:gd name="connsiteX78" fmla="*/ 4134285 w 6884912"/>
              <a:gd name="connsiteY78" fmla="*/ 235592 h 1161397"/>
              <a:gd name="connsiteX79" fmla="*/ 4220717 w 6884912"/>
              <a:gd name="connsiteY79" fmla="*/ 192946 h 1161397"/>
              <a:gd name="connsiteX80" fmla="*/ 4228802 w 6884912"/>
              <a:gd name="connsiteY80" fmla="*/ 201468 h 1161397"/>
              <a:gd name="connsiteX81" fmla="*/ 4289361 w 6884912"/>
              <a:gd name="connsiteY81" fmla="*/ 196642 h 1161397"/>
              <a:gd name="connsiteX82" fmla="*/ 4498913 w 6884912"/>
              <a:gd name="connsiteY82" fmla="*/ 118915 h 1161397"/>
              <a:gd name="connsiteX83" fmla="*/ 4617330 w 6884912"/>
              <a:gd name="connsiteY83" fmla="*/ 111163 h 1161397"/>
              <a:gd name="connsiteX84" fmla="*/ 4659778 w 6884912"/>
              <a:gd name="connsiteY84" fmla="*/ 118219 h 1161397"/>
              <a:gd name="connsiteX85" fmla="*/ 4730870 w 6884912"/>
              <a:gd name="connsiteY85" fmla="*/ 129432 h 1161397"/>
              <a:gd name="connsiteX86" fmla="*/ 4785037 w 6884912"/>
              <a:gd name="connsiteY86" fmla="*/ 161964 h 1161397"/>
              <a:gd name="connsiteX87" fmla="*/ 4844073 w 6884912"/>
              <a:gd name="connsiteY87" fmla="*/ 161768 h 1161397"/>
              <a:gd name="connsiteX88" fmla="*/ 4920038 w 6884912"/>
              <a:gd name="connsiteY88" fmla="*/ 140418 h 1161397"/>
              <a:gd name="connsiteX89" fmla="*/ 5016639 w 6884912"/>
              <a:gd name="connsiteY89" fmla="*/ 158905 h 1161397"/>
              <a:gd name="connsiteX90" fmla="*/ 5072009 w 6884912"/>
              <a:gd name="connsiteY90" fmla="*/ 161502 h 1161397"/>
              <a:gd name="connsiteX91" fmla="*/ 5223626 w 6884912"/>
              <a:gd name="connsiteY91" fmla="*/ 177356 h 1161397"/>
              <a:gd name="connsiteX92" fmla="*/ 5375773 w 6884912"/>
              <a:gd name="connsiteY92" fmla="*/ 199913 h 1161397"/>
              <a:gd name="connsiteX93" fmla="*/ 5467502 w 6884912"/>
              <a:gd name="connsiteY93" fmla="*/ 250963 h 1161397"/>
              <a:gd name="connsiteX94" fmla="*/ 5592395 w 6884912"/>
              <a:gd name="connsiteY94" fmla="*/ 265434 h 1161397"/>
              <a:gd name="connsiteX95" fmla="*/ 5613532 w 6884912"/>
              <a:gd name="connsiteY95" fmla="*/ 273379 h 1161397"/>
              <a:gd name="connsiteX96" fmla="*/ 5642173 w 6884912"/>
              <a:gd name="connsiteY96" fmla="*/ 266904 h 1161397"/>
              <a:gd name="connsiteX97" fmla="*/ 5756910 w 6884912"/>
              <a:gd name="connsiteY97" fmla="*/ 239211 h 1161397"/>
              <a:gd name="connsiteX98" fmla="*/ 5846667 w 6884912"/>
              <a:gd name="connsiteY98" fmla="*/ 201786 h 1161397"/>
              <a:gd name="connsiteX99" fmla="*/ 5960732 w 6884912"/>
              <a:gd name="connsiteY99" fmla="*/ 220708 h 1161397"/>
              <a:gd name="connsiteX100" fmla="*/ 6029542 w 6884912"/>
              <a:gd name="connsiteY100" fmla="*/ 210339 h 1161397"/>
              <a:gd name="connsiteX101" fmla="*/ 6141123 w 6884912"/>
              <a:gd name="connsiteY101" fmla="*/ 159923 h 1161397"/>
              <a:gd name="connsiteX102" fmla="*/ 6290640 w 6884912"/>
              <a:gd name="connsiteY102" fmla="*/ 167441 h 1161397"/>
              <a:gd name="connsiteX103" fmla="*/ 6322806 w 6884912"/>
              <a:gd name="connsiteY103" fmla="*/ 213293 h 1161397"/>
              <a:gd name="connsiteX104" fmla="*/ 6364914 w 6884912"/>
              <a:gd name="connsiteY104" fmla="*/ 240140 h 1161397"/>
              <a:gd name="connsiteX105" fmla="*/ 6380420 w 6884912"/>
              <a:gd name="connsiteY105" fmla="*/ 173195 h 1161397"/>
              <a:gd name="connsiteX106" fmla="*/ 6507891 w 6884912"/>
              <a:gd name="connsiteY106" fmla="*/ 118474 h 1161397"/>
              <a:gd name="connsiteX107" fmla="*/ 6571807 w 6884912"/>
              <a:gd name="connsiteY107" fmla="*/ 98636 h 1161397"/>
              <a:gd name="connsiteX108" fmla="*/ 6671880 w 6884912"/>
              <a:gd name="connsiteY108" fmla="*/ 82931 h 1161397"/>
              <a:gd name="connsiteX109" fmla="*/ 6702266 w 6884912"/>
              <a:gd name="connsiteY109" fmla="*/ 75470 h 1161397"/>
              <a:gd name="connsiteX110" fmla="*/ 6845802 w 6884912"/>
              <a:gd name="connsiteY110" fmla="*/ 24496 h 1161397"/>
              <a:gd name="connsiteX111" fmla="*/ 6884912 w 6884912"/>
              <a:gd name="connsiteY111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53766 w 6884912"/>
              <a:gd name="connsiteY7" fmla="*/ 1028344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89871 w 6884912"/>
              <a:gd name="connsiteY39" fmla="*/ 629409 h 1161397"/>
              <a:gd name="connsiteX40" fmla="*/ 1731986 w 6884912"/>
              <a:gd name="connsiteY40" fmla="*/ 589682 h 1161397"/>
              <a:gd name="connsiteX41" fmla="*/ 1927935 w 6884912"/>
              <a:gd name="connsiteY41" fmla="*/ 628540 h 1161397"/>
              <a:gd name="connsiteX42" fmla="*/ 2166816 w 6884912"/>
              <a:gd name="connsiteY42" fmla="*/ 559500 h 1161397"/>
              <a:gd name="connsiteX43" fmla="*/ 2352236 w 6884912"/>
              <a:gd name="connsiteY43" fmla="*/ 519602 h 1161397"/>
              <a:gd name="connsiteX44" fmla="*/ 2420791 w 6884912"/>
              <a:gd name="connsiteY44" fmla="*/ 492826 h 1161397"/>
              <a:gd name="connsiteX45" fmla="*/ 2489932 w 6884912"/>
              <a:gd name="connsiteY45" fmla="*/ 507864 h 1161397"/>
              <a:gd name="connsiteX46" fmla="*/ 2512917 w 6884912"/>
              <a:gd name="connsiteY46" fmla="*/ 489127 h 1161397"/>
              <a:gd name="connsiteX47" fmla="*/ 2516783 w 6884912"/>
              <a:gd name="connsiteY47" fmla="*/ 485473 h 1161397"/>
              <a:gd name="connsiteX48" fmla="*/ 2534360 w 6884912"/>
              <a:gd name="connsiteY48" fmla="*/ 480064 h 1161397"/>
              <a:gd name="connsiteX49" fmla="*/ 2536691 w 6884912"/>
              <a:gd name="connsiteY49" fmla="*/ 467018 h 1161397"/>
              <a:gd name="connsiteX50" fmla="*/ 2561265 w 6884912"/>
              <a:gd name="connsiteY50" fmla="*/ 450623 h 1161397"/>
              <a:gd name="connsiteX51" fmla="*/ 2594349 w 6884912"/>
              <a:gd name="connsiteY51" fmla="*/ 443884 h 1161397"/>
              <a:gd name="connsiteX52" fmla="*/ 2754324 w 6884912"/>
              <a:gd name="connsiteY52" fmla="*/ 424766 h 1161397"/>
              <a:gd name="connsiteX53" fmla="*/ 2848470 w 6884912"/>
              <a:gd name="connsiteY53" fmla="*/ 405966 h 1161397"/>
              <a:gd name="connsiteX54" fmla="*/ 2881772 w 6884912"/>
              <a:gd name="connsiteY54" fmla="*/ 387260 h 1161397"/>
              <a:gd name="connsiteX55" fmla="*/ 2929932 w 6884912"/>
              <a:gd name="connsiteY55" fmla="*/ 368912 h 1161397"/>
              <a:gd name="connsiteX56" fmla="*/ 3013020 w 6884912"/>
              <a:gd name="connsiteY56" fmla="*/ 327578 h 1161397"/>
              <a:gd name="connsiteX57" fmla="*/ 3127968 w 6884912"/>
              <a:gd name="connsiteY57" fmla="*/ 287613 h 1161397"/>
              <a:gd name="connsiteX58" fmla="*/ 3222191 w 6884912"/>
              <a:gd name="connsiteY58" fmla="*/ 307887 h 1161397"/>
              <a:gd name="connsiteX59" fmla="*/ 3227953 w 6884912"/>
              <a:gd name="connsiteY59" fmla="*/ 297650 h 1161397"/>
              <a:gd name="connsiteX60" fmla="*/ 3287859 w 6884912"/>
              <a:gd name="connsiteY60" fmla="*/ 287558 h 1161397"/>
              <a:gd name="connsiteX61" fmla="*/ 3510042 w 6884912"/>
              <a:gd name="connsiteY61" fmla="*/ 311820 h 1161397"/>
              <a:gd name="connsiteX62" fmla="*/ 3626773 w 6884912"/>
              <a:gd name="connsiteY62" fmla="*/ 290452 h 1161397"/>
              <a:gd name="connsiteX63" fmla="*/ 3666217 w 6884912"/>
              <a:gd name="connsiteY63" fmla="*/ 273255 h 1161397"/>
              <a:gd name="connsiteX64" fmla="*/ 3732427 w 6884912"/>
              <a:gd name="connsiteY64" fmla="*/ 245039 h 1161397"/>
              <a:gd name="connsiteX65" fmla="*/ 3777022 w 6884912"/>
              <a:gd name="connsiteY65" fmla="*/ 200276 h 1161397"/>
              <a:gd name="connsiteX66" fmla="*/ 3791246 w 6884912"/>
              <a:gd name="connsiteY66" fmla="*/ 189996 h 1161397"/>
              <a:gd name="connsiteX67" fmla="*/ 3819864 w 6884912"/>
              <a:gd name="connsiteY67" fmla="*/ 194605 h 1161397"/>
              <a:gd name="connsiteX68" fmla="*/ 3830398 w 6884912"/>
              <a:gd name="connsiteY68" fmla="*/ 188383 h 1161397"/>
              <a:gd name="connsiteX69" fmla="*/ 3834360 w 6884912"/>
              <a:gd name="connsiteY69" fmla="*/ 188992 h 1161397"/>
              <a:gd name="connsiteX70" fmla="*/ 3843715 w 6884912"/>
              <a:gd name="connsiteY70" fmla="*/ 188752 h 1161397"/>
              <a:gd name="connsiteX71" fmla="*/ 3842609 w 6884912"/>
              <a:gd name="connsiteY71" fmla="*/ 197386 h 1161397"/>
              <a:gd name="connsiteX72" fmla="*/ 3853961 w 6884912"/>
              <a:gd name="connsiteY72" fmla="*/ 213380 h 1161397"/>
              <a:gd name="connsiteX73" fmla="*/ 3907640 w 6884912"/>
              <a:gd name="connsiteY73" fmla="*/ 207568 h 1161397"/>
              <a:gd name="connsiteX74" fmla="*/ 3910449 w 6884912"/>
              <a:gd name="connsiteY74" fmla="*/ 197808 h 1161397"/>
              <a:gd name="connsiteX75" fmla="*/ 3917197 w 6884912"/>
              <a:gd name="connsiteY75" fmla="*/ 196121 h 1161397"/>
              <a:gd name="connsiteX76" fmla="*/ 3922400 w 6884912"/>
              <a:gd name="connsiteY76" fmla="*/ 205056 h 1161397"/>
              <a:gd name="connsiteX77" fmla="*/ 4013061 w 6884912"/>
              <a:gd name="connsiteY77" fmla="*/ 224874 h 1161397"/>
              <a:gd name="connsiteX78" fmla="*/ 4134285 w 6884912"/>
              <a:gd name="connsiteY78" fmla="*/ 235592 h 1161397"/>
              <a:gd name="connsiteX79" fmla="*/ 4220717 w 6884912"/>
              <a:gd name="connsiteY79" fmla="*/ 192946 h 1161397"/>
              <a:gd name="connsiteX80" fmla="*/ 4228802 w 6884912"/>
              <a:gd name="connsiteY80" fmla="*/ 201468 h 1161397"/>
              <a:gd name="connsiteX81" fmla="*/ 4289361 w 6884912"/>
              <a:gd name="connsiteY81" fmla="*/ 196642 h 1161397"/>
              <a:gd name="connsiteX82" fmla="*/ 4498913 w 6884912"/>
              <a:gd name="connsiteY82" fmla="*/ 118915 h 1161397"/>
              <a:gd name="connsiteX83" fmla="*/ 4617330 w 6884912"/>
              <a:gd name="connsiteY83" fmla="*/ 111163 h 1161397"/>
              <a:gd name="connsiteX84" fmla="*/ 4659778 w 6884912"/>
              <a:gd name="connsiteY84" fmla="*/ 118219 h 1161397"/>
              <a:gd name="connsiteX85" fmla="*/ 4730870 w 6884912"/>
              <a:gd name="connsiteY85" fmla="*/ 129432 h 1161397"/>
              <a:gd name="connsiteX86" fmla="*/ 4785037 w 6884912"/>
              <a:gd name="connsiteY86" fmla="*/ 161964 h 1161397"/>
              <a:gd name="connsiteX87" fmla="*/ 4844073 w 6884912"/>
              <a:gd name="connsiteY87" fmla="*/ 161768 h 1161397"/>
              <a:gd name="connsiteX88" fmla="*/ 4920038 w 6884912"/>
              <a:gd name="connsiteY88" fmla="*/ 140418 h 1161397"/>
              <a:gd name="connsiteX89" fmla="*/ 5016639 w 6884912"/>
              <a:gd name="connsiteY89" fmla="*/ 158905 h 1161397"/>
              <a:gd name="connsiteX90" fmla="*/ 5072009 w 6884912"/>
              <a:gd name="connsiteY90" fmla="*/ 161502 h 1161397"/>
              <a:gd name="connsiteX91" fmla="*/ 5223626 w 6884912"/>
              <a:gd name="connsiteY91" fmla="*/ 177356 h 1161397"/>
              <a:gd name="connsiteX92" fmla="*/ 5375773 w 6884912"/>
              <a:gd name="connsiteY92" fmla="*/ 199913 h 1161397"/>
              <a:gd name="connsiteX93" fmla="*/ 5467502 w 6884912"/>
              <a:gd name="connsiteY93" fmla="*/ 250963 h 1161397"/>
              <a:gd name="connsiteX94" fmla="*/ 5592395 w 6884912"/>
              <a:gd name="connsiteY94" fmla="*/ 265434 h 1161397"/>
              <a:gd name="connsiteX95" fmla="*/ 5613532 w 6884912"/>
              <a:gd name="connsiteY95" fmla="*/ 273379 h 1161397"/>
              <a:gd name="connsiteX96" fmla="*/ 5642173 w 6884912"/>
              <a:gd name="connsiteY96" fmla="*/ 266904 h 1161397"/>
              <a:gd name="connsiteX97" fmla="*/ 5756910 w 6884912"/>
              <a:gd name="connsiteY97" fmla="*/ 239211 h 1161397"/>
              <a:gd name="connsiteX98" fmla="*/ 5846667 w 6884912"/>
              <a:gd name="connsiteY98" fmla="*/ 201786 h 1161397"/>
              <a:gd name="connsiteX99" fmla="*/ 5960732 w 6884912"/>
              <a:gd name="connsiteY99" fmla="*/ 220708 h 1161397"/>
              <a:gd name="connsiteX100" fmla="*/ 6029542 w 6884912"/>
              <a:gd name="connsiteY100" fmla="*/ 210339 h 1161397"/>
              <a:gd name="connsiteX101" fmla="*/ 6141123 w 6884912"/>
              <a:gd name="connsiteY101" fmla="*/ 159923 h 1161397"/>
              <a:gd name="connsiteX102" fmla="*/ 6290640 w 6884912"/>
              <a:gd name="connsiteY102" fmla="*/ 167441 h 1161397"/>
              <a:gd name="connsiteX103" fmla="*/ 6322806 w 6884912"/>
              <a:gd name="connsiteY103" fmla="*/ 213293 h 1161397"/>
              <a:gd name="connsiteX104" fmla="*/ 6364914 w 6884912"/>
              <a:gd name="connsiteY104" fmla="*/ 240140 h 1161397"/>
              <a:gd name="connsiteX105" fmla="*/ 6380420 w 6884912"/>
              <a:gd name="connsiteY105" fmla="*/ 173195 h 1161397"/>
              <a:gd name="connsiteX106" fmla="*/ 6507891 w 6884912"/>
              <a:gd name="connsiteY106" fmla="*/ 118474 h 1161397"/>
              <a:gd name="connsiteX107" fmla="*/ 6571807 w 6884912"/>
              <a:gd name="connsiteY107" fmla="*/ 98636 h 1161397"/>
              <a:gd name="connsiteX108" fmla="*/ 6671880 w 6884912"/>
              <a:gd name="connsiteY108" fmla="*/ 82931 h 1161397"/>
              <a:gd name="connsiteX109" fmla="*/ 6702266 w 6884912"/>
              <a:gd name="connsiteY109" fmla="*/ 75470 h 1161397"/>
              <a:gd name="connsiteX110" fmla="*/ 6845802 w 6884912"/>
              <a:gd name="connsiteY110" fmla="*/ 24496 h 1161397"/>
              <a:gd name="connsiteX111" fmla="*/ 6884912 w 6884912"/>
              <a:gd name="connsiteY111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53766 w 6884912"/>
              <a:gd name="connsiteY7" fmla="*/ 1028344 h 1161397"/>
              <a:gd name="connsiteX8" fmla="*/ 438104 w 6884912"/>
              <a:gd name="connsiteY8" fmla="*/ 1042406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89871 w 6884912"/>
              <a:gd name="connsiteY39" fmla="*/ 629409 h 1161397"/>
              <a:gd name="connsiteX40" fmla="*/ 1731986 w 6884912"/>
              <a:gd name="connsiteY40" fmla="*/ 589682 h 1161397"/>
              <a:gd name="connsiteX41" fmla="*/ 1927935 w 6884912"/>
              <a:gd name="connsiteY41" fmla="*/ 628540 h 1161397"/>
              <a:gd name="connsiteX42" fmla="*/ 2166816 w 6884912"/>
              <a:gd name="connsiteY42" fmla="*/ 559500 h 1161397"/>
              <a:gd name="connsiteX43" fmla="*/ 2352236 w 6884912"/>
              <a:gd name="connsiteY43" fmla="*/ 519602 h 1161397"/>
              <a:gd name="connsiteX44" fmla="*/ 2420791 w 6884912"/>
              <a:gd name="connsiteY44" fmla="*/ 492826 h 1161397"/>
              <a:gd name="connsiteX45" fmla="*/ 2489932 w 6884912"/>
              <a:gd name="connsiteY45" fmla="*/ 507864 h 1161397"/>
              <a:gd name="connsiteX46" fmla="*/ 2512917 w 6884912"/>
              <a:gd name="connsiteY46" fmla="*/ 489127 h 1161397"/>
              <a:gd name="connsiteX47" fmla="*/ 2516783 w 6884912"/>
              <a:gd name="connsiteY47" fmla="*/ 485473 h 1161397"/>
              <a:gd name="connsiteX48" fmla="*/ 2534360 w 6884912"/>
              <a:gd name="connsiteY48" fmla="*/ 480064 h 1161397"/>
              <a:gd name="connsiteX49" fmla="*/ 2536691 w 6884912"/>
              <a:gd name="connsiteY49" fmla="*/ 467018 h 1161397"/>
              <a:gd name="connsiteX50" fmla="*/ 2561265 w 6884912"/>
              <a:gd name="connsiteY50" fmla="*/ 450623 h 1161397"/>
              <a:gd name="connsiteX51" fmla="*/ 2594349 w 6884912"/>
              <a:gd name="connsiteY51" fmla="*/ 443884 h 1161397"/>
              <a:gd name="connsiteX52" fmla="*/ 2754324 w 6884912"/>
              <a:gd name="connsiteY52" fmla="*/ 424766 h 1161397"/>
              <a:gd name="connsiteX53" fmla="*/ 2848470 w 6884912"/>
              <a:gd name="connsiteY53" fmla="*/ 405966 h 1161397"/>
              <a:gd name="connsiteX54" fmla="*/ 2881772 w 6884912"/>
              <a:gd name="connsiteY54" fmla="*/ 387260 h 1161397"/>
              <a:gd name="connsiteX55" fmla="*/ 2929932 w 6884912"/>
              <a:gd name="connsiteY55" fmla="*/ 368912 h 1161397"/>
              <a:gd name="connsiteX56" fmla="*/ 3013020 w 6884912"/>
              <a:gd name="connsiteY56" fmla="*/ 327578 h 1161397"/>
              <a:gd name="connsiteX57" fmla="*/ 3127968 w 6884912"/>
              <a:gd name="connsiteY57" fmla="*/ 287613 h 1161397"/>
              <a:gd name="connsiteX58" fmla="*/ 3222191 w 6884912"/>
              <a:gd name="connsiteY58" fmla="*/ 307887 h 1161397"/>
              <a:gd name="connsiteX59" fmla="*/ 3227953 w 6884912"/>
              <a:gd name="connsiteY59" fmla="*/ 297650 h 1161397"/>
              <a:gd name="connsiteX60" fmla="*/ 3287859 w 6884912"/>
              <a:gd name="connsiteY60" fmla="*/ 287558 h 1161397"/>
              <a:gd name="connsiteX61" fmla="*/ 3510042 w 6884912"/>
              <a:gd name="connsiteY61" fmla="*/ 311820 h 1161397"/>
              <a:gd name="connsiteX62" fmla="*/ 3626773 w 6884912"/>
              <a:gd name="connsiteY62" fmla="*/ 290452 h 1161397"/>
              <a:gd name="connsiteX63" fmla="*/ 3666217 w 6884912"/>
              <a:gd name="connsiteY63" fmla="*/ 273255 h 1161397"/>
              <a:gd name="connsiteX64" fmla="*/ 3732427 w 6884912"/>
              <a:gd name="connsiteY64" fmla="*/ 245039 h 1161397"/>
              <a:gd name="connsiteX65" fmla="*/ 3777022 w 6884912"/>
              <a:gd name="connsiteY65" fmla="*/ 200276 h 1161397"/>
              <a:gd name="connsiteX66" fmla="*/ 3791246 w 6884912"/>
              <a:gd name="connsiteY66" fmla="*/ 189996 h 1161397"/>
              <a:gd name="connsiteX67" fmla="*/ 3819864 w 6884912"/>
              <a:gd name="connsiteY67" fmla="*/ 194605 h 1161397"/>
              <a:gd name="connsiteX68" fmla="*/ 3830398 w 6884912"/>
              <a:gd name="connsiteY68" fmla="*/ 188383 h 1161397"/>
              <a:gd name="connsiteX69" fmla="*/ 3834360 w 6884912"/>
              <a:gd name="connsiteY69" fmla="*/ 188992 h 1161397"/>
              <a:gd name="connsiteX70" fmla="*/ 3843715 w 6884912"/>
              <a:gd name="connsiteY70" fmla="*/ 188752 h 1161397"/>
              <a:gd name="connsiteX71" fmla="*/ 3842609 w 6884912"/>
              <a:gd name="connsiteY71" fmla="*/ 197386 h 1161397"/>
              <a:gd name="connsiteX72" fmla="*/ 3853961 w 6884912"/>
              <a:gd name="connsiteY72" fmla="*/ 213380 h 1161397"/>
              <a:gd name="connsiteX73" fmla="*/ 3907640 w 6884912"/>
              <a:gd name="connsiteY73" fmla="*/ 207568 h 1161397"/>
              <a:gd name="connsiteX74" fmla="*/ 3910449 w 6884912"/>
              <a:gd name="connsiteY74" fmla="*/ 197808 h 1161397"/>
              <a:gd name="connsiteX75" fmla="*/ 3917197 w 6884912"/>
              <a:gd name="connsiteY75" fmla="*/ 196121 h 1161397"/>
              <a:gd name="connsiteX76" fmla="*/ 3922400 w 6884912"/>
              <a:gd name="connsiteY76" fmla="*/ 205056 h 1161397"/>
              <a:gd name="connsiteX77" fmla="*/ 4013061 w 6884912"/>
              <a:gd name="connsiteY77" fmla="*/ 224874 h 1161397"/>
              <a:gd name="connsiteX78" fmla="*/ 4134285 w 6884912"/>
              <a:gd name="connsiteY78" fmla="*/ 235592 h 1161397"/>
              <a:gd name="connsiteX79" fmla="*/ 4220717 w 6884912"/>
              <a:gd name="connsiteY79" fmla="*/ 192946 h 1161397"/>
              <a:gd name="connsiteX80" fmla="*/ 4228802 w 6884912"/>
              <a:gd name="connsiteY80" fmla="*/ 201468 h 1161397"/>
              <a:gd name="connsiteX81" fmla="*/ 4289361 w 6884912"/>
              <a:gd name="connsiteY81" fmla="*/ 196642 h 1161397"/>
              <a:gd name="connsiteX82" fmla="*/ 4498913 w 6884912"/>
              <a:gd name="connsiteY82" fmla="*/ 118915 h 1161397"/>
              <a:gd name="connsiteX83" fmla="*/ 4617330 w 6884912"/>
              <a:gd name="connsiteY83" fmla="*/ 111163 h 1161397"/>
              <a:gd name="connsiteX84" fmla="*/ 4659778 w 6884912"/>
              <a:gd name="connsiteY84" fmla="*/ 118219 h 1161397"/>
              <a:gd name="connsiteX85" fmla="*/ 4730870 w 6884912"/>
              <a:gd name="connsiteY85" fmla="*/ 129432 h 1161397"/>
              <a:gd name="connsiteX86" fmla="*/ 4785037 w 6884912"/>
              <a:gd name="connsiteY86" fmla="*/ 161964 h 1161397"/>
              <a:gd name="connsiteX87" fmla="*/ 4844073 w 6884912"/>
              <a:gd name="connsiteY87" fmla="*/ 161768 h 1161397"/>
              <a:gd name="connsiteX88" fmla="*/ 4920038 w 6884912"/>
              <a:gd name="connsiteY88" fmla="*/ 140418 h 1161397"/>
              <a:gd name="connsiteX89" fmla="*/ 5016639 w 6884912"/>
              <a:gd name="connsiteY89" fmla="*/ 158905 h 1161397"/>
              <a:gd name="connsiteX90" fmla="*/ 5072009 w 6884912"/>
              <a:gd name="connsiteY90" fmla="*/ 161502 h 1161397"/>
              <a:gd name="connsiteX91" fmla="*/ 5223626 w 6884912"/>
              <a:gd name="connsiteY91" fmla="*/ 177356 h 1161397"/>
              <a:gd name="connsiteX92" fmla="*/ 5375773 w 6884912"/>
              <a:gd name="connsiteY92" fmla="*/ 199913 h 1161397"/>
              <a:gd name="connsiteX93" fmla="*/ 5467502 w 6884912"/>
              <a:gd name="connsiteY93" fmla="*/ 250963 h 1161397"/>
              <a:gd name="connsiteX94" fmla="*/ 5592395 w 6884912"/>
              <a:gd name="connsiteY94" fmla="*/ 265434 h 1161397"/>
              <a:gd name="connsiteX95" fmla="*/ 5613532 w 6884912"/>
              <a:gd name="connsiteY95" fmla="*/ 273379 h 1161397"/>
              <a:gd name="connsiteX96" fmla="*/ 5642173 w 6884912"/>
              <a:gd name="connsiteY96" fmla="*/ 266904 h 1161397"/>
              <a:gd name="connsiteX97" fmla="*/ 5756910 w 6884912"/>
              <a:gd name="connsiteY97" fmla="*/ 239211 h 1161397"/>
              <a:gd name="connsiteX98" fmla="*/ 5846667 w 6884912"/>
              <a:gd name="connsiteY98" fmla="*/ 201786 h 1161397"/>
              <a:gd name="connsiteX99" fmla="*/ 5960732 w 6884912"/>
              <a:gd name="connsiteY99" fmla="*/ 220708 h 1161397"/>
              <a:gd name="connsiteX100" fmla="*/ 6029542 w 6884912"/>
              <a:gd name="connsiteY100" fmla="*/ 210339 h 1161397"/>
              <a:gd name="connsiteX101" fmla="*/ 6141123 w 6884912"/>
              <a:gd name="connsiteY101" fmla="*/ 159923 h 1161397"/>
              <a:gd name="connsiteX102" fmla="*/ 6290640 w 6884912"/>
              <a:gd name="connsiteY102" fmla="*/ 167441 h 1161397"/>
              <a:gd name="connsiteX103" fmla="*/ 6322806 w 6884912"/>
              <a:gd name="connsiteY103" fmla="*/ 213293 h 1161397"/>
              <a:gd name="connsiteX104" fmla="*/ 6364914 w 6884912"/>
              <a:gd name="connsiteY104" fmla="*/ 240140 h 1161397"/>
              <a:gd name="connsiteX105" fmla="*/ 6380420 w 6884912"/>
              <a:gd name="connsiteY105" fmla="*/ 173195 h 1161397"/>
              <a:gd name="connsiteX106" fmla="*/ 6507891 w 6884912"/>
              <a:gd name="connsiteY106" fmla="*/ 118474 h 1161397"/>
              <a:gd name="connsiteX107" fmla="*/ 6571807 w 6884912"/>
              <a:gd name="connsiteY107" fmla="*/ 98636 h 1161397"/>
              <a:gd name="connsiteX108" fmla="*/ 6671880 w 6884912"/>
              <a:gd name="connsiteY108" fmla="*/ 82931 h 1161397"/>
              <a:gd name="connsiteX109" fmla="*/ 6702266 w 6884912"/>
              <a:gd name="connsiteY109" fmla="*/ 75470 h 1161397"/>
              <a:gd name="connsiteX110" fmla="*/ 6845802 w 6884912"/>
              <a:gd name="connsiteY110" fmla="*/ 24496 h 1161397"/>
              <a:gd name="connsiteX111" fmla="*/ 6884912 w 6884912"/>
              <a:gd name="connsiteY111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53766 w 6884912"/>
              <a:gd name="connsiteY7" fmla="*/ 1028344 h 1161397"/>
              <a:gd name="connsiteX8" fmla="*/ 438104 w 6884912"/>
              <a:gd name="connsiteY8" fmla="*/ 1042406 h 1161397"/>
              <a:gd name="connsiteX9" fmla="*/ 471270 w 6884912"/>
              <a:gd name="connsiteY9" fmla="*/ 1040167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89871 w 6884912"/>
              <a:gd name="connsiteY39" fmla="*/ 629409 h 1161397"/>
              <a:gd name="connsiteX40" fmla="*/ 1731986 w 6884912"/>
              <a:gd name="connsiteY40" fmla="*/ 589682 h 1161397"/>
              <a:gd name="connsiteX41" fmla="*/ 1927935 w 6884912"/>
              <a:gd name="connsiteY41" fmla="*/ 628540 h 1161397"/>
              <a:gd name="connsiteX42" fmla="*/ 2166816 w 6884912"/>
              <a:gd name="connsiteY42" fmla="*/ 559500 h 1161397"/>
              <a:gd name="connsiteX43" fmla="*/ 2352236 w 6884912"/>
              <a:gd name="connsiteY43" fmla="*/ 519602 h 1161397"/>
              <a:gd name="connsiteX44" fmla="*/ 2420791 w 6884912"/>
              <a:gd name="connsiteY44" fmla="*/ 492826 h 1161397"/>
              <a:gd name="connsiteX45" fmla="*/ 2489932 w 6884912"/>
              <a:gd name="connsiteY45" fmla="*/ 507864 h 1161397"/>
              <a:gd name="connsiteX46" fmla="*/ 2512917 w 6884912"/>
              <a:gd name="connsiteY46" fmla="*/ 489127 h 1161397"/>
              <a:gd name="connsiteX47" fmla="*/ 2516783 w 6884912"/>
              <a:gd name="connsiteY47" fmla="*/ 485473 h 1161397"/>
              <a:gd name="connsiteX48" fmla="*/ 2534360 w 6884912"/>
              <a:gd name="connsiteY48" fmla="*/ 480064 h 1161397"/>
              <a:gd name="connsiteX49" fmla="*/ 2536691 w 6884912"/>
              <a:gd name="connsiteY49" fmla="*/ 467018 h 1161397"/>
              <a:gd name="connsiteX50" fmla="*/ 2561265 w 6884912"/>
              <a:gd name="connsiteY50" fmla="*/ 450623 h 1161397"/>
              <a:gd name="connsiteX51" fmla="*/ 2594349 w 6884912"/>
              <a:gd name="connsiteY51" fmla="*/ 443884 h 1161397"/>
              <a:gd name="connsiteX52" fmla="*/ 2754324 w 6884912"/>
              <a:gd name="connsiteY52" fmla="*/ 424766 h 1161397"/>
              <a:gd name="connsiteX53" fmla="*/ 2848470 w 6884912"/>
              <a:gd name="connsiteY53" fmla="*/ 405966 h 1161397"/>
              <a:gd name="connsiteX54" fmla="*/ 2881772 w 6884912"/>
              <a:gd name="connsiteY54" fmla="*/ 387260 h 1161397"/>
              <a:gd name="connsiteX55" fmla="*/ 2929932 w 6884912"/>
              <a:gd name="connsiteY55" fmla="*/ 368912 h 1161397"/>
              <a:gd name="connsiteX56" fmla="*/ 3013020 w 6884912"/>
              <a:gd name="connsiteY56" fmla="*/ 327578 h 1161397"/>
              <a:gd name="connsiteX57" fmla="*/ 3127968 w 6884912"/>
              <a:gd name="connsiteY57" fmla="*/ 287613 h 1161397"/>
              <a:gd name="connsiteX58" fmla="*/ 3222191 w 6884912"/>
              <a:gd name="connsiteY58" fmla="*/ 307887 h 1161397"/>
              <a:gd name="connsiteX59" fmla="*/ 3227953 w 6884912"/>
              <a:gd name="connsiteY59" fmla="*/ 297650 h 1161397"/>
              <a:gd name="connsiteX60" fmla="*/ 3287859 w 6884912"/>
              <a:gd name="connsiteY60" fmla="*/ 287558 h 1161397"/>
              <a:gd name="connsiteX61" fmla="*/ 3510042 w 6884912"/>
              <a:gd name="connsiteY61" fmla="*/ 311820 h 1161397"/>
              <a:gd name="connsiteX62" fmla="*/ 3626773 w 6884912"/>
              <a:gd name="connsiteY62" fmla="*/ 290452 h 1161397"/>
              <a:gd name="connsiteX63" fmla="*/ 3666217 w 6884912"/>
              <a:gd name="connsiteY63" fmla="*/ 273255 h 1161397"/>
              <a:gd name="connsiteX64" fmla="*/ 3732427 w 6884912"/>
              <a:gd name="connsiteY64" fmla="*/ 245039 h 1161397"/>
              <a:gd name="connsiteX65" fmla="*/ 3777022 w 6884912"/>
              <a:gd name="connsiteY65" fmla="*/ 200276 h 1161397"/>
              <a:gd name="connsiteX66" fmla="*/ 3791246 w 6884912"/>
              <a:gd name="connsiteY66" fmla="*/ 189996 h 1161397"/>
              <a:gd name="connsiteX67" fmla="*/ 3819864 w 6884912"/>
              <a:gd name="connsiteY67" fmla="*/ 194605 h 1161397"/>
              <a:gd name="connsiteX68" fmla="*/ 3830398 w 6884912"/>
              <a:gd name="connsiteY68" fmla="*/ 188383 h 1161397"/>
              <a:gd name="connsiteX69" fmla="*/ 3834360 w 6884912"/>
              <a:gd name="connsiteY69" fmla="*/ 188992 h 1161397"/>
              <a:gd name="connsiteX70" fmla="*/ 3843715 w 6884912"/>
              <a:gd name="connsiteY70" fmla="*/ 188752 h 1161397"/>
              <a:gd name="connsiteX71" fmla="*/ 3842609 w 6884912"/>
              <a:gd name="connsiteY71" fmla="*/ 197386 h 1161397"/>
              <a:gd name="connsiteX72" fmla="*/ 3853961 w 6884912"/>
              <a:gd name="connsiteY72" fmla="*/ 213380 h 1161397"/>
              <a:gd name="connsiteX73" fmla="*/ 3907640 w 6884912"/>
              <a:gd name="connsiteY73" fmla="*/ 207568 h 1161397"/>
              <a:gd name="connsiteX74" fmla="*/ 3910449 w 6884912"/>
              <a:gd name="connsiteY74" fmla="*/ 197808 h 1161397"/>
              <a:gd name="connsiteX75" fmla="*/ 3917197 w 6884912"/>
              <a:gd name="connsiteY75" fmla="*/ 196121 h 1161397"/>
              <a:gd name="connsiteX76" fmla="*/ 3922400 w 6884912"/>
              <a:gd name="connsiteY76" fmla="*/ 205056 h 1161397"/>
              <a:gd name="connsiteX77" fmla="*/ 4013061 w 6884912"/>
              <a:gd name="connsiteY77" fmla="*/ 224874 h 1161397"/>
              <a:gd name="connsiteX78" fmla="*/ 4134285 w 6884912"/>
              <a:gd name="connsiteY78" fmla="*/ 235592 h 1161397"/>
              <a:gd name="connsiteX79" fmla="*/ 4220717 w 6884912"/>
              <a:gd name="connsiteY79" fmla="*/ 192946 h 1161397"/>
              <a:gd name="connsiteX80" fmla="*/ 4228802 w 6884912"/>
              <a:gd name="connsiteY80" fmla="*/ 201468 h 1161397"/>
              <a:gd name="connsiteX81" fmla="*/ 4289361 w 6884912"/>
              <a:gd name="connsiteY81" fmla="*/ 196642 h 1161397"/>
              <a:gd name="connsiteX82" fmla="*/ 4498913 w 6884912"/>
              <a:gd name="connsiteY82" fmla="*/ 118915 h 1161397"/>
              <a:gd name="connsiteX83" fmla="*/ 4617330 w 6884912"/>
              <a:gd name="connsiteY83" fmla="*/ 111163 h 1161397"/>
              <a:gd name="connsiteX84" fmla="*/ 4659778 w 6884912"/>
              <a:gd name="connsiteY84" fmla="*/ 118219 h 1161397"/>
              <a:gd name="connsiteX85" fmla="*/ 4730870 w 6884912"/>
              <a:gd name="connsiteY85" fmla="*/ 129432 h 1161397"/>
              <a:gd name="connsiteX86" fmla="*/ 4785037 w 6884912"/>
              <a:gd name="connsiteY86" fmla="*/ 161964 h 1161397"/>
              <a:gd name="connsiteX87" fmla="*/ 4844073 w 6884912"/>
              <a:gd name="connsiteY87" fmla="*/ 161768 h 1161397"/>
              <a:gd name="connsiteX88" fmla="*/ 4920038 w 6884912"/>
              <a:gd name="connsiteY88" fmla="*/ 140418 h 1161397"/>
              <a:gd name="connsiteX89" fmla="*/ 5016639 w 6884912"/>
              <a:gd name="connsiteY89" fmla="*/ 158905 h 1161397"/>
              <a:gd name="connsiteX90" fmla="*/ 5072009 w 6884912"/>
              <a:gd name="connsiteY90" fmla="*/ 161502 h 1161397"/>
              <a:gd name="connsiteX91" fmla="*/ 5223626 w 6884912"/>
              <a:gd name="connsiteY91" fmla="*/ 177356 h 1161397"/>
              <a:gd name="connsiteX92" fmla="*/ 5375773 w 6884912"/>
              <a:gd name="connsiteY92" fmla="*/ 199913 h 1161397"/>
              <a:gd name="connsiteX93" fmla="*/ 5467502 w 6884912"/>
              <a:gd name="connsiteY93" fmla="*/ 250963 h 1161397"/>
              <a:gd name="connsiteX94" fmla="*/ 5592395 w 6884912"/>
              <a:gd name="connsiteY94" fmla="*/ 265434 h 1161397"/>
              <a:gd name="connsiteX95" fmla="*/ 5613532 w 6884912"/>
              <a:gd name="connsiteY95" fmla="*/ 273379 h 1161397"/>
              <a:gd name="connsiteX96" fmla="*/ 5642173 w 6884912"/>
              <a:gd name="connsiteY96" fmla="*/ 266904 h 1161397"/>
              <a:gd name="connsiteX97" fmla="*/ 5756910 w 6884912"/>
              <a:gd name="connsiteY97" fmla="*/ 239211 h 1161397"/>
              <a:gd name="connsiteX98" fmla="*/ 5846667 w 6884912"/>
              <a:gd name="connsiteY98" fmla="*/ 201786 h 1161397"/>
              <a:gd name="connsiteX99" fmla="*/ 5960732 w 6884912"/>
              <a:gd name="connsiteY99" fmla="*/ 220708 h 1161397"/>
              <a:gd name="connsiteX100" fmla="*/ 6029542 w 6884912"/>
              <a:gd name="connsiteY100" fmla="*/ 210339 h 1161397"/>
              <a:gd name="connsiteX101" fmla="*/ 6141123 w 6884912"/>
              <a:gd name="connsiteY101" fmla="*/ 159923 h 1161397"/>
              <a:gd name="connsiteX102" fmla="*/ 6290640 w 6884912"/>
              <a:gd name="connsiteY102" fmla="*/ 167441 h 1161397"/>
              <a:gd name="connsiteX103" fmla="*/ 6322806 w 6884912"/>
              <a:gd name="connsiteY103" fmla="*/ 213293 h 1161397"/>
              <a:gd name="connsiteX104" fmla="*/ 6364914 w 6884912"/>
              <a:gd name="connsiteY104" fmla="*/ 240140 h 1161397"/>
              <a:gd name="connsiteX105" fmla="*/ 6380420 w 6884912"/>
              <a:gd name="connsiteY105" fmla="*/ 173195 h 1161397"/>
              <a:gd name="connsiteX106" fmla="*/ 6507891 w 6884912"/>
              <a:gd name="connsiteY106" fmla="*/ 118474 h 1161397"/>
              <a:gd name="connsiteX107" fmla="*/ 6571807 w 6884912"/>
              <a:gd name="connsiteY107" fmla="*/ 98636 h 1161397"/>
              <a:gd name="connsiteX108" fmla="*/ 6671880 w 6884912"/>
              <a:gd name="connsiteY108" fmla="*/ 82931 h 1161397"/>
              <a:gd name="connsiteX109" fmla="*/ 6702266 w 6884912"/>
              <a:gd name="connsiteY109" fmla="*/ 75470 h 1161397"/>
              <a:gd name="connsiteX110" fmla="*/ 6845802 w 6884912"/>
              <a:gd name="connsiteY110" fmla="*/ 24496 h 1161397"/>
              <a:gd name="connsiteX111" fmla="*/ 6884912 w 6884912"/>
              <a:gd name="connsiteY111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53766 w 6884912"/>
              <a:gd name="connsiteY7" fmla="*/ 1028344 h 1161397"/>
              <a:gd name="connsiteX8" fmla="*/ 438104 w 6884912"/>
              <a:gd name="connsiteY8" fmla="*/ 1042406 h 1161397"/>
              <a:gd name="connsiteX9" fmla="*/ 471270 w 6884912"/>
              <a:gd name="connsiteY9" fmla="*/ 1040167 h 1161397"/>
              <a:gd name="connsiteX10" fmla="*/ 536109 w 6884912"/>
              <a:gd name="connsiteY10" fmla="*/ 970199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89871 w 6884912"/>
              <a:gd name="connsiteY39" fmla="*/ 629409 h 1161397"/>
              <a:gd name="connsiteX40" fmla="*/ 1731986 w 6884912"/>
              <a:gd name="connsiteY40" fmla="*/ 589682 h 1161397"/>
              <a:gd name="connsiteX41" fmla="*/ 1927935 w 6884912"/>
              <a:gd name="connsiteY41" fmla="*/ 628540 h 1161397"/>
              <a:gd name="connsiteX42" fmla="*/ 2166816 w 6884912"/>
              <a:gd name="connsiteY42" fmla="*/ 559500 h 1161397"/>
              <a:gd name="connsiteX43" fmla="*/ 2352236 w 6884912"/>
              <a:gd name="connsiteY43" fmla="*/ 519602 h 1161397"/>
              <a:gd name="connsiteX44" fmla="*/ 2420791 w 6884912"/>
              <a:gd name="connsiteY44" fmla="*/ 492826 h 1161397"/>
              <a:gd name="connsiteX45" fmla="*/ 2489932 w 6884912"/>
              <a:gd name="connsiteY45" fmla="*/ 507864 h 1161397"/>
              <a:gd name="connsiteX46" fmla="*/ 2512917 w 6884912"/>
              <a:gd name="connsiteY46" fmla="*/ 489127 h 1161397"/>
              <a:gd name="connsiteX47" fmla="*/ 2516783 w 6884912"/>
              <a:gd name="connsiteY47" fmla="*/ 485473 h 1161397"/>
              <a:gd name="connsiteX48" fmla="*/ 2534360 w 6884912"/>
              <a:gd name="connsiteY48" fmla="*/ 480064 h 1161397"/>
              <a:gd name="connsiteX49" fmla="*/ 2536691 w 6884912"/>
              <a:gd name="connsiteY49" fmla="*/ 467018 h 1161397"/>
              <a:gd name="connsiteX50" fmla="*/ 2561265 w 6884912"/>
              <a:gd name="connsiteY50" fmla="*/ 450623 h 1161397"/>
              <a:gd name="connsiteX51" fmla="*/ 2594349 w 6884912"/>
              <a:gd name="connsiteY51" fmla="*/ 443884 h 1161397"/>
              <a:gd name="connsiteX52" fmla="*/ 2754324 w 6884912"/>
              <a:gd name="connsiteY52" fmla="*/ 424766 h 1161397"/>
              <a:gd name="connsiteX53" fmla="*/ 2848470 w 6884912"/>
              <a:gd name="connsiteY53" fmla="*/ 405966 h 1161397"/>
              <a:gd name="connsiteX54" fmla="*/ 2881772 w 6884912"/>
              <a:gd name="connsiteY54" fmla="*/ 387260 h 1161397"/>
              <a:gd name="connsiteX55" fmla="*/ 2929932 w 6884912"/>
              <a:gd name="connsiteY55" fmla="*/ 368912 h 1161397"/>
              <a:gd name="connsiteX56" fmla="*/ 3013020 w 6884912"/>
              <a:gd name="connsiteY56" fmla="*/ 327578 h 1161397"/>
              <a:gd name="connsiteX57" fmla="*/ 3127968 w 6884912"/>
              <a:gd name="connsiteY57" fmla="*/ 287613 h 1161397"/>
              <a:gd name="connsiteX58" fmla="*/ 3222191 w 6884912"/>
              <a:gd name="connsiteY58" fmla="*/ 307887 h 1161397"/>
              <a:gd name="connsiteX59" fmla="*/ 3227953 w 6884912"/>
              <a:gd name="connsiteY59" fmla="*/ 297650 h 1161397"/>
              <a:gd name="connsiteX60" fmla="*/ 3287859 w 6884912"/>
              <a:gd name="connsiteY60" fmla="*/ 287558 h 1161397"/>
              <a:gd name="connsiteX61" fmla="*/ 3510042 w 6884912"/>
              <a:gd name="connsiteY61" fmla="*/ 311820 h 1161397"/>
              <a:gd name="connsiteX62" fmla="*/ 3626773 w 6884912"/>
              <a:gd name="connsiteY62" fmla="*/ 290452 h 1161397"/>
              <a:gd name="connsiteX63" fmla="*/ 3666217 w 6884912"/>
              <a:gd name="connsiteY63" fmla="*/ 273255 h 1161397"/>
              <a:gd name="connsiteX64" fmla="*/ 3732427 w 6884912"/>
              <a:gd name="connsiteY64" fmla="*/ 245039 h 1161397"/>
              <a:gd name="connsiteX65" fmla="*/ 3777022 w 6884912"/>
              <a:gd name="connsiteY65" fmla="*/ 200276 h 1161397"/>
              <a:gd name="connsiteX66" fmla="*/ 3791246 w 6884912"/>
              <a:gd name="connsiteY66" fmla="*/ 189996 h 1161397"/>
              <a:gd name="connsiteX67" fmla="*/ 3819864 w 6884912"/>
              <a:gd name="connsiteY67" fmla="*/ 194605 h 1161397"/>
              <a:gd name="connsiteX68" fmla="*/ 3830398 w 6884912"/>
              <a:gd name="connsiteY68" fmla="*/ 188383 h 1161397"/>
              <a:gd name="connsiteX69" fmla="*/ 3834360 w 6884912"/>
              <a:gd name="connsiteY69" fmla="*/ 188992 h 1161397"/>
              <a:gd name="connsiteX70" fmla="*/ 3843715 w 6884912"/>
              <a:gd name="connsiteY70" fmla="*/ 188752 h 1161397"/>
              <a:gd name="connsiteX71" fmla="*/ 3842609 w 6884912"/>
              <a:gd name="connsiteY71" fmla="*/ 197386 h 1161397"/>
              <a:gd name="connsiteX72" fmla="*/ 3853961 w 6884912"/>
              <a:gd name="connsiteY72" fmla="*/ 213380 h 1161397"/>
              <a:gd name="connsiteX73" fmla="*/ 3907640 w 6884912"/>
              <a:gd name="connsiteY73" fmla="*/ 207568 h 1161397"/>
              <a:gd name="connsiteX74" fmla="*/ 3910449 w 6884912"/>
              <a:gd name="connsiteY74" fmla="*/ 197808 h 1161397"/>
              <a:gd name="connsiteX75" fmla="*/ 3917197 w 6884912"/>
              <a:gd name="connsiteY75" fmla="*/ 196121 h 1161397"/>
              <a:gd name="connsiteX76" fmla="*/ 3922400 w 6884912"/>
              <a:gd name="connsiteY76" fmla="*/ 205056 h 1161397"/>
              <a:gd name="connsiteX77" fmla="*/ 4013061 w 6884912"/>
              <a:gd name="connsiteY77" fmla="*/ 224874 h 1161397"/>
              <a:gd name="connsiteX78" fmla="*/ 4134285 w 6884912"/>
              <a:gd name="connsiteY78" fmla="*/ 235592 h 1161397"/>
              <a:gd name="connsiteX79" fmla="*/ 4220717 w 6884912"/>
              <a:gd name="connsiteY79" fmla="*/ 192946 h 1161397"/>
              <a:gd name="connsiteX80" fmla="*/ 4228802 w 6884912"/>
              <a:gd name="connsiteY80" fmla="*/ 201468 h 1161397"/>
              <a:gd name="connsiteX81" fmla="*/ 4289361 w 6884912"/>
              <a:gd name="connsiteY81" fmla="*/ 196642 h 1161397"/>
              <a:gd name="connsiteX82" fmla="*/ 4498913 w 6884912"/>
              <a:gd name="connsiteY82" fmla="*/ 118915 h 1161397"/>
              <a:gd name="connsiteX83" fmla="*/ 4617330 w 6884912"/>
              <a:gd name="connsiteY83" fmla="*/ 111163 h 1161397"/>
              <a:gd name="connsiteX84" fmla="*/ 4659778 w 6884912"/>
              <a:gd name="connsiteY84" fmla="*/ 118219 h 1161397"/>
              <a:gd name="connsiteX85" fmla="*/ 4730870 w 6884912"/>
              <a:gd name="connsiteY85" fmla="*/ 129432 h 1161397"/>
              <a:gd name="connsiteX86" fmla="*/ 4785037 w 6884912"/>
              <a:gd name="connsiteY86" fmla="*/ 161964 h 1161397"/>
              <a:gd name="connsiteX87" fmla="*/ 4844073 w 6884912"/>
              <a:gd name="connsiteY87" fmla="*/ 161768 h 1161397"/>
              <a:gd name="connsiteX88" fmla="*/ 4920038 w 6884912"/>
              <a:gd name="connsiteY88" fmla="*/ 140418 h 1161397"/>
              <a:gd name="connsiteX89" fmla="*/ 5016639 w 6884912"/>
              <a:gd name="connsiteY89" fmla="*/ 158905 h 1161397"/>
              <a:gd name="connsiteX90" fmla="*/ 5072009 w 6884912"/>
              <a:gd name="connsiteY90" fmla="*/ 161502 h 1161397"/>
              <a:gd name="connsiteX91" fmla="*/ 5223626 w 6884912"/>
              <a:gd name="connsiteY91" fmla="*/ 177356 h 1161397"/>
              <a:gd name="connsiteX92" fmla="*/ 5375773 w 6884912"/>
              <a:gd name="connsiteY92" fmla="*/ 199913 h 1161397"/>
              <a:gd name="connsiteX93" fmla="*/ 5467502 w 6884912"/>
              <a:gd name="connsiteY93" fmla="*/ 250963 h 1161397"/>
              <a:gd name="connsiteX94" fmla="*/ 5592395 w 6884912"/>
              <a:gd name="connsiteY94" fmla="*/ 265434 h 1161397"/>
              <a:gd name="connsiteX95" fmla="*/ 5613532 w 6884912"/>
              <a:gd name="connsiteY95" fmla="*/ 273379 h 1161397"/>
              <a:gd name="connsiteX96" fmla="*/ 5642173 w 6884912"/>
              <a:gd name="connsiteY96" fmla="*/ 266904 h 1161397"/>
              <a:gd name="connsiteX97" fmla="*/ 5756910 w 6884912"/>
              <a:gd name="connsiteY97" fmla="*/ 239211 h 1161397"/>
              <a:gd name="connsiteX98" fmla="*/ 5846667 w 6884912"/>
              <a:gd name="connsiteY98" fmla="*/ 201786 h 1161397"/>
              <a:gd name="connsiteX99" fmla="*/ 5960732 w 6884912"/>
              <a:gd name="connsiteY99" fmla="*/ 220708 h 1161397"/>
              <a:gd name="connsiteX100" fmla="*/ 6029542 w 6884912"/>
              <a:gd name="connsiteY100" fmla="*/ 210339 h 1161397"/>
              <a:gd name="connsiteX101" fmla="*/ 6141123 w 6884912"/>
              <a:gd name="connsiteY101" fmla="*/ 159923 h 1161397"/>
              <a:gd name="connsiteX102" fmla="*/ 6290640 w 6884912"/>
              <a:gd name="connsiteY102" fmla="*/ 167441 h 1161397"/>
              <a:gd name="connsiteX103" fmla="*/ 6322806 w 6884912"/>
              <a:gd name="connsiteY103" fmla="*/ 213293 h 1161397"/>
              <a:gd name="connsiteX104" fmla="*/ 6364914 w 6884912"/>
              <a:gd name="connsiteY104" fmla="*/ 240140 h 1161397"/>
              <a:gd name="connsiteX105" fmla="*/ 6380420 w 6884912"/>
              <a:gd name="connsiteY105" fmla="*/ 173195 h 1161397"/>
              <a:gd name="connsiteX106" fmla="*/ 6507891 w 6884912"/>
              <a:gd name="connsiteY106" fmla="*/ 118474 h 1161397"/>
              <a:gd name="connsiteX107" fmla="*/ 6571807 w 6884912"/>
              <a:gd name="connsiteY107" fmla="*/ 98636 h 1161397"/>
              <a:gd name="connsiteX108" fmla="*/ 6671880 w 6884912"/>
              <a:gd name="connsiteY108" fmla="*/ 82931 h 1161397"/>
              <a:gd name="connsiteX109" fmla="*/ 6702266 w 6884912"/>
              <a:gd name="connsiteY109" fmla="*/ 75470 h 1161397"/>
              <a:gd name="connsiteX110" fmla="*/ 6845802 w 6884912"/>
              <a:gd name="connsiteY110" fmla="*/ 24496 h 1161397"/>
              <a:gd name="connsiteX111" fmla="*/ 6884912 w 6884912"/>
              <a:gd name="connsiteY111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53766 w 6884912"/>
              <a:gd name="connsiteY7" fmla="*/ 1028344 h 1161397"/>
              <a:gd name="connsiteX8" fmla="*/ 438104 w 6884912"/>
              <a:gd name="connsiteY8" fmla="*/ 1042406 h 1161397"/>
              <a:gd name="connsiteX9" fmla="*/ 471270 w 6884912"/>
              <a:gd name="connsiteY9" fmla="*/ 1040167 h 1161397"/>
              <a:gd name="connsiteX10" fmla="*/ 536109 w 6884912"/>
              <a:gd name="connsiteY10" fmla="*/ 970199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88738 w 6884912"/>
              <a:gd name="connsiteY16" fmla="*/ 901808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89871 w 6884912"/>
              <a:gd name="connsiteY39" fmla="*/ 629409 h 1161397"/>
              <a:gd name="connsiteX40" fmla="*/ 1731986 w 6884912"/>
              <a:gd name="connsiteY40" fmla="*/ 589682 h 1161397"/>
              <a:gd name="connsiteX41" fmla="*/ 1927935 w 6884912"/>
              <a:gd name="connsiteY41" fmla="*/ 628540 h 1161397"/>
              <a:gd name="connsiteX42" fmla="*/ 2166816 w 6884912"/>
              <a:gd name="connsiteY42" fmla="*/ 559500 h 1161397"/>
              <a:gd name="connsiteX43" fmla="*/ 2352236 w 6884912"/>
              <a:gd name="connsiteY43" fmla="*/ 519602 h 1161397"/>
              <a:gd name="connsiteX44" fmla="*/ 2420791 w 6884912"/>
              <a:gd name="connsiteY44" fmla="*/ 492826 h 1161397"/>
              <a:gd name="connsiteX45" fmla="*/ 2489932 w 6884912"/>
              <a:gd name="connsiteY45" fmla="*/ 507864 h 1161397"/>
              <a:gd name="connsiteX46" fmla="*/ 2512917 w 6884912"/>
              <a:gd name="connsiteY46" fmla="*/ 489127 h 1161397"/>
              <a:gd name="connsiteX47" fmla="*/ 2516783 w 6884912"/>
              <a:gd name="connsiteY47" fmla="*/ 485473 h 1161397"/>
              <a:gd name="connsiteX48" fmla="*/ 2534360 w 6884912"/>
              <a:gd name="connsiteY48" fmla="*/ 480064 h 1161397"/>
              <a:gd name="connsiteX49" fmla="*/ 2536691 w 6884912"/>
              <a:gd name="connsiteY49" fmla="*/ 467018 h 1161397"/>
              <a:gd name="connsiteX50" fmla="*/ 2561265 w 6884912"/>
              <a:gd name="connsiteY50" fmla="*/ 450623 h 1161397"/>
              <a:gd name="connsiteX51" fmla="*/ 2594349 w 6884912"/>
              <a:gd name="connsiteY51" fmla="*/ 443884 h 1161397"/>
              <a:gd name="connsiteX52" fmla="*/ 2754324 w 6884912"/>
              <a:gd name="connsiteY52" fmla="*/ 424766 h 1161397"/>
              <a:gd name="connsiteX53" fmla="*/ 2848470 w 6884912"/>
              <a:gd name="connsiteY53" fmla="*/ 405966 h 1161397"/>
              <a:gd name="connsiteX54" fmla="*/ 2881772 w 6884912"/>
              <a:gd name="connsiteY54" fmla="*/ 387260 h 1161397"/>
              <a:gd name="connsiteX55" fmla="*/ 2929932 w 6884912"/>
              <a:gd name="connsiteY55" fmla="*/ 368912 h 1161397"/>
              <a:gd name="connsiteX56" fmla="*/ 3013020 w 6884912"/>
              <a:gd name="connsiteY56" fmla="*/ 327578 h 1161397"/>
              <a:gd name="connsiteX57" fmla="*/ 3127968 w 6884912"/>
              <a:gd name="connsiteY57" fmla="*/ 287613 h 1161397"/>
              <a:gd name="connsiteX58" fmla="*/ 3222191 w 6884912"/>
              <a:gd name="connsiteY58" fmla="*/ 307887 h 1161397"/>
              <a:gd name="connsiteX59" fmla="*/ 3227953 w 6884912"/>
              <a:gd name="connsiteY59" fmla="*/ 297650 h 1161397"/>
              <a:gd name="connsiteX60" fmla="*/ 3287859 w 6884912"/>
              <a:gd name="connsiteY60" fmla="*/ 287558 h 1161397"/>
              <a:gd name="connsiteX61" fmla="*/ 3510042 w 6884912"/>
              <a:gd name="connsiteY61" fmla="*/ 311820 h 1161397"/>
              <a:gd name="connsiteX62" fmla="*/ 3626773 w 6884912"/>
              <a:gd name="connsiteY62" fmla="*/ 290452 h 1161397"/>
              <a:gd name="connsiteX63" fmla="*/ 3666217 w 6884912"/>
              <a:gd name="connsiteY63" fmla="*/ 273255 h 1161397"/>
              <a:gd name="connsiteX64" fmla="*/ 3732427 w 6884912"/>
              <a:gd name="connsiteY64" fmla="*/ 245039 h 1161397"/>
              <a:gd name="connsiteX65" fmla="*/ 3777022 w 6884912"/>
              <a:gd name="connsiteY65" fmla="*/ 200276 h 1161397"/>
              <a:gd name="connsiteX66" fmla="*/ 3791246 w 6884912"/>
              <a:gd name="connsiteY66" fmla="*/ 189996 h 1161397"/>
              <a:gd name="connsiteX67" fmla="*/ 3819864 w 6884912"/>
              <a:gd name="connsiteY67" fmla="*/ 194605 h 1161397"/>
              <a:gd name="connsiteX68" fmla="*/ 3830398 w 6884912"/>
              <a:gd name="connsiteY68" fmla="*/ 188383 h 1161397"/>
              <a:gd name="connsiteX69" fmla="*/ 3834360 w 6884912"/>
              <a:gd name="connsiteY69" fmla="*/ 188992 h 1161397"/>
              <a:gd name="connsiteX70" fmla="*/ 3843715 w 6884912"/>
              <a:gd name="connsiteY70" fmla="*/ 188752 h 1161397"/>
              <a:gd name="connsiteX71" fmla="*/ 3842609 w 6884912"/>
              <a:gd name="connsiteY71" fmla="*/ 197386 h 1161397"/>
              <a:gd name="connsiteX72" fmla="*/ 3853961 w 6884912"/>
              <a:gd name="connsiteY72" fmla="*/ 213380 h 1161397"/>
              <a:gd name="connsiteX73" fmla="*/ 3907640 w 6884912"/>
              <a:gd name="connsiteY73" fmla="*/ 207568 h 1161397"/>
              <a:gd name="connsiteX74" fmla="*/ 3910449 w 6884912"/>
              <a:gd name="connsiteY74" fmla="*/ 197808 h 1161397"/>
              <a:gd name="connsiteX75" fmla="*/ 3917197 w 6884912"/>
              <a:gd name="connsiteY75" fmla="*/ 196121 h 1161397"/>
              <a:gd name="connsiteX76" fmla="*/ 3922400 w 6884912"/>
              <a:gd name="connsiteY76" fmla="*/ 205056 h 1161397"/>
              <a:gd name="connsiteX77" fmla="*/ 4013061 w 6884912"/>
              <a:gd name="connsiteY77" fmla="*/ 224874 h 1161397"/>
              <a:gd name="connsiteX78" fmla="*/ 4134285 w 6884912"/>
              <a:gd name="connsiteY78" fmla="*/ 235592 h 1161397"/>
              <a:gd name="connsiteX79" fmla="*/ 4220717 w 6884912"/>
              <a:gd name="connsiteY79" fmla="*/ 192946 h 1161397"/>
              <a:gd name="connsiteX80" fmla="*/ 4228802 w 6884912"/>
              <a:gd name="connsiteY80" fmla="*/ 201468 h 1161397"/>
              <a:gd name="connsiteX81" fmla="*/ 4289361 w 6884912"/>
              <a:gd name="connsiteY81" fmla="*/ 196642 h 1161397"/>
              <a:gd name="connsiteX82" fmla="*/ 4498913 w 6884912"/>
              <a:gd name="connsiteY82" fmla="*/ 118915 h 1161397"/>
              <a:gd name="connsiteX83" fmla="*/ 4617330 w 6884912"/>
              <a:gd name="connsiteY83" fmla="*/ 111163 h 1161397"/>
              <a:gd name="connsiteX84" fmla="*/ 4659778 w 6884912"/>
              <a:gd name="connsiteY84" fmla="*/ 118219 h 1161397"/>
              <a:gd name="connsiteX85" fmla="*/ 4730870 w 6884912"/>
              <a:gd name="connsiteY85" fmla="*/ 129432 h 1161397"/>
              <a:gd name="connsiteX86" fmla="*/ 4785037 w 6884912"/>
              <a:gd name="connsiteY86" fmla="*/ 161964 h 1161397"/>
              <a:gd name="connsiteX87" fmla="*/ 4844073 w 6884912"/>
              <a:gd name="connsiteY87" fmla="*/ 161768 h 1161397"/>
              <a:gd name="connsiteX88" fmla="*/ 4920038 w 6884912"/>
              <a:gd name="connsiteY88" fmla="*/ 140418 h 1161397"/>
              <a:gd name="connsiteX89" fmla="*/ 5016639 w 6884912"/>
              <a:gd name="connsiteY89" fmla="*/ 158905 h 1161397"/>
              <a:gd name="connsiteX90" fmla="*/ 5072009 w 6884912"/>
              <a:gd name="connsiteY90" fmla="*/ 161502 h 1161397"/>
              <a:gd name="connsiteX91" fmla="*/ 5223626 w 6884912"/>
              <a:gd name="connsiteY91" fmla="*/ 177356 h 1161397"/>
              <a:gd name="connsiteX92" fmla="*/ 5375773 w 6884912"/>
              <a:gd name="connsiteY92" fmla="*/ 199913 h 1161397"/>
              <a:gd name="connsiteX93" fmla="*/ 5467502 w 6884912"/>
              <a:gd name="connsiteY93" fmla="*/ 250963 h 1161397"/>
              <a:gd name="connsiteX94" fmla="*/ 5592395 w 6884912"/>
              <a:gd name="connsiteY94" fmla="*/ 265434 h 1161397"/>
              <a:gd name="connsiteX95" fmla="*/ 5613532 w 6884912"/>
              <a:gd name="connsiteY95" fmla="*/ 273379 h 1161397"/>
              <a:gd name="connsiteX96" fmla="*/ 5642173 w 6884912"/>
              <a:gd name="connsiteY96" fmla="*/ 266904 h 1161397"/>
              <a:gd name="connsiteX97" fmla="*/ 5756910 w 6884912"/>
              <a:gd name="connsiteY97" fmla="*/ 239211 h 1161397"/>
              <a:gd name="connsiteX98" fmla="*/ 5846667 w 6884912"/>
              <a:gd name="connsiteY98" fmla="*/ 201786 h 1161397"/>
              <a:gd name="connsiteX99" fmla="*/ 5960732 w 6884912"/>
              <a:gd name="connsiteY99" fmla="*/ 220708 h 1161397"/>
              <a:gd name="connsiteX100" fmla="*/ 6029542 w 6884912"/>
              <a:gd name="connsiteY100" fmla="*/ 210339 h 1161397"/>
              <a:gd name="connsiteX101" fmla="*/ 6141123 w 6884912"/>
              <a:gd name="connsiteY101" fmla="*/ 159923 h 1161397"/>
              <a:gd name="connsiteX102" fmla="*/ 6290640 w 6884912"/>
              <a:gd name="connsiteY102" fmla="*/ 167441 h 1161397"/>
              <a:gd name="connsiteX103" fmla="*/ 6322806 w 6884912"/>
              <a:gd name="connsiteY103" fmla="*/ 213293 h 1161397"/>
              <a:gd name="connsiteX104" fmla="*/ 6364914 w 6884912"/>
              <a:gd name="connsiteY104" fmla="*/ 240140 h 1161397"/>
              <a:gd name="connsiteX105" fmla="*/ 6380420 w 6884912"/>
              <a:gd name="connsiteY105" fmla="*/ 173195 h 1161397"/>
              <a:gd name="connsiteX106" fmla="*/ 6507891 w 6884912"/>
              <a:gd name="connsiteY106" fmla="*/ 118474 h 1161397"/>
              <a:gd name="connsiteX107" fmla="*/ 6571807 w 6884912"/>
              <a:gd name="connsiteY107" fmla="*/ 98636 h 1161397"/>
              <a:gd name="connsiteX108" fmla="*/ 6671880 w 6884912"/>
              <a:gd name="connsiteY108" fmla="*/ 82931 h 1161397"/>
              <a:gd name="connsiteX109" fmla="*/ 6702266 w 6884912"/>
              <a:gd name="connsiteY109" fmla="*/ 75470 h 1161397"/>
              <a:gd name="connsiteX110" fmla="*/ 6845802 w 6884912"/>
              <a:gd name="connsiteY110" fmla="*/ 24496 h 1161397"/>
              <a:gd name="connsiteX111" fmla="*/ 6884912 w 6884912"/>
              <a:gd name="connsiteY111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53766 w 6884912"/>
              <a:gd name="connsiteY7" fmla="*/ 1028344 h 1161397"/>
              <a:gd name="connsiteX8" fmla="*/ 438104 w 6884912"/>
              <a:gd name="connsiteY8" fmla="*/ 1042406 h 1161397"/>
              <a:gd name="connsiteX9" fmla="*/ 471270 w 6884912"/>
              <a:gd name="connsiteY9" fmla="*/ 1040167 h 1161397"/>
              <a:gd name="connsiteX10" fmla="*/ 536109 w 6884912"/>
              <a:gd name="connsiteY10" fmla="*/ 970199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88738 w 6884912"/>
              <a:gd name="connsiteY16" fmla="*/ 901808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89871 w 6884912"/>
              <a:gd name="connsiteY39" fmla="*/ 629409 h 1161397"/>
              <a:gd name="connsiteX40" fmla="*/ 1731986 w 6884912"/>
              <a:gd name="connsiteY40" fmla="*/ 589682 h 1161397"/>
              <a:gd name="connsiteX41" fmla="*/ 1927935 w 6884912"/>
              <a:gd name="connsiteY41" fmla="*/ 628540 h 1161397"/>
              <a:gd name="connsiteX42" fmla="*/ 2166816 w 6884912"/>
              <a:gd name="connsiteY42" fmla="*/ 559500 h 1161397"/>
              <a:gd name="connsiteX43" fmla="*/ 2352236 w 6884912"/>
              <a:gd name="connsiteY43" fmla="*/ 519602 h 1161397"/>
              <a:gd name="connsiteX44" fmla="*/ 2420791 w 6884912"/>
              <a:gd name="connsiteY44" fmla="*/ 492826 h 1161397"/>
              <a:gd name="connsiteX45" fmla="*/ 2489932 w 6884912"/>
              <a:gd name="connsiteY45" fmla="*/ 507864 h 1161397"/>
              <a:gd name="connsiteX46" fmla="*/ 2512917 w 6884912"/>
              <a:gd name="connsiteY46" fmla="*/ 489127 h 1161397"/>
              <a:gd name="connsiteX47" fmla="*/ 2516783 w 6884912"/>
              <a:gd name="connsiteY47" fmla="*/ 485473 h 1161397"/>
              <a:gd name="connsiteX48" fmla="*/ 2534360 w 6884912"/>
              <a:gd name="connsiteY48" fmla="*/ 480064 h 1161397"/>
              <a:gd name="connsiteX49" fmla="*/ 2536691 w 6884912"/>
              <a:gd name="connsiteY49" fmla="*/ 467018 h 1161397"/>
              <a:gd name="connsiteX50" fmla="*/ 2561265 w 6884912"/>
              <a:gd name="connsiteY50" fmla="*/ 450623 h 1161397"/>
              <a:gd name="connsiteX51" fmla="*/ 2594349 w 6884912"/>
              <a:gd name="connsiteY51" fmla="*/ 443884 h 1161397"/>
              <a:gd name="connsiteX52" fmla="*/ 2754324 w 6884912"/>
              <a:gd name="connsiteY52" fmla="*/ 424766 h 1161397"/>
              <a:gd name="connsiteX53" fmla="*/ 2848470 w 6884912"/>
              <a:gd name="connsiteY53" fmla="*/ 405966 h 1161397"/>
              <a:gd name="connsiteX54" fmla="*/ 2881772 w 6884912"/>
              <a:gd name="connsiteY54" fmla="*/ 387260 h 1161397"/>
              <a:gd name="connsiteX55" fmla="*/ 2929932 w 6884912"/>
              <a:gd name="connsiteY55" fmla="*/ 368912 h 1161397"/>
              <a:gd name="connsiteX56" fmla="*/ 3013020 w 6884912"/>
              <a:gd name="connsiteY56" fmla="*/ 327578 h 1161397"/>
              <a:gd name="connsiteX57" fmla="*/ 3127968 w 6884912"/>
              <a:gd name="connsiteY57" fmla="*/ 287613 h 1161397"/>
              <a:gd name="connsiteX58" fmla="*/ 3222191 w 6884912"/>
              <a:gd name="connsiteY58" fmla="*/ 307887 h 1161397"/>
              <a:gd name="connsiteX59" fmla="*/ 3227953 w 6884912"/>
              <a:gd name="connsiteY59" fmla="*/ 297650 h 1161397"/>
              <a:gd name="connsiteX60" fmla="*/ 3287859 w 6884912"/>
              <a:gd name="connsiteY60" fmla="*/ 287558 h 1161397"/>
              <a:gd name="connsiteX61" fmla="*/ 3510042 w 6884912"/>
              <a:gd name="connsiteY61" fmla="*/ 311820 h 1161397"/>
              <a:gd name="connsiteX62" fmla="*/ 3626773 w 6884912"/>
              <a:gd name="connsiteY62" fmla="*/ 290452 h 1161397"/>
              <a:gd name="connsiteX63" fmla="*/ 3666217 w 6884912"/>
              <a:gd name="connsiteY63" fmla="*/ 273255 h 1161397"/>
              <a:gd name="connsiteX64" fmla="*/ 3732427 w 6884912"/>
              <a:gd name="connsiteY64" fmla="*/ 245039 h 1161397"/>
              <a:gd name="connsiteX65" fmla="*/ 3777022 w 6884912"/>
              <a:gd name="connsiteY65" fmla="*/ 200276 h 1161397"/>
              <a:gd name="connsiteX66" fmla="*/ 3791246 w 6884912"/>
              <a:gd name="connsiteY66" fmla="*/ 189996 h 1161397"/>
              <a:gd name="connsiteX67" fmla="*/ 3819864 w 6884912"/>
              <a:gd name="connsiteY67" fmla="*/ 194605 h 1161397"/>
              <a:gd name="connsiteX68" fmla="*/ 3830398 w 6884912"/>
              <a:gd name="connsiteY68" fmla="*/ 188383 h 1161397"/>
              <a:gd name="connsiteX69" fmla="*/ 3834360 w 6884912"/>
              <a:gd name="connsiteY69" fmla="*/ 188992 h 1161397"/>
              <a:gd name="connsiteX70" fmla="*/ 3843715 w 6884912"/>
              <a:gd name="connsiteY70" fmla="*/ 188752 h 1161397"/>
              <a:gd name="connsiteX71" fmla="*/ 3842609 w 6884912"/>
              <a:gd name="connsiteY71" fmla="*/ 197386 h 1161397"/>
              <a:gd name="connsiteX72" fmla="*/ 3853961 w 6884912"/>
              <a:gd name="connsiteY72" fmla="*/ 213380 h 1161397"/>
              <a:gd name="connsiteX73" fmla="*/ 3907640 w 6884912"/>
              <a:gd name="connsiteY73" fmla="*/ 207568 h 1161397"/>
              <a:gd name="connsiteX74" fmla="*/ 3910449 w 6884912"/>
              <a:gd name="connsiteY74" fmla="*/ 197808 h 1161397"/>
              <a:gd name="connsiteX75" fmla="*/ 3917197 w 6884912"/>
              <a:gd name="connsiteY75" fmla="*/ 196121 h 1161397"/>
              <a:gd name="connsiteX76" fmla="*/ 3922400 w 6884912"/>
              <a:gd name="connsiteY76" fmla="*/ 205056 h 1161397"/>
              <a:gd name="connsiteX77" fmla="*/ 4013061 w 6884912"/>
              <a:gd name="connsiteY77" fmla="*/ 224874 h 1161397"/>
              <a:gd name="connsiteX78" fmla="*/ 4134285 w 6884912"/>
              <a:gd name="connsiteY78" fmla="*/ 235592 h 1161397"/>
              <a:gd name="connsiteX79" fmla="*/ 4220717 w 6884912"/>
              <a:gd name="connsiteY79" fmla="*/ 192946 h 1161397"/>
              <a:gd name="connsiteX80" fmla="*/ 4246954 w 6884912"/>
              <a:gd name="connsiteY80" fmla="*/ 210554 h 1161397"/>
              <a:gd name="connsiteX81" fmla="*/ 4289361 w 6884912"/>
              <a:gd name="connsiteY81" fmla="*/ 196642 h 1161397"/>
              <a:gd name="connsiteX82" fmla="*/ 4498913 w 6884912"/>
              <a:gd name="connsiteY82" fmla="*/ 118915 h 1161397"/>
              <a:gd name="connsiteX83" fmla="*/ 4617330 w 6884912"/>
              <a:gd name="connsiteY83" fmla="*/ 111163 h 1161397"/>
              <a:gd name="connsiteX84" fmla="*/ 4659778 w 6884912"/>
              <a:gd name="connsiteY84" fmla="*/ 118219 h 1161397"/>
              <a:gd name="connsiteX85" fmla="*/ 4730870 w 6884912"/>
              <a:gd name="connsiteY85" fmla="*/ 129432 h 1161397"/>
              <a:gd name="connsiteX86" fmla="*/ 4785037 w 6884912"/>
              <a:gd name="connsiteY86" fmla="*/ 161964 h 1161397"/>
              <a:gd name="connsiteX87" fmla="*/ 4844073 w 6884912"/>
              <a:gd name="connsiteY87" fmla="*/ 161768 h 1161397"/>
              <a:gd name="connsiteX88" fmla="*/ 4920038 w 6884912"/>
              <a:gd name="connsiteY88" fmla="*/ 140418 h 1161397"/>
              <a:gd name="connsiteX89" fmla="*/ 5016639 w 6884912"/>
              <a:gd name="connsiteY89" fmla="*/ 158905 h 1161397"/>
              <a:gd name="connsiteX90" fmla="*/ 5072009 w 6884912"/>
              <a:gd name="connsiteY90" fmla="*/ 161502 h 1161397"/>
              <a:gd name="connsiteX91" fmla="*/ 5223626 w 6884912"/>
              <a:gd name="connsiteY91" fmla="*/ 177356 h 1161397"/>
              <a:gd name="connsiteX92" fmla="*/ 5375773 w 6884912"/>
              <a:gd name="connsiteY92" fmla="*/ 199913 h 1161397"/>
              <a:gd name="connsiteX93" fmla="*/ 5467502 w 6884912"/>
              <a:gd name="connsiteY93" fmla="*/ 250963 h 1161397"/>
              <a:gd name="connsiteX94" fmla="*/ 5592395 w 6884912"/>
              <a:gd name="connsiteY94" fmla="*/ 265434 h 1161397"/>
              <a:gd name="connsiteX95" fmla="*/ 5613532 w 6884912"/>
              <a:gd name="connsiteY95" fmla="*/ 273379 h 1161397"/>
              <a:gd name="connsiteX96" fmla="*/ 5642173 w 6884912"/>
              <a:gd name="connsiteY96" fmla="*/ 266904 h 1161397"/>
              <a:gd name="connsiteX97" fmla="*/ 5756910 w 6884912"/>
              <a:gd name="connsiteY97" fmla="*/ 239211 h 1161397"/>
              <a:gd name="connsiteX98" fmla="*/ 5846667 w 6884912"/>
              <a:gd name="connsiteY98" fmla="*/ 201786 h 1161397"/>
              <a:gd name="connsiteX99" fmla="*/ 5960732 w 6884912"/>
              <a:gd name="connsiteY99" fmla="*/ 220708 h 1161397"/>
              <a:gd name="connsiteX100" fmla="*/ 6029542 w 6884912"/>
              <a:gd name="connsiteY100" fmla="*/ 210339 h 1161397"/>
              <a:gd name="connsiteX101" fmla="*/ 6141123 w 6884912"/>
              <a:gd name="connsiteY101" fmla="*/ 159923 h 1161397"/>
              <a:gd name="connsiteX102" fmla="*/ 6290640 w 6884912"/>
              <a:gd name="connsiteY102" fmla="*/ 167441 h 1161397"/>
              <a:gd name="connsiteX103" fmla="*/ 6322806 w 6884912"/>
              <a:gd name="connsiteY103" fmla="*/ 213293 h 1161397"/>
              <a:gd name="connsiteX104" fmla="*/ 6364914 w 6884912"/>
              <a:gd name="connsiteY104" fmla="*/ 240140 h 1161397"/>
              <a:gd name="connsiteX105" fmla="*/ 6380420 w 6884912"/>
              <a:gd name="connsiteY105" fmla="*/ 173195 h 1161397"/>
              <a:gd name="connsiteX106" fmla="*/ 6507891 w 6884912"/>
              <a:gd name="connsiteY106" fmla="*/ 118474 h 1161397"/>
              <a:gd name="connsiteX107" fmla="*/ 6571807 w 6884912"/>
              <a:gd name="connsiteY107" fmla="*/ 98636 h 1161397"/>
              <a:gd name="connsiteX108" fmla="*/ 6671880 w 6884912"/>
              <a:gd name="connsiteY108" fmla="*/ 82931 h 1161397"/>
              <a:gd name="connsiteX109" fmla="*/ 6702266 w 6884912"/>
              <a:gd name="connsiteY109" fmla="*/ 75470 h 1161397"/>
              <a:gd name="connsiteX110" fmla="*/ 6845802 w 6884912"/>
              <a:gd name="connsiteY110" fmla="*/ 24496 h 1161397"/>
              <a:gd name="connsiteX111" fmla="*/ 6884912 w 6884912"/>
              <a:gd name="connsiteY111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53766 w 6884912"/>
              <a:gd name="connsiteY7" fmla="*/ 1028344 h 1161397"/>
              <a:gd name="connsiteX8" fmla="*/ 438104 w 6884912"/>
              <a:gd name="connsiteY8" fmla="*/ 1042406 h 1161397"/>
              <a:gd name="connsiteX9" fmla="*/ 471270 w 6884912"/>
              <a:gd name="connsiteY9" fmla="*/ 1040167 h 1161397"/>
              <a:gd name="connsiteX10" fmla="*/ 536109 w 6884912"/>
              <a:gd name="connsiteY10" fmla="*/ 970199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88738 w 6884912"/>
              <a:gd name="connsiteY16" fmla="*/ 901808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89871 w 6884912"/>
              <a:gd name="connsiteY39" fmla="*/ 629409 h 1161397"/>
              <a:gd name="connsiteX40" fmla="*/ 1731986 w 6884912"/>
              <a:gd name="connsiteY40" fmla="*/ 589682 h 1161397"/>
              <a:gd name="connsiteX41" fmla="*/ 1927935 w 6884912"/>
              <a:gd name="connsiteY41" fmla="*/ 628540 h 1161397"/>
              <a:gd name="connsiteX42" fmla="*/ 2166816 w 6884912"/>
              <a:gd name="connsiteY42" fmla="*/ 559500 h 1161397"/>
              <a:gd name="connsiteX43" fmla="*/ 2352236 w 6884912"/>
              <a:gd name="connsiteY43" fmla="*/ 519602 h 1161397"/>
              <a:gd name="connsiteX44" fmla="*/ 2420791 w 6884912"/>
              <a:gd name="connsiteY44" fmla="*/ 492826 h 1161397"/>
              <a:gd name="connsiteX45" fmla="*/ 2489932 w 6884912"/>
              <a:gd name="connsiteY45" fmla="*/ 507864 h 1161397"/>
              <a:gd name="connsiteX46" fmla="*/ 2512917 w 6884912"/>
              <a:gd name="connsiteY46" fmla="*/ 489127 h 1161397"/>
              <a:gd name="connsiteX47" fmla="*/ 2516783 w 6884912"/>
              <a:gd name="connsiteY47" fmla="*/ 485473 h 1161397"/>
              <a:gd name="connsiteX48" fmla="*/ 2534360 w 6884912"/>
              <a:gd name="connsiteY48" fmla="*/ 480064 h 1161397"/>
              <a:gd name="connsiteX49" fmla="*/ 2536691 w 6884912"/>
              <a:gd name="connsiteY49" fmla="*/ 467018 h 1161397"/>
              <a:gd name="connsiteX50" fmla="*/ 2561265 w 6884912"/>
              <a:gd name="connsiteY50" fmla="*/ 450623 h 1161397"/>
              <a:gd name="connsiteX51" fmla="*/ 2594349 w 6884912"/>
              <a:gd name="connsiteY51" fmla="*/ 443884 h 1161397"/>
              <a:gd name="connsiteX52" fmla="*/ 2754324 w 6884912"/>
              <a:gd name="connsiteY52" fmla="*/ 424766 h 1161397"/>
              <a:gd name="connsiteX53" fmla="*/ 2848470 w 6884912"/>
              <a:gd name="connsiteY53" fmla="*/ 405966 h 1161397"/>
              <a:gd name="connsiteX54" fmla="*/ 2881772 w 6884912"/>
              <a:gd name="connsiteY54" fmla="*/ 387260 h 1161397"/>
              <a:gd name="connsiteX55" fmla="*/ 2929932 w 6884912"/>
              <a:gd name="connsiteY55" fmla="*/ 368912 h 1161397"/>
              <a:gd name="connsiteX56" fmla="*/ 3013020 w 6884912"/>
              <a:gd name="connsiteY56" fmla="*/ 327578 h 1161397"/>
              <a:gd name="connsiteX57" fmla="*/ 3127968 w 6884912"/>
              <a:gd name="connsiteY57" fmla="*/ 287613 h 1161397"/>
              <a:gd name="connsiteX58" fmla="*/ 3222191 w 6884912"/>
              <a:gd name="connsiteY58" fmla="*/ 307887 h 1161397"/>
              <a:gd name="connsiteX59" fmla="*/ 3227953 w 6884912"/>
              <a:gd name="connsiteY59" fmla="*/ 297650 h 1161397"/>
              <a:gd name="connsiteX60" fmla="*/ 3287859 w 6884912"/>
              <a:gd name="connsiteY60" fmla="*/ 287558 h 1161397"/>
              <a:gd name="connsiteX61" fmla="*/ 3510042 w 6884912"/>
              <a:gd name="connsiteY61" fmla="*/ 311820 h 1161397"/>
              <a:gd name="connsiteX62" fmla="*/ 3626773 w 6884912"/>
              <a:gd name="connsiteY62" fmla="*/ 290452 h 1161397"/>
              <a:gd name="connsiteX63" fmla="*/ 3666217 w 6884912"/>
              <a:gd name="connsiteY63" fmla="*/ 273255 h 1161397"/>
              <a:gd name="connsiteX64" fmla="*/ 3732427 w 6884912"/>
              <a:gd name="connsiteY64" fmla="*/ 245039 h 1161397"/>
              <a:gd name="connsiteX65" fmla="*/ 3777022 w 6884912"/>
              <a:gd name="connsiteY65" fmla="*/ 200276 h 1161397"/>
              <a:gd name="connsiteX66" fmla="*/ 3791246 w 6884912"/>
              <a:gd name="connsiteY66" fmla="*/ 189996 h 1161397"/>
              <a:gd name="connsiteX67" fmla="*/ 3819864 w 6884912"/>
              <a:gd name="connsiteY67" fmla="*/ 194605 h 1161397"/>
              <a:gd name="connsiteX68" fmla="*/ 3830398 w 6884912"/>
              <a:gd name="connsiteY68" fmla="*/ 188383 h 1161397"/>
              <a:gd name="connsiteX69" fmla="*/ 3834360 w 6884912"/>
              <a:gd name="connsiteY69" fmla="*/ 188992 h 1161397"/>
              <a:gd name="connsiteX70" fmla="*/ 3843715 w 6884912"/>
              <a:gd name="connsiteY70" fmla="*/ 188752 h 1161397"/>
              <a:gd name="connsiteX71" fmla="*/ 3842609 w 6884912"/>
              <a:gd name="connsiteY71" fmla="*/ 197386 h 1161397"/>
              <a:gd name="connsiteX72" fmla="*/ 3853961 w 6884912"/>
              <a:gd name="connsiteY72" fmla="*/ 213380 h 1161397"/>
              <a:gd name="connsiteX73" fmla="*/ 3907640 w 6884912"/>
              <a:gd name="connsiteY73" fmla="*/ 207568 h 1161397"/>
              <a:gd name="connsiteX74" fmla="*/ 3910449 w 6884912"/>
              <a:gd name="connsiteY74" fmla="*/ 197808 h 1161397"/>
              <a:gd name="connsiteX75" fmla="*/ 3917197 w 6884912"/>
              <a:gd name="connsiteY75" fmla="*/ 196121 h 1161397"/>
              <a:gd name="connsiteX76" fmla="*/ 3922400 w 6884912"/>
              <a:gd name="connsiteY76" fmla="*/ 205056 h 1161397"/>
              <a:gd name="connsiteX77" fmla="*/ 4013061 w 6884912"/>
              <a:gd name="connsiteY77" fmla="*/ 224874 h 1161397"/>
              <a:gd name="connsiteX78" fmla="*/ 4134285 w 6884912"/>
              <a:gd name="connsiteY78" fmla="*/ 235592 h 1161397"/>
              <a:gd name="connsiteX79" fmla="*/ 4220717 w 6884912"/>
              <a:gd name="connsiteY79" fmla="*/ 192946 h 1161397"/>
              <a:gd name="connsiteX80" fmla="*/ 4246954 w 6884912"/>
              <a:gd name="connsiteY80" fmla="*/ 210554 h 1161397"/>
              <a:gd name="connsiteX81" fmla="*/ 4289361 w 6884912"/>
              <a:gd name="connsiteY81" fmla="*/ 196642 h 1161397"/>
              <a:gd name="connsiteX82" fmla="*/ 4498913 w 6884912"/>
              <a:gd name="connsiteY82" fmla="*/ 118915 h 1161397"/>
              <a:gd name="connsiteX83" fmla="*/ 4617330 w 6884912"/>
              <a:gd name="connsiteY83" fmla="*/ 111163 h 1161397"/>
              <a:gd name="connsiteX84" fmla="*/ 4659778 w 6884912"/>
              <a:gd name="connsiteY84" fmla="*/ 118219 h 1161397"/>
              <a:gd name="connsiteX85" fmla="*/ 4730870 w 6884912"/>
              <a:gd name="connsiteY85" fmla="*/ 129432 h 1161397"/>
              <a:gd name="connsiteX86" fmla="*/ 4785037 w 6884912"/>
              <a:gd name="connsiteY86" fmla="*/ 161964 h 1161397"/>
              <a:gd name="connsiteX87" fmla="*/ 4844073 w 6884912"/>
              <a:gd name="connsiteY87" fmla="*/ 161768 h 1161397"/>
              <a:gd name="connsiteX88" fmla="*/ 4920038 w 6884912"/>
              <a:gd name="connsiteY88" fmla="*/ 140418 h 1161397"/>
              <a:gd name="connsiteX89" fmla="*/ 5016639 w 6884912"/>
              <a:gd name="connsiteY89" fmla="*/ 158905 h 1161397"/>
              <a:gd name="connsiteX90" fmla="*/ 5072009 w 6884912"/>
              <a:gd name="connsiteY90" fmla="*/ 161502 h 1161397"/>
              <a:gd name="connsiteX91" fmla="*/ 5223626 w 6884912"/>
              <a:gd name="connsiteY91" fmla="*/ 177356 h 1161397"/>
              <a:gd name="connsiteX92" fmla="*/ 5375773 w 6884912"/>
              <a:gd name="connsiteY92" fmla="*/ 199913 h 1161397"/>
              <a:gd name="connsiteX93" fmla="*/ 5467502 w 6884912"/>
              <a:gd name="connsiteY93" fmla="*/ 250963 h 1161397"/>
              <a:gd name="connsiteX94" fmla="*/ 5592395 w 6884912"/>
              <a:gd name="connsiteY94" fmla="*/ 265434 h 1161397"/>
              <a:gd name="connsiteX95" fmla="*/ 5613532 w 6884912"/>
              <a:gd name="connsiteY95" fmla="*/ 273379 h 1161397"/>
              <a:gd name="connsiteX96" fmla="*/ 5642173 w 6884912"/>
              <a:gd name="connsiteY96" fmla="*/ 266904 h 1161397"/>
              <a:gd name="connsiteX97" fmla="*/ 5756910 w 6884912"/>
              <a:gd name="connsiteY97" fmla="*/ 239211 h 1161397"/>
              <a:gd name="connsiteX98" fmla="*/ 5846667 w 6884912"/>
              <a:gd name="connsiteY98" fmla="*/ 201786 h 1161397"/>
              <a:gd name="connsiteX99" fmla="*/ 5960732 w 6884912"/>
              <a:gd name="connsiteY99" fmla="*/ 220708 h 1161397"/>
              <a:gd name="connsiteX100" fmla="*/ 6029542 w 6884912"/>
              <a:gd name="connsiteY100" fmla="*/ 210339 h 1161397"/>
              <a:gd name="connsiteX101" fmla="*/ 6141123 w 6884912"/>
              <a:gd name="connsiteY101" fmla="*/ 159923 h 1161397"/>
              <a:gd name="connsiteX102" fmla="*/ 6290640 w 6884912"/>
              <a:gd name="connsiteY102" fmla="*/ 167441 h 1161397"/>
              <a:gd name="connsiteX103" fmla="*/ 6259275 w 6884912"/>
              <a:gd name="connsiteY103" fmla="*/ 231466 h 1161397"/>
              <a:gd name="connsiteX104" fmla="*/ 6364914 w 6884912"/>
              <a:gd name="connsiteY104" fmla="*/ 240140 h 1161397"/>
              <a:gd name="connsiteX105" fmla="*/ 6380420 w 6884912"/>
              <a:gd name="connsiteY105" fmla="*/ 173195 h 1161397"/>
              <a:gd name="connsiteX106" fmla="*/ 6507891 w 6884912"/>
              <a:gd name="connsiteY106" fmla="*/ 118474 h 1161397"/>
              <a:gd name="connsiteX107" fmla="*/ 6571807 w 6884912"/>
              <a:gd name="connsiteY107" fmla="*/ 98636 h 1161397"/>
              <a:gd name="connsiteX108" fmla="*/ 6671880 w 6884912"/>
              <a:gd name="connsiteY108" fmla="*/ 82931 h 1161397"/>
              <a:gd name="connsiteX109" fmla="*/ 6702266 w 6884912"/>
              <a:gd name="connsiteY109" fmla="*/ 75470 h 1161397"/>
              <a:gd name="connsiteX110" fmla="*/ 6845802 w 6884912"/>
              <a:gd name="connsiteY110" fmla="*/ 24496 h 1161397"/>
              <a:gd name="connsiteX111" fmla="*/ 6884912 w 6884912"/>
              <a:gd name="connsiteY111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53766 w 6884912"/>
              <a:gd name="connsiteY7" fmla="*/ 1028344 h 1161397"/>
              <a:gd name="connsiteX8" fmla="*/ 438104 w 6884912"/>
              <a:gd name="connsiteY8" fmla="*/ 1042406 h 1161397"/>
              <a:gd name="connsiteX9" fmla="*/ 471270 w 6884912"/>
              <a:gd name="connsiteY9" fmla="*/ 1040167 h 1161397"/>
              <a:gd name="connsiteX10" fmla="*/ 536109 w 6884912"/>
              <a:gd name="connsiteY10" fmla="*/ 970199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88738 w 6884912"/>
              <a:gd name="connsiteY16" fmla="*/ 901808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89871 w 6884912"/>
              <a:gd name="connsiteY39" fmla="*/ 629409 h 1161397"/>
              <a:gd name="connsiteX40" fmla="*/ 1731986 w 6884912"/>
              <a:gd name="connsiteY40" fmla="*/ 589682 h 1161397"/>
              <a:gd name="connsiteX41" fmla="*/ 1927935 w 6884912"/>
              <a:gd name="connsiteY41" fmla="*/ 628540 h 1161397"/>
              <a:gd name="connsiteX42" fmla="*/ 2166816 w 6884912"/>
              <a:gd name="connsiteY42" fmla="*/ 559500 h 1161397"/>
              <a:gd name="connsiteX43" fmla="*/ 2352236 w 6884912"/>
              <a:gd name="connsiteY43" fmla="*/ 519602 h 1161397"/>
              <a:gd name="connsiteX44" fmla="*/ 2420791 w 6884912"/>
              <a:gd name="connsiteY44" fmla="*/ 492826 h 1161397"/>
              <a:gd name="connsiteX45" fmla="*/ 2489932 w 6884912"/>
              <a:gd name="connsiteY45" fmla="*/ 507864 h 1161397"/>
              <a:gd name="connsiteX46" fmla="*/ 2512917 w 6884912"/>
              <a:gd name="connsiteY46" fmla="*/ 489127 h 1161397"/>
              <a:gd name="connsiteX47" fmla="*/ 2516783 w 6884912"/>
              <a:gd name="connsiteY47" fmla="*/ 485473 h 1161397"/>
              <a:gd name="connsiteX48" fmla="*/ 2534360 w 6884912"/>
              <a:gd name="connsiteY48" fmla="*/ 480064 h 1161397"/>
              <a:gd name="connsiteX49" fmla="*/ 2536691 w 6884912"/>
              <a:gd name="connsiteY49" fmla="*/ 467018 h 1161397"/>
              <a:gd name="connsiteX50" fmla="*/ 2561265 w 6884912"/>
              <a:gd name="connsiteY50" fmla="*/ 450623 h 1161397"/>
              <a:gd name="connsiteX51" fmla="*/ 2594349 w 6884912"/>
              <a:gd name="connsiteY51" fmla="*/ 443884 h 1161397"/>
              <a:gd name="connsiteX52" fmla="*/ 2754324 w 6884912"/>
              <a:gd name="connsiteY52" fmla="*/ 424766 h 1161397"/>
              <a:gd name="connsiteX53" fmla="*/ 2848470 w 6884912"/>
              <a:gd name="connsiteY53" fmla="*/ 405966 h 1161397"/>
              <a:gd name="connsiteX54" fmla="*/ 2881772 w 6884912"/>
              <a:gd name="connsiteY54" fmla="*/ 387260 h 1161397"/>
              <a:gd name="connsiteX55" fmla="*/ 2929932 w 6884912"/>
              <a:gd name="connsiteY55" fmla="*/ 368912 h 1161397"/>
              <a:gd name="connsiteX56" fmla="*/ 3013020 w 6884912"/>
              <a:gd name="connsiteY56" fmla="*/ 327578 h 1161397"/>
              <a:gd name="connsiteX57" fmla="*/ 3127968 w 6884912"/>
              <a:gd name="connsiteY57" fmla="*/ 287613 h 1161397"/>
              <a:gd name="connsiteX58" fmla="*/ 3222191 w 6884912"/>
              <a:gd name="connsiteY58" fmla="*/ 307887 h 1161397"/>
              <a:gd name="connsiteX59" fmla="*/ 3227953 w 6884912"/>
              <a:gd name="connsiteY59" fmla="*/ 297650 h 1161397"/>
              <a:gd name="connsiteX60" fmla="*/ 3287859 w 6884912"/>
              <a:gd name="connsiteY60" fmla="*/ 287558 h 1161397"/>
              <a:gd name="connsiteX61" fmla="*/ 3510042 w 6884912"/>
              <a:gd name="connsiteY61" fmla="*/ 311820 h 1161397"/>
              <a:gd name="connsiteX62" fmla="*/ 3626773 w 6884912"/>
              <a:gd name="connsiteY62" fmla="*/ 290452 h 1161397"/>
              <a:gd name="connsiteX63" fmla="*/ 3666217 w 6884912"/>
              <a:gd name="connsiteY63" fmla="*/ 273255 h 1161397"/>
              <a:gd name="connsiteX64" fmla="*/ 3732427 w 6884912"/>
              <a:gd name="connsiteY64" fmla="*/ 245039 h 1161397"/>
              <a:gd name="connsiteX65" fmla="*/ 3777022 w 6884912"/>
              <a:gd name="connsiteY65" fmla="*/ 200276 h 1161397"/>
              <a:gd name="connsiteX66" fmla="*/ 3791246 w 6884912"/>
              <a:gd name="connsiteY66" fmla="*/ 189996 h 1161397"/>
              <a:gd name="connsiteX67" fmla="*/ 3819864 w 6884912"/>
              <a:gd name="connsiteY67" fmla="*/ 194605 h 1161397"/>
              <a:gd name="connsiteX68" fmla="*/ 3830398 w 6884912"/>
              <a:gd name="connsiteY68" fmla="*/ 188383 h 1161397"/>
              <a:gd name="connsiteX69" fmla="*/ 3834360 w 6884912"/>
              <a:gd name="connsiteY69" fmla="*/ 188992 h 1161397"/>
              <a:gd name="connsiteX70" fmla="*/ 3843715 w 6884912"/>
              <a:gd name="connsiteY70" fmla="*/ 188752 h 1161397"/>
              <a:gd name="connsiteX71" fmla="*/ 3842609 w 6884912"/>
              <a:gd name="connsiteY71" fmla="*/ 197386 h 1161397"/>
              <a:gd name="connsiteX72" fmla="*/ 3853961 w 6884912"/>
              <a:gd name="connsiteY72" fmla="*/ 213380 h 1161397"/>
              <a:gd name="connsiteX73" fmla="*/ 3907640 w 6884912"/>
              <a:gd name="connsiteY73" fmla="*/ 207568 h 1161397"/>
              <a:gd name="connsiteX74" fmla="*/ 3910449 w 6884912"/>
              <a:gd name="connsiteY74" fmla="*/ 197808 h 1161397"/>
              <a:gd name="connsiteX75" fmla="*/ 3917197 w 6884912"/>
              <a:gd name="connsiteY75" fmla="*/ 196121 h 1161397"/>
              <a:gd name="connsiteX76" fmla="*/ 3922400 w 6884912"/>
              <a:gd name="connsiteY76" fmla="*/ 205056 h 1161397"/>
              <a:gd name="connsiteX77" fmla="*/ 4013061 w 6884912"/>
              <a:gd name="connsiteY77" fmla="*/ 224874 h 1161397"/>
              <a:gd name="connsiteX78" fmla="*/ 4134285 w 6884912"/>
              <a:gd name="connsiteY78" fmla="*/ 235592 h 1161397"/>
              <a:gd name="connsiteX79" fmla="*/ 4220717 w 6884912"/>
              <a:gd name="connsiteY79" fmla="*/ 192946 h 1161397"/>
              <a:gd name="connsiteX80" fmla="*/ 4246954 w 6884912"/>
              <a:gd name="connsiteY80" fmla="*/ 210554 h 1161397"/>
              <a:gd name="connsiteX81" fmla="*/ 4289361 w 6884912"/>
              <a:gd name="connsiteY81" fmla="*/ 196642 h 1161397"/>
              <a:gd name="connsiteX82" fmla="*/ 4498913 w 6884912"/>
              <a:gd name="connsiteY82" fmla="*/ 118915 h 1161397"/>
              <a:gd name="connsiteX83" fmla="*/ 4617330 w 6884912"/>
              <a:gd name="connsiteY83" fmla="*/ 111163 h 1161397"/>
              <a:gd name="connsiteX84" fmla="*/ 4659778 w 6884912"/>
              <a:gd name="connsiteY84" fmla="*/ 118219 h 1161397"/>
              <a:gd name="connsiteX85" fmla="*/ 4730870 w 6884912"/>
              <a:gd name="connsiteY85" fmla="*/ 129432 h 1161397"/>
              <a:gd name="connsiteX86" fmla="*/ 4785037 w 6884912"/>
              <a:gd name="connsiteY86" fmla="*/ 161964 h 1161397"/>
              <a:gd name="connsiteX87" fmla="*/ 4844073 w 6884912"/>
              <a:gd name="connsiteY87" fmla="*/ 161768 h 1161397"/>
              <a:gd name="connsiteX88" fmla="*/ 4920038 w 6884912"/>
              <a:gd name="connsiteY88" fmla="*/ 140418 h 1161397"/>
              <a:gd name="connsiteX89" fmla="*/ 5016639 w 6884912"/>
              <a:gd name="connsiteY89" fmla="*/ 158905 h 1161397"/>
              <a:gd name="connsiteX90" fmla="*/ 5072009 w 6884912"/>
              <a:gd name="connsiteY90" fmla="*/ 161502 h 1161397"/>
              <a:gd name="connsiteX91" fmla="*/ 5223626 w 6884912"/>
              <a:gd name="connsiteY91" fmla="*/ 177356 h 1161397"/>
              <a:gd name="connsiteX92" fmla="*/ 5375773 w 6884912"/>
              <a:gd name="connsiteY92" fmla="*/ 199913 h 1161397"/>
              <a:gd name="connsiteX93" fmla="*/ 5467502 w 6884912"/>
              <a:gd name="connsiteY93" fmla="*/ 250963 h 1161397"/>
              <a:gd name="connsiteX94" fmla="*/ 5592395 w 6884912"/>
              <a:gd name="connsiteY94" fmla="*/ 265434 h 1161397"/>
              <a:gd name="connsiteX95" fmla="*/ 5613532 w 6884912"/>
              <a:gd name="connsiteY95" fmla="*/ 273379 h 1161397"/>
              <a:gd name="connsiteX96" fmla="*/ 5642173 w 6884912"/>
              <a:gd name="connsiteY96" fmla="*/ 266904 h 1161397"/>
              <a:gd name="connsiteX97" fmla="*/ 5756910 w 6884912"/>
              <a:gd name="connsiteY97" fmla="*/ 239211 h 1161397"/>
              <a:gd name="connsiteX98" fmla="*/ 5846667 w 6884912"/>
              <a:gd name="connsiteY98" fmla="*/ 201786 h 1161397"/>
              <a:gd name="connsiteX99" fmla="*/ 5960732 w 6884912"/>
              <a:gd name="connsiteY99" fmla="*/ 220708 h 1161397"/>
              <a:gd name="connsiteX100" fmla="*/ 6029542 w 6884912"/>
              <a:gd name="connsiteY100" fmla="*/ 210339 h 1161397"/>
              <a:gd name="connsiteX101" fmla="*/ 6141123 w 6884912"/>
              <a:gd name="connsiteY101" fmla="*/ 159923 h 1161397"/>
              <a:gd name="connsiteX102" fmla="*/ 6290640 w 6884912"/>
              <a:gd name="connsiteY102" fmla="*/ 167441 h 1161397"/>
              <a:gd name="connsiteX103" fmla="*/ 6259275 w 6884912"/>
              <a:gd name="connsiteY103" fmla="*/ 231466 h 1161397"/>
              <a:gd name="connsiteX104" fmla="*/ 6364914 w 6884912"/>
              <a:gd name="connsiteY104" fmla="*/ 240140 h 1161397"/>
              <a:gd name="connsiteX105" fmla="*/ 6380420 w 6884912"/>
              <a:gd name="connsiteY105" fmla="*/ 173195 h 1161397"/>
              <a:gd name="connsiteX106" fmla="*/ 6507891 w 6884912"/>
              <a:gd name="connsiteY106" fmla="*/ 118474 h 1161397"/>
              <a:gd name="connsiteX107" fmla="*/ 6571807 w 6884912"/>
              <a:gd name="connsiteY107" fmla="*/ 98636 h 1161397"/>
              <a:gd name="connsiteX108" fmla="*/ 6671880 w 6884912"/>
              <a:gd name="connsiteY108" fmla="*/ 82931 h 1161397"/>
              <a:gd name="connsiteX109" fmla="*/ 6702266 w 6884912"/>
              <a:gd name="connsiteY109" fmla="*/ 75470 h 1161397"/>
              <a:gd name="connsiteX110" fmla="*/ 6845802 w 6884912"/>
              <a:gd name="connsiteY110" fmla="*/ 24496 h 1161397"/>
              <a:gd name="connsiteX111" fmla="*/ 6884912 w 6884912"/>
              <a:gd name="connsiteY111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53766 w 6884912"/>
              <a:gd name="connsiteY7" fmla="*/ 1028344 h 1161397"/>
              <a:gd name="connsiteX8" fmla="*/ 438104 w 6884912"/>
              <a:gd name="connsiteY8" fmla="*/ 1042406 h 1161397"/>
              <a:gd name="connsiteX9" fmla="*/ 471270 w 6884912"/>
              <a:gd name="connsiteY9" fmla="*/ 1040167 h 1161397"/>
              <a:gd name="connsiteX10" fmla="*/ 536109 w 6884912"/>
              <a:gd name="connsiteY10" fmla="*/ 970199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88738 w 6884912"/>
              <a:gd name="connsiteY16" fmla="*/ 901808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89871 w 6884912"/>
              <a:gd name="connsiteY39" fmla="*/ 629409 h 1161397"/>
              <a:gd name="connsiteX40" fmla="*/ 1731986 w 6884912"/>
              <a:gd name="connsiteY40" fmla="*/ 589682 h 1161397"/>
              <a:gd name="connsiteX41" fmla="*/ 1927935 w 6884912"/>
              <a:gd name="connsiteY41" fmla="*/ 628540 h 1161397"/>
              <a:gd name="connsiteX42" fmla="*/ 2166816 w 6884912"/>
              <a:gd name="connsiteY42" fmla="*/ 559500 h 1161397"/>
              <a:gd name="connsiteX43" fmla="*/ 2352236 w 6884912"/>
              <a:gd name="connsiteY43" fmla="*/ 519602 h 1161397"/>
              <a:gd name="connsiteX44" fmla="*/ 2420791 w 6884912"/>
              <a:gd name="connsiteY44" fmla="*/ 492826 h 1161397"/>
              <a:gd name="connsiteX45" fmla="*/ 2489932 w 6884912"/>
              <a:gd name="connsiteY45" fmla="*/ 507864 h 1161397"/>
              <a:gd name="connsiteX46" fmla="*/ 2512917 w 6884912"/>
              <a:gd name="connsiteY46" fmla="*/ 489127 h 1161397"/>
              <a:gd name="connsiteX47" fmla="*/ 2516783 w 6884912"/>
              <a:gd name="connsiteY47" fmla="*/ 485473 h 1161397"/>
              <a:gd name="connsiteX48" fmla="*/ 2534360 w 6884912"/>
              <a:gd name="connsiteY48" fmla="*/ 480064 h 1161397"/>
              <a:gd name="connsiteX49" fmla="*/ 2536691 w 6884912"/>
              <a:gd name="connsiteY49" fmla="*/ 467018 h 1161397"/>
              <a:gd name="connsiteX50" fmla="*/ 2561265 w 6884912"/>
              <a:gd name="connsiteY50" fmla="*/ 450623 h 1161397"/>
              <a:gd name="connsiteX51" fmla="*/ 2594349 w 6884912"/>
              <a:gd name="connsiteY51" fmla="*/ 443884 h 1161397"/>
              <a:gd name="connsiteX52" fmla="*/ 2754324 w 6884912"/>
              <a:gd name="connsiteY52" fmla="*/ 424766 h 1161397"/>
              <a:gd name="connsiteX53" fmla="*/ 2848470 w 6884912"/>
              <a:gd name="connsiteY53" fmla="*/ 405966 h 1161397"/>
              <a:gd name="connsiteX54" fmla="*/ 2881772 w 6884912"/>
              <a:gd name="connsiteY54" fmla="*/ 387260 h 1161397"/>
              <a:gd name="connsiteX55" fmla="*/ 2929932 w 6884912"/>
              <a:gd name="connsiteY55" fmla="*/ 368912 h 1161397"/>
              <a:gd name="connsiteX56" fmla="*/ 3013020 w 6884912"/>
              <a:gd name="connsiteY56" fmla="*/ 327578 h 1161397"/>
              <a:gd name="connsiteX57" fmla="*/ 3127968 w 6884912"/>
              <a:gd name="connsiteY57" fmla="*/ 287613 h 1161397"/>
              <a:gd name="connsiteX58" fmla="*/ 3222191 w 6884912"/>
              <a:gd name="connsiteY58" fmla="*/ 307887 h 1161397"/>
              <a:gd name="connsiteX59" fmla="*/ 3227953 w 6884912"/>
              <a:gd name="connsiteY59" fmla="*/ 297650 h 1161397"/>
              <a:gd name="connsiteX60" fmla="*/ 3287859 w 6884912"/>
              <a:gd name="connsiteY60" fmla="*/ 287558 h 1161397"/>
              <a:gd name="connsiteX61" fmla="*/ 3510042 w 6884912"/>
              <a:gd name="connsiteY61" fmla="*/ 311820 h 1161397"/>
              <a:gd name="connsiteX62" fmla="*/ 3626773 w 6884912"/>
              <a:gd name="connsiteY62" fmla="*/ 290452 h 1161397"/>
              <a:gd name="connsiteX63" fmla="*/ 3666217 w 6884912"/>
              <a:gd name="connsiteY63" fmla="*/ 273255 h 1161397"/>
              <a:gd name="connsiteX64" fmla="*/ 3732427 w 6884912"/>
              <a:gd name="connsiteY64" fmla="*/ 245039 h 1161397"/>
              <a:gd name="connsiteX65" fmla="*/ 3777022 w 6884912"/>
              <a:gd name="connsiteY65" fmla="*/ 200276 h 1161397"/>
              <a:gd name="connsiteX66" fmla="*/ 3791246 w 6884912"/>
              <a:gd name="connsiteY66" fmla="*/ 189996 h 1161397"/>
              <a:gd name="connsiteX67" fmla="*/ 3819864 w 6884912"/>
              <a:gd name="connsiteY67" fmla="*/ 194605 h 1161397"/>
              <a:gd name="connsiteX68" fmla="*/ 3830398 w 6884912"/>
              <a:gd name="connsiteY68" fmla="*/ 188383 h 1161397"/>
              <a:gd name="connsiteX69" fmla="*/ 3834360 w 6884912"/>
              <a:gd name="connsiteY69" fmla="*/ 188992 h 1161397"/>
              <a:gd name="connsiteX70" fmla="*/ 3843715 w 6884912"/>
              <a:gd name="connsiteY70" fmla="*/ 188752 h 1161397"/>
              <a:gd name="connsiteX71" fmla="*/ 3842609 w 6884912"/>
              <a:gd name="connsiteY71" fmla="*/ 197386 h 1161397"/>
              <a:gd name="connsiteX72" fmla="*/ 3853961 w 6884912"/>
              <a:gd name="connsiteY72" fmla="*/ 213380 h 1161397"/>
              <a:gd name="connsiteX73" fmla="*/ 3907640 w 6884912"/>
              <a:gd name="connsiteY73" fmla="*/ 207568 h 1161397"/>
              <a:gd name="connsiteX74" fmla="*/ 3910449 w 6884912"/>
              <a:gd name="connsiteY74" fmla="*/ 197808 h 1161397"/>
              <a:gd name="connsiteX75" fmla="*/ 3917197 w 6884912"/>
              <a:gd name="connsiteY75" fmla="*/ 196121 h 1161397"/>
              <a:gd name="connsiteX76" fmla="*/ 3922400 w 6884912"/>
              <a:gd name="connsiteY76" fmla="*/ 205056 h 1161397"/>
              <a:gd name="connsiteX77" fmla="*/ 4013061 w 6884912"/>
              <a:gd name="connsiteY77" fmla="*/ 224874 h 1161397"/>
              <a:gd name="connsiteX78" fmla="*/ 4134285 w 6884912"/>
              <a:gd name="connsiteY78" fmla="*/ 235592 h 1161397"/>
              <a:gd name="connsiteX79" fmla="*/ 4220717 w 6884912"/>
              <a:gd name="connsiteY79" fmla="*/ 192946 h 1161397"/>
              <a:gd name="connsiteX80" fmla="*/ 4246954 w 6884912"/>
              <a:gd name="connsiteY80" fmla="*/ 210554 h 1161397"/>
              <a:gd name="connsiteX81" fmla="*/ 4289361 w 6884912"/>
              <a:gd name="connsiteY81" fmla="*/ 196642 h 1161397"/>
              <a:gd name="connsiteX82" fmla="*/ 4498913 w 6884912"/>
              <a:gd name="connsiteY82" fmla="*/ 118915 h 1161397"/>
              <a:gd name="connsiteX83" fmla="*/ 4617330 w 6884912"/>
              <a:gd name="connsiteY83" fmla="*/ 111163 h 1161397"/>
              <a:gd name="connsiteX84" fmla="*/ 4659778 w 6884912"/>
              <a:gd name="connsiteY84" fmla="*/ 118219 h 1161397"/>
              <a:gd name="connsiteX85" fmla="*/ 4730870 w 6884912"/>
              <a:gd name="connsiteY85" fmla="*/ 129432 h 1161397"/>
              <a:gd name="connsiteX86" fmla="*/ 4785037 w 6884912"/>
              <a:gd name="connsiteY86" fmla="*/ 161964 h 1161397"/>
              <a:gd name="connsiteX87" fmla="*/ 4844073 w 6884912"/>
              <a:gd name="connsiteY87" fmla="*/ 161768 h 1161397"/>
              <a:gd name="connsiteX88" fmla="*/ 4920038 w 6884912"/>
              <a:gd name="connsiteY88" fmla="*/ 140418 h 1161397"/>
              <a:gd name="connsiteX89" fmla="*/ 5016639 w 6884912"/>
              <a:gd name="connsiteY89" fmla="*/ 158905 h 1161397"/>
              <a:gd name="connsiteX90" fmla="*/ 5072009 w 6884912"/>
              <a:gd name="connsiteY90" fmla="*/ 161502 h 1161397"/>
              <a:gd name="connsiteX91" fmla="*/ 5223626 w 6884912"/>
              <a:gd name="connsiteY91" fmla="*/ 177356 h 1161397"/>
              <a:gd name="connsiteX92" fmla="*/ 5375773 w 6884912"/>
              <a:gd name="connsiteY92" fmla="*/ 199913 h 1161397"/>
              <a:gd name="connsiteX93" fmla="*/ 5467502 w 6884912"/>
              <a:gd name="connsiteY93" fmla="*/ 250963 h 1161397"/>
              <a:gd name="connsiteX94" fmla="*/ 5592395 w 6884912"/>
              <a:gd name="connsiteY94" fmla="*/ 265434 h 1161397"/>
              <a:gd name="connsiteX95" fmla="*/ 5613532 w 6884912"/>
              <a:gd name="connsiteY95" fmla="*/ 273379 h 1161397"/>
              <a:gd name="connsiteX96" fmla="*/ 5642173 w 6884912"/>
              <a:gd name="connsiteY96" fmla="*/ 266904 h 1161397"/>
              <a:gd name="connsiteX97" fmla="*/ 5756910 w 6884912"/>
              <a:gd name="connsiteY97" fmla="*/ 239211 h 1161397"/>
              <a:gd name="connsiteX98" fmla="*/ 5846667 w 6884912"/>
              <a:gd name="connsiteY98" fmla="*/ 201786 h 1161397"/>
              <a:gd name="connsiteX99" fmla="*/ 5960732 w 6884912"/>
              <a:gd name="connsiteY99" fmla="*/ 220708 h 1161397"/>
              <a:gd name="connsiteX100" fmla="*/ 6029542 w 6884912"/>
              <a:gd name="connsiteY100" fmla="*/ 210339 h 1161397"/>
              <a:gd name="connsiteX101" fmla="*/ 6141123 w 6884912"/>
              <a:gd name="connsiteY101" fmla="*/ 159923 h 1161397"/>
              <a:gd name="connsiteX102" fmla="*/ 6290640 w 6884912"/>
              <a:gd name="connsiteY102" fmla="*/ 167441 h 1161397"/>
              <a:gd name="connsiteX103" fmla="*/ 6259275 w 6884912"/>
              <a:gd name="connsiteY103" fmla="*/ 231466 h 1161397"/>
              <a:gd name="connsiteX104" fmla="*/ 6364914 w 6884912"/>
              <a:gd name="connsiteY104" fmla="*/ 240140 h 1161397"/>
              <a:gd name="connsiteX105" fmla="*/ 6380420 w 6884912"/>
              <a:gd name="connsiteY105" fmla="*/ 173195 h 1161397"/>
              <a:gd name="connsiteX106" fmla="*/ 6507891 w 6884912"/>
              <a:gd name="connsiteY106" fmla="*/ 118474 h 1161397"/>
              <a:gd name="connsiteX107" fmla="*/ 6571807 w 6884912"/>
              <a:gd name="connsiteY107" fmla="*/ 98636 h 1161397"/>
              <a:gd name="connsiteX108" fmla="*/ 6671880 w 6884912"/>
              <a:gd name="connsiteY108" fmla="*/ 82931 h 1161397"/>
              <a:gd name="connsiteX109" fmla="*/ 6702266 w 6884912"/>
              <a:gd name="connsiteY109" fmla="*/ 75470 h 1161397"/>
              <a:gd name="connsiteX110" fmla="*/ 6845802 w 6884912"/>
              <a:gd name="connsiteY110" fmla="*/ 24496 h 1161397"/>
              <a:gd name="connsiteX111" fmla="*/ 6884912 w 6884912"/>
              <a:gd name="connsiteY111" fmla="*/ 0 h 1161397"/>
              <a:gd name="connsiteX0" fmla="*/ 6884912 w 6884912"/>
              <a:gd name="connsiteY0" fmla="*/ 241446 h 1402843"/>
              <a:gd name="connsiteX1" fmla="*/ 6884912 w 6884912"/>
              <a:gd name="connsiteY1" fmla="*/ 1402843 h 1402843"/>
              <a:gd name="connsiteX2" fmla="*/ 0 w 6884912"/>
              <a:gd name="connsiteY2" fmla="*/ 1402843 h 1402843"/>
              <a:gd name="connsiteX3" fmla="*/ 27135 w 6884912"/>
              <a:gd name="connsiteY3" fmla="*/ 1388906 h 1402843"/>
              <a:gd name="connsiteX4" fmla="*/ 115388 w 6884912"/>
              <a:gd name="connsiteY4" fmla="*/ 1400489 h 1402843"/>
              <a:gd name="connsiteX5" fmla="*/ 119094 w 6884912"/>
              <a:gd name="connsiteY5" fmla="*/ 1389909 h 1402843"/>
              <a:gd name="connsiteX6" fmla="*/ 171824 w 6884912"/>
              <a:gd name="connsiteY6" fmla="*/ 1374670 h 1402843"/>
              <a:gd name="connsiteX7" fmla="*/ 353766 w 6884912"/>
              <a:gd name="connsiteY7" fmla="*/ 1269790 h 1402843"/>
              <a:gd name="connsiteX8" fmla="*/ 438104 w 6884912"/>
              <a:gd name="connsiteY8" fmla="*/ 1283852 h 1402843"/>
              <a:gd name="connsiteX9" fmla="*/ 471270 w 6884912"/>
              <a:gd name="connsiteY9" fmla="*/ 1281613 h 1402843"/>
              <a:gd name="connsiteX10" fmla="*/ 536109 w 6884912"/>
              <a:gd name="connsiteY10" fmla="*/ 1211645 h 1402843"/>
              <a:gd name="connsiteX11" fmla="*/ 601644 w 6884912"/>
              <a:gd name="connsiteY11" fmla="*/ 1245443 h 1402843"/>
              <a:gd name="connsiteX12" fmla="*/ 651408 w 6884912"/>
              <a:gd name="connsiteY12" fmla="*/ 1226384 h 1402843"/>
              <a:gd name="connsiteX13" fmla="*/ 673197 w 6884912"/>
              <a:gd name="connsiteY13" fmla="*/ 1251506 h 1402843"/>
              <a:gd name="connsiteX14" fmla="*/ 723108 w 6884912"/>
              <a:gd name="connsiteY14" fmla="*/ 1221527 h 1402843"/>
              <a:gd name="connsiteX15" fmla="*/ 797699 w 6884912"/>
              <a:gd name="connsiteY15" fmla="*/ 1172808 h 1402843"/>
              <a:gd name="connsiteX16" fmla="*/ 888738 w 6884912"/>
              <a:gd name="connsiteY16" fmla="*/ 1143254 h 1402843"/>
              <a:gd name="connsiteX17" fmla="*/ 965215 w 6884912"/>
              <a:gd name="connsiteY17" fmla="*/ 1088147 h 1402843"/>
              <a:gd name="connsiteX18" fmla="*/ 1085080 w 6884912"/>
              <a:gd name="connsiteY18" fmla="*/ 1017532 h 1402843"/>
              <a:gd name="connsiteX19" fmla="*/ 1131224 w 6884912"/>
              <a:gd name="connsiteY19" fmla="*/ 947606 h 1402843"/>
              <a:gd name="connsiteX20" fmla="*/ 1138051 w 6884912"/>
              <a:gd name="connsiteY20" fmla="*/ 943480 h 1402843"/>
              <a:gd name="connsiteX21" fmla="*/ 1158800 w 6884912"/>
              <a:gd name="connsiteY21" fmla="*/ 941450 h 1402843"/>
              <a:gd name="connsiteX22" fmla="*/ 1166947 w 6884912"/>
              <a:gd name="connsiteY22" fmla="*/ 942208 h 1402843"/>
              <a:gd name="connsiteX23" fmla="*/ 1178135 w 6884912"/>
              <a:gd name="connsiteY23" fmla="*/ 940077 h 1402843"/>
              <a:gd name="connsiteX24" fmla="*/ 1178301 w 6884912"/>
              <a:gd name="connsiteY24" fmla="*/ 939540 h 1402843"/>
              <a:gd name="connsiteX25" fmla="*/ 1188995 w 6884912"/>
              <a:gd name="connsiteY25" fmla="*/ 938494 h 1402843"/>
              <a:gd name="connsiteX26" fmla="*/ 1242716 w 6884912"/>
              <a:gd name="connsiteY26" fmla="*/ 939498 h 1402843"/>
              <a:gd name="connsiteX27" fmla="*/ 1299977 w 6884912"/>
              <a:gd name="connsiteY27" fmla="*/ 880642 h 1402843"/>
              <a:gd name="connsiteX28" fmla="*/ 1326190 w 6884912"/>
              <a:gd name="connsiteY28" fmla="*/ 867401 h 1402843"/>
              <a:gd name="connsiteX29" fmla="*/ 1339600 w 6884912"/>
              <a:gd name="connsiteY29" fmla="*/ 857741 h 1402843"/>
              <a:gd name="connsiteX30" fmla="*/ 1340054 w 6884912"/>
              <a:gd name="connsiteY30" fmla="*/ 855468 h 1402843"/>
              <a:gd name="connsiteX31" fmla="*/ 1391606 w 6884912"/>
              <a:gd name="connsiteY31" fmla="*/ 856675 h 1402843"/>
              <a:gd name="connsiteX32" fmla="*/ 1397565 w 6884912"/>
              <a:gd name="connsiteY32" fmla="*/ 852936 h 1402843"/>
              <a:gd name="connsiteX33" fmla="*/ 1432302 w 6884912"/>
              <a:gd name="connsiteY33" fmla="*/ 858713 h 1402843"/>
              <a:gd name="connsiteX34" fmla="*/ 1449644 w 6884912"/>
              <a:gd name="connsiteY34" fmla="*/ 859037 h 1402843"/>
              <a:gd name="connsiteX35" fmla="*/ 1455793 w 6884912"/>
              <a:gd name="connsiteY35" fmla="*/ 864620 h 1402843"/>
              <a:gd name="connsiteX36" fmla="*/ 1480758 w 6884912"/>
              <a:gd name="connsiteY36" fmla="*/ 862309 h 1402843"/>
              <a:gd name="connsiteX37" fmla="*/ 1483154 w 6884912"/>
              <a:gd name="connsiteY37" fmla="*/ 859973 h 1402843"/>
              <a:gd name="connsiteX38" fmla="*/ 1505495 w 6884912"/>
              <a:gd name="connsiteY38" fmla="*/ 865771 h 1402843"/>
              <a:gd name="connsiteX39" fmla="*/ 1589871 w 6884912"/>
              <a:gd name="connsiteY39" fmla="*/ 870855 h 1402843"/>
              <a:gd name="connsiteX40" fmla="*/ 1731986 w 6884912"/>
              <a:gd name="connsiteY40" fmla="*/ 831128 h 1402843"/>
              <a:gd name="connsiteX41" fmla="*/ 1927935 w 6884912"/>
              <a:gd name="connsiteY41" fmla="*/ 869986 h 1402843"/>
              <a:gd name="connsiteX42" fmla="*/ 2166816 w 6884912"/>
              <a:gd name="connsiteY42" fmla="*/ 800946 h 1402843"/>
              <a:gd name="connsiteX43" fmla="*/ 2352236 w 6884912"/>
              <a:gd name="connsiteY43" fmla="*/ 761048 h 1402843"/>
              <a:gd name="connsiteX44" fmla="*/ 2420791 w 6884912"/>
              <a:gd name="connsiteY44" fmla="*/ 734272 h 1402843"/>
              <a:gd name="connsiteX45" fmla="*/ 2489932 w 6884912"/>
              <a:gd name="connsiteY45" fmla="*/ 749310 h 1402843"/>
              <a:gd name="connsiteX46" fmla="*/ 2512917 w 6884912"/>
              <a:gd name="connsiteY46" fmla="*/ 730573 h 1402843"/>
              <a:gd name="connsiteX47" fmla="*/ 2516783 w 6884912"/>
              <a:gd name="connsiteY47" fmla="*/ 726919 h 1402843"/>
              <a:gd name="connsiteX48" fmla="*/ 2534360 w 6884912"/>
              <a:gd name="connsiteY48" fmla="*/ 721510 h 1402843"/>
              <a:gd name="connsiteX49" fmla="*/ 2536691 w 6884912"/>
              <a:gd name="connsiteY49" fmla="*/ 708464 h 1402843"/>
              <a:gd name="connsiteX50" fmla="*/ 2561265 w 6884912"/>
              <a:gd name="connsiteY50" fmla="*/ 692069 h 1402843"/>
              <a:gd name="connsiteX51" fmla="*/ 2594349 w 6884912"/>
              <a:gd name="connsiteY51" fmla="*/ 685330 h 1402843"/>
              <a:gd name="connsiteX52" fmla="*/ 2754324 w 6884912"/>
              <a:gd name="connsiteY52" fmla="*/ 666212 h 1402843"/>
              <a:gd name="connsiteX53" fmla="*/ 2848470 w 6884912"/>
              <a:gd name="connsiteY53" fmla="*/ 647412 h 1402843"/>
              <a:gd name="connsiteX54" fmla="*/ 2881772 w 6884912"/>
              <a:gd name="connsiteY54" fmla="*/ 628706 h 1402843"/>
              <a:gd name="connsiteX55" fmla="*/ 2929932 w 6884912"/>
              <a:gd name="connsiteY55" fmla="*/ 610358 h 1402843"/>
              <a:gd name="connsiteX56" fmla="*/ 3013020 w 6884912"/>
              <a:gd name="connsiteY56" fmla="*/ 569024 h 1402843"/>
              <a:gd name="connsiteX57" fmla="*/ 3127968 w 6884912"/>
              <a:gd name="connsiteY57" fmla="*/ 529059 h 1402843"/>
              <a:gd name="connsiteX58" fmla="*/ 3222191 w 6884912"/>
              <a:gd name="connsiteY58" fmla="*/ 549333 h 1402843"/>
              <a:gd name="connsiteX59" fmla="*/ 3227953 w 6884912"/>
              <a:gd name="connsiteY59" fmla="*/ 539096 h 1402843"/>
              <a:gd name="connsiteX60" fmla="*/ 3287859 w 6884912"/>
              <a:gd name="connsiteY60" fmla="*/ 529004 h 1402843"/>
              <a:gd name="connsiteX61" fmla="*/ 3510042 w 6884912"/>
              <a:gd name="connsiteY61" fmla="*/ 553266 h 1402843"/>
              <a:gd name="connsiteX62" fmla="*/ 3626773 w 6884912"/>
              <a:gd name="connsiteY62" fmla="*/ 531898 h 1402843"/>
              <a:gd name="connsiteX63" fmla="*/ 3666217 w 6884912"/>
              <a:gd name="connsiteY63" fmla="*/ 514701 h 1402843"/>
              <a:gd name="connsiteX64" fmla="*/ 3732427 w 6884912"/>
              <a:gd name="connsiteY64" fmla="*/ 486485 h 1402843"/>
              <a:gd name="connsiteX65" fmla="*/ 3777022 w 6884912"/>
              <a:gd name="connsiteY65" fmla="*/ 441722 h 1402843"/>
              <a:gd name="connsiteX66" fmla="*/ 3791246 w 6884912"/>
              <a:gd name="connsiteY66" fmla="*/ 431442 h 1402843"/>
              <a:gd name="connsiteX67" fmla="*/ 3819864 w 6884912"/>
              <a:gd name="connsiteY67" fmla="*/ 436051 h 1402843"/>
              <a:gd name="connsiteX68" fmla="*/ 3830398 w 6884912"/>
              <a:gd name="connsiteY68" fmla="*/ 429829 h 1402843"/>
              <a:gd name="connsiteX69" fmla="*/ 3834360 w 6884912"/>
              <a:gd name="connsiteY69" fmla="*/ 430438 h 1402843"/>
              <a:gd name="connsiteX70" fmla="*/ 3843715 w 6884912"/>
              <a:gd name="connsiteY70" fmla="*/ 430198 h 1402843"/>
              <a:gd name="connsiteX71" fmla="*/ 3842609 w 6884912"/>
              <a:gd name="connsiteY71" fmla="*/ 438832 h 1402843"/>
              <a:gd name="connsiteX72" fmla="*/ 3853961 w 6884912"/>
              <a:gd name="connsiteY72" fmla="*/ 454826 h 1402843"/>
              <a:gd name="connsiteX73" fmla="*/ 3907640 w 6884912"/>
              <a:gd name="connsiteY73" fmla="*/ 449014 h 1402843"/>
              <a:gd name="connsiteX74" fmla="*/ 3910449 w 6884912"/>
              <a:gd name="connsiteY74" fmla="*/ 439254 h 1402843"/>
              <a:gd name="connsiteX75" fmla="*/ 3917197 w 6884912"/>
              <a:gd name="connsiteY75" fmla="*/ 437567 h 1402843"/>
              <a:gd name="connsiteX76" fmla="*/ 3922400 w 6884912"/>
              <a:gd name="connsiteY76" fmla="*/ 446502 h 1402843"/>
              <a:gd name="connsiteX77" fmla="*/ 4013061 w 6884912"/>
              <a:gd name="connsiteY77" fmla="*/ 466320 h 1402843"/>
              <a:gd name="connsiteX78" fmla="*/ 4134285 w 6884912"/>
              <a:gd name="connsiteY78" fmla="*/ 477038 h 1402843"/>
              <a:gd name="connsiteX79" fmla="*/ 4220717 w 6884912"/>
              <a:gd name="connsiteY79" fmla="*/ 434392 h 1402843"/>
              <a:gd name="connsiteX80" fmla="*/ 4246954 w 6884912"/>
              <a:gd name="connsiteY80" fmla="*/ 452000 h 1402843"/>
              <a:gd name="connsiteX81" fmla="*/ 4289361 w 6884912"/>
              <a:gd name="connsiteY81" fmla="*/ 438088 h 1402843"/>
              <a:gd name="connsiteX82" fmla="*/ 4498913 w 6884912"/>
              <a:gd name="connsiteY82" fmla="*/ 360361 h 1402843"/>
              <a:gd name="connsiteX83" fmla="*/ 4617330 w 6884912"/>
              <a:gd name="connsiteY83" fmla="*/ 352609 h 1402843"/>
              <a:gd name="connsiteX84" fmla="*/ 4659778 w 6884912"/>
              <a:gd name="connsiteY84" fmla="*/ 359665 h 1402843"/>
              <a:gd name="connsiteX85" fmla="*/ 4730870 w 6884912"/>
              <a:gd name="connsiteY85" fmla="*/ 370878 h 1402843"/>
              <a:gd name="connsiteX86" fmla="*/ 4785037 w 6884912"/>
              <a:gd name="connsiteY86" fmla="*/ 403410 h 1402843"/>
              <a:gd name="connsiteX87" fmla="*/ 4844073 w 6884912"/>
              <a:gd name="connsiteY87" fmla="*/ 403214 h 1402843"/>
              <a:gd name="connsiteX88" fmla="*/ 4920038 w 6884912"/>
              <a:gd name="connsiteY88" fmla="*/ 381864 h 1402843"/>
              <a:gd name="connsiteX89" fmla="*/ 5016639 w 6884912"/>
              <a:gd name="connsiteY89" fmla="*/ 400351 h 1402843"/>
              <a:gd name="connsiteX90" fmla="*/ 5072009 w 6884912"/>
              <a:gd name="connsiteY90" fmla="*/ 402948 h 1402843"/>
              <a:gd name="connsiteX91" fmla="*/ 5223626 w 6884912"/>
              <a:gd name="connsiteY91" fmla="*/ 418802 h 1402843"/>
              <a:gd name="connsiteX92" fmla="*/ 5375773 w 6884912"/>
              <a:gd name="connsiteY92" fmla="*/ 441359 h 1402843"/>
              <a:gd name="connsiteX93" fmla="*/ 5467502 w 6884912"/>
              <a:gd name="connsiteY93" fmla="*/ 492409 h 1402843"/>
              <a:gd name="connsiteX94" fmla="*/ 5592395 w 6884912"/>
              <a:gd name="connsiteY94" fmla="*/ 506880 h 1402843"/>
              <a:gd name="connsiteX95" fmla="*/ 5613532 w 6884912"/>
              <a:gd name="connsiteY95" fmla="*/ 514825 h 1402843"/>
              <a:gd name="connsiteX96" fmla="*/ 5642173 w 6884912"/>
              <a:gd name="connsiteY96" fmla="*/ 508350 h 1402843"/>
              <a:gd name="connsiteX97" fmla="*/ 5756910 w 6884912"/>
              <a:gd name="connsiteY97" fmla="*/ 480657 h 1402843"/>
              <a:gd name="connsiteX98" fmla="*/ 5846667 w 6884912"/>
              <a:gd name="connsiteY98" fmla="*/ 443232 h 1402843"/>
              <a:gd name="connsiteX99" fmla="*/ 5960732 w 6884912"/>
              <a:gd name="connsiteY99" fmla="*/ 462154 h 1402843"/>
              <a:gd name="connsiteX100" fmla="*/ 6029542 w 6884912"/>
              <a:gd name="connsiteY100" fmla="*/ 451785 h 1402843"/>
              <a:gd name="connsiteX101" fmla="*/ 6141123 w 6884912"/>
              <a:gd name="connsiteY101" fmla="*/ 401369 h 1402843"/>
              <a:gd name="connsiteX102" fmla="*/ 6299716 w 6884912"/>
              <a:gd name="connsiteY102" fmla="*/ 0 h 1402843"/>
              <a:gd name="connsiteX103" fmla="*/ 6259275 w 6884912"/>
              <a:gd name="connsiteY103" fmla="*/ 472912 h 1402843"/>
              <a:gd name="connsiteX104" fmla="*/ 6364914 w 6884912"/>
              <a:gd name="connsiteY104" fmla="*/ 481586 h 1402843"/>
              <a:gd name="connsiteX105" fmla="*/ 6380420 w 6884912"/>
              <a:gd name="connsiteY105" fmla="*/ 414641 h 1402843"/>
              <a:gd name="connsiteX106" fmla="*/ 6507891 w 6884912"/>
              <a:gd name="connsiteY106" fmla="*/ 359920 h 1402843"/>
              <a:gd name="connsiteX107" fmla="*/ 6571807 w 6884912"/>
              <a:gd name="connsiteY107" fmla="*/ 340082 h 1402843"/>
              <a:gd name="connsiteX108" fmla="*/ 6671880 w 6884912"/>
              <a:gd name="connsiteY108" fmla="*/ 324377 h 1402843"/>
              <a:gd name="connsiteX109" fmla="*/ 6702266 w 6884912"/>
              <a:gd name="connsiteY109" fmla="*/ 316916 h 1402843"/>
              <a:gd name="connsiteX110" fmla="*/ 6845802 w 6884912"/>
              <a:gd name="connsiteY110" fmla="*/ 265942 h 1402843"/>
              <a:gd name="connsiteX111" fmla="*/ 6884912 w 6884912"/>
              <a:gd name="connsiteY111" fmla="*/ 241446 h 1402843"/>
              <a:gd name="connsiteX0" fmla="*/ 6884912 w 6884912"/>
              <a:gd name="connsiteY0" fmla="*/ 68805 h 1230202"/>
              <a:gd name="connsiteX1" fmla="*/ 6884912 w 6884912"/>
              <a:gd name="connsiteY1" fmla="*/ 1230202 h 1230202"/>
              <a:gd name="connsiteX2" fmla="*/ 0 w 6884912"/>
              <a:gd name="connsiteY2" fmla="*/ 1230202 h 1230202"/>
              <a:gd name="connsiteX3" fmla="*/ 27135 w 6884912"/>
              <a:gd name="connsiteY3" fmla="*/ 1216265 h 1230202"/>
              <a:gd name="connsiteX4" fmla="*/ 115388 w 6884912"/>
              <a:gd name="connsiteY4" fmla="*/ 1227848 h 1230202"/>
              <a:gd name="connsiteX5" fmla="*/ 119094 w 6884912"/>
              <a:gd name="connsiteY5" fmla="*/ 1217268 h 1230202"/>
              <a:gd name="connsiteX6" fmla="*/ 171824 w 6884912"/>
              <a:gd name="connsiteY6" fmla="*/ 1202029 h 1230202"/>
              <a:gd name="connsiteX7" fmla="*/ 353766 w 6884912"/>
              <a:gd name="connsiteY7" fmla="*/ 1097149 h 1230202"/>
              <a:gd name="connsiteX8" fmla="*/ 438104 w 6884912"/>
              <a:gd name="connsiteY8" fmla="*/ 1111211 h 1230202"/>
              <a:gd name="connsiteX9" fmla="*/ 471270 w 6884912"/>
              <a:gd name="connsiteY9" fmla="*/ 1108972 h 1230202"/>
              <a:gd name="connsiteX10" fmla="*/ 536109 w 6884912"/>
              <a:gd name="connsiteY10" fmla="*/ 1039004 h 1230202"/>
              <a:gd name="connsiteX11" fmla="*/ 601644 w 6884912"/>
              <a:gd name="connsiteY11" fmla="*/ 1072802 h 1230202"/>
              <a:gd name="connsiteX12" fmla="*/ 651408 w 6884912"/>
              <a:gd name="connsiteY12" fmla="*/ 1053743 h 1230202"/>
              <a:gd name="connsiteX13" fmla="*/ 673197 w 6884912"/>
              <a:gd name="connsiteY13" fmla="*/ 1078865 h 1230202"/>
              <a:gd name="connsiteX14" fmla="*/ 723108 w 6884912"/>
              <a:gd name="connsiteY14" fmla="*/ 1048886 h 1230202"/>
              <a:gd name="connsiteX15" fmla="*/ 797699 w 6884912"/>
              <a:gd name="connsiteY15" fmla="*/ 1000167 h 1230202"/>
              <a:gd name="connsiteX16" fmla="*/ 888738 w 6884912"/>
              <a:gd name="connsiteY16" fmla="*/ 970613 h 1230202"/>
              <a:gd name="connsiteX17" fmla="*/ 965215 w 6884912"/>
              <a:gd name="connsiteY17" fmla="*/ 915506 h 1230202"/>
              <a:gd name="connsiteX18" fmla="*/ 1085080 w 6884912"/>
              <a:gd name="connsiteY18" fmla="*/ 844891 h 1230202"/>
              <a:gd name="connsiteX19" fmla="*/ 1131224 w 6884912"/>
              <a:gd name="connsiteY19" fmla="*/ 774965 h 1230202"/>
              <a:gd name="connsiteX20" fmla="*/ 1138051 w 6884912"/>
              <a:gd name="connsiteY20" fmla="*/ 770839 h 1230202"/>
              <a:gd name="connsiteX21" fmla="*/ 1158800 w 6884912"/>
              <a:gd name="connsiteY21" fmla="*/ 768809 h 1230202"/>
              <a:gd name="connsiteX22" fmla="*/ 1166947 w 6884912"/>
              <a:gd name="connsiteY22" fmla="*/ 769567 h 1230202"/>
              <a:gd name="connsiteX23" fmla="*/ 1178135 w 6884912"/>
              <a:gd name="connsiteY23" fmla="*/ 767436 h 1230202"/>
              <a:gd name="connsiteX24" fmla="*/ 1178301 w 6884912"/>
              <a:gd name="connsiteY24" fmla="*/ 766899 h 1230202"/>
              <a:gd name="connsiteX25" fmla="*/ 1188995 w 6884912"/>
              <a:gd name="connsiteY25" fmla="*/ 765853 h 1230202"/>
              <a:gd name="connsiteX26" fmla="*/ 1242716 w 6884912"/>
              <a:gd name="connsiteY26" fmla="*/ 766857 h 1230202"/>
              <a:gd name="connsiteX27" fmla="*/ 1299977 w 6884912"/>
              <a:gd name="connsiteY27" fmla="*/ 708001 h 1230202"/>
              <a:gd name="connsiteX28" fmla="*/ 1326190 w 6884912"/>
              <a:gd name="connsiteY28" fmla="*/ 694760 h 1230202"/>
              <a:gd name="connsiteX29" fmla="*/ 1339600 w 6884912"/>
              <a:gd name="connsiteY29" fmla="*/ 685100 h 1230202"/>
              <a:gd name="connsiteX30" fmla="*/ 1340054 w 6884912"/>
              <a:gd name="connsiteY30" fmla="*/ 682827 h 1230202"/>
              <a:gd name="connsiteX31" fmla="*/ 1391606 w 6884912"/>
              <a:gd name="connsiteY31" fmla="*/ 684034 h 1230202"/>
              <a:gd name="connsiteX32" fmla="*/ 1397565 w 6884912"/>
              <a:gd name="connsiteY32" fmla="*/ 680295 h 1230202"/>
              <a:gd name="connsiteX33" fmla="*/ 1432302 w 6884912"/>
              <a:gd name="connsiteY33" fmla="*/ 686072 h 1230202"/>
              <a:gd name="connsiteX34" fmla="*/ 1449644 w 6884912"/>
              <a:gd name="connsiteY34" fmla="*/ 686396 h 1230202"/>
              <a:gd name="connsiteX35" fmla="*/ 1455793 w 6884912"/>
              <a:gd name="connsiteY35" fmla="*/ 691979 h 1230202"/>
              <a:gd name="connsiteX36" fmla="*/ 1480758 w 6884912"/>
              <a:gd name="connsiteY36" fmla="*/ 689668 h 1230202"/>
              <a:gd name="connsiteX37" fmla="*/ 1483154 w 6884912"/>
              <a:gd name="connsiteY37" fmla="*/ 687332 h 1230202"/>
              <a:gd name="connsiteX38" fmla="*/ 1505495 w 6884912"/>
              <a:gd name="connsiteY38" fmla="*/ 693130 h 1230202"/>
              <a:gd name="connsiteX39" fmla="*/ 1589871 w 6884912"/>
              <a:gd name="connsiteY39" fmla="*/ 698214 h 1230202"/>
              <a:gd name="connsiteX40" fmla="*/ 1731986 w 6884912"/>
              <a:gd name="connsiteY40" fmla="*/ 658487 h 1230202"/>
              <a:gd name="connsiteX41" fmla="*/ 1927935 w 6884912"/>
              <a:gd name="connsiteY41" fmla="*/ 697345 h 1230202"/>
              <a:gd name="connsiteX42" fmla="*/ 2166816 w 6884912"/>
              <a:gd name="connsiteY42" fmla="*/ 628305 h 1230202"/>
              <a:gd name="connsiteX43" fmla="*/ 2352236 w 6884912"/>
              <a:gd name="connsiteY43" fmla="*/ 588407 h 1230202"/>
              <a:gd name="connsiteX44" fmla="*/ 2420791 w 6884912"/>
              <a:gd name="connsiteY44" fmla="*/ 561631 h 1230202"/>
              <a:gd name="connsiteX45" fmla="*/ 2489932 w 6884912"/>
              <a:gd name="connsiteY45" fmla="*/ 576669 h 1230202"/>
              <a:gd name="connsiteX46" fmla="*/ 2512917 w 6884912"/>
              <a:gd name="connsiteY46" fmla="*/ 557932 h 1230202"/>
              <a:gd name="connsiteX47" fmla="*/ 2516783 w 6884912"/>
              <a:gd name="connsiteY47" fmla="*/ 554278 h 1230202"/>
              <a:gd name="connsiteX48" fmla="*/ 2534360 w 6884912"/>
              <a:gd name="connsiteY48" fmla="*/ 548869 h 1230202"/>
              <a:gd name="connsiteX49" fmla="*/ 2536691 w 6884912"/>
              <a:gd name="connsiteY49" fmla="*/ 535823 h 1230202"/>
              <a:gd name="connsiteX50" fmla="*/ 2561265 w 6884912"/>
              <a:gd name="connsiteY50" fmla="*/ 519428 h 1230202"/>
              <a:gd name="connsiteX51" fmla="*/ 2594349 w 6884912"/>
              <a:gd name="connsiteY51" fmla="*/ 512689 h 1230202"/>
              <a:gd name="connsiteX52" fmla="*/ 2754324 w 6884912"/>
              <a:gd name="connsiteY52" fmla="*/ 493571 h 1230202"/>
              <a:gd name="connsiteX53" fmla="*/ 2848470 w 6884912"/>
              <a:gd name="connsiteY53" fmla="*/ 474771 h 1230202"/>
              <a:gd name="connsiteX54" fmla="*/ 2881772 w 6884912"/>
              <a:gd name="connsiteY54" fmla="*/ 456065 h 1230202"/>
              <a:gd name="connsiteX55" fmla="*/ 2929932 w 6884912"/>
              <a:gd name="connsiteY55" fmla="*/ 437717 h 1230202"/>
              <a:gd name="connsiteX56" fmla="*/ 3013020 w 6884912"/>
              <a:gd name="connsiteY56" fmla="*/ 396383 h 1230202"/>
              <a:gd name="connsiteX57" fmla="*/ 3127968 w 6884912"/>
              <a:gd name="connsiteY57" fmla="*/ 356418 h 1230202"/>
              <a:gd name="connsiteX58" fmla="*/ 3222191 w 6884912"/>
              <a:gd name="connsiteY58" fmla="*/ 376692 h 1230202"/>
              <a:gd name="connsiteX59" fmla="*/ 3227953 w 6884912"/>
              <a:gd name="connsiteY59" fmla="*/ 366455 h 1230202"/>
              <a:gd name="connsiteX60" fmla="*/ 3287859 w 6884912"/>
              <a:gd name="connsiteY60" fmla="*/ 356363 h 1230202"/>
              <a:gd name="connsiteX61" fmla="*/ 3510042 w 6884912"/>
              <a:gd name="connsiteY61" fmla="*/ 380625 h 1230202"/>
              <a:gd name="connsiteX62" fmla="*/ 3626773 w 6884912"/>
              <a:gd name="connsiteY62" fmla="*/ 359257 h 1230202"/>
              <a:gd name="connsiteX63" fmla="*/ 3666217 w 6884912"/>
              <a:gd name="connsiteY63" fmla="*/ 342060 h 1230202"/>
              <a:gd name="connsiteX64" fmla="*/ 3732427 w 6884912"/>
              <a:gd name="connsiteY64" fmla="*/ 313844 h 1230202"/>
              <a:gd name="connsiteX65" fmla="*/ 3777022 w 6884912"/>
              <a:gd name="connsiteY65" fmla="*/ 269081 h 1230202"/>
              <a:gd name="connsiteX66" fmla="*/ 3791246 w 6884912"/>
              <a:gd name="connsiteY66" fmla="*/ 258801 h 1230202"/>
              <a:gd name="connsiteX67" fmla="*/ 3819864 w 6884912"/>
              <a:gd name="connsiteY67" fmla="*/ 263410 h 1230202"/>
              <a:gd name="connsiteX68" fmla="*/ 3830398 w 6884912"/>
              <a:gd name="connsiteY68" fmla="*/ 257188 h 1230202"/>
              <a:gd name="connsiteX69" fmla="*/ 3834360 w 6884912"/>
              <a:gd name="connsiteY69" fmla="*/ 257797 h 1230202"/>
              <a:gd name="connsiteX70" fmla="*/ 3843715 w 6884912"/>
              <a:gd name="connsiteY70" fmla="*/ 257557 h 1230202"/>
              <a:gd name="connsiteX71" fmla="*/ 3842609 w 6884912"/>
              <a:gd name="connsiteY71" fmla="*/ 266191 h 1230202"/>
              <a:gd name="connsiteX72" fmla="*/ 3853961 w 6884912"/>
              <a:gd name="connsiteY72" fmla="*/ 282185 h 1230202"/>
              <a:gd name="connsiteX73" fmla="*/ 3907640 w 6884912"/>
              <a:gd name="connsiteY73" fmla="*/ 276373 h 1230202"/>
              <a:gd name="connsiteX74" fmla="*/ 3910449 w 6884912"/>
              <a:gd name="connsiteY74" fmla="*/ 266613 h 1230202"/>
              <a:gd name="connsiteX75" fmla="*/ 3917197 w 6884912"/>
              <a:gd name="connsiteY75" fmla="*/ 264926 h 1230202"/>
              <a:gd name="connsiteX76" fmla="*/ 3922400 w 6884912"/>
              <a:gd name="connsiteY76" fmla="*/ 273861 h 1230202"/>
              <a:gd name="connsiteX77" fmla="*/ 4013061 w 6884912"/>
              <a:gd name="connsiteY77" fmla="*/ 293679 h 1230202"/>
              <a:gd name="connsiteX78" fmla="*/ 4134285 w 6884912"/>
              <a:gd name="connsiteY78" fmla="*/ 304397 h 1230202"/>
              <a:gd name="connsiteX79" fmla="*/ 4220717 w 6884912"/>
              <a:gd name="connsiteY79" fmla="*/ 261751 h 1230202"/>
              <a:gd name="connsiteX80" fmla="*/ 4246954 w 6884912"/>
              <a:gd name="connsiteY80" fmla="*/ 279359 h 1230202"/>
              <a:gd name="connsiteX81" fmla="*/ 4289361 w 6884912"/>
              <a:gd name="connsiteY81" fmla="*/ 265447 h 1230202"/>
              <a:gd name="connsiteX82" fmla="*/ 4498913 w 6884912"/>
              <a:gd name="connsiteY82" fmla="*/ 187720 h 1230202"/>
              <a:gd name="connsiteX83" fmla="*/ 4617330 w 6884912"/>
              <a:gd name="connsiteY83" fmla="*/ 179968 h 1230202"/>
              <a:gd name="connsiteX84" fmla="*/ 4659778 w 6884912"/>
              <a:gd name="connsiteY84" fmla="*/ 187024 h 1230202"/>
              <a:gd name="connsiteX85" fmla="*/ 4730870 w 6884912"/>
              <a:gd name="connsiteY85" fmla="*/ 198237 h 1230202"/>
              <a:gd name="connsiteX86" fmla="*/ 4785037 w 6884912"/>
              <a:gd name="connsiteY86" fmla="*/ 230769 h 1230202"/>
              <a:gd name="connsiteX87" fmla="*/ 4844073 w 6884912"/>
              <a:gd name="connsiteY87" fmla="*/ 230573 h 1230202"/>
              <a:gd name="connsiteX88" fmla="*/ 4920038 w 6884912"/>
              <a:gd name="connsiteY88" fmla="*/ 209223 h 1230202"/>
              <a:gd name="connsiteX89" fmla="*/ 5016639 w 6884912"/>
              <a:gd name="connsiteY89" fmla="*/ 227710 h 1230202"/>
              <a:gd name="connsiteX90" fmla="*/ 5072009 w 6884912"/>
              <a:gd name="connsiteY90" fmla="*/ 230307 h 1230202"/>
              <a:gd name="connsiteX91" fmla="*/ 5223626 w 6884912"/>
              <a:gd name="connsiteY91" fmla="*/ 246161 h 1230202"/>
              <a:gd name="connsiteX92" fmla="*/ 5375773 w 6884912"/>
              <a:gd name="connsiteY92" fmla="*/ 268718 h 1230202"/>
              <a:gd name="connsiteX93" fmla="*/ 5467502 w 6884912"/>
              <a:gd name="connsiteY93" fmla="*/ 319768 h 1230202"/>
              <a:gd name="connsiteX94" fmla="*/ 5592395 w 6884912"/>
              <a:gd name="connsiteY94" fmla="*/ 334239 h 1230202"/>
              <a:gd name="connsiteX95" fmla="*/ 5613532 w 6884912"/>
              <a:gd name="connsiteY95" fmla="*/ 342184 h 1230202"/>
              <a:gd name="connsiteX96" fmla="*/ 5642173 w 6884912"/>
              <a:gd name="connsiteY96" fmla="*/ 335709 h 1230202"/>
              <a:gd name="connsiteX97" fmla="*/ 5756910 w 6884912"/>
              <a:gd name="connsiteY97" fmla="*/ 308016 h 1230202"/>
              <a:gd name="connsiteX98" fmla="*/ 5846667 w 6884912"/>
              <a:gd name="connsiteY98" fmla="*/ 270591 h 1230202"/>
              <a:gd name="connsiteX99" fmla="*/ 5960732 w 6884912"/>
              <a:gd name="connsiteY99" fmla="*/ 289513 h 1230202"/>
              <a:gd name="connsiteX100" fmla="*/ 6029542 w 6884912"/>
              <a:gd name="connsiteY100" fmla="*/ 279144 h 1230202"/>
              <a:gd name="connsiteX101" fmla="*/ 6141123 w 6884912"/>
              <a:gd name="connsiteY101" fmla="*/ 228728 h 1230202"/>
              <a:gd name="connsiteX102" fmla="*/ 6258874 w 6884912"/>
              <a:gd name="connsiteY102" fmla="*/ 0 h 1230202"/>
              <a:gd name="connsiteX103" fmla="*/ 6259275 w 6884912"/>
              <a:gd name="connsiteY103" fmla="*/ 300271 h 1230202"/>
              <a:gd name="connsiteX104" fmla="*/ 6364914 w 6884912"/>
              <a:gd name="connsiteY104" fmla="*/ 308945 h 1230202"/>
              <a:gd name="connsiteX105" fmla="*/ 6380420 w 6884912"/>
              <a:gd name="connsiteY105" fmla="*/ 242000 h 1230202"/>
              <a:gd name="connsiteX106" fmla="*/ 6507891 w 6884912"/>
              <a:gd name="connsiteY106" fmla="*/ 187279 h 1230202"/>
              <a:gd name="connsiteX107" fmla="*/ 6571807 w 6884912"/>
              <a:gd name="connsiteY107" fmla="*/ 167441 h 1230202"/>
              <a:gd name="connsiteX108" fmla="*/ 6671880 w 6884912"/>
              <a:gd name="connsiteY108" fmla="*/ 151736 h 1230202"/>
              <a:gd name="connsiteX109" fmla="*/ 6702266 w 6884912"/>
              <a:gd name="connsiteY109" fmla="*/ 144275 h 1230202"/>
              <a:gd name="connsiteX110" fmla="*/ 6845802 w 6884912"/>
              <a:gd name="connsiteY110" fmla="*/ 93301 h 1230202"/>
              <a:gd name="connsiteX111" fmla="*/ 6884912 w 6884912"/>
              <a:gd name="connsiteY111" fmla="*/ 68805 h 1230202"/>
              <a:gd name="connsiteX0" fmla="*/ 6884912 w 6884912"/>
              <a:gd name="connsiteY0" fmla="*/ 68805 h 1230202"/>
              <a:gd name="connsiteX1" fmla="*/ 6884912 w 6884912"/>
              <a:gd name="connsiteY1" fmla="*/ 1230202 h 1230202"/>
              <a:gd name="connsiteX2" fmla="*/ 0 w 6884912"/>
              <a:gd name="connsiteY2" fmla="*/ 1230202 h 1230202"/>
              <a:gd name="connsiteX3" fmla="*/ 27135 w 6884912"/>
              <a:gd name="connsiteY3" fmla="*/ 1216265 h 1230202"/>
              <a:gd name="connsiteX4" fmla="*/ 115388 w 6884912"/>
              <a:gd name="connsiteY4" fmla="*/ 1227848 h 1230202"/>
              <a:gd name="connsiteX5" fmla="*/ 119094 w 6884912"/>
              <a:gd name="connsiteY5" fmla="*/ 1217268 h 1230202"/>
              <a:gd name="connsiteX6" fmla="*/ 171824 w 6884912"/>
              <a:gd name="connsiteY6" fmla="*/ 1202029 h 1230202"/>
              <a:gd name="connsiteX7" fmla="*/ 353766 w 6884912"/>
              <a:gd name="connsiteY7" fmla="*/ 1097149 h 1230202"/>
              <a:gd name="connsiteX8" fmla="*/ 438104 w 6884912"/>
              <a:gd name="connsiteY8" fmla="*/ 1111211 h 1230202"/>
              <a:gd name="connsiteX9" fmla="*/ 471270 w 6884912"/>
              <a:gd name="connsiteY9" fmla="*/ 1108972 h 1230202"/>
              <a:gd name="connsiteX10" fmla="*/ 536109 w 6884912"/>
              <a:gd name="connsiteY10" fmla="*/ 1039004 h 1230202"/>
              <a:gd name="connsiteX11" fmla="*/ 601644 w 6884912"/>
              <a:gd name="connsiteY11" fmla="*/ 1072802 h 1230202"/>
              <a:gd name="connsiteX12" fmla="*/ 651408 w 6884912"/>
              <a:gd name="connsiteY12" fmla="*/ 1053743 h 1230202"/>
              <a:gd name="connsiteX13" fmla="*/ 673197 w 6884912"/>
              <a:gd name="connsiteY13" fmla="*/ 1078865 h 1230202"/>
              <a:gd name="connsiteX14" fmla="*/ 723108 w 6884912"/>
              <a:gd name="connsiteY14" fmla="*/ 1048886 h 1230202"/>
              <a:gd name="connsiteX15" fmla="*/ 797699 w 6884912"/>
              <a:gd name="connsiteY15" fmla="*/ 1000167 h 1230202"/>
              <a:gd name="connsiteX16" fmla="*/ 888738 w 6884912"/>
              <a:gd name="connsiteY16" fmla="*/ 970613 h 1230202"/>
              <a:gd name="connsiteX17" fmla="*/ 965215 w 6884912"/>
              <a:gd name="connsiteY17" fmla="*/ 915506 h 1230202"/>
              <a:gd name="connsiteX18" fmla="*/ 1085080 w 6884912"/>
              <a:gd name="connsiteY18" fmla="*/ 844891 h 1230202"/>
              <a:gd name="connsiteX19" fmla="*/ 1131224 w 6884912"/>
              <a:gd name="connsiteY19" fmla="*/ 774965 h 1230202"/>
              <a:gd name="connsiteX20" fmla="*/ 1138051 w 6884912"/>
              <a:gd name="connsiteY20" fmla="*/ 770839 h 1230202"/>
              <a:gd name="connsiteX21" fmla="*/ 1158800 w 6884912"/>
              <a:gd name="connsiteY21" fmla="*/ 768809 h 1230202"/>
              <a:gd name="connsiteX22" fmla="*/ 1166947 w 6884912"/>
              <a:gd name="connsiteY22" fmla="*/ 769567 h 1230202"/>
              <a:gd name="connsiteX23" fmla="*/ 1178135 w 6884912"/>
              <a:gd name="connsiteY23" fmla="*/ 767436 h 1230202"/>
              <a:gd name="connsiteX24" fmla="*/ 1178301 w 6884912"/>
              <a:gd name="connsiteY24" fmla="*/ 766899 h 1230202"/>
              <a:gd name="connsiteX25" fmla="*/ 1188995 w 6884912"/>
              <a:gd name="connsiteY25" fmla="*/ 765853 h 1230202"/>
              <a:gd name="connsiteX26" fmla="*/ 1242716 w 6884912"/>
              <a:gd name="connsiteY26" fmla="*/ 766857 h 1230202"/>
              <a:gd name="connsiteX27" fmla="*/ 1299977 w 6884912"/>
              <a:gd name="connsiteY27" fmla="*/ 708001 h 1230202"/>
              <a:gd name="connsiteX28" fmla="*/ 1326190 w 6884912"/>
              <a:gd name="connsiteY28" fmla="*/ 694760 h 1230202"/>
              <a:gd name="connsiteX29" fmla="*/ 1339600 w 6884912"/>
              <a:gd name="connsiteY29" fmla="*/ 685100 h 1230202"/>
              <a:gd name="connsiteX30" fmla="*/ 1340054 w 6884912"/>
              <a:gd name="connsiteY30" fmla="*/ 682827 h 1230202"/>
              <a:gd name="connsiteX31" fmla="*/ 1391606 w 6884912"/>
              <a:gd name="connsiteY31" fmla="*/ 684034 h 1230202"/>
              <a:gd name="connsiteX32" fmla="*/ 1397565 w 6884912"/>
              <a:gd name="connsiteY32" fmla="*/ 680295 h 1230202"/>
              <a:gd name="connsiteX33" fmla="*/ 1432302 w 6884912"/>
              <a:gd name="connsiteY33" fmla="*/ 686072 h 1230202"/>
              <a:gd name="connsiteX34" fmla="*/ 1449644 w 6884912"/>
              <a:gd name="connsiteY34" fmla="*/ 686396 h 1230202"/>
              <a:gd name="connsiteX35" fmla="*/ 1455793 w 6884912"/>
              <a:gd name="connsiteY35" fmla="*/ 691979 h 1230202"/>
              <a:gd name="connsiteX36" fmla="*/ 1480758 w 6884912"/>
              <a:gd name="connsiteY36" fmla="*/ 689668 h 1230202"/>
              <a:gd name="connsiteX37" fmla="*/ 1483154 w 6884912"/>
              <a:gd name="connsiteY37" fmla="*/ 687332 h 1230202"/>
              <a:gd name="connsiteX38" fmla="*/ 1505495 w 6884912"/>
              <a:gd name="connsiteY38" fmla="*/ 693130 h 1230202"/>
              <a:gd name="connsiteX39" fmla="*/ 1589871 w 6884912"/>
              <a:gd name="connsiteY39" fmla="*/ 698214 h 1230202"/>
              <a:gd name="connsiteX40" fmla="*/ 1731986 w 6884912"/>
              <a:gd name="connsiteY40" fmla="*/ 658487 h 1230202"/>
              <a:gd name="connsiteX41" fmla="*/ 1927935 w 6884912"/>
              <a:gd name="connsiteY41" fmla="*/ 697345 h 1230202"/>
              <a:gd name="connsiteX42" fmla="*/ 2166816 w 6884912"/>
              <a:gd name="connsiteY42" fmla="*/ 628305 h 1230202"/>
              <a:gd name="connsiteX43" fmla="*/ 2352236 w 6884912"/>
              <a:gd name="connsiteY43" fmla="*/ 588407 h 1230202"/>
              <a:gd name="connsiteX44" fmla="*/ 2420791 w 6884912"/>
              <a:gd name="connsiteY44" fmla="*/ 561631 h 1230202"/>
              <a:gd name="connsiteX45" fmla="*/ 2489932 w 6884912"/>
              <a:gd name="connsiteY45" fmla="*/ 576669 h 1230202"/>
              <a:gd name="connsiteX46" fmla="*/ 2512917 w 6884912"/>
              <a:gd name="connsiteY46" fmla="*/ 557932 h 1230202"/>
              <a:gd name="connsiteX47" fmla="*/ 2516783 w 6884912"/>
              <a:gd name="connsiteY47" fmla="*/ 554278 h 1230202"/>
              <a:gd name="connsiteX48" fmla="*/ 2534360 w 6884912"/>
              <a:gd name="connsiteY48" fmla="*/ 548869 h 1230202"/>
              <a:gd name="connsiteX49" fmla="*/ 2536691 w 6884912"/>
              <a:gd name="connsiteY49" fmla="*/ 535823 h 1230202"/>
              <a:gd name="connsiteX50" fmla="*/ 2561265 w 6884912"/>
              <a:gd name="connsiteY50" fmla="*/ 519428 h 1230202"/>
              <a:gd name="connsiteX51" fmla="*/ 2594349 w 6884912"/>
              <a:gd name="connsiteY51" fmla="*/ 512689 h 1230202"/>
              <a:gd name="connsiteX52" fmla="*/ 2754324 w 6884912"/>
              <a:gd name="connsiteY52" fmla="*/ 493571 h 1230202"/>
              <a:gd name="connsiteX53" fmla="*/ 2848470 w 6884912"/>
              <a:gd name="connsiteY53" fmla="*/ 474771 h 1230202"/>
              <a:gd name="connsiteX54" fmla="*/ 2881772 w 6884912"/>
              <a:gd name="connsiteY54" fmla="*/ 456065 h 1230202"/>
              <a:gd name="connsiteX55" fmla="*/ 2929932 w 6884912"/>
              <a:gd name="connsiteY55" fmla="*/ 437717 h 1230202"/>
              <a:gd name="connsiteX56" fmla="*/ 3013020 w 6884912"/>
              <a:gd name="connsiteY56" fmla="*/ 396383 h 1230202"/>
              <a:gd name="connsiteX57" fmla="*/ 3127968 w 6884912"/>
              <a:gd name="connsiteY57" fmla="*/ 356418 h 1230202"/>
              <a:gd name="connsiteX58" fmla="*/ 3222191 w 6884912"/>
              <a:gd name="connsiteY58" fmla="*/ 376692 h 1230202"/>
              <a:gd name="connsiteX59" fmla="*/ 3227953 w 6884912"/>
              <a:gd name="connsiteY59" fmla="*/ 366455 h 1230202"/>
              <a:gd name="connsiteX60" fmla="*/ 3287859 w 6884912"/>
              <a:gd name="connsiteY60" fmla="*/ 356363 h 1230202"/>
              <a:gd name="connsiteX61" fmla="*/ 3510042 w 6884912"/>
              <a:gd name="connsiteY61" fmla="*/ 380625 h 1230202"/>
              <a:gd name="connsiteX62" fmla="*/ 3626773 w 6884912"/>
              <a:gd name="connsiteY62" fmla="*/ 359257 h 1230202"/>
              <a:gd name="connsiteX63" fmla="*/ 3666217 w 6884912"/>
              <a:gd name="connsiteY63" fmla="*/ 342060 h 1230202"/>
              <a:gd name="connsiteX64" fmla="*/ 3732427 w 6884912"/>
              <a:gd name="connsiteY64" fmla="*/ 313844 h 1230202"/>
              <a:gd name="connsiteX65" fmla="*/ 3777022 w 6884912"/>
              <a:gd name="connsiteY65" fmla="*/ 269081 h 1230202"/>
              <a:gd name="connsiteX66" fmla="*/ 3791246 w 6884912"/>
              <a:gd name="connsiteY66" fmla="*/ 258801 h 1230202"/>
              <a:gd name="connsiteX67" fmla="*/ 3819864 w 6884912"/>
              <a:gd name="connsiteY67" fmla="*/ 263410 h 1230202"/>
              <a:gd name="connsiteX68" fmla="*/ 3830398 w 6884912"/>
              <a:gd name="connsiteY68" fmla="*/ 257188 h 1230202"/>
              <a:gd name="connsiteX69" fmla="*/ 3834360 w 6884912"/>
              <a:gd name="connsiteY69" fmla="*/ 257797 h 1230202"/>
              <a:gd name="connsiteX70" fmla="*/ 3843715 w 6884912"/>
              <a:gd name="connsiteY70" fmla="*/ 257557 h 1230202"/>
              <a:gd name="connsiteX71" fmla="*/ 3842609 w 6884912"/>
              <a:gd name="connsiteY71" fmla="*/ 266191 h 1230202"/>
              <a:gd name="connsiteX72" fmla="*/ 3853961 w 6884912"/>
              <a:gd name="connsiteY72" fmla="*/ 282185 h 1230202"/>
              <a:gd name="connsiteX73" fmla="*/ 3907640 w 6884912"/>
              <a:gd name="connsiteY73" fmla="*/ 276373 h 1230202"/>
              <a:gd name="connsiteX74" fmla="*/ 3910449 w 6884912"/>
              <a:gd name="connsiteY74" fmla="*/ 266613 h 1230202"/>
              <a:gd name="connsiteX75" fmla="*/ 3917197 w 6884912"/>
              <a:gd name="connsiteY75" fmla="*/ 264926 h 1230202"/>
              <a:gd name="connsiteX76" fmla="*/ 3922400 w 6884912"/>
              <a:gd name="connsiteY76" fmla="*/ 273861 h 1230202"/>
              <a:gd name="connsiteX77" fmla="*/ 4013061 w 6884912"/>
              <a:gd name="connsiteY77" fmla="*/ 293679 h 1230202"/>
              <a:gd name="connsiteX78" fmla="*/ 4134285 w 6884912"/>
              <a:gd name="connsiteY78" fmla="*/ 304397 h 1230202"/>
              <a:gd name="connsiteX79" fmla="*/ 4220717 w 6884912"/>
              <a:gd name="connsiteY79" fmla="*/ 261751 h 1230202"/>
              <a:gd name="connsiteX80" fmla="*/ 4246954 w 6884912"/>
              <a:gd name="connsiteY80" fmla="*/ 279359 h 1230202"/>
              <a:gd name="connsiteX81" fmla="*/ 4289361 w 6884912"/>
              <a:gd name="connsiteY81" fmla="*/ 265447 h 1230202"/>
              <a:gd name="connsiteX82" fmla="*/ 4498913 w 6884912"/>
              <a:gd name="connsiteY82" fmla="*/ 187720 h 1230202"/>
              <a:gd name="connsiteX83" fmla="*/ 4617330 w 6884912"/>
              <a:gd name="connsiteY83" fmla="*/ 179968 h 1230202"/>
              <a:gd name="connsiteX84" fmla="*/ 4659778 w 6884912"/>
              <a:gd name="connsiteY84" fmla="*/ 187024 h 1230202"/>
              <a:gd name="connsiteX85" fmla="*/ 4730870 w 6884912"/>
              <a:gd name="connsiteY85" fmla="*/ 198237 h 1230202"/>
              <a:gd name="connsiteX86" fmla="*/ 4785037 w 6884912"/>
              <a:gd name="connsiteY86" fmla="*/ 230769 h 1230202"/>
              <a:gd name="connsiteX87" fmla="*/ 4844073 w 6884912"/>
              <a:gd name="connsiteY87" fmla="*/ 230573 h 1230202"/>
              <a:gd name="connsiteX88" fmla="*/ 4920038 w 6884912"/>
              <a:gd name="connsiteY88" fmla="*/ 209223 h 1230202"/>
              <a:gd name="connsiteX89" fmla="*/ 5016639 w 6884912"/>
              <a:gd name="connsiteY89" fmla="*/ 227710 h 1230202"/>
              <a:gd name="connsiteX90" fmla="*/ 5072009 w 6884912"/>
              <a:gd name="connsiteY90" fmla="*/ 230307 h 1230202"/>
              <a:gd name="connsiteX91" fmla="*/ 5223626 w 6884912"/>
              <a:gd name="connsiteY91" fmla="*/ 246161 h 1230202"/>
              <a:gd name="connsiteX92" fmla="*/ 5375773 w 6884912"/>
              <a:gd name="connsiteY92" fmla="*/ 268718 h 1230202"/>
              <a:gd name="connsiteX93" fmla="*/ 5467502 w 6884912"/>
              <a:gd name="connsiteY93" fmla="*/ 319768 h 1230202"/>
              <a:gd name="connsiteX94" fmla="*/ 5592395 w 6884912"/>
              <a:gd name="connsiteY94" fmla="*/ 334239 h 1230202"/>
              <a:gd name="connsiteX95" fmla="*/ 5613532 w 6884912"/>
              <a:gd name="connsiteY95" fmla="*/ 342184 h 1230202"/>
              <a:gd name="connsiteX96" fmla="*/ 5642173 w 6884912"/>
              <a:gd name="connsiteY96" fmla="*/ 335709 h 1230202"/>
              <a:gd name="connsiteX97" fmla="*/ 5756910 w 6884912"/>
              <a:gd name="connsiteY97" fmla="*/ 308016 h 1230202"/>
              <a:gd name="connsiteX98" fmla="*/ 5846667 w 6884912"/>
              <a:gd name="connsiteY98" fmla="*/ 270591 h 1230202"/>
              <a:gd name="connsiteX99" fmla="*/ 5960732 w 6884912"/>
              <a:gd name="connsiteY99" fmla="*/ 289513 h 1230202"/>
              <a:gd name="connsiteX100" fmla="*/ 6029542 w 6884912"/>
              <a:gd name="connsiteY100" fmla="*/ 279144 h 1230202"/>
              <a:gd name="connsiteX101" fmla="*/ 6141123 w 6884912"/>
              <a:gd name="connsiteY101" fmla="*/ 228728 h 1230202"/>
              <a:gd name="connsiteX102" fmla="*/ 6258874 w 6884912"/>
              <a:gd name="connsiteY102" fmla="*/ 0 h 1230202"/>
              <a:gd name="connsiteX103" fmla="*/ 6259275 w 6884912"/>
              <a:gd name="connsiteY103" fmla="*/ 300271 h 1230202"/>
              <a:gd name="connsiteX104" fmla="*/ 6364914 w 6884912"/>
              <a:gd name="connsiteY104" fmla="*/ 308945 h 1230202"/>
              <a:gd name="connsiteX105" fmla="*/ 6380420 w 6884912"/>
              <a:gd name="connsiteY105" fmla="*/ 242000 h 1230202"/>
              <a:gd name="connsiteX106" fmla="*/ 6507891 w 6884912"/>
              <a:gd name="connsiteY106" fmla="*/ 187279 h 1230202"/>
              <a:gd name="connsiteX107" fmla="*/ 6571807 w 6884912"/>
              <a:gd name="connsiteY107" fmla="*/ 167441 h 1230202"/>
              <a:gd name="connsiteX108" fmla="*/ 6671880 w 6884912"/>
              <a:gd name="connsiteY108" fmla="*/ 151736 h 1230202"/>
              <a:gd name="connsiteX109" fmla="*/ 6702266 w 6884912"/>
              <a:gd name="connsiteY109" fmla="*/ 144275 h 1230202"/>
              <a:gd name="connsiteX110" fmla="*/ 6845802 w 6884912"/>
              <a:gd name="connsiteY110" fmla="*/ 93301 h 1230202"/>
              <a:gd name="connsiteX111" fmla="*/ 6884912 w 6884912"/>
              <a:gd name="connsiteY111" fmla="*/ 68805 h 1230202"/>
              <a:gd name="connsiteX0" fmla="*/ 6884912 w 6884912"/>
              <a:gd name="connsiteY0" fmla="*/ 68805 h 1230202"/>
              <a:gd name="connsiteX1" fmla="*/ 6884912 w 6884912"/>
              <a:gd name="connsiteY1" fmla="*/ 1230202 h 1230202"/>
              <a:gd name="connsiteX2" fmla="*/ 0 w 6884912"/>
              <a:gd name="connsiteY2" fmla="*/ 1230202 h 1230202"/>
              <a:gd name="connsiteX3" fmla="*/ 27135 w 6884912"/>
              <a:gd name="connsiteY3" fmla="*/ 1216265 h 1230202"/>
              <a:gd name="connsiteX4" fmla="*/ 115388 w 6884912"/>
              <a:gd name="connsiteY4" fmla="*/ 1227848 h 1230202"/>
              <a:gd name="connsiteX5" fmla="*/ 119094 w 6884912"/>
              <a:gd name="connsiteY5" fmla="*/ 1217268 h 1230202"/>
              <a:gd name="connsiteX6" fmla="*/ 171824 w 6884912"/>
              <a:gd name="connsiteY6" fmla="*/ 1202029 h 1230202"/>
              <a:gd name="connsiteX7" fmla="*/ 353766 w 6884912"/>
              <a:gd name="connsiteY7" fmla="*/ 1097149 h 1230202"/>
              <a:gd name="connsiteX8" fmla="*/ 438104 w 6884912"/>
              <a:gd name="connsiteY8" fmla="*/ 1111211 h 1230202"/>
              <a:gd name="connsiteX9" fmla="*/ 471270 w 6884912"/>
              <a:gd name="connsiteY9" fmla="*/ 1108972 h 1230202"/>
              <a:gd name="connsiteX10" fmla="*/ 536109 w 6884912"/>
              <a:gd name="connsiteY10" fmla="*/ 1039004 h 1230202"/>
              <a:gd name="connsiteX11" fmla="*/ 601644 w 6884912"/>
              <a:gd name="connsiteY11" fmla="*/ 1072802 h 1230202"/>
              <a:gd name="connsiteX12" fmla="*/ 651408 w 6884912"/>
              <a:gd name="connsiteY12" fmla="*/ 1053743 h 1230202"/>
              <a:gd name="connsiteX13" fmla="*/ 673197 w 6884912"/>
              <a:gd name="connsiteY13" fmla="*/ 1078865 h 1230202"/>
              <a:gd name="connsiteX14" fmla="*/ 723108 w 6884912"/>
              <a:gd name="connsiteY14" fmla="*/ 1048886 h 1230202"/>
              <a:gd name="connsiteX15" fmla="*/ 797699 w 6884912"/>
              <a:gd name="connsiteY15" fmla="*/ 1000167 h 1230202"/>
              <a:gd name="connsiteX16" fmla="*/ 888738 w 6884912"/>
              <a:gd name="connsiteY16" fmla="*/ 970613 h 1230202"/>
              <a:gd name="connsiteX17" fmla="*/ 965215 w 6884912"/>
              <a:gd name="connsiteY17" fmla="*/ 915506 h 1230202"/>
              <a:gd name="connsiteX18" fmla="*/ 1085080 w 6884912"/>
              <a:gd name="connsiteY18" fmla="*/ 844891 h 1230202"/>
              <a:gd name="connsiteX19" fmla="*/ 1131224 w 6884912"/>
              <a:gd name="connsiteY19" fmla="*/ 774965 h 1230202"/>
              <a:gd name="connsiteX20" fmla="*/ 1138051 w 6884912"/>
              <a:gd name="connsiteY20" fmla="*/ 770839 h 1230202"/>
              <a:gd name="connsiteX21" fmla="*/ 1158800 w 6884912"/>
              <a:gd name="connsiteY21" fmla="*/ 768809 h 1230202"/>
              <a:gd name="connsiteX22" fmla="*/ 1166947 w 6884912"/>
              <a:gd name="connsiteY22" fmla="*/ 769567 h 1230202"/>
              <a:gd name="connsiteX23" fmla="*/ 1178135 w 6884912"/>
              <a:gd name="connsiteY23" fmla="*/ 767436 h 1230202"/>
              <a:gd name="connsiteX24" fmla="*/ 1178301 w 6884912"/>
              <a:gd name="connsiteY24" fmla="*/ 766899 h 1230202"/>
              <a:gd name="connsiteX25" fmla="*/ 1188995 w 6884912"/>
              <a:gd name="connsiteY25" fmla="*/ 765853 h 1230202"/>
              <a:gd name="connsiteX26" fmla="*/ 1242716 w 6884912"/>
              <a:gd name="connsiteY26" fmla="*/ 766857 h 1230202"/>
              <a:gd name="connsiteX27" fmla="*/ 1299977 w 6884912"/>
              <a:gd name="connsiteY27" fmla="*/ 708001 h 1230202"/>
              <a:gd name="connsiteX28" fmla="*/ 1326190 w 6884912"/>
              <a:gd name="connsiteY28" fmla="*/ 694760 h 1230202"/>
              <a:gd name="connsiteX29" fmla="*/ 1339600 w 6884912"/>
              <a:gd name="connsiteY29" fmla="*/ 685100 h 1230202"/>
              <a:gd name="connsiteX30" fmla="*/ 1340054 w 6884912"/>
              <a:gd name="connsiteY30" fmla="*/ 682827 h 1230202"/>
              <a:gd name="connsiteX31" fmla="*/ 1391606 w 6884912"/>
              <a:gd name="connsiteY31" fmla="*/ 684034 h 1230202"/>
              <a:gd name="connsiteX32" fmla="*/ 1397565 w 6884912"/>
              <a:gd name="connsiteY32" fmla="*/ 680295 h 1230202"/>
              <a:gd name="connsiteX33" fmla="*/ 1432302 w 6884912"/>
              <a:gd name="connsiteY33" fmla="*/ 686072 h 1230202"/>
              <a:gd name="connsiteX34" fmla="*/ 1449644 w 6884912"/>
              <a:gd name="connsiteY34" fmla="*/ 686396 h 1230202"/>
              <a:gd name="connsiteX35" fmla="*/ 1455793 w 6884912"/>
              <a:gd name="connsiteY35" fmla="*/ 691979 h 1230202"/>
              <a:gd name="connsiteX36" fmla="*/ 1480758 w 6884912"/>
              <a:gd name="connsiteY36" fmla="*/ 689668 h 1230202"/>
              <a:gd name="connsiteX37" fmla="*/ 1483154 w 6884912"/>
              <a:gd name="connsiteY37" fmla="*/ 687332 h 1230202"/>
              <a:gd name="connsiteX38" fmla="*/ 1505495 w 6884912"/>
              <a:gd name="connsiteY38" fmla="*/ 693130 h 1230202"/>
              <a:gd name="connsiteX39" fmla="*/ 1589871 w 6884912"/>
              <a:gd name="connsiteY39" fmla="*/ 698214 h 1230202"/>
              <a:gd name="connsiteX40" fmla="*/ 1731986 w 6884912"/>
              <a:gd name="connsiteY40" fmla="*/ 658487 h 1230202"/>
              <a:gd name="connsiteX41" fmla="*/ 1927935 w 6884912"/>
              <a:gd name="connsiteY41" fmla="*/ 697345 h 1230202"/>
              <a:gd name="connsiteX42" fmla="*/ 2166816 w 6884912"/>
              <a:gd name="connsiteY42" fmla="*/ 628305 h 1230202"/>
              <a:gd name="connsiteX43" fmla="*/ 2352236 w 6884912"/>
              <a:gd name="connsiteY43" fmla="*/ 588407 h 1230202"/>
              <a:gd name="connsiteX44" fmla="*/ 2420791 w 6884912"/>
              <a:gd name="connsiteY44" fmla="*/ 561631 h 1230202"/>
              <a:gd name="connsiteX45" fmla="*/ 2489932 w 6884912"/>
              <a:gd name="connsiteY45" fmla="*/ 576669 h 1230202"/>
              <a:gd name="connsiteX46" fmla="*/ 2512917 w 6884912"/>
              <a:gd name="connsiteY46" fmla="*/ 557932 h 1230202"/>
              <a:gd name="connsiteX47" fmla="*/ 2516783 w 6884912"/>
              <a:gd name="connsiteY47" fmla="*/ 554278 h 1230202"/>
              <a:gd name="connsiteX48" fmla="*/ 2534360 w 6884912"/>
              <a:gd name="connsiteY48" fmla="*/ 548869 h 1230202"/>
              <a:gd name="connsiteX49" fmla="*/ 2536691 w 6884912"/>
              <a:gd name="connsiteY49" fmla="*/ 535823 h 1230202"/>
              <a:gd name="connsiteX50" fmla="*/ 2561265 w 6884912"/>
              <a:gd name="connsiteY50" fmla="*/ 519428 h 1230202"/>
              <a:gd name="connsiteX51" fmla="*/ 2594349 w 6884912"/>
              <a:gd name="connsiteY51" fmla="*/ 512689 h 1230202"/>
              <a:gd name="connsiteX52" fmla="*/ 2754324 w 6884912"/>
              <a:gd name="connsiteY52" fmla="*/ 493571 h 1230202"/>
              <a:gd name="connsiteX53" fmla="*/ 2848470 w 6884912"/>
              <a:gd name="connsiteY53" fmla="*/ 474771 h 1230202"/>
              <a:gd name="connsiteX54" fmla="*/ 2881772 w 6884912"/>
              <a:gd name="connsiteY54" fmla="*/ 456065 h 1230202"/>
              <a:gd name="connsiteX55" fmla="*/ 2929932 w 6884912"/>
              <a:gd name="connsiteY55" fmla="*/ 437717 h 1230202"/>
              <a:gd name="connsiteX56" fmla="*/ 3013020 w 6884912"/>
              <a:gd name="connsiteY56" fmla="*/ 396383 h 1230202"/>
              <a:gd name="connsiteX57" fmla="*/ 3127968 w 6884912"/>
              <a:gd name="connsiteY57" fmla="*/ 356418 h 1230202"/>
              <a:gd name="connsiteX58" fmla="*/ 3222191 w 6884912"/>
              <a:gd name="connsiteY58" fmla="*/ 376692 h 1230202"/>
              <a:gd name="connsiteX59" fmla="*/ 3227953 w 6884912"/>
              <a:gd name="connsiteY59" fmla="*/ 366455 h 1230202"/>
              <a:gd name="connsiteX60" fmla="*/ 3287859 w 6884912"/>
              <a:gd name="connsiteY60" fmla="*/ 356363 h 1230202"/>
              <a:gd name="connsiteX61" fmla="*/ 3510042 w 6884912"/>
              <a:gd name="connsiteY61" fmla="*/ 380625 h 1230202"/>
              <a:gd name="connsiteX62" fmla="*/ 3626773 w 6884912"/>
              <a:gd name="connsiteY62" fmla="*/ 359257 h 1230202"/>
              <a:gd name="connsiteX63" fmla="*/ 3666217 w 6884912"/>
              <a:gd name="connsiteY63" fmla="*/ 342060 h 1230202"/>
              <a:gd name="connsiteX64" fmla="*/ 3732427 w 6884912"/>
              <a:gd name="connsiteY64" fmla="*/ 313844 h 1230202"/>
              <a:gd name="connsiteX65" fmla="*/ 3777022 w 6884912"/>
              <a:gd name="connsiteY65" fmla="*/ 269081 h 1230202"/>
              <a:gd name="connsiteX66" fmla="*/ 3791246 w 6884912"/>
              <a:gd name="connsiteY66" fmla="*/ 258801 h 1230202"/>
              <a:gd name="connsiteX67" fmla="*/ 3819864 w 6884912"/>
              <a:gd name="connsiteY67" fmla="*/ 263410 h 1230202"/>
              <a:gd name="connsiteX68" fmla="*/ 3830398 w 6884912"/>
              <a:gd name="connsiteY68" fmla="*/ 257188 h 1230202"/>
              <a:gd name="connsiteX69" fmla="*/ 3834360 w 6884912"/>
              <a:gd name="connsiteY69" fmla="*/ 257797 h 1230202"/>
              <a:gd name="connsiteX70" fmla="*/ 3843715 w 6884912"/>
              <a:gd name="connsiteY70" fmla="*/ 257557 h 1230202"/>
              <a:gd name="connsiteX71" fmla="*/ 3842609 w 6884912"/>
              <a:gd name="connsiteY71" fmla="*/ 266191 h 1230202"/>
              <a:gd name="connsiteX72" fmla="*/ 3853961 w 6884912"/>
              <a:gd name="connsiteY72" fmla="*/ 282185 h 1230202"/>
              <a:gd name="connsiteX73" fmla="*/ 3907640 w 6884912"/>
              <a:gd name="connsiteY73" fmla="*/ 276373 h 1230202"/>
              <a:gd name="connsiteX74" fmla="*/ 3910449 w 6884912"/>
              <a:gd name="connsiteY74" fmla="*/ 266613 h 1230202"/>
              <a:gd name="connsiteX75" fmla="*/ 3917197 w 6884912"/>
              <a:gd name="connsiteY75" fmla="*/ 264926 h 1230202"/>
              <a:gd name="connsiteX76" fmla="*/ 3922400 w 6884912"/>
              <a:gd name="connsiteY76" fmla="*/ 273861 h 1230202"/>
              <a:gd name="connsiteX77" fmla="*/ 4013061 w 6884912"/>
              <a:gd name="connsiteY77" fmla="*/ 293679 h 1230202"/>
              <a:gd name="connsiteX78" fmla="*/ 4134285 w 6884912"/>
              <a:gd name="connsiteY78" fmla="*/ 304397 h 1230202"/>
              <a:gd name="connsiteX79" fmla="*/ 4220717 w 6884912"/>
              <a:gd name="connsiteY79" fmla="*/ 261751 h 1230202"/>
              <a:gd name="connsiteX80" fmla="*/ 4246954 w 6884912"/>
              <a:gd name="connsiteY80" fmla="*/ 279359 h 1230202"/>
              <a:gd name="connsiteX81" fmla="*/ 4289361 w 6884912"/>
              <a:gd name="connsiteY81" fmla="*/ 265447 h 1230202"/>
              <a:gd name="connsiteX82" fmla="*/ 4498913 w 6884912"/>
              <a:gd name="connsiteY82" fmla="*/ 187720 h 1230202"/>
              <a:gd name="connsiteX83" fmla="*/ 4617330 w 6884912"/>
              <a:gd name="connsiteY83" fmla="*/ 179968 h 1230202"/>
              <a:gd name="connsiteX84" fmla="*/ 4659778 w 6884912"/>
              <a:gd name="connsiteY84" fmla="*/ 187024 h 1230202"/>
              <a:gd name="connsiteX85" fmla="*/ 4730870 w 6884912"/>
              <a:gd name="connsiteY85" fmla="*/ 198237 h 1230202"/>
              <a:gd name="connsiteX86" fmla="*/ 4785037 w 6884912"/>
              <a:gd name="connsiteY86" fmla="*/ 230769 h 1230202"/>
              <a:gd name="connsiteX87" fmla="*/ 4844073 w 6884912"/>
              <a:gd name="connsiteY87" fmla="*/ 230573 h 1230202"/>
              <a:gd name="connsiteX88" fmla="*/ 4920038 w 6884912"/>
              <a:gd name="connsiteY88" fmla="*/ 209223 h 1230202"/>
              <a:gd name="connsiteX89" fmla="*/ 5016639 w 6884912"/>
              <a:gd name="connsiteY89" fmla="*/ 227710 h 1230202"/>
              <a:gd name="connsiteX90" fmla="*/ 5072009 w 6884912"/>
              <a:gd name="connsiteY90" fmla="*/ 230307 h 1230202"/>
              <a:gd name="connsiteX91" fmla="*/ 5223626 w 6884912"/>
              <a:gd name="connsiteY91" fmla="*/ 246161 h 1230202"/>
              <a:gd name="connsiteX92" fmla="*/ 5375773 w 6884912"/>
              <a:gd name="connsiteY92" fmla="*/ 268718 h 1230202"/>
              <a:gd name="connsiteX93" fmla="*/ 5467502 w 6884912"/>
              <a:gd name="connsiteY93" fmla="*/ 319768 h 1230202"/>
              <a:gd name="connsiteX94" fmla="*/ 5592395 w 6884912"/>
              <a:gd name="connsiteY94" fmla="*/ 334239 h 1230202"/>
              <a:gd name="connsiteX95" fmla="*/ 5613532 w 6884912"/>
              <a:gd name="connsiteY95" fmla="*/ 342184 h 1230202"/>
              <a:gd name="connsiteX96" fmla="*/ 5642173 w 6884912"/>
              <a:gd name="connsiteY96" fmla="*/ 335709 h 1230202"/>
              <a:gd name="connsiteX97" fmla="*/ 5756910 w 6884912"/>
              <a:gd name="connsiteY97" fmla="*/ 308016 h 1230202"/>
              <a:gd name="connsiteX98" fmla="*/ 5846667 w 6884912"/>
              <a:gd name="connsiteY98" fmla="*/ 270591 h 1230202"/>
              <a:gd name="connsiteX99" fmla="*/ 5960732 w 6884912"/>
              <a:gd name="connsiteY99" fmla="*/ 289513 h 1230202"/>
              <a:gd name="connsiteX100" fmla="*/ 6029542 w 6884912"/>
              <a:gd name="connsiteY100" fmla="*/ 279144 h 1230202"/>
              <a:gd name="connsiteX101" fmla="*/ 6141123 w 6884912"/>
              <a:gd name="connsiteY101" fmla="*/ 228728 h 1230202"/>
              <a:gd name="connsiteX102" fmla="*/ 6258874 w 6884912"/>
              <a:gd name="connsiteY102" fmla="*/ 0 h 1230202"/>
              <a:gd name="connsiteX103" fmla="*/ 6259275 w 6884912"/>
              <a:gd name="connsiteY103" fmla="*/ 300271 h 1230202"/>
              <a:gd name="connsiteX104" fmla="*/ 6364914 w 6884912"/>
              <a:gd name="connsiteY104" fmla="*/ 308945 h 1230202"/>
              <a:gd name="connsiteX105" fmla="*/ 6380420 w 6884912"/>
              <a:gd name="connsiteY105" fmla="*/ 242000 h 1230202"/>
              <a:gd name="connsiteX106" fmla="*/ 6507891 w 6884912"/>
              <a:gd name="connsiteY106" fmla="*/ 187279 h 1230202"/>
              <a:gd name="connsiteX107" fmla="*/ 6571807 w 6884912"/>
              <a:gd name="connsiteY107" fmla="*/ 167441 h 1230202"/>
              <a:gd name="connsiteX108" fmla="*/ 6671880 w 6884912"/>
              <a:gd name="connsiteY108" fmla="*/ 151736 h 1230202"/>
              <a:gd name="connsiteX109" fmla="*/ 6702266 w 6884912"/>
              <a:gd name="connsiteY109" fmla="*/ 144275 h 1230202"/>
              <a:gd name="connsiteX110" fmla="*/ 6845802 w 6884912"/>
              <a:gd name="connsiteY110" fmla="*/ 93301 h 1230202"/>
              <a:gd name="connsiteX111" fmla="*/ 6884912 w 6884912"/>
              <a:gd name="connsiteY111" fmla="*/ 68805 h 1230202"/>
              <a:gd name="connsiteX0" fmla="*/ 6884912 w 6884912"/>
              <a:gd name="connsiteY0" fmla="*/ 68805 h 1230202"/>
              <a:gd name="connsiteX1" fmla="*/ 6884912 w 6884912"/>
              <a:gd name="connsiteY1" fmla="*/ 1230202 h 1230202"/>
              <a:gd name="connsiteX2" fmla="*/ 0 w 6884912"/>
              <a:gd name="connsiteY2" fmla="*/ 1230202 h 1230202"/>
              <a:gd name="connsiteX3" fmla="*/ 27135 w 6884912"/>
              <a:gd name="connsiteY3" fmla="*/ 1216265 h 1230202"/>
              <a:gd name="connsiteX4" fmla="*/ 115388 w 6884912"/>
              <a:gd name="connsiteY4" fmla="*/ 1227848 h 1230202"/>
              <a:gd name="connsiteX5" fmla="*/ 119094 w 6884912"/>
              <a:gd name="connsiteY5" fmla="*/ 1217268 h 1230202"/>
              <a:gd name="connsiteX6" fmla="*/ 171824 w 6884912"/>
              <a:gd name="connsiteY6" fmla="*/ 1202029 h 1230202"/>
              <a:gd name="connsiteX7" fmla="*/ 353766 w 6884912"/>
              <a:gd name="connsiteY7" fmla="*/ 1097149 h 1230202"/>
              <a:gd name="connsiteX8" fmla="*/ 438104 w 6884912"/>
              <a:gd name="connsiteY8" fmla="*/ 1111211 h 1230202"/>
              <a:gd name="connsiteX9" fmla="*/ 471270 w 6884912"/>
              <a:gd name="connsiteY9" fmla="*/ 1108972 h 1230202"/>
              <a:gd name="connsiteX10" fmla="*/ 536109 w 6884912"/>
              <a:gd name="connsiteY10" fmla="*/ 1039004 h 1230202"/>
              <a:gd name="connsiteX11" fmla="*/ 601644 w 6884912"/>
              <a:gd name="connsiteY11" fmla="*/ 1072802 h 1230202"/>
              <a:gd name="connsiteX12" fmla="*/ 651408 w 6884912"/>
              <a:gd name="connsiteY12" fmla="*/ 1053743 h 1230202"/>
              <a:gd name="connsiteX13" fmla="*/ 673197 w 6884912"/>
              <a:gd name="connsiteY13" fmla="*/ 1078865 h 1230202"/>
              <a:gd name="connsiteX14" fmla="*/ 723108 w 6884912"/>
              <a:gd name="connsiteY14" fmla="*/ 1048886 h 1230202"/>
              <a:gd name="connsiteX15" fmla="*/ 797699 w 6884912"/>
              <a:gd name="connsiteY15" fmla="*/ 1000167 h 1230202"/>
              <a:gd name="connsiteX16" fmla="*/ 888738 w 6884912"/>
              <a:gd name="connsiteY16" fmla="*/ 970613 h 1230202"/>
              <a:gd name="connsiteX17" fmla="*/ 965215 w 6884912"/>
              <a:gd name="connsiteY17" fmla="*/ 915506 h 1230202"/>
              <a:gd name="connsiteX18" fmla="*/ 1085080 w 6884912"/>
              <a:gd name="connsiteY18" fmla="*/ 844891 h 1230202"/>
              <a:gd name="connsiteX19" fmla="*/ 1131224 w 6884912"/>
              <a:gd name="connsiteY19" fmla="*/ 774965 h 1230202"/>
              <a:gd name="connsiteX20" fmla="*/ 1138051 w 6884912"/>
              <a:gd name="connsiteY20" fmla="*/ 770839 h 1230202"/>
              <a:gd name="connsiteX21" fmla="*/ 1158800 w 6884912"/>
              <a:gd name="connsiteY21" fmla="*/ 768809 h 1230202"/>
              <a:gd name="connsiteX22" fmla="*/ 1166947 w 6884912"/>
              <a:gd name="connsiteY22" fmla="*/ 769567 h 1230202"/>
              <a:gd name="connsiteX23" fmla="*/ 1178135 w 6884912"/>
              <a:gd name="connsiteY23" fmla="*/ 767436 h 1230202"/>
              <a:gd name="connsiteX24" fmla="*/ 1178301 w 6884912"/>
              <a:gd name="connsiteY24" fmla="*/ 766899 h 1230202"/>
              <a:gd name="connsiteX25" fmla="*/ 1188995 w 6884912"/>
              <a:gd name="connsiteY25" fmla="*/ 765853 h 1230202"/>
              <a:gd name="connsiteX26" fmla="*/ 1242716 w 6884912"/>
              <a:gd name="connsiteY26" fmla="*/ 766857 h 1230202"/>
              <a:gd name="connsiteX27" fmla="*/ 1299977 w 6884912"/>
              <a:gd name="connsiteY27" fmla="*/ 708001 h 1230202"/>
              <a:gd name="connsiteX28" fmla="*/ 1326190 w 6884912"/>
              <a:gd name="connsiteY28" fmla="*/ 694760 h 1230202"/>
              <a:gd name="connsiteX29" fmla="*/ 1339600 w 6884912"/>
              <a:gd name="connsiteY29" fmla="*/ 685100 h 1230202"/>
              <a:gd name="connsiteX30" fmla="*/ 1340054 w 6884912"/>
              <a:gd name="connsiteY30" fmla="*/ 682827 h 1230202"/>
              <a:gd name="connsiteX31" fmla="*/ 1391606 w 6884912"/>
              <a:gd name="connsiteY31" fmla="*/ 684034 h 1230202"/>
              <a:gd name="connsiteX32" fmla="*/ 1397565 w 6884912"/>
              <a:gd name="connsiteY32" fmla="*/ 680295 h 1230202"/>
              <a:gd name="connsiteX33" fmla="*/ 1432302 w 6884912"/>
              <a:gd name="connsiteY33" fmla="*/ 686072 h 1230202"/>
              <a:gd name="connsiteX34" fmla="*/ 1449644 w 6884912"/>
              <a:gd name="connsiteY34" fmla="*/ 686396 h 1230202"/>
              <a:gd name="connsiteX35" fmla="*/ 1455793 w 6884912"/>
              <a:gd name="connsiteY35" fmla="*/ 691979 h 1230202"/>
              <a:gd name="connsiteX36" fmla="*/ 1480758 w 6884912"/>
              <a:gd name="connsiteY36" fmla="*/ 689668 h 1230202"/>
              <a:gd name="connsiteX37" fmla="*/ 1483154 w 6884912"/>
              <a:gd name="connsiteY37" fmla="*/ 687332 h 1230202"/>
              <a:gd name="connsiteX38" fmla="*/ 1505495 w 6884912"/>
              <a:gd name="connsiteY38" fmla="*/ 693130 h 1230202"/>
              <a:gd name="connsiteX39" fmla="*/ 1589871 w 6884912"/>
              <a:gd name="connsiteY39" fmla="*/ 698214 h 1230202"/>
              <a:gd name="connsiteX40" fmla="*/ 1731986 w 6884912"/>
              <a:gd name="connsiteY40" fmla="*/ 658487 h 1230202"/>
              <a:gd name="connsiteX41" fmla="*/ 1927935 w 6884912"/>
              <a:gd name="connsiteY41" fmla="*/ 697345 h 1230202"/>
              <a:gd name="connsiteX42" fmla="*/ 2166816 w 6884912"/>
              <a:gd name="connsiteY42" fmla="*/ 628305 h 1230202"/>
              <a:gd name="connsiteX43" fmla="*/ 2352236 w 6884912"/>
              <a:gd name="connsiteY43" fmla="*/ 588407 h 1230202"/>
              <a:gd name="connsiteX44" fmla="*/ 2420791 w 6884912"/>
              <a:gd name="connsiteY44" fmla="*/ 561631 h 1230202"/>
              <a:gd name="connsiteX45" fmla="*/ 2489932 w 6884912"/>
              <a:gd name="connsiteY45" fmla="*/ 576669 h 1230202"/>
              <a:gd name="connsiteX46" fmla="*/ 2512917 w 6884912"/>
              <a:gd name="connsiteY46" fmla="*/ 557932 h 1230202"/>
              <a:gd name="connsiteX47" fmla="*/ 2516783 w 6884912"/>
              <a:gd name="connsiteY47" fmla="*/ 554278 h 1230202"/>
              <a:gd name="connsiteX48" fmla="*/ 2534360 w 6884912"/>
              <a:gd name="connsiteY48" fmla="*/ 548869 h 1230202"/>
              <a:gd name="connsiteX49" fmla="*/ 2536691 w 6884912"/>
              <a:gd name="connsiteY49" fmla="*/ 535823 h 1230202"/>
              <a:gd name="connsiteX50" fmla="*/ 2561265 w 6884912"/>
              <a:gd name="connsiteY50" fmla="*/ 519428 h 1230202"/>
              <a:gd name="connsiteX51" fmla="*/ 2594349 w 6884912"/>
              <a:gd name="connsiteY51" fmla="*/ 512689 h 1230202"/>
              <a:gd name="connsiteX52" fmla="*/ 2754324 w 6884912"/>
              <a:gd name="connsiteY52" fmla="*/ 493571 h 1230202"/>
              <a:gd name="connsiteX53" fmla="*/ 2848470 w 6884912"/>
              <a:gd name="connsiteY53" fmla="*/ 474771 h 1230202"/>
              <a:gd name="connsiteX54" fmla="*/ 2881772 w 6884912"/>
              <a:gd name="connsiteY54" fmla="*/ 456065 h 1230202"/>
              <a:gd name="connsiteX55" fmla="*/ 2929932 w 6884912"/>
              <a:gd name="connsiteY55" fmla="*/ 437717 h 1230202"/>
              <a:gd name="connsiteX56" fmla="*/ 3013020 w 6884912"/>
              <a:gd name="connsiteY56" fmla="*/ 396383 h 1230202"/>
              <a:gd name="connsiteX57" fmla="*/ 3127968 w 6884912"/>
              <a:gd name="connsiteY57" fmla="*/ 356418 h 1230202"/>
              <a:gd name="connsiteX58" fmla="*/ 3222191 w 6884912"/>
              <a:gd name="connsiteY58" fmla="*/ 376692 h 1230202"/>
              <a:gd name="connsiteX59" fmla="*/ 3227953 w 6884912"/>
              <a:gd name="connsiteY59" fmla="*/ 366455 h 1230202"/>
              <a:gd name="connsiteX60" fmla="*/ 3287859 w 6884912"/>
              <a:gd name="connsiteY60" fmla="*/ 356363 h 1230202"/>
              <a:gd name="connsiteX61" fmla="*/ 3510042 w 6884912"/>
              <a:gd name="connsiteY61" fmla="*/ 380625 h 1230202"/>
              <a:gd name="connsiteX62" fmla="*/ 3626773 w 6884912"/>
              <a:gd name="connsiteY62" fmla="*/ 359257 h 1230202"/>
              <a:gd name="connsiteX63" fmla="*/ 3666217 w 6884912"/>
              <a:gd name="connsiteY63" fmla="*/ 342060 h 1230202"/>
              <a:gd name="connsiteX64" fmla="*/ 3732427 w 6884912"/>
              <a:gd name="connsiteY64" fmla="*/ 313844 h 1230202"/>
              <a:gd name="connsiteX65" fmla="*/ 3777022 w 6884912"/>
              <a:gd name="connsiteY65" fmla="*/ 269081 h 1230202"/>
              <a:gd name="connsiteX66" fmla="*/ 3791246 w 6884912"/>
              <a:gd name="connsiteY66" fmla="*/ 258801 h 1230202"/>
              <a:gd name="connsiteX67" fmla="*/ 3819864 w 6884912"/>
              <a:gd name="connsiteY67" fmla="*/ 263410 h 1230202"/>
              <a:gd name="connsiteX68" fmla="*/ 3830398 w 6884912"/>
              <a:gd name="connsiteY68" fmla="*/ 257188 h 1230202"/>
              <a:gd name="connsiteX69" fmla="*/ 3834360 w 6884912"/>
              <a:gd name="connsiteY69" fmla="*/ 257797 h 1230202"/>
              <a:gd name="connsiteX70" fmla="*/ 3843715 w 6884912"/>
              <a:gd name="connsiteY70" fmla="*/ 257557 h 1230202"/>
              <a:gd name="connsiteX71" fmla="*/ 3842609 w 6884912"/>
              <a:gd name="connsiteY71" fmla="*/ 266191 h 1230202"/>
              <a:gd name="connsiteX72" fmla="*/ 3853961 w 6884912"/>
              <a:gd name="connsiteY72" fmla="*/ 282185 h 1230202"/>
              <a:gd name="connsiteX73" fmla="*/ 3907640 w 6884912"/>
              <a:gd name="connsiteY73" fmla="*/ 276373 h 1230202"/>
              <a:gd name="connsiteX74" fmla="*/ 3910449 w 6884912"/>
              <a:gd name="connsiteY74" fmla="*/ 266613 h 1230202"/>
              <a:gd name="connsiteX75" fmla="*/ 3917197 w 6884912"/>
              <a:gd name="connsiteY75" fmla="*/ 264926 h 1230202"/>
              <a:gd name="connsiteX76" fmla="*/ 3922400 w 6884912"/>
              <a:gd name="connsiteY76" fmla="*/ 273861 h 1230202"/>
              <a:gd name="connsiteX77" fmla="*/ 4013061 w 6884912"/>
              <a:gd name="connsiteY77" fmla="*/ 293679 h 1230202"/>
              <a:gd name="connsiteX78" fmla="*/ 4134285 w 6884912"/>
              <a:gd name="connsiteY78" fmla="*/ 304397 h 1230202"/>
              <a:gd name="connsiteX79" fmla="*/ 4220717 w 6884912"/>
              <a:gd name="connsiteY79" fmla="*/ 261751 h 1230202"/>
              <a:gd name="connsiteX80" fmla="*/ 4246954 w 6884912"/>
              <a:gd name="connsiteY80" fmla="*/ 279359 h 1230202"/>
              <a:gd name="connsiteX81" fmla="*/ 4289361 w 6884912"/>
              <a:gd name="connsiteY81" fmla="*/ 265447 h 1230202"/>
              <a:gd name="connsiteX82" fmla="*/ 4498913 w 6884912"/>
              <a:gd name="connsiteY82" fmla="*/ 187720 h 1230202"/>
              <a:gd name="connsiteX83" fmla="*/ 4617330 w 6884912"/>
              <a:gd name="connsiteY83" fmla="*/ 179968 h 1230202"/>
              <a:gd name="connsiteX84" fmla="*/ 4659778 w 6884912"/>
              <a:gd name="connsiteY84" fmla="*/ 187024 h 1230202"/>
              <a:gd name="connsiteX85" fmla="*/ 4730870 w 6884912"/>
              <a:gd name="connsiteY85" fmla="*/ 198237 h 1230202"/>
              <a:gd name="connsiteX86" fmla="*/ 4785037 w 6884912"/>
              <a:gd name="connsiteY86" fmla="*/ 230769 h 1230202"/>
              <a:gd name="connsiteX87" fmla="*/ 4844073 w 6884912"/>
              <a:gd name="connsiteY87" fmla="*/ 230573 h 1230202"/>
              <a:gd name="connsiteX88" fmla="*/ 4920038 w 6884912"/>
              <a:gd name="connsiteY88" fmla="*/ 209223 h 1230202"/>
              <a:gd name="connsiteX89" fmla="*/ 5016639 w 6884912"/>
              <a:gd name="connsiteY89" fmla="*/ 227710 h 1230202"/>
              <a:gd name="connsiteX90" fmla="*/ 5072009 w 6884912"/>
              <a:gd name="connsiteY90" fmla="*/ 230307 h 1230202"/>
              <a:gd name="connsiteX91" fmla="*/ 5223626 w 6884912"/>
              <a:gd name="connsiteY91" fmla="*/ 246161 h 1230202"/>
              <a:gd name="connsiteX92" fmla="*/ 5375773 w 6884912"/>
              <a:gd name="connsiteY92" fmla="*/ 268718 h 1230202"/>
              <a:gd name="connsiteX93" fmla="*/ 5467502 w 6884912"/>
              <a:gd name="connsiteY93" fmla="*/ 319768 h 1230202"/>
              <a:gd name="connsiteX94" fmla="*/ 5592395 w 6884912"/>
              <a:gd name="connsiteY94" fmla="*/ 334239 h 1230202"/>
              <a:gd name="connsiteX95" fmla="*/ 5613532 w 6884912"/>
              <a:gd name="connsiteY95" fmla="*/ 342184 h 1230202"/>
              <a:gd name="connsiteX96" fmla="*/ 5642173 w 6884912"/>
              <a:gd name="connsiteY96" fmla="*/ 335709 h 1230202"/>
              <a:gd name="connsiteX97" fmla="*/ 5756910 w 6884912"/>
              <a:gd name="connsiteY97" fmla="*/ 308016 h 1230202"/>
              <a:gd name="connsiteX98" fmla="*/ 5846667 w 6884912"/>
              <a:gd name="connsiteY98" fmla="*/ 270591 h 1230202"/>
              <a:gd name="connsiteX99" fmla="*/ 5960732 w 6884912"/>
              <a:gd name="connsiteY99" fmla="*/ 289513 h 1230202"/>
              <a:gd name="connsiteX100" fmla="*/ 6029542 w 6884912"/>
              <a:gd name="connsiteY100" fmla="*/ 279144 h 1230202"/>
              <a:gd name="connsiteX101" fmla="*/ 6141123 w 6884912"/>
              <a:gd name="connsiteY101" fmla="*/ 228728 h 1230202"/>
              <a:gd name="connsiteX102" fmla="*/ 6258874 w 6884912"/>
              <a:gd name="connsiteY102" fmla="*/ 0 h 1230202"/>
              <a:gd name="connsiteX103" fmla="*/ 6259275 w 6884912"/>
              <a:gd name="connsiteY103" fmla="*/ 300271 h 1230202"/>
              <a:gd name="connsiteX104" fmla="*/ 6364914 w 6884912"/>
              <a:gd name="connsiteY104" fmla="*/ 308945 h 1230202"/>
              <a:gd name="connsiteX105" fmla="*/ 6380420 w 6884912"/>
              <a:gd name="connsiteY105" fmla="*/ 242000 h 1230202"/>
              <a:gd name="connsiteX106" fmla="*/ 6507891 w 6884912"/>
              <a:gd name="connsiteY106" fmla="*/ 187279 h 1230202"/>
              <a:gd name="connsiteX107" fmla="*/ 6571807 w 6884912"/>
              <a:gd name="connsiteY107" fmla="*/ 167441 h 1230202"/>
              <a:gd name="connsiteX108" fmla="*/ 6671880 w 6884912"/>
              <a:gd name="connsiteY108" fmla="*/ 151736 h 1230202"/>
              <a:gd name="connsiteX109" fmla="*/ 6702266 w 6884912"/>
              <a:gd name="connsiteY109" fmla="*/ 144275 h 1230202"/>
              <a:gd name="connsiteX110" fmla="*/ 6845802 w 6884912"/>
              <a:gd name="connsiteY110" fmla="*/ 93301 h 1230202"/>
              <a:gd name="connsiteX111" fmla="*/ 6884912 w 6884912"/>
              <a:gd name="connsiteY111" fmla="*/ 68805 h 1230202"/>
              <a:gd name="connsiteX0" fmla="*/ 6884912 w 6884912"/>
              <a:gd name="connsiteY0" fmla="*/ 68805 h 1230202"/>
              <a:gd name="connsiteX1" fmla="*/ 6884912 w 6884912"/>
              <a:gd name="connsiteY1" fmla="*/ 1230202 h 1230202"/>
              <a:gd name="connsiteX2" fmla="*/ 0 w 6884912"/>
              <a:gd name="connsiteY2" fmla="*/ 1230202 h 1230202"/>
              <a:gd name="connsiteX3" fmla="*/ 27135 w 6884912"/>
              <a:gd name="connsiteY3" fmla="*/ 1216265 h 1230202"/>
              <a:gd name="connsiteX4" fmla="*/ 115388 w 6884912"/>
              <a:gd name="connsiteY4" fmla="*/ 1227848 h 1230202"/>
              <a:gd name="connsiteX5" fmla="*/ 119094 w 6884912"/>
              <a:gd name="connsiteY5" fmla="*/ 1217268 h 1230202"/>
              <a:gd name="connsiteX6" fmla="*/ 171824 w 6884912"/>
              <a:gd name="connsiteY6" fmla="*/ 1202029 h 1230202"/>
              <a:gd name="connsiteX7" fmla="*/ 353766 w 6884912"/>
              <a:gd name="connsiteY7" fmla="*/ 1097149 h 1230202"/>
              <a:gd name="connsiteX8" fmla="*/ 438104 w 6884912"/>
              <a:gd name="connsiteY8" fmla="*/ 1111211 h 1230202"/>
              <a:gd name="connsiteX9" fmla="*/ 471270 w 6884912"/>
              <a:gd name="connsiteY9" fmla="*/ 1108972 h 1230202"/>
              <a:gd name="connsiteX10" fmla="*/ 536109 w 6884912"/>
              <a:gd name="connsiteY10" fmla="*/ 1039004 h 1230202"/>
              <a:gd name="connsiteX11" fmla="*/ 601644 w 6884912"/>
              <a:gd name="connsiteY11" fmla="*/ 1072802 h 1230202"/>
              <a:gd name="connsiteX12" fmla="*/ 651408 w 6884912"/>
              <a:gd name="connsiteY12" fmla="*/ 1053743 h 1230202"/>
              <a:gd name="connsiteX13" fmla="*/ 673197 w 6884912"/>
              <a:gd name="connsiteY13" fmla="*/ 1078865 h 1230202"/>
              <a:gd name="connsiteX14" fmla="*/ 723108 w 6884912"/>
              <a:gd name="connsiteY14" fmla="*/ 1048886 h 1230202"/>
              <a:gd name="connsiteX15" fmla="*/ 797699 w 6884912"/>
              <a:gd name="connsiteY15" fmla="*/ 1000167 h 1230202"/>
              <a:gd name="connsiteX16" fmla="*/ 888738 w 6884912"/>
              <a:gd name="connsiteY16" fmla="*/ 970613 h 1230202"/>
              <a:gd name="connsiteX17" fmla="*/ 965215 w 6884912"/>
              <a:gd name="connsiteY17" fmla="*/ 915506 h 1230202"/>
              <a:gd name="connsiteX18" fmla="*/ 1085080 w 6884912"/>
              <a:gd name="connsiteY18" fmla="*/ 844891 h 1230202"/>
              <a:gd name="connsiteX19" fmla="*/ 1131224 w 6884912"/>
              <a:gd name="connsiteY19" fmla="*/ 774965 h 1230202"/>
              <a:gd name="connsiteX20" fmla="*/ 1138051 w 6884912"/>
              <a:gd name="connsiteY20" fmla="*/ 770839 h 1230202"/>
              <a:gd name="connsiteX21" fmla="*/ 1158800 w 6884912"/>
              <a:gd name="connsiteY21" fmla="*/ 768809 h 1230202"/>
              <a:gd name="connsiteX22" fmla="*/ 1166947 w 6884912"/>
              <a:gd name="connsiteY22" fmla="*/ 769567 h 1230202"/>
              <a:gd name="connsiteX23" fmla="*/ 1178135 w 6884912"/>
              <a:gd name="connsiteY23" fmla="*/ 767436 h 1230202"/>
              <a:gd name="connsiteX24" fmla="*/ 1178301 w 6884912"/>
              <a:gd name="connsiteY24" fmla="*/ 766899 h 1230202"/>
              <a:gd name="connsiteX25" fmla="*/ 1188995 w 6884912"/>
              <a:gd name="connsiteY25" fmla="*/ 765853 h 1230202"/>
              <a:gd name="connsiteX26" fmla="*/ 1242716 w 6884912"/>
              <a:gd name="connsiteY26" fmla="*/ 766857 h 1230202"/>
              <a:gd name="connsiteX27" fmla="*/ 1299977 w 6884912"/>
              <a:gd name="connsiteY27" fmla="*/ 708001 h 1230202"/>
              <a:gd name="connsiteX28" fmla="*/ 1326190 w 6884912"/>
              <a:gd name="connsiteY28" fmla="*/ 694760 h 1230202"/>
              <a:gd name="connsiteX29" fmla="*/ 1339600 w 6884912"/>
              <a:gd name="connsiteY29" fmla="*/ 685100 h 1230202"/>
              <a:gd name="connsiteX30" fmla="*/ 1340054 w 6884912"/>
              <a:gd name="connsiteY30" fmla="*/ 682827 h 1230202"/>
              <a:gd name="connsiteX31" fmla="*/ 1391606 w 6884912"/>
              <a:gd name="connsiteY31" fmla="*/ 684034 h 1230202"/>
              <a:gd name="connsiteX32" fmla="*/ 1397565 w 6884912"/>
              <a:gd name="connsiteY32" fmla="*/ 680295 h 1230202"/>
              <a:gd name="connsiteX33" fmla="*/ 1432302 w 6884912"/>
              <a:gd name="connsiteY33" fmla="*/ 686072 h 1230202"/>
              <a:gd name="connsiteX34" fmla="*/ 1449644 w 6884912"/>
              <a:gd name="connsiteY34" fmla="*/ 686396 h 1230202"/>
              <a:gd name="connsiteX35" fmla="*/ 1455793 w 6884912"/>
              <a:gd name="connsiteY35" fmla="*/ 691979 h 1230202"/>
              <a:gd name="connsiteX36" fmla="*/ 1480758 w 6884912"/>
              <a:gd name="connsiteY36" fmla="*/ 689668 h 1230202"/>
              <a:gd name="connsiteX37" fmla="*/ 1483154 w 6884912"/>
              <a:gd name="connsiteY37" fmla="*/ 687332 h 1230202"/>
              <a:gd name="connsiteX38" fmla="*/ 1505495 w 6884912"/>
              <a:gd name="connsiteY38" fmla="*/ 693130 h 1230202"/>
              <a:gd name="connsiteX39" fmla="*/ 1589871 w 6884912"/>
              <a:gd name="connsiteY39" fmla="*/ 698214 h 1230202"/>
              <a:gd name="connsiteX40" fmla="*/ 1731986 w 6884912"/>
              <a:gd name="connsiteY40" fmla="*/ 658487 h 1230202"/>
              <a:gd name="connsiteX41" fmla="*/ 1927935 w 6884912"/>
              <a:gd name="connsiteY41" fmla="*/ 697345 h 1230202"/>
              <a:gd name="connsiteX42" fmla="*/ 2166816 w 6884912"/>
              <a:gd name="connsiteY42" fmla="*/ 628305 h 1230202"/>
              <a:gd name="connsiteX43" fmla="*/ 2352236 w 6884912"/>
              <a:gd name="connsiteY43" fmla="*/ 588407 h 1230202"/>
              <a:gd name="connsiteX44" fmla="*/ 2420791 w 6884912"/>
              <a:gd name="connsiteY44" fmla="*/ 561631 h 1230202"/>
              <a:gd name="connsiteX45" fmla="*/ 2489932 w 6884912"/>
              <a:gd name="connsiteY45" fmla="*/ 576669 h 1230202"/>
              <a:gd name="connsiteX46" fmla="*/ 2512917 w 6884912"/>
              <a:gd name="connsiteY46" fmla="*/ 557932 h 1230202"/>
              <a:gd name="connsiteX47" fmla="*/ 2516783 w 6884912"/>
              <a:gd name="connsiteY47" fmla="*/ 554278 h 1230202"/>
              <a:gd name="connsiteX48" fmla="*/ 2534360 w 6884912"/>
              <a:gd name="connsiteY48" fmla="*/ 548869 h 1230202"/>
              <a:gd name="connsiteX49" fmla="*/ 2536691 w 6884912"/>
              <a:gd name="connsiteY49" fmla="*/ 535823 h 1230202"/>
              <a:gd name="connsiteX50" fmla="*/ 2561265 w 6884912"/>
              <a:gd name="connsiteY50" fmla="*/ 519428 h 1230202"/>
              <a:gd name="connsiteX51" fmla="*/ 2594349 w 6884912"/>
              <a:gd name="connsiteY51" fmla="*/ 512689 h 1230202"/>
              <a:gd name="connsiteX52" fmla="*/ 2754324 w 6884912"/>
              <a:gd name="connsiteY52" fmla="*/ 493571 h 1230202"/>
              <a:gd name="connsiteX53" fmla="*/ 2848470 w 6884912"/>
              <a:gd name="connsiteY53" fmla="*/ 474771 h 1230202"/>
              <a:gd name="connsiteX54" fmla="*/ 2881772 w 6884912"/>
              <a:gd name="connsiteY54" fmla="*/ 456065 h 1230202"/>
              <a:gd name="connsiteX55" fmla="*/ 2929932 w 6884912"/>
              <a:gd name="connsiteY55" fmla="*/ 437717 h 1230202"/>
              <a:gd name="connsiteX56" fmla="*/ 3013020 w 6884912"/>
              <a:gd name="connsiteY56" fmla="*/ 396383 h 1230202"/>
              <a:gd name="connsiteX57" fmla="*/ 3127968 w 6884912"/>
              <a:gd name="connsiteY57" fmla="*/ 356418 h 1230202"/>
              <a:gd name="connsiteX58" fmla="*/ 3222191 w 6884912"/>
              <a:gd name="connsiteY58" fmla="*/ 376692 h 1230202"/>
              <a:gd name="connsiteX59" fmla="*/ 3227953 w 6884912"/>
              <a:gd name="connsiteY59" fmla="*/ 366455 h 1230202"/>
              <a:gd name="connsiteX60" fmla="*/ 3287859 w 6884912"/>
              <a:gd name="connsiteY60" fmla="*/ 356363 h 1230202"/>
              <a:gd name="connsiteX61" fmla="*/ 3510042 w 6884912"/>
              <a:gd name="connsiteY61" fmla="*/ 380625 h 1230202"/>
              <a:gd name="connsiteX62" fmla="*/ 3626773 w 6884912"/>
              <a:gd name="connsiteY62" fmla="*/ 359257 h 1230202"/>
              <a:gd name="connsiteX63" fmla="*/ 3666217 w 6884912"/>
              <a:gd name="connsiteY63" fmla="*/ 342060 h 1230202"/>
              <a:gd name="connsiteX64" fmla="*/ 3732427 w 6884912"/>
              <a:gd name="connsiteY64" fmla="*/ 313844 h 1230202"/>
              <a:gd name="connsiteX65" fmla="*/ 3777022 w 6884912"/>
              <a:gd name="connsiteY65" fmla="*/ 269081 h 1230202"/>
              <a:gd name="connsiteX66" fmla="*/ 3791246 w 6884912"/>
              <a:gd name="connsiteY66" fmla="*/ 258801 h 1230202"/>
              <a:gd name="connsiteX67" fmla="*/ 3819864 w 6884912"/>
              <a:gd name="connsiteY67" fmla="*/ 263410 h 1230202"/>
              <a:gd name="connsiteX68" fmla="*/ 3830398 w 6884912"/>
              <a:gd name="connsiteY68" fmla="*/ 257188 h 1230202"/>
              <a:gd name="connsiteX69" fmla="*/ 3834360 w 6884912"/>
              <a:gd name="connsiteY69" fmla="*/ 257797 h 1230202"/>
              <a:gd name="connsiteX70" fmla="*/ 3843715 w 6884912"/>
              <a:gd name="connsiteY70" fmla="*/ 257557 h 1230202"/>
              <a:gd name="connsiteX71" fmla="*/ 3842609 w 6884912"/>
              <a:gd name="connsiteY71" fmla="*/ 266191 h 1230202"/>
              <a:gd name="connsiteX72" fmla="*/ 3853961 w 6884912"/>
              <a:gd name="connsiteY72" fmla="*/ 282185 h 1230202"/>
              <a:gd name="connsiteX73" fmla="*/ 3907640 w 6884912"/>
              <a:gd name="connsiteY73" fmla="*/ 276373 h 1230202"/>
              <a:gd name="connsiteX74" fmla="*/ 3910449 w 6884912"/>
              <a:gd name="connsiteY74" fmla="*/ 266613 h 1230202"/>
              <a:gd name="connsiteX75" fmla="*/ 3917197 w 6884912"/>
              <a:gd name="connsiteY75" fmla="*/ 264926 h 1230202"/>
              <a:gd name="connsiteX76" fmla="*/ 3922400 w 6884912"/>
              <a:gd name="connsiteY76" fmla="*/ 273861 h 1230202"/>
              <a:gd name="connsiteX77" fmla="*/ 4013061 w 6884912"/>
              <a:gd name="connsiteY77" fmla="*/ 293679 h 1230202"/>
              <a:gd name="connsiteX78" fmla="*/ 4134285 w 6884912"/>
              <a:gd name="connsiteY78" fmla="*/ 304397 h 1230202"/>
              <a:gd name="connsiteX79" fmla="*/ 4220717 w 6884912"/>
              <a:gd name="connsiteY79" fmla="*/ 261751 h 1230202"/>
              <a:gd name="connsiteX80" fmla="*/ 4246954 w 6884912"/>
              <a:gd name="connsiteY80" fmla="*/ 279359 h 1230202"/>
              <a:gd name="connsiteX81" fmla="*/ 4289361 w 6884912"/>
              <a:gd name="connsiteY81" fmla="*/ 265447 h 1230202"/>
              <a:gd name="connsiteX82" fmla="*/ 4498913 w 6884912"/>
              <a:gd name="connsiteY82" fmla="*/ 187720 h 1230202"/>
              <a:gd name="connsiteX83" fmla="*/ 4617330 w 6884912"/>
              <a:gd name="connsiteY83" fmla="*/ 179968 h 1230202"/>
              <a:gd name="connsiteX84" fmla="*/ 4659778 w 6884912"/>
              <a:gd name="connsiteY84" fmla="*/ 187024 h 1230202"/>
              <a:gd name="connsiteX85" fmla="*/ 4730870 w 6884912"/>
              <a:gd name="connsiteY85" fmla="*/ 198237 h 1230202"/>
              <a:gd name="connsiteX86" fmla="*/ 4785037 w 6884912"/>
              <a:gd name="connsiteY86" fmla="*/ 230769 h 1230202"/>
              <a:gd name="connsiteX87" fmla="*/ 4844073 w 6884912"/>
              <a:gd name="connsiteY87" fmla="*/ 230573 h 1230202"/>
              <a:gd name="connsiteX88" fmla="*/ 4920038 w 6884912"/>
              <a:gd name="connsiteY88" fmla="*/ 209223 h 1230202"/>
              <a:gd name="connsiteX89" fmla="*/ 5016639 w 6884912"/>
              <a:gd name="connsiteY89" fmla="*/ 227710 h 1230202"/>
              <a:gd name="connsiteX90" fmla="*/ 5072009 w 6884912"/>
              <a:gd name="connsiteY90" fmla="*/ 230307 h 1230202"/>
              <a:gd name="connsiteX91" fmla="*/ 5223626 w 6884912"/>
              <a:gd name="connsiteY91" fmla="*/ 246161 h 1230202"/>
              <a:gd name="connsiteX92" fmla="*/ 5375773 w 6884912"/>
              <a:gd name="connsiteY92" fmla="*/ 268718 h 1230202"/>
              <a:gd name="connsiteX93" fmla="*/ 5467502 w 6884912"/>
              <a:gd name="connsiteY93" fmla="*/ 319768 h 1230202"/>
              <a:gd name="connsiteX94" fmla="*/ 5592395 w 6884912"/>
              <a:gd name="connsiteY94" fmla="*/ 334239 h 1230202"/>
              <a:gd name="connsiteX95" fmla="*/ 5613532 w 6884912"/>
              <a:gd name="connsiteY95" fmla="*/ 342184 h 1230202"/>
              <a:gd name="connsiteX96" fmla="*/ 5642173 w 6884912"/>
              <a:gd name="connsiteY96" fmla="*/ 335709 h 1230202"/>
              <a:gd name="connsiteX97" fmla="*/ 5756910 w 6884912"/>
              <a:gd name="connsiteY97" fmla="*/ 308016 h 1230202"/>
              <a:gd name="connsiteX98" fmla="*/ 5846667 w 6884912"/>
              <a:gd name="connsiteY98" fmla="*/ 270591 h 1230202"/>
              <a:gd name="connsiteX99" fmla="*/ 5960732 w 6884912"/>
              <a:gd name="connsiteY99" fmla="*/ 289513 h 1230202"/>
              <a:gd name="connsiteX100" fmla="*/ 6029542 w 6884912"/>
              <a:gd name="connsiteY100" fmla="*/ 279144 h 1230202"/>
              <a:gd name="connsiteX101" fmla="*/ 6141123 w 6884912"/>
              <a:gd name="connsiteY101" fmla="*/ 228728 h 1230202"/>
              <a:gd name="connsiteX102" fmla="*/ 6258874 w 6884912"/>
              <a:gd name="connsiteY102" fmla="*/ 0 h 1230202"/>
              <a:gd name="connsiteX103" fmla="*/ 6259275 w 6884912"/>
              <a:gd name="connsiteY103" fmla="*/ 300271 h 1230202"/>
              <a:gd name="connsiteX104" fmla="*/ 6364914 w 6884912"/>
              <a:gd name="connsiteY104" fmla="*/ 308945 h 1230202"/>
              <a:gd name="connsiteX105" fmla="*/ 6380420 w 6884912"/>
              <a:gd name="connsiteY105" fmla="*/ 242000 h 1230202"/>
              <a:gd name="connsiteX106" fmla="*/ 6507891 w 6884912"/>
              <a:gd name="connsiteY106" fmla="*/ 187279 h 1230202"/>
              <a:gd name="connsiteX107" fmla="*/ 6571807 w 6884912"/>
              <a:gd name="connsiteY107" fmla="*/ 167441 h 1230202"/>
              <a:gd name="connsiteX108" fmla="*/ 6671880 w 6884912"/>
              <a:gd name="connsiteY108" fmla="*/ 151736 h 1230202"/>
              <a:gd name="connsiteX109" fmla="*/ 6702266 w 6884912"/>
              <a:gd name="connsiteY109" fmla="*/ 144275 h 1230202"/>
              <a:gd name="connsiteX110" fmla="*/ 6845802 w 6884912"/>
              <a:gd name="connsiteY110" fmla="*/ 93301 h 1230202"/>
              <a:gd name="connsiteX111" fmla="*/ 6884912 w 6884912"/>
              <a:gd name="connsiteY111" fmla="*/ 68805 h 1230202"/>
              <a:gd name="connsiteX0" fmla="*/ 6884912 w 6884912"/>
              <a:gd name="connsiteY0" fmla="*/ 68805 h 1230202"/>
              <a:gd name="connsiteX1" fmla="*/ 6884912 w 6884912"/>
              <a:gd name="connsiteY1" fmla="*/ 1230202 h 1230202"/>
              <a:gd name="connsiteX2" fmla="*/ 0 w 6884912"/>
              <a:gd name="connsiteY2" fmla="*/ 1230202 h 1230202"/>
              <a:gd name="connsiteX3" fmla="*/ 27135 w 6884912"/>
              <a:gd name="connsiteY3" fmla="*/ 1216265 h 1230202"/>
              <a:gd name="connsiteX4" fmla="*/ 115388 w 6884912"/>
              <a:gd name="connsiteY4" fmla="*/ 1227848 h 1230202"/>
              <a:gd name="connsiteX5" fmla="*/ 119094 w 6884912"/>
              <a:gd name="connsiteY5" fmla="*/ 1217268 h 1230202"/>
              <a:gd name="connsiteX6" fmla="*/ 171824 w 6884912"/>
              <a:gd name="connsiteY6" fmla="*/ 1202029 h 1230202"/>
              <a:gd name="connsiteX7" fmla="*/ 353766 w 6884912"/>
              <a:gd name="connsiteY7" fmla="*/ 1097149 h 1230202"/>
              <a:gd name="connsiteX8" fmla="*/ 438104 w 6884912"/>
              <a:gd name="connsiteY8" fmla="*/ 1111211 h 1230202"/>
              <a:gd name="connsiteX9" fmla="*/ 471270 w 6884912"/>
              <a:gd name="connsiteY9" fmla="*/ 1108972 h 1230202"/>
              <a:gd name="connsiteX10" fmla="*/ 536109 w 6884912"/>
              <a:gd name="connsiteY10" fmla="*/ 1039004 h 1230202"/>
              <a:gd name="connsiteX11" fmla="*/ 601644 w 6884912"/>
              <a:gd name="connsiteY11" fmla="*/ 1072802 h 1230202"/>
              <a:gd name="connsiteX12" fmla="*/ 651408 w 6884912"/>
              <a:gd name="connsiteY12" fmla="*/ 1053743 h 1230202"/>
              <a:gd name="connsiteX13" fmla="*/ 673197 w 6884912"/>
              <a:gd name="connsiteY13" fmla="*/ 1078865 h 1230202"/>
              <a:gd name="connsiteX14" fmla="*/ 723108 w 6884912"/>
              <a:gd name="connsiteY14" fmla="*/ 1048886 h 1230202"/>
              <a:gd name="connsiteX15" fmla="*/ 797699 w 6884912"/>
              <a:gd name="connsiteY15" fmla="*/ 1000167 h 1230202"/>
              <a:gd name="connsiteX16" fmla="*/ 888738 w 6884912"/>
              <a:gd name="connsiteY16" fmla="*/ 970613 h 1230202"/>
              <a:gd name="connsiteX17" fmla="*/ 965215 w 6884912"/>
              <a:gd name="connsiteY17" fmla="*/ 915506 h 1230202"/>
              <a:gd name="connsiteX18" fmla="*/ 1085080 w 6884912"/>
              <a:gd name="connsiteY18" fmla="*/ 844891 h 1230202"/>
              <a:gd name="connsiteX19" fmla="*/ 1131224 w 6884912"/>
              <a:gd name="connsiteY19" fmla="*/ 774965 h 1230202"/>
              <a:gd name="connsiteX20" fmla="*/ 1138051 w 6884912"/>
              <a:gd name="connsiteY20" fmla="*/ 770839 h 1230202"/>
              <a:gd name="connsiteX21" fmla="*/ 1158800 w 6884912"/>
              <a:gd name="connsiteY21" fmla="*/ 768809 h 1230202"/>
              <a:gd name="connsiteX22" fmla="*/ 1166947 w 6884912"/>
              <a:gd name="connsiteY22" fmla="*/ 769567 h 1230202"/>
              <a:gd name="connsiteX23" fmla="*/ 1178135 w 6884912"/>
              <a:gd name="connsiteY23" fmla="*/ 767436 h 1230202"/>
              <a:gd name="connsiteX24" fmla="*/ 1178301 w 6884912"/>
              <a:gd name="connsiteY24" fmla="*/ 766899 h 1230202"/>
              <a:gd name="connsiteX25" fmla="*/ 1188995 w 6884912"/>
              <a:gd name="connsiteY25" fmla="*/ 765853 h 1230202"/>
              <a:gd name="connsiteX26" fmla="*/ 1242716 w 6884912"/>
              <a:gd name="connsiteY26" fmla="*/ 766857 h 1230202"/>
              <a:gd name="connsiteX27" fmla="*/ 1299977 w 6884912"/>
              <a:gd name="connsiteY27" fmla="*/ 708001 h 1230202"/>
              <a:gd name="connsiteX28" fmla="*/ 1326190 w 6884912"/>
              <a:gd name="connsiteY28" fmla="*/ 694760 h 1230202"/>
              <a:gd name="connsiteX29" fmla="*/ 1339600 w 6884912"/>
              <a:gd name="connsiteY29" fmla="*/ 685100 h 1230202"/>
              <a:gd name="connsiteX30" fmla="*/ 1340054 w 6884912"/>
              <a:gd name="connsiteY30" fmla="*/ 682827 h 1230202"/>
              <a:gd name="connsiteX31" fmla="*/ 1391606 w 6884912"/>
              <a:gd name="connsiteY31" fmla="*/ 684034 h 1230202"/>
              <a:gd name="connsiteX32" fmla="*/ 1397565 w 6884912"/>
              <a:gd name="connsiteY32" fmla="*/ 680295 h 1230202"/>
              <a:gd name="connsiteX33" fmla="*/ 1432302 w 6884912"/>
              <a:gd name="connsiteY33" fmla="*/ 686072 h 1230202"/>
              <a:gd name="connsiteX34" fmla="*/ 1449644 w 6884912"/>
              <a:gd name="connsiteY34" fmla="*/ 686396 h 1230202"/>
              <a:gd name="connsiteX35" fmla="*/ 1455793 w 6884912"/>
              <a:gd name="connsiteY35" fmla="*/ 691979 h 1230202"/>
              <a:gd name="connsiteX36" fmla="*/ 1480758 w 6884912"/>
              <a:gd name="connsiteY36" fmla="*/ 689668 h 1230202"/>
              <a:gd name="connsiteX37" fmla="*/ 1483154 w 6884912"/>
              <a:gd name="connsiteY37" fmla="*/ 687332 h 1230202"/>
              <a:gd name="connsiteX38" fmla="*/ 1505495 w 6884912"/>
              <a:gd name="connsiteY38" fmla="*/ 693130 h 1230202"/>
              <a:gd name="connsiteX39" fmla="*/ 1589871 w 6884912"/>
              <a:gd name="connsiteY39" fmla="*/ 698214 h 1230202"/>
              <a:gd name="connsiteX40" fmla="*/ 1731986 w 6884912"/>
              <a:gd name="connsiteY40" fmla="*/ 658487 h 1230202"/>
              <a:gd name="connsiteX41" fmla="*/ 1927935 w 6884912"/>
              <a:gd name="connsiteY41" fmla="*/ 697345 h 1230202"/>
              <a:gd name="connsiteX42" fmla="*/ 2166816 w 6884912"/>
              <a:gd name="connsiteY42" fmla="*/ 628305 h 1230202"/>
              <a:gd name="connsiteX43" fmla="*/ 2352236 w 6884912"/>
              <a:gd name="connsiteY43" fmla="*/ 588407 h 1230202"/>
              <a:gd name="connsiteX44" fmla="*/ 2420791 w 6884912"/>
              <a:gd name="connsiteY44" fmla="*/ 561631 h 1230202"/>
              <a:gd name="connsiteX45" fmla="*/ 2489932 w 6884912"/>
              <a:gd name="connsiteY45" fmla="*/ 576669 h 1230202"/>
              <a:gd name="connsiteX46" fmla="*/ 2512917 w 6884912"/>
              <a:gd name="connsiteY46" fmla="*/ 557932 h 1230202"/>
              <a:gd name="connsiteX47" fmla="*/ 2516783 w 6884912"/>
              <a:gd name="connsiteY47" fmla="*/ 554278 h 1230202"/>
              <a:gd name="connsiteX48" fmla="*/ 2534360 w 6884912"/>
              <a:gd name="connsiteY48" fmla="*/ 548869 h 1230202"/>
              <a:gd name="connsiteX49" fmla="*/ 2536691 w 6884912"/>
              <a:gd name="connsiteY49" fmla="*/ 535823 h 1230202"/>
              <a:gd name="connsiteX50" fmla="*/ 2561265 w 6884912"/>
              <a:gd name="connsiteY50" fmla="*/ 519428 h 1230202"/>
              <a:gd name="connsiteX51" fmla="*/ 2594349 w 6884912"/>
              <a:gd name="connsiteY51" fmla="*/ 512689 h 1230202"/>
              <a:gd name="connsiteX52" fmla="*/ 2754324 w 6884912"/>
              <a:gd name="connsiteY52" fmla="*/ 493571 h 1230202"/>
              <a:gd name="connsiteX53" fmla="*/ 2848470 w 6884912"/>
              <a:gd name="connsiteY53" fmla="*/ 474771 h 1230202"/>
              <a:gd name="connsiteX54" fmla="*/ 2881772 w 6884912"/>
              <a:gd name="connsiteY54" fmla="*/ 456065 h 1230202"/>
              <a:gd name="connsiteX55" fmla="*/ 2929932 w 6884912"/>
              <a:gd name="connsiteY55" fmla="*/ 437717 h 1230202"/>
              <a:gd name="connsiteX56" fmla="*/ 3013020 w 6884912"/>
              <a:gd name="connsiteY56" fmla="*/ 396383 h 1230202"/>
              <a:gd name="connsiteX57" fmla="*/ 3127968 w 6884912"/>
              <a:gd name="connsiteY57" fmla="*/ 356418 h 1230202"/>
              <a:gd name="connsiteX58" fmla="*/ 3222191 w 6884912"/>
              <a:gd name="connsiteY58" fmla="*/ 376692 h 1230202"/>
              <a:gd name="connsiteX59" fmla="*/ 3227953 w 6884912"/>
              <a:gd name="connsiteY59" fmla="*/ 366455 h 1230202"/>
              <a:gd name="connsiteX60" fmla="*/ 3287859 w 6884912"/>
              <a:gd name="connsiteY60" fmla="*/ 356363 h 1230202"/>
              <a:gd name="connsiteX61" fmla="*/ 3510042 w 6884912"/>
              <a:gd name="connsiteY61" fmla="*/ 380625 h 1230202"/>
              <a:gd name="connsiteX62" fmla="*/ 3626773 w 6884912"/>
              <a:gd name="connsiteY62" fmla="*/ 359257 h 1230202"/>
              <a:gd name="connsiteX63" fmla="*/ 3666217 w 6884912"/>
              <a:gd name="connsiteY63" fmla="*/ 342060 h 1230202"/>
              <a:gd name="connsiteX64" fmla="*/ 3732427 w 6884912"/>
              <a:gd name="connsiteY64" fmla="*/ 313844 h 1230202"/>
              <a:gd name="connsiteX65" fmla="*/ 3777022 w 6884912"/>
              <a:gd name="connsiteY65" fmla="*/ 269081 h 1230202"/>
              <a:gd name="connsiteX66" fmla="*/ 3791246 w 6884912"/>
              <a:gd name="connsiteY66" fmla="*/ 258801 h 1230202"/>
              <a:gd name="connsiteX67" fmla="*/ 3819864 w 6884912"/>
              <a:gd name="connsiteY67" fmla="*/ 263410 h 1230202"/>
              <a:gd name="connsiteX68" fmla="*/ 3830398 w 6884912"/>
              <a:gd name="connsiteY68" fmla="*/ 257188 h 1230202"/>
              <a:gd name="connsiteX69" fmla="*/ 3834360 w 6884912"/>
              <a:gd name="connsiteY69" fmla="*/ 257797 h 1230202"/>
              <a:gd name="connsiteX70" fmla="*/ 3843715 w 6884912"/>
              <a:gd name="connsiteY70" fmla="*/ 257557 h 1230202"/>
              <a:gd name="connsiteX71" fmla="*/ 3842609 w 6884912"/>
              <a:gd name="connsiteY71" fmla="*/ 266191 h 1230202"/>
              <a:gd name="connsiteX72" fmla="*/ 3853961 w 6884912"/>
              <a:gd name="connsiteY72" fmla="*/ 282185 h 1230202"/>
              <a:gd name="connsiteX73" fmla="*/ 3907640 w 6884912"/>
              <a:gd name="connsiteY73" fmla="*/ 276373 h 1230202"/>
              <a:gd name="connsiteX74" fmla="*/ 3910449 w 6884912"/>
              <a:gd name="connsiteY74" fmla="*/ 266613 h 1230202"/>
              <a:gd name="connsiteX75" fmla="*/ 3917197 w 6884912"/>
              <a:gd name="connsiteY75" fmla="*/ 264926 h 1230202"/>
              <a:gd name="connsiteX76" fmla="*/ 3922400 w 6884912"/>
              <a:gd name="connsiteY76" fmla="*/ 273861 h 1230202"/>
              <a:gd name="connsiteX77" fmla="*/ 4013061 w 6884912"/>
              <a:gd name="connsiteY77" fmla="*/ 293679 h 1230202"/>
              <a:gd name="connsiteX78" fmla="*/ 4134285 w 6884912"/>
              <a:gd name="connsiteY78" fmla="*/ 304397 h 1230202"/>
              <a:gd name="connsiteX79" fmla="*/ 4220717 w 6884912"/>
              <a:gd name="connsiteY79" fmla="*/ 261751 h 1230202"/>
              <a:gd name="connsiteX80" fmla="*/ 4246954 w 6884912"/>
              <a:gd name="connsiteY80" fmla="*/ 279359 h 1230202"/>
              <a:gd name="connsiteX81" fmla="*/ 4289361 w 6884912"/>
              <a:gd name="connsiteY81" fmla="*/ 265447 h 1230202"/>
              <a:gd name="connsiteX82" fmla="*/ 4498913 w 6884912"/>
              <a:gd name="connsiteY82" fmla="*/ 187720 h 1230202"/>
              <a:gd name="connsiteX83" fmla="*/ 4617330 w 6884912"/>
              <a:gd name="connsiteY83" fmla="*/ 179968 h 1230202"/>
              <a:gd name="connsiteX84" fmla="*/ 4659778 w 6884912"/>
              <a:gd name="connsiteY84" fmla="*/ 187024 h 1230202"/>
              <a:gd name="connsiteX85" fmla="*/ 4730870 w 6884912"/>
              <a:gd name="connsiteY85" fmla="*/ 198237 h 1230202"/>
              <a:gd name="connsiteX86" fmla="*/ 4785037 w 6884912"/>
              <a:gd name="connsiteY86" fmla="*/ 230769 h 1230202"/>
              <a:gd name="connsiteX87" fmla="*/ 4844073 w 6884912"/>
              <a:gd name="connsiteY87" fmla="*/ 230573 h 1230202"/>
              <a:gd name="connsiteX88" fmla="*/ 4920038 w 6884912"/>
              <a:gd name="connsiteY88" fmla="*/ 209223 h 1230202"/>
              <a:gd name="connsiteX89" fmla="*/ 5016639 w 6884912"/>
              <a:gd name="connsiteY89" fmla="*/ 227710 h 1230202"/>
              <a:gd name="connsiteX90" fmla="*/ 5072009 w 6884912"/>
              <a:gd name="connsiteY90" fmla="*/ 230307 h 1230202"/>
              <a:gd name="connsiteX91" fmla="*/ 5223626 w 6884912"/>
              <a:gd name="connsiteY91" fmla="*/ 246161 h 1230202"/>
              <a:gd name="connsiteX92" fmla="*/ 5375773 w 6884912"/>
              <a:gd name="connsiteY92" fmla="*/ 268718 h 1230202"/>
              <a:gd name="connsiteX93" fmla="*/ 5467502 w 6884912"/>
              <a:gd name="connsiteY93" fmla="*/ 319768 h 1230202"/>
              <a:gd name="connsiteX94" fmla="*/ 5592395 w 6884912"/>
              <a:gd name="connsiteY94" fmla="*/ 334239 h 1230202"/>
              <a:gd name="connsiteX95" fmla="*/ 5613532 w 6884912"/>
              <a:gd name="connsiteY95" fmla="*/ 342184 h 1230202"/>
              <a:gd name="connsiteX96" fmla="*/ 5642173 w 6884912"/>
              <a:gd name="connsiteY96" fmla="*/ 335709 h 1230202"/>
              <a:gd name="connsiteX97" fmla="*/ 5756910 w 6884912"/>
              <a:gd name="connsiteY97" fmla="*/ 308016 h 1230202"/>
              <a:gd name="connsiteX98" fmla="*/ 5846667 w 6884912"/>
              <a:gd name="connsiteY98" fmla="*/ 270591 h 1230202"/>
              <a:gd name="connsiteX99" fmla="*/ 5960732 w 6884912"/>
              <a:gd name="connsiteY99" fmla="*/ 289513 h 1230202"/>
              <a:gd name="connsiteX100" fmla="*/ 6029542 w 6884912"/>
              <a:gd name="connsiteY100" fmla="*/ 279144 h 1230202"/>
              <a:gd name="connsiteX101" fmla="*/ 6141123 w 6884912"/>
              <a:gd name="connsiteY101" fmla="*/ 228728 h 1230202"/>
              <a:gd name="connsiteX102" fmla="*/ 6258874 w 6884912"/>
              <a:gd name="connsiteY102" fmla="*/ 0 h 1230202"/>
              <a:gd name="connsiteX103" fmla="*/ 6259275 w 6884912"/>
              <a:gd name="connsiteY103" fmla="*/ 300271 h 1230202"/>
              <a:gd name="connsiteX104" fmla="*/ 6364914 w 6884912"/>
              <a:gd name="connsiteY104" fmla="*/ 308945 h 1230202"/>
              <a:gd name="connsiteX105" fmla="*/ 6380420 w 6884912"/>
              <a:gd name="connsiteY105" fmla="*/ 242000 h 1230202"/>
              <a:gd name="connsiteX106" fmla="*/ 6507891 w 6884912"/>
              <a:gd name="connsiteY106" fmla="*/ 187279 h 1230202"/>
              <a:gd name="connsiteX107" fmla="*/ 6571807 w 6884912"/>
              <a:gd name="connsiteY107" fmla="*/ 167441 h 1230202"/>
              <a:gd name="connsiteX108" fmla="*/ 6671880 w 6884912"/>
              <a:gd name="connsiteY108" fmla="*/ 151736 h 1230202"/>
              <a:gd name="connsiteX109" fmla="*/ 6702266 w 6884912"/>
              <a:gd name="connsiteY109" fmla="*/ 144275 h 1230202"/>
              <a:gd name="connsiteX110" fmla="*/ 6845802 w 6884912"/>
              <a:gd name="connsiteY110" fmla="*/ 93301 h 1230202"/>
              <a:gd name="connsiteX111" fmla="*/ 6884912 w 6884912"/>
              <a:gd name="connsiteY111" fmla="*/ 68805 h 1230202"/>
              <a:gd name="connsiteX0" fmla="*/ 6884912 w 6884912"/>
              <a:gd name="connsiteY0" fmla="*/ 68805 h 1230202"/>
              <a:gd name="connsiteX1" fmla="*/ 6884912 w 6884912"/>
              <a:gd name="connsiteY1" fmla="*/ 1230202 h 1230202"/>
              <a:gd name="connsiteX2" fmla="*/ 0 w 6884912"/>
              <a:gd name="connsiteY2" fmla="*/ 1230202 h 1230202"/>
              <a:gd name="connsiteX3" fmla="*/ 27135 w 6884912"/>
              <a:gd name="connsiteY3" fmla="*/ 1216265 h 1230202"/>
              <a:gd name="connsiteX4" fmla="*/ 115388 w 6884912"/>
              <a:gd name="connsiteY4" fmla="*/ 1227848 h 1230202"/>
              <a:gd name="connsiteX5" fmla="*/ 119094 w 6884912"/>
              <a:gd name="connsiteY5" fmla="*/ 1217268 h 1230202"/>
              <a:gd name="connsiteX6" fmla="*/ 171824 w 6884912"/>
              <a:gd name="connsiteY6" fmla="*/ 1202029 h 1230202"/>
              <a:gd name="connsiteX7" fmla="*/ 353766 w 6884912"/>
              <a:gd name="connsiteY7" fmla="*/ 1097149 h 1230202"/>
              <a:gd name="connsiteX8" fmla="*/ 438104 w 6884912"/>
              <a:gd name="connsiteY8" fmla="*/ 1111211 h 1230202"/>
              <a:gd name="connsiteX9" fmla="*/ 471270 w 6884912"/>
              <a:gd name="connsiteY9" fmla="*/ 1108972 h 1230202"/>
              <a:gd name="connsiteX10" fmla="*/ 536109 w 6884912"/>
              <a:gd name="connsiteY10" fmla="*/ 1039004 h 1230202"/>
              <a:gd name="connsiteX11" fmla="*/ 601644 w 6884912"/>
              <a:gd name="connsiteY11" fmla="*/ 1072802 h 1230202"/>
              <a:gd name="connsiteX12" fmla="*/ 651408 w 6884912"/>
              <a:gd name="connsiteY12" fmla="*/ 1053743 h 1230202"/>
              <a:gd name="connsiteX13" fmla="*/ 673197 w 6884912"/>
              <a:gd name="connsiteY13" fmla="*/ 1078865 h 1230202"/>
              <a:gd name="connsiteX14" fmla="*/ 723108 w 6884912"/>
              <a:gd name="connsiteY14" fmla="*/ 1048886 h 1230202"/>
              <a:gd name="connsiteX15" fmla="*/ 797699 w 6884912"/>
              <a:gd name="connsiteY15" fmla="*/ 1000167 h 1230202"/>
              <a:gd name="connsiteX16" fmla="*/ 888738 w 6884912"/>
              <a:gd name="connsiteY16" fmla="*/ 970613 h 1230202"/>
              <a:gd name="connsiteX17" fmla="*/ 965215 w 6884912"/>
              <a:gd name="connsiteY17" fmla="*/ 915506 h 1230202"/>
              <a:gd name="connsiteX18" fmla="*/ 1085080 w 6884912"/>
              <a:gd name="connsiteY18" fmla="*/ 844891 h 1230202"/>
              <a:gd name="connsiteX19" fmla="*/ 1131224 w 6884912"/>
              <a:gd name="connsiteY19" fmla="*/ 774965 h 1230202"/>
              <a:gd name="connsiteX20" fmla="*/ 1138051 w 6884912"/>
              <a:gd name="connsiteY20" fmla="*/ 770839 h 1230202"/>
              <a:gd name="connsiteX21" fmla="*/ 1158800 w 6884912"/>
              <a:gd name="connsiteY21" fmla="*/ 768809 h 1230202"/>
              <a:gd name="connsiteX22" fmla="*/ 1166947 w 6884912"/>
              <a:gd name="connsiteY22" fmla="*/ 769567 h 1230202"/>
              <a:gd name="connsiteX23" fmla="*/ 1178135 w 6884912"/>
              <a:gd name="connsiteY23" fmla="*/ 767436 h 1230202"/>
              <a:gd name="connsiteX24" fmla="*/ 1178301 w 6884912"/>
              <a:gd name="connsiteY24" fmla="*/ 766899 h 1230202"/>
              <a:gd name="connsiteX25" fmla="*/ 1188995 w 6884912"/>
              <a:gd name="connsiteY25" fmla="*/ 765853 h 1230202"/>
              <a:gd name="connsiteX26" fmla="*/ 1242716 w 6884912"/>
              <a:gd name="connsiteY26" fmla="*/ 766857 h 1230202"/>
              <a:gd name="connsiteX27" fmla="*/ 1299977 w 6884912"/>
              <a:gd name="connsiteY27" fmla="*/ 708001 h 1230202"/>
              <a:gd name="connsiteX28" fmla="*/ 1326190 w 6884912"/>
              <a:gd name="connsiteY28" fmla="*/ 694760 h 1230202"/>
              <a:gd name="connsiteX29" fmla="*/ 1339600 w 6884912"/>
              <a:gd name="connsiteY29" fmla="*/ 685100 h 1230202"/>
              <a:gd name="connsiteX30" fmla="*/ 1340054 w 6884912"/>
              <a:gd name="connsiteY30" fmla="*/ 682827 h 1230202"/>
              <a:gd name="connsiteX31" fmla="*/ 1391606 w 6884912"/>
              <a:gd name="connsiteY31" fmla="*/ 684034 h 1230202"/>
              <a:gd name="connsiteX32" fmla="*/ 1397565 w 6884912"/>
              <a:gd name="connsiteY32" fmla="*/ 680295 h 1230202"/>
              <a:gd name="connsiteX33" fmla="*/ 1432302 w 6884912"/>
              <a:gd name="connsiteY33" fmla="*/ 686072 h 1230202"/>
              <a:gd name="connsiteX34" fmla="*/ 1449644 w 6884912"/>
              <a:gd name="connsiteY34" fmla="*/ 686396 h 1230202"/>
              <a:gd name="connsiteX35" fmla="*/ 1455793 w 6884912"/>
              <a:gd name="connsiteY35" fmla="*/ 691979 h 1230202"/>
              <a:gd name="connsiteX36" fmla="*/ 1480758 w 6884912"/>
              <a:gd name="connsiteY36" fmla="*/ 689668 h 1230202"/>
              <a:gd name="connsiteX37" fmla="*/ 1483154 w 6884912"/>
              <a:gd name="connsiteY37" fmla="*/ 687332 h 1230202"/>
              <a:gd name="connsiteX38" fmla="*/ 1505495 w 6884912"/>
              <a:gd name="connsiteY38" fmla="*/ 693130 h 1230202"/>
              <a:gd name="connsiteX39" fmla="*/ 1589871 w 6884912"/>
              <a:gd name="connsiteY39" fmla="*/ 698214 h 1230202"/>
              <a:gd name="connsiteX40" fmla="*/ 1731986 w 6884912"/>
              <a:gd name="connsiteY40" fmla="*/ 658487 h 1230202"/>
              <a:gd name="connsiteX41" fmla="*/ 1927935 w 6884912"/>
              <a:gd name="connsiteY41" fmla="*/ 697345 h 1230202"/>
              <a:gd name="connsiteX42" fmla="*/ 2166816 w 6884912"/>
              <a:gd name="connsiteY42" fmla="*/ 628305 h 1230202"/>
              <a:gd name="connsiteX43" fmla="*/ 2352236 w 6884912"/>
              <a:gd name="connsiteY43" fmla="*/ 588407 h 1230202"/>
              <a:gd name="connsiteX44" fmla="*/ 2420791 w 6884912"/>
              <a:gd name="connsiteY44" fmla="*/ 561631 h 1230202"/>
              <a:gd name="connsiteX45" fmla="*/ 2489932 w 6884912"/>
              <a:gd name="connsiteY45" fmla="*/ 576669 h 1230202"/>
              <a:gd name="connsiteX46" fmla="*/ 2512917 w 6884912"/>
              <a:gd name="connsiteY46" fmla="*/ 557932 h 1230202"/>
              <a:gd name="connsiteX47" fmla="*/ 2516783 w 6884912"/>
              <a:gd name="connsiteY47" fmla="*/ 554278 h 1230202"/>
              <a:gd name="connsiteX48" fmla="*/ 2534360 w 6884912"/>
              <a:gd name="connsiteY48" fmla="*/ 548869 h 1230202"/>
              <a:gd name="connsiteX49" fmla="*/ 2536691 w 6884912"/>
              <a:gd name="connsiteY49" fmla="*/ 535823 h 1230202"/>
              <a:gd name="connsiteX50" fmla="*/ 2561265 w 6884912"/>
              <a:gd name="connsiteY50" fmla="*/ 519428 h 1230202"/>
              <a:gd name="connsiteX51" fmla="*/ 2594349 w 6884912"/>
              <a:gd name="connsiteY51" fmla="*/ 512689 h 1230202"/>
              <a:gd name="connsiteX52" fmla="*/ 2754324 w 6884912"/>
              <a:gd name="connsiteY52" fmla="*/ 493571 h 1230202"/>
              <a:gd name="connsiteX53" fmla="*/ 2848470 w 6884912"/>
              <a:gd name="connsiteY53" fmla="*/ 474771 h 1230202"/>
              <a:gd name="connsiteX54" fmla="*/ 2881772 w 6884912"/>
              <a:gd name="connsiteY54" fmla="*/ 456065 h 1230202"/>
              <a:gd name="connsiteX55" fmla="*/ 2929932 w 6884912"/>
              <a:gd name="connsiteY55" fmla="*/ 437717 h 1230202"/>
              <a:gd name="connsiteX56" fmla="*/ 3013020 w 6884912"/>
              <a:gd name="connsiteY56" fmla="*/ 396383 h 1230202"/>
              <a:gd name="connsiteX57" fmla="*/ 3127968 w 6884912"/>
              <a:gd name="connsiteY57" fmla="*/ 356418 h 1230202"/>
              <a:gd name="connsiteX58" fmla="*/ 3222191 w 6884912"/>
              <a:gd name="connsiteY58" fmla="*/ 376692 h 1230202"/>
              <a:gd name="connsiteX59" fmla="*/ 3227953 w 6884912"/>
              <a:gd name="connsiteY59" fmla="*/ 366455 h 1230202"/>
              <a:gd name="connsiteX60" fmla="*/ 3287859 w 6884912"/>
              <a:gd name="connsiteY60" fmla="*/ 356363 h 1230202"/>
              <a:gd name="connsiteX61" fmla="*/ 3510042 w 6884912"/>
              <a:gd name="connsiteY61" fmla="*/ 380625 h 1230202"/>
              <a:gd name="connsiteX62" fmla="*/ 3626773 w 6884912"/>
              <a:gd name="connsiteY62" fmla="*/ 359257 h 1230202"/>
              <a:gd name="connsiteX63" fmla="*/ 3666217 w 6884912"/>
              <a:gd name="connsiteY63" fmla="*/ 342060 h 1230202"/>
              <a:gd name="connsiteX64" fmla="*/ 3732427 w 6884912"/>
              <a:gd name="connsiteY64" fmla="*/ 313844 h 1230202"/>
              <a:gd name="connsiteX65" fmla="*/ 3777022 w 6884912"/>
              <a:gd name="connsiteY65" fmla="*/ 269081 h 1230202"/>
              <a:gd name="connsiteX66" fmla="*/ 3791246 w 6884912"/>
              <a:gd name="connsiteY66" fmla="*/ 258801 h 1230202"/>
              <a:gd name="connsiteX67" fmla="*/ 3819864 w 6884912"/>
              <a:gd name="connsiteY67" fmla="*/ 263410 h 1230202"/>
              <a:gd name="connsiteX68" fmla="*/ 3830398 w 6884912"/>
              <a:gd name="connsiteY68" fmla="*/ 257188 h 1230202"/>
              <a:gd name="connsiteX69" fmla="*/ 3834360 w 6884912"/>
              <a:gd name="connsiteY69" fmla="*/ 257797 h 1230202"/>
              <a:gd name="connsiteX70" fmla="*/ 3843715 w 6884912"/>
              <a:gd name="connsiteY70" fmla="*/ 257557 h 1230202"/>
              <a:gd name="connsiteX71" fmla="*/ 3842609 w 6884912"/>
              <a:gd name="connsiteY71" fmla="*/ 266191 h 1230202"/>
              <a:gd name="connsiteX72" fmla="*/ 3853961 w 6884912"/>
              <a:gd name="connsiteY72" fmla="*/ 282185 h 1230202"/>
              <a:gd name="connsiteX73" fmla="*/ 3907640 w 6884912"/>
              <a:gd name="connsiteY73" fmla="*/ 276373 h 1230202"/>
              <a:gd name="connsiteX74" fmla="*/ 3910449 w 6884912"/>
              <a:gd name="connsiteY74" fmla="*/ 266613 h 1230202"/>
              <a:gd name="connsiteX75" fmla="*/ 3917197 w 6884912"/>
              <a:gd name="connsiteY75" fmla="*/ 264926 h 1230202"/>
              <a:gd name="connsiteX76" fmla="*/ 3922400 w 6884912"/>
              <a:gd name="connsiteY76" fmla="*/ 273861 h 1230202"/>
              <a:gd name="connsiteX77" fmla="*/ 4013061 w 6884912"/>
              <a:gd name="connsiteY77" fmla="*/ 293679 h 1230202"/>
              <a:gd name="connsiteX78" fmla="*/ 4134285 w 6884912"/>
              <a:gd name="connsiteY78" fmla="*/ 304397 h 1230202"/>
              <a:gd name="connsiteX79" fmla="*/ 4220717 w 6884912"/>
              <a:gd name="connsiteY79" fmla="*/ 261751 h 1230202"/>
              <a:gd name="connsiteX80" fmla="*/ 4246954 w 6884912"/>
              <a:gd name="connsiteY80" fmla="*/ 279359 h 1230202"/>
              <a:gd name="connsiteX81" fmla="*/ 4289361 w 6884912"/>
              <a:gd name="connsiteY81" fmla="*/ 265447 h 1230202"/>
              <a:gd name="connsiteX82" fmla="*/ 4498913 w 6884912"/>
              <a:gd name="connsiteY82" fmla="*/ 187720 h 1230202"/>
              <a:gd name="connsiteX83" fmla="*/ 4617330 w 6884912"/>
              <a:gd name="connsiteY83" fmla="*/ 179968 h 1230202"/>
              <a:gd name="connsiteX84" fmla="*/ 4659778 w 6884912"/>
              <a:gd name="connsiteY84" fmla="*/ 187024 h 1230202"/>
              <a:gd name="connsiteX85" fmla="*/ 4730870 w 6884912"/>
              <a:gd name="connsiteY85" fmla="*/ 198237 h 1230202"/>
              <a:gd name="connsiteX86" fmla="*/ 4785037 w 6884912"/>
              <a:gd name="connsiteY86" fmla="*/ 230769 h 1230202"/>
              <a:gd name="connsiteX87" fmla="*/ 4844073 w 6884912"/>
              <a:gd name="connsiteY87" fmla="*/ 230573 h 1230202"/>
              <a:gd name="connsiteX88" fmla="*/ 4920038 w 6884912"/>
              <a:gd name="connsiteY88" fmla="*/ 209223 h 1230202"/>
              <a:gd name="connsiteX89" fmla="*/ 5016639 w 6884912"/>
              <a:gd name="connsiteY89" fmla="*/ 227710 h 1230202"/>
              <a:gd name="connsiteX90" fmla="*/ 5072009 w 6884912"/>
              <a:gd name="connsiteY90" fmla="*/ 230307 h 1230202"/>
              <a:gd name="connsiteX91" fmla="*/ 5223626 w 6884912"/>
              <a:gd name="connsiteY91" fmla="*/ 246161 h 1230202"/>
              <a:gd name="connsiteX92" fmla="*/ 5375773 w 6884912"/>
              <a:gd name="connsiteY92" fmla="*/ 268718 h 1230202"/>
              <a:gd name="connsiteX93" fmla="*/ 5467502 w 6884912"/>
              <a:gd name="connsiteY93" fmla="*/ 319768 h 1230202"/>
              <a:gd name="connsiteX94" fmla="*/ 5592395 w 6884912"/>
              <a:gd name="connsiteY94" fmla="*/ 334239 h 1230202"/>
              <a:gd name="connsiteX95" fmla="*/ 5613532 w 6884912"/>
              <a:gd name="connsiteY95" fmla="*/ 342184 h 1230202"/>
              <a:gd name="connsiteX96" fmla="*/ 5642173 w 6884912"/>
              <a:gd name="connsiteY96" fmla="*/ 335709 h 1230202"/>
              <a:gd name="connsiteX97" fmla="*/ 5756910 w 6884912"/>
              <a:gd name="connsiteY97" fmla="*/ 308016 h 1230202"/>
              <a:gd name="connsiteX98" fmla="*/ 5846667 w 6884912"/>
              <a:gd name="connsiteY98" fmla="*/ 270591 h 1230202"/>
              <a:gd name="connsiteX99" fmla="*/ 5960732 w 6884912"/>
              <a:gd name="connsiteY99" fmla="*/ 289513 h 1230202"/>
              <a:gd name="connsiteX100" fmla="*/ 6029542 w 6884912"/>
              <a:gd name="connsiteY100" fmla="*/ 279144 h 1230202"/>
              <a:gd name="connsiteX101" fmla="*/ 6141123 w 6884912"/>
              <a:gd name="connsiteY101" fmla="*/ 228728 h 1230202"/>
              <a:gd name="connsiteX102" fmla="*/ 6258874 w 6884912"/>
              <a:gd name="connsiteY102" fmla="*/ 0 h 1230202"/>
              <a:gd name="connsiteX103" fmla="*/ 6309193 w 6884912"/>
              <a:gd name="connsiteY103" fmla="*/ 309358 h 1230202"/>
              <a:gd name="connsiteX104" fmla="*/ 6364914 w 6884912"/>
              <a:gd name="connsiteY104" fmla="*/ 308945 h 1230202"/>
              <a:gd name="connsiteX105" fmla="*/ 6380420 w 6884912"/>
              <a:gd name="connsiteY105" fmla="*/ 242000 h 1230202"/>
              <a:gd name="connsiteX106" fmla="*/ 6507891 w 6884912"/>
              <a:gd name="connsiteY106" fmla="*/ 187279 h 1230202"/>
              <a:gd name="connsiteX107" fmla="*/ 6571807 w 6884912"/>
              <a:gd name="connsiteY107" fmla="*/ 167441 h 1230202"/>
              <a:gd name="connsiteX108" fmla="*/ 6671880 w 6884912"/>
              <a:gd name="connsiteY108" fmla="*/ 151736 h 1230202"/>
              <a:gd name="connsiteX109" fmla="*/ 6702266 w 6884912"/>
              <a:gd name="connsiteY109" fmla="*/ 144275 h 1230202"/>
              <a:gd name="connsiteX110" fmla="*/ 6845802 w 6884912"/>
              <a:gd name="connsiteY110" fmla="*/ 93301 h 1230202"/>
              <a:gd name="connsiteX111" fmla="*/ 6884912 w 6884912"/>
              <a:gd name="connsiteY111" fmla="*/ 68805 h 1230202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53766 w 6884912"/>
              <a:gd name="connsiteY7" fmla="*/ 1028344 h 1161397"/>
              <a:gd name="connsiteX8" fmla="*/ 438104 w 6884912"/>
              <a:gd name="connsiteY8" fmla="*/ 1042406 h 1161397"/>
              <a:gd name="connsiteX9" fmla="*/ 471270 w 6884912"/>
              <a:gd name="connsiteY9" fmla="*/ 1040167 h 1161397"/>
              <a:gd name="connsiteX10" fmla="*/ 536109 w 6884912"/>
              <a:gd name="connsiteY10" fmla="*/ 970199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88738 w 6884912"/>
              <a:gd name="connsiteY16" fmla="*/ 901808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89871 w 6884912"/>
              <a:gd name="connsiteY39" fmla="*/ 629409 h 1161397"/>
              <a:gd name="connsiteX40" fmla="*/ 1731986 w 6884912"/>
              <a:gd name="connsiteY40" fmla="*/ 589682 h 1161397"/>
              <a:gd name="connsiteX41" fmla="*/ 1927935 w 6884912"/>
              <a:gd name="connsiteY41" fmla="*/ 628540 h 1161397"/>
              <a:gd name="connsiteX42" fmla="*/ 2166816 w 6884912"/>
              <a:gd name="connsiteY42" fmla="*/ 559500 h 1161397"/>
              <a:gd name="connsiteX43" fmla="*/ 2352236 w 6884912"/>
              <a:gd name="connsiteY43" fmla="*/ 519602 h 1161397"/>
              <a:gd name="connsiteX44" fmla="*/ 2420791 w 6884912"/>
              <a:gd name="connsiteY44" fmla="*/ 492826 h 1161397"/>
              <a:gd name="connsiteX45" fmla="*/ 2489932 w 6884912"/>
              <a:gd name="connsiteY45" fmla="*/ 507864 h 1161397"/>
              <a:gd name="connsiteX46" fmla="*/ 2512917 w 6884912"/>
              <a:gd name="connsiteY46" fmla="*/ 489127 h 1161397"/>
              <a:gd name="connsiteX47" fmla="*/ 2516783 w 6884912"/>
              <a:gd name="connsiteY47" fmla="*/ 485473 h 1161397"/>
              <a:gd name="connsiteX48" fmla="*/ 2534360 w 6884912"/>
              <a:gd name="connsiteY48" fmla="*/ 480064 h 1161397"/>
              <a:gd name="connsiteX49" fmla="*/ 2536691 w 6884912"/>
              <a:gd name="connsiteY49" fmla="*/ 467018 h 1161397"/>
              <a:gd name="connsiteX50" fmla="*/ 2561265 w 6884912"/>
              <a:gd name="connsiteY50" fmla="*/ 450623 h 1161397"/>
              <a:gd name="connsiteX51" fmla="*/ 2594349 w 6884912"/>
              <a:gd name="connsiteY51" fmla="*/ 443884 h 1161397"/>
              <a:gd name="connsiteX52" fmla="*/ 2754324 w 6884912"/>
              <a:gd name="connsiteY52" fmla="*/ 424766 h 1161397"/>
              <a:gd name="connsiteX53" fmla="*/ 2848470 w 6884912"/>
              <a:gd name="connsiteY53" fmla="*/ 405966 h 1161397"/>
              <a:gd name="connsiteX54" fmla="*/ 2881772 w 6884912"/>
              <a:gd name="connsiteY54" fmla="*/ 387260 h 1161397"/>
              <a:gd name="connsiteX55" fmla="*/ 2929932 w 6884912"/>
              <a:gd name="connsiteY55" fmla="*/ 368912 h 1161397"/>
              <a:gd name="connsiteX56" fmla="*/ 3013020 w 6884912"/>
              <a:gd name="connsiteY56" fmla="*/ 327578 h 1161397"/>
              <a:gd name="connsiteX57" fmla="*/ 3127968 w 6884912"/>
              <a:gd name="connsiteY57" fmla="*/ 287613 h 1161397"/>
              <a:gd name="connsiteX58" fmla="*/ 3222191 w 6884912"/>
              <a:gd name="connsiteY58" fmla="*/ 307887 h 1161397"/>
              <a:gd name="connsiteX59" fmla="*/ 3227953 w 6884912"/>
              <a:gd name="connsiteY59" fmla="*/ 297650 h 1161397"/>
              <a:gd name="connsiteX60" fmla="*/ 3287859 w 6884912"/>
              <a:gd name="connsiteY60" fmla="*/ 287558 h 1161397"/>
              <a:gd name="connsiteX61" fmla="*/ 3510042 w 6884912"/>
              <a:gd name="connsiteY61" fmla="*/ 311820 h 1161397"/>
              <a:gd name="connsiteX62" fmla="*/ 3626773 w 6884912"/>
              <a:gd name="connsiteY62" fmla="*/ 290452 h 1161397"/>
              <a:gd name="connsiteX63" fmla="*/ 3666217 w 6884912"/>
              <a:gd name="connsiteY63" fmla="*/ 273255 h 1161397"/>
              <a:gd name="connsiteX64" fmla="*/ 3732427 w 6884912"/>
              <a:gd name="connsiteY64" fmla="*/ 245039 h 1161397"/>
              <a:gd name="connsiteX65" fmla="*/ 3777022 w 6884912"/>
              <a:gd name="connsiteY65" fmla="*/ 200276 h 1161397"/>
              <a:gd name="connsiteX66" fmla="*/ 3791246 w 6884912"/>
              <a:gd name="connsiteY66" fmla="*/ 189996 h 1161397"/>
              <a:gd name="connsiteX67" fmla="*/ 3819864 w 6884912"/>
              <a:gd name="connsiteY67" fmla="*/ 194605 h 1161397"/>
              <a:gd name="connsiteX68" fmla="*/ 3830398 w 6884912"/>
              <a:gd name="connsiteY68" fmla="*/ 188383 h 1161397"/>
              <a:gd name="connsiteX69" fmla="*/ 3834360 w 6884912"/>
              <a:gd name="connsiteY69" fmla="*/ 188992 h 1161397"/>
              <a:gd name="connsiteX70" fmla="*/ 3843715 w 6884912"/>
              <a:gd name="connsiteY70" fmla="*/ 188752 h 1161397"/>
              <a:gd name="connsiteX71" fmla="*/ 3842609 w 6884912"/>
              <a:gd name="connsiteY71" fmla="*/ 197386 h 1161397"/>
              <a:gd name="connsiteX72" fmla="*/ 3853961 w 6884912"/>
              <a:gd name="connsiteY72" fmla="*/ 213380 h 1161397"/>
              <a:gd name="connsiteX73" fmla="*/ 3907640 w 6884912"/>
              <a:gd name="connsiteY73" fmla="*/ 207568 h 1161397"/>
              <a:gd name="connsiteX74" fmla="*/ 3910449 w 6884912"/>
              <a:gd name="connsiteY74" fmla="*/ 197808 h 1161397"/>
              <a:gd name="connsiteX75" fmla="*/ 3917197 w 6884912"/>
              <a:gd name="connsiteY75" fmla="*/ 196121 h 1161397"/>
              <a:gd name="connsiteX76" fmla="*/ 3922400 w 6884912"/>
              <a:gd name="connsiteY76" fmla="*/ 205056 h 1161397"/>
              <a:gd name="connsiteX77" fmla="*/ 4013061 w 6884912"/>
              <a:gd name="connsiteY77" fmla="*/ 224874 h 1161397"/>
              <a:gd name="connsiteX78" fmla="*/ 4134285 w 6884912"/>
              <a:gd name="connsiteY78" fmla="*/ 235592 h 1161397"/>
              <a:gd name="connsiteX79" fmla="*/ 4220717 w 6884912"/>
              <a:gd name="connsiteY79" fmla="*/ 192946 h 1161397"/>
              <a:gd name="connsiteX80" fmla="*/ 4246954 w 6884912"/>
              <a:gd name="connsiteY80" fmla="*/ 210554 h 1161397"/>
              <a:gd name="connsiteX81" fmla="*/ 4289361 w 6884912"/>
              <a:gd name="connsiteY81" fmla="*/ 196642 h 1161397"/>
              <a:gd name="connsiteX82" fmla="*/ 4498913 w 6884912"/>
              <a:gd name="connsiteY82" fmla="*/ 118915 h 1161397"/>
              <a:gd name="connsiteX83" fmla="*/ 4617330 w 6884912"/>
              <a:gd name="connsiteY83" fmla="*/ 111163 h 1161397"/>
              <a:gd name="connsiteX84" fmla="*/ 4659778 w 6884912"/>
              <a:gd name="connsiteY84" fmla="*/ 118219 h 1161397"/>
              <a:gd name="connsiteX85" fmla="*/ 4730870 w 6884912"/>
              <a:gd name="connsiteY85" fmla="*/ 129432 h 1161397"/>
              <a:gd name="connsiteX86" fmla="*/ 4785037 w 6884912"/>
              <a:gd name="connsiteY86" fmla="*/ 161964 h 1161397"/>
              <a:gd name="connsiteX87" fmla="*/ 4844073 w 6884912"/>
              <a:gd name="connsiteY87" fmla="*/ 161768 h 1161397"/>
              <a:gd name="connsiteX88" fmla="*/ 4920038 w 6884912"/>
              <a:gd name="connsiteY88" fmla="*/ 140418 h 1161397"/>
              <a:gd name="connsiteX89" fmla="*/ 5016639 w 6884912"/>
              <a:gd name="connsiteY89" fmla="*/ 158905 h 1161397"/>
              <a:gd name="connsiteX90" fmla="*/ 5072009 w 6884912"/>
              <a:gd name="connsiteY90" fmla="*/ 161502 h 1161397"/>
              <a:gd name="connsiteX91" fmla="*/ 5223626 w 6884912"/>
              <a:gd name="connsiteY91" fmla="*/ 177356 h 1161397"/>
              <a:gd name="connsiteX92" fmla="*/ 5375773 w 6884912"/>
              <a:gd name="connsiteY92" fmla="*/ 199913 h 1161397"/>
              <a:gd name="connsiteX93" fmla="*/ 5467502 w 6884912"/>
              <a:gd name="connsiteY93" fmla="*/ 250963 h 1161397"/>
              <a:gd name="connsiteX94" fmla="*/ 5592395 w 6884912"/>
              <a:gd name="connsiteY94" fmla="*/ 265434 h 1161397"/>
              <a:gd name="connsiteX95" fmla="*/ 5613532 w 6884912"/>
              <a:gd name="connsiteY95" fmla="*/ 273379 h 1161397"/>
              <a:gd name="connsiteX96" fmla="*/ 5642173 w 6884912"/>
              <a:gd name="connsiteY96" fmla="*/ 266904 h 1161397"/>
              <a:gd name="connsiteX97" fmla="*/ 5756910 w 6884912"/>
              <a:gd name="connsiteY97" fmla="*/ 239211 h 1161397"/>
              <a:gd name="connsiteX98" fmla="*/ 5846667 w 6884912"/>
              <a:gd name="connsiteY98" fmla="*/ 201786 h 1161397"/>
              <a:gd name="connsiteX99" fmla="*/ 5960732 w 6884912"/>
              <a:gd name="connsiteY99" fmla="*/ 220708 h 1161397"/>
              <a:gd name="connsiteX100" fmla="*/ 6029542 w 6884912"/>
              <a:gd name="connsiteY100" fmla="*/ 210339 h 1161397"/>
              <a:gd name="connsiteX101" fmla="*/ 6141123 w 6884912"/>
              <a:gd name="connsiteY101" fmla="*/ 159923 h 1161397"/>
              <a:gd name="connsiteX102" fmla="*/ 6213495 w 6884912"/>
              <a:gd name="connsiteY102" fmla="*/ 158354 h 1161397"/>
              <a:gd name="connsiteX103" fmla="*/ 6309193 w 6884912"/>
              <a:gd name="connsiteY103" fmla="*/ 240553 h 1161397"/>
              <a:gd name="connsiteX104" fmla="*/ 6364914 w 6884912"/>
              <a:gd name="connsiteY104" fmla="*/ 240140 h 1161397"/>
              <a:gd name="connsiteX105" fmla="*/ 6380420 w 6884912"/>
              <a:gd name="connsiteY105" fmla="*/ 173195 h 1161397"/>
              <a:gd name="connsiteX106" fmla="*/ 6507891 w 6884912"/>
              <a:gd name="connsiteY106" fmla="*/ 118474 h 1161397"/>
              <a:gd name="connsiteX107" fmla="*/ 6571807 w 6884912"/>
              <a:gd name="connsiteY107" fmla="*/ 98636 h 1161397"/>
              <a:gd name="connsiteX108" fmla="*/ 6671880 w 6884912"/>
              <a:gd name="connsiteY108" fmla="*/ 82931 h 1161397"/>
              <a:gd name="connsiteX109" fmla="*/ 6702266 w 6884912"/>
              <a:gd name="connsiteY109" fmla="*/ 75470 h 1161397"/>
              <a:gd name="connsiteX110" fmla="*/ 6845802 w 6884912"/>
              <a:gd name="connsiteY110" fmla="*/ 24496 h 1161397"/>
              <a:gd name="connsiteX111" fmla="*/ 6884912 w 6884912"/>
              <a:gd name="connsiteY111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53766 w 6884912"/>
              <a:gd name="connsiteY7" fmla="*/ 1028344 h 1161397"/>
              <a:gd name="connsiteX8" fmla="*/ 438104 w 6884912"/>
              <a:gd name="connsiteY8" fmla="*/ 1042406 h 1161397"/>
              <a:gd name="connsiteX9" fmla="*/ 471270 w 6884912"/>
              <a:gd name="connsiteY9" fmla="*/ 1040167 h 1161397"/>
              <a:gd name="connsiteX10" fmla="*/ 536109 w 6884912"/>
              <a:gd name="connsiteY10" fmla="*/ 970199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88738 w 6884912"/>
              <a:gd name="connsiteY16" fmla="*/ 901808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89871 w 6884912"/>
              <a:gd name="connsiteY39" fmla="*/ 629409 h 1161397"/>
              <a:gd name="connsiteX40" fmla="*/ 1731986 w 6884912"/>
              <a:gd name="connsiteY40" fmla="*/ 589682 h 1161397"/>
              <a:gd name="connsiteX41" fmla="*/ 1927935 w 6884912"/>
              <a:gd name="connsiteY41" fmla="*/ 628540 h 1161397"/>
              <a:gd name="connsiteX42" fmla="*/ 2166816 w 6884912"/>
              <a:gd name="connsiteY42" fmla="*/ 559500 h 1161397"/>
              <a:gd name="connsiteX43" fmla="*/ 2352236 w 6884912"/>
              <a:gd name="connsiteY43" fmla="*/ 519602 h 1161397"/>
              <a:gd name="connsiteX44" fmla="*/ 2420791 w 6884912"/>
              <a:gd name="connsiteY44" fmla="*/ 492826 h 1161397"/>
              <a:gd name="connsiteX45" fmla="*/ 2489932 w 6884912"/>
              <a:gd name="connsiteY45" fmla="*/ 507864 h 1161397"/>
              <a:gd name="connsiteX46" fmla="*/ 2512917 w 6884912"/>
              <a:gd name="connsiteY46" fmla="*/ 489127 h 1161397"/>
              <a:gd name="connsiteX47" fmla="*/ 2516783 w 6884912"/>
              <a:gd name="connsiteY47" fmla="*/ 485473 h 1161397"/>
              <a:gd name="connsiteX48" fmla="*/ 2534360 w 6884912"/>
              <a:gd name="connsiteY48" fmla="*/ 480064 h 1161397"/>
              <a:gd name="connsiteX49" fmla="*/ 2536691 w 6884912"/>
              <a:gd name="connsiteY49" fmla="*/ 467018 h 1161397"/>
              <a:gd name="connsiteX50" fmla="*/ 2561265 w 6884912"/>
              <a:gd name="connsiteY50" fmla="*/ 450623 h 1161397"/>
              <a:gd name="connsiteX51" fmla="*/ 2594349 w 6884912"/>
              <a:gd name="connsiteY51" fmla="*/ 443884 h 1161397"/>
              <a:gd name="connsiteX52" fmla="*/ 2754324 w 6884912"/>
              <a:gd name="connsiteY52" fmla="*/ 424766 h 1161397"/>
              <a:gd name="connsiteX53" fmla="*/ 2848470 w 6884912"/>
              <a:gd name="connsiteY53" fmla="*/ 405966 h 1161397"/>
              <a:gd name="connsiteX54" fmla="*/ 2881772 w 6884912"/>
              <a:gd name="connsiteY54" fmla="*/ 387260 h 1161397"/>
              <a:gd name="connsiteX55" fmla="*/ 2929932 w 6884912"/>
              <a:gd name="connsiteY55" fmla="*/ 368912 h 1161397"/>
              <a:gd name="connsiteX56" fmla="*/ 3013020 w 6884912"/>
              <a:gd name="connsiteY56" fmla="*/ 327578 h 1161397"/>
              <a:gd name="connsiteX57" fmla="*/ 3127968 w 6884912"/>
              <a:gd name="connsiteY57" fmla="*/ 287613 h 1161397"/>
              <a:gd name="connsiteX58" fmla="*/ 3222191 w 6884912"/>
              <a:gd name="connsiteY58" fmla="*/ 307887 h 1161397"/>
              <a:gd name="connsiteX59" fmla="*/ 3227953 w 6884912"/>
              <a:gd name="connsiteY59" fmla="*/ 297650 h 1161397"/>
              <a:gd name="connsiteX60" fmla="*/ 3287859 w 6884912"/>
              <a:gd name="connsiteY60" fmla="*/ 287558 h 1161397"/>
              <a:gd name="connsiteX61" fmla="*/ 3510042 w 6884912"/>
              <a:gd name="connsiteY61" fmla="*/ 311820 h 1161397"/>
              <a:gd name="connsiteX62" fmla="*/ 3626773 w 6884912"/>
              <a:gd name="connsiteY62" fmla="*/ 290452 h 1161397"/>
              <a:gd name="connsiteX63" fmla="*/ 3666217 w 6884912"/>
              <a:gd name="connsiteY63" fmla="*/ 273255 h 1161397"/>
              <a:gd name="connsiteX64" fmla="*/ 3732427 w 6884912"/>
              <a:gd name="connsiteY64" fmla="*/ 245039 h 1161397"/>
              <a:gd name="connsiteX65" fmla="*/ 3777022 w 6884912"/>
              <a:gd name="connsiteY65" fmla="*/ 200276 h 1161397"/>
              <a:gd name="connsiteX66" fmla="*/ 3791246 w 6884912"/>
              <a:gd name="connsiteY66" fmla="*/ 189996 h 1161397"/>
              <a:gd name="connsiteX67" fmla="*/ 3819864 w 6884912"/>
              <a:gd name="connsiteY67" fmla="*/ 194605 h 1161397"/>
              <a:gd name="connsiteX68" fmla="*/ 3830398 w 6884912"/>
              <a:gd name="connsiteY68" fmla="*/ 188383 h 1161397"/>
              <a:gd name="connsiteX69" fmla="*/ 3834360 w 6884912"/>
              <a:gd name="connsiteY69" fmla="*/ 188992 h 1161397"/>
              <a:gd name="connsiteX70" fmla="*/ 3843715 w 6884912"/>
              <a:gd name="connsiteY70" fmla="*/ 188752 h 1161397"/>
              <a:gd name="connsiteX71" fmla="*/ 3842609 w 6884912"/>
              <a:gd name="connsiteY71" fmla="*/ 197386 h 1161397"/>
              <a:gd name="connsiteX72" fmla="*/ 3853961 w 6884912"/>
              <a:gd name="connsiteY72" fmla="*/ 213380 h 1161397"/>
              <a:gd name="connsiteX73" fmla="*/ 3907640 w 6884912"/>
              <a:gd name="connsiteY73" fmla="*/ 207568 h 1161397"/>
              <a:gd name="connsiteX74" fmla="*/ 3910449 w 6884912"/>
              <a:gd name="connsiteY74" fmla="*/ 197808 h 1161397"/>
              <a:gd name="connsiteX75" fmla="*/ 3917197 w 6884912"/>
              <a:gd name="connsiteY75" fmla="*/ 196121 h 1161397"/>
              <a:gd name="connsiteX76" fmla="*/ 3922400 w 6884912"/>
              <a:gd name="connsiteY76" fmla="*/ 205056 h 1161397"/>
              <a:gd name="connsiteX77" fmla="*/ 4013061 w 6884912"/>
              <a:gd name="connsiteY77" fmla="*/ 224874 h 1161397"/>
              <a:gd name="connsiteX78" fmla="*/ 4134285 w 6884912"/>
              <a:gd name="connsiteY78" fmla="*/ 235592 h 1161397"/>
              <a:gd name="connsiteX79" fmla="*/ 4220717 w 6884912"/>
              <a:gd name="connsiteY79" fmla="*/ 192946 h 1161397"/>
              <a:gd name="connsiteX80" fmla="*/ 4246954 w 6884912"/>
              <a:gd name="connsiteY80" fmla="*/ 210554 h 1161397"/>
              <a:gd name="connsiteX81" fmla="*/ 4289361 w 6884912"/>
              <a:gd name="connsiteY81" fmla="*/ 196642 h 1161397"/>
              <a:gd name="connsiteX82" fmla="*/ 4498913 w 6884912"/>
              <a:gd name="connsiteY82" fmla="*/ 118915 h 1161397"/>
              <a:gd name="connsiteX83" fmla="*/ 4617330 w 6884912"/>
              <a:gd name="connsiteY83" fmla="*/ 111163 h 1161397"/>
              <a:gd name="connsiteX84" fmla="*/ 4659778 w 6884912"/>
              <a:gd name="connsiteY84" fmla="*/ 118219 h 1161397"/>
              <a:gd name="connsiteX85" fmla="*/ 4730870 w 6884912"/>
              <a:gd name="connsiteY85" fmla="*/ 129432 h 1161397"/>
              <a:gd name="connsiteX86" fmla="*/ 4785037 w 6884912"/>
              <a:gd name="connsiteY86" fmla="*/ 161964 h 1161397"/>
              <a:gd name="connsiteX87" fmla="*/ 4844073 w 6884912"/>
              <a:gd name="connsiteY87" fmla="*/ 161768 h 1161397"/>
              <a:gd name="connsiteX88" fmla="*/ 4920038 w 6884912"/>
              <a:gd name="connsiteY88" fmla="*/ 140418 h 1161397"/>
              <a:gd name="connsiteX89" fmla="*/ 5016639 w 6884912"/>
              <a:gd name="connsiteY89" fmla="*/ 158905 h 1161397"/>
              <a:gd name="connsiteX90" fmla="*/ 5072009 w 6884912"/>
              <a:gd name="connsiteY90" fmla="*/ 161502 h 1161397"/>
              <a:gd name="connsiteX91" fmla="*/ 5223626 w 6884912"/>
              <a:gd name="connsiteY91" fmla="*/ 177356 h 1161397"/>
              <a:gd name="connsiteX92" fmla="*/ 5375773 w 6884912"/>
              <a:gd name="connsiteY92" fmla="*/ 199913 h 1161397"/>
              <a:gd name="connsiteX93" fmla="*/ 5467502 w 6884912"/>
              <a:gd name="connsiteY93" fmla="*/ 250963 h 1161397"/>
              <a:gd name="connsiteX94" fmla="*/ 5592395 w 6884912"/>
              <a:gd name="connsiteY94" fmla="*/ 265434 h 1161397"/>
              <a:gd name="connsiteX95" fmla="*/ 5613532 w 6884912"/>
              <a:gd name="connsiteY95" fmla="*/ 273379 h 1161397"/>
              <a:gd name="connsiteX96" fmla="*/ 5642173 w 6884912"/>
              <a:gd name="connsiteY96" fmla="*/ 266904 h 1161397"/>
              <a:gd name="connsiteX97" fmla="*/ 5756910 w 6884912"/>
              <a:gd name="connsiteY97" fmla="*/ 239211 h 1161397"/>
              <a:gd name="connsiteX98" fmla="*/ 5846667 w 6884912"/>
              <a:gd name="connsiteY98" fmla="*/ 201786 h 1161397"/>
              <a:gd name="connsiteX99" fmla="*/ 5960732 w 6884912"/>
              <a:gd name="connsiteY99" fmla="*/ 220708 h 1161397"/>
              <a:gd name="connsiteX100" fmla="*/ 6029542 w 6884912"/>
              <a:gd name="connsiteY100" fmla="*/ 210339 h 1161397"/>
              <a:gd name="connsiteX101" fmla="*/ 6141123 w 6884912"/>
              <a:gd name="connsiteY101" fmla="*/ 159923 h 1161397"/>
              <a:gd name="connsiteX102" fmla="*/ 6213495 w 6884912"/>
              <a:gd name="connsiteY102" fmla="*/ 158354 h 1161397"/>
              <a:gd name="connsiteX103" fmla="*/ 6309193 w 6884912"/>
              <a:gd name="connsiteY103" fmla="*/ 240553 h 1161397"/>
              <a:gd name="connsiteX104" fmla="*/ 6364914 w 6884912"/>
              <a:gd name="connsiteY104" fmla="*/ 240140 h 1161397"/>
              <a:gd name="connsiteX105" fmla="*/ 6380420 w 6884912"/>
              <a:gd name="connsiteY105" fmla="*/ 173195 h 1161397"/>
              <a:gd name="connsiteX106" fmla="*/ 6507891 w 6884912"/>
              <a:gd name="connsiteY106" fmla="*/ 118474 h 1161397"/>
              <a:gd name="connsiteX107" fmla="*/ 6571807 w 6884912"/>
              <a:gd name="connsiteY107" fmla="*/ 98636 h 1161397"/>
              <a:gd name="connsiteX108" fmla="*/ 6671880 w 6884912"/>
              <a:gd name="connsiteY108" fmla="*/ 82931 h 1161397"/>
              <a:gd name="connsiteX109" fmla="*/ 6702266 w 6884912"/>
              <a:gd name="connsiteY109" fmla="*/ 75470 h 1161397"/>
              <a:gd name="connsiteX110" fmla="*/ 6845802 w 6884912"/>
              <a:gd name="connsiteY110" fmla="*/ 24496 h 1161397"/>
              <a:gd name="connsiteX111" fmla="*/ 6884912 w 6884912"/>
              <a:gd name="connsiteY111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53766 w 6884912"/>
              <a:gd name="connsiteY7" fmla="*/ 1028344 h 1161397"/>
              <a:gd name="connsiteX8" fmla="*/ 438104 w 6884912"/>
              <a:gd name="connsiteY8" fmla="*/ 1042406 h 1161397"/>
              <a:gd name="connsiteX9" fmla="*/ 471270 w 6884912"/>
              <a:gd name="connsiteY9" fmla="*/ 1040167 h 1161397"/>
              <a:gd name="connsiteX10" fmla="*/ 536109 w 6884912"/>
              <a:gd name="connsiteY10" fmla="*/ 970199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88738 w 6884912"/>
              <a:gd name="connsiteY16" fmla="*/ 901808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89871 w 6884912"/>
              <a:gd name="connsiteY39" fmla="*/ 629409 h 1161397"/>
              <a:gd name="connsiteX40" fmla="*/ 1731986 w 6884912"/>
              <a:gd name="connsiteY40" fmla="*/ 589682 h 1161397"/>
              <a:gd name="connsiteX41" fmla="*/ 1927935 w 6884912"/>
              <a:gd name="connsiteY41" fmla="*/ 628540 h 1161397"/>
              <a:gd name="connsiteX42" fmla="*/ 2166816 w 6884912"/>
              <a:gd name="connsiteY42" fmla="*/ 559500 h 1161397"/>
              <a:gd name="connsiteX43" fmla="*/ 2352236 w 6884912"/>
              <a:gd name="connsiteY43" fmla="*/ 519602 h 1161397"/>
              <a:gd name="connsiteX44" fmla="*/ 2420791 w 6884912"/>
              <a:gd name="connsiteY44" fmla="*/ 492826 h 1161397"/>
              <a:gd name="connsiteX45" fmla="*/ 2489932 w 6884912"/>
              <a:gd name="connsiteY45" fmla="*/ 507864 h 1161397"/>
              <a:gd name="connsiteX46" fmla="*/ 2512917 w 6884912"/>
              <a:gd name="connsiteY46" fmla="*/ 489127 h 1161397"/>
              <a:gd name="connsiteX47" fmla="*/ 2516783 w 6884912"/>
              <a:gd name="connsiteY47" fmla="*/ 485473 h 1161397"/>
              <a:gd name="connsiteX48" fmla="*/ 2534360 w 6884912"/>
              <a:gd name="connsiteY48" fmla="*/ 480064 h 1161397"/>
              <a:gd name="connsiteX49" fmla="*/ 2536691 w 6884912"/>
              <a:gd name="connsiteY49" fmla="*/ 467018 h 1161397"/>
              <a:gd name="connsiteX50" fmla="*/ 2561265 w 6884912"/>
              <a:gd name="connsiteY50" fmla="*/ 450623 h 1161397"/>
              <a:gd name="connsiteX51" fmla="*/ 2594349 w 6884912"/>
              <a:gd name="connsiteY51" fmla="*/ 443884 h 1161397"/>
              <a:gd name="connsiteX52" fmla="*/ 2754324 w 6884912"/>
              <a:gd name="connsiteY52" fmla="*/ 424766 h 1161397"/>
              <a:gd name="connsiteX53" fmla="*/ 2848470 w 6884912"/>
              <a:gd name="connsiteY53" fmla="*/ 405966 h 1161397"/>
              <a:gd name="connsiteX54" fmla="*/ 2881772 w 6884912"/>
              <a:gd name="connsiteY54" fmla="*/ 387260 h 1161397"/>
              <a:gd name="connsiteX55" fmla="*/ 2929932 w 6884912"/>
              <a:gd name="connsiteY55" fmla="*/ 368912 h 1161397"/>
              <a:gd name="connsiteX56" fmla="*/ 3013020 w 6884912"/>
              <a:gd name="connsiteY56" fmla="*/ 327578 h 1161397"/>
              <a:gd name="connsiteX57" fmla="*/ 3127968 w 6884912"/>
              <a:gd name="connsiteY57" fmla="*/ 287613 h 1161397"/>
              <a:gd name="connsiteX58" fmla="*/ 3222191 w 6884912"/>
              <a:gd name="connsiteY58" fmla="*/ 307887 h 1161397"/>
              <a:gd name="connsiteX59" fmla="*/ 3227953 w 6884912"/>
              <a:gd name="connsiteY59" fmla="*/ 297650 h 1161397"/>
              <a:gd name="connsiteX60" fmla="*/ 3287859 w 6884912"/>
              <a:gd name="connsiteY60" fmla="*/ 287558 h 1161397"/>
              <a:gd name="connsiteX61" fmla="*/ 3455587 w 6884912"/>
              <a:gd name="connsiteY61" fmla="*/ 311821 h 1161397"/>
              <a:gd name="connsiteX62" fmla="*/ 3626773 w 6884912"/>
              <a:gd name="connsiteY62" fmla="*/ 290452 h 1161397"/>
              <a:gd name="connsiteX63" fmla="*/ 3666217 w 6884912"/>
              <a:gd name="connsiteY63" fmla="*/ 273255 h 1161397"/>
              <a:gd name="connsiteX64" fmla="*/ 3732427 w 6884912"/>
              <a:gd name="connsiteY64" fmla="*/ 245039 h 1161397"/>
              <a:gd name="connsiteX65" fmla="*/ 3777022 w 6884912"/>
              <a:gd name="connsiteY65" fmla="*/ 200276 h 1161397"/>
              <a:gd name="connsiteX66" fmla="*/ 3791246 w 6884912"/>
              <a:gd name="connsiteY66" fmla="*/ 189996 h 1161397"/>
              <a:gd name="connsiteX67" fmla="*/ 3819864 w 6884912"/>
              <a:gd name="connsiteY67" fmla="*/ 194605 h 1161397"/>
              <a:gd name="connsiteX68" fmla="*/ 3830398 w 6884912"/>
              <a:gd name="connsiteY68" fmla="*/ 188383 h 1161397"/>
              <a:gd name="connsiteX69" fmla="*/ 3834360 w 6884912"/>
              <a:gd name="connsiteY69" fmla="*/ 188992 h 1161397"/>
              <a:gd name="connsiteX70" fmla="*/ 3843715 w 6884912"/>
              <a:gd name="connsiteY70" fmla="*/ 188752 h 1161397"/>
              <a:gd name="connsiteX71" fmla="*/ 3842609 w 6884912"/>
              <a:gd name="connsiteY71" fmla="*/ 197386 h 1161397"/>
              <a:gd name="connsiteX72" fmla="*/ 3853961 w 6884912"/>
              <a:gd name="connsiteY72" fmla="*/ 213380 h 1161397"/>
              <a:gd name="connsiteX73" fmla="*/ 3907640 w 6884912"/>
              <a:gd name="connsiteY73" fmla="*/ 207568 h 1161397"/>
              <a:gd name="connsiteX74" fmla="*/ 3910449 w 6884912"/>
              <a:gd name="connsiteY74" fmla="*/ 197808 h 1161397"/>
              <a:gd name="connsiteX75" fmla="*/ 3917197 w 6884912"/>
              <a:gd name="connsiteY75" fmla="*/ 196121 h 1161397"/>
              <a:gd name="connsiteX76" fmla="*/ 3922400 w 6884912"/>
              <a:gd name="connsiteY76" fmla="*/ 205056 h 1161397"/>
              <a:gd name="connsiteX77" fmla="*/ 4013061 w 6884912"/>
              <a:gd name="connsiteY77" fmla="*/ 224874 h 1161397"/>
              <a:gd name="connsiteX78" fmla="*/ 4134285 w 6884912"/>
              <a:gd name="connsiteY78" fmla="*/ 235592 h 1161397"/>
              <a:gd name="connsiteX79" fmla="*/ 4220717 w 6884912"/>
              <a:gd name="connsiteY79" fmla="*/ 192946 h 1161397"/>
              <a:gd name="connsiteX80" fmla="*/ 4246954 w 6884912"/>
              <a:gd name="connsiteY80" fmla="*/ 210554 h 1161397"/>
              <a:gd name="connsiteX81" fmla="*/ 4289361 w 6884912"/>
              <a:gd name="connsiteY81" fmla="*/ 196642 h 1161397"/>
              <a:gd name="connsiteX82" fmla="*/ 4498913 w 6884912"/>
              <a:gd name="connsiteY82" fmla="*/ 118915 h 1161397"/>
              <a:gd name="connsiteX83" fmla="*/ 4617330 w 6884912"/>
              <a:gd name="connsiteY83" fmla="*/ 111163 h 1161397"/>
              <a:gd name="connsiteX84" fmla="*/ 4659778 w 6884912"/>
              <a:gd name="connsiteY84" fmla="*/ 118219 h 1161397"/>
              <a:gd name="connsiteX85" fmla="*/ 4730870 w 6884912"/>
              <a:gd name="connsiteY85" fmla="*/ 129432 h 1161397"/>
              <a:gd name="connsiteX86" fmla="*/ 4785037 w 6884912"/>
              <a:gd name="connsiteY86" fmla="*/ 161964 h 1161397"/>
              <a:gd name="connsiteX87" fmla="*/ 4844073 w 6884912"/>
              <a:gd name="connsiteY87" fmla="*/ 161768 h 1161397"/>
              <a:gd name="connsiteX88" fmla="*/ 4920038 w 6884912"/>
              <a:gd name="connsiteY88" fmla="*/ 140418 h 1161397"/>
              <a:gd name="connsiteX89" fmla="*/ 5016639 w 6884912"/>
              <a:gd name="connsiteY89" fmla="*/ 158905 h 1161397"/>
              <a:gd name="connsiteX90" fmla="*/ 5072009 w 6884912"/>
              <a:gd name="connsiteY90" fmla="*/ 161502 h 1161397"/>
              <a:gd name="connsiteX91" fmla="*/ 5223626 w 6884912"/>
              <a:gd name="connsiteY91" fmla="*/ 177356 h 1161397"/>
              <a:gd name="connsiteX92" fmla="*/ 5375773 w 6884912"/>
              <a:gd name="connsiteY92" fmla="*/ 199913 h 1161397"/>
              <a:gd name="connsiteX93" fmla="*/ 5467502 w 6884912"/>
              <a:gd name="connsiteY93" fmla="*/ 250963 h 1161397"/>
              <a:gd name="connsiteX94" fmla="*/ 5592395 w 6884912"/>
              <a:gd name="connsiteY94" fmla="*/ 265434 h 1161397"/>
              <a:gd name="connsiteX95" fmla="*/ 5613532 w 6884912"/>
              <a:gd name="connsiteY95" fmla="*/ 273379 h 1161397"/>
              <a:gd name="connsiteX96" fmla="*/ 5642173 w 6884912"/>
              <a:gd name="connsiteY96" fmla="*/ 266904 h 1161397"/>
              <a:gd name="connsiteX97" fmla="*/ 5756910 w 6884912"/>
              <a:gd name="connsiteY97" fmla="*/ 239211 h 1161397"/>
              <a:gd name="connsiteX98" fmla="*/ 5846667 w 6884912"/>
              <a:gd name="connsiteY98" fmla="*/ 201786 h 1161397"/>
              <a:gd name="connsiteX99" fmla="*/ 5960732 w 6884912"/>
              <a:gd name="connsiteY99" fmla="*/ 220708 h 1161397"/>
              <a:gd name="connsiteX100" fmla="*/ 6029542 w 6884912"/>
              <a:gd name="connsiteY100" fmla="*/ 210339 h 1161397"/>
              <a:gd name="connsiteX101" fmla="*/ 6141123 w 6884912"/>
              <a:gd name="connsiteY101" fmla="*/ 159923 h 1161397"/>
              <a:gd name="connsiteX102" fmla="*/ 6213495 w 6884912"/>
              <a:gd name="connsiteY102" fmla="*/ 158354 h 1161397"/>
              <a:gd name="connsiteX103" fmla="*/ 6309193 w 6884912"/>
              <a:gd name="connsiteY103" fmla="*/ 240553 h 1161397"/>
              <a:gd name="connsiteX104" fmla="*/ 6364914 w 6884912"/>
              <a:gd name="connsiteY104" fmla="*/ 240140 h 1161397"/>
              <a:gd name="connsiteX105" fmla="*/ 6380420 w 6884912"/>
              <a:gd name="connsiteY105" fmla="*/ 173195 h 1161397"/>
              <a:gd name="connsiteX106" fmla="*/ 6507891 w 6884912"/>
              <a:gd name="connsiteY106" fmla="*/ 118474 h 1161397"/>
              <a:gd name="connsiteX107" fmla="*/ 6571807 w 6884912"/>
              <a:gd name="connsiteY107" fmla="*/ 98636 h 1161397"/>
              <a:gd name="connsiteX108" fmla="*/ 6671880 w 6884912"/>
              <a:gd name="connsiteY108" fmla="*/ 82931 h 1161397"/>
              <a:gd name="connsiteX109" fmla="*/ 6702266 w 6884912"/>
              <a:gd name="connsiteY109" fmla="*/ 75470 h 1161397"/>
              <a:gd name="connsiteX110" fmla="*/ 6845802 w 6884912"/>
              <a:gd name="connsiteY110" fmla="*/ 24496 h 1161397"/>
              <a:gd name="connsiteX111" fmla="*/ 6884912 w 6884912"/>
              <a:gd name="connsiteY111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53766 w 6884912"/>
              <a:gd name="connsiteY7" fmla="*/ 1028344 h 1161397"/>
              <a:gd name="connsiteX8" fmla="*/ 438104 w 6884912"/>
              <a:gd name="connsiteY8" fmla="*/ 1042406 h 1161397"/>
              <a:gd name="connsiteX9" fmla="*/ 471270 w 6884912"/>
              <a:gd name="connsiteY9" fmla="*/ 1040167 h 1161397"/>
              <a:gd name="connsiteX10" fmla="*/ 536109 w 6884912"/>
              <a:gd name="connsiteY10" fmla="*/ 970199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88738 w 6884912"/>
              <a:gd name="connsiteY16" fmla="*/ 901808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89871 w 6884912"/>
              <a:gd name="connsiteY39" fmla="*/ 629409 h 1161397"/>
              <a:gd name="connsiteX40" fmla="*/ 1731986 w 6884912"/>
              <a:gd name="connsiteY40" fmla="*/ 589682 h 1161397"/>
              <a:gd name="connsiteX41" fmla="*/ 1927935 w 6884912"/>
              <a:gd name="connsiteY41" fmla="*/ 628540 h 1161397"/>
              <a:gd name="connsiteX42" fmla="*/ 2166816 w 6884912"/>
              <a:gd name="connsiteY42" fmla="*/ 559500 h 1161397"/>
              <a:gd name="connsiteX43" fmla="*/ 2352236 w 6884912"/>
              <a:gd name="connsiteY43" fmla="*/ 519602 h 1161397"/>
              <a:gd name="connsiteX44" fmla="*/ 2420791 w 6884912"/>
              <a:gd name="connsiteY44" fmla="*/ 492826 h 1161397"/>
              <a:gd name="connsiteX45" fmla="*/ 2489932 w 6884912"/>
              <a:gd name="connsiteY45" fmla="*/ 507864 h 1161397"/>
              <a:gd name="connsiteX46" fmla="*/ 2512917 w 6884912"/>
              <a:gd name="connsiteY46" fmla="*/ 489127 h 1161397"/>
              <a:gd name="connsiteX47" fmla="*/ 2516783 w 6884912"/>
              <a:gd name="connsiteY47" fmla="*/ 485473 h 1161397"/>
              <a:gd name="connsiteX48" fmla="*/ 2534360 w 6884912"/>
              <a:gd name="connsiteY48" fmla="*/ 480064 h 1161397"/>
              <a:gd name="connsiteX49" fmla="*/ 2536691 w 6884912"/>
              <a:gd name="connsiteY49" fmla="*/ 467018 h 1161397"/>
              <a:gd name="connsiteX50" fmla="*/ 2561265 w 6884912"/>
              <a:gd name="connsiteY50" fmla="*/ 450623 h 1161397"/>
              <a:gd name="connsiteX51" fmla="*/ 2594349 w 6884912"/>
              <a:gd name="connsiteY51" fmla="*/ 443884 h 1161397"/>
              <a:gd name="connsiteX52" fmla="*/ 2754324 w 6884912"/>
              <a:gd name="connsiteY52" fmla="*/ 424766 h 1161397"/>
              <a:gd name="connsiteX53" fmla="*/ 2848470 w 6884912"/>
              <a:gd name="connsiteY53" fmla="*/ 405966 h 1161397"/>
              <a:gd name="connsiteX54" fmla="*/ 2881772 w 6884912"/>
              <a:gd name="connsiteY54" fmla="*/ 387260 h 1161397"/>
              <a:gd name="connsiteX55" fmla="*/ 2929932 w 6884912"/>
              <a:gd name="connsiteY55" fmla="*/ 368912 h 1161397"/>
              <a:gd name="connsiteX56" fmla="*/ 3013020 w 6884912"/>
              <a:gd name="connsiteY56" fmla="*/ 327578 h 1161397"/>
              <a:gd name="connsiteX57" fmla="*/ 3127968 w 6884912"/>
              <a:gd name="connsiteY57" fmla="*/ 287613 h 1161397"/>
              <a:gd name="connsiteX58" fmla="*/ 3222191 w 6884912"/>
              <a:gd name="connsiteY58" fmla="*/ 307887 h 1161397"/>
              <a:gd name="connsiteX59" fmla="*/ 3227953 w 6884912"/>
              <a:gd name="connsiteY59" fmla="*/ 297650 h 1161397"/>
              <a:gd name="connsiteX60" fmla="*/ 3287859 w 6884912"/>
              <a:gd name="connsiteY60" fmla="*/ 287558 h 1161397"/>
              <a:gd name="connsiteX61" fmla="*/ 3455587 w 6884912"/>
              <a:gd name="connsiteY61" fmla="*/ 311821 h 1161397"/>
              <a:gd name="connsiteX62" fmla="*/ 3540551 w 6884912"/>
              <a:gd name="connsiteY62" fmla="*/ 290452 h 1161397"/>
              <a:gd name="connsiteX63" fmla="*/ 3666217 w 6884912"/>
              <a:gd name="connsiteY63" fmla="*/ 273255 h 1161397"/>
              <a:gd name="connsiteX64" fmla="*/ 3732427 w 6884912"/>
              <a:gd name="connsiteY64" fmla="*/ 245039 h 1161397"/>
              <a:gd name="connsiteX65" fmla="*/ 3777022 w 6884912"/>
              <a:gd name="connsiteY65" fmla="*/ 200276 h 1161397"/>
              <a:gd name="connsiteX66" fmla="*/ 3791246 w 6884912"/>
              <a:gd name="connsiteY66" fmla="*/ 189996 h 1161397"/>
              <a:gd name="connsiteX67" fmla="*/ 3819864 w 6884912"/>
              <a:gd name="connsiteY67" fmla="*/ 194605 h 1161397"/>
              <a:gd name="connsiteX68" fmla="*/ 3830398 w 6884912"/>
              <a:gd name="connsiteY68" fmla="*/ 188383 h 1161397"/>
              <a:gd name="connsiteX69" fmla="*/ 3834360 w 6884912"/>
              <a:gd name="connsiteY69" fmla="*/ 188992 h 1161397"/>
              <a:gd name="connsiteX70" fmla="*/ 3843715 w 6884912"/>
              <a:gd name="connsiteY70" fmla="*/ 188752 h 1161397"/>
              <a:gd name="connsiteX71" fmla="*/ 3842609 w 6884912"/>
              <a:gd name="connsiteY71" fmla="*/ 197386 h 1161397"/>
              <a:gd name="connsiteX72" fmla="*/ 3853961 w 6884912"/>
              <a:gd name="connsiteY72" fmla="*/ 213380 h 1161397"/>
              <a:gd name="connsiteX73" fmla="*/ 3907640 w 6884912"/>
              <a:gd name="connsiteY73" fmla="*/ 207568 h 1161397"/>
              <a:gd name="connsiteX74" fmla="*/ 3910449 w 6884912"/>
              <a:gd name="connsiteY74" fmla="*/ 197808 h 1161397"/>
              <a:gd name="connsiteX75" fmla="*/ 3917197 w 6884912"/>
              <a:gd name="connsiteY75" fmla="*/ 196121 h 1161397"/>
              <a:gd name="connsiteX76" fmla="*/ 3922400 w 6884912"/>
              <a:gd name="connsiteY76" fmla="*/ 205056 h 1161397"/>
              <a:gd name="connsiteX77" fmla="*/ 4013061 w 6884912"/>
              <a:gd name="connsiteY77" fmla="*/ 224874 h 1161397"/>
              <a:gd name="connsiteX78" fmla="*/ 4134285 w 6884912"/>
              <a:gd name="connsiteY78" fmla="*/ 235592 h 1161397"/>
              <a:gd name="connsiteX79" fmla="*/ 4220717 w 6884912"/>
              <a:gd name="connsiteY79" fmla="*/ 192946 h 1161397"/>
              <a:gd name="connsiteX80" fmla="*/ 4246954 w 6884912"/>
              <a:gd name="connsiteY80" fmla="*/ 210554 h 1161397"/>
              <a:gd name="connsiteX81" fmla="*/ 4289361 w 6884912"/>
              <a:gd name="connsiteY81" fmla="*/ 196642 h 1161397"/>
              <a:gd name="connsiteX82" fmla="*/ 4498913 w 6884912"/>
              <a:gd name="connsiteY82" fmla="*/ 118915 h 1161397"/>
              <a:gd name="connsiteX83" fmla="*/ 4617330 w 6884912"/>
              <a:gd name="connsiteY83" fmla="*/ 111163 h 1161397"/>
              <a:gd name="connsiteX84" fmla="*/ 4659778 w 6884912"/>
              <a:gd name="connsiteY84" fmla="*/ 118219 h 1161397"/>
              <a:gd name="connsiteX85" fmla="*/ 4730870 w 6884912"/>
              <a:gd name="connsiteY85" fmla="*/ 129432 h 1161397"/>
              <a:gd name="connsiteX86" fmla="*/ 4785037 w 6884912"/>
              <a:gd name="connsiteY86" fmla="*/ 161964 h 1161397"/>
              <a:gd name="connsiteX87" fmla="*/ 4844073 w 6884912"/>
              <a:gd name="connsiteY87" fmla="*/ 161768 h 1161397"/>
              <a:gd name="connsiteX88" fmla="*/ 4920038 w 6884912"/>
              <a:gd name="connsiteY88" fmla="*/ 140418 h 1161397"/>
              <a:gd name="connsiteX89" fmla="*/ 5016639 w 6884912"/>
              <a:gd name="connsiteY89" fmla="*/ 158905 h 1161397"/>
              <a:gd name="connsiteX90" fmla="*/ 5072009 w 6884912"/>
              <a:gd name="connsiteY90" fmla="*/ 161502 h 1161397"/>
              <a:gd name="connsiteX91" fmla="*/ 5223626 w 6884912"/>
              <a:gd name="connsiteY91" fmla="*/ 177356 h 1161397"/>
              <a:gd name="connsiteX92" fmla="*/ 5375773 w 6884912"/>
              <a:gd name="connsiteY92" fmla="*/ 199913 h 1161397"/>
              <a:gd name="connsiteX93" fmla="*/ 5467502 w 6884912"/>
              <a:gd name="connsiteY93" fmla="*/ 250963 h 1161397"/>
              <a:gd name="connsiteX94" fmla="*/ 5592395 w 6884912"/>
              <a:gd name="connsiteY94" fmla="*/ 265434 h 1161397"/>
              <a:gd name="connsiteX95" fmla="*/ 5613532 w 6884912"/>
              <a:gd name="connsiteY95" fmla="*/ 273379 h 1161397"/>
              <a:gd name="connsiteX96" fmla="*/ 5642173 w 6884912"/>
              <a:gd name="connsiteY96" fmla="*/ 266904 h 1161397"/>
              <a:gd name="connsiteX97" fmla="*/ 5756910 w 6884912"/>
              <a:gd name="connsiteY97" fmla="*/ 239211 h 1161397"/>
              <a:gd name="connsiteX98" fmla="*/ 5846667 w 6884912"/>
              <a:gd name="connsiteY98" fmla="*/ 201786 h 1161397"/>
              <a:gd name="connsiteX99" fmla="*/ 5960732 w 6884912"/>
              <a:gd name="connsiteY99" fmla="*/ 220708 h 1161397"/>
              <a:gd name="connsiteX100" fmla="*/ 6029542 w 6884912"/>
              <a:gd name="connsiteY100" fmla="*/ 210339 h 1161397"/>
              <a:gd name="connsiteX101" fmla="*/ 6141123 w 6884912"/>
              <a:gd name="connsiteY101" fmla="*/ 159923 h 1161397"/>
              <a:gd name="connsiteX102" fmla="*/ 6213495 w 6884912"/>
              <a:gd name="connsiteY102" fmla="*/ 158354 h 1161397"/>
              <a:gd name="connsiteX103" fmla="*/ 6309193 w 6884912"/>
              <a:gd name="connsiteY103" fmla="*/ 240553 h 1161397"/>
              <a:gd name="connsiteX104" fmla="*/ 6364914 w 6884912"/>
              <a:gd name="connsiteY104" fmla="*/ 240140 h 1161397"/>
              <a:gd name="connsiteX105" fmla="*/ 6380420 w 6884912"/>
              <a:gd name="connsiteY105" fmla="*/ 173195 h 1161397"/>
              <a:gd name="connsiteX106" fmla="*/ 6507891 w 6884912"/>
              <a:gd name="connsiteY106" fmla="*/ 118474 h 1161397"/>
              <a:gd name="connsiteX107" fmla="*/ 6571807 w 6884912"/>
              <a:gd name="connsiteY107" fmla="*/ 98636 h 1161397"/>
              <a:gd name="connsiteX108" fmla="*/ 6671880 w 6884912"/>
              <a:gd name="connsiteY108" fmla="*/ 82931 h 1161397"/>
              <a:gd name="connsiteX109" fmla="*/ 6702266 w 6884912"/>
              <a:gd name="connsiteY109" fmla="*/ 75470 h 1161397"/>
              <a:gd name="connsiteX110" fmla="*/ 6845802 w 6884912"/>
              <a:gd name="connsiteY110" fmla="*/ 24496 h 1161397"/>
              <a:gd name="connsiteX111" fmla="*/ 6884912 w 6884912"/>
              <a:gd name="connsiteY111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53766 w 6884912"/>
              <a:gd name="connsiteY7" fmla="*/ 1028344 h 1161397"/>
              <a:gd name="connsiteX8" fmla="*/ 438104 w 6884912"/>
              <a:gd name="connsiteY8" fmla="*/ 1042406 h 1161397"/>
              <a:gd name="connsiteX9" fmla="*/ 471270 w 6884912"/>
              <a:gd name="connsiteY9" fmla="*/ 1040167 h 1161397"/>
              <a:gd name="connsiteX10" fmla="*/ 536109 w 6884912"/>
              <a:gd name="connsiteY10" fmla="*/ 970199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88738 w 6884912"/>
              <a:gd name="connsiteY16" fmla="*/ 901808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89871 w 6884912"/>
              <a:gd name="connsiteY39" fmla="*/ 629409 h 1161397"/>
              <a:gd name="connsiteX40" fmla="*/ 1731986 w 6884912"/>
              <a:gd name="connsiteY40" fmla="*/ 589682 h 1161397"/>
              <a:gd name="connsiteX41" fmla="*/ 1927935 w 6884912"/>
              <a:gd name="connsiteY41" fmla="*/ 628540 h 1161397"/>
              <a:gd name="connsiteX42" fmla="*/ 2166816 w 6884912"/>
              <a:gd name="connsiteY42" fmla="*/ 559500 h 1161397"/>
              <a:gd name="connsiteX43" fmla="*/ 2352236 w 6884912"/>
              <a:gd name="connsiteY43" fmla="*/ 519602 h 1161397"/>
              <a:gd name="connsiteX44" fmla="*/ 2420791 w 6884912"/>
              <a:gd name="connsiteY44" fmla="*/ 492826 h 1161397"/>
              <a:gd name="connsiteX45" fmla="*/ 2489932 w 6884912"/>
              <a:gd name="connsiteY45" fmla="*/ 507864 h 1161397"/>
              <a:gd name="connsiteX46" fmla="*/ 2512917 w 6884912"/>
              <a:gd name="connsiteY46" fmla="*/ 489127 h 1161397"/>
              <a:gd name="connsiteX47" fmla="*/ 2516783 w 6884912"/>
              <a:gd name="connsiteY47" fmla="*/ 485473 h 1161397"/>
              <a:gd name="connsiteX48" fmla="*/ 2534360 w 6884912"/>
              <a:gd name="connsiteY48" fmla="*/ 480064 h 1161397"/>
              <a:gd name="connsiteX49" fmla="*/ 2536691 w 6884912"/>
              <a:gd name="connsiteY49" fmla="*/ 467018 h 1161397"/>
              <a:gd name="connsiteX50" fmla="*/ 2561265 w 6884912"/>
              <a:gd name="connsiteY50" fmla="*/ 450623 h 1161397"/>
              <a:gd name="connsiteX51" fmla="*/ 2594349 w 6884912"/>
              <a:gd name="connsiteY51" fmla="*/ 443884 h 1161397"/>
              <a:gd name="connsiteX52" fmla="*/ 2754324 w 6884912"/>
              <a:gd name="connsiteY52" fmla="*/ 424766 h 1161397"/>
              <a:gd name="connsiteX53" fmla="*/ 2848470 w 6884912"/>
              <a:gd name="connsiteY53" fmla="*/ 405966 h 1161397"/>
              <a:gd name="connsiteX54" fmla="*/ 2881772 w 6884912"/>
              <a:gd name="connsiteY54" fmla="*/ 387260 h 1161397"/>
              <a:gd name="connsiteX55" fmla="*/ 2929932 w 6884912"/>
              <a:gd name="connsiteY55" fmla="*/ 368912 h 1161397"/>
              <a:gd name="connsiteX56" fmla="*/ 3013020 w 6884912"/>
              <a:gd name="connsiteY56" fmla="*/ 327578 h 1161397"/>
              <a:gd name="connsiteX57" fmla="*/ 3127968 w 6884912"/>
              <a:gd name="connsiteY57" fmla="*/ 287613 h 1161397"/>
              <a:gd name="connsiteX58" fmla="*/ 3222191 w 6884912"/>
              <a:gd name="connsiteY58" fmla="*/ 307887 h 1161397"/>
              <a:gd name="connsiteX59" fmla="*/ 3227953 w 6884912"/>
              <a:gd name="connsiteY59" fmla="*/ 297650 h 1161397"/>
              <a:gd name="connsiteX60" fmla="*/ 3287859 w 6884912"/>
              <a:gd name="connsiteY60" fmla="*/ 287558 h 1161397"/>
              <a:gd name="connsiteX61" fmla="*/ 3455587 w 6884912"/>
              <a:gd name="connsiteY61" fmla="*/ 311821 h 1161397"/>
              <a:gd name="connsiteX62" fmla="*/ 3540551 w 6884912"/>
              <a:gd name="connsiteY62" fmla="*/ 290452 h 1161397"/>
              <a:gd name="connsiteX63" fmla="*/ 3611762 w 6884912"/>
              <a:gd name="connsiteY63" fmla="*/ 300514 h 1161397"/>
              <a:gd name="connsiteX64" fmla="*/ 3732427 w 6884912"/>
              <a:gd name="connsiteY64" fmla="*/ 245039 h 1161397"/>
              <a:gd name="connsiteX65" fmla="*/ 3777022 w 6884912"/>
              <a:gd name="connsiteY65" fmla="*/ 200276 h 1161397"/>
              <a:gd name="connsiteX66" fmla="*/ 3791246 w 6884912"/>
              <a:gd name="connsiteY66" fmla="*/ 189996 h 1161397"/>
              <a:gd name="connsiteX67" fmla="*/ 3819864 w 6884912"/>
              <a:gd name="connsiteY67" fmla="*/ 194605 h 1161397"/>
              <a:gd name="connsiteX68" fmla="*/ 3830398 w 6884912"/>
              <a:gd name="connsiteY68" fmla="*/ 188383 h 1161397"/>
              <a:gd name="connsiteX69" fmla="*/ 3834360 w 6884912"/>
              <a:gd name="connsiteY69" fmla="*/ 188992 h 1161397"/>
              <a:gd name="connsiteX70" fmla="*/ 3843715 w 6884912"/>
              <a:gd name="connsiteY70" fmla="*/ 188752 h 1161397"/>
              <a:gd name="connsiteX71" fmla="*/ 3842609 w 6884912"/>
              <a:gd name="connsiteY71" fmla="*/ 197386 h 1161397"/>
              <a:gd name="connsiteX72" fmla="*/ 3853961 w 6884912"/>
              <a:gd name="connsiteY72" fmla="*/ 213380 h 1161397"/>
              <a:gd name="connsiteX73" fmla="*/ 3907640 w 6884912"/>
              <a:gd name="connsiteY73" fmla="*/ 207568 h 1161397"/>
              <a:gd name="connsiteX74" fmla="*/ 3910449 w 6884912"/>
              <a:gd name="connsiteY74" fmla="*/ 197808 h 1161397"/>
              <a:gd name="connsiteX75" fmla="*/ 3917197 w 6884912"/>
              <a:gd name="connsiteY75" fmla="*/ 196121 h 1161397"/>
              <a:gd name="connsiteX76" fmla="*/ 3922400 w 6884912"/>
              <a:gd name="connsiteY76" fmla="*/ 205056 h 1161397"/>
              <a:gd name="connsiteX77" fmla="*/ 4013061 w 6884912"/>
              <a:gd name="connsiteY77" fmla="*/ 224874 h 1161397"/>
              <a:gd name="connsiteX78" fmla="*/ 4134285 w 6884912"/>
              <a:gd name="connsiteY78" fmla="*/ 235592 h 1161397"/>
              <a:gd name="connsiteX79" fmla="*/ 4220717 w 6884912"/>
              <a:gd name="connsiteY79" fmla="*/ 192946 h 1161397"/>
              <a:gd name="connsiteX80" fmla="*/ 4246954 w 6884912"/>
              <a:gd name="connsiteY80" fmla="*/ 210554 h 1161397"/>
              <a:gd name="connsiteX81" fmla="*/ 4289361 w 6884912"/>
              <a:gd name="connsiteY81" fmla="*/ 196642 h 1161397"/>
              <a:gd name="connsiteX82" fmla="*/ 4498913 w 6884912"/>
              <a:gd name="connsiteY82" fmla="*/ 118915 h 1161397"/>
              <a:gd name="connsiteX83" fmla="*/ 4617330 w 6884912"/>
              <a:gd name="connsiteY83" fmla="*/ 111163 h 1161397"/>
              <a:gd name="connsiteX84" fmla="*/ 4659778 w 6884912"/>
              <a:gd name="connsiteY84" fmla="*/ 118219 h 1161397"/>
              <a:gd name="connsiteX85" fmla="*/ 4730870 w 6884912"/>
              <a:gd name="connsiteY85" fmla="*/ 129432 h 1161397"/>
              <a:gd name="connsiteX86" fmla="*/ 4785037 w 6884912"/>
              <a:gd name="connsiteY86" fmla="*/ 161964 h 1161397"/>
              <a:gd name="connsiteX87" fmla="*/ 4844073 w 6884912"/>
              <a:gd name="connsiteY87" fmla="*/ 161768 h 1161397"/>
              <a:gd name="connsiteX88" fmla="*/ 4920038 w 6884912"/>
              <a:gd name="connsiteY88" fmla="*/ 140418 h 1161397"/>
              <a:gd name="connsiteX89" fmla="*/ 5016639 w 6884912"/>
              <a:gd name="connsiteY89" fmla="*/ 158905 h 1161397"/>
              <a:gd name="connsiteX90" fmla="*/ 5072009 w 6884912"/>
              <a:gd name="connsiteY90" fmla="*/ 161502 h 1161397"/>
              <a:gd name="connsiteX91" fmla="*/ 5223626 w 6884912"/>
              <a:gd name="connsiteY91" fmla="*/ 177356 h 1161397"/>
              <a:gd name="connsiteX92" fmla="*/ 5375773 w 6884912"/>
              <a:gd name="connsiteY92" fmla="*/ 199913 h 1161397"/>
              <a:gd name="connsiteX93" fmla="*/ 5467502 w 6884912"/>
              <a:gd name="connsiteY93" fmla="*/ 250963 h 1161397"/>
              <a:gd name="connsiteX94" fmla="*/ 5592395 w 6884912"/>
              <a:gd name="connsiteY94" fmla="*/ 265434 h 1161397"/>
              <a:gd name="connsiteX95" fmla="*/ 5613532 w 6884912"/>
              <a:gd name="connsiteY95" fmla="*/ 273379 h 1161397"/>
              <a:gd name="connsiteX96" fmla="*/ 5642173 w 6884912"/>
              <a:gd name="connsiteY96" fmla="*/ 266904 h 1161397"/>
              <a:gd name="connsiteX97" fmla="*/ 5756910 w 6884912"/>
              <a:gd name="connsiteY97" fmla="*/ 239211 h 1161397"/>
              <a:gd name="connsiteX98" fmla="*/ 5846667 w 6884912"/>
              <a:gd name="connsiteY98" fmla="*/ 201786 h 1161397"/>
              <a:gd name="connsiteX99" fmla="*/ 5960732 w 6884912"/>
              <a:gd name="connsiteY99" fmla="*/ 220708 h 1161397"/>
              <a:gd name="connsiteX100" fmla="*/ 6029542 w 6884912"/>
              <a:gd name="connsiteY100" fmla="*/ 210339 h 1161397"/>
              <a:gd name="connsiteX101" fmla="*/ 6141123 w 6884912"/>
              <a:gd name="connsiteY101" fmla="*/ 159923 h 1161397"/>
              <a:gd name="connsiteX102" fmla="*/ 6213495 w 6884912"/>
              <a:gd name="connsiteY102" fmla="*/ 158354 h 1161397"/>
              <a:gd name="connsiteX103" fmla="*/ 6309193 w 6884912"/>
              <a:gd name="connsiteY103" fmla="*/ 240553 h 1161397"/>
              <a:gd name="connsiteX104" fmla="*/ 6364914 w 6884912"/>
              <a:gd name="connsiteY104" fmla="*/ 240140 h 1161397"/>
              <a:gd name="connsiteX105" fmla="*/ 6380420 w 6884912"/>
              <a:gd name="connsiteY105" fmla="*/ 173195 h 1161397"/>
              <a:gd name="connsiteX106" fmla="*/ 6507891 w 6884912"/>
              <a:gd name="connsiteY106" fmla="*/ 118474 h 1161397"/>
              <a:gd name="connsiteX107" fmla="*/ 6571807 w 6884912"/>
              <a:gd name="connsiteY107" fmla="*/ 98636 h 1161397"/>
              <a:gd name="connsiteX108" fmla="*/ 6671880 w 6884912"/>
              <a:gd name="connsiteY108" fmla="*/ 82931 h 1161397"/>
              <a:gd name="connsiteX109" fmla="*/ 6702266 w 6884912"/>
              <a:gd name="connsiteY109" fmla="*/ 75470 h 1161397"/>
              <a:gd name="connsiteX110" fmla="*/ 6845802 w 6884912"/>
              <a:gd name="connsiteY110" fmla="*/ 24496 h 1161397"/>
              <a:gd name="connsiteX111" fmla="*/ 6884912 w 6884912"/>
              <a:gd name="connsiteY111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53766 w 6884912"/>
              <a:gd name="connsiteY7" fmla="*/ 1028344 h 1161397"/>
              <a:gd name="connsiteX8" fmla="*/ 438104 w 6884912"/>
              <a:gd name="connsiteY8" fmla="*/ 1042406 h 1161397"/>
              <a:gd name="connsiteX9" fmla="*/ 471270 w 6884912"/>
              <a:gd name="connsiteY9" fmla="*/ 1040167 h 1161397"/>
              <a:gd name="connsiteX10" fmla="*/ 536109 w 6884912"/>
              <a:gd name="connsiteY10" fmla="*/ 970199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88738 w 6884912"/>
              <a:gd name="connsiteY16" fmla="*/ 901808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89871 w 6884912"/>
              <a:gd name="connsiteY39" fmla="*/ 629409 h 1161397"/>
              <a:gd name="connsiteX40" fmla="*/ 1731986 w 6884912"/>
              <a:gd name="connsiteY40" fmla="*/ 589682 h 1161397"/>
              <a:gd name="connsiteX41" fmla="*/ 1927935 w 6884912"/>
              <a:gd name="connsiteY41" fmla="*/ 628540 h 1161397"/>
              <a:gd name="connsiteX42" fmla="*/ 2166816 w 6884912"/>
              <a:gd name="connsiteY42" fmla="*/ 559500 h 1161397"/>
              <a:gd name="connsiteX43" fmla="*/ 2352236 w 6884912"/>
              <a:gd name="connsiteY43" fmla="*/ 519602 h 1161397"/>
              <a:gd name="connsiteX44" fmla="*/ 2420791 w 6884912"/>
              <a:gd name="connsiteY44" fmla="*/ 492826 h 1161397"/>
              <a:gd name="connsiteX45" fmla="*/ 2489932 w 6884912"/>
              <a:gd name="connsiteY45" fmla="*/ 507864 h 1161397"/>
              <a:gd name="connsiteX46" fmla="*/ 2512917 w 6884912"/>
              <a:gd name="connsiteY46" fmla="*/ 489127 h 1161397"/>
              <a:gd name="connsiteX47" fmla="*/ 2516783 w 6884912"/>
              <a:gd name="connsiteY47" fmla="*/ 485473 h 1161397"/>
              <a:gd name="connsiteX48" fmla="*/ 2534360 w 6884912"/>
              <a:gd name="connsiteY48" fmla="*/ 480064 h 1161397"/>
              <a:gd name="connsiteX49" fmla="*/ 2536691 w 6884912"/>
              <a:gd name="connsiteY49" fmla="*/ 467018 h 1161397"/>
              <a:gd name="connsiteX50" fmla="*/ 2561265 w 6884912"/>
              <a:gd name="connsiteY50" fmla="*/ 450623 h 1161397"/>
              <a:gd name="connsiteX51" fmla="*/ 2594349 w 6884912"/>
              <a:gd name="connsiteY51" fmla="*/ 443884 h 1161397"/>
              <a:gd name="connsiteX52" fmla="*/ 2754324 w 6884912"/>
              <a:gd name="connsiteY52" fmla="*/ 424766 h 1161397"/>
              <a:gd name="connsiteX53" fmla="*/ 2848470 w 6884912"/>
              <a:gd name="connsiteY53" fmla="*/ 405966 h 1161397"/>
              <a:gd name="connsiteX54" fmla="*/ 2881772 w 6884912"/>
              <a:gd name="connsiteY54" fmla="*/ 387260 h 1161397"/>
              <a:gd name="connsiteX55" fmla="*/ 2929932 w 6884912"/>
              <a:gd name="connsiteY55" fmla="*/ 368912 h 1161397"/>
              <a:gd name="connsiteX56" fmla="*/ 3013020 w 6884912"/>
              <a:gd name="connsiteY56" fmla="*/ 327578 h 1161397"/>
              <a:gd name="connsiteX57" fmla="*/ 3127968 w 6884912"/>
              <a:gd name="connsiteY57" fmla="*/ 287613 h 1161397"/>
              <a:gd name="connsiteX58" fmla="*/ 3222191 w 6884912"/>
              <a:gd name="connsiteY58" fmla="*/ 307887 h 1161397"/>
              <a:gd name="connsiteX59" fmla="*/ 3227953 w 6884912"/>
              <a:gd name="connsiteY59" fmla="*/ 297650 h 1161397"/>
              <a:gd name="connsiteX60" fmla="*/ 3287859 w 6884912"/>
              <a:gd name="connsiteY60" fmla="*/ 287558 h 1161397"/>
              <a:gd name="connsiteX61" fmla="*/ 3455587 w 6884912"/>
              <a:gd name="connsiteY61" fmla="*/ 311821 h 1161397"/>
              <a:gd name="connsiteX62" fmla="*/ 3540551 w 6884912"/>
              <a:gd name="connsiteY62" fmla="*/ 290452 h 1161397"/>
              <a:gd name="connsiteX63" fmla="*/ 3611762 w 6884912"/>
              <a:gd name="connsiteY63" fmla="*/ 300514 h 1161397"/>
              <a:gd name="connsiteX64" fmla="*/ 3677971 w 6884912"/>
              <a:gd name="connsiteY64" fmla="*/ 272297 h 1161397"/>
              <a:gd name="connsiteX65" fmla="*/ 3777022 w 6884912"/>
              <a:gd name="connsiteY65" fmla="*/ 200276 h 1161397"/>
              <a:gd name="connsiteX66" fmla="*/ 3791246 w 6884912"/>
              <a:gd name="connsiteY66" fmla="*/ 189996 h 1161397"/>
              <a:gd name="connsiteX67" fmla="*/ 3819864 w 6884912"/>
              <a:gd name="connsiteY67" fmla="*/ 194605 h 1161397"/>
              <a:gd name="connsiteX68" fmla="*/ 3830398 w 6884912"/>
              <a:gd name="connsiteY68" fmla="*/ 188383 h 1161397"/>
              <a:gd name="connsiteX69" fmla="*/ 3834360 w 6884912"/>
              <a:gd name="connsiteY69" fmla="*/ 188992 h 1161397"/>
              <a:gd name="connsiteX70" fmla="*/ 3843715 w 6884912"/>
              <a:gd name="connsiteY70" fmla="*/ 188752 h 1161397"/>
              <a:gd name="connsiteX71" fmla="*/ 3842609 w 6884912"/>
              <a:gd name="connsiteY71" fmla="*/ 197386 h 1161397"/>
              <a:gd name="connsiteX72" fmla="*/ 3853961 w 6884912"/>
              <a:gd name="connsiteY72" fmla="*/ 213380 h 1161397"/>
              <a:gd name="connsiteX73" fmla="*/ 3907640 w 6884912"/>
              <a:gd name="connsiteY73" fmla="*/ 207568 h 1161397"/>
              <a:gd name="connsiteX74" fmla="*/ 3910449 w 6884912"/>
              <a:gd name="connsiteY74" fmla="*/ 197808 h 1161397"/>
              <a:gd name="connsiteX75" fmla="*/ 3917197 w 6884912"/>
              <a:gd name="connsiteY75" fmla="*/ 196121 h 1161397"/>
              <a:gd name="connsiteX76" fmla="*/ 3922400 w 6884912"/>
              <a:gd name="connsiteY76" fmla="*/ 205056 h 1161397"/>
              <a:gd name="connsiteX77" fmla="*/ 4013061 w 6884912"/>
              <a:gd name="connsiteY77" fmla="*/ 224874 h 1161397"/>
              <a:gd name="connsiteX78" fmla="*/ 4134285 w 6884912"/>
              <a:gd name="connsiteY78" fmla="*/ 235592 h 1161397"/>
              <a:gd name="connsiteX79" fmla="*/ 4220717 w 6884912"/>
              <a:gd name="connsiteY79" fmla="*/ 192946 h 1161397"/>
              <a:gd name="connsiteX80" fmla="*/ 4246954 w 6884912"/>
              <a:gd name="connsiteY80" fmla="*/ 210554 h 1161397"/>
              <a:gd name="connsiteX81" fmla="*/ 4289361 w 6884912"/>
              <a:gd name="connsiteY81" fmla="*/ 196642 h 1161397"/>
              <a:gd name="connsiteX82" fmla="*/ 4498913 w 6884912"/>
              <a:gd name="connsiteY82" fmla="*/ 118915 h 1161397"/>
              <a:gd name="connsiteX83" fmla="*/ 4617330 w 6884912"/>
              <a:gd name="connsiteY83" fmla="*/ 111163 h 1161397"/>
              <a:gd name="connsiteX84" fmla="*/ 4659778 w 6884912"/>
              <a:gd name="connsiteY84" fmla="*/ 118219 h 1161397"/>
              <a:gd name="connsiteX85" fmla="*/ 4730870 w 6884912"/>
              <a:gd name="connsiteY85" fmla="*/ 129432 h 1161397"/>
              <a:gd name="connsiteX86" fmla="*/ 4785037 w 6884912"/>
              <a:gd name="connsiteY86" fmla="*/ 161964 h 1161397"/>
              <a:gd name="connsiteX87" fmla="*/ 4844073 w 6884912"/>
              <a:gd name="connsiteY87" fmla="*/ 161768 h 1161397"/>
              <a:gd name="connsiteX88" fmla="*/ 4920038 w 6884912"/>
              <a:gd name="connsiteY88" fmla="*/ 140418 h 1161397"/>
              <a:gd name="connsiteX89" fmla="*/ 5016639 w 6884912"/>
              <a:gd name="connsiteY89" fmla="*/ 158905 h 1161397"/>
              <a:gd name="connsiteX90" fmla="*/ 5072009 w 6884912"/>
              <a:gd name="connsiteY90" fmla="*/ 161502 h 1161397"/>
              <a:gd name="connsiteX91" fmla="*/ 5223626 w 6884912"/>
              <a:gd name="connsiteY91" fmla="*/ 177356 h 1161397"/>
              <a:gd name="connsiteX92" fmla="*/ 5375773 w 6884912"/>
              <a:gd name="connsiteY92" fmla="*/ 199913 h 1161397"/>
              <a:gd name="connsiteX93" fmla="*/ 5467502 w 6884912"/>
              <a:gd name="connsiteY93" fmla="*/ 250963 h 1161397"/>
              <a:gd name="connsiteX94" fmla="*/ 5592395 w 6884912"/>
              <a:gd name="connsiteY94" fmla="*/ 265434 h 1161397"/>
              <a:gd name="connsiteX95" fmla="*/ 5613532 w 6884912"/>
              <a:gd name="connsiteY95" fmla="*/ 273379 h 1161397"/>
              <a:gd name="connsiteX96" fmla="*/ 5642173 w 6884912"/>
              <a:gd name="connsiteY96" fmla="*/ 266904 h 1161397"/>
              <a:gd name="connsiteX97" fmla="*/ 5756910 w 6884912"/>
              <a:gd name="connsiteY97" fmla="*/ 239211 h 1161397"/>
              <a:gd name="connsiteX98" fmla="*/ 5846667 w 6884912"/>
              <a:gd name="connsiteY98" fmla="*/ 201786 h 1161397"/>
              <a:gd name="connsiteX99" fmla="*/ 5960732 w 6884912"/>
              <a:gd name="connsiteY99" fmla="*/ 220708 h 1161397"/>
              <a:gd name="connsiteX100" fmla="*/ 6029542 w 6884912"/>
              <a:gd name="connsiteY100" fmla="*/ 210339 h 1161397"/>
              <a:gd name="connsiteX101" fmla="*/ 6141123 w 6884912"/>
              <a:gd name="connsiteY101" fmla="*/ 159923 h 1161397"/>
              <a:gd name="connsiteX102" fmla="*/ 6213495 w 6884912"/>
              <a:gd name="connsiteY102" fmla="*/ 158354 h 1161397"/>
              <a:gd name="connsiteX103" fmla="*/ 6309193 w 6884912"/>
              <a:gd name="connsiteY103" fmla="*/ 240553 h 1161397"/>
              <a:gd name="connsiteX104" fmla="*/ 6364914 w 6884912"/>
              <a:gd name="connsiteY104" fmla="*/ 240140 h 1161397"/>
              <a:gd name="connsiteX105" fmla="*/ 6380420 w 6884912"/>
              <a:gd name="connsiteY105" fmla="*/ 173195 h 1161397"/>
              <a:gd name="connsiteX106" fmla="*/ 6507891 w 6884912"/>
              <a:gd name="connsiteY106" fmla="*/ 118474 h 1161397"/>
              <a:gd name="connsiteX107" fmla="*/ 6571807 w 6884912"/>
              <a:gd name="connsiteY107" fmla="*/ 98636 h 1161397"/>
              <a:gd name="connsiteX108" fmla="*/ 6671880 w 6884912"/>
              <a:gd name="connsiteY108" fmla="*/ 82931 h 1161397"/>
              <a:gd name="connsiteX109" fmla="*/ 6702266 w 6884912"/>
              <a:gd name="connsiteY109" fmla="*/ 75470 h 1161397"/>
              <a:gd name="connsiteX110" fmla="*/ 6845802 w 6884912"/>
              <a:gd name="connsiteY110" fmla="*/ 24496 h 1161397"/>
              <a:gd name="connsiteX111" fmla="*/ 6884912 w 6884912"/>
              <a:gd name="connsiteY111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53766 w 6884912"/>
              <a:gd name="connsiteY7" fmla="*/ 1028344 h 1161397"/>
              <a:gd name="connsiteX8" fmla="*/ 438104 w 6884912"/>
              <a:gd name="connsiteY8" fmla="*/ 1042406 h 1161397"/>
              <a:gd name="connsiteX9" fmla="*/ 471270 w 6884912"/>
              <a:gd name="connsiteY9" fmla="*/ 1040167 h 1161397"/>
              <a:gd name="connsiteX10" fmla="*/ 536109 w 6884912"/>
              <a:gd name="connsiteY10" fmla="*/ 970199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88738 w 6884912"/>
              <a:gd name="connsiteY16" fmla="*/ 901808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89871 w 6884912"/>
              <a:gd name="connsiteY39" fmla="*/ 629409 h 1161397"/>
              <a:gd name="connsiteX40" fmla="*/ 1731986 w 6884912"/>
              <a:gd name="connsiteY40" fmla="*/ 589682 h 1161397"/>
              <a:gd name="connsiteX41" fmla="*/ 1927935 w 6884912"/>
              <a:gd name="connsiteY41" fmla="*/ 628540 h 1161397"/>
              <a:gd name="connsiteX42" fmla="*/ 2166816 w 6884912"/>
              <a:gd name="connsiteY42" fmla="*/ 559500 h 1161397"/>
              <a:gd name="connsiteX43" fmla="*/ 2352236 w 6884912"/>
              <a:gd name="connsiteY43" fmla="*/ 519602 h 1161397"/>
              <a:gd name="connsiteX44" fmla="*/ 2420791 w 6884912"/>
              <a:gd name="connsiteY44" fmla="*/ 492826 h 1161397"/>
              <a:gd name="connsiteX45" fmla="*/ 2489932 w 6884912"/>
              <a:gd name="connsiteY45" fmla="*/ 507864 h 1161397"/>
              <a:gd name="connsiteX46" fmla="*/ 2512917 w 6884912"/>
              <a:gd name="connsiteY46" fmla="*/ 489127 h 1161397"/>
              <a:gd name="connsiteX47" fmla="*/ 2516783 w 6884912"/>
              <a:gd name="connsiteY47" fmla="*/ 485473 h 1161397"/>
              <a:gd name="connsiteX48" fmla="*/ 2534360 w 6884912"/>
              <a:gd name="connsiteY48" fmla="*/ 480064 h 1161397"/>
              <a:gd name="connsiteX49" fmla="*/ 2536691 w 6884912"/>
              <a:gd name="connsiteY49" fmla="*/ 467018 h 1161397"/>
              <a:gd name="connsiteX50" fmla="*/ 2561265 w 6884912"/>
              <a:gd name="connsiteY50" fmla="*/ 450623 h 1161397"/>
              <a:gd name="connsiteX51" fmla="*/ 2594349 w 6884912"/>
              <a:gd name="connsiteY51" fmla="*/ 443884 h 1161397"/>
              <a:gd name="connsiteX52" fmla="*/ 2754324 w 6884912"/>
              <a:gd name="connsiteY52" fmla="*/ 424766 h 1161397"/>
              <a:gd name="connsiteX53" fmla="*/ 2848470 w 6884912"/>
              <a:gd name="connsiteY53" fmla="*/ 405966 h 1161397"/>
              <a:gd name="connsiteX54" fmla="*/ 2881772 w 6884912"/>
              <a:gd name="connsiteY54" fmla="*/ 387260 h 1161397"/>
              <a:gd name="connsiteX55" fmla="*/ 2929932 w 6884912"/>
              <a:gd name="connsiteY55" fmla="*/ 368912 h 1161397"/>
              <a:gd name="connsiteX56" fmla="*/ 3013020 w 6884912"/>
              <a:gd name="connsiteY56" fmla="*/ 327578 h 1161397"/>
              <a:gd name="connsiteX57" fmla="*/ 3127968 w 6884912"/>
              <a:gd name="connsiteY57" fmla="*/ 287613 h 1161397"/>
              <a:gd name="connsiteX58" fmla="*/ 3222191 w 6884912"/>
              <a:gd name="connsiteY58" fmla="*/ 307887 h 1161397"/>
              <a:gd name="connsiteX59" fmla="*/ 3227953 w 6884912"/>
              <a:gd name="connsiteY59" fmla="*/ 297650 h 1161397"/>
              <a:gd name="connsiteX60" fmla="*/ 3287859 w 6884912"/>
              <a:gd name="connsiteY60" fmla="*/ 287558 h 1161397"/>
              <a:gd name="connsiteX61" fmla="*/ 3455587 w 6884912"/>
              <a:gd name="connsiteY61" fmla="*/ 311821 h 1161397"/>
              <a:gd name="connsiteX62" fmla="*/ 3540551 w 6884912"/>
              <a:gd name="connsiteY62" fmla="*/ 290452 h 1161397"/>
              <a:gd name="connsiteX63" fmla="*/ 3611762 w 6884912"/>
              <a:gd name="connsiteY63" fmla="*/ 300514 h 1161397"/>
              <a:gd name="connsiteX64" fmla="*/ 3677971 w 6884912"/>
              <a:gd name="connsiteY64" fmla="*/ 272297 h 1161397"/>
              <a:gd name="connsiteX65" fmla="*/ 3777022 w 6884912"/>
              <a:gd name="connsiteY65" fmla="*/ 200276 h 1161397"/>
              <a:gd name="connsiteX66" fmla="*/ 3754942 w 6884912"/>
              <a:gd name="connsiteY66" fmla="*/ 271775 h 1161397"/>
              <a:gd name="connsiteX67" fmla="*/ 3819864 w 6884912"/>
              <a:gd name="connsiteY67" fmla="*/ 194605 h 1161397"/>
              <a:gd name="connsiteX68" fmla="*/ 3830398 w 6884912"/>
              <a:gd name="connsiteY68" fmla="*/ 188383 h 1161397"/>
              <a:gd name="connsiteX69" fmla="*/ 3834360 w 6884912"/>
              <a:gd name="connsiteY69" fmla="*/ 188992 h 1161397"/>
              <a:gd name="connsiteX70" fmla="*/ 3843715 w 6884912"/>
              <a:gd name="connsiteY70" fmla="*/ 188752 h 1161397"/>
              <a:gd name="connsiteX71" fmla="*/ 3842609 w 6884912"/>
              <a:gd name="connsiteY71" fmla="*/ 197386 h 1161397"/>
              <a:gd name="connsiteX72" fmla="*/ 3853961 w 6884912"/>
              <a:gd name="connsiteY72" fmla="*/ 213380 h 1161397"/>
              <a:gd name="connsiteX73" fmla="*/ 3907640 w 6884912"/>
              <a:gd name="connsiteY73" fmla="*/ 207568 h 1161397"/>
              <a:gd name="connsiteX74" fmla="*/ 3910449 w 6884912"/>
              <a:gd name="connsiteY74" fmla="*/ 197808 h 1161397"/>
              <a:gd name="connsiteX75" fmla="*/ 3917197 w 6884912"/>
              <a:gd name="connsiteY75" fmla="*/ 196121 h 1161397"/>
              <a:gd name="connsiteX76" fmla="*/ 3922400 w 6884912"/>
              <a:gd name="connsiteY76" fmla="*/ 205056 h 1161397"/>
              <a:gd name="connsiteX77" fmla="*/ 4013061 w 6884912"/>
              <a:gd name="connsiteY77" fmla="*/ 224874 h 1161397"/>
              <a:gd name="connsiteX78" fmla="*/ 4134285 w 6884912"/>
              <a:gd name="connsiteY78" fmla="*/ 235592 h 1161397"/>
              <a:gd name="connsiteX79" fmla="*/ 4220717 w 6884912"/>
              <a:gd name="connsiteY79" fmla="*/ 192946 h 1161397"/>
              <a:gd name="connsiteX80" fmla="*/ 4246954 w 6884912"/>
              <a:gd name="connsiteY80" fmla="*/ 210554 h 1161397"/>
              <a:gd name="connsiteX81" fmla="*/ 4289361 w 6884912"/>
              <a:gd name="connsiteY81" fmla="*/ 196642 h 1161397"/>
              <a:gd name="connsiteX82" fmla="*/ 4498913 w 6884912"/>
              <a:gd name="connsiteY82" fmla="*/ 118915 h 1161397"/>
              <a:gd name="connsiteX83" fmla="*/ 4617330 w 6884912"/>
              <a:gd name="connsiteY83" fmla="*/ 111163 h 1161397"/>
              <a:gd name="connsiteX84" fmla="*/ 4659778 w 6884912"/>
              <a:gd name="connsiteY84" fmla="*/ 118219 h 1161397"/>
              <a:gd name="connsiteX85" fmla="*/ 4730870 w 6884912"/>
              <a:gd name="connsiteY85" fmla="*/ 129432 h 1161397"/>
              <a:gd name="connsiteX86" fmla="*/ 4785037 w 6884912"/>
              <a:gd name="connsiteY86" fmla="*/ 161964 h 1161397"/>
              <a:gd name="connsiteX87" fmla="*/ 4844073 w 6884912"/>
              <a:gd name="connsiteY87" fmla="*/ 161768 h 1161397"/>
              <a:gd name="connsiteX88" fmla="*/ 4920038 w 6884912"/>
              <a:gd name="connsiteY88" fmla="*/ 140418 h 1161397"/>
              <a:gd name="connsiteX89" fmla="*/ 5016639 w 6884912"/>
              <a:gd name="connsiteY89" fmla="*/ 158905 h 1161397"/>
              <a:gd name="connsiteX90" fmla="*/ 5072009 w 6884912"/>
              <a:gd name="connsiteY90" fmla="*/ 161502 h 1161397"/>
              <a:gd name="connsiteX91" fmla="*/ 5223626 w 6884912"/>
              <a:gd name="connsiteY91" fmla="*/ 177356 h 1161397"/>
              <a:gd name="connsiteX92" fmla="*/ 5375773 w 6884912"/>
              <a:gd name="connsiteY92" fmla="*/ 199913 h 1161397"/>
              <a:gd name="connsiteX93" fmla="*/ 5467502 w 6884912"/>
              <a:gd name="connsiteY93" fmla="*/ 250963 h 1161397"/>
              <a:gd name="connsiteX94" fmla="*/ 5592395 w 6884912"/>
              <a:gd name="connsiteY94" fmla="*/ 265434 h 1161397"/>
              <a:gd name="connsiteX95" fmla="*/ 5613532 w 6884912"/>
              <a:gd name="connsiteY95" fmla="*/ 273379 h 1161397"/>
              <a:gd name="connsiteX96" fmla="*/ 5642173 w 6884912"/>
              <a:gd name="connsiteY96" fmla="*/ 266904 h 1161397"/>
              <a:gd name="connsiteX97" fmla="*/ 5756910 w 6884912"/>
              <a:gd name="connsiteY97" fmla="*/ 239211 h 1161397"/>
              <a:gd name="connsiteX98" fmla="*/ 5846667 w 6884912"/>
              <a:gd name="connsiteY98" fmla="*/ 201786 h 1161397"/>
              <a:gd name="connsiteX99" fmla="*/ 5960732 w 6884912"/>
              <a:gd name="connsiteY99" fmla="*/ 220708 h 1161397"/>
              <a:gd name="connsiteX100" fmla="*/ 6029542 w 6884912"/>
              <a:gd name="connsiteY100" fmla="*/ 210339 h 1161397"/>
              <a:gd name="connsiteX101" fmla="*/ 6141123 w 6884912"/>
              <a:gd name="connsiteY101" fmla="*/ 159923 h 1161397"/>
              <a:gd name="connsiteX102" fmla="*/ 6213495 w 6884912"/>
              <a:gd name="connsiteY102" fmla="*/ 158354 h 1161397"/>
              <a:gd name="connsiteX103" fmla="*/ 6309193 w 6884912"/>
              <a:gd name="connsiteY103" fmla="*/ 240553 h 1161397"/>
              <a:gd name="connsiteX104" fmla="*/ 6364914 w 6884912"/>
              <a:gd name="connsiteY104" fmla="*/ 240140 h 1161397"/>
              <a:gd name="connsiteX105" fmla="*/ 6380420 w 6884912"/>
              <a:gd name="connsiteY105" fmla="*/ 173195 h 1161397"/>
              <a:gd name="connsiteX106" fmla="*/ 6507891 w 6884912"/>
              <a:gd name="connsiteY106" fmla="*/ 118474 h 1161397"/>
              <a:gd name="connsiteX107" fmla="*/ 6571807 w 6884912"/>
              <a:gd name="connsiteY107" fmla="*/ 98636 h 1161397"/>
              <a:gd name="connsiteX108" fmla="*/ 6671880 w 6884912"/>
              <a:gd name="connsiteY108" fmla="*/ 82931 h 1161397"/>
              <a:gd name="connsiteX109" fmla="*/ 6702266 w 6884912"/>
              <a:gd name="connsiteY109" fmla="*/ 75470 h 1161397"/>
              <a:gd name="connsiteX110" fmla="*/ 6845802 w 6884912"/>
              <a:gd name="connsiteY110" fmla="*/ 24496 h 1161397"/>
              <a:gd name="connsiteX111" fmla="*/ 6884912 w 6884912"/>
              <a:gd name="connsiteY111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53766 w 6884912"/>
              <a:gd name="connsiteY7" fmla="*/ 1028344 h 1161397"/>
              <a:gd name="connsiteX8" fmla="*/ 438104 w 6884912"/>
              <a:gd name="connsiteY8" fmla="*/ 1042406 h 1161397"/>
              <a:gd name="connsiteX9" fmla="*/ 471270 w 6884912"/>
              <a:gd name="connsiteY9" fmla="*/ 1040167 h 1161397"/>
              <a:gd name="connsiteX10" fmla="*/ 536109 w 6884912"/>
              <a:gd name="connsiteY10" fmla="*/ 970199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88738 w 6884912"/>
              <a:gd name="connsiteY16" fmla="*/ 901808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89871 w 6884912"/>
              <a:gd name="connsiteY39" fmla="*/ 629409 h 1161397"/>
              <a:gd name="connsiteX40" fmla="*/ 1731986 w 6884912"/>
              <a:gd name="connsiteY40" fmla="*/ 589682 h 1161397"/>
              <a:gd name="connsiteX41" fmla="*/ 1927935 w 6884912"/>
              <a:gd name="connsiteY41" fmla="*/ 628540 h 1161397"/>
              <a:gd name="connsiteX42" fmla="*/ 2166816 w 6884912"/>
              <a:gd name="connsiteY42" fmla="*/ 559500 h 1161397"/>
              <a:gd name="connsiteX43" fmla="*/ 2352236 w 6884912"/>
              <a:gd name="connsiteY43" fmla="*/ 519602 h 1161397"/>
              <a:gd name="connsiteX44" fmla="*/ 2420791 w 6884912"/>
              <a:gd name="connsiteY44" fmla="*/ 492826 h 1161397"/>
              <a:gd name="connsiteX45" fmla="*/ 2489932 w 6884912"/>
              <a:gd name="connsiteY45" fmla="*/ 507864 h 1161397"/>
              <a:gd name="connsiteX46" fmla="*/ 2512917 w 6884912"/>
              <a:gd name="connsiteY46" fmla="*/ 489127 h 1161397"/>
              <a:gd name="connsiteX47" fmla="*/ 2516783 w 6884912"/>
              <a:gd name="connsiteY47" fmla="*/ 485473 h 1161397"/>
              <a:gd name="connsiteX48" fmla="*/ 2534360 w 6884912"/>
              <a:gd name="connsiteY48" fmla="*/ 480064 h 1161397"/>
              <a:gd name="connsiteX49" fmla="*/ 2536691 w 6884912"/>
              <a:gd name="connsiteY49" fmla="*/ 467018 h 1161397"/>
              <a:gd name="connsiteX50" fmla="*/ 2561265 w 6884912"/>
              <a:gd name="connsiteY50" fmla="*/ 450623 h 1161397"/>
              <a:gd name="connsiteX51" fmla="*/ 2594349 w 6884912"/>
              <a:gd name="connsiteY51" fmla="*/ 443884 h 1161397"/>
              <a:gd name="connsiteX52" fmla="*/ 2754324 w 6884912"/>
              <a:gd name="connsiteY52" fmla="*/ 424766 h 1161397"/>
              <a:gd name="connsiteX53" fmla="*/ 2848470 w 6884912"/>
              <a:gd name="connsiteY53" fmla="*/ 405966 h 1161397"/>
              <a:gd name="connsiteX54" fmla="*/ 2881772 w 6884912"/>
              <a:gd name="connsiteY54" fmla="*/ 387260 h 1161397"/>
              <a:gd name="connsiteX55" fmla="*/ 2929932 w 6884912"/>
              <a:gd name="connsiteY55" fmla="*/ 368912 h 1161397"/>
              <a:gd name="connsiteX56" fmla="*/ 3013020 w 6884912"/>
              <a:gd name="connsiteY56" fmla="*/ 327578 h 1161397"/>
              <a:gd name="connsiteX57" fmla="*/ 3127968 w 6884912"/>
              <a:gd name="connsiteY57" fmla="*/ 287613 h 1161397"/>
              <a:gd name="connsiteX58" fmla="*/ 3222191 w 6884912"/>
              <a:gd name="connsiteY58" fmla="*/ 307887 h 1161397"/>
              <a:gd name="connsiteX59" fmla="*/ 3227953 w 6884912"/>
              <a:gd name="connsiteY59" fmla="*/ 297650 h 1161397"/>
              <a:gd name="connsiteX60" fmla="*/ 3287859 w 6884912"/>
              <a:gd name="connsiteY60" fmla="*/ 287558 h 1161397"/>
              <a:gd name="connsiteX61" fmla="*/ 3455587 w 6884912"/>
              <a:gd name="connsiteY61" fmla="*/ 311821 h 1161397"/>
              <a:gd name="connsiteX62" fmla="*/ 3540551 w 6884912"/>
              <a:gd name="connsiteY62" fmla="*/ 290452 h 1161397"/>
              <a:gd name="connsiteX63" fmla="*/ 3611762 w 6884912"/>
              <a:gd name="connsiteY63" fmla="*/ 300514 h 1161397"/>
              <a:gd name="connsiteX64" fmla="*/ 3677971 w 6884912"/>
              <a:gd name="connsiteY64" fmla="*/ 272297 h 1161397"/>
              <a:gd name="connsiteX65" fmla="*/ 3713491 w 6884912"/>
              <a:gd name="connsiteY65" fmla="*/ 254795 h 1161397"/>
              <a:gd name="connsiteX66" fmla="*/ 3754942 w 6884912"/>
              <a:gd name="connsiteY66" fmla="*/ 271775 h 1161397"/>
              <a:gd name="connsiteX67" fmla="*/ 3819864 w 6884912"/>
              <a:gd name="connsiteY67" fmla="*/ 194605 h 1161397"/>
              <a:gd name="connsiteX68" fmla="*/ 3830398 w 6884912"/>
              <a:gd name="connsiteY68" fmla="*/ 188383 h 1161397"/>
              <a:gd name="connsiteX69" fmla="*/ 3834360 w 6884912"/>
              <a:gd name="connsiteY69" fmla="*/ 188992 h 1161397"/>
              <a:gd name="connsiteX70" fmla="*/ 3843715 w 6884912"/>
              <a:gd name="connsiteY70" fmla="*/ 188752 h 1161397"/>
              <a:gd name="connsiteX71" fmla="*/ 3842609 w 6884912"/>
              <a:gd name="connsiteY71" fmla="*/ 197386 h 1161397"/>
              <a:gd name="connsiteX72" fmla="*/ 3853961 w 6884912"/>
              <a:gd name="connsiteY72" fmla="*/ 213380 h 1161397"/>
              <a:gd name="connsiteX73" fmla="*/ 3907640 w 6884912"/>
              <a:gd name="connsiteY73" fmla="*/ 207568 h 1161397"/>
              <a:gd name="connsiteX74" fmla="*/ 3910449 w 6884912"/>
              <a:gd name="connsiteY74" fmla="*/ 197808 h 1161397"/>
              <a:gd name="connsiteX75" fmla="*/ 3917197 w 6884912"/>
              <a:gd name="connsiteY75" fmla="*/ 196121 h 1161397"/>
              <a:gd name="connsiteX76" fmla="*/ 3922400 w 6884912"/>
              <a:gd name="connsiteY76" fmla="*/ 205056 h 1161397"/>
              <a:gd name="connsiteX77" fmla="*/ 4013061 w 6884912"/>
              <a:gd name="connsiteY77" fmla="*/ 224874 h 1161397"/>
              <a:gd name="connsiteX78" fmla="*/ 4134285 w 6884912"/>
              <a:gd name="connsiteY78" fmla="*/ 235592 h 1161397"/>
              <a:gd name="connsiteX79" fmla="*/ 4220717 w 6884912"/>
              <a:gd name="connsiteY79" fmla="*/ 192946 h 1161397"/>
              <a:gd name="connsiteX80" fmla="*/ 4246954 w 6884912"/>
              <a:gd name="connsiteY80" fmla="*/ 210554 h 1161397"/>
              <a:gd name="connsiteX81" fmla="*/ 4289361 w 6884912"/>
              <a:gd name="connsiteY81" fmla="*/ 196642 h 1161397"/>
              <a:gd name="connsiteX82" fmla="*/ 4498913 w 6884912"/>
              <a:gd name="connsiteY82" fmla="*/ 118915 h 1161397"/>
              <a:gd name="connsiteX83" fmla="*/ 4617330 w 6884912"/>
              <a:gd name="connsiteY83" fmla="*/ 111163 h 1161397"/>
              <a:gd name="connsiteX84" fmla="*/ 4659778 w 6884912"/>
              <a:gd name="connsiteY84" fmla="*/ 118219 h 1161397"/>
              <a:gd name="connsiteX85" fmla="*/ 4730870 w 6884912"/>
              <a:gd name="connsiteY85" fmla="*/ 129432 h 1161397"/>
              <a:gd name="connsiteX86" fmla="*/ 4785037 w 6884912"/>
              <a:gd name="connsiteY86" fmla="*/ 161964 h 1161397"/>
              <a:gd name="connsiteX87" fmla="*/ 4844073 w 6884912"/>
              <a:gd name="connsiteY87" fmla="*/ 161768 h 1161397"/>
              <a:gd name="connsiteX88" fmla="*/ 4920038 w 6884912"/>
              <a:gd name="connsiteY88" fmla="*/ 140418 h 1161397"/>
              <a:gd name="connsiteX89" fmla="*/ 5016639 w 6884912"/>
              <a:gd name="connsiteY89" fmla="*/ 158905 h 1161397"/>
              <a:gd name="connsiteX90" fmla="*/ 5072009 w 6884912"/>
              <a:gd name="connsiteY90" fmla="*/ 161502 h 1161397"/>
              <a:gd name="connsiteX91" fmla="*/ 5223626 w 6884912"/>
              <a:gd name="connsiteY91" fmla="*/ 177356 h 1161397"/>
              <a:gd name="connsiteX92" fmla="*/ 5375773 w 6884912"/>
              <a:gd name="connsiteY92" fmla="*/ 199913 h 1161397"/>
              <a:gd name="connsiteX93" fmla="*/ 5467502 w 6884912"/>
              <a:gd name="connsiteY93" fmla="*/ 250963 h 1161397"/>
              <a:gd name="connsiteX94" fmla="*/ 5592395 w 6884912"/>
              <a:gd name="connsiteY94" fmla="*/ 265434 h 1161397"/>
              <a:gd name="connsiteX95" fmla="*/ 5613532 w 6884912"/>
              <a:gd name="connsiteY95" fmla="*/ 273379 h 1161397"/>
              <a:gd name="connsiteX96" fmla="*/ 5642173 w 6884912"/>
              <a:gd name="connsiteY96" fmla="*/ 266904 h 1161397"/>
              <a:gd name="connsiteX97" fmla="*/ 5756910 w 6884912"/>
              <a:gd name="connsiteY97" fmla="*/ 239211 h 1161397"/>
              <a:gd name="connsiteX98" fmla="*/ 5846667 w 6884912"/>
              <a:gd name="connsiteY98" fmla="*/ 201786 h 1161397"/>
              <a:gd name="connsiteX99" fmla="*/ 5960732 w 6884912"/>
              <a:gd name="connsiteY99" fmla="*/ 220708 h 1161397"/>
              <a:gd name="connsiteX100" fmla="*/ 6029542 w 6884912"/>
              <a:gd name="connsiteY100" fmla="*/ 210339 h 1161397"/>
              <a:gd name="connsiteX101" fmla="*/ 6141123 w 6884912"/>
              <a:gd name="connsiteY101" fmla="*/ 159923 h 1161397"/>
              <a:gd name="connsiteX102" fmla="*/ 6213495 w 6884912"/>
              <a:gd name="connsiteY102" fmla="*/ 158354 h 1161397"/>
              <a:gd name="connsiteX103" fmla="*/ 6309193 w 6884912"/>
              <a:gd name="connsiteY103" fmla="*/ 240553 h 1161397"/>
              <a:gd name="connsiteX104" fmla="*/ 6364914 w 6884912"/>
              <a:gd name="connsiteY104" fmla="*/ 240140 h 1161397"/>
              <a:gd name="connsiteX105" fmla="*/ 6380420 w 6884912"/>
              <a:gd name="connsiteY105" fmla="*/ 173195 h 1161397"/>
              <a:gd name="connsiteX106" fmla="*/ 6507891 w 6884912"/>
              <a:gd name="connsiteY106" fmla="*/ 118474 h 1161397"/>
              <a:gd name="connsiteX107" fmla="*/ 6571807 w 6884912"/>
              <a:gd name="connsiteY107" fmla="*/ 98636 h 1161397"/>
              <a:gd name="connsiteX108" fmla="*/ 6671880 w 6884912"/>
              <a:gd name="connsiteY108" fmla="*/ 82931 h 1161397"/>
              <a:gd name="connsiteX109" fmla="*/ 6702266 w 6884912"/>
              <a:gd name="connsiteY109" fmla="*/ 75470 h 1161397"/>
              <a:gd name="connsiteX110" fmla="*/ 6845802 w 6884912"/>
              <a:gd name="connsiteY110" fmla="*/ 24496 h 1161397"/>
              <a:gd name="connsiteX111" fmla="*/ 6884912 w 6884912"/>
              <a:gd name="connsiteY111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53766 w 6884912"/>
              <a:gd name="connsiteY7" fmla="*/ 1028344 h 1161397"/>
              <a:gd name="connsiteX8" fmla="*/ 438104 w 6884912"/>
              <a:gd name="connsiteY8" fmla="*/ 1042406 h 1161397"/>
              <a:gd name="connsiteX9" fmla="*/ 471270 w 6884912"/>
              <a:gd name="connsiteY9" fmla="*/ 1040167 h 1161397"/>
              <a:gd name="connsiteX10" fmla="*/ 536109 w 6884912"/>
              <a:gd name="connsiteY10" fmla="*/ 970199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88738 w 6884912"/>
              <a:gd name="connsiteY16" fmla="*/ 901808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89871 w 6884912"/>
              <a:gd name="connsiteY39" fmla="*/ 629409 h 1161397"/>
              <a:gd name="connsiteX40" fmla="*/ 1731986 w 6884912"/>
              <a:gd name="connsiteY40" fmla="*/ 589682 h 1161397"/>
              <a:gd name="connsiteX41" fmla="*/ 1927935 w 6884912"/>
              <a:gd name="connsiteY41" fmla="*/ 628540 h 1161397"/>
              <a:gd name="connsiteX42" fmla="*/ 2166816 w 6884912"/>
              <a:gd name="connsiteY42" fmla="*/ 559500 h 1161397"/>
              <a:gd name="connsiteX43" fmla="*/ 2352236 w 6884912"/>
              <a:gd name="connsiteY43" fmla="*/ 519602 h 1161397"/>
              <a:gd name="connsiteX44" fmla="*/ 2420791 w 6884912"/>
              <a:gd name="connsiteY44" fmla="*/ 492826 h 1161397"/>
              <a:gd name="connsiteX45" fmla="*/ 2489932 w 6884912"/>
              <a:gd name="connsiteY45" fmla="*/ 507864 h 1161397"/>
              <a:gd name="connsiteX46" fmla="*/ 2512917 w 6884912"/>
              <a:gd name="connsiteY46" fmla="*/ 489127 h 1161397"/>
              <a:gd name="connsiteX47" fmla="*/ 2516783 w 6884912"/>
              <a:gd name="connsiteY47" fmla="*/ 485473 h 1161397"/>
              <a:gd name="connsiteX48" fmla="*/ 2534360 w 6884912"/>
              <a:gd name="connsiteY48" fmla="*/ 480064 h 1161397"/>
              <a:gd name="connsiteX49" fmla="*/ 2536691 w 6884912"/>
              <a:gd name="connsiteY49" fmla="*/ 467018 h 1161397"/>
              <a:gd name="connsiteX50" fmla="*/ 2561265 w 6884912"/>
              <a:gd name="connsiteY50" fmla="*/ 450623 h 1161397"/>
              <a:gd name="connsiteX51" fmla="*/ 2594349 w 6884912"/>
              <a:gd name="connsiteY51" fmla="*/ 443884 h 1161397"/>
              <a:gd name="connsiteX52" fmla="*/ 2754324 w 6884912"/>
              <a:gd name="connsiteY52" fmla="*/ 424766 h 1161397"/>
              <a:gd name="connsiteX53" fmla="*/ 2848470 w 6884912"/>
              <a:gd name="connsiteY53" fmla="*/ 405966 h 1161397"/>
              <a:gd name="connsiteX54" fmla="*/ 2881772 w 6884912"/>
              <a:gd name="connsiteY54" fmla="*/ 387260 h 1161397"/>
              <a:gd name="connsiteX55" fmla="*/ 2929932 w 6884912"/>
              <a:gd name="connsiteY55" fmla="*/ 368912 h 1161397"/>
              <a:gd name="connsiteX56" fmla="*/ 3013020 w 6884912"/>
              <a:gd name="connsiteY56" fmla="*/ 327578 h 1161397"/>
              <a:gd name="connsiteX57" fmla="*/ 3127968 w 6884912"/>
              <a:gd name="connsiteY57" fmla="*/ 287613 h 1161397"/>
              <a:gd name="connsiteX58" fmla="*/ 3222191 w 6884912"/>
              <a:gd name="connsiteY58" fmla="*/ 307887 h 1161397"/>
              <a:gd name="connsiteX59" fmla="*/ 3227953 w 6884912"/>
              <a:gd name="connsiteY59" fmla="*/ 297650 h 1161397"/>
              <a:gd name="connsiteX60" fmla="*/ 3287859 w 6884912"/>
              <a:gd name="connsiteY60" fmla="*/ 287558 h 1161397"/>
              <a:gd name="connsiteX61" fmla="*/ 3455587 w 6884912"/>
              <a:gd name="connsiteY61" fmla="*/ 311821 h 1161397"/>
              <a:gd name="connsiteX62" fmla="*/ 3540551 w 6884912"/>
              <a:gd name="connsiteY62" fmla="*/ 290452 h 1161397"/>
              <a:gd name="connsiteX63" fmla="*/ 3611762 w 6884912"/>
              <a:gd name="connsiteY63" fmla="*/ 300514 h 1161397"/>
              <a:gd name="connsiteX64" fmla="*/ 3677971 w 6884912"/>
              <a:gd name="connsiteY64" fmla="*/ 272297 h 1161397"/>
              <a:gd name="connsiteX65" fmla="*/ 3713491 w 6884912"/>
              <a:gd name="connsiteY65" fmla="*/ 254795 h 1161397"/>
              <a:gd name="connsiteX66" fmla="*/ 3754942 w 6884912"/>
              <a:gd name="connsiteY66" fmla="*/ 271775 h 1161397"/>
              <a:gd name="connsiteX67" fmla="*/ 3819864 w 6884912"/>
              <a:gd name="connsiteY67" fmla="*/ 194605 h 1161397"/>
              <a:gd name="connsiteX68" fmla="*/ 3830398 w 6884912"/>
              <a:gd name="connsiteY68" fmla="*/ 188383 h 1161397"/>
              <a:gd name="connsiteX69" fmla="*/ 3834360 w 6884912"/>
              <a:gd name="connsiteY69" fmla="*/ 188992 h 1161397"/>
              <a:gd name="connsiteX70" fmla="*/ 3843715 w 6884912"/>
              <a:gd name="connsiteY70" fmla="*/ 188752 h 1161397"/>
              <a:gd name="connsiteX71" fmla="*/ 3842609 w 6884912"/>
              <a:gd name="connsiteY71" fmla="*/ 197386 h 1161397"/>
              <a:gd name="connsiteX72" fmla="*/ 3867575 w 6884912"/>
              <a:gd name="connsiteY72" fmla="*/ 195207 h 1161397"/>
              <a:gd name="connsiteX73" fmla="*/ 3907640 w 6884912"/>
              <a:gd name="connsiteY73" fmla="*/ 207568 h 1161397"/>
              <a:gd name="connsiteX74" fmla="*/ 3910449 w 6884912"/>
              <a:gd name="connsiteY74" fmla="*/ 197808 h 1161397"/>
              <a:gd name="connsiteX75" fmla="*/ 3917197 w 6884912"/>
              <a:gd name="connsiteY75" fmla="*/ 196121 h 1161397"/>
              <a:gd name="connsiteX76" fmla="*/ 3922400 w 6884912"/>
              <a:gd name="connsiteY76" fmla="*/ 205056 h 1161397"/>
              <a:gd name="connsiteX77" fmla="*/ 4013061 w 6884912"/>
              <a:gd name="connsiteY77" fmla="*/ 224874 h 1161397"/>
              <a:gd name="connsiteX78" fmla="*/ 4134285 w 6884912"/>
              <a:gd name="connsiteY78" fmla="*/ 235592 h 1161397"/>
              <a:gd name="connsiteX79" fmla="*/ 4220717 w 6884912"/>
              <a:gd name="connsiteY79" fmla="*/ 192946 h 1161397"/>
              <a:gd name="connsiteX80" fmla="*/ 4246954 w 6884912"/>
              <a:gd name="connsiteY80" fmla="*/ 210554 h 1161397"/>
              <a:gd name="connsiteX81" fmla="*/ 4289361 w 6884912"/>
              <a:gd name="connsiteY81" fmla="*/ 196642 h 1161397"/>
              <a:gd name="connsiteX82" fmla="*/ 4498913 w 6884912"/>
              <a:gd name="connsiteY82" fmla="*/ 118915 h 1161397"/>
              <a:gd name="connsiteX83" fmla="*/ 4617330 w 6884912"/>
              <a:gd name="connsiteY83" fmla="*/ 111163 h 1161397"/>
              <a:gd name="connsiteX84" fmla="*/ 4659778 w 6884912"/>
              <a:gd name="connsiteY84" fmla="*/ 118219 h 1161397"/>
              <a:gd name="connsiteX85" fmla="*/ 4730870 w 6884912"/>
              <a:gd name="connsiteY85" fmla="*/ 129432 h 1161397"/>
              <a:gd name="connsiteX86" fmla="*/ 4785037 w 6884912"/>
              <a:gd name="connsiteY86" fmla="*/ 161964 h 1161397"/>
              <a:gd name="connsiteX87" fmla="*/ 4844073 w 6884912"/>
              <a:gd name="connsiteY87" fmla="*/ 161768 h 1161397"/>
              <a:gd name="connsiteX88" fmla="*/ 4920038 w 6884912"/>
              <a:gd name="connsiteY88" fmla="*/ 140418 h 1161397"/>
              <a:gd name="connsiteX89" fmla="*/ 5016639 w 6884912"/>
              <a:gd name="connsiteY89" fmla="*/ 158905 h 1161397"/>
              <a:gd name="connsiteX90" fmla="*/ 5072009 w 6884912"/>
              <a:gd name="connsiteY90" fmla="*/ 161502 h 1161397"/>
              <a:gd name="connsiteX91" fmla="*/ 5223626 w 6884912"/>
              <a:gd name="connsiteY91" fmla="*/ 177356 h 1161397"/>
              <a:gd name="connsiteX92" fmla="*/ 5375773 w 6884912"/>
              <a:gd name="connsiteY92" fmla="*/ 199913 h 1161397"/>
              <a:gd name="connsiteX93" fmla="*/ 5467502 w 6884912"/>
              <a:gd name="connsiteY93" fmla="*/ 250963 h 1161397"/>
              <a:gd name="connsiteX94" fmla="*/ 5592395 w 6884912"/>
              <a:gd name="connsiteY94" fmla="*/ 265434 h 1161397"/>
              <a:gd name="connsiteX95" fmla="*/ 5613532 w 6884912"/>
              <a:gd name="connsiteY95" fmla="*/ 273379 h 1161397"/>
              <a:gd name="connsiteX96" fmla="*/ 5642173 w 6884912"/>
              <a:gd name="connsiteY96" fmla="*/ 266904 h 1161397"/>
              <a:gd name="connsiteX97" fmla="*/ 5756910 w 6884912"/>
              <a:gd name="connsiteY97" fmla="*/ 239211 h 1161397"/>
              <a:gd name="connsiteX98" fmla="*/ 5846667 w 6884912"/>
              <a:gd name="connsiteY98" fmla="*/ 201786 h 1161397"/>
              <a:gd name="connsiteX99" fmla="*/ 5960732 w 6884912"/>
              <a:gd name="connsiteY99" fmla="*/ 220708 h 1161397"/>
              <a:gd name="connsiteX100" fmla="*/ 6029542 w 6884912"/>
              <a:gd name="connsiteY100" fmla="*/ 210339 h 1161397"/>
              <a:gd name="connsiteX101" fmla="*/ 6141123 w 6884912"/>
              <a:gd name="connsiteY101" fmla="*/ 159923 h 1161397"/>
              <a:gd name="connsiteX102" fmla="*/ 6213495 w 6884912"/>
              <a:gd name="connsiteY102" fmla="*/ 158354 h 1161397"/>
              <a:gd name="connsiteX103" fmla="*/ 6309193 w 6884912"/>
              <a:gd name="connsiteY103" fmla="*/ 240553 h 1161397"/>
              <a:gd name="connsiteX104" fmla="*/ 6364914 w 6884912"/>
              <a:gd name="connsiteY104" fmla="*/ 240140 h 1161397"/>
              <a:gd name="connsiteX105" fmla="*/ 6380420 w 6884912"/>
              <a:gd name="connsiteY105" fmla="*/ 173195 h 1161397"/>
              <a:gd name="connsiteX106" fmla="*/ 6507891 w 6884912"/>
              <a:gd name="connsiteY106" fmla="*/ 118474 h 1161397"/>
              <a:gd name="connsiteX107" fmla="*/ 6571807 w 6884912"/>
              <a:gd name="connsiteY107" fmla="*/ 98636 h 1161397"/>
              <a:gd name="connsiteX108" fmla="*/ 6671880 w 6884912"/>
              <a:gd name="connsiteY108" fmla="*/ 82931 h 1161397"/>
              <a:gd name="connsiteX109" fmla="*/ 6702266 w 6884912"/>
              <a:gd name="connsiteY109" fmla="*/ 75470 h 1161397"/>
              <a:gd name="connsiteX110" fmla="*/ 6845802 w 6884912"/>
              <a:gd name="connsiteY110" fmla="*/ 24496 h 1161397"/>
              <a:gd name="connsiteX111" fmla="*/ 6884912 w 6884912"/>
              <a:gd name="connsiteY111" fmla="*/ 0 h 1161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</a:cxnLst>
            <a:rect l="l" t="t" r="r" b="b"/>
            <a:pathLst>
              <a:path w="6884912" h="1161397">
                <a:moveTo>
                  <a:pt x="6884912" y="0"/>
                </a:moveTo>
                <a:lnTo>
                  <a:pt x="6884912" y="1161397"/>
                </a:lnTo>
                <a:lnTo>
                  <a:pt x="0" y="1161397"/>
                </a:lnTo>
                <a:lnTo>
                  <a:pt x="27135" y="1147460"/>
                </a:lnTo>
                <a:cubicBezTo>
                  <a:pt x="57431" y="1167048"/>
                  <a:pt x="61886" y="1135904"/>
                  <a:pt x="115388" y="1159043"/>
                </a:cubicBezTo>
                <a:cubicBezTo>
                  <a:pt x="116121" y="1155340"/>
                  <a:pt x="117370" y="1151777"/>
                  <a:pt x="119094" y="1148463"/>
                </a:cubicBezTo>
                <a:cubicBezTo>
                  <a:pt x="129121" y="1129214"/>
                  <a:pt x="152727" y="1122391"/>
                  <a:pt x="171824" y="1133224"/>
                </a:cubicBezTo>
                <a:cubicBezTo>
                  <a:pt x="254344" y="1161369"/>
                  <a:pt x="292769" y="1034183"/>
                  <a:pt x="353766" y="1028344"/>
                </a:cubicBezTo>
                <a:cubicBezTo>
                  <a:pt x="421086" y="1016577"/>
                  <a:pt x="342043" y="1020322"/>
                  <a:pt x="438104" y="1042406"/>
                </a:cubicBezTo>
                <a:cubicBezTo>
                  <a:pt x="440820" y="1021567"/>
                  <a:pt x="450890" y="1036057"/>
                  <a:pt x="471270" y="1040167"/>
                </a:cubicBezTo>
                <a:cubicBezTo>
                  <a:pt x="503527" y="1033070"/>
                  <a:pt x="494793" y="950977"/>
                  <a:pt x="536109" y="970199"/>
                </a:cubicBezTo>
                <a:cubicBezTo>
                  <a:pt x="522105" y="946825"/>
                  <a:pt x="624901" y="1025930"/>
                  <a:pt x="601644" y="1003997"/>
                </a:cubicBezTo>
                <a:cubicBezTo>
                  <a:pt x="614803" y="975652"/>
                  <a:pt x="637415" y="1010272"/>
                  <a:pt x="651408" y="984938"/>
                </a:cubicBezTo>
                <a:cubicBezTo>
                  <a:pt x="673042" y="974024"/>
                  <a:pt x="646948" y="1015207"/>
                  <a:pt x="673197" y="1010060"/>
                </a:cubicBezTo>
                <a:cubicBezTo>
                  <a:pt x="703527" y="999318"/>
                  <a:pt x="718626" y="1045053"/>
                  <a:pt x="723108" y="980081"/>
                </a:cubicBezTo>
                <a:cubicBezTo>
                  <a:pt x="760262" y="985126"/>
                  <a:pt x="757827" y="957145"/>
                  <a:pt x="797699" y="931362"/>
                </a:cubicBezTo>
                <a:cubicBezTo>
                  <a:pt x="821097" y="940623"/>
                  <a:pt x="878944" y="920103"/>
                  <a:pt x="888738" y="901808"/>
                </a:cubicBezTo>
                <a:cubicBezTo>
                  <a:pt x="933047" y="893074"/>
                  <a:pt x="919738" y="869376"/>
                  <a:pt x="965215" y="846701"/>
                </a:cubicBezTo>
                <a:cubicBezTo>
                  <a:pt x="1023081" y="848019"/>
                  <a:pt x="1036422" y="800154"/>
                  <a:pt x="1085080" y="776086"/>
                </a:cubicBezTo>
                <a:cubicBezTo>
                  <a:pt x="1140763" y="795544"/>
                  <a:pt x="1110309" y="730471"/>
                  <a:pt x="1131224" y="706160"/>
                </a:cubicBezTo>
                <a:lnTo>
                  <a:pt x="1138051" y="702034"/>
                </a:lnTo>
                <a:lnTo>
                  <a:pt x="1158800" y="700004"/>
                </a:lnTo>
                <a:lnTo>
                  <a:pt x="1166947" y="700762"/>
                </a:lnTo>
                <a:cubicBezTo>
                  <a:pt x="1172432" y="700717"/>
                  <a:pt x="1175913" y="699961"/>
                  <a:pt x="1178135" y="698631"/>
                </a:cubicBezTo>
                <a:cubicBezTo>
                  <a:pt x="1178190" y="698452"/>
                  <a:pt x="1178246" y="698273"/>
                  <a:pt x="1178301" y="698094"/>
                </a:cubicBezTo>
                <a:lnTo>
                  <a:pt x="1188995" y="697048"/>
                </a:lnTo>
                <a:cubicBezTo>
                  <a:pt x="1207294" y="696390"/>
                  <a:pt x="1225337" y="696802"/>
                  <a:pt x="1242716" y="698052"/>
                </a:cubicBezTo>
                <a:cubicBezTo>
                  <a:pt x="1250387" y="668345"/>
                  <a:pt x="1318259" y="689091"/>
                  <a:pt x="1299977" y="639196"/>
                </a:cubicBezTo>
                <a:cubicBezTo>
                  <a:pt x="1323072" y="639367"/>
                  <a:pt x="1341279" y="658105"/>
                  <a:pt x="1326190" y="625955"/>
                </a:cubicBezTo>
                <a:cubicBezTo>
                  <a:pt x="1333572" y="625050"/>
                  <a:pt x="1337406" y="621362"/>
                  <a:pt x="1339600" y="616295"/>
                </a:cubicBezTo>
                <a:cubicBezTo>
                  <a:pt x="1339751" y="615537"/>
                  <a:pt x="1339903" y="614780"/>
                  <a:pt x="1340054" y="614022"/>
                </a:cubicBezTo>
                <a:lnTo>
                  <a:pt x="1391606" y="615229"/>
                </a:lnTo>
                <a:lnTo>
                  <a:pt x="1397565" y="611490"/>
                </a:lnTo>
                <a:lnTo>
                  <a:pt x="1432302" y="617267"/>
                </a:lnTo>
                <a:lnTo>
                  <a:pt x="1449644" y="617591"/>
                </a:lnTo>
                <a:lnTo>
                  <a:pt x="1455793" y="623174"/>
                </a:lnTo>
                <a:cubicBezTo>
                  <a:pt x="1461744" y="626151"/>
                  <a:pt x="1469373" y="626493"/>
                  <a:pt x="1480758" y="620863"/>
                </a:cubicBezTo>
                <a:lnTo>
                  <a:pt x="1483154" y="618527"/>
                </a:lnTo>
                <a:lnTo>
                  <a:pt x="1505495" y="624325"/>
                </a:lnTo>
                <a:cubicBezTo>
                  <a:pt x="1512992" y="627532"/>
                  <a:pt x="1583556" y="622991"/>
                  <a:pt x="1589871" y="629409"/>
                </a:cubicBezTo>
                <a:cubicBezTo>
                  <a:pt x="1649644" y="577681"/>
                  <a:pt x="1659006" y="610309"/>
                  <a:pt x="1731986" y="589682"/>
                </a:cubicBezTo>
                <a:cubicBezTo>
                  <a:pt x="1750397" y="604884"/>
                  <a:pt x="1896056" y="573257"/>
                  <a:pt x="1927935" y="628540"/>
                </a:cubicBezTo>
                <a:cubicBezTo>
                  <a:pt x="2000407" y="623510"/>
                  <a:pt x="2096099" y="577656"/>
                  <a:pt x="2166816" y="559500"/>
                </a:cubicBezTo>
                <a:cubicBezTo>
                  <a:pt x="2255200" y="591669"/>
                  <a:pt x="2259548" y="514786"/>
                  <a:pt x="2352236" y="519602"/>
                </a:cubicBezTo>
                <a:cubicBezTo>
                  <a:pt x="2388450" y="459394"/>
                  <a:pt x="2373298" y="511682"/>
                  <a:pt x="2420791" y="492826"/>
                </a:cubicBezTo>
                <a:cubicBezTo>
                  <a:pt x="2417962" y="542563"/>
                  <a:pt x="2475071" y="455098"/>
                  <a:pt x="2489932" y="507864"/>
                </a:cubicBezTo>
                <a:cubicBezTo>
                  <a:pt x="2498105" y="502761"/>
                  <a:pt x="2505553" y="496153"/>
                  <a:pt x="2512917" y="489127"/>
                </a:cubicBezTo>
                <a:lnTo>
                  <a:pt x="2516783" y="485473"/>
                </a:lnTo>
                <a:lnTo>
                  <a:pt x="2534360" y="480064"/>
                </a:lnTo>
                <a:lnTo>
                  <a:pt x="2536691" y="467018"/>
                </a:lnTo>
                <a:lnTo>
                  <a:pt x="2561265" y="450623"/>
                </a:lnTo>
                <a:cubicBezTo>
                  <a:pt x="2570872" y="446262"/>
                  <a:pt x="2581686" y="443655"/>
                  <a:pt x="2594349" y="443884"/>
                </a:cubicBezTo>
                <a:cubicBezTo>
                  <a:pt x="2640435" y="464638"/>
                  <a:pt x="2696955" y="396361"/>
                  <a:pt x="2754324" y="424766"/>
                </a:cubicBezTo>
                <a:cubicBezTo>
                  <a:pt x="2775130" y="430896"/>
                  <a:pt x="2837731" y="423458"/>
                  <a:pt x="2848470" y="405966"/>
                </a:cubicBezTo>
                <a:cubicBezTo>
                  <a:pt x="2861295" y="401100"/>
                  <a:pt x="2876936" y="405309"/>
                  <a:pt x="2881772" y="387260"/>
                </a:cubicBezTo>
                <a:cubicBezTo>
                  <a:pt x="2890299" y="365261"/>
                  <a:pt x="2938134" y="392997"/>
                  <a:pt x="2929932" y="368912"/>
                </a:cubicBezTo>
                <a:cubicBezTo>
                  <a:pt x="2963844" y="387799"/>
                  <a:pt x="2986550" y="341223"/>
                  <a:pt x="3013020" y="327578"/>
                </a:cubicBezTo>
                <a:cubicBezTo>
                  <a:pt x="3040041" y="346996"/>
                  <a:pt x="3068934" y="299222"/>
                  <a:pt x="3127968" y="287613"/>
                </a:cubicBezTo>
                <a:cubicBezTo>
                  <a:pt x="3157770" y="310215"/>
                  <a:pt x="3167695" y="279445"/>
                  <a:pt x="3222191" y="307887"/>
                </a:cubicBezTo>
                <a:cubicBezTo>
                  <a:pt x="3223593" y="304249"/>
                  <a:pt x="3225533" y="300801"/>
                  <a:pt x="3227953" y="297650"/>
                </a:cubicBezTo>
                <a:cubicBezTo>
                  <a:pt x="3242008" y="279345"/>
                  <a:pt x="3268831" y="274825"/>
                  <a:pt x="3287859" y="287558"/>
                </a:cubicBezTo>
                <a:cubicBezTo>
                  <a:pt x="3373144" y="323866"/>
                  <a:pt x="3388202" y="311682"/>
                  <a:pt x="3455587" y="311821"/>
                </a:cubicBezTo>
                <a:cubicBezTo>
                  <a:pt x="3530819" y="306642"/>
                  <a:pt x="3439531" y="258887"/>
                  <a:pt x="3540551" y="290452"/>
                </a:cubicBezTo>
                <a:cubicBezTo>
                  <a:pt x="3546902" y="269835"/>
                  <a:pt x="3590238" y="294393"/>
                  <a:pt x="3611762" y="300514"/>
                </a:cubicBezTo>
                <a:cubicBezTo>
                  <a:pt x="3648047" y="296569"/>
                  <a:pt x="3636107" y="248978"/>
                  <a:pt x="3677971" y="272297"/>
                </a:cubicBezTo>
                <a:cubicBezTo>
                  <a:pt x="3666529" y="247499"/>
                  <a:pt x="3735245" y="279058"/>
                  <a:pt x="3713491" y="254795"/>
                </a:cubicBezTo>
                <a:cubicBezTo>
                  <a:pt x="3718228" y="248018"/>
                  <a:pt x="3737213" y="281807"/>
                  <a:pt x="3754942" y="271775"/>
                </a:cubicBezTo>
                <a:cubicBezTo>
                  <a:pt x="3772671" y="261743"/>
                  <a:pt x="3810265" y="195284"/>
                  <a:pt x="3819864" y="194605"/>
                </a:cubicBezTo>
                <a:lnTo>
                  <a:pt x="3830398" y="188383"/>
                </a:lnTo>
                <a:lnTo>
                  <a:pt x="3834360" y="188992"/>
                </a:lnTo>
                <a:lnTo>
                  <a:pt x="3843715" y="188752"/>
                </a:lnTo>
                <a:lnTo>
                  <a:pt x="3842609" y="197386"/>
                </a:lnTo>
                <a:cubicBezTo>
                  <a:pt x="3840673" y="205638"/>
                  <a:pt x="3852862" y="196498"/>
                  <a:pt x="3867575" y="195207"/>
                </a:cubicBezTo>
                <a:cubicBezTo>
                  <a:pt x="3898010" y="188396"/>
                  <a:pt x="3895082" y="241941"/>
                  <a:pt x="3907640" y="207568"/>
                </a:cubicBezTo>
                <a:lnTo>
                  <a:pt x="3910449" y="197808"/>
                </a:lnTo>
                <a:lnTo>
                  <a:pt x="3917197" y="196121"/>
                </a:lnTo>
                <a:cubicBezTo>
                  <a:pt x="3920833" y="196372"/>
                  <a:pt x="3922919" y="198717"/>
                  <a:pt x="3922400" y="205056"/>
                </a:cubicBezTo>
                <a:cubicBezTo>
                  <a:pt x="3950680" y="178467"/>
                  <a:pt x="3984062" y="218098"/>
                  <a:pt x="4013061" y="224874"/>
                </a:cubicBezTo>
                <a:cubicBezTo>
                  <a:pt x="4034530" y="199451"/>
                  <a:pt x="4074202" y="238734"/>
                  <a:pt x="4134285" y="235592"/>
                </a:cubicBezTo>
                <a:cubicBezTo>
                  <a:pt x="4157674" y="206403"/>
                  <a:pt x="4174806" y="233822"/>
                  <a:pt x="4220717" y="192946"/>
                </a:cubicBezTo>
                <a:cubicBezTo>
                  <a:pt x="4222964" y="196132"/>
                  <a:pt x="4243839" y="208088"/>
                  <a:pt x="4246954" y="210554"/>
                </a:cubicBezTo>
                <a:cubicBezTo>
                  <a:pt x="4265050" y="224878"/>
                  <a:pt x="4274013" y="213632"/>
                  <a:pt x="4289361" y="196642"/>
                </a:cubicBezTo>
                <a:cubicBezTo>
                  <a:pt x="4363212" y="140627"/>
                  <a:pt x="4433598" y="135488"/>
                  <a:pt x="4498913" y="118915"/>
                </a:cubicBezTo>
                <a:cubicBezTo>
                  <a:pt x="4573135" y="105586"/>
                  <a:pt x="4527062" y="166416"/>
                  <a:pt x="4617330" y="111163"/>
                </a:cubicBezTo>
                <a:cubicBezTo>
                  <a:pt x="4628518" y="129608"/>
                  <a:pt x="4640397" y="129405"/>
                  <a:pt x="4659778" y="118219"/>
                </a:cubicBezTo>
                <a:cubicBezTo>
                  <a:pt x="4695929" y="113193"/>
                  <a:pt x="4695958" y="162259"/>
                  <a:pt x="4730870" y="129432"/>
                </a:cubicBezTo>
                <a:cubicBezTo>
                  <a:pt x="4725822" y="156271"/>
                  <a:pt x="4800214" y="133127"/>
                  <a:pt x="4785037" y="161964"/>
                </a:cubicBezTo>
                <a:cubicBezTo>
                  <a:pt x="4810025" y="183633"/>
                  <a:pt x="4819434" y="143205"/>
                  <a:pt x="4844073" y="161768"/>
                </a:cubicBezTo>
                <a:cubicBezTo>
                  <a:pt x="4866573" y="158177"/>
                  <a:pt x="4891277" y="140895"/>
                  <a:pt x="4920038" y="140418"/>
                </a:cubicBezTo>
                <a:cubicBezTo>
                  <a:pt x="4956358" y="122308"/>
                  <a:pt x="4965108" y="149263"/>
                  <a:pt x="5016639" y="158905"/>
                </a:cubicBezTo>
                <a:cubicBezTo>
                  <a:pt x="5037063" y="141828"/>
                  <a:pt x="5054534" y="147986"/>
                  <a:pt x="5072009" y="161502"/>
                </a:cubicBezTo>
                <a:cubicBezTo>
                  <a:pt x="5121260" y="153653"/>
                  <a:pt x="5167555" y="172635"/>
                  <a:pt x="5223626" y="177356"/>
                </a:cubicBezTo>
                <a:cubicBezTo>
                  <a:pt x="5282824" y="155243"/>
                  <a:pt x="5315859" y="195041"/>
                  <a:pt x="5375773" y="199913"/>
                </a:cubicBezTo>
                <a:cubicBezTo>
                  <a:pt x="5432511" y="156218"/>
                  <a:pt x="5417550" y="256036"/>
                  <a:pt x="5467502" y="250963"/>
                </a:cubicBezTo>
                <a:cubicBezTo>
                  <a:pt x="5547124" y="209975"/>
                  <a:pt x="5467171" y="283839"/>
                  <a:pt x="5592395" y="265434"/>
                </a:cubicBezTo>
                <a:cubicBezTo>
                  <a:pt x="5599201" y="258867"/>
                  <a:pt x="5614752" y="264706"/>
                  <a:pt x="5613532" y="273379"/>
                </a:cubicBezTo>
                <a:cubicBezTo>
                  <a:pt x="5621390" y="270408"/>
                  <a:pt x="5639720" y="253173"/>
                  <a:pt x="5642173" y="266904"/>
                </a:cubicBezTo>
                <a:cubicBezTo>
                  <a:pt x="5682296" y="267049"/>
                  <a:pt x="5721812" y="257513"/>
                  <a:pt x="5756910" y="239211"/>
                </a:cubicBezTo>
                <a:cubicBezTo>
                  <a:pt x="5834998" y="260050"/>
                  <a:pt x="5790596" y="197229"/>
                  <a:pt x="5846667" y="201786"/>
                </a:cubicBezTo>
                <a:cubicBezTo>
                  <a:pt x="5892444" y="227312"/>
                  <a:pt x="5908324" y="204527"/>
                  <a:pt x="5960732" y="220708"/>
                </a:cubicBezTo>
                <a:cubicBezTo>
                  <a:pt x="5977124" y="175349"/>
                  <a:pt x="6009640" y="223654"/>
                  <a:pt x="6029542" y="210339"/>
                </a:cubicBezTo>
                <a:cubicBezTo>
                  <a:pt x="6063108" y="261420"/>
                  <a:pt x="6107411" y="160034"/>
                  <a:pt x="6141123" y="159923"/>
                </a:cubicBezTo>
                <a:cubicBezTo>
                  <a:pt x="6198068" y="167749"/>
                  <a:pt x="6183483" y="210628"/>
                  <a:pt x="6213495" y="158354"/>
                </a:cubicBezTo>
                <a:cubicBezTo>
                  <a:pt x="6218048" y="179602"/>
                  <a:pt x="6245115" y="154212"/>
                  <a:pt x="6309193" y="240553"/>
                </a:cubicBezTo>
                <a:cubicBezTo>
                  <a:pt x="6313222" y="269315"/>
                  <a:pt x="6338726" y="256581"/>
                  <a:pt x="6364914" y="240140"/>
                </a:cubicBezTo>
                <a:cubicBezTo>
                  <a:pt x="6331888" y="211628"/>
                  <a:pt x="6385856" y="207033"/>
                  <a:pt x="6380420" y="173195"/>
                </a:cubicBezTo>
                <a:cubicBezTo>
                  <a:pt x="6420580" y="151473"/>
                  <a:pt x="6513519" y="179296"/>
                  <a:pt x="6507891" y="118474"/>
                </a:cubicBezTo>
                <a:cubicBezTo>
                  <a:pt x="6519398" y="82452"/>
                  <a:pt x="6571830" y="137398"/>
                  <a:pt x="6571807" y="98636"/>
                </a:cubicBezTo>
                <a:cubicBezTo>
                  <a:pt x="6594702" y="123421"/>
                  <a:pt x="6634676" y="82071"/>
                  <a:pt x="6671880" y="82931"/>
                </a:cubicBezTo>
                <a:cubicBezTo>
                  <a:pt x="6678855" y="65407"/>
                  <a:pt x="6687415" y="66196"/>
                  <a:pt x="6702266" y="75470"/>
                </a:cubicBezTo>
                <a:cubicBezTo>
                  <a:pt x="6747004" y="78450"/>
                  <a:pt x="6798307" y="53072"/>
                  <a:pt x="6845802" y="24496"/>
                </a:cubicBezTo>
                <a:lnTo>
                  <a:pt x="6884912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750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DEB2E8C4-C3E7-4048-A43D-9859510CF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744" y="0"/>
            <a:ext cx="1286256" cy="68580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12490710" y="6342652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481710" y="6333652"/>
                <a:ext cx="18000" cy="18000"/>
              </a:xfrm>
              <a:prstGeom prst="rect">
                <a:avLst/>
              </a:prstGeom>
            </p:spPr>
          </p:pic>
        </mc:Fallback>
      </mc:AlternateContent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0E91F5CA-B392-444C-88E3-BF5BAAEBD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8" descr="Placa de ensaio eletrónica">
            <a:extLst>
              <a:ext uri="{FF2B5EF4-FFF2-40B4-BE49-F238E27FC236}">
                <a16:creationId xmlns:a16="http://schemas.microsoft.com/office/drawing/2014/main" id="{4E268D89-5730-7F2B-9633-5C434DCF46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5"/>
          <a:srcRect t="15730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63F3677B-A97D-4CAD-A971-B22755F56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1"/>
            <a:ext cx="12192000" cy="4516342"/>
          </a:xfrm>
          <a:prstGeom prst="rect">
            <a:avLst/>
          </a:prstGeom>
          <a:gradFill>
            <a:gsLst>
              <a:gs pos="47000">
                <a:srgbClr val="000000">
                  <a:alpha val="22000"/>
                </a:srgbClr>
              </a:gs>
              <a:gs pos="0">
                <a:srgbClr val="000000">
                  <a:alpha val="0"/>
                </a:srgbClr>
              </a:gs>
              <a:gs pos="100000">
                <a:srgbClr val="000000">
                  <a:alpha val="43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9F9D1F-7B6A-28C1-3371-96559E16B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7123" y="477079"/>
            <a:ext cx="8512448" cy="138437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 dirty="0">
                <a:solidFill>
                  <a:schemeClr val="tx1"/>
                </a:solidFill>
                <a:ea typeface="Batang"/>
              </a:rPr>
              <a:t>Arduino e </a:t>
            </a:r>
            <a:r>
              <a:rPr lang="en-US" sz="3200" dirty="0" err="1">
                <a:solidFill>
                  <a:schemeClr val="tx1"/>
                </a:solidFill>
                <a:ea typeface="Batang"/>
              </a:rPr>
              <a:t>sensores</a:t>
            </a:r>
            <a:endParaRPr lang="en-US" sz="3200" dirty="0">
              <a:solidFill>
                <a:schemeClr val="tx1"/>
              </a:solidFill>
              <a:ea typeface="Batang"/>
            </a:endParaRPr>
          </a:p>
        </p:txBody>
      </p:sp>
    </p:spTree>
    <p:extLst>
      <p:ext uri="{BB962C8B-B14F-4D97-AF65-F5344CB8AC3E}">
        <p14:creationId xmlns:p14="http://schemas.microsoft.com/office/powerpoint/2010/main" val="371219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EB2E8C4-C3E7-4048-A43D-9859510CF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744" y="0"/>
            <a:ext cx="1286256" cy="68580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12490710" y="6342652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481710" y="6333652"/>
                <a:ext cx="18000" cy="18000"/>
              </a:xfrm>
              <a:prstGeom prst="rect">
                <a:avLst/>
              </a:prstGeom>
            </p:spPr>
          </p:pic>
        </mc:Fallback>
      </mc:AlternateContent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E91F5CA-B392-444C-88E3-BF5BAAEBD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E260B5-2D73-0D95-D2BA-29A91B3A516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6250" b="6250"/>
          <a:stretch/>
        </p:blipFill>
        <p:spPr>
          <a:xfrm>
            <a:off x="20" y="1"/>
            <a:ext cx="12191979" cy="6857999"/>
          </a:xfrm>
          <a:prstGeom prst="rect">
            <a:avLst/>
          </a:prstGeom>
        </p:spPr>
      </p:pic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561308AD-F95B-4430-886C-40173A45B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96538" y="470850"/>
            <a:ext cx="9662615" cy="1603018"/>
          </a:xfrm>
          <a:custGeom>
            <a:avLst/>
            <a:gdLst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577675 w 9662615"/>
              <a:gd name="connsiteY20" fmla="*/ 1370461 h 1583140"/>
              <a:gd name="connsiteX21" fmla="*/ 7466069 w 9662615"/>
              <a:gd name="connsiteY21" fmla="*/ 1377654 h 1583140"/>
              <a:gd name="connsiteX22" fmla="*/ 7435155 w 9662615"/>
              <a:gd name="connsiteY22" fmla="*/ 1397159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5995105 w 9662615"/>
              <a:gd name="connsiteY36" fmla="*/ 1435236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155638 w 9662615"/>
              <a:gd name="connsiteY47" fmla="*/ 1521938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652930 w 9662615"/>
              <a:gd name="connsiteY68" fmla="*/ 1539961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4055448 w 9662615"/>
              <a:gd name="connsiteY72" fmla="*/ 1528913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505921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577675 w 9662615"/>
              <a:gd name="connsiteY20" fmla="*/ 1370461 h 1583140"/>
              <a:gd name="connsiteX21" fmla="*/ 7466069 w 9662615"/>
              <a:gd name="connsiteY21" fmla="*/ 1377654 h 1583140"/>
              <a:gd name="connsiteX22" fmla="*/ 7435155 w 9662615"/>
              <a:gd name="connsiteY22" fmla="*/ 1397159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5995105 w 9662615"/>
              <a:gd name="connsiteY36" fmla="*/ 1435236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155638 w 9662615"/>
              <a:gd name="connsiteY47" fmla="*/ 1521938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652930 w 9662615"/>
              <a:gd name="connsiteY68" fmla="*/ 1539961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3986537 w 9662615"/>
              <a:gd name="connsiteY72" fmla="*/ 1523612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505921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577675 w 9662615"/>
              <a:gd name="connsiteY20" fmla="*/ 1370461 h 1583140"/>
              <a:gd name="connsiteX21" fmla="*/ 7466069 w 9662615"/>
              <a:gd name="connsiteY21" fmla="*/ 1377654 h 1583140"/>
              <a:gd name="connsiteX22" fmla="*/ 7435155 w 9662615"/>
              <a:gd name="connsiteY22" fmla="*/ 1397159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5995105 w 9662615"/>
              <a:gd name="connsiteY36" fmla="*/ 1435236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155638 w 9662615"/>
              <a:gd name="connsiteY47" fmla="*/ 1521938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652930 w 9662615"/>
              <a:gd name="connsiteY68" fmla="*/ 1539961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505921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577675 w 9662615"/>
              <a:gd name="connsiteY20" fmla="*/ 1370461 h 1583140"/>
              <a:gd name="connsiteX21" fmla="*/ 7466069 w 9662615"/>
              <a:gd name="connsiteY21" fmla="*/ 1377654 h 1583140"/>
              <a:gd name="connsiteX22" fmla="*/ 7435155 w 9662615"/>
              <a:gd name="connsiteY22" fmla="*/ 1397159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5995105 w 9662615"/>
              <a:gd name="connsiteY36" fmla="*/ 1435236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155638 w 9662615"/>
              <a:gd name="connsiteY47" fmla="*/ 1521938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652930 w 9662615"/>
              <a:gd name="connsiteY68" fmla="*/ 1539961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505921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577675 w 9662615"/>
              <a:gd name="connsiteY20" fmla="*/ 1370461 h 1583140"/>
              <a:gd name="connsiteX21" fmla="*/ 7466069 w 9662615"/>
              <a:gd name="connsiteY21" fmla="*/ 1377654 h 1583140"/>
              <a:gd name="connsiteX22" fmla="*/ 7435155 w 9662615"/>
              <a:gd name="connsiteY22" fmla="*/ 1397159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5995105 w 9662615"/>
              <a:gd name="connsiteY36" fmla="*/ 1435236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155638 w 9662615"/>
              <a:gd name="connsiteY47" fmla="*/ 1521938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652930 w 9662615"/>
              <a:gd name="connsiteY68" fmla="*/ 1539961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505921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577675 w 9662615"/>
              <a:gd name="connsiteY20" fmla="*/ 1370461 h 1583140"/>
              <a:gd name="connsiteX21" fmla="*/ 7466069 w 9662615"/>
              <a:gd name="connsiteY21" fmla="*/ 1377654 h 1583140"/>
              <a:gd name="connsiteX22" fmla="*/ 7435155 w 9662615"/>
              <a:gd name="connsiteY22" fmla="*/ 1397159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5995105 w 9662615"/>
              <a:gd name="connsiteY36" fmla="*/ 1435236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155638 w 9662615"/>
              <a:gd name="connsiteY47" fmla="*/ 1521938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505921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577675 w 9662615"/>
              <a:gd name="connsiteY20" fmla="*/ 1370461 h 1583140"/>
              <a:gd name="connsiteX21" fmla="*/ 7466069 w 9662615"/>
              <a:gd name="connsiteY21" fmla="*/ 1377654 h 1583140"/>
              <a:gd name="connsiteX22" fmla="*/ 7435155 w 9662615"/>
              <a:gd name="connsiteY22" fmla="*/ 1397159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5995105 w 9662615"/>
              <a:gd name="connsiteY36" fmla="*/ 1435236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505921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577675 w 9662615"/>
              <a:gd name="connsiteY20" fmla="*/ 1370461 h 1583140"/>
              <a:gd name="connsiteX21" fmla="*/ 7466069 w 9662615"/>
              <a:gd name="connsiteY21" fmla="*/ 1377654 h 1583140"/>
              <a:gd name="connsiteX22" fmla="*/ 7435155 w 9662615"/>
              <a:gd name="connsiteY22" fmla="*/ 1397159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505921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577675 w 9662615"/>
              <a:gd name="connsiteY20" fmla="*/ 1370461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505921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505921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601337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21563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601337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21563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601337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21563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601337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21563 h 1583140"/>
              <a:gd name="connsiteX72" fmla="*/ 3970635 w 9662615"/>
              <a:gd name="connsiteY72" fmla="*/ 1544815 h 1583140"/>
              <a:gd name="connsiteX73" fmla="*/ 3833906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601337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21563 h 1583140"/>
              <a:gd name="connsiteX72" fmla="*/ 3970635 w 9662615"/>
              <a:gd name="connsiteY72" fmla="*/ 1544815 h 1583140"/>
              <a:gd name="connsiteX73" fmla="*/ 3833906 w 9662615"/>
              <a:gd name="connsiteY73" fmla="*/ 1516637 h 1583140"/>
              <a:gd name="connsiteX74" fmla="*/ 3696258 w 9662615"/>
              <a:gd name="connsiteY74" fmla="*/ 1537563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601337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21563 h 1583140"/>
              <a:gd name="connsiteX72" fmla="*/ 3970635 w 9662615"/>
              <a:gd name="connsiteY72" fmla="*/ 1544815 h 1583140"/>
              <a:gd name="connsiteX73" fmla="*/ 3833906 w 9662615"/>
              <a:gd name="connsiteY73" fmla="*/ 1516637 h 1583140"/>
              <a:gd name="connsiteX74" fmla="*/ 3696258 w 9662615"/>
              <a:gd name="connsiteY74" fmla="*/ 1537563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30805 w 9662615"/>
              <a:gd name="connsiteY81" fmla="*/ 1542521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601337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21563 h 1583140"/>
              <a:gd name="connsiteX72" fmla="*/ 3970635 w 9662615"/>
              <a:gd name="connsiteY72" fmla="*/ 1544815 h 1583140"/>
              <a:gd name="connsiteX73" fmla="*/ 3833906 w 9662615"/>
              <a:gd name="connsiteY73" fmla="*/ 1516637 h 1583140"/>
              <a:gd name="connsiteX74" fmla="*/ 3696258 w 9662615"/>
              <a:gd name="connsiteY74" fmla="*/ 1537563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30805 w 9662615"/>
              <a:gd name="connsiteY81" fmla="*/ 1542521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91676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601337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21563 h 1583140"/>
              <a:gd name="connsiteX72" fmla="*/ 3970635 w 9662615"/>
              <a:gd name="connsiteY72" fmla="*/ 1544815 h 1583140"/>
              <a:gd name="connsiteX73" fmla="*/ 3833906 w 9662615"/>
              <a:gd name="connsiteY73" fmla="*/ 1516637 h 1583140"/>
              <a:gd name="connsiteX74" fmla="*/ 3696258 w 9662615"/>
              <a:gd name="connsiteY74" fmla="*/ 1537563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30805 w 9662615"/>
              <a:gd name="connsiteY81" fmla="*/ 1542521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91676 w 9662615"/>
              <a:gd name="connsiteY91" fmla="*/ 1500859 h 1583140"/>
              <a:gd name="connsiteX92" fmla="*/ 2378036 w 9662615"/>
              <a:gd name="connsiteY92" fmla="*/ 1520645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601337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7534"/>
              <a:gd name="connsiteX1" fmla="*/ 9662615 w 9662615"/>
              <a:gd name="connsiteY1" fmla="*/ 0 h 1587534"/>
              <a:gd name="connsiteX2" fmla="*/ 9662615 w 9662615"/>
              <a:gd name="connsiteY2" fmla="*/ 1280346 h 1587534"/>
              <a:gd name="connsiteX3" fmla="*/ 9658420 w 9662615"/>
              <a:gd name="connsiteY3" fmla="*/ 1280106 h 1587534"/>
              <a:gd name="connsiteX4" fmla="*/ 9469546 w 9662615"/>
              <a:gd name="connsiteY4" fmla="*/ 1289837 h 1587534"/>
              <a:gd name="connsiteX5" fmla="*/ 9385895 w 9662615"/>
              <a:gd name="connsiteY5" fmla="*/ 1269203 h 1587534"/>
              <a:gd name="connsiteX6" fmla="*/ 9144767 w 9662615"/>
              <a:gd name="connsiteY6" fmla="*/ 1264120 h 1587534"/>
              <a:gd name="connsiteX7" fmla="*/ 8837252 w 9662615"/>
              <a:gd name="connsiteY7" fmla="*/ 1350515 h 1587534"/>
              <a:gd name="connsiteX8" fmla="*/ 8705466 w 9662615"/>
              <a:gd name="connsiteY8" fmla="*/ 1342419 h 1587534"/>
              <a:gd name="connsiteX9" fmla="*/ 8652221 w 9662615"/>
              <a:gd name="connsiteY9" fmla="*/ 1326906 h 1587534"/>
              <a:gd name="connsiteX10" fmla="*/ 8632312 w 9662615"/>
              <a:gd name="connsiteY10" fmla="*/ 1326025 h 1587534"/>
              <a:gd name="connsiteX11" fmla="*/ 8591582 w 9662615"/>
              <a:gd name="connsiteY11" fmla="*/ 1341666 h 1587534"/>
              <a:gd name="connsiteX12" fmla="*/ 8537336 w 9662615"/>
              <a:gd name="connsiteY12" fmla="*/ 1341684 h 1587534"/>
              <a:gd name="connsiteX13" fmla="*/ 8472508 w 9662615"/>
              <a:gd name="connsiteY13" fmla="*/ 1363109 h 1587534"/>
              <a:gd name="connsiteX14" fmla="*/ 8258477 w 9662615"/>
              <a:gd name="connsiteY14" fmla="*/ 1370666 h 1587534"/>
              <a:gd name="connsiteX15" fmla="*/ 8197961 w 9662615"/>
              <a:gd name="connsiteY15" fmla="*/ 1392804 h 1587534"/>
              <a:gd name="connsiteX16" fmla="*/ 8171196 w 9662615"/>
              <a:gd name="connsiteY16" fmla="*/ 1397216 h 1587534"/>
              <a:gd name="connsiteX17" fmla="*/ 8127667 w 9662615"/>
              <a:gd name="connsiteY17" fmla="*/ 1418254 h 1587534"/>
              <a:gd name="connsiteX18" fmla="*/ 7974579 w 9662615"/>
              <a:gd name="connsiteY18" fmla="*/ 1383439 h 1587534"/>
              <a:gd name="connsiteX19" fmla="*/ 7768351 w 9662615"/>
              <a:gd name="connsiteY19" fmla="*/ 1395051 h 1587534"/>
              <a:gd name="connsiteX20" fmla="*/ 7635985 w 9662615"/>
              <a:gd name="connsiteY20" fmla="*/ 1386363 h 1587534"/>
              <a:gd name="connsiteX21" fmla="*/ 7466069 w 9662615"/>
              <a:gd name="connsiteY21" fmla="*/ 1377654 h 1587534"/>
              <a:gd name="connsiteX22" fmla="*/ 7355642 w 9662615"/>
              <a:gd name="connsiteY22" fmla="*/ 1407761 h 1587534"/>
              <a:gd name="connsiteX23" fmla="*/ 7151610 w 9662615"/>
              <a:gd name="connsiteY23" fmla="*/ 1397856 h 1587534"/>
              <a:gd name="connsiteX24" fmla="*/ 7082147 w 9662615"/>
              <a:gd name="connsiteY24" fmla="*/ 1406113 h 1587534"/>
              <a:gd name="connsiteX25" fmla="*/ 7014958 w 9662615"/>
              <a:gd name="connsiteY25" fmla="*/ 1396883 h 1587534"/>
              <a:gd name="connsiteX26" fmla="*/ 6907567 w 9662615"/>
              <a:gd name="connsiteY26" fmla="*/ 1419149 h 1587534"/>
              <a:gd name="connsiteX27" fmla="*/ 6748428 w 9662615"/>
              <a:gd name="connsiteY27" fmla="*/ 1420308 h 1587534"/>
              <a:gd name="connsiteX28" fmla="*/ 6654257 w 9662615"/>
              <a:gd name="connsiteY28" fmla="*/ 1424143 h 1587534"/>
              <a:gd name="connsiteX29" fmla="*/ 6620123 w 9662615"/>
              <a:gd name="connsiteY29" fmla="*/ 1430535 h 1587534"/>
              <a:gd name="connsiteX30" fmla="*/ 6571355 w 9662615"/>
              <a:gd name="connsiteY30" fmla="*/ 1436144 h 1587534"/>
              <a:gd name="connsiteX31" fmla="*/ 6486557 w 9662615"/>
              <a:gd name="connsiteY31" fmla="*/ 1449861 h 1587534"/>
              <a:gd name="connsiteX32" fmla="*/ 6370419 w 9662615"/>
              <a:gd name="connsiteY32" fmla="*/ 1461649 h 1587534"/>
              <a:gd name="connsiteX33" fmla="*/ 6278839 w 9662615"/>
              <a:gd name="connsiteY33" fmla="*/ 1449160 h 1587534"/>
              <a:gd name="connsiteX34" fmla="*/ 6272455 w 9662615"/>
              <a:gd name="connsiteY34" fmla="*/ 1453191 h 1587534"/>
              <a:gd name="connsiteX35" fmla="*/ 6212659 w 9662615"/>
              <a:gd name="connsiteY35" fmla="*/ 1454850 h 1587534"/>
              <a:gd name="connsiteX36" fmla="*/ 6069317 w 9662615"/>
              <a:gd name="connsiteY36" fmla="*/ 1445838 h 1587534"/>
              <a:gd name="connsiteX37" fmla="*/ 5878477 w 9662615"/>
              <a:gd name="connsiteY37" fmla="*/ 1439180 h 1587534"/>
              <a:gd name="connsiteX38" fmla="*/ 5838387 w 9662615"/>
              <a:gd name="connsiteY38" fmla="*/ 1444679 h 1587534"/>
              <a:gd name="connsiteX39" fmla="*/ 5771136 w 9662615"/>
              <a:gd name="connsiteY39" fmla="*/ 1453639 h 1587534"/>
              <a:gd name="connsiteX40" fmla="*/ 5724081 w 9662615"/>
              <a:gd name="connsiteY40" fmla="*/ 1470431 h 1587534"/>
              <a:gd name="connsiteX41" fmla="*/ 5666577 w 9662615"/>
              <a:gd name="connsiteY41" fmla="*/ 1473921 h 1587534"/>
              <a:gd name="connsiteX42" fmla="*/ 5649068 w 9662615"/>
              <a:gd name="connsiteY42" fmla="*/ 1461676 h 1587534"/>
              <a:gd name="connsiteX43" fmla="*/ 5588902 w 9662615"/>
              <a:gd name="connsiteY43" fmla="*/ 1469647 h 1587534"/>
              <a:gd name="connsiteX44" fmla="*/ 5498090 w 9662615"/>
              <a:gd name="connsiteY44" fmla="*/ 1483173 h 1587534"/>
              <a:gd name="connsiteX45" fmla="*/ 5444641 w 9662615"/>
              <a:gd name="connsiteY45" fmla="*/ 1487602 h 1587534"/>
              <a:gd name="connsiteX46" fmla="*/ 5299812 w 9662615"/>
              <a:gd name="connsiteY46" fmla="*/ 1503362 h 1587534"/>
              <a:gd name="connsiteX47" fmla="*/ 5213947 w 9662615"/>
              <a:gd name="connsiteY47" fmla="*/ 1516637 h 1587534"/>
              <a:gd name="connsiteX48" fmla="*/ 5090342 w 9662615"/>
              <a:gd name="connsiteY48" fmla="*/ 1546680 h 1587534"/>
              <a:gd name="connsiteX49" fmla="*/ 5082104 w 9662615"/>
              <a:gd name="connsiteY49" fmla="*/ 1547781 h 1587534"/>
              <a:gd name="connsiteX50" fmla="*/ 5059484 w 9662615"/>
              <a:gd name="connsiteY50" fmla="*/ 1546802 h 1587534"/>
              <a:gd name="connsiteX51" fmla="*/ 5050958 w 9662615"/>
              <a:gd name="connsiteY51" fmla="*/ 1545776 h 1587534"/>
              <a:gd name="connsiteX52" fmla="*/ 5038524 w 9662615"/>
              <a:gd name="connsiteY52" fmla="*/ 1545675 h 1587534"/>
              <a:gd name="connsiteX53" fmla="*/ 5038223 w 9662615"/>
              <a:gd name="connsiteY53" fmla="*/ 1545881 h 1587534"/>
              <a:gd name="connsiteX54" fmla="*/ 5026564 w 9662615"/>
              <a:gd name="connsiteY54" fmla="*/ 1545376 h 1587534"/>
              <a:gd name="connsiteX55" fmla="*/ 4969433 w 9662615"/>
              <a:gd name="connsiteY55" fmla="*/ 1540263 h 1587534"/>
              <a:gd name="connsiteX56" fmla="*/ 4894799 w 9662615"/>
              <a:gd name="connsiteY56" fmla="*/ 1559476 h 1587534"/>
              <a:gd name="connsiteX57" fmla="*/ 4863775 w 9662615"/>
              <a:gd name="connsiteY57" fmla="*/ 1562633 h 1587534"/>
              <a:gd name="connsiteX58" fmla="*/ 4847242 w 9662615"/>
              <a:gd name="connsiteY58" fmla="*/ 1565435 h 1587534"/>
              <a:gd name="connsiteX59" fmla="*/ 4830335 w 9662615"/>
              <a:gd name="connsiteY59" fmla="*/ 1587534 h 1587534"/>
              <a:gd name="connsiteX60" fmla="*/ 4791466 w 9662615"/>
              <a:gd name="connsiteY60" fmla="*/ 1561324 h 1587534"/>
              <a:gd name="connsiteX61" fmla="*/ 4784247 w 9662615"/>
              <a:gd name="connsiteY61" fmla="*/ 1562342 h 1587534"/>
              <a:gd name="connsiteX62" fmla="*/ 4748477 w 9662615"/>
              <a:gd name="connsiteY62" fmla="*/ 1556925 h 1587534"/>
              <a:gd name="connsiteX63" fmla="*/ 4730033 w 9662615"/>
              <a:gd name="connsiteY63" fmla="*/ 1555274 h 1587534"/>
              <a:gd name="connsiteX64" fmla="*/ 4724747 w 9662615"/>
              <a:gd name="connsiteY64" fmla="*/ 1552439 h 1587534"/>
              <a:gd name="connsiteX65" fmla="*/ 4697562 w 9662615"/>
              <a:gd name="connsiteY65" fmla="*/ 1551206 h 1587534"/>
              <a:gd name="connsiteX66" fmla="*/ 4694469 w 9662615"/>
              <a:gd name="connsiteY66" fmla="*/ 1551958 h 1587534"/>
              <a:gd name="connsiteX67" fmla="*/ 4671940 w 9662615"/>
              <a:gd name="connsiteY67" fmla="*/ 1547617 h 1587534"/>
              <a:gd name="connsiteX68" fmla="*/ 4589320 w 9662615"/>
              <a:gd name="connsiteY68" fmla="*/ 1534660 h 1587534"/>
              <a:gd name="connsiteX69" fmla="*/ 4422155 w 9662615"/>
              <a:gd name="connsiteY69" fmla="*/ 1542059 h 1587534"/>
              <a:gd name="connsiteX70" fmla="*/ 4221826 w 9662615"/>
              <a:gd name="connsiteY70" fmla="*/ 1508923 h 1587534"/>
              <a:gd name="connsiteX71" fmla="*/ 4096601 w 9662615"/>
              <a:gd name="connsiteY71" fmla="*/ 1521563 h 1587534"/>
              <a:gd name="connsiteX72" fmla="*/ 3970635 w 9662615"/>
              <a:gd name="connsiteY72" fmla="*/ 1544815 h 1587534"/>
              <a:gd name="connsiteX73" fmla="*/ 3833906 w 9662615"/>
              <a:gd name="connsiteY73" fmla="*/ 1516637 h 1587534"/>
              <a:gd name="connsiteX74" fmla="*/ 3696258 w 9662615"/>
              <a:gd name="connsiteY74" fmla="*/ 1537563 h 1587534"/>
              <a:gd name="connsiteX75" fmla="*/ 3594070 w 9662615"/>
              <a:gd name="connsiteY75" fmla="*/ 1509422 h 1587534"/>
              <a:gd name="connsiteX76" fmla="*/ 3565233 w 9662615"/>
              <a:gd name="connsiteY76" fmla="*/ 1515122 h 1587534"/>
              <a:gd name="connsiteX77" fmla="*/ 3560267 w 9662615"/>
              <a:gd name="connsiteY77" fmla="*/ 1516288 h 1587534"/>
              <a:gd name="connsiteX78" fmla="*/ 3540258 w 9662615"/>
              <a:gd name="connsiteY78" fmla="*/ 1516976 h 1587534"/>
              <a:gd name="connsiteX79" fmla="*/ 3534780 w 9662615"/>
              <a:gd name="connsiteY79" fmla="*/ 1522141 h 1587534"/>
              <a:gd name="connsiteX80" fmla="*/ 3504783 w 9662615"/>
              <a:gd name="connsiteY80" fmla="*/ 1526739 h 1587534"/>
              <a:gd name="connsiteX81" fmla="*/ 3430805 w 9662615"/>
              <a:gd name="connsiteY81" fmla="*/ 1542521 h 1587534"/>
              <a:gd name="connsiteX82" fmla="*/ 3292707 w 9662615"/>
              <a:gd name="connsiteY82" fmla="*/ 1520490 h 1587534"/>
              <a:gd name="connsiteX83" fmla="*/ 3187872 w 9662615"/>
              <a:gd name="connsiteY83" fmla="*/ 1519991 h 1587534"/>
              <a:gd name="connsiteX84" fmla="*/ 3148026 w 9662615"/>
              <a:gd name="connsiteY84" fmla="*/ 1524777 h 1587534"/>
              <a:gd name="connsiteX85" fmla="*/ 3092394 w 9662615"/>
              <a:gd name="connsiteY85" fmla="*/ 1528115 h 1587534"/>
              <a:gd name="connsiteX86" fmla="*/ 2994200 w 9662615"/>
              <a:gd name="connsiteY86" fmla="*/ 1537857 h 1587534"/>
              <a:gd name="connsiteX87" fmla="*/ 2862301 w 9662615"/>
              <a:gd name="connsiteY87" fmla="*/ 1544250 h 1587534"/>
              <a:gd name="connsiteX88" fmla="*/ 2766335 w 9662615"/>
              <a:gd name="connsiteY88" fmla="*/ 1527662 h 1587534"/>
              <a:gd name="connsiteX89" fmla="*/ 2757836 w 9662615"/>
              <a:gd name="connsiteY89" fmla="*/ 1531371 h 1587534"/>
              <a:gd name="connsiteX90" fmla="*/ 2691555 w 9662615"/>
              <a:gd name="connsiteY90" fmla="*/ 1530283 h 1587534"/>
              <a:gd name="connsiteX91" fmla="*/ 2491676 w 9662615"/>
              <a:gd name="connsiteY91" fmla="*/ 1500859 h 1587534"/>
              <a:gd name="connsiteX92" fmla="*/ 2378036 w 9662615"/>
              <a:gd name="connsiteY92" fmla="*/ 1520645 h 1587534"/>
              <a:gd name="connsiteX93" fmla="*/ 2284269 w 9662615"/>
              <a:gd name="connsiteY93" fmla="*/ 1503068 h 1587534"/>
              <a:gd name="connsiteX94" fmla="*/ 2207104 w 9662615"/>
              <a:gd name="connsiteY94" fmla="*/ 1508888 h 1587534"/>
              <a:gd name="connsiteX95" fmla="*/ 2149226 w 9662615"/>
              <a:gd name="connsiteY95" fmla="*/ 1523409 h 1587534"/>
              <a:gd name="connsiteX96" fmla="*/ 2084783 w 9662615"/>
              <a:gd name="connsiteY96" fmla="*/ 1524245 h 1587534"/>
              <a:gd name="connsiteX97" fmla="*/ 2070075 w 9662615"/>
              <a:gd name="connsiteY97" fmla="*/ 1511285 h 1587534"/>
              <a:gd name="connsiteX98" fmla="*/ 2001057 w 9662615"/>
              <a:gd name="connsiteY98" fmla="*/ 1516449 h 1587534"/>
              <a:gd name="connsiteX99" fmla="*/ 1896330 w 9662615"/>
              <a:gd name="connsiteY99" fmla="*/ 1525725 h 1587534"/>
              <a:gd name="connsiteX100" fmla="*/ 1835994 w 9662615"/>
              <a:gd name="connsiteY100" fmla="*/ 1527678 h 1587534"/>
              <a:gd name="connsiteX101" fmla="*/ 1671119 w 9662615"/>
              <a:gd name="connsiteY101" fmla="*/ 1536701 h 1587534"/>
              <a:gd name="connsiteX102" fmla="*/ 1601337 w 9662615"/>
              <a:gd name="connsiteY102" fmla="*/ 1548552 h 1587534"/>
              <a:gd name="connsiteX103" fmla="*/ 1407755 w 9662615"/>
              <a:gd name="connsiteY103" fmla="*/ 1571444 h 1587534"/>
              <a:gd name="connsiteX104" fmla="*/ 1271994 w 9662615"/>
              <a:gd name="connsiteY104" fmla="*/ 1579471 h 1587534"/>
              <a:gd name="connsiteX105" fmla="*/ 1249226 w 9662615"/>
              <a:gd name="connsiteY105" fmla="*/ 1583140 h 1587534"/>
              <a:gd name="connsiteX106" fmla="*/ 1217719 w 9662615"/>
              <a:gd name="connsiteY106" fmla="*/ 1580863 h 1587534"/>
              <a:gd name="connsiteX107" fmla="*/ 1091432 w 9662615"/>
              <a:gd name="connsiteY107" fmla="*/ 1571003 h 1587534"/>
              <a:gd name="connsiteX108" fmla="*/ 992039 w 9662615"/>
              <a:gd name="connsiteY108" fmla="*/ 1556662 h 1587534"/>
              <a:gd name="connsiteX109" fmla="*/ 868264 w 9662615"/>
              <a:gd name="connsiteY109" fmla="*/ 1566392 h 1587534"/>
              <a:gd name="connsiteX110" fmla="*/ 792765 w 9662615"/>
              <a:gd name="connsiteY110" fmla="*/ 1563102 h 1587534"/>
              <a:gd name="connsiteX111" fmla="*/ 669055 w 9662615"/>
              <a:gd name="connsiteY111" fmla="*/ 1543638 h 1587534"/>
              <a:gd name="connsiteX112" fmla="*/ 506152 w 9662615"/>
              <a:gd name="connsiteY112" fmla="*/ 1549124 h 1587534"/>
              <a:gd name="connsiteX113" fmla="*/ 472797 w 9662615"/>
              <a:gd name="connsiteY113" fmla="*/ 1568904 h 1587534"/>
              <a:gd name="connsiteX114" fmla="*/ 427864 w 9662615"/>
              <a:gd name="connsiteY114" fmla="*/ 1580848 h 1587534"/>
              <a:gd name="connsiteX115" fmla="*/ 408381 w 9662615"/>
              <a:gd name="connsiteY115" fmla="*/ 1552940 h 1587534"/>
              <a:gd name="connsiteX116" fmla="*/ 267163 w 9662615"/>
              <a:gd name="connsiteY116" fmla="*/ 1531913 h 1587534"/>
              <a:gd name="connsiteX117" fmla="*/ 196644 w 9662615"/>
              <a:gd name="connsiteY117" fmla="*/ 1524565 h 1587534"/>
              <a:gd name="connsiteX118" fmla="*/ 86819 w 9662615"/>
              <a:gd name="connsiteY118" fmla="*/ 1519517 h 1587534"/>
              <a:gd name="connsiteX119" fmla="*/ 53369 w 9662615"/>
              <a:gd name="connsiteY119" fmla="*/ 1516853 h 1587534"/>
              <a:gd name="connsiteX120" fmla="*/ 2359 w 9662615"/>
              <a:gd name="connsiteY120" fmla="*/ 1515247 h 1587534"/>
              <a:gd name="connsiteX121" fmla="*/ 0 w 9662615"/>
              <a:gd name="connsiteY121" fmla="*/ 1514932 h 1587534"/>
              <a:gd name="connsiteX122" fmla="*/ 0 w 9662615"/>
              <a:gd name="connsiteY122" fmla="*/ 0 h 1587534"/>
              <a:gd name="connsiteX0" fmla="*/ 0 w 9662615"/>
              <a:gd name="connsiteY0" fmla="*/ 0 h 1587534"/>
              <a:gd name="connsiteX1" fmla="*/ 9662615 w 9662615"/>
              <a:gd name="connsiteY1" fmla="*/ 0 h 1587534"/>
              <a:gd name="connsiteX2" fmla="*/ 9662615 w 9662615"/>
              <a:gd name="connsiteY2" fmla="*/ 1280346 h 1587534"/>
              <a:gd name="connsiteX3" fmla="*/ 9658420 w 9662615"/>
              <a:gd name="connsiteY3" fmla="*/ 1280106 h 1587534"/>
              <a:gd name="connsiteX4" fmla="*/ 9469546 w 9662615"/>
              <a:gd name="connsiteY4" fmla="*/ 1289837 h 1587534"/>
              <a:gd name="connsiteX5" fmla="*/ 9385895 w 9662615"/>
              <a:gd name="connsiteY5" fmla="*/ 1269203 h 1587534"/>
              <a:gd name="connsiteX6" fmla="*/ 9144767 w 9662615"/>
              <a:gd name="connsiteY6" fmla="*/ 1264120 h 1587534"/>
              <a:gd name="connsiteX7" fmla="*/ 8837252 w 9662615"/>
              <a:gd name="connsiteY7" fmla="*/ 1350515 h 1587534"/>
              <a:gd name="connsiteX8" fmla="*/ 8705466 w 9662615"/>
              <a:gd name="connsiteY8" fmla="*/ 1342419 h 1587534"/>
              <a:gd name="connsiteX9" fmla="*/ 8652221 w 9662615"/>
              <a:gd name="connsiteY9" fmla="*/ 1326906 h 1587534"/>
              <a:gd name="connsiteX10" fmla="*/ 8632312 w 9662615"/>
              <a:gd name="connsiteY10" fmla="*/ 1326025 h 1587534"/>
              <a:gd name="connsiteX11" fmla="*/ 8591582 w 9662615"/>
              <a:gd name="connsiteY11" fmla="*/ 1341666 h 1587534"/>
              <a:gd name="connsiteX12" fmla="*/ 8537336 w 9662615"/>
              <a:gd name="connsiteY12" fmla="*/ 1341684 h 1587534"/>
              <a:gd name="connsiteX13" fmla="*/ 8472508 w 9662615"/>
              <a:gd name="connsiteY13" fmla="*/ 1363109 h 1587534"/>
              <a:gd name="connsiteX14" fmla="*/ 8258477 w 9662615"/>
              <a:gd name="connsiteY14" fmla="*/ 1370666 h 1587534"/>
              <a:gd name="connsiteX15" fmla="*/ 8197961 w 9662615"/>
              <a:gd name="connsiteY15" fmla="*/ 1392804 h 1587534"/>
              <a:gd name="connsiteX16" fmla="*/ 8171196 w 9662615"/>
              <a:gd name="connsiteY16" fmla="*/ 1397216 h 1587534"/>
              <a:gd name="connsiteX17" fmla="*/ 8127667 w 9662615"/>
              <a:gd name="connsiteY17" fmla="*/ 1418254 h 1587534"/>
              <a:gd name="connsiteX18" fmla="*/ 7974579 w 9662615"/>
              <a:gd name="connsiteY18" fmla="*/ 1383439 h 1587534"/>
              <a:gd name="connsiteX19" fmla="*/ 7768351 w 9662615"/>
              <a:gd name="connsiteY19" fmla="*/ 1395051 h 1587534"/>
              <a:gd name="connsiteX20" fmla="*/ 7635985 w 9662615"/>
              <a:gd name="connsiteY20" fmla="*/ 1386363 h 1587534"/>
              <a:gd name="connsiteX21" fmla="*/ 7466069 w 9662615"/>
              <a:gd name="connsiteY21" fmla="*/ 1377654 h 1587534"/>
              <a:gd name="connsiteX22" fmla="*/ 7355642 w 9662615"/>
              <a:gd name="connsiteY22" fmla="*/ 1407761 h 1587534"/>
              <a:gd name="connsiteX23" fmla="*/ 7151610 w 9662615"/>
              <a:gd name="connsiteY23" fmla="*/ 1397856 h 1587534"/>
              <a:gd name="connsiteX24" fmla="*/ 7082147 w 9662615"/>
              <a:gd name="connsiteY24" fmla="*/ 1406113 h 1587534"/>
              <a:gd name="connsiteX25" fmla="*/ 7014958 w 9662615"/>
              <a:gd name="connsiteY25" fmla="*/ 1396883 h 1587534"/>
              <a:gd name="connsiteX26" fmla="*/ 6907567 w 9662615"/>
              <a:gd name="connsiteY26" fmla="*/ 1419149 h 1587534"/>
              <a:gd name="connsiteX27" fmla="*/ 6748428 w 9662615"/>
              <a:gd name="connsiteY27" fmla="*/ 1420308 h 1587534"/>
              <a:gd name="connsiteX28" fmla="*/ 6654257 w 9662615"/>
              <a:gd name="connsiteY28" fmla="*/ 1424143 h 1587534"/>
              <a:gd name="connsiteX29" fmla="*/ 6620123 w 9662615"/>
              <a:gd name="connsiteY29" fmla="*/ 1430535 h 1587534"/>
              <a:gd name="connsiteX30" fmla="*/ 6571355 w 9662615"/>
              <a:gd name="connsiteY30" fmla="*/ 1436144 h 1587534"/>
              <a:gd name="connsiteX31" fmla="*/ 6486557 w 9662615"/>
              <a:gd name="connsiteY31" fmla="*/ 1449861 h 1587534"/>
              <a:gd name="connsiteX32" fmla="*/ 6370419 w 9662615"/>
              <a:gd name="connsiteY32" fmla="*/ 1461649 h 1587534"/>
              <a:gd name="connsiteX33" fmla="*/ 6278839 w 9662615"/>
              <a:gd name="connsiteY33" fmla="*/ 1449160 h 1587534"/>
              <a:gd name="connsiteX34" fmla="*/ 6272455 w 9662615"/>
              <a:gd name="connsiteY34" fmla="*/ 1453191 h 1587534"/>
              <a:gd name="connsiteX35" fmla="*/ 6212659 w 9662615"/>
              <a:gd name="connsiteY35" fmla="*/ 1454850 h 1587534"/>
              <a:gd name="connsiteX36" fmla="*/ 6069317 w 9662615"/>
              <a:gd name="connsiteY36" fmla="*/ 1445838 h 1587534"/>
              <a:gd name="connsiteX37" fmla="*/ 5878477 w 9662615"/>
              <a:gd name="connsiteY37" fmla="*/ 1439180 h 1587534"/>
              <a:gd name="connsiteX38" fmla="*/ 5838387 w 9662615"/>
              <a:gd name="connsiteY38" fmla="*/ 1444679 h 1587534"/>
              <a:gd name="connsiteX39" fmla="*/ 5771136 w 9662615"/>
              <a:gd name="connsiteY39" fmla="*/ 1453639 h 1587534"/>
              <a:gd name="connsiteX40" fmla="*/ 5724081 w 9662615"/>
              <a:gd name="connsiteY40" fmla="*/ 1470431 h 1587534"/>
              <a:gd name="connsiteX41" fmla="*/ 5666577 w 9662615"/>
              <a:gd name="connsiteY41" fmla="*/ 1473921 h 1587534"/>
              <a:gd name="connsiteX42" fmla="*/ 5649068 w 9662615"/>
              <a:gd name="connsiteY42" fmla="*/ 1461676 h 1587534"/>
              <a:gd name="connsiteX43" fmla="*/ 5588902 w 9662615"/>
              <a:gd name="connsiteY43" fmla="*/ 1469647 h 1587534"/>
              <a:gd name="connsiteX44" fmla="*/ 5498090 w 9662615"/>
              <a:gd name="connsiteY44" fmla="*/ 1483173 h 1587534"/>
              <a:gd name="connsiteX45" fmla="*/ 5444641 w 9662615"/>
              <a:gd name="connsiteY45" fmla="*/ 1487602 h 1587534"/>
              <a:gd name="connsiteX46" fmla="*/ 5299812 w 9662615"/>
              <a:gd name="connsiteY46" fmla="*/ 1503362 h 1587534"/>
              <a:gd name="connsiteX47" fmla="*/ 5213947 w 9662615"/>
              <a:gd name="connsiteY47" fmla="*/ 1516637 h 1587534"/>
              <a:gd name="connsiteX48" fmla="*/ 5090342 w 9662615"/>
              <a:gd name="connsiteY48" fmla="*/ 1546680 h 1587534"/>
              <a:gd name="connsiteX49" fmla="*/ 5082104 w 9662615"/>
              <a:gd name="connsiteY49" fmla="*/ 1547781 h 1587534"/>
              <a:gd name="connsiteX50" fmla="*/ 5059484 w 9662615"/>
              <a:gd name="connsiteY50" fmla="*/ 1546802 h 1587534"/>
              <a:gd name="connsiteX51" fmla="*/ 5050958 w 9662615"/>
              <a:gd name="connsiteY51" fmla="*/ 1545776 h 1587534"/>
              <a:gd name="connsiteX52" fmla="*/ 5038524 w 9662615"/>
              <a:gd name="connsiteY52" fmla="*/ 1545675 h 1587534"/>
              <a:gd name="connsiteX53" fmla="*/ 5038223 w 9662615"/>
              <a:gd name="connsiteY53" fmla="*/ 1545881 h 1587534"/>
              <a:gd name="connsiteX54" fmla="*/ 5026564 w 9662615"/>
              <a:gd name="connsiteY54" fmla="*/ 1545376 h 1587534"/>
              <a:gd name="connsiteX55" fmla="*/ 4969433 w 9662615"/>
              <a:gd name="connsiteY55" fmla="*/ 1540263 h 1587534"/>
              <a:gd name="connsiteX56" fmla="*/ 4894799 w 9662615"/>
              <a:gd name="connsiteY56" fmla="*/ 1559476 h 1587534"/>
              <a:gd name="connsiteX57" fmla="*/ 4863775 w 9662615"/>
              <a:gd name="connsiteY57" fmla="*/ 1562633 h 1587534"/>
              <a:gd name="connsiteX58" fmla="*/ 4847242 w 9662615"/>
              <a:gd name="connsiteY58" fmla="*/ 1565435 h 1587534"/>
              <a:gd name="connsiteX59" fmla="*/ 4830335 w 9662615"/>
              <a:gd name="connsiteY59" fmla="*/ 1587534 h 1587534"/>
              <a:gd name="connsiteX60" fmla="*/ 4791466 w 9662615"/>
              <a:gd name="connsiteY60" fmla="*/ 1561324 h 1587534"/>
              <a:gd name="connsiteX61" fmla="*/ 4784247 w 9662615"/>
              <a:gd name="connsiteY61" fmla="*/ 1562342 h 1587534"/>
              <a:gd name="connsiteX62" fmla="*/ 4748477 w 9662615"/>
              <a:gd name="connsiteY62" fmla="*/ 1556925 h 1587534"/>
              <a:gd name="connsiteX63" fmla="*/ 4730033 w 9662615"/>
              <a:gd name="connsiteY63" fmla="*/ 1555274 h 1587534"/>
              <a:gd name="connsiteX64" fmla="*/ 4724747 w 9662615"/>
              <a:gd name="connsiteY64" fmla="*/ 1552439 h 1587534"/>
              <a:gd name="connsiteX65" fmla="*/ 4697562 w 9662615"/>
              <a:gd name="connsiteY65" fmla="*/ 1551206 h 1587534"/>
              <a:gd name="connsiteX66" fmla="*/ 4694469 w 9662615"/>
              <a:gd name="connsiteY66" fmla="*/ 1551958 h 1587534"/>
              <a:gd name="connsiteX67" fmla="*/ 4671940 w 9662615"/>
              <a:gd name="connsiteY67" fmla="*/ 1547617 h 1587534"/>
              <a:gd name="connsiteX68" fmla="*/ 4541612 w 9662615"/>
              <a:gd name="connsiteY68" fmla="*/ 1545262 h 1587534"/>
              <a:gd name="connsiteX69" fmla="*/ 4422155 w 9662615"/>
              <a:gd name="connsiteY69" fmla="*/ 1542059 h 1587534"/>
              <a:gd name="connsiteX70" fmla="*/ 4221826 w 9662615"/>
              <a:gd name="connsiteY70" fmla="*/ 1508923 h 1587534"/>
              <a:gd name="connsiteX71" fmla="*/ 4096601 w 9662615"/>
              <a:gd name="connsiteY71" fmla="*/ 1521563 h 1587534"/>
              <a:gd name="connsiteX72" fmla="*/ 3970635 w 9662615"/>
              <a:gd name="connsiteY72" fmla="*/ 1544815 h 1587534"/>
              <a:gd name="connsiteX73" fmla="*/ 3833906 w 9662615"/>
              <a:gd name="connsiteY73" fmla="*/ 1516637 h 1587534"/>
              <a:gd name="connsiteX74" fmla="*/ 3696258 w 9662615"/>
              <a:gd name="connsiteY74" fmla="*/ 1537563 h 1587534"/>
              <a:gd name="connsiteX75" fmla="*/ 3594070 w 9662615"/>
              <a:gd name="connsiteY75" fmla="*/ 1509422 h 1587534"/>
              <a:gd name="connsiteX76" fmla="*/ 3565233 w 9662615"/>
              <a:gd name="connsiteY76" fmla="*/ 1515122 h 1587534"/>
              <a:gd name="connsiteX77" fmla="*/ 3560267 w 9662615"/>
              <a:gd name="connsiteY77" fmla="*/ 1516288 h 1587534"/>
              <a:gd name="connsiteX78" fmla="*/ 3540258 w 9662615"/>
              <a:gd name="connsiteY78" fmla="*/ 1516976 h 1587534"/>
              <a:gd name="connsiteX79" fmla="*/ 3534780 w 9662615"/>
              <a:gd name="connsiteY79" fmla="*/ 1522141 h 1587534"/>
              <a:gd name="connsiteX80" fmla="*/ 3504783 w 9662615"/>
              <a:gd name="connsiteY80" fmla="*/ 1526739 h 1587534"/>
              <a:gd name="connsiteX81" fmla="*/ 3430805 w 9662615"/>
              <a:gd name="connsiteY81" fmla="*/ 1542521 h 1587534"/>
              <a:gd name="connsiteX82" fmla="*/ 3292707 w 9662615"/>
              <a:gd name="connsiteY82" fmla="*/ 1520490 h 1587534"/>
              <a:gd name="connsiteX83" fmla="*/ 3187872 w 9662615"/>
              <a:gd name="connsiteY83" fmla="*/ 1519991 h 1587534"/>
              <a:gd name="connsiteX84" fmla="*/ 3148026 w 9662615"/>
              <a:gd name="connsiteY84" fmla="*/ 1524777 h 1587534"/>
              <a:gd name="connsiteX85" fmla="*/ 3092394 w 9662615"/>
              <a:gd name="connsiteY85" fmla="*/ 1528115 h 1587534"/>
              <a:gd name="connsiteX86" fmla="*/ 2994200 w 9662615"/>
              <a:gd name="connsiteY86" fmla="*/ 1537857 h 1587534"/>
              <a:gd name="connsiteX87" fmla="*/ 2862301 w 9662615"/>
              <a:gd name="connsiteY87" fmla="*/ 1544250 h 1587534"/>
              <a:gd name="connsiteX88" fmla="*/ 2766335 w 9662615"/>
              <a:gd name="connsiteY88" fmla="*/ 1527662 h 1587534"/>
              <a:gd name="connsiteX89" fmla="*/ 2757836 w 9662615"/>
              <a:gd name="connsiteY89" fmla="*/ 1531371 h 1587534"/>
              <a:gd name="connsiteX90" fmla="*/ 2691555 w 9662615"/>
              <a:gd name="connsiteY90" fmla="*/ 1530283 h 1587534"/>
              <a:gd name="connsiteX91" fmla="*/ 2491676 w 9662615"/>
              <a:gd name="connsiteY91" fmla="*/ 1500859 h 1587534"/>
              <a:gd name="connsiteX92" fmla="*/ 2378036 w 9662615"/>
              <a:gd name="connsiteY92" fmla="*/ 1520645 h 1587534"/>
              <a:gd name="connsiteX93" fmla="*/ 2284269 w 9662615"/>
              <a:gd name="connsiteY93" fmla="*/ 1503068 h 1587534"/>
              <a:gd name="connsiteX94" fmla="*/ 2207104 w 9662615"/>
              <a:gd name="connsiteY94" fmla="*/ 1508888 h 1587534"/>
              <a:gd name="connsiteX95" fmla="*/ 2149226 w 9662615"/>
              <a:gd name="connsiteY95" fmla="*/ 1523409 h 1587534"/>
              <a:gd name="connsiteX96" fmla="*/ 2084783 w 9662615"/>
              <a:gd name="connsiteY96" fmla="*/ 1524245 h 1587534"/>
              <a:gd name="connsiteX97" fmla="*/ 2070075 w 9662615"/>
              <a:gd name="connsiteY97" fmla="*/ 1511285 h 1587534"/>
              <a:gd name="connsiteX98" fmla="*/ 2001057 w 9662615"/>
              <a:gd name="connsiteY98" fmla="*/ 1516449 h 1587534"/>
              <a:gd name="connsiteX99" fmla="*/ 1896330 w 9662615"/>
              <a:gd name="connsiteY99" fmla="*/ 1525725 h 1587534"/>
              <a:gd name="connsiteX100" fmla="*/ 1835994 w 9662615"/>
              <a:gd name="connsiteY100" fmla="*/ 1527678 h 1587534"/>
              <a:gd name="connsiteX101" fmla="*/ 1671119 w 9662615"/>
              <a:gd name="connsiteY101" fmla="*/ 1536701 h 1587534"/>
              <a:gd name="connsiteX102" fmla="*/ 1601337 w 9662615"/>
              <a:gd name="connsiteY102" fmla="*/ 1548552 h 1587534"/>
              <a:gd name="connsiteX103" fmla="*/ 1407755 w 9662615"/>
              <a:gd name="connsiteY103" fmla="*/ 1571444 h 1587534"/>
              <a:gd name="connsiteX104" fmla="*/ 1271994 w 9662615"/>
              <a:gd name="connsiteY104" fmla="*/ 1579471 h 1587534"/>
              <a:gd name="connsiteX105" fmla="*/ 1249226 w 9662615"/>
              <a:gd name="connsiteY105" fmla="*/ 1583140 h 1587534"/>
              <a:gd name="connsiteX106" fmla="*/ 1217719 w 9662615"/>
              <a:gd name="connsiteY106" fmla="*/ 1580863 h 1587534"/>
              <a:gd name="connsiteX107" fmla="*/ 1091432 w 9662615"/>
              <a:gd name="connsiteY107" fmla="*/ 1571003 h 1587534"/>
              <a:gd name="connsiteX108" fmla="*/ 992039 w 9662615"/>
              <a:gd name="connsiteY108" fmla="*/ 1556662 h 1587534"/>
              <a:gd name="connsiteX109" fmla="*/ 868264 w 9662615"/>
              <a:gd name="connsiteY109" fmla="*/ 1566392 h 1587534"/>
              <a:gd name="connsiteX110" fmla="*/ 792765 w 9662615"/>
              <a:gd name="connsiteY110" fmla="*/ 1563102 h 1587534"/>
              <a:gd name="connsiteX111" fmla="*/ 669055 w 9662615"/>
              <a:gd name="connsiteY111" fmla="*/ 1543638 h 1587534"/>
              <a:gd name="connsiteX112" fmla="*/ 506152 w 9662615"/>
              <a:gd name="connsiteY112" fmla="*/ 1549124 h 1587534"/>
              <a:gd name="connsiteX113" fmla="*/ 472797 w 9662615"/>
              <a:gd name="connsiteY113" fmla="*/ 1568904 h 1587534"/>
              <a:gd name="connsiteX114" fmla="*/ 427864 w 9662615"/>
              <a:gd name="connsiteY114" fmla="*/ 1580848 h 1587534"/>
              <a:gd name="connsiteX115" fmla="*/ 408381 w 9662615"/>
              <a:gd name="connsiteY115" fmla="*/ 1552940 h 1587534"/>
              <a:gd name="connsiteX116" fmla="*/ 267163 w 9662615"/>
              <a:gd name="connsiteY116" fmla="*/ 1531913 h 1587534"/>
              <a:gd name="connsiteX117" fmla="*/ 196644 w 9662615"/>
              <a:gd name="connsiteY117" fmla="*/ 1524565 h 1587534"/>
              <a:gd name="connsiteX118" fmla="*/ 86819 w 9662615"/>
              <a:gd name="connsiteY118" fmla="*/ 1519517 h 1587534"/>
              <a:gd name="connsiteX119" fmla="*/ 53369 w 9662615"/>
              <a:gd name="connsiteY119" fmla="*/ 1516853 h 1587534"/>
              <a:gd name="connsiteX120" fmla="*/ 2359 w 9662615"/>
              <a:gd name="connsiteY120" fmla="*/ 1515247 h 1587534"/>
              <a:gd name="connsiteX121" fmla="*/ 0 w 9662615"/>
              <a:gd name="connsiteY121" fmla="*/ 1514932 h 1587534"/>
              <a:gd name="connsiteX122" fmla="*/ 0 w 9662615"/>
              <a:gd name="connsiteY122" fmla="*/ 0 h 1587534"/>
              <a:gd name="connsiteX0" fmla="*/ 0 w 9662615"/>
              <a:gd name="connsiteY0" fmla="*/ 0 h 1587534"/>
              <a:gd name="connsiteX1" fmla="*/ 9662615 w 9662615"/>
              <a:gd name="connsiteY1" fmla="*/ 0 h 1587534"/>
              <a:gd name="connsiteX2" fmla="*/ 9662615 w 9662615"/>
              <a:gd name="connsiteY2" fmla="*/ 1280346 h 1587534"/>
              <a:gd name="connsiteX3" fmla="*/ 9658420 w 9662615"/>
              <a:gd name="connsiteY3" fmla="*/ 1280106 h 1587534"/>
              <a:gd name="connsiteX4" fmla="*/ 9469546 w 9662615"/>
              <a:gd name="connsiteY4" fmla="*/ 1289837 h 1587534"/>
              <a:gd name="connsiteX5" fmla="*/ 9385895 w 9662615"/>
              <a:gd name="connsiteY5" fmla="*/ 1269203 h 1587534"/>
              <a:gd name="connsiteX6" fmla="*/ 9144767 w 9662615"/>
              <a:gd name="connsiteY6" fmla="*/ 1264120 h 1587534"/>
              <a:gd name="connsiteX7" fmla="*/ 8837252 w 9662615"/>
              <a:gd name="connsiteY7" fmla="*/ 1350515 h 1587534"/>
              <a:gd name="connsiteX8" fmla="*/ 8705466 w 9662615"/>
              <a:gd name="connsiteY8" fmla="*/ 1342419 h 1587534"/>
              <a:gd name="connsiteX9" fmla="*/ 8652221 w 9662615"/>
              <a:gd name="connsiteY9" fmla="*/ 1326906 h 1587534"/>
              <a:gd name="connsiteX10" fmla="*/ 8632312 w 9662615"/>
              <a:gd name="connsiteY10" fmla="*/ 1326025 h 1587534"/>
              <a:gd name="connsiteX11" fmla="*/ 8591582 w 9662615"/>
              <a:gd name="connsiteY11" fmla="*/ 1341666 h 1587534"/>
              <a:gd name="connsiteX12" fmla="*/ 8537336 w 9662615"/>
              <a:gd name="connsiteY12" fmla="*/ 1341684 h 1587534"/>
              <a:gd name="connsiteX13" fmla="*/ 8472508 w 9662615"/>
              <a:gd name="connsiteY13" fmla="*/ 1363109 h 1587534"/>
              <a:gd name="connsiteX14" fmla="*/ 8258477 w 9662615"/>
              <a:gd name="connsiteY14" fmla="*/ 1370666 h 1587534"/>
              <a:gd name="connsiteX15" fmla="*/ 8197961 w 9662615"/>
              <a:gd name="connsiteY15" fmla="*/ 1392804 h 1587534"/>
              <a:gd name="connsiteX16" fmla="*/ 8171196 w 9662615"/>
              <a:gd name="connsiteY16" fmla="*/ 1397216 h 1587534"/>
              <a:gd name="connsiteX17" fmla="*/ 8127667 w 9662615"/>
              <a:gd name="connsiteY17" fmla="*/ 1418254 h 1587534"/>
              <a:gd name="connsiteX18" fmla="*/ 7974579 w 9662615"/>
              <a:gd name="connsiteY18" fmla="*/ 1383439 h 1587534"/>
              <a:gd name="connsiteX19" fmla="*/ 7768351 w 9662615"/>
              <a:gd name="connsiteY19" fmla="*/ 1395051 h 1587534"/>
              <a:gd name="connsiteX20" fmla="*/ 7635985 w 9662615"/>
              <a:gd name="connsiteY20" fmla="*/ 1386363 h 1587534"/>
              <a:gd name="connsiteX21" fmla="*/ 7466069 w 9662615"/>
              <a:gd name="connsiteY21" fmla="*/ 1377654 h 1587534"/>
              <a:gd name="connsiteX22" fmla="*/ 7355642 w 9662615"/>
              <a:gd name="connsiteY22" fmla="*/ 1407761 h 1587534"/>
              <a:gd name="connsiteX23" fmla="*/ 7151610 w 9662615"/>
              <a:gd name="connsiteY23" fmla="*/ 1397856 h 1587534"/>
              <a:gd name="connsiteX24" fmla="*/ 7082147 w 9662615"/>
              <a:gd name="connsiteY24" fmla="*/ 1406113 h 1587534"/>
              <a:gd name="connsiteX25" fmla="*/ 7014958 w 9662615"/>
              <a:gd name="connsiteY25" fmla="*/ 1396883 h 1587534"/>
              <a:gd name="connsiteX26" fmla="*/ 6907567 w 9662615"/>
              <a:gd name="connsiteY26" fmla="*/ 1419149 h 1587534"/>
              <a:gd name="connsiteX27" fmla="*/ 6748428 w 9662615"/>
              <a:gd name="connsiteY27" fmla="*/ 1420308 h 1587534"/>
              <a:gd name="connsiteX28" fmla="*/ 6654257 w 9662615"/>
              <a:gd name="connsiteY28" fmla="*/ 1424143 h 1587534"/>
              <a:gd name="connsiteX29" fmla="*/ 6620123 w 9662615"/>
              <a:gd name="connsiteY29" fmla="*/ 1430535 h 1587534"/>
              <a:gd name="connsiteX30" fmla="*/ 6571355 w 9662615"/>
              <a:gd name="connsiteY30" fmla="*/ 1436144 h 1587534"/>
              <a:gd name="connsiteX31" fmla="*/ 6486557 w 9662615"/>
              <a:gd name="connsiteY31" fmla="*/ 1449861 h 1587534"/>
              <a:gd name="connsiteX32" fmla="*/ 6370419 w 9662615"/>
              <a:gd name="connsiteY32" fmla="*/ 1461649 h 1587534"/>
              <a:gd name="connsiteX33" fmla="*/ 6278839 w 9662615"/>
              <a:gd name="connsiteY33" fmla="*/ 1449160 h 1587534"/>
              <a:gd name="connsiteX34" fmla="*/ 6272455 w 9662615"/>
              <a:gd name="connsiteY34" fmla="*/ 1453191 h 1587534"/>
              <a:gd name="connsiteX35" fmla="*/ 6212659 w 9662615"/>
              <a:gd name="connsiteY35" fmla="*/ 1454850 h 1587534"/>
              <a:gd name="connsiteX36" fmla="*/ 6069317 w 9662615"/>
              <a:gd name="connsiteY36" fmla="*/ 1445838 h 1587534"/>
              <a:gd name="connsiteX37" fmla="*/ 5878477 w 9662615"/>
              <a:gd name="connsiteY37" fmla="*/ 1439180 h 1587534"/>
              <a:gd name="connsiteX38" fmla="*/ 5838387 w 9662615"/>
              <a:gd name="connsiteY38" fmla="*/ 1444679 h 1587534"/>
              <a:gd name="connsiteX39" fmla="*/ 5771136 w 9662615"/>
              <a:gd name="connsiteY39" fmla="*/ 1453639 h 1587534"/>
              <a:gd name="connsiteX40" fmla="*/ 5724081 w 9662615"/>
              <a:gd name="connsiteY40" fmla="*/ 1470431 h 1587534"/>
              <a:gd name="connsiteX41" fmla="*/ 5666577 w 9662615"/>
              <a:gd name="connsiteY41" fmla="*/ 1473921 h 1587534"/>
              <a:gd name="connsiteX42" fmla="*/ 5649068 w 9662615"/>
              <a:gd name="connsiteY42" fmla="*/ 1461676 h 1587534"/>
              <a:gd name="connsiteX43" fmla="*/ 5588902 w 9662615"/>
              <a:gd name="connsiteY43" fmla="*/ 1469647 h 1587534"/>
              <a:gd name="connsiteX44" fmla="*/ 5498090 w 9662615"/>
              <a:gd name="connsiteY44" fmla="*/ 1483173 h 1587534"/>
              <a:gd name="connsiteX45" fmla="*/ 5444641 w 9662615"/>
              <a:gd name="connsiteY45" fmla="*/ 1487602 h 1587534"/>
              <a:gd name="connsiteX46" fmla="*/ 5299812 w 9662615"/>
              <a:gd name="connsiteY46" fmla="*/ 1503362 h 1587534"/>
              <a:gd name="connsiteX47" fmla="*/ 5213947 w 9662615"/>
              <a:gd name="connsiteY47" fmla="*/ 1516637 h 1587534"/>
              <a:gd name="connsiteX48" fmla="*/ 5090342 w 9662615"/>
              <a:gd name="connsiteY48" fmla="*/ 1546680 h 1587534"/>
              <a:gd name="connsiteX49" fmla="*/ 5082104 w 9662615"/>
              <a:gd name="connsiteY49" fmla="*/ 1547781 h 1587534"/>
              <a:gd name="connsiteX50" fmla="*/ 5059484 w 9662615"/>
              <a:gd name="connsiteY50" fmla="*/ 1546802 h 1587534"/>
              <a:gd name="connsiteX51" fmla="*/ 5050958 w 9662615"/>
              <a:gd name="connsiteY51" fmla="*/ 1545776 h 1587534"/>
              <a:gd name="connsiteX52" fmla="*/ 5038524 w 9662615"/>
              <a:gd name="connsiteY52" fmla="*/ 1545675 h 1587534"/>
              <a:gd name="connsiteX53" fmla="*/ 5038223 w 9662615"/>
              <a:gd name="connsiteY53" fmla="*/ 1545881 h 1587534"/>
              <a:gd name="connsiteX54" fmla="*/ 5026564 w 9662615"/>
              <a:gd name="connsiteY54" fmla="*/ 1545376 h 1587534"/>
              <a:gd name="connsiteX55" fmla="*/ 4969433 w 9662615"/>
              <a:gd name="connsiteY55" fmla="*/ 1540263 h 1587534"/>
              <a:gd name="connsiteX56" fmla="*/ 4894799 w 9662615"/>
              <a:gd name="connsiteY56" fmla="*/ 1559476 h 1587534"/>
              <a:gd name="connsiteX57" fmla="*/ 4863775 w 9662615"/>
              <a:gd name="connsiteY57" fmla="*/ 1562633 h 1587534"/>
              <a:gd name="connsiteX58" fmla="*/ 4847242 w 9662615"/>
              <a:gd name="connsiteY58" fmla="*/ 1565435 h 1587534"/>
              <a:gd name="connsiteX59" fmla="*/ 4830335 w 9662615"/>
              <a:gd name="connsiteY59" fmla="*/ 1587534 h 1587534"/>
              <a:gd name="connsiteX60" fmla="*/ 4791466 w 9662615"/>
              <a:gd name="connsiteY60" fmla="*/ 1561324 h 1587534"/>
              <a:gd name="connsiteX61" fmla="*/ 4784247 w 9662615"/>
              <a:gd name="connsiteY61" fmla="*/ 1562342 h 1587534"/>
              <a:gd name="connsiteX62" fmla="*/ 4748477 w 9662615"/>
              <a:gd name="connsiteY62" fmla="*/ 1556925 h 1587534"/>
              <a:gd name="connsiteX63" fmla="*/ 4730033 w 9662615"/>
              <a:gd name="connsiteY63" fmla="*/ 1555274 h 1587534"/>
              <a:gd name="connsiteX64" fmla="*/ 4724747 w 9662615"/>
              <a:gd name="connsiteY64" fmla="*/ 1552439 h 1587534"/>
              <a:gd name="connsiteX65" fmla="*/ 4697562 w 9662615"/>
              <a:gd name="connsiteY65" fmla="*/ 1551206 h 1587534"/>
              <a:gd name="connsiteX66" fmla="*/ 4694469 w 9662615"/>
              <a:gd name="connsiteY66" fmla="*/ 1551958 h 1587534"/>
              <a:gd name="connsiteX67" fmla="*/ 4603028 w 9662615"/>
              <a:gd name="connsiteY67" fmla="*/ 1568821 h 1587534"/>
              <a:gd name="connsiteX68" fmla="*/ 4541612 w 9662615"/>
              <a:gd name="connsiteY68" fmla="*/ 1545262 h 1587534"/>
              <a:gd name="connsiteX69" fmla="*/ 4422155 w 9662615"/>
              <a:gd name="connsiteY69" fmla="*/ 1542059 h 1587534"/>
              <a:gd name="connsiteX70" fmla="*/ 4221826 w 9662615"/>
              <a:gd name="connsiteY70" fmla="*/ 1508923 h 1587534"/>
              <a:gd name="connsiteX71" fmla="*/ 4096601 w 9662615"/>
              <a:gd name="connsiteY71" fmla="*/ 1521563 h 1587534"/>
              <a:gd name="connsiteX72" fmla="*/ 3970635 w 9662615"/>
              <a:gd name="connsiteY72" fmla="*/ 1544815 h 1587534"/>
              <a:gd name="connsiteX73" fmla="*/ 3833906 w 9662615"/>
              <a:gd name="connsiteY73" fmla="*/ 1516637 h 1587534"/>
              <a:gd name="connsiteX74" fmla="*/ 3696258 w 9662615"/>
              <a:gd name="connsiteY74" fmla="*/ 1537563 h 1587534"/>
              <a:gd name="connsiteX75" fmla="*/ 3594070 w 9662615"/>
              <a:gd name="connsiteY75" fmla="*/ 1509422 h 1587534"/>
              <a:gd name="connsiteX76" fmla="*/ 3565233 w 9662615"/>
              <a:gd name="connsiteY76" fmla="*/ 1515122 h 1587534"/>
              <a:gd name="connsiteX77" fmla="*/ 3560267 w 9662615"/>
              <a:gd name="connsiteY77" fmla="*/ 1516288 h 1587534"/>
              <a:gd name="connsiteX78" fmla="*/ 3540258 w 9662615"/>
              <a:gd name="connsiteY78" fmla="*/ 1516976 h 1587534"/>
              <a:gd name="connsiteX79" fmla="*/ 3534780 w 9662615"/>
              <a:gd name="connsiteY79" fmla="*/ 1522141 h 1587534"/>
              <a:gd name="connsiteX80" fmla="*/ 3504783 w 9662615"/>
              <a:gd name="connsiteY80" fmla="*/ 1526739 h 1587534"/>
              <a:gd name="connsiteX81" fmla="*/ 3430805 w 9662615"/>
              <a:gd name="connsiteY81" fmla="*/ 1542521 h 1587534"/>
              <a:gd name="connsiteX82" fmla="*/ 3292707 w 9662615"/>
              <a:gd name="connsiteY82" fmla="*/ 1520490 h 1587534"/>
              <a:gd name="connsiteX83" fmla="*/ 3187872 w 9662615"/>
              <a:gd name="connsiteY83" fmla="*/ 1519991 h 1587534"/>
              <a:gd name="connsiteX84" fmla="*/ 3148026 w 9662615"/>
              <a:gd name="connsiteY84" fmla="*/ 1524777 h 1587534"/>
              <a:gd name="connsiteX85" fmla="*/ 3092394 w 9662615"/>
              <a:gd name="connsiteY85" fmla="*/ 1528115 h 1587534"/>
              <a:gd name="connsiteX86" fmla="*/ 2994200 w 9662615"/>
              <a:gd name="connsiteY86" fmla="*/ 1537857 h 1587534"/>
              <a:gd name="connsiteX87" fmla="*/ 2862301 w 9662615"/>
              <a:gd name="connsiteY87" fmla="*/ 1544250 h 1587534"/>
              <a:gd name="connsiteX88" fmla="*/ 2766335 w 9662615"/>
              <a:gd name="connsiteY88" fmla="*/ 1527662 h 1587534"/>
              <a:gd name="connsiteX89" fmla="*/ 2757836 w 9662615"/>
              <a:gd name="connsiteY89" fmla="*/ 1531371 h 1587534"/>
              <a:gd name="connsiteX90" fmla="*/ 2691555 w 9662615"/>
              <a:gd name="connsiteY90" fmla="*/ 1530283 h 1587534"/>
              <a:gd name="connsiteX91" fmla="*/ 2491676 w 9662615"/>
              <a:gd name="connsiteY91" fmla="*/ 1500859 h 1587534"/>
              <a:gd name="connsiteX92" fmla="*/ 2378036 w 9662615"/>
              <a:gd name="connsiteY92" fmla="*/ 1520645 h 1587534"/>
              <a:gd name="connsiteX93" fmla="*/ 2284269 w 9662615"/>
              <a:gd name="connsiteY93" fmla="*/ 1503068 h 1587534"/>
              <a:gd name="connsiteX94" fmla="*/ 2207104 w 9662615"/>
              <a:gd name="connsiteY94" fmla="*/ 1508888 h 1587534"/>
              <a:gd name="connsiteX95" fmla="*/ 2149226 w 9662615"/>
              <a:gd name="connsiteY95" fmla="*/ 1523409 h 1587534"/>
              <a:gd name="connsiteX96" fmla="*/ 2084783 w 9662615"/>
              <a:gd name="connsiteY96" fmla="*/ 1524245 h 1587534"/>
              <a:gd name="connsiteX97" fmla="*/ 2070075 w 9662615"/>
              <a:gd name="connsiteY97" fmla="*/ 1511285 h 1587534"/>
              <a:gd name="connsiteX98" fmla="*/ 2001057 w 9662615"/>
              <a:gd name="connsiteY98" fmla="*/ 1516449 h 1587534"/>
              <a:gd name="connsiteX99" fmla="*/ 1896330 w 9662615"/>
              <a:gd name="connsiteY99" fmla="*/ 1525725 h 1587534"/>
              <a:gd name="connsiteX100" fmla="*/ 1835994 w 9662615"/>
              <a:gd name="connsiteY100" fmla="*/ 1527678 h 1587534"/>
              <a:gd name="connsiteX101" fmla="*/ 1671119 w 9662615"/>
              <a:gd name="connsiteY101" fmla="*/ 1536701 h 1587534"/>
              <a:gd name="connsiteX102" fmla="*/ 1601337 w 9662615"/>
              <a:gd name="connsiteY102" fmla="*/ 1548552 h 1587534"/>
              <a:gd name="connsiteX103" fmla="*/ 1407755 w 9662615"/>
              <a:gd name="connsiteY103" fmla="*/ 1571444 h 1587534"/>
              <a:gd name="connsiteX104" fmla="*/ 1271994 w 9662615"/>
              <a:gd name="connsiteY104" fmla="*/ 1579471 h 1587534"/>
              <a:gd name="connsiteX105" fmla="*/ 1249226 w 9662615"/>
              <a:gd name="connsiteY105" fmla="*/ 1583140 h 1587534"/>
              <a:gd name="connsiteX106" fmla="*/ 1217719 w 9662615"/>
              <a:gd name="connsiteY106" fmla="*/ 1580863 h 1587534"/>
              <a:gd name="connsiteX107" fmla="*/ 1091432 w 9662615"/>
              <a:gd name="connsiteY107" fmla="*/ 1571003 h 1587534"/>
              <a:gd name="connsiteX108" fmla="*/ 992039 w 9662615"/>
              <a:gd name="connsiteY108" fmla="*/ 1556662 h 1587534"/>
              <a:gd name="connsiteX109" fmla="*/ 868264 w 9662615"/>
              <a:gd name="connsiteY109" fmla="*/ 1566392 h 1587534"/>
              <a:gd name="connsiteX110" fmla="*/ 792765 w 9662615"/>
              <a:gd name="connsiteY110" fmla="*/ 1563102 h 1587534"/>
              <a:gd name="connsiteX111" fmla="*/ 669055 w 9662615"/>
              <a:gd name="connsiteY111" fmla="*/ 1543638 h 1587534"/>
              <a:gd name="connsiteX112" fmla="*/ 506152 w 9662615"/>
              <a:gd name="connsiteY112" fmla="*/ 1549124 h 1587534"/>
              <a:gd name="connsiteX113" fmla="*/ 472797 w 9662615"/>
              <a:gd name="connsiteY113" fmla="*/ 1568904 h 1587534"/>
              <a:gd name="connsiteX114" fmla="*/ 427864 w 9662615"/>
              <a:gd name="connsiteY114" fmla="*/ 1580848 h 1587534"/>
              <a:gd name="connsiteX115" fmla="*/ 408381 w 9662615"/>
              <a:gd name="connsiteY115" fmla="*/ 1552940 h 1587534"/>
              <a:gd name="connsiteX116" fmla="*/ 267163 w 9662615"/>
              <a:gd name="connsiteY116" fmla="*/ 1531913 h 1587534"/>
              <a:gd name="connsiteX117" fmla="*/ 196644 w 9662615"/>
              <a:gd name="connsiteY117" fmla="*/ 1524565 h 1587534"/>
              <a:gd name="connsiteX118" fmla="*/ 86819 w 9662615"/>
              <a:gd name="connsiteY118" fmla="*/ 1519517 h 1587534"/>
              <a:gd name="connsiteX119" fmla="*/ 53369 w 9662615"/>
              <a:gd name="connsiteY119" fmla="*/ 1516853 h 1587534"/>
              <a:gd name="connsiteX120" fmla="*/ 2359 w 9662615"/>
              <a:gd name="connsiteY120" fmla="*/ 1515247 h 1587534"/>
              <a:gd name="connsiteX121" fmla="*/ 0 w 9662615"/>
              <a:gd name="connsiteY121" fmla="*/ 1514932 h 1587534"/>
              <a:gd name="connsiteX122" fmla="*/ 0 w 9662615"/>
              <a:gd name="connsiteY122" fmla="*/ 0 h 1587534"/>
              <a:gd name="connsiteX0" fmla="*/ 0 w 9662615"/>
              <a:gd name="connsiteY0" fmla="*/ 0 h 1587534"/>
              <a:gd name="connsiteX1" fmla="*/ 9662615 w 9662615"/>
              <a:gd name="connsiteY1" fmla="*/ 0 h 1587534"/>
              <a:gd name="connsiteX2" fmla="*/ 9662615 w 9662615"/>
              <a:gd name="connsiteY2" fmla="*/ 1280346 h 1587534"/>
              <a:gd name="connsiteX3" fmla="*/ 9658420 w 9662615"/>
              <a:gd name="connsiteY3" fmla="*/ 1280106 h 1587534"/>
              <a:gd name="connsiteX4" fmla="*/ 9469546 w 9662615"/>
              <a:gd name="connsiteY4" fmla="*/ 1289837 h 1587534"/>
              <a:gd name="connsiteX5" fmla="*/ 9385895 w 9662615"/>
              <a:gd name="connsiteY5" fmla="*/ 1269203 h 1587534"/>
              <a:gd name="connsiteX6" fmla="*/ 9144767 w 9662615"/>
              <a:gd name="connsiteY6" fmla="*/ 1264120 h 1587534"/>
              <a:gd name="connsiteX7" fmla="*/ 8837252 w 9662615"/>
              <a:gd name="connsiteY7" fmla="*/ 1350515 h 1587534"/>
              <a:gd name="connsiteX8" fmla="*/ 8705466 w 9662615"/>
              <a:gd name="connsiteY8" fmla="*/ 1342419 h 1587534"/>
              <a:gd name="connsiteX9" fmla="*/ 8652221 w 9662615"/>
              <a:gd name="connsiteY9" fmla="*/ 1326906 h 1587534"/>
              <a:gd name="connsiteX10" fmla="*/ 8632312 w 9662615"/>
              <a:gd name="connsiteY10" fmla="*/ 1326025 h 1587534"/>
              <a:gd name="connsiteX11" fmla="*/ 8591582 w 9662615"/>
              <a:gd name="connsiteY11" fmla="*/ 1341666 h 1587534"/>
              <a:gd name="connsiteX12" fmla="*/ 8537336 w 9662615"/>
              <a:gd name="connsiteY12" fmla="*/ 1341684 h 1587534"/>
              <a:gd name="connsiteX13" fmla="*/ 8472508 w 9662615"/>
              <a:gd name="connsiteY13" fmla="*/ 1363109 h 1587534"/>
              <a:gd name="connsiteX14" fmla="*/ 8258477 w 9662615"/>
              <a:gd name="connsiteY14" fmla="*/ 1370666 h 1587534"/>
              <a:gd name="connsiteX15" fmla="*/ 8197961 w 9662615"/>
              <a:gd name="connsiteY15" fmla="*/ 1392804 h 1587534"/>
              <a:gd name="connsiteX16" fmla="*/ 8171196 w 9662615"/>
              <a:gd name="connsiteY16" fmla="*/ 1397216 h 1587534"/>
              <a:gd name="connsiteX17" fmla="*/ 8127667 w 9662615"/>
              <a:gd name="connsiteY17" fmla="*/ 1418254 h 1587534"/>
              <a:gd name="connsiteX18" fmla="*/ 7974579 w 9662615"/>
              <a:gd name="connsiteY18" fmla="*/ 1383439 h 1587534"/>
              <a:gd name="connsiteX19" fmla="*/ 7768351 w 9662615"/>
              <a:gd name="connsiteY19" fmla="*/ 1395051 h 1587534"/>
              <a:gd name="connsiteX20" fmla="*/ 7635985 w 9662615"/>
              <a:gd name="connsiteY20" fmla="*/ 1386363 h 1587534"/>
              <a:gd name="connsiteX21" fmla="*/ 7466069 w 9662615"/>
              <a:gd name="connsiteY21" fmla="*/ 1377654 h 1587534"/>
              <a:gd name="connsiteX22" fmla="*/ 7355642 w 9662615"/>
              <a:gd name="connsiteY22" fmla="*/ 1407761 h 1587534"/>
              <a:gd name="connsiteX23" fmla="*/ 7151610 w 9662615"/>
              <a:gd name="connsiteY23" fmla="*/ 1397856 h 1587534"/>
              <a:gd name="connsiteX24" fmla="*/ 7082147 w 9662615"/>
              <a:gd name="connsiteY24" fmla="*/ 1406113 h 1587534"/>
              <a:gd name="connsiteX25" fmla="*/ 7014958 w 9662615"/>
              <a:gd name="connsiteY25" fmla="*/ 1396883 h 1587534"/>
              <a:gd name="connsiteX26" fmla="*/ 6907567 w 9662615"/>
              <a:gd name="connsiteY26" fmla="*/ 1419149 h 1587534"/>
              <a:gd name="connsiteX27" fmla="*/ 6748428 w 9662615"/>
              <a:gd name="connsiteY27" fmla="*/ 1420308 h 1587534"/>
              <a:gd name="connsiteX28" fmla="*/ 6654257 w 9662615"/>
              <a:gd name="connsiteY28" fmla="*/ 1424143 h 1587534"/>
              <a:gd name="connsiteX29" fmla="*/ 6620123 w 9662615"/>
              <a:gd name="connsiteY29" fmla="*/ 1430535 h 1587534"/>
              <a:gd name="connsiteX30" fmla="*/ 6571355 w 9662615"/>
              <a:gd name="connsiteY30" fmla="*/ 1436144 h 1587534"/>
              <a:gd name="connsiteX31" fmla="*/ 6486557 w 9662615"/>
              <a:gd name="connsiteY31" fmla="*/ 1449861 h 1587534"/>
              <a:gd name="connsiteX32" fmla="*/ 6370419 w 9662615"/>
              <a:gd name="connsiteY32" fmla="*/ 1461649 h 1587534"/>
              <a:gd name="connsiteX33" fmla="*/ 6278839 w 9662615"/>
              <a:gd name="connsiteY33" fmla="*/ 1449160 h 1587534"/>
              <a:gd name="connsiteX34" fmla="*/ 6272455 w 9662615"/>
              <a:gd name="connsiteY34" fmla="*/ 1453191 h 1587534"/>
              <a:gd name="connsiteX35" fmla="*/ 6212659 w 9662615"/>
              <a:gd name="connsiteY35" fmla="*/ 1454850 h 1587534"/>
              <a:gd name="connsiteX36" fmla="*/ 6069317 w 9662615"/>
              <a:gd name="connsiteY36" fmla="*/ 1445838 h 1587534"/>
              <a:gd name="connsiteX37" fmla="*/ 5878477 w 9662615"/>
              <a:gd name="connsiteY37" fmla="*/ 1439180 h 1587534"/>
              <a:gd name="connsiteX38" fmla="*/ 5838387 w 9662615"/>
              <a:gd name="connsiteY38" fmla="*/ 1444679 h 1587534"/>
              <a:gd name="connsiteX39" fmla="*/ 5771136 w 9662615"/>
              <a:gd name="connsiteY39" fmla="*/ 1453639 h 1587534"/>
              <a:gd name="connsiteX40" fmla="*/ 5724081 w 9662615"/>
              <a:gd name="connsiteY40" fmla="*/ 1470431 h 1587534"/>
              <a:gd name="connsiteX41" fmla="*/ 5666577 w 9662615"/>
              <a:gd name="connsiteY41" fmla="*/ 1473921 h 1587534"/>
              <a:gd name="connsiteX42" fmla="*/ 5649068 w 9662615"/>
              <a:gd name="connsiteY42" fmla="*/ 1461676 h 1587534"/>
              <a:gd name="connsiteX43" fmla="*/ 5588902 w 9662615"/>
              <a:gd name="connsiteY43" fmla="*/ 1469647 h 1587534"/>
              <a:gd name="connsiteX44" fmla="*/ 5498090 w 9662615"/>
              <a:gd name="connsiteY44" fmla="*/ 1483173 h 1587534"/>
              <a:gd name="connsiteX45" fmla="*/ 5444641 w 9662615"/>
              <a:gd name="connsiteY45" fmla="*/ 1487602 h 1587534"/>
              <a:gd name="connsiteX46" fmla="*/ 5299812 w 9662615"/>
              <a:gd name="connsiteY46" fmla="*/ 1503362 h 1587534"/>
              <a:gd name="connsiteX47" fmla="*/ 5213947 w 9662615"/>
              <a:gd name="connsiteY47" fmla="*/ 1516637 h 1587534"/>
              <a:gd name="connsiteX48" fmla="*/ 5090342 w 9662615"/>
              <a:gd name="connsiteY48" fmla="*/ 1546680 h 1587534"/>
              <a:gd name="connsiteX49" fmla="*/ 5082104 w 9662615"/>
              <a:gd name="connsiteY49" fmla="*/ 1547781 h 1587534"/>
              <a:gd name="connsiteX50" fmla="*/ 5059484 w 9662615"/>
              <a:gd name="connsiteY50" fmla="*/ 1546802 h 1587534"/>
              <a:gd name="connsiteX51" fmla="*/ 5050958 w 9662615"/>
              <a:gd name="connsiteY51" fmla="*/ 1545776 h 1587534"/>
              <a:gd name="connsiteX52" fmla="*/ 5038524 w 9662615"/>
              <a:gd name="connsiteY52" fmla="*/ 1545675 h 1587534"/>
              <a:gd name="connsiteX53" fmla="*/ 5038223 w 9662615"/>
              <a:gd name="connsiteY53" fmla="*/ 1545881 h 1587534"/>
              <a:gd name="connsiteX54" fmla="*/ 5026564 w 9662615"/>
              <a:gd name="connsiteY54" fmla="*/ 1545376 h 1587534"/>
              <a:gd name="connsiteX55" fmla="*/ 4969433 w 9662615"/>
              <a:gd name="connsiteY55" fmla="*/ 1540263 h 1587534"/>
              <a:gd name="connsiteX56" fmla="*/ 4894799 w 9662615"/>
              <a:gd name="connsiteY56" fmla="*/ 1559476 h 1587534"/>
              <a:gd name="connsiteX57" fmla="*/ 4863775 w 9662615"/>
              <a:gd name="connsiteY57" fmla="*/ 1562633 h 1587534"/>
              <a:gd name="connsiteX58" fmla="*/ 4847242 w 9662615"/>
              <a:gd name="connsiteY58" fmla="*/ 1565435 h 1587534"/>
              <a:gd name="connsiteX59" fmla="*/ 4830335 w 9662615"/>
              <a:gd name="connsiteY59" fmla="*/ 1587534 h 1587534"/>
              <a:gd name="connsiteX60" fmla="*/ 4791466 w 9662615"/>
              <a:gd name="connsiteY60" fmla="*/ 1561324 h 1587534"/>
              <a:gd name="connsiteX61" fmla="*/ 4784247 w 9662615"/>
              <a:gd name="connsiteY61" fmla="*/ 1562342 h 1587534"/>
              <a:gd name="connsiteX62" fmla="*/ 4748477 w 9662615"/>
              <a:gd name="connsiteY62" fmla="*/ 1556925 h 1587534"/>
              <a:gd name="connsiteX63" fmla="*/ 4730033 w 9662615"/>
              <a:gd name="connsiteY63" fmla="*/ 1555274 h 1587534"/>
              <a:gd name="connsiteX64" fmla="*/ 4724747 w 9662615"/>
              <a:gd name="connsiteY64" fmla="*/ 1552439 h 1587534"/>
              <a:gd name="connsiteX65" fmla="*/ 4697562 w 9662615"/>
              <a:gd name="connsiteY65" fmla="*/ 1551206 h 1587534"/>
              <a:gd name="connsiteX66" fmla="*/ 4662664 w 9662615"/>
              <a:gd name="connsiteY66" fmla="*/ 1573162 h 1587534"/>
              <a:gd name="connsiteX67" fmla="*/ 4603028 w 9662615"/>
              <a:gd name="connsiteY67" fmla="*/ 1568821 h 1587534"/>
              <a:gd name="connsiteX68" fmla="*/ 4541612 w 9662615"/>
              <a:gd name="connsiteY68" fmla="*/ 1545262 h 1587534"/>
              <a:gd name="connsiteX69" fmla="*/ 4422155 w 9662615"/>
              <a:gd name="connsiteY69" fmla="*/ 1542059 h 1587534"/>
              <a:gd name="connsiteX70" fmla="*/ 4221826 w 9662615"/>
              <a:gd name="connsiteY70" fmla="*/ 1508923 h 1587534"/>
              <a:gd name="connsiteX71" fmla="*/ 4096601 w 9662615"/>
              <a:gd name="connsiteY71" fmla="*/ 1521563 h 1587534"/>
              <a:gd name="connsiteX72" fmla="*/ 3970635 w 9662615"/>
              <a:gd name="connsiteY72" fmla="*/ 1544815 h 1587534"/>
              <a:gd name="connsiteX73" fmla="*/ 3833906 w 9662615"/>
              <a:gd name="connsiteY73" fmla="*/ 1516637 h 1587534"/>
              <a:gd name="connsiteX74" fmla="*/ 3696258 w 9662615"/>
              <a:gd name="connsiteY74" fmla="*/ 1537563 h 1587534"/>
              <a:gd name="connsiteX75" fmla="*/ 3594070 w 9662615"/>
              <a:gd name="connsiteY75" fmla="*/ 1509422 h 1587534"/>
              <a:gd name="connsiteX76" fmla="*/ 3565233 w 9662615"/>
              <a:gd name="connsiteY76" fmla="*/ 1515122 h 1587534"/>
              <a:gd name="connsiteX77" fmla="*/ 3560267 w 9662615"/>
              <a:gd name="connsiteY77" fmla="*/ 1516288 h 1587534"/>
              <a:gd name="connsiteX78" fmla="*/ 3540258 w 9662615"/>
              <a:gd name="connsiteY78" fmla="*/ 1516976 h 1587534"/>
              <a:gd name="connsiteX79" fmla="*/ 3534780 w 9662615"/>
              <a:gd name="connsiteY79" fmla="*/ 1522141 h 1587534"/>
              <a:gd name="connsiteX80" fmla="*/ 3504783 w 9662615"/>
              <a:gd name="connsiteY80" fmla="*/ 1526739 h 1587534"/>
              <a:gd name="connsiteX81" fmla="*/ 3430805 w 9662615"/>
              <a:gd name="connsiteY81" fmla="*/ 1542521 h 1587534"/>
              <a:gd name="connsiteX82" fmla="*/ 3292707 w 9662615"/>
              <a:gd name="connsiteY82" fmla="*/ 1520490 h 1587534"/>
              <a:gd name="connsiteX83" fmla="*/ 3187872 w 9662615"/>
              <a:gd name="connsiteY83" fmla="*/ 1519991 h 1587534"/>
              <a:gd name="connsiteX84" fmla="*/ 3148026 w 9662615"/>
              <a:gd name="connsiteY84" fmla="*/ 1524777 h 1587534"/>
              <a:gd name="connsiteX85" fmla="*/ 3092394 w 9662615"/>
              <a:gd name="connsiteY85" fmla="*/ 1528115 h 1587534"/>
              <a:gd name="connsiteX86" fmla="*/ 2994200 w 9662615"/>
              <a:gd name="connsiteY86" fmla="*/ 1537857 h 1587534"/>
              <a:gd name="connsiteX87" fmla="*/ 2862301 w 9662615"/>
              <a:gd name="connsiteY87" fmla="*/ 1544250 h 1587534"/>
              <a:gd name="connsiteX88" fmla="*/ 2766335 w 9662615"/>
              <a:gd name="connsiteY88" fmla="*/ 1527662 h 1587534"/>
              <a:gd name="connsiteX89" fmla="*/ 2757836 w 9662615"/>
              <a:gd name="connsiteY89" fmla="*/ 1531371 h 1587534"/>
              <a:gd name="connsiteX90" fmla="*/ 2691555 w 9662615"/>
              <a:gd name="connsiteY90" fmla="*/ 1530283 h 1587534"/>
              <a:gd name="connsiteX91" fmla="*/ 2491676 w 9662615"/>
              <a:gd name="connsiteY91" fmla="*/ 1500859 h 1587534"/>
              <a:gd name="connsiteX92" fmla="*/ 2378036 w 9662615"/>
              <a:gd name="connsiteY92" fmla="*/ 1520645 h 1587534"/>
              <a:gd name="connsiteX93" fmla="*/ 2284269 w 9662615"/>
              <a:gd name="connsiteY93" fmla="*/ 1503068 h 1587534"/>
              <a:gd name="connsiteX94" fmla="*/ 2207104 w 9662615"/>
              <a:gd name="connsiteY94" fmla="*/ 1508888 h 1587534"/>
              <a:gd name="connsiteX95" fmla="*/ 2149226 w 9662615"/>
              <a:gd name="connsiteY95" fmla="*/ 1523409 h 1587534"/>
              <a:gd name="connsiteX96" fmla="*/ 2084783 w 9662615"/>
              <a:gd name="connsiteY96" fmla="*/ 1524245 h 1587534"/>
              <a:gd name="connsiteX97" fmla="*/ 2070075 w 9662615"/>
              <a:gd name="connsiteY97" fmla="*/ 1511285 h 1587534"/>
              <a:gd name="connsiteX98" fmla="*/ 2001057 w 9662615"/>
              <a:gd name="connsiteY98" fmla="*/ 1516449 h 1587534"/>
              <a:gd name="connsiteX99" fmla="*/ 1896330 w 9662615"/>
              <a:gd name="connsiteY99" fmla="*/ 1525725 h 1587534"/>
              <a:gd name="connsiteX100" fmla="*/ 1835994 w 9662615"/>
              <a:gd name="connsiteY100" fmla="*/ 1527678 h 1587534"/>
              <a:gd name="connsiteX101" fmla="*/ 1671119 w 9662615"/>
              <a:gd name="connsiteY101" fmla="*/ 1536701 h 1587534"/>
              <a:gd name="connsiteX102" fmla="*/ 1601337 w 9662615"/>
              <a:gd name="connsiteY102" fmla="*/ 1548552 h 1587534"/>
              <a:gd name="connsiteX103" fmla="*/ 1407755 w 9662615"/>
              <a:gd name="connsiteY103" fmla="*/ 1571444 h 1587534"/>
              <a:gd name="connsiteX104" fmla="*/ 1271994 w 9662615"/>
              <a:gd name="connsiteY104" fmla="*/ 1579471 h 1587534"/>
              <a:gd name="connsiteX105" fmla="*/ 1249226 w 9662615"/>
              <a:gd name="connsiteY105" fmla="*/ 1583140 h 1587534"/>
              <a:gd name="connsiteX106" fmla="*/ 1217719 w 9662615"/>
              <a:gd name="connsiteY106" fmla="*/ 1580863 h 1587534"/>
              <a:gd name="connsiteX107" fmla="*/ 1091432 w 9662615"/>
              <a:gd name="connsiteY107" fmla="*/ 1571003 h 1587534"/>
              <a:gd name="connsiteX108" fmla="*/ 992039 w 9662615"/>
              <a:gd name="connsiteY108" fmla="*/ 1556662 h 1587534"/>
              <a:gd name="connsiteX109" fmla="*/ 868264 w 9662615"/>
              <a:gd name="connsiteY109" fmla="*/ 1566392 h 1587534"/>
              <a:gd name="connsiteX110" fmla="*/ 792765 w 9662615"/>
              <a:gd name="connsiteY110" fmla="*/ 1563102 h 1587534"/>
              <a:gd name="connsiteX111" fmla="*/ 669055 w 9662615"/>
              <a:gd name="connsiteY111" fmla="*/ 1543638 h 1587534"/>
              <a:gd name="connsiteX112" fmla="*/ 506152 w 9662615"/>
              <a:gd name="connsiteY112" fmla="*/ 1549124 h 1587534"/>
              <a:gd name="connsiteX113" fmla="*/ 472797 w 9662615"/>
              <a:gd name="connsiteY113" fmla="*/ 1568904 h 1587534"/>
              <a:gd name="connsiteX114" fmla="*/ 427864 w 9662615"/>
              <a:gd name="connsiteY114" fmla="*/ 1580848 h 1587534"/>
              <a:gd name="connsiteX115" fmla="*/ 408381 w 9662615"/>
              <a:gd name="connsiteY115" fmla="*/ 1552940 h 1587534"/>
              <a:gd name="connsiteX116" fmla="*/ 267163 w 9662615"/>
              <a:gd name="connsiteY116" fmla="*/ 1531913 h 1587534"/>
              <a:gd name="connsiteX117" fmla="*/ 196644 w 9662615"/>
              <a:gd name="connsiteY117" fmla="*/ 1524565 h 1587534"/>
              <a:gd name="connsiteX118" fmla="*/ 86819 w 9662615"/>
              <a:gd name="connsiteY118" fmla="*/ 1519517 h 1587534"/>
              <a:gd name="connsiteX119" fmla="*/ 53369 w 9662615"/>
              <a:gd name="connsiteY119" fmla="*/ 1516853 h 1587534"/>
              <a:gd name="connsiteX120" fmla="*/ 2359 w 9662615"/>
              <a:gd name="connsiteY120" fmla="*/ 1515247 h 1587534"/>
              <a:gd name="connsiteX121" fmla="*/ 0 w 9662615"/>
              <a:gd name="connsiteY121" fmla="*/ 1514932 h 1587534"/>
              <a:gd name="connsiteX122" fmla="*/ 0 w 9662615"/>
              <a:gd name="connsiteY122" fmla="*/ 0 h 1587534"/>
              <a:gd name="connsiteX0" fmla="*/ 0 w 9662615"/>
              <a:gd name="connsiteY0" fmla="*/ 0 h 1587534"/>
              <a:gd name="connsiteX1" fmla="*/ 9662615 w 9662615"/>
              <a:gd name="connsiteY1" fmla="*/ 0 h 1587534"/>
              <a:gd name="connsiteX2" fmla="*/ 9662615 w 9662615"/>
              <a:gd name="connsiteY2" fmla="*/ 1280346 h 1587534"/>
              <a:gd name="connsiteX3" fmla="*/ 9658420 w 9662615"/>
              <a:gd name="connsiteY3" fmla="*/ 1280106 h 1587534"/>
              <a:gd name="connsiteX4" fmla="*/ 9469546 w 9662615"/>
              <a:gd name="connsiteY4" fmla="*/ 1289837 h 1587534"/>
              <a:gd name="connsiteX5" fmla="*/ 9385895 w 9662615"/>
              <a:gd name="connsiteY5" fmla="*/ 1269203 h 1587534"/>
              <a:gd name="connsiteX6" fmla="*/ 9144767 w 9662615"/>
              <a:gd name="connsiteY6" fmla="*/ 1264120 h 1587534"/>
              <a:gd name="connsiteX7" fmla="*/ 8837252 w 9662615"/>
              <a:gd name="connsiteY7" fmla="*/ 1350515 h 1587534"/>
              <a:gd name="connsiteX8" fmla="*/ 8705466 w 9662615"/>
              <a:gd name="connsiteY8" fmla="*/ 1342419 h 1587534"/>
              <a:gd name="connsiteX9" fmla="*/ 8652221 w 9662615"/>
              <a:gd name="connsiteY9" fmla="*/ 1326906 h 1587534"/>
              <a:gd name="connsiteX10" fmla="*/ 8632312 w 9662615"/>
              <a:gd name="connsiteY10" fmla="*/ 1326025 h 1587534"/>
              <a:gd name="connsiteX11" fmla="*/ 8591582 w 9662615"/>
              <a:gd name="connsiteY11" fmla="*/ 1341666 h 1587534"/>
              <a:gd name="connsiteX12" fmla="*/ 8537336 w 9662615"/>
              <a:gd name="connsiteY12" fmla="*/ 1341684 h 1587534"/>
              <a:gd name="connsiteX13" fmla="*/ 8472508 w 9662615"/>
              <a:gd name="connsiteY13" fmla="*/ 1363109 h 1587534"/>
              <a:gd name="connsiteX14" fmla="*/ 8258477 w 9662615"/>
              <a:gd name="connsiteY14" fmla="*/ 1370666 h 1587534"/>
              <a:gd name="connsiteX15" fmla="*/ 8197961 w 9662615"/>
              <a:gd name="connsiteY15" fmla="*/ 1392804 h 1587534"/>
              <a:gd name="connsiteX16" fmla="*/ 8171196 w 9662615"/>
              <a:gd name="connsiteY16" fmla="*/ 1397216 h 1587534"/>
              <a:gd name="connsiteX17" fmla="*/ 8127667 w 9662615"/>
              <a:gd name="connsiteY17" fmla="*/ 1418254 h 1587534"/>
              <a:gd name="connsiteX18" fmla="*/ 7974579 w 9662615"/>
              <a:gd name="connsiteY18" fmla="*/ 1383439 h 1587534"/>
              <a:gd name="connsiteX19" fmla="*/ 7768351 w 9662615"/>
              <a:gd name="connsiteY19" fmla="*/ 1395051 h 1587534"/>
              <a:gd name="connsiteX20" fmla="*/ 7635985 w 9662615"/>
              <a:gd name="connsiteY20" fmla="*/ 1386363 h 1587534"/>
              <a:gd name="connsiteX21" fmla="*/ 7466069 w 9662615"/>
              <a:gd name="connsiteY21" fmla="*/ 1377654 h 1587534"/>
              <a:gd name="connsiteX22" fmla="*/ 7355642 w 9662615"/>
              <a:gd name="connsiteY22" fmla="*/ 1407761 h 1587534"/>
              <a:gd name="connsiteX23" fmla="*/ 7151610 w 9662615"/>
              <a:gd name="connsiteY23" fmla="*/ 1397856 h 1587534"/>
              <a:gd name="connsiteX24" fmla="*/ 7082147 w 9662615"/>
              <a:gd name="connsiteY24" fmla="*/ 1406113 h 1587534"/>
              <a:gd name="connsiteX25" fmla="*/ 7014958 w 9662615"/>
              <a:gd name="connsiteY25" fmla="*/ 1396883 h 1587534"/>
              <a:gd name="connsiteX26" fmla="*/ 6907567 w 9662615"/>
              <a:gd name="connsiteY26" fmla="*/ 1419149 h 1587534"/>
              <a:gd name="connsiteX27" fmla="*/ 6748428 w 9662615"/>
              <a:gd name="connsiteY27" fmla="*/ 1420308 h 1587534"/>
              <a:gd name="connsiteX28" fmla="*/ 6654257 w 9662615"/>
              <a:gd name="connsiteY28" fmla="*/ 1424143 h 1587534"/>
              <a:gd name="connsiteX29" fmla="*/ 6620123 w 9662615"/>
              <a:gd name="connsiteY29" fmla="*/ 1430535 h 1587534"/>
              <a:gd name="connsiteX30" fmla="*/ 6571355 w 9662615"/>
              <a:gd name="connsiteY30" fmla="*/ 1436144 h 1587534"/>
              <a:gd name="connsiteX31" fmla="*/ 6486557 w 9662615"/>
              <a:gd name="connsiteY31" fmla="*/ 1449861 h 1587534"/>
              <a:gd name="connsiteX32" fmla="*/ 6370419 w 9662615"/>
              <a:gd name="connsiteY32" fmla="*/ 1461649 h 1587534"/>
              <a:gd name="connsiteX33" fmla="*/ 6278839 w 9662615"/>
              <a:gd name="connsiteY33" fmla="*/ 1449160 h 1587534"/>
              <a:gd name="connsiteX34" fmla="*/ 6272455 w 9662615"/>
              <a:gd name="connsiteY34" fmla="*/ 1453191 h 1587534"/>
              <a:gd name="connsiteX35" fmla="*/ 6212659 w 9662615"/>
              <a:gd name="connsiteY35" fmla="*/ 1454850 h 1587534"/>
              <a:gd name="connsiteX36" fmla="*/ 6069317 w 9662615"/>
              <a:gd name="connsiteY36" fmla="*/ 1445838 h 1587534"/>
              <a:gd name="connsiteX37" fmla="*/ 5878477 w 9662615"/>
              <a:gd name="connsiteY37" fmla="*/ 1439180 h 1587534"/>
              <a:gd name="connsiteX38" fmla="*/ 5838387 w 9662615"/>
              <a:gd name="connsiteY38" fmla="*/ 1444679 h 1587534"/>
              <a:gd name="connsiteX39" fmla="*/ 5771136 w 9662615"/>
              <a:gd name="connsiteY39" fmla="*/ 1453639 h 1587534"/>
              <a:gd name="connsiteX40" fmla="*/ 5724081 w 9662615"/>
              <a:gd name="connsiteY40" fmla="*/ 1470431 h 1587534"/>
              <a:gd name="connsiteX41" fmla="*/ 5666577 w 9662615"/>
              <a:gd name="connsiteY41" fmla="*/ 1473921 h 1587534"/>
              <a:gd name="connsiteX42" fmla="*/ 5649068 w 9662615"/>
              <a:gd name="connsiteY42" fmla="*/ 1461676 h 1587534"/>
              <a:gd name="connsiteX43" fmla="*/ 5588902 w 9662615"/>
              <a:gd name="connsiteY43" fmla="*/ 1469647 h 1587534"/>
              <a:gd name="connsiteX44" fmla="*/ 5498090 w 9662615"/>
              <a:gd name="connsiteY44" fmla="*/ 1483173 h 1587534"/>
              <a:gd name="connsiteX45" fmla="*/ 5444641 w 9662615"/>
              <a:gd name="connsiteY45" fmla="*/ 1487602 h 1587534"/>
              <a:gd name="connsiteX46" fmla="*/ 5299812 w 9662615"/>
              <a:gd name="connsiteY46" fmla="*/ 1503362 h 1587534"/>
              <a:gd name="connsiteX47" fmla="*/ 5213947 w 9662615"/>
              <a:gd name="connsiteY47" fmla="*/ 1516637 h 1587534"/>
              <a:gd name="connsiteX48" fmla="*/ 5090342 w 9662615"/>
              <a:gd name="connsiteY48" fmla="*/ 1546680 h 1587534"/>
              <a:gd name="connsiteX49" fmla="*/ 5082104 w 9662615"/>
              <a:gd name="connsiteY49" fmla="*/ 1547781 h 1587534"/>
              <a:gd name="connsiteX50" fmla="*/ 5059484 w 9662615"/>
              <a:gd name="connsiteY50" fmla="*/ 1546802 h 1587534"/>
              <a:gd name="connsiteX51" fmla="*/ 5050958 w 9662615"/>
              <a:gd name="connsiteY51" fmla="*/ 1545776 h 1587534"/>
              <a:gd name="connsiteX52" fmla="*/ 5038524 w 9662615"/>
              <a:gd name="connsiteY52" fmla="*/ 1545675 h 1587534"/>
              <a:gd name="connsiteX53" fmla="*/ 5038223 w 9662615"/>
              <a:gd name="connsiteY53" fmla="*/ 1545881 h 1587534"/>
              <a:gd name="connsiteX54" fmla="*/ 5026564 w 9662615"/>
              <a:gd name="connsiteY54" fmla="*/ 1545376 h 1587534"/>
              <a:gd name="connsiteX55" fmla="*/ 4969433 w 9662615"/>
              <a:gd name="connsiteY55" fmla="*/ 1540263 h 1587534"/>
              <a:gd name="connsiteX56" fmla="*/ 4921303 w 9662615"/>
              <a:gd name="connsiteY56" fmla="*/ 1575379 h 1587534"/>
              <a:gd name="connsiteX57" fmla="*/ 4863775 w 9662615"/>
              <a:gd name="connsiteY57" fmla="*/ 1562633 h 1587534"/>
              <a:gd name="connsiteX58" fmla="*/ 4847242 w 9662615"/>
              <a:gd name="connsiteY58" fmla="*/ 1565435 h 1587534"/>
              <a:gd name="connsiteX59" fmla="*/ 4830335 w 9662615"/>
              <a:gd name="connsiteY59" fmla="*/ 1587534 h 1587534"/>
              <a:gd name="connsiteX60" fmla="*/ 4791466 w 9662615"/>
              <a:gd name="connsiteY60" fmla="*/ 1561324 h 1587534"/>
              <a:gd name="connsiteX61" fmla="*/ 4784247 w 9662615"/>
              <a:gd name="connsiteY61" fmla="*/ 1562342 h 1587534"/>
              <a:gd name="connsiteX62" fmla="*/ 4748477 w 9662615"/>
              <a:gd name="connsiteY62" fmla="*/ 1556925 h 1587534"/>
              <a:gd name="connsiteX63" fmla="*/ 4730033 w 9662615"/>
              <a:gd name="connsiteY63" fmla="*/ 1555274 h 1587534"/>
              <a:gd name="connsiteX64" fmla="*/ 4724747 w 9662615"/>
              <a:gd name="connsiteY64" fmla="*/ 1552439 h 1587534"/>
              <a:gd name="connsiteX65" fmla="*/ 4697562 w 9662615"/>
              <a:gd name="connsiteY65" fmla="*/ 1551206 h 1587534"/>
              <a:gd name="connsiteX66" fmla="*/ 4662664 w 9662615"/>
              <a:gd name="connsiteY66" fmla="*/ 1573162 h 1587534"/>
              <a:gd name="connsiteX67" fmla="*/ 4603028 w 9662615"/>
              <a:gd name="connsiteY67" fmla="*/ 1568821 h 1587534"/>
              <a:gd name="connsiteX68" fmla="*/ 4541612 w 9662615"/>
              <a:gd name="connsiteY68" fmla="*/ 1545262 h 1587534"/>
              <a:gd name="connsiteX69" fmla="*/ 4422155 w 9662615"/>
              <a:gd name="connsiteY69" fmla="*/ 1542059 h 1587534"/>
              <a:gd name="connsiteX70" fmla="*/ 4221826 w 9662615"/>
              <a:gd name="connsiteY70" fmla="*/ 1508923 h 1587534"/>
              <a:gd name="connsiteX71" fmla="*/ 4096601 w 9662615"/>
              <a:gd name="connsiteY71" fmla="*/ 1521563 h 1587534"/>
              <a:gd name="connsiteX72" fmla="*/ 3970635 w 9662615"/>
              <a:gd name="connsiteY72" fmla="*/ 1544815 h 1587534"/>
              <a:gd name="connsiteX73" fmla="*/ 3833906 w 9662615"/>
              <a:gd name="connsiteY73" fmla="*/ 1516637 h 1587534"/>
              <a:gd name="connsiteX74" fmla="*/ 3696258 w 9662615"/>
              <a:gd name="connsiteY74" fmla="*/ 1537563 h 1587534"/>
              <a:gd name="connsiteX75" fmla="*/ 3594070 w 9662615"/>
              <a:gd name="connsiteY75" fmla="*/ 1509422 h 1587534"/>
              <a:gd name="connsiteX76" fmla="*/ 3565233 w 9662615"/>
              <a:gd name="connsiteY76" fmla="*/ 1515122 h 1587534"/>
              <a:gd name="connsiteX77" fmla="*/ 3560267 w 9662615"/>
              <a:gd name="connsiteY77" fmla="*/ 1516288 h 1587534"/>
              <a:gd name="connsiteX78" fmla="*/ 3540258 w 9662615"/>
              <a:gd name="connsiteY78" fmla="*/ 1516976 h 1587534"/>
              <a:gd name="connsiteX79" fmla="*/ 3534780 w 9662615"/>
              <a:gd name="connsiteY79" fmla="*/ 1522141 h 1587534"/>
              <a:gd name="connsiteX80" fmla="*/ 3504783 w 9662615"/>
              <a:gd name="connsiteY80" fmla="*/ 1526739 h 1587534"/>
              <a:gd name="connsiteX81" fmla="*/ 3430805 w 9662615"/>
              <a:gd name="connsiteY81" fmla="*/ 1542521 h 1587534"/>
              <a:gd name="connsiteX82" fmla="*/ 3292707 w 9662615"/>
              <a:gd name="connsiteY82" fmla="*/ 1520490 h 1587534"/>
              <a:gd name="connsiteX83" fmla="*/ 3187872 w 9662615"/>
              <a:gd name="connsiteY83" fmla="*/ 1519991 h 1587534"/>
              <a:gd name="connsiteX84" fmla="*/ 3148026 w 9662615"/>
              <a:gd name="connsiteY84" fmla="*/ 1524777 h 1587534"/>
              <a:gd name="connsiteX85" fmla="*/ 3092394 w 9662615"/>
              <a:gd name="connsiteY85" fmla="*/ 1528115 h 1587534"/>
              <a:gd name="connsiteX86" fmla="*/ 2994200 w 9662615"/>
              <a:gd name="connsiteY86" fmla="*/ 1537857 h 1587534"/>
              <a:gd name="connsiteX87" fmla="*/ 2862301 w 9662615"/>
              <a:gd name="connsiteY87" fmla="*/ 1544250 h 1587534"/>
              <a:gd name="connsiteX88" fmla="*/ 2766335 w 9662615"/>
              <a:gd name="connsiteY88" fmla="*/ 1527662 h 1587534"/>
              <a:gd name="connsiteX89" fmla="*/ 2757836 w 9662615"/>
              <a:gd name="connsiteY89" fmla="*/ 1531371 h 1587534"/>
              <a:gd name="connsiteX90" fmla="*/ 2691555 w 9662615"/>
              <a:gd name="connsiteY90" fmla="*/ 1530283 h 1587534"/>
              <a:gd name="connsiteX91" fmla="*/ 2491676 w 9662615"/>
              <a:gd name="connsiteY91" fmla="*/ 1500859 h 1587534"/>
              <a:gd name="connsiteX92" fmla="*/ 2378036 w 9662615"/>
              <a:gd name="connsiteY92" fmla="*/ 1520645 h 1587534"/>
              <a:gd name="connsiteX93" fmla="*/ 2284269 w 9662615"/>
              <a:gd name="connsiteY93" fmla="*/ 1503068 h 1587534"/>
              <a:gd name="connsiteX94" fmla="*/ 2207104 w 9662615"/>
              <a:gd name="connsiteY94" fmla="*/ 1508888 h 1587534"/>
              <a:gd name="connsiteX95" fmla="*/ 2149226 w 9662615"/>
              <a:gd name="connsiteY95" fmla="*/ 1523409 h 1587534"/>
              <a:gd name="connsiteX96" fmla="*/ 2084783 w 9662615"/>
              <a:gd name="connsiteY96" fmla="*/ 1524245 h 1587534"/>
              <a:gd name="connsiteX97" fmla="*/ 2070075 w 9662615"/>
              <a:gd name="connsiteY97" fmla="*/ 1511285 h 1587534"/>
              <a:gd name="connsiteX98" fmla="*/ 2001057 w 9662615"/>
              <a:gd name="connsiteY98" fmla="*/ 1516449 h 1587534"/>
              <a:gd name="connsiteX99" fmla="*/ 1896330 w 9662615"/>
              <a:gd name="connsiteY99" fmla="*/ 1525725 h 1587534"/>
              <a:gd name="connsiteX100" fmla="*/ 1835994 w 9662615"/>
              <a:gd name="connsiteY100" fmla="*/ 1527678 h 1587534"/>
              <a:gd name="connsiteX101" fmla="*/ 1671119 w 9662615"/>
              <a:gd name="connsiteY101" fmla="*/ 1536701 h 1587534"/>
              <a:gd name="connsiteX102" fmla="*/ 1601337 w 9662615"/>
              <a:gd name="connsiteY102" fmla="*/ 1548552 h 1587534"/>
              <a:gd name="connsiteX103" fmla="*/ 1407755 w 9662615"/>
              <a:gd name="connsiteY103" fmla="*/ 1571444 h 1587534"/>
              <a:gd name="connsiteX104" fmla="*/ 1271994 w 9662615"/>
              <a:gd name="connsiteY104" fmla="*/ 1579471 h 1587534"/>
              <a:gd name="connsiteX105" fmla="*/ 1249226 w 9662615"/>
              <a:gd name="connsiteY105" fmla="*/ 1583140 h 1587534"/>
              <a:gd name="connsiteX106" fmla="*/ 1217719 w 9662615"/>
              <a:gd name="connsiteY106" fmla="*/ 1580863 h 1587534"/>
              <a:gd name="connsiteX107" fmla="*/ 1091432 w 9662615"/>
              <a:gd name="connsiteY107" fmla="*/ 1571003 h 1587534"/>
              <a:gd name="connsiteX108" fmla="*/ 992039 w 9662615"/>
              <a:gd name="connsiteY108" fmla="*/ 1556662 h 1587534"/>
              <a:gd name="connsiteX109" fmla="*/ 868264 w 9662615"/>
              <a:gd name="connsiteY109" fmla="*/ 1566392 h 1587534"/>
              <a:gd name="connsiteX110" fmla="*/ 792765 w 9662615"/>
              <a:gd name="connsiteY110" fmla="*/ 1563102 h 1587534"/>
              <a:gd name="connsiteX111" fmla="*/ 669055 w 9662615"/>
              <a:gd name="connsiteY111" fmla="*/ 1543638 h 1587534"/>
              <a:gd name="connsiteX112" fmla="*/ 506152 w 9662615"/>
              <a:gd name="connsiteY112" fmla="*/ 1549124 h 1587534"/>
              <a:gd name="connsiteX113" fmla="*/ 472797 w 9662615"/>
              <a:gd name="connsiteY113" fmla="*/ 1568904 h 1587534"/>
              <a:gd name="connsiteX114" fmla="*/ 427864 w 9662615"/>
              <a:gd name="connsiteY114" fmla="*/ 1580848 h 1587534"/>
              <a:gd name="connsiteX115" fmla="*/ 408381 w 9662615"/>
              <a:gd name="connsiteY115" fmla="*/ 1552940 h 1587534"/>
              <a:gd name="connsiteX116" fmla="*/ 267163 w 9662615"/>
              <a:gd name="connsiteY116" fmla="*/ 1531913 h 1587534"/>
              <a:gd name="connsiteX117" fmla="*/ 196644 w 9662615"/>
              <a:gd name="connsiteY117" fmla="*/ 1524565 h 1587534"/>
              <a:gd name="connsiteX118" fmla="*/ 86819 w 9662615"/>
              <a:gd name="connsiteY118" fmla="*/ 1519517 h 1587534"/>
              <a:gd name="connsiteX119" fmla="*/ 53369 w 9662615"/>
              <a:gd name="connsiteY119" fmla="*/ 1516853 h 1587534"/>
              <a:gd name="connsiteX120" fmla="*/ 2359 w 9662615"/>
              <a:gd name="connsiteY120" fmla="*/ 1515247 h 1587534"/>
              <a:gd name="connsiteX121" fmla="*/ 0 w 9662615"/>
              <a:gd name="connsiteY121" fmla="*/ 1514932 h 1587534"/>
              <a:gd name="connsiteX122" fmla="*/ 0 w 9662615"/>
              <a:gd name="connsiteY122" fmla="*/ 0 h 1587534"/>
              <a:gd name="connsiteX0" fmla="*/ 0 w 9662615"/>
              <a:gd name="connsiteY0" fmla="*/ 0 h 1598136"/>
              <a:gd name="connsiteX1" fmla="*/ 9662615 w 9662615"/>
              <a:gd name="connsiteY1" fmla="*/ 0 h 1598136"/>
              <a:gd name="connsiteX2" fmla="*/ 9662615 w 9662615"/>
              <a:gd name="connsiteY2" fmla="*/ 1280346 h 1598136"/>
              <a:gd name="connsiteX3" fmla="*/ 9658420 w 9662615"/>
              <a:gd name="connsiteY3" fmla="*/ 1280106 h 1598136"/>
              <a:gd name="connsiteX4" fmla="*/ 9469546 w 9662615"/>
              <a:gd name="connsiteY4" fmla="*/ 1289837 h 1598136"/>
              <a:gd name="connsiteX5" fmla="*/ 9385895 w 9662615"/>
              <a:gd name="connsiteY5" fmla="*/ 1269203 h 1598136"/>
              <a:gd name="connsiteX6" fmla="*/ 9144767 w 9662615"/>
              <a:gd name="connsiteY6" fmla="*/ 1264120 h 1598136"/>
              <a:gd name="connsiteX7" fmla="*/ 8837252 w 9662615"/>
              <a:gd name="connsiteY7" fmla="*/ 1350515 h 1598136"/>
              <a:gd name="connsiteX8" fmla="*/ 8705466 w 9662615"/>
              <a:gd name="connsiteY8" fmla="*/ 1342419 h 1598136"/>
              <a:gd name="connsiteX9" fmla="*/ 8652221 w 9662615"/>
              <a:gd name="connsiteY9" fmla="*/ 1326906 h 1598136"/>
              <a:gd name="connsiteX10" fmla="*/ 8632312 w 9662615"/>
              <a:gd name="connsiteY10" fmla="*/ 1326025 h 1598136"/>
              <a:gd name="connsiteX11" fmla="*/ 8591582 w 9662615"/>
              <a:gd name="connsiteY11" fmla="*/ 1341666 h 1598136"/>
              <a:gd name="connsiteX12" fmla="*/ 8537336 w 9662615"/>
              <a:gd name="connsiteY12" fmla="*/ 1341684 h 1598136"/>
              <a:gd name="connsiteX13" fmla="*/ 8472508 w 9662615"/>
              <a:gd name="connsiteY13" fmla="*/ 1363109 h 1598136"/>
              <a:gd name="connsiteX14" fmla="*/ 8258477 w 9662615"/>
              <a:gd name="connsiteY14" fmla="*/ 1370666 h 1598136"/>
              <a:gd name="connsiteX15" fmla="*/ 8197961 w 9662615"/>
              <a:gd name="connsiteY15" fmla="*/ 1392804 h 1598136"/>
              <a:gd name="connsiteX16" fmla="*/ 8171196 w 9662615"/>
              <a:gd name="connsiteY16" fmla="*/ 1397216 h 1598136"/>
              <a:gd name="connsiteX17" fmla="*/ 8127667 w 9662615"/>
              <a:gd name="connsiteY17" fmla="*/ 1418254 h 1598136"/>
              <a:gd name="connsiteX18" fmla="*/ 7974579 w 9662615"/>
              <a:gd name="connsiteY18" fmla="*/ 1383439 h 1598136"/>
              <a:gd name="connsiteX19" fmla="*/ 7768351 w 9662615"/>
              <a:gd name="connsiteY19" fmla="*/ 1395051 h 1598136"/>
              <a:gd name="connsiteX20" fmla="*/ 7635985 w 9662615"/>
              <a:gd name="connsiteY20" fmla="*/ 1386363 h 1598136"/>
              <a:gd name="connsiteX21" fmla="*/ 7466069 w 9662615"/>
              <a:gd name="connsiteY21" fmla="*/ 1377654 h 1598136"/>
              <a:gd name="connsiteX22" fmla="*/ 7355642 w 9662615"/>
              <a:gd name="connsiteY22" fmla="*/ 1407761 h 1598136"/>
              <a:gd name="connsiteX23" fmla="*/ 7151610 w 9662615"/>
              <a:gd name="connsiteY23" fmla="*/ 1397856 h 1598136"/>
              <a:gd name="connsiteX24" fmla="*/ 7082147 w 9662615"/>
              <a:gd name="connsiteY24" fmla="*/ 1406113 h 1598136"/>
              <a:gd name="connsiteX25" fmla="*/ 7014958 w 9662615"/>
              <a:gd name="connsiteY25" fmla="*/ 1396883 h 1598136"/>
              <a:gd name="connsiteX26" fmla="*/ 6907567 w 9662615"/>
              <a:gd name="connsiteY26" fmla="*/ 1419149 h 1598136"/>
              <a:gd name="connsiteX27" fmla="*/ 6748428 w 9662615"/>
              <a:gd name="connsiteY27" fmla="*/ 1420308 h 1598136"/>
              <a:gd name="connsiteX28" fmla="*/ 6654257 w 9662615"/>
              <a:gd name="connsiteY28" fmla="*/ 1424143 h 1598136"/>
              <a:gd name="connsiteX29" fmla="*/ 6620123 w 9662615"/>
              <a:gd name="connsiteY29" fmla="*/ 1430535 h 1598136"/>
              <a:gd name="connsiteX30" fmla="*/ 6571355 w 9662615"/>
              <a:gd name="connsiteY30" fmla="*/ 1436144 h 1598136"/>
              <a:gd name="connsiteX31" fmla="*/ 6486557 w 9662615"/>
              <a:gd name="connsiteY31" fmla="*/ 1449861 h 1598136"/>
              <a:gd name="connsiteX32" fmla="*/ 6370419 w 9662615"/>
              <a:gd name="connsiteY32" fmla="*/ 1461649 h 1598136"/>
              <a:gd name="connsiteX33" fmla="*/ 6278839 w 9662615"/>
              <a:gd name="connsiteY33" fmla="*/ 1449160 h 1598136"/>
              <a:gd name="connsiteX34" fmla="*/ 6272455 w 9662615"/>
              <a:gd name="connsiteY34" fmla="*/ 1453191 h 1598136"/>
              <a:gd name="connsiteX35" fmla="*/ 6212659 w 9662615"/>
              <a:gd name="connsiteY35" fmla="*/ 1454850 h 1598136"/>
              <a:gd name="connsiteX36" fmla="*/ 6069317 w 9662615"/>
              <a:gd name="connsiteY36" fmla="*/ 1445838 h 1598136"/>
              <a:gd name="connsiteX37" fmla="*/ 5878477 w 9662615"/>
              <a:gd name="connsiteY37" fmla="*/ 1439180 h 1598136"/>
              <a:gd name="connsiteX38" fmla="*/ 5838387 w 9662615"/>
              <a:gd name="connsiteY38" fmla="*/ 1444679 h 1598136"/>
              <a:gd name="connsiteX39" fmla="*/ 5771136 w 9662615"/>
              <a:gd name="connsiteY39" fmla="*/ 1453639 h 1598136"/>
              <a:gd name="connsiteX40" fmla="*/ 5724081 w 9662615"/>
              <a:gd name="connsiteY40" fmla="*/ 1470431 h 1598136"/>
              <a:gd name="connsiteX41" fmla="*/ 5666577 w 9662615"/>
              <a:gd name="connsiteY41" fmla="*/ 1473921 h 1598136"/>
              <a:gd name="connsiteX42" fmla="*/ 5649068 w 9662615"/>
              <a:gd name="connsiteY42" fmla="*/ 1461676 h 1598136"/>
              <a:gd name="connsiteX43" fmla="*/ 5588902 w 9662615"/>
              <a:gd name="connsiteY43" fmla="*/ 1469647 h 1598136"/>
              <a:gd name="connsiteX44" fmla="*/ 5498090 w 9662615"/>
              <a:gd name="connsiteY44" fmla="*/ 1483173 h 1598136"/>
              <a:gd name="connsiteX45" fmla="*/ 5444641 w 9662615"/>
              <a:gd name="connsiteY45" fmla="*/ 1487602 h 1598136"/>
              <a:gd name="connsiteX46" fmla="*/ 5299812 w 9662615"/>
              <a:gd name="connsiteY46" fmla="*/ 1503362 h 1598136"/>
              <a:gd name="connsiteX47" fmla="*/ 5213947 w 9662615"/>
              <a:gd name="connsiteY47" fmla="*/ 1516637 h 1598136"/>
              <a:gd name="connsiteX48" fmla="*/ 5090342 w 9662615"/>
              <a:gd name="connsiteY48" fmla="*/ 1546680 h 1598136"/>
              <a:gd name="connsiteX49" fmla="*/ 5082104 w 9662615"/>
              <a:gd name="connsiteY49" fmla="*/ 1547781 h 1598136"/>
              <a:gd name="connsiteX50" fmla="*/ 5059484 w 9662615"/>
              <a:gd name="connsiteY50" fmla="*/ 1546802 h 1598136"/>
              <a:gd name="connsiteX51" fmla="*/ 5050958 w 9662615"/>
              <a:gd name="connsiteY51" fmla="*/ 1545776 h 1598136"/>
              <a:gd name="connsiteX52" fmla="*/ 5038524 w 9662615"/>
              <a:gd name="connsiteY52" fmla="*/ 1545675 h 1598136"/>
              <a:gd name="connsiteX53" fmla="*/ 5038223 w 9662615"/>
              <a:gd name="connsiteY53" fmla="*/ 1545881 h 1598136"/>
              <a:gd name="connsiteX54" fmla="*/ 5026564 w 9662615"/>
              <a:gd name="connsiteY54" fmla="*/ 1545376 h 1598136"/>
              <a:gd name="connsiteX55" fmla="*/ 4969433 w 9662615"/>
              <a:gd name="connsiteY55" fmla="*/ 1540263 h 1598136"/>
              <a:gd name="connsiteX56" fmla="*/ 4921303 w 9662615"/>
              <a:gd name="connsiteY56" fmla="*/ 1575379 h 1598136"/>
              <a:gd name="connsiteX57" fmla="*/ 4863775 w 9662615"/>
              <a:gd name="connsiteY57" fmla="*/ 1562633 h 1598136"/>
              <a:gd name="connsiteX58" fmla="*/ 4847242 w 9662615"/>
              <a:gd name="connsiteY58" fmla="*/ 1565435 h 1598136"/>
              <a:gd name="connsiteX59" fmla="*/ 4856839 w 9662615"/>
              <a:gd name="connsiteY59" fmla="*/ 1598136 h 1598136"/>
              <a:gd name="connsiteX60" fmla="*/ 4791466 w 9662615"/>
              <a:gd name="connsiteY60" fmla="*/ 1561324 h 1598136"/>
              <a:gd name="connsiteX61" fmla="*/ 4784247 w 9662615"/>
              <a:gd name="connsiteY61" fmla="*/ 1562342 h 1598136"/>
              <a:gd name="connsiteX62" fmla="*/ 4748477 w 9662615"/>
              <a:gd name="connsiteY62" fmla="*/ 1556925 h 1598136"/>
              <a:gd name="connsiteX63" fmla="*/ 4730033 w 9662615"/>
              <a:gd name="connsiteY63" fmla="*/ 1555274 h 1598136"/>
              <a:gd name="connsiteX64" fmla="*/ 4724747 w 9662615"/>
              <a:gd name="connsiteY64" fmla="*/ 1552439 h 1598136"/>
              <a:gd name="connsiteX65" fmla="*/ 4697562 w 9662615"/>
              <a:gd name="connsiteY65" fmla="*/ 1551206 h 1598136"/>
              <a:gd name="connsiteX66" fmla="*/ 4662664 w 9662615"/>
              <a:gd name="connsiteY66" fmla="*/ 1573162 h 1598136"/>
              <a:gd name="connsiteX67" fmla="*/ 4603028 w 9662615"/>
              <a:gd name="connsiteY67" fmla="*/ 1568821 h 1598136"/>
              <a:gd name="connsiteX68" fmla="*/ 4541612 w 9662615"/>
              <a:gd name="connsiteY68" fmla="*/ 1545262 h 1598136"/>
              <a:gd name="connsiteX69" fmla="*/ 4422155 w 9662615"/>
              <a:gd name="connsiteY69" fmla="*/ 1542059 h 1598136"/>
              <a:gd name="connsiteX70" fmla="*/ 4221826 w 9662615"/>
              <a:gd name="connsiteY70" fmla="*/ 1508923 h 1598136"/>
              <a:gd name="connsiteX71" fmla="*/ 4096601 w 9662615"/>
              <a:gd name="connsiteY71" fmla="*/ 1521563 h 1598136"/>
              <a:gd name="connsiteX72" fmla="*/ 3970635 w 9662615"/>
              <a:gd name="connsiteY72" fmla="*/ 1544815 h 1598136"/>
              <a:gd name="connsiteX73" fmla="*/ 3833906 w 9662615"/>
              <a:gd name="connsiteY73" fmla="*/ 1516637 h 1598136"/>
              <a:gd name="connsiteX74" fmla="*/ 3696258 w 9662615"/>
              <a:gd name="connsiteY74" fmla="*/ 1537563 h 1598136"/>
              <a:gd name="connsiteX75" fmla="*/ 3594070 w 9662615"/>
              <a:gd name="connsiteY75" fmla="*/ 1509422 h 1598136"/>
              <a:gd name="connsiteX76" fmla="*/ 3565233 w 9662615"/>
              <a:gd name="connsiteY76" fmla="*/ 1515122 h 1598136"/>
              <a:gd name="connsiteX77" fmla="*/ 3560267 w 9662615"/>
              <a:gd name="connsiteY77" fmla="*/ 1516288 h 1598136"/>
              <a:gd name="connsiteX78" fmla="*/ 3540258 w 9662615"/>
              <a:gd name="connsiteY78" fmla="*/ 1516976 h 1598136"/>
              <a:gd name="connsiteX79" fmla="*/ 3534780 w 9662615"/>
              <a:gd name="connsiteY79" fmla="*/ 1522141 h 1598136"/>
              <a:gd name="connsiteX80" fmla="*/ 3504783 w 9662615"/>
              <a:gd name="connsiteY80" fmla="*/ 1526739 h 1598136"/>
              <a:gd name="connsiteX81" fmla="*/ 3430805 w 9662615"/>
              <a:gd name="connsiteY81" fmla="*/ 1542521 h 1598136"/>
              <a:gd name="connsiteX82" fmla="*/ 3292707 w 9662615"/>
              <a:gd name="connsiteY82" fmla="*/ 1520490 h 1598136"/>
              <a:gd name="connsiteX83" fmla="*/ 3187872 w 9662615"/>
              <a:gd name="connsiteY83" fmla="*/ 1519991 h 1598136"/>
              <a:gd name="connsiteX84" fmla="*/ 3148026 w 9662615"/>
              <a:gd name="connsiteY84" fmla="*/ 1524777 h 1598136"/>
              <a:gd name="connsiteX85" fmla="*/ 3092394 w 9662615"/>
              <a:gd name="connsiteY85" fmla="*/ 1528115 h 1598136"/>
              <a:gd name="connsiteX86" fmla="*/ 2994200 w 9662615"/>
              <a:gd name="connsiteY86" fmla="*/ 1537857 h 1598136"/>
              <a:gd name="connsiteX87" fmla="*/ 2862301 w 9662615"/>
              <a:gd name="connsiteY87" fmla="*/ 1544250 h 1598136"/>
              <a:gd name="connsiteX88" fmla="*/ 2766335 w 9662615"/>
              <a:gd name="connsiteY88" fmla="*/ 1527662 h 1598136"/>
              <a:gd name="connsiteX89" fmla="*/ 2757836 w 9662615"/>
              <a:gd name="connsiteY89" fmla="*/ 1531371 h 1598136"/>
              <a:gd name="connsiteX90" fmla="*/ 2691555 w 9662615"/>
              <a:gd name="connsiteY90" fmla="*/ 1530283 h 1598136"/>
              <a:gd name="connsiteX91" fmla="*/ 2491676 w 9662615"/>
              <a:gd name="connsiteY91" fmla="*/ 1500859 h 1598136"/>
              <a:gd name="connsiteX92" fmla="*/ 2378036 w 9662615"/>
              <a:gd name="connsiteY92" fmla="*/ 1520645 h 1598136"/>
              <a:gd name="connsiteX93" fmla="*/ 2284269 w 9662615"/>
              <a:gd name="connsiteY93" fmla="*/ 1503068 h 1598136"/>
              <a:gd name="connsiteX94" fmla="*/ 2207104 w 9662615"/>
              <a:gd name="connsiteY94" fmla="*/ 1508888 h 1598136"/>
              <a:gd name="connsiteX95" fmla="*/ 2149226 w 9662615"/>
              <a:gd name="connsiteY95" fmla="*/ 1523409 h 1598136"/>
              <a:gd name="connsiteX96" fmla="*/ 2084783 w 9662615"/>
              <a:gd name="connsiteY96" fmla="*/ 1524245 h 1598136"/>
              <a:gd name="connsiteX97" fmla="*/ 2070075 w 9662615"/>
              <a:gd name="connsiteY97" fmla="*/ 1511285 h 1598136"/>
              <a:gd name="connsiteX98" fmla="*/ 2001057 w 9662615"/>
              <a:gd name="connsiteY98" fmla="*/ 1516449 h 1598136"/>
              <a:gd name="connsiteX99" fmla="*/ 1896330 w 9662615"/>
              <a:gd name="connsiteY99" fmla="*/ 1525725 h 1598136"/>
              <a:gd name="connsiteX100" fmla="*/ 1835994 w 9662615"/>
              <a:gd name="connsiteY100" fmla="*/ 1527678 h 1598136"/>
              <a:gd name="connsiteX101" fmla="*/ 1671119 w 9662615"/>
              <a:gd name="connsiteY101" fmla="*/ 1536701 h 1598136"/>
              <a:gd name="connsiteX102" fmla="*/ 1601337 w 9662615"/>
              <a:gd name="connsiteY102" fmla="*/ 1548552 h 1598136"/>
              <a:gd name="connsiteX103" fmla="*/ 1407755 w 9662615"/>
              <a:gd name="connsiteY103" fmla="*/ 1571444 h 1598136"/>
              <a:gd name="connsiteX104" fmla="*/ 1271994 w 9662615"/>
              <a:gd name="connsiteY104" fmla="*/ 1579471 h 1598136"/>
              <a:gd name="connsiteX105" fmla="*/ 1249226 w 9662615"/>
              <a:gd name="connsiteY105" fmla="*/ 1583140 h 1598136"/>
              <a:gd name="connsiteX106" fmla="*/ 1217719 w 9662615"/>
              <a:gd name="connsiteY106" fmla="*/ 1580863 h 1598136"/>
              <a:gd name="connsiteX107" fmla="*/ 1091432 w 9662615"/>
              <a:gd name="connsiteY107" fmla="*/ 1571003 h 1598136"/>
              <a:gd name="connsiteX108" fmla="*/ 992039 w 9662615"/>
              <a:gd name="connsiteY108" fmla="*/ 1556662 h 1598136"/>
              <a:gd name="connsiteX109" fmla="*/ 868264 w 9662615"/>
              <a:gd name="connsiteY109" fmla="*/ 1566392 h 1598136"/>
              <a:gd name="connsiteX110" fmla="*/ 792765 w 9662615"/>
              <a:gd name="connsiteY110" fmla="*/ 1563102 h 1598136"/>
              <a:gd name="connsiteX111" fmla="*/ 669055 w 9662615"/>
              <a:gd name="connsiteY111" fmla="*/ 1543638 h 1598136"/>
              <a:gd name="connsiteX112" fmla="*/ 506152 w 9662615"/>
              <a:gd name="connsiteY112" fmla="*/ 1549124 h 1598136"/>
              <a:gd name="connsiteX113" fmla="*/ 472797 w 9662615"/>
              <a:gd name="connsiteY113" fmla="*/ 1568904 h 1598136"/>
              <a:gd name="connsiteX114" fmla="*/ 427864 w 9662615"/>
              <a:gd name="connsiteY114" fmla="*/ 1580848 h 1598136"/>
              <a:gd name="connsiteX115" fmla="*/ 408381 w 9662615"/>
              <a:gd name="connsiteY115" fmla="*/ 1552940 h 1598136"/>
              <a:gd name="connsiteX116" fmla="*/ 267163 w 9662615"/>
              <a:gd name="connsiteY116" fmla="*/ 1531913 h 1598136"/>
              <a:gd name="connsiteX117" fmla="*/ 196644 w 9662615"/>
              <a:gd name="connsiteY117" fmla="*/ 1524565 h 1598136"/>
              <a:gd name="connsiteX118" fmla="*/ 86819 w 9662615"/>
              <a:gd name="connsiteY118" fmla="*/ 1519517 h 1598136"/>
              <a:gd name="connsiteX119" fmla="*/ 53369 w 9662615"/>
              <a:gd name="connsiteY119" fmla="*/ 1516853 h 1598136"/>
              <a:gd name="connsiteX120" fmla="*/ 2359 w 9662615"/>
              <a:gd name="connsiteY120" fmla="*/ 1515247 h 1598136"/>
              <a:gd name="connsiteX121" fmla="*/ 0 w 9662615"/>
              <a:gd name="connsiteY121" fmla="*/ 1514932 h 1598136"/>
              <a:gd name="connsiteX122" fmla="*/ 0 w 9662615"/>
              <a:gd name="connsiteY122" fmla="*/ 0 h 1598136"/>
              <a:gd name="connsiteX0" fmla="*/ 0 w 9662615"/>
              <a:gd name="connsiteY0" fmla="*/ 0 h 1598136"/>
              <a:gd name="connsiteX1" fmla="*/ 9662615 w 9662615"/>
              <a:gd name="connsiteY1" fmla="*/ 0 h 1598136"/>
              <a:gd name="connsiteX2" fmla="*/ 9662615 w 9662615"/>
              <a:gd name="connsiteY2" fmla="*/ 1280346 h 1598136"/>
              <a:gd name="connsiteX3" fmla="*/ 9658420 w 9662615"/>
              <a:gd name="connsiteY3" fmla="*/ 1280106 h 1598136"/>
              <a:gd name="connsiteX4" fmla="*/ 9469546 w 9662615"/>
              <a:gd name="connsiteY4" fmla="*/ 1289837 h 1598136"/>
              <a:gd name="connsiteX5" fmla="*/ 9385895 w 9662615"/>
              <a:gd name="connsiteY5" fmla="*/ 1269203 h 1598136"/>
              <a:gd name="connsiteX6" fmla="*/ 9144767 w 9662615"/>
              <a:gd name="connsiteY6" fmla="*/ 1264120 h 1598136"/>
              <a:gd name="connsiteX7" fmla="*/ 8837252 w 9662615"/>
              <a:gd name="connsiteY7" fmla="*/ 1350515 h 1598136"/>
              <a:gd name="connsiteX8" fmla="*/ 8705466 w 9662615"/>
              <a:gd name="connsiteY8" fmla="*/ 1342419 h 1598136"/>
              <a:gd name="connsiteX9" fmla="*/ 8652221 w 9662615"/>
              <a:gd name="connsiteY9" fmla="*/ 1326906 h 1598136"/>
              <a:gd name="connsiteX10" fmla="*/ 8632312 w 9662615"/>
              <a:gd name="connsiteY10" fmla="*/ 1326025 h 1598136"/>
              <a:gd name="connsiteX11" fmla="*/ 8591582 w 9662615"/>
              <a:gd name="connsiteY11" fmla="*/ 1341666 h 1598136"/>
              <a:gd name="connsiteX12" fmla="*/ 8537336 w 9662615"/>
              <a:gd name="connsiteY12" fmla="*/ 1341684 h 1598136"/>
              <a:gd name="connsiteX13" fmla="*/ 8472508 w 9662615"/>
              <a:gd name="connsiteY13" fmla="*/ 1363109 h 1598136"/>
              <a:gd name="connsiteX14" fmla="*/ 8258477 w 9662615"/>
              <a:gd name="connsiteY14" fmla="*/ 1370666 h 1598136"/>
              <a:gd name="connsiteX15" fmla="*/ 8197961 w 9662615"/>
              <a:gd name="connsiteY15" fmla="*/ 1392804 h 1598136"/>
              <a:gd name="connsiteX16" fmla="*/ 8171196 w 9662615"/>
              <a:gd name="connsiteY16" fmla="*/ 1397216 h 1598136"/>
              <a:gd name="connsiteX17" fmla="*/ 8127667 w 9662615"/>
              <a:gd name="connsiteY17" fmla="*/ 1418254 h 1598136"/>
              <a:gd name="connsiteX18" fmla="*/ 7974579 w 9662615"/>
              <a:gd name="connsiteY18" fmla="*/ 1383439 h 1598136"/>
              <a:gd name="connsiteX19" fmla="*/ 7768351 w 9662615"/>
              <a:gd name="connsiteY19" fmla="*/ 1395051 h 1598136"/>
              <a:gd name="connsiteX20" fmla="*/ 7635985 w 9662615"/>
              <a:gd name="connsiteY20" fmla="*/ 1386363 h 1598136"/>
              <a:gd name="connsiteX21" fmla="*/ 7466069 w 9662615"/>
              <a:gd name="connsiteY21" fmla="*/ 1377654 h 1598136"/>
              <a:gd name="connsiteX22" fmla="*/ 7355642 w 9662615"/>
              <a:gd name="connsiteY22" fmla="*/ 1407761 h 1598136"/>
              <a:gd name="connsiteX23" fmla="*/ 7151610 w 9662615"/>
              <a:gd name="connsiteY23" fmla="*/ 1397856 h 1598136"/>
              <a:gd name="connsiteX24" fmla="*/ 7082147 w 9662615"/>
              <a:gd name="connsiteY24" fmla="*/ 1406113 h 1598136"/>
              <a:gd name="connsiteX25" fmla="*/ 7014958 w 9662615"/>
              <a:gd name="connsiteY25" fmla="*/ 1396883 h 1598136"/>
              <a:gd name="connsiteX26" fmla="*/ 6907567 w 9662615"/>
              <a:gd name="connsiteY26" fmla="*/ 1419149 h 1598136"/>
              <a:gd name="connsiteX27" fmla="*/ 6748428 w 9662615"/>
              <a:gd name="connsiteY27" fmla="*/ 1420308 h 1598136"/>
              <a:gd name="connsiteX28" fmla="*/ 6654257 w 9662615"/>
              <a:gd name="connsiteY28" fmla="*/ 1424143 h 1598136"/>
              <a:gd name="connsiteX29" fmla="*/ 6620123 w 9662615"/>
              <a:gd name="connsiteY29" fmla="*/ 1430535 h 1598136"/>
              <a:gd name="connsiteX30" fmla="*/ 6571355 w 9662615"/>
              <a:gd name="connsiteY30" fmla="*/ 1436144 h 1598136"/>
              <a:gd name="connsiteX31" fmla="*/ 6486557 w 9662615"/>
              <a:gd name="connsiteY31" fmla="*/ 1449861 h 1598136"/>
              <a:gd name="connsiteX32" fmla="*/ 6370419 w 9662615"/>
              <a:gd name="connsiteY32" fmla="*/ 1461649 h 1598136"/>
              <a:gd name="connsiteX33" fmla="*/ 6278839 w 9662615"/>
              <a:gd name="connsiteY33" fmla="*/ 1449160 h 1598136"/>
              <a:gd name="connsiteX34" fmla="*/ 6272455 w 9662615"/>
              <a:gd name="connsiteY34" fmla="*/ 1453191 h 1598136"/>
              <a:gd name="connsiteX35" fmla="*/ 6212659 w 9662615"/>
              <a:gd name="connsiteY35" fmla="*/ 1454850 h 1598136"/>
              <a:gd name="connsiteX36" fmla="*/ 6069317 w 9662615"/>
              <a:gd name="connsiteY36" fmla="*/ 1445838 h 1598136"/>
              <a:gd name="connsiteX37" fmla="*/ 5878477 w 9662615"/>
              <a:gd name="connsiteY37" fmla="*/ 1439180 h 1598136"/>
              <a:gd name="connsiteX38" fmla="*/ 5838387 w 9662615"/>
              <a:gd name="connsiteY38" fmla="*/ 1444679 h 1598136"/>
              <a:gd name="connsiteX39" fmla="*/ 5771136 w 9662615"/>
              <a:gd name="connsiteY39" fmla="*/ 1453639 h 1598136"/>
              <a:gd name="connsiteX40" fmla="*/ 5724081 w 9662615"/>
              <a:gd name="connsiteY40" fmla="*/ 1470431 h 1598136"/>
              <a:gd name="connsiteX41" fmla="*/ 5666577 w 9662615"/>
              <a:gd name="connsiteY41" fmla="*/ 1473921 h 1598136"/>
              <a:gd name="connsiteX42" fmla="*/ 5649068 w 9662615"/>
              <a:gd name="connsiteY42" fmla="*/ 1461676 h 1598136"/>
              <a:gd name="connsiteX43" fmla="*/ 5588902 w 9662615"/>
              <a:gd name="connsiteY43" fmla="*/ 1469647 h 1598136"/>
              <a:gd name="connsiteX44" fmla="*/ 5498090 w 9662615"/>
              <a:gd name="connsiteY44" fmla="*/ 1483173 h 1598136"/>
              <a:gd name="connsiteX45" fmla="*/ 5444641 w 9662615"/>
              <a:gd name="connsiteY45" fmla="*/ 1487602 h 1598136"/>
              <a:gd name="connsiteX46" fmla="*/ 5299812 w 9662615"/>
              <a:gd name="connsiteY46" fmla="*/ 1503362 h 1598136"/>
              <a:gd name="connsiteX47" fmla="*/ 5213947 w 9662615"/>
              <a:gd name="connsiteY47" fmla="*/ 1516637 h 1598136"/>
              <a:gd name="connsiteX48" fmla="*/ 5090342 w 9662615"/>
              <a:gd name="connsiteY48" fmla="*/ 1546680 h 1598136"/>
              <a:gd name="connsiteX49" fmla="*/ 5129812 w 9662615"/>
              <a:gd name="connsiteY49" fmla="*/ 1521277 h 1598136"/>
              <a:gd name="connsiteX50" fmla="*/ 5059484 w 9662615"/>
              <a:gd name="connsiteY50" fmla="*/ 1546802 h 1598136"/>
              <a:gd name="connsiteX51" fmla="*/ 5050958 w 9662615"/>
              <a:gd name="connsiteY51" fmla="*/ 1545776 h 1598136"/>
              <a:gd name="connsiteX52" fmla="*/ 5038524 w 9662615"/>
              <a:gd name="connsiteY52" fmla="*/ 1545675 h 1598136"/>
              <a:gd name="connsiteX53" fmla="*/ 5038223 w 9662615"/>
              <a:gd name="connsiteY53" fmla="*/ 1545881 h 1598136"/>
              <a:gd name="connsiteX54" fmla="*/ 5026564 w 9662615"/>
              <a:gd name="connsiteY54" fmla="*/ 1545376 h 1598136"/>
              <a:gd name="connsiteX55" fmla="*/ 4969433 w 9662615"/>
              <a:gd name="connsiteY55" fmla="*/ 1540263 h 1598136"/>
              <a:gd name="connsiteX56" fmla="*/ 4921303 w 9662615"/>
              <a:gd name="connsiteY56" fmla="*/ 1575379 h 1598136"/>
              <a:gd name="connsiteX57" fmla="*/ 4863775 w 9662615"/>
              <a:gd name="connsiteY57" fmla="*/ 1562633 h 1598136"/>
              <a:gd name="connsiteX58" fmla="*/ 4847242 w 9662615"/>
              <a:gd name="connsiteY58" fmla="*/ 1565435 h 1598136"/>
              <a:gd name="connsiteX59" fmla="*/ 4856839 w 9662615"/>
              <a:gd name="connsiteY59" fmla="*/ 1598136 h 1598136"/>
              <a:gd name="connsiteX60" fmla="*/ 4791466 w 9662615"/>
              <a:gd name="connsiteY60" fmla="*/ 1561324 h 1598136"/>
              <a:gd name="connsiteX61" fmla="*/ 4784247 w 9662615"/>
              <a:gd name="connsiteY61" fmla="*/ 1562342 h 1598136"/>
              <a:gd name="connsiteX62" fmla="*/ 4748477 w 9662615"/>
              <a:gd name="connsiteY62" fmla="*/ 1556925 h 1598136"/>
              <a:gd name="connsiteX63" fmla="*/ 4730033 w 9662615"/>
              <a:gd name="connsiteY63" fmla="*/ 1555274 h 1598136"/>
              <a:gd name="connsiteX64" fmla="*/ 4724747 w 9662615"/>
              <a:gd name="connsiteY64" fmla="*/ 1552439 h 1598136"/>
              <a:gd name="connsiteX65" fmla="*/ 4697562 w 9662615"/>
              <a:gd name="connsiteY65" fmla="*/ 1551206 h 1598136"/>
              <a:gd name="connsiteX66" fmla="*/ 4662664 w 9662615"/>
              <a:gd name="connsiteY66" fmla="*/ 1573162 h 1598136"/>
              <a:gd name="connsiteX67" fmla="*/ 4603028 w 9662615"/>
              <a:gd name="connsiteY67" fmla="*/ 1568821 h 1598136"/>
              <a:gd name="connsiteX68" fmla="*/ 4541612 w 9662615"/>
              <a:gd name="connsiteY68" fmla="*/ 1545262 h 1598136"/>
              <a:gd name="connsiteX69" fmla="*/ 4422155 w 9662615"/>
              <a:gd name="connsiteY69" fmla="*/ 1542059 h 1598136"/>
              <a:gd name="connsiteX70" fmla="*/ 4221826 w 9662615"/>
              <a:gd name="connsiteY70" fmla="*/ 1508923 h 1598136"/>
              <a:gd name="connsiteX71" fmla="*/ 4096601 w 9662615"/>
              <a:gd name="connsiteY71" fmla="*/ 1521563 h 1598136"/>
              <a:gd name="connsiteX72" fmla="*/ 3970635 w 9662615"/>
              <a:gd name="connsiteY72" fmla="*/ 1544815 h 1598136"/>
              <a:gd name="connsiteX73" fmla="*/ 3833906 w 9662615"/>
              <a:gd name="connsiteY73" fmla="*/ 1516637 h 1598136"/>
              <a:gd name="connsiteX74" fmla="*/ 3696258 w 9662615"/>
              <a:gd name="connsiteY74" fmla="*/ 1537563 h 1598136"/>
              <a:gd name="connsiteX75" fmla="*/ 3594070 w 9662615"/>
              <a:gd name="connsiteY75" fmla="*/ 1509422 h 1598136"/>
              <a:gd name="connsiteX76" fmla="*/ 3565233 w 9662615"/>
              <a:gd name="connsiteY76" fmla="*/ 1515122 h 1598136"/>
              <a:gd name="connsiteX77" fmla="*/ 3560267 w 9662615"/>
              <a:gd name="connsiteY77" fmla="*/ 1516288 h 1598136"/>
              <a:gd name="connsiteX78" fmla="*/ 3540258 w 9662615"/>
              <a:gd name="connsiteY78" fmla="*/ 1516976 h 1598136"/>
              <a:gd name="connsiteX79" fmla="*/ 3534780 w 9662615"/>
              <a:gd name="connsiteY79" fmla="*/ 1522141 h 1598136"/>
              <a:gd name="connsiteX80" fmla="*/ 3504783 w 9662615"/>
              <a:gd name="connsiteY80" fmla="*/ 1526739 h 1598136"/>
              <a:gd name="connsiteX81" fmla="*/ 3430805 w 9662615"/>
              <a:gd name="connsiteY81" fmla="*/ 1542521 h 1598136"/>
              <a:gd name="connsiteX82" fmla="*/ 3292707 w 9662615"/>
              <a:gd name="connsiteY82" fmla="*/ 1520490 h 1598136"/>
              <a:gd name="connsiteX83" fmla="*/ 3187872 w 9662615"/>
              <a:gd name="connsiteY83" fmla="*/ 1519991 h 1598136"/>
              <a:gd name="connsiteX84" fmla="*/ 3148026 w 9662615"/>
              <a:gd name="connsiteY84" fmla="*/ 1524777 h 1598136"/>
              <a:gd name="connsiteX85" fmla="*/ 3092394 w 9662615"/>
              <a:gd name="connsiteY85" fmla="*/ 1528115 h 1598136"/>
              <a:gd name="connsiteX86" fmla="*/ 2994200 w 9662615"/>
              <a:gd name="connsiteY86" fmla="*/ 1537857 h 1598136"/>
              <a:gd name="connsiteX87" fmla="*/ 2862301 w 9662615"/>
              <a:gd name="connsiteY87" fmla="*/ 1544250 h 1598136"/>
              <a:gd name="connsiteX88" fmla="*/ 2766335 w 9662615"/>
              <a:gd name="connsiteY88" fmla="*/ 1527662 h 1598136"/>
              <a:gd name="connsiteX89" fmla="*/ 2757836 w 9662615"/>
              <a:gd name="connsiteY89" fmla="*/ 1531371 h 1598136"/>
              <a:gd name="connsiteX90" fmla="*/ 2691555 w 9662615"/>
              <a:gd name="connsiteY90" fmla="*/ 1530283 h 1598136"/>
              <a:gd name="connsiteX91" fmla="*/ 2491676 w 9662615"/>
              <a:gd name="connsiteY91" fmla="*/ 1500859 h 1598136"/>
              <a:gd name="connsiteX92" fmla="*/ 2378036 w 9662615"/>
              <a:gd name="connsiteY92" fmla="*/ 1520645 h 1598136"/>
              <a:gd name="connsiteX93" fmla="*/ 2284269 w 9662615"/>
              <a:gd name="connsiteY93" fmla="*/ 1503068 h 1598136"/>
              <a:gd name="connsiteX94" fmla="*/ 2207104 w 9662615"/>
              <a:gd name="connsiteY94" fmla="*/ 1508888 h 1598136"/>
              <a:gd name="connsiteX95" fmla="*/ 2149226 w 9662615"/>
              <a:gd name="connsiteY95" fmla="*/ 1523409 h 1598136"/>
              <a:gd name="connsiteX96" fmla="*/ 2084783 w 9662615"/>
              <a:gd name="connsiteY96" fmla="*/ 1524245 h 1598136"/>
              <a:gd name="connsiteX97" fmla="*/ 2070075 w 9662615"/>
              <a:gd name="connsiteY97" fmla="*/ 1511285 h 1598136"/>
              <a:gd name="connsiteX98" fmla="*/ 2001057 w 9662615"/>
              <a:gd name="connsiteY98" fmla="*/ 1516449 h 1598136"/>
              <a:gd name="connsiteX99" fmla="*/ 1896330 w 9662615"/>
              <a:gd name="connsiteY99" fmla="*/ 1525725 h 1598136"/>
              <a:gd name="connsiteX100" fmla="*/ 1835994 w 9662615"/>
              <a:gd name="connsiteY100" fmla="*/ 1527678 h 1598136"/>
              <a:gd name="connsiteX101" fmla="*/ 1671119 w 9662615"/>
              <a:gd name="connsiteY101" fmla="*/ 1536701 h 1598136"/>
              <a:gd name="connsiteX102" fmla="*/ 1601337 w 9662615"/>
              <a:gd name="connsiteY102" fmla="*/ 1548552 h 1598136"/>
              <a:gd name="connsiteX103" fmla="*/ 1407755 w 9662615"/>
              <a:gd name="connsiteY103" fmla="*/ 1571444 h 1598136"/>
              <a:gd name="connsiteX104" fmla="*/ 1271994 w 9662615"/>
              <a:gd name="connsiteY104" fmla="*/ 1579471 h 1598136"/>
              <a:gd name="connsiteX105" fmla="*/ 1249226 w 9662615"/>
              <a:gd name="connsiteY105" fmla="*/ 1583140 h 1598136"/>
              <a:gd name="connsiteX106" fmla="*/ 1217719 w 9662615"/>
              <a:gd name="connsiteY106" fmla="*/ 1580863 h 1598136"/>
              <a:gd name="connsiteX107" fmla="*/ 1091432 w 9662615"/>
              <a:gd name="connsiteY107" fmla="*/ 1571003 h 1598136"/>
              <a:gd name="connsiteX108" fmla="*/ 992039 w 9662615"/>
              <a:gd name="connsiteY108" fmla="*/ 1556662 h 1598136"/>
              <a:gd name="connsiteX109" fmla="*/ 868264 w 9662615"/>
              <a:gd name="connsiteY109" fmla="*/ 1566392 h 1598136"/>
              <a:gd name="connsiteX110" fmla="*/ 792765 w 9662615"/>
              <a:gd name="connsiteY110" fmla="*/ 1563102 h 1598136"/>
              <a:gd name="connsiteX111" fmla="*/ 669055 w 9662615"/>
              <a:gd name="connsiteY111" fmla="*/ 1543638 h 1598136"/>
              <a:gd name="connsiteX112" fmla="*/ 506152 w 9662615"/>
              <a:gd name="connsiteY112" fmla="*/ 1549124 h 1598136"/>
              <a:gd name="connsiteX113" fmla="*/ 472797 w 9662615"/>
              <a:gd name="connsiteY113" fmla="*/ 1568904 h 1598136"/>
              <a:gd name="connsiteX114" fmla="*/ 427864 w 9662615"/>
              <a:gd name="connsiteY114" fmla="*/ 1580848 h 1598136"/>
              <a:gd name="connsiteX115" fmla="*/ 408381 w 9662615"/>
              <a:gd name="connsiteY115" fmla="*/ 1552940 h 1598136"/>
              <a:gd name="connsiteX116" fmla="*/ 267163 w 9662615"/>
              <a:gd name="connsiteY116" fmla="*/ 1531913 h 1598136"/>
              <a:gd name="connsiteX117" fmla="*/ 196644 w 9662615"/>
              <a:gd name="connsiteY117" fmla="*/ 1524565 h 1598136"/>
              <a:gd name="connsiteX118" fmla="*/ 86819 w 9662615"/>
              <a:gd name="connsiteY118" fmla="*/ 1519517 h 1598136"/>
              <a:gd name="connsiteX119" fmla="*/ 53369 w 9662615"/>
              <a:gd name="connsiteY119" fmla="*/ 1516853 h 1598136"/>
              <a:gd name="connsiteX120" fmla="*/ 2359 w 9662615"/>
              <a:gd name="connsiteY120" fmla="*/ 1515247 h 1598136"/>
              <a:gd name="connsiteX121" fmla="*/ 0 w 9662615"/>
              <a:gd name="connsiteY121" fmla="*/ 1514932 h 1598136"/>
              <a:gd name="connsiteX122" fmla="*/ 0 w 9662615"/>
              <a:gd name="connsiteY122" fmla="*/ 0 h 1598136"/>
              <a:gd name="connsiteX0" fmla="*/ 0 w 9662615"/>
              <a:gd name="connsiteY0" fmla="*/ 0 h 1598136"/>
              <a:gd name="connsiteX1" fmla="*/ 9662615 w 9662615"/>
              <a:gd name="connsiteY1" fmla="*/ 0 h 1598136"/>
              <a:gd name="connsiteX2" fmla="*/ 9662615 w 9662615"/>
              <a:gd name="connsiteY2" fmla="*/ 1280346 h 1598136"/>
              <a:gd name="connsiteX3" fmla="*/ 9658420 w 9662615"/>
              <a:gd name="connsiteY3" fmla="*/ 1280106 h 1598136"/>
              <a:gd name="connsiteX4" fmla="*/ 9469546 w 9662615"/>
              <a:gd name="connsiteY4" fmla="*/ 1289837 h 1598136"/>
              <a:gd name="connsiteX5" fmla="*/ 9385895 w 9662615"/>
              <a:gd name="connsiteY5" fmla="*/ 1269203 h 1598136"/>
              <a:gd name="connsiteX6" fmla="*/ 9144767 w 9662615"/>
              <a:gd name="connsiteY6" fmla="*/ 1264120 h 1598136"/>
              <a:gd name="connsiteX7" fmla="*/ 8837252 w 9662615"/>
              <a:gd name="connsiteY7" fmla="*/ 1350515 h 1598136"/>
              <a:gd name="connsiteX8" fmla="*/ 8705466 w 9662615"/>
              <a:gd name="connsiteY8" fmla="*/ 1342419 h 1598136"/>
              <a:gd name="connsiteX9" fmla="*/ 8652221 w 9662615"/>
              <a:gd name="connsiteY9" fmla="*/ 1326906 h 1598136"/>
              <a:gd name="connsiteX10" fmla="*/ 8632312 w 9662615"/>
              <a:gd name="connsiteY10" fmla="*/ 1326025 h 1598136"/>
              <a:gd name="connsiteX11" fmla="*/ 8591582 w 9662615"/>
              <a:gd name="connsiteY11" fmla="*/ 1341666 h 1598136"/>
              <a:gd name="connsiteX12" fmla="*/ 8537336 w 9662615"/>
              <a:gd name="connsiteY12" fmla="*/ 1341684 h 1598136"/>
              <a:gd name="connsiteX13" fmla="*/ 8472508 w 9662615"/>
              <a:gd name="connsiteY13" fmla="*/ 1363109 h 1598136"/>
              <a:gd name="connsiteX14" fmla="*/ 8258477 w 9662615"/>
              <a:gd name="connsiteY14" fmla="*/ 1370666 h 1598136"/>
              <a:gd name="connsiteX15" fmla="*/ 8197961 w 9662615"/>
              <a:gd name="connsiteY15" fmla="*/ 1392804 h 1598136"/>
              <a:gd name="connsiteX16" fmla="*/ 8171196 w 9662615"/>
              <a:gd name="connsiteY16" fmla="*/ 1397216 h 1598136"/>
              <a:gd name="connsiteX17" fmla="*/ 8127667 w 9662615"/>
              <a:gd name="connsiteY17" fmla="*/ 1418254 h 1598136"/>
              <a:gd name="connsiteX18" fmla="*/ 7974579 w 9662615"/>
              <a:gd name="connsiteY18" fmla="*/ 1383439 h 1598136"/>
              <a:gd name="connsiteX19" fmla="*/ 7768351 w 9662615"/>
              <a:gd name="connsiteY19" fmla="*/ 1395051 h 1598136"/>
              <a:gd name="connsiteX20" fmla="*/ 7635985 w 9662615"/>
              <a:gd name="connsiteY20" fmla="*/ 1386363 h 1598136"/>
              <a:gd name="connsiteX21" fmla="*/ 7466069 w 9662615"/>
              <a:gd name="connsiteY21" fmla="*/ 1377654 h 1598136"/>
              <a:gd name="connsiteX22" fmla="*/ 7355642 w 9662615"/>
              <a:gd name="connsiteY22" fmla="*/ 1407761 h 1598136"/>
              <a:gd name="connsiteX23" fmla="*/ 7151610 w 9662615"/>
              <a:gd name="connsiteY23" fmla="*/ 1397856 h 1598136"/>
              <a:gd name="connsiteX24" fmla="*/ 7082147 w 9662615"/>
              <a:gd name="connsiteY24" fmla="*/ 1406113 h 1598136"/>
              <a:gd name="connsiteX25" fmla="*/ 7014958 w 9662615"/>
              <a:gd name="connsiteY25" fmla="*/ 1396883 h 1598136"/>
              <a:gd name="connsiteX26" fmla="*/ 6907567 w 9662615"/>
              <a:gd name="connsiteY26" fmla="*/ 1419149 h 1598136"/>
              <a:gd name="connsiteX27" fmla="*/ 6748428 w 9662615"/>
              <a:gd name="connsiteY27" fmla="*/ 1420308 h 1598136"/>
              <a:gd name="connsiteX28" fmla="*/ 6654257 w 9662615"/>
              <a:gd name="connsiteY28" fmla="*/ 1424143 h 1598136"/>
              <a:gd name="connsiteX29" fmla="*/ 6620123 w 9662615"/>
              <a:gd name="connsiteY29" fmla="*/ 1430535 h 1598136"/>
              <a:gd name="connsiteX30" fmla="*/ 6571355 w 9662615"/>
              <a:gd name="connsiteY30" fmla="*/ 1436144 h 1598136"/>
              <a:gd name="connsiteX31" fmla="*/ 6486557 w 9662615"/>
              <a:gd name="connsiteY31" fmla="*/ 1449861 h 1598136"/>
              <a:gd name="connsiteX32" fmla="*/ 6370419 w 9662615"/>
              <a:gd name="connsiteY32" fmla="*/ 1461649 h 1598136"/>
              <a:gd name="connsiteX33" fmla="*/ 6278839 w 9662615"/>
              <a:gd name="connsiteY33" fmla="*/ 1449160 h 1598136"/>
              <a:gd name="connsiteX34" fmla="*/ 6272455 w 9662615"/>
              <a:gd name="connsiteY34" fmla="*/ 1453191 h 1598136"/>
              <a:gd name="connsiteX35" fmla="*/ 6212659 w 9662615"/>
              <a:gd name="connsiteY35" fmla="*/ 1454850 h 1598136"/>
              <a:gd name="connsiteX36" fmla="*/ 6069317 w 9662615"/>
              <a:gd name="connsiteY36" fmla="*/ 1445838 h 1598136"/>
              <a:gd name="connsiteX37" fmla="*/ 5878477 w 9662615"/>
              <a:gd name="connsiteY37" fmla="*/ 1439180 h 1598136"/>
              <a:gd name="connsiteX38" fmla="*/ 5838387 w 9662615"/>
              <a:gd name="connsiteY38" fmla="*/ 1444679 h 1598136"/>
              <a:gd name="connsiteX39" fmla="*/ 5771136 w 9662615"/>
              <a:gd name="connsiteY39" fmla="*/ 1453639 h 1598136"/>
              <a:gd name="connsiteX40" fmla="*/ 5724081 w 9662615"/>
              <a:gd name="connsiteY40" fmla="*/ 1470431 h 1598136"/>
              <a:gd name="connsiteX41" fmla="*/ 5666577 w 9662615"/>
              <a:gd name="connsiteY41" fmla="*/ 1473921 h 1598136"/>
              <a:gd name="connsiteX42" fmla="*/ 5649068 w 9662615"/>
              <a:gd name="connsiteY42" fmla="*/ 1461676 h 1598136"/>
              <a:gd name="connsiteX43" fmla="*/ 5588902 w 9662615"/>
              <a:gd name="connsiteY43" fmla="*/ 1469647 h 1598136"/>
              <a:gd name="connsiteX44" fmla="*/ 5498090 w 9662615"/>
              <a:gd name="connsiteY44" fmla="*/ 1483173 h 1598136"/>
              <a:gd name="connsiteX45" fmla="*/ 5444641 w 9662615"/>
              <a:gd name="connsiteY45" fmla="*/ 1487602 h 1598136"/>
              <a:gd name="connsiteX46" fmla="*/ 5299812 w 9662615"/>
              <a:gd name="connsiteY46" fmla="*/ 1503362 h 1598136"/>
              <a:gd name="connsiteX47" fmla="*/ 5213947 w 9662615"/>
              <a:gd name="connsiteY47" fmla="*/ 1516637 h 1598136"/>
              <a:gd name="connsiteX48" fmla="*/ 5090342 w 9662615"/>
              <a:gd name="connsiteY48" fmla="*/ 1546680 h 1598136"/>
              <a:gd name="connsiteX49" fmla="*/ 5129812 w 9662615"/>
              <a:gd name="connsiteY49" fmla="*/ 1521277 h 1598136"/>
              <a:gd name="connsiteX50" fmla="*/ 5059484 w 9662615"/>
              <a:gd name="connsiteY50" fmla="*/ 1546802 h 1598136"/>
              <a:gd name="connsiteX51" fmla="*/ 5050958 w 9662615"/>
              <a:gd name="connsiteY51" fmla="*/ 1545776 h 1598136"/>
              <a:gd name="connsiteX52" fmla="*/ 5038524 w 9662615"/>
              <a:gd name="connsiteY52" fmla="*/ 1545675 h 1598136"/>
              <a:gd name="connsiteX53" fmla="*/ 5026564 w 9662615"/>
              <a:gd name="connsiteY53" fmla="*/ 1545376 h 1598136"/>
              <a:gd name="connsiteX54" fmla="*/ 4969433 w 9662615"/>
              <a:gd name="connsiteY54" fmla="*/ 1540263 h 1598136"/>
              <a:gd name="connsiteX55" fmla="*/ 4921303 w 9662615"/>
              <a:gd name="connsiteY55" fmla="*/ 1575379 h 1598136"/>
              <a:gd name="connsiteX56" fmla="*/ 4863775 w 9662615"/>
              <a:gd name="connsiteY56" fmla="*/ 1562633 h 1598136"/>
              <a:gd name="connsiteX57" fmla="*/ 4847242 w 9662615"/>
              <a:gd name="connsiteY57" fmla="*/ 1565435 h 1598136"/>
              <a:gd name="connsiteX58" fmla="*/ 4856839 w 9662615"/>
              <a:gd name="connsiteY58" fmla="*/ 1598136 h 1598136"/>
              <a:gd name="connsiteX59" fmla="*/ 4791466 w 9662615"/>
              <a:gd name="connsiteY59" fmla="*/ 1561324 h 1598136"/>
              <a:gd name="connsiteX60" fmla="*/ 4784247 w 9662615"/>
              <a:gd name="connsiteY60" fmla="*/ 1562342 h 1598136"/>
              <a:gd name="connsiteX61" fmla="*/ 4748477 w 9662615"/>
              <a:gd name="connsiteY61" fmla="*/ 1556925 h 1598136"/>
              <a:gd name="connsiteX62" fmla="*/ 4730033 w 9662615"/>
              <a:gd name="connsiteY62" fmla="*/ 1555274 h 1598136"/>
              <a:gd name="connsiteX63" fmla="*/ 4724747 w 9662615"/>
              <a:gd name="connsiteY63" fmla="*/ 1552439 h 1598136"/>
              <a:gd name="connsiteX64" fmla="*/ 4697562 w 9662615"/>
              <a:gd name="connsiteY64" fmla="*/ 1551206 h 1598136"/>
              <a:gd name="connsiteX65" fmla="*/ 4662664 w 9662615"/>
              <a:gd name="connsiteY65" fmla="*/ 1573162 h 1598136"/>
              <a:gd name="connsiteX66" fmla="*/ 4603028 w 9662615"/>
              <a:gd name="connsiteY66" fmla="*/ 1568821 h 1598136"/>
              <a:gd name="connsiteX67" fmla="*/ 4541612 w 9662615"/>
              <a:gd name="connsiteY67" fmla="*/ 1545262 h 1598136"/>
              <a:gd name="connsiteX68" fmla="*/ 4422155 w 9662615"/>
              <a:gd name="connsiteY68" fmla="*/ 1542059 h 1598136"/>
              <a:gd name="connsiteX69" fmla="*/ 4221826 w 9662615"/>
              <a:gd name="connsiteY69" fmla="*/ 1508923 h 1598136"/>
              <a:gd name="connsiteX70" fmla="*/ 4096601 w 9662615"/>
              <a:gd name="connsiteY70" fmla="*/ 1521563 h 1598136"/>
              <a:gd name="connsiteX71" fmla="*/ 3970635 w 9662615"/>
              <a:gd name="connsiteY71" fmla="*/ 1544815 h 1598136"/>
              <a:gd name="connsiteX72" fmla="*/ 3833906 w 9662615"/>
              <a:gd name="connsiteY72" fmla="*/ 1516637 h 1598136"/>
              <a:gd name="connsiteX73" fmla="*/ 3696258 w 9662615"/>
              <a:gd name="connsiteY73" fmla="*/ 1537563 h 1598136"/>
              <a:gd name="connsiteX74" fmla="*/ 3594070 w 9662615"/>
              <a:gd name="connsiteY74" fmla="*/ 1509422 h 1598136"/>
              <a:gd name="connsiteX75" fmla="*/ 3565233 w 9662615"/>
              <a:gd name="connsiteY75" fmla="*/ 1515122 h 1598136"/>
              <a:gd name="connsiteX76" fmla="*/ 3560267 w 9662615"/>
              <a:gd name="connsiteY76" fmla="*/ 1516288 h 1598136"/>
              <a:gd name="connsiteX77" fmla="*/ 3540258 w 9662615"/>
              <a:gd name="connsiteY77" fmla="*/ 1516976 h 1598136"/>
              <a:gd name="connsiteX78" fmla="*/ 3534780 w 9662615"/>
              <a:gd name="connsiteY78" fmla="*/ 1522141 h 1598136"/>
              <a:gd name="connsiteX79" fmla="*/ 3504783 w 9662615"/>
              <a:gd name="connsiteY79" fmla="*/ 1526739 h 1598136"/>
              <a:gd name="connsiteX80" fmla="*/ 3430805 w 9662615"/>
              <a:gd name="connsiteY80" fmla="*/ 1542521 h 1598136"/>
              <a:gd name="connsiteX81" fmla="*/ 3292707 w 9662615"/>
              <a:gd name="connsiteY81" fmla="*/ 1520490 h 1598136"/>
              <a:gd name="connsiteX82" fmla="*/ 3187872 w 9662615"/>
              <a:gd name="connsiteY82" fmla="*/ 1519991 h 1598136"/>
              <a:gd name="connsiteX83" fmla="*/ 3148026 w 9662615"/>
              <a:gd name="connsiteY83" fmla="*/ 1524777 h 1598136"/>
              <a:gd name="connsiteX84" fmla="*/ 3092394 w 9662615"/>
              <a:gd name="connsiteY84" fmla="*/ 1528115 h 1598136"/>
              <a:gd name="connsiteX85" fmla="*/ 2994200 w 9662615"/>
              <a:gd name="connsiteY85" fmla="*/ 1537857 h 1598136"/>
              <a:gd name="connsiteX86" fmla="*/ 2862301 w 9662615"/>
              <a:gd name="connsiteY86" fmla="*/ 1544250 h 1598136"/>
              <a:gd name="connsiteX87" fmla="*/ 2766335 w 9662615"/>
              <a:gd name="connsiteY87" fmla="*/ 1527662 h 1598136"/>
              <a:gd name="connsiteX88" fmla="*/ 2757836 w 9662615"/>
              <a:gd name="connsiteY88" fmla="*/ 1531371 h 1598136"/>
              <a:gd name="connsiteX89" fmla="*/ 2691555 w 9662615"/>
              <a:gd name="connsiteY89" fmla="*/ 1530283 h 1598136"/>
              <a:gd name="connsiteX90" fmla="*/ 2491676 w 9662615"/>
              <a:gd name="connsiteY90" fmla="*/ 1500859 h 1598136"/>
              <a:gd name="connsiteX91" fmla="*/ 2378036 w 9662615"/>
              <a:gd name="connsiteY91" fmla="*/ 1520645 h 1598136"/>
              <a:gd name="connsiteX92" fmla="*/ 2284269 w 9662615"/>
              <a:gd name="connsiteY92" fmla="*/ 1503068 h 1598136"/>
              <a:gd name="connsiteX93" fmla="*/ 2207104 w 9662615"/>
              <a:gd name="connsiteY93" fmla="*/ 1508888 h 1598136"/>
              <a:gd name="connsiteX94" fmla="*/ 2149226 w 9662615"/>
              <a:gd name="connsiteY94" fmla="*/ 1523409 h 1598136"/>
              <a:gd name="connsiteX95" fmla="*/ 2084783 w 9662615"/>
              <a:gd name="connsiteY95" fmla="*/ 1524245 h 1598136"/>
              <a:gd name="connsiteX96" fmla="*/ 2070075 w 9662615"/>
              <a:gd name="connsiteY96" fmla="*/ 1511285 h 1598136"/>
              <a:gd name="connsiteX97" fmla="*/ 2001057 w 9662615"/>
              <a:gd name="connsiteY97" fmla="*/ 1516449 h 1598136"/>
              <a:gd name="connsiteX98" fmla="*/ 1896330 w 9662615"/>
              <a:gd name="connsiteY98" fmla="*/ 1525725 h 1598136"/>
              <a:gd name="connsiteX99" fmla="*/ 1835994 w 9662615"/>
              <a:gd name="connsiteY99" fmla="*/ 1527678 h 1598136"/>
              <a:gd name="connsiteX100" fmla="*/ 1671119 w 9662615"/>
              <a:gd name="connsiteY100" fmla="*/ 1536701 h 1598136"/>
              <a:gd name="connsiteX101" fmla="*/ 1601337 w 9662615"/>
              <a:gd name="connsiteY101" fmla="*/ 1548552 h 1598136"/>
              <a:gd name="connsiteX102" fmla="*/ 1407755 w 9662615"/>
              <a:gd name="connsiteY102" fmla="*/ 1571444 h 1598136"/>
              <a:gd name="connsiteX103" fmla="*/ 1271994 w 9662615"/>
              <a:gd name="connsiteY103" fmla="*/ 1579471 h 1598136"/>
              <a:gd name="connsiteX104" fmla="*/ 1249226 w 9662615"/>
              <a:gd name="connsiteY104" fmla="*/ 1583140 h 1598136"/>
              <a:gd name="connsiteX105" fmla="*/ 1217719 w 9662615"/>
              <a:gd name="connsiteY105" fmla="*/ 1580863 h 1598136"/>
              <a:gd name="connsiteX106" fmla="*/ 1091432 w 9662615"/>
              <a:gd name="connsiteY106" fmla="*/ 1571003 h 1598136"/>
              <a:gd name="connsiteX107" fmla="*/ 992039 w 9662615"/>
              <a:gd name="connsiteY107" fmla="*/ 1556662 h 1598136"/>
              <a:gd name="connsiteX108" fmla="*/ 868264 w 9662615"/>
              <a:gd name="connsiteY108" fmla="*/ 1566392 h 1598136"/>
              <a:gd name="connsiteX109" fmla="*/ 792765 w 9662615"/>
              <a:gd name="connsiteY109" fmla="*/ 1563102 h 1598136"/>
              <a:gd name="connsiteX110" fmla="*/ 669055 w 9662615"/>
              <a:gd name="connsiteY110" fmla="*/ 1543638 h 1598136"/>
              <a:gd name="connsiteX111" fmla="*/ 506152 w 9662615"/>
              <a:gd name="connsiteY111" fmla="*/ 1549124 h 1598136"/>
              <a:gd name="connsiteX112" fmla="*/ 472797 w 9662615"/>
              <a:gd name="connsiteY112" fmla="*/ 1568904 h 1598136"/>
              <a:gd name="connsiteX113" fmla="*/ 427864 w 9662615"/>
              <a:gd name="connsiteY113" fmla="*/ 1580848 h 1598136"/>
              <a:gd name="connsiteX114" fmla="*/ 408381 w 9662615"/>
              <a:gd name="connsiteY114" fmla="*/ 1552940 h 1598136"/>
              <a:gd name="connsiteX115" fmla="*/ 267163 w 9662615"/>
              <a:gd name="connsiteY115" fmla="*/ 1531913 h 1598136"/>
              <a:gd name="connsiteX116" fmla="*/ 196644 w 9662615"/>
              <a:gd name="connsiteY116" fmla="*/ 1524565 h 1598136"/>
              <a:gd name="connsiteX117" fmla="*/ 86819 w 9662615"/>
              <a:gd name="connsiteY117" fmla="*/ 1519517 h 1598136"/>
              <a:gd name="connsiteX118" fmla="*/ 53369 w 9662615"/>
              <a:gd name="connsiteY118" fmla="*/ 1516853 h 1598136"/>
              <a:gd name="connsiteX119" fmla="*/ 2359 w 9662615"/>
              <a:gd name="connsiteY119" fmla="*/ 1515247 h 1598136"/>
              <a:gd name="connsiteX120" fmla="*/ 0 w 9662615"/>
              <a:gd name="connsiteY120" fmla="*/ 1514932 h 1598136"/>
              <a:gd name="connsiteX121" fmla="*/ 0 w 9662615"/>
              <a:gd name="connsiteY121" fmla="*/ 0 h 1598136"/>
              <a:gd name="connsiteX0" fmla="*/ 0 w 9662615"/>
              <a:gd name="connsiteY0" fmla="*/ 0 h 1598136"/>
              <a:gd name="connsiteX1" fmla="*/ 9662615 w 9662615"/>
              <a:gd name="connsiteY1" fmla="*/ 0 h 1598136"/>
              <a:gd name="connsiteX2" fmla="*/ 9662615 w 9662615"/>
              <a:gd name="connsiteY2" fmla="*/ 1280346 h 1598136"/>
              <a:gd name="connsiteX3" fmla="*/ 9658420 w 9662615"/>
              <a:gd name="connsiteY3" fmla="*/ 1280106 h 1598136"/>
              <a:gd name="connsiteX4" fmla="*/ 9469546 w 9662615"/>
              <a:gd name="connsiteY4" fmla="*/ 1289837 h 1598136"/>
              <a:gd name="connsiteX5" fmla="*/ 9385895 w 9662615"/>
              <a:gd name="connsiteY5" fmla="*/ 1269203 h 1598136"/>
              <a:gd name="connsiteX6" fmla="*/ 9144767 w 9662615"/>
              <a:gd name="connsiteY6" fmla="*/ 1264120 h 1598136"/>
              <a:gd name="connsiteX7" fmla="*/ 8837252 w 9662615"/>
              <a:gd name="connsiteY7" fmla="*/ 1350515 h 1598136"/>
              <a:gd name="connsiteX8" fmla="*/ 8705466 w 9662615"/>
              <a:gd name="connsiteY8" fmla="*/ 1342419 h 1598136"/>
              <a:gd name="connsiteX9" fmla="*/ 8652221 w 9662615"/>
              <a:gd name="connsiteY9" fmla="*/ 1326906 h 1598136"/>
              <a:gd name="connsiteX10" fmla="*/ 8632312 w 9662615"/>
              <a:gd name="connsiteY10" fmla="*/ 1326025 h 1598136"/>
              <a:gd name="connsiteX11" fmla="*/ 8591582 w 9662615"/>
              <a:gd name="connsiteY11" fmla="*/ 1341666 h 1598136"/>
              <a:gd name="connsiteX12" fmla="*/ 8537336 w 9662615"/>
              <a:gd name="connsiteY12" fmla="*/ 1341684 h 1598136"/>
              <a:gd name="connsiteX13" fmla="*/ 8472508 w 9662615"/>
              <a:gd name="connsiteY13" fmla="*/ 1363109 h 1598136"/>
              <a:gd name="connsiteX14" fmla="*/ 8258477 w 9662615"/>
              <a:gd name="connsiteY14" fmla="*/ 1370666 h 1598136"/>
              <a:gd name="connsiteX15" fmla="*/ 8197961 w 9662615"/>
              <a:gd name="connsiteY15" fmla="*/ 1392804 h 1598136"/>
              <a:gd name="connsiteX16" fmla="*/ 8171196 w 9662615"/>
              <a:gd name="connsiteY16" fmla="*/ 1397216 h 1598136"/>
              <a:gd name="connsiteX17" fmla="*/ 8127667 w 9662615"/>
              <a:gd name="connsiteY17" fmla="*/ 1418254 h 1598136"/>
              <a:gd name="connsiteX18" fmla="*/ 7974579 w 9662615"/>
              <a:gd name="connsiteY18" fmla="*/ 1383439 h 1598136"/>
              <a:gd name="connsiteX19" fmla="*/ 7768351 w 9662615"/>
              <a:gd name="connsiteY19" fmla="*/ 1395051 h 1598136"/>
              <a:gd name="connsiteX20" fmla="*/ 7635985 w 9662615"/>
              <a:gd name="connsiteY20" fmla="*/ 1386363 h 1598136"/>
              <a:gd name="connsiteX21" fmla="*/ 7466069 w 9662615"/>
              <a:gd name="connsiteY21" fmla="*/ 1377654 h 1598136"/>
              <a:gd name="connsiteX22" fmla="*/ 7355642 w 9662615"/>
              <a:gd name="connsiteY22" fmla="*/ 1407761 h 1598136"/>
              <a:gd name="connsiteX23" fmla="*/ 7151610 w 9662615"/>
              <a:gd name="connsiteY23" fmla="*/ 1397856 h 1598136"/>
              <a:gd name="connsiteX24" fmla="*/ 7082147 w 9662615"/>
              <a:gd name="connsiteY24" fmla="*/ 1406113 h 1598136"/>
              <a:gd name="connsiteX25" fmla="*/ 7014958 w 9662615"/>
              <a:gd name="connsiteY25" fmla="*/ 1396883 h 1598136"/>
              <a:gd name="connsiteX26" fmla="*/ 6907567 w 9662615"/>
              <a:gd name="connsiteY26" fmla="*/ 1419149 h 1598136"/>
              <a:gd name="connsiteX27" fmla="*/ 6748428 w 9662615"/>
              <a:gd name="connsiteY27" fmla="*/ 1420308 h 1598136"/>
              <a:gd name="connsiteX28" fmla="*/ 6654257 w 9662615"/>
              <a:gd name="connsiteY28" fmla="*/ 1424143 h 1598136"/>
              <a:gd name="connsiteX29" fmla="*/ 6620123 w 9662615"/>
              <a:gd name="connsiteY29" fmla="*/ 1430535 h 1598136"/>
              <a:gd name="connsiteX30" fmla="*/ 6571355 w 9662615"/>
              <a:gd name="connsiteY30" fmla="*/ 1436144 h 1598136"/>
              <a:gd name="connsiteX31" fmla="*/ 6486557 w 9662615"/>
              <a:gd name="connsiteY31" fmla="*/ 1449861 h 1598136"/>
              <a:gd name="connsiteX32" fmla="*/ 6370419 w 9662615"/>
              <a:gd name="connsiteY32" fmla="*/ 1461649 h 1598136"/>
              <a:gd name="connsiteX33" fmla="*/ 6278839 w 9662615"/>
              <a:gd name="connsiteY33" fmla="*/ 1449160 h 1598136"/>
              <a:gd name="connsiteX34" fmla="*/ 6272455 w 9662615"/>
              <a:gd name="connsiteY34" fmla="*/ 1453191 h 1598136"/>
              <a:gd name="connsiteX35" fmla="*/ 6212659 w 9662615"/>
              <a:gd name="connsiteY35" fmla="*/ 1454850 h 1598136"/>
              <a:gd name="connsiteX36" fmla="*/ 6069317 w 9662615"/>
              <a:gd name="connsiteY36" fmla="*/ 1445838 h 1598136"/>
              <a:gd name="connsiteX37" fmla="*/ 5878477 w 9662615"/>
              <a:gd name="connsiteY37" fmla="*/ 1439180 h 1598136"/>
              <a:gd name="connsiteX38" fmla="*/ 5838387 w 9662615"/>
              <a:gd name="connsiteY38" fmla="*/ 1444679 h 1598136"/>
              <a:gd name="connsiteX39" fmla="*/ 5771136 w 9662615"/>
              <a:gd name="connsiteY39" fmla="*/ 1453639 h 1598136"/>
              <a:gd name="connsiteX40" fmla="*/ 5724081 w 9662615"/>
              <a:gd name="connsiteY40" fmla="*/ 1470431 h 1598136"/>
              <a:gd name="connsiteX41" fmla="*/ 5666577 w 9662615"/>
              <a:gd name="connsiteY41" fmla="*/ 1473921 h 1598136"/>
              <a:gd name="connsiteX42" fmla="*/ 5649068 w 9662615"/>
              <a:gd name="connsiteY42" fmla="*/ 1461676 h 1598136"/>
              <a:gd name="connsiteX43" fmla="*/ 5588902 w 9662615"/>
              <a:gd name="connsiteY43" fmla="*/ 1469647 h 1598136"/>
              <a:gd name="connsiteX44" fmla="*/ 5498090 w 9662615"/>
              <a:gd name="connsiteY44" fmla="*/ 1483173 h 1598136"/>
              <a:gd name="connsiteX45" fmla="*/ 5444641 w 9662615"/>
              <a:gd name="connsiteY45" fmla="*/ 1487602 h 1598136"/>
              <a:gd name="connsiteX46" fmla="*/ 5299812 w 9662615"/>
              <a:gd name="connsiteY46" fmla="*/ 1503362 h 1598136"/>
              <a:gd name="connsiteX47" fmla="*/ 5213947 w 9662615"/>
              <a:gd name="connsiteY47" fmla="*/ 1516637 h 1598136"/>
              <a:gd name="connsiteX48" fmla="*/ 5090342 w 9662615"/>
              <a:gd name="connsiteY48" fmla="*/ 1546680 h 1598136"/>
              <a:gd name="connsiteX49" fmla="*/ 5129812 w 9662615"/>
              <a:gd name="connsiteY49" fmla="*/ 1521277 h 1598136"/>
              <a:gd name="connsiteX50" fmla="*/ 5059484 w 9662615"/>
              <a:gd name="connsiteY50" fmla="*/ 1546802 h 1598136"/>
              <a:gd name="connsiteX51" fmla="*/ 5038524 w 9662615"/>
              <a:gd name="connsiteY51" fmla="*/ 1545675 h 1598136"/>
              <a:gd name="connsiteX52" fmla="*/ 5026564 w 9662615"/>
              <a:gd name="connsiteY52" fmla="*/ 1545376 h 1598136"/>
              <a:gd name="connsiteX53" fmla="*/ 4969433 w 9662615"/>
              <a:gd name="connsiteY53" fmla="*/ 1540263 h 1598136"/>
              <a:gd name="connsiteX54" fmla="*/ 4921303 w 9662615"/>
              <a:gd name="connsiteY54" fmla="*/ 1575379 h 1598136"/>
              <a:gd name="connsiteX55" fmla="*/ 4863775 w 9662615"/>
              <a:gd name="connsiteY55" fmla="*/ 1562633 h 1598136"/>
              <a:gd name="connsiteX56" fmla="*/ 4847242 w 9662615"/>
              <a:gd name="connsiteY56" fmla="*/ 1565435 h 1598136"/>
              <a:gd name="connsiteX57" fmla="*/ 4856839 w 9662615"/>
              <a:gd name="connsiteY57" fmla="*/ 1598136 h 1598136"/>
              <a:gd name="connsiteX58" fmla="*/ 4791466 w 9662615"/>
              <a:gd name="connsiteY58" fmla="*/ 1561324 h 1598136"/>
              <a:gd name="connsiteX59" fmla="*/ 4784247 w 9662615"/>
              <a:gd name="connsiteY59" fmla="*/ 1562342 h 1598136"/>
              <a:gd name="connsiteX60" fmla="*/ 4748477 w 9662615"/>
              <a:gd name="connsiteY60" fmla="*/ 1556925 h 1598136"/>
              <a:gd name="connsiteX61" fmla="*/ 4730033 w 9662615"/>
              <a:gd name="connsiteY61" fmla="*/ 1555274 h 1598136"/>
              <a:gd name="connsiteX62" fmla="*/ 4724747 w 9662615"/>
              <a:gd name="connsiteY62" fmla="*/ 1552439 h 1598136"/>
              <a:gd name="connsiteX63" fmla="*/ 4697562 w 9662615"/>
              <a:gd name="connsiteY63" fmla="*/ 1551206 h 1598136"/>
              <a:gd name="connsiteX64" fmla="*/ 4662664 w 9662615"/>
              <a:gd name="connsiteY64" fmla="*/ 1573162 h 1598136"/>
              <a:gd name="connsiteX65" fmla="*/ 4603028 w 9662615"/>
              <a:gd name="connsiteY65" fmla="*/ 1568821 h 1598136"/>
              <a:gd name="connsiteX66" fmla="*/ 4541612 w 9662615"/>
              <a:gd name="connsiteY66" fmla="*/ 1545262 h 1598136"/>
              <a:gd name="connsiteX67" fmla="*/ 4422155 w 9662615"/>
              <a:gd name="connsiteY67" fmla="*/ 1542059 h 1598136"/>
              <a:gd name="connsiteX68" fmla="*/ 4221826 w 9662615"/>
              <a:gd name="connsiteY68" fmla="*/ 1508923 h 1598136"/>
              <a:gd name="connsiteX69" fmla="*/ 4096601 w 9662615"/>
              <a:gd name="connsiteY69" fmla="*/ 1521563 h 1598136"/>
              <a:gd name="connsiteX70" fmla="*/ 3970635 w 9662615"/>
              <a:gd name="connsiteY70" fmla="*/ 1544815 h 1598136"/>
              <a:gd name="connsiteX71" fmla="*/ 3833906 w 9662615"/>
              <a:gd name="connsiteY71" fmla="*/ 1516637 h 1598136"/>
              <a:gd name="connsiteX72" fmla="*/ 3696258 w 9662615"/>
              <a:gd name="connsiteY72" fmla="*/ 1537563 h 1598136"/>
              <a:gd name="connsiteX73" fmla="*/ 3594070 w 9662615"/>
              <a:gd name="connsiteY73" fmla="*/ 1509422 h 1598136"/>
              <a:gd name="connsiteX74" fmla="*/ 3565233 w 9662615"/>
              <a:gd name="connsiteY74" fmla="*/ 1515122 h 1598136"/>
              <a:gd name="connsiteX75" fmla="*/ 3560267 w 9662615"/>
              <a:gd name="connsiteY75" fmla="*/ 1516288 h 1598136"/>
              <a:gd name="connsiteX76" fmla="*/ 3540258 w 9662615"/>
              <a:gd name="connsiteY76" fmla="*/ 1516976 h 1598136"/>
              <a:gd name="connsiteX77" fmla="*/ 3534780 w 9662615"/>
              <a:gd name="connsiteY77" fmla="*/ 1522141 h 1598136"/>
              <a:gd name="connsiteX78" fmla="*/ 3504783 w 9662615"/>
              <a:gd name="connsiteY78" fmla="*/ 1526739 h 1598136"/>
              <a:gd name="connsiteX79" fmla="*/ 3430805 w 9662615"/>
              <a:gd name="connsiteY79" fmla="*/ 1542521 h 1598136"/>
              <a:gd name="connsiteX80" fmla="*/ 3292707 w 9662615"/>
              <a:gd name="connsiteY80" fmla="*/ 1520490 h 1598136"/>
              <a:gd name="connsiteX81" fmla="*/ 3187872 w 9662615"/>
              <a:gd name="connsiteY81" fmla="*/ 1519991 h 1598136"/>
              <a:gd name="connsiteX82" fmla="*/ 3148026 w 9662615"/>
              <a:gd name="connsiteY82" fmla="*/ 1524777 h 1598136"/>
              <a:gd name="connsiteX83" fmla="*/ 3092394 w 9662615"/>
              <a:gd name="connsiteY83" fmla="*/ 1528115 h 1598136"/>
              <a:gd name="connsiteX84" fmla="*/ 2994200 w 9662615"/>
              <a:gd name="connsiteY84" fmla="*/ 1537857 h 1598136"/>
              <a:gd name="connsiteX85" fmla="*/ 2862301 w 9662615"/>
              <a:gd name="connsiteY85" fmla="*/ 1544250 h 1598136"/>
              <a:gd name="connsiteX86" fmla="*/ 2766335 w 9662615"/>
              <a:gd name="connsiteY86" fmla="*/ 1527662 h 1598136"/>
              <a:gd name="connsiteX87" fmla="*/ 2757836 w 9662615"/>
              <a:gd name="connsiteY87" fmla="*/ 1531371 h 1598136"/>
              <a:gd name="connsiteX88" fmla="*/ 2691555 w 9662615"/>
              <a:gd name="connsiteY88" fmla="*/ 1530283 h 1598136"/>
              <a:gd name="connsiteX89" fmla="*/ 2491676 w 9662615"/>
              <a:gd name="connsiteY89" fmla="*/ 1500859 h 1598136"/>
              <a:gd name="connsiteX90" fmla="*/ 2378036 w 9662615"/>
              <a:gd name="connsiteY90" fmla="*/ 1520645 h 1598136"/>
              <a:gd name="connsiteX91" fmla="*/ 2284269 w 9662615"/>
              <a:gd name="connsiteY91" fmla="*/ 1503068 h 1598136"/>
              <a:gd name="connsiteX92" fmla="*/ 2207104 w 9662615"/>
              <a:gd name="connsiteY92" fmla="*/ 1508888 h 1598136"/>
              <a:gd name="connsiteX93" fmla="*/ 2149226 w 9662615"/>
              <a:gd name="connsiteY93" fmla="*/ 1523409 h 1598136"/>
              <a:gd name="connsiteX94" fmla="*/ 2084783 w 9662615"/>
              <a:gd name="connsiteY94" fmla="*/ 1524245 h 1598136"/>
              <a:gd name="connsiteX95" fmla="*/ 2070075 w 9662615"/>
              <a:gd name="connsiteY95" fmla="*/ 1511285 h 1598136"/>
              <a:gd name="connsiteX96" fmla="*/ 2001057 w 9662615"/>
              <a:gd name="connsiteY96" fmla="*/ 1516449 h 1598136"/>
              <a:gd name="connsiteX97" fmla="*/ 1896330 w 9662615"/>
              <a:gd name="connsiteY97" fmla="*/ 1525725 h 1598136"/>
              <a:gd name="connsiteX98" fmla="*/ 1835994 w 9662615"/>
              <a:gd name="connsiteY98" fmla="*/ 1527678 h 1598136"/>
              <a:gd name="connsiteX99" fmla="*/ 1671119 w 9662615"/>
              <a:gd name="connsiteY99" fmla="*/ 1536701 h 1598136"/>
              <a:gd name="connsiteX100" fmla="*/ 1601337 w 9662615"/>
              <a:gd name="connsiteY100" fmla="*/ 1548552 h 1598136"/>
              <a:gd name="connsiteX101" fmla="*/ 1407755 w 9662615"/>
              <a:gd name="connsiteY101" fmla="*/ 1571444 h 1598136"/>
              <a:gd name="connsiteX102" fmla="*/ 1271994 w 9662615"/>
              <a:gd name="connsiteY102" fmla="*/ 1579471 h 1598136"/>
              <a:gd name="connsiteX103" fmla="*/ 1249226 w 9662615"/>
              <a:gd name="connsiteY103" fmla="*/ 1583140 h 1598136"/>
              <a:gd name="connsiteX104" fmla="*/ 1217719 w 9662615"/>
              <a:gd name="connsiteY104" fmla="*/ 1580863 h 1598136"/>
              <a:gd name="connsiteX105" fmla="*/ 1091432 w 9662615"/>
              <a:gd name="connsiteY105" fmla="*/ 1571003 h 1598136"/>
              <a:gd name="connsiteX106" fmla="*/ 992039 w 9662615"/>
              <a:gd name="connsiteY106" fmla="*/ 1556662 h 1598136"/>
              <a:gd name="connsiteX107" fmla="*/ 868264 w 9662615"/>
              <a:gd name="connsiteY107" fmla="*/ 1566392 h 1598136"/>
              <a:gd name="connsiteX108" fmla="*/ 792765 w 9662615"/>
              <a:gd name="connsiteY108" fmla="*/ 1563102 h 1598136"/>
              <a:gd name="connsiteX109" fmla="*/ 669055 w 9662615"/>
              <a:gd name="connsiteY109" fmla="*/ 1543638 h 1598136"/>
              <a:gd name="connsiteX110" fmla="*/ 506152 w 9662615"/>
              <a:gd name="connsiteY110" fmla="*/ 1549124 h 1598136"/>
              <a:gd name="connsiteX111" fmla="*/ 472797 w 9662615"/>
              <a:gd name="connsiteY111" fmla="*/ 1568904 h 1598136"/>
              <a:gd name="connsiteX112" fmla="*/ 427864 w 9662615"/>
              <a:gd name="connsiteY112" fmla="*/ 1580848 h 1598136"/>
              <a:gd name="connsiteX113" fmla="*/ 408381 w 9662615"/>
              <a:gd name="connsiteY113" fmla="*/ 1552940 h 1598136"/>
              <a:gd name="connsiteX114" fmla="*/ 267163 w 9662615"/>
              <a:gd name="connsiteY114" fmla="*/ 1531913 h 1598136"/>
              <a:gd name="connsiteX115" fmla="*/ 196644 w 9662615"/>
              <a:gd name="connsiteY115" fmla="*/ 1524565 h 1598136"/>
              <a:gd name="connsiteX116" fmla="*/ 86819 w 9662615"/>
              <a:gd name="connsiteY116" fmla="*/ 1519517 h 1598136"/>
              <a:gd name="connsiteX117" fmla="*/ 53369 w 9662615"/>
              <a:gd name="connsiteY117" fmla="*/ 1516853 h 1598136"/>
              <a:gd name="connsiteX118" fmla="*/ 2359 w 9662615"/>
              <a:gd name="connsiteY118" fmla="*/ 1515247 h 1598136"/>
              <a:gd name="connsiteX119" fmla="*/ 0 w 9662615"/>
              <a:gd name="connsiteY119" fmla="*/ 1514932 h 1598136"/>
              <a:gd name="connsiteX120" fmla="*/ 0 w 9662615"/>
              <a:gd name="connsiteY120" fmla="*/ 0 h 1598136"/>
              <a:gd name="connsiteX0" fmla="*/ 0 w 9662615"/>
              <a:gd name="connsiteY0" fmla="*/ 0 h 1598136"/>
              <a:gd name="connsiteX1" fmla="*/ 9662615 w 9662615"/>
              <a:gd name="connsiteY1" fmla="*/ 0 h 1598136"/>
              <a:gd name="connsiteX2" fmla="*/ 9662615 w 9662615"/>
              <a:gd name="connsiteY2" fmla="*/ 1280346 h 1598136"/>
              <a:gd name="connsiteX3" fmla="*/ 9658420 w 9662615"/>
              <a:gd name="connsiteY3" fmla="*/ 1280106 h 1598136"/>
              <a:gd name="connsiteX4" fmla="*/ 9469546 w 9662615"/>
              <a:gd name="connsiteY4" fmla="*/ 1289837 h 1598136"/>
              <a:gd name="connsiteX5" fmla="*/ 9385895 w 9662615"/>
              <a:gd name="connsiteY5" fmla="*/ 1269203 h 1598136"/>
              <a:gd name="connsiteX6" fmla="*/ 9144767 w 9662615"/>
              <a:gd name="connsiteY6" fmla="*/ 1264120 h 1598136"/>
              <a:gd name="connsiteX7" fmla="*/ 8837252 w 9662615"/>
              <a:gd name="connsiteY7" fmla="*/ 1350515 h 1598136"/>
              <a:gd name="connsiteX8" fmla="*/ 8705466 w 9662615"/>
              <a:gd name="connsiteY8" fmla="*/ 1342419 h 1598136"/>
              <a:gd name="connsiteX9" fmla="*/ 8652221 w 9662615"/>
              <a:gd name="connsiteY9" fmla="*/ 1326906 h 1598136"/>
              <a:gd name="connsiteX10" fmla="*/ 8632312 w 9662615"/>
              <a:gd name="connsiteY10" fmla="*/ 1326025 h 1598136"/>
              <a:gd name="connsiteX11" fmla="*/ 8591582 w 9662615"/>
              <a:gd name="connsiteY11" fmla="*/ 1341666 h 1598136"/>
              <a:gd name="connsiteX12" fmla="*/ 8537336 w 9662615"/>
              <a:gd name="connsiteY12" fmla="*/ 1341684 h 1598136"/>
              <a:gd name="connsiteX13" fmla="*/ 8472508 w 9662615"/>
              <a:gd name="connsiteY13" fmla="*/ 1363109 h 1598136"/>
              <a:gd name="connsiteX14" fmla="*/ 8258477 w 9662615"/>
              <a:gd name="connsiteY14" fmla="*/ 1370666 h 1598136"/>
              <a:gd name="connsiteX15" fmla="*/ 8197961 w 9662615"/>
              <a:gd name="connsiteY15" fmla="*/ 1392804 h 1598136"/>
              <a:gd name="connsiteX16" fmla="*/ 8171196 w 9662615"/>
              <a:gd name="connsiteY16" fmla="*/ 1397216 h 1598136"/>
              <a:gd name="connsiteX17" fmla="*/ 8127667 w 9662615"/>
              <a:gd name="connsiteY17" fmla="*/ 1418254 h 1598136"/>
              <a:gd name="connsiteX18" fmla="*/ 7974579 w 9662615"/>
              <a:gd name="connsiteY18" fmla="*/ 1383439 h 1598136"/>
              <a:gd name="connsiteX19" fmla="*/ 7768351 w 9662615"/>
              <a:gd name="connsiteY19" fmla="*/ 1395051 h 1598136"/>
              <a:gd name="connsiteX20" fmla="*/ 7635985 w 9662615"/>
              <a:gd name="connsiteY20" fmla="*/ 1386363 h 1598136"/>
              <a:gd name="connsiteX21" fmla="*/ 7466069 w 9662615"/>
              <a:gd name="connsiteY21" fmla="*/ 1377654 h 1598136"/>
              <a:gd name="connsiteX22" fmla="*/ 7355642 w 9662615"/>
              <a:gd name="connsiteY22" fmla="*/ 1407761 h 1598136"/>
              <a:gd name="connsiteX23" fmla="*/ 7151610 w 9662615"/>
              <a:gd name="connsiteY23" fmla="*/ 1397856 h 1598136"/>
              <a:gd name="connsiteX24" fmla="*/ 7082147 w 9662615"/>
              <a:gd name="connsiteY24" fmla="*/ 1406113 h 1598136"/>
              <a:gd name="connsiteX25" fmla="*/ 7014958 w 9662615"/>
              <a:gd name="connsiteY25" fmla="*/ 1396883 h 1598136"/>
              <a:gd name="connsiteX26" fmla="*/ 6907567 w 9662615"/>
              <a:gd name="connsiteY26" fmla="*/ 1419149 h 1598136"/>
              <a:gd name="connsiteX27" fmla="*/ 6748428 w 9662615"/>
              <a:gd name="connsiteY27" fmla="*/ 1420308 h 1598136"/>
              <a:gd name="connsiteX28" fmla="*/ 6654257 w 9662615"/>
              <a:gd name="connsiteY28" fmla="*/ 1424143 h 1598136"/>
              <a:gd name="connsiteX29" fmla="*/ 6620123 w 9662615"/>
              <a:gd name="connsiteY29" fmla="*/ 1430535 h 1598136"/>
              <a:gd name="connsiteX30" fmla="*/ 6571355 w 9662615"/>
              <a:gd name="connsiteY30" fmla="*/ 1436144 h 1598136"/>
              <a:gd name="connsiteX31" fmla="*/ 6486557 w 9662615"/>
              <a:gd name="connsiteY31" fmla="*/ 1449861 h 1598136"/>
              <a:gd name="connsiteX32" fmla="*/ 6370419 w 9662615"/>
              <a:gd name="connsiteY32" fmla="*/ 1461649 h 1598136"/>
              <a:gd name="connsiteX33" fmla="*/ 6278839 w 9662615"/>
              <a:gd name="connsiteY33" fmla="*/ 1449160 h 1598136"/>
              <a:gd name="connsiteX34" fmla="*/ 6272455 w 9662615"/>
              <a:gd name="connsiteY34" fmla="*/ 1453191 h 1598136"/>
              <a:gd name="connsiteX35" fmla="*/ 6212659 w 9662615"/>
              <a:gd name="connsiteY35" fmla="*/ 1454850 h 1598136"/>
              <a:gd name="connsiteX36" fmla="*/ 6069317 w 9662615"/>
              <a:gd name="connsiteY36" fmla="*/ 1445838 h 1598136"/>
              <a:gd name="connsiteX37" fmla="*/ 5878477 w 9662615"/>
              <a:gd name="connsiteY37" fmla="*/ 1439180 h 1598136"/>
              <a:gd name="connsiteX38" fmla="*/ 5838387 w 9662615"/>
              <a:gd name="connsiteY38" fmla="*/ 1444679 h 1598136"/>
              <a:gd name="connsiteX39" fmla="*/ 5771136 w 9662615"/>
              <a:gd name="connsiteY39" fmla="*/ 1453639 h 1598136"/>
              <a:gd name="connsiteX40" fmla="*/ 5724081 w 9662615"/>
              <a:gd name="connsiteY40" fmla="*/ 1470431 h 1598136"/>
              <a:gd name="connsiteX41" fmla="*/ 5666577 w 9662615"/>
              <a:gd name="connsiteY41" fmla="*/ 1473921 h 1598136"/>
              <a:gd name="connsiteX42" fmla="*/ 5649068 w 9662615"/>
              <a:gd name="connsiteY42" fmla="*/ 1461676 h 1598136"/>
              <a:gd name="connsiteX43" fmla="*/ 5588902 w 9662615"/>
              <a:gd name="connsiteY43" fmla="*/ 1469647 h 1598136"/>
              <a:gd name="connsiteX44" fmla="*/ 5498090 w 9662615"/>
              <a:gd name="connsiteY44" fmla="*/ 1483173 h 1598136"/>
              <a:gd name="connsiteX45" fmla="*/ 5444641 w 9662615"/>
              <a:gd name="connsiteY45" fmla="*/ 1487602 h 1598136"/>
              <a:gd name="connsiteX46" fmla="*/ 5299812 w 9662615"/>
              <a:gd name="connsiteY46" fmla="*/ 1503362 h 1598136"/>
              <a:gd name="connsiteX47" fmla="*/ 5213947 w 9662615"/>
              <a:gd name="connsiteY47" fmla="*/ 1516637 h 1598136"/>
              <a:gd name="connsiteX48" fmla="*/ 5090342 w 9662615"/>
              <a:gd name="connsiteY48" fmla="*/ 1546680 h 1598136"/>
              <a:gd name="connsiteX49" fmla="*/ 5129812 w 9662615"/>
              <a:gd name="connsiteY49" fmla="*/ 1521277 h 1598136"/>
              <a:gd name="connsiteX50" fmla="*/ 5059484 w 9662615"/>
              <a:gd name="connsiteY50" fmla="*/ 1546802 h 1598136"/>
              <a:gd name="connsiteX51" fmla="*/ 5038524 w 9662615"/>
              <a:gd name="connsiteY51" fmla="*/ 1545675 h 1598136"/>
              <a:gd name="connsiteX52" fmla="*/ 5026564 w 9662615"/>
              <a:gd name="connsiteY52" fmla="*/ 1545376 h 1598136"/>
              <a:gd name="connsiteX53" fmla="*/ 4969433 w 9662615"/>
              <a:gd name="connsiteY53" fmla="*/ 1550865 h 1598136"/>
              <a:gd name="connsiteX54" fmla="*/ 4921303 w 9662615"/>
              <a:gd name="connsiteY54" fmla="*/ 1575379 h 1598136"/>
              <a:gd name="connsiteX55" fmla="*/ 4863775 w 9662615"/>
              <a:gd name="connsiteY55" fmla="*/ 1562633 h 1598136"/>
              <a:gd name="connsiteX56" fmla="*/ 4847242 w 9662615"/>
              <a:gd name="connsiteY56" fmla="*/ 1565435 h 1598136"/>
              <a:gd name="connsiteX57" fmla="*/ 4856839 w 9662615"/>
              <a:gd name="connsiteY57" fmla="*/ 1598136 h 1598136"/>
              <a:gd name="connsiteX58" fmla="*/ 4791466 w 9662615"/>
              <a:gd name="connsiteY58" fmla="*/ 1561324 h 1598136"/>
              <a:gd name="connsiteX59" fmla="*/ 4784247 w 9662615"/>
              <a:gd name="connsiteY59" fmla="*/ 1562342 h 1598136"/>
              <a:gd name="connsiteX60" fmla="*/ 4748477 w 9662615"/>
              <a:gd name="connsiteY60" fmla="*/ 1556925 h 1598136"/>
              <a:gd name="connsiteX61" fmla="*/ 4730033 w 9662615"/>
              <a:gd name="connsiteY61" fmla="*/ 1555274 h 1598136"/>
              <a:gd name="connsiteX62" fmla="*/ 4724747 w 9662615"/>
              <a:gd name="connsiteY62" fmla="*/ 1552439 h 1598136"/>
              <a:gd name="connsiteX63" fmla="*/ 4697562 w 9662615"/>
              <a:gd name="connsiteY63" fmla="*/ 1551206 h 1598136"/>
              <a:gd name="connsiteX64" fmla="*/ 4662664 w 9662615"/>
              <a:gd name="connsiteY64" fmla="*/ 1573162 h 1598136"/>
              <a:gd name="connsiteX65" fmla="*/ 4603028 w 9662615"/>
              <a:gd name="connsiteY65" fmla="*/ 1568821 h 1598136"/>
              <a:gd name="connsiteX66" fmla="*/ 4541612 w 9662615"/>
              <a:gd name="connsiteY66" fmla="*/ 1545262 h 1598136"/>
              <a:gd name="connsiteX67" fmla="*/ 4422155 w 9662615"/>
              <a:gd name="connsiteY67" fmla="*/ 1542059 h 1598136"/>
              <a:gd name="connsiteX68" fmla="*/ 4221826 w 9662615"/>
              <a:gd name="connsiteY68" fmla="*/ 1508923 h 1598136"/>
              <a:gd name="connsiteX69" fmla="*/ 4096601 w 9662615"/>
              <a:gd name="connsiteY69" fmla="*/ 1521563 h 1598136"/>
              <a:gd name="connsiteX70" fmla="*/ 3970635 w 9662615"/>
              <a:gd name="connsiteY70" fmla="*/ 1544815 h 1598136"/>
              <a:gd name="connsiteX71" fmla="*/ 3833906 w 9662615"/>
              <a:gd name="connsiteY71" fmla="*/ 1516637 h 1598136"/>
              <a:gd name="connsiteX72" fmla="*/ 3696258 w 9662615"/>
              <a:gd name="connsiteY72" fmla="*/ 1537563 h 1598136"/>
              <a:gd name="connsiteX73" fmla="*/ 3594070 w 9662615"/>
              <a:gd name="connsiteY73" fmla="*/ 1509422 h 1598136"/>
              <a:gd name="connsiteX74" fmla="*/ 3565233 w 9662615"/>
              <a:gd name="connsiteY74" fmla="*/ 1515122 h 1598136"/>
              <a:gd name="connsiteX75" fmla="*/ 3560267 w 9662615"/>
              <a:gd name="connsiteY75" fmla="*/ 1516288 h 1598136"/>
              <a:gd name="connsiteX76" fmla="*/ 3540258 w 9662615"/>
              <a:gd name="connsiteY76" fmla="*/ 1516976 h 1598136"/>
              <a:gd name="connsiteX77" fmla="*/ 3534780 w 9662615"/>
              <a:gd name="connsiteY77" fmla="*/ 1522141 h 1598136"/>
              <a:gd name="connsiteX78" fmla="*/ 3504783 w 9662615"/>
              <a:gd name="connsiteY78" fmla="*/ 1526739 h 1598136"/>
              <a:gd name="connsiteX79" fmla="*/ 3430805 w 9662615"/>
              <a:gd name="connsiteY79" fmla="*/ 1542521 h 1598136"/>
              <a:gd name="connsiteX80" fmla="*/ 3292707 w 9662615"/>
              <a:gd name="connsiteY80" fmla="*/ 1520490 h 1598136"/>
              <a:gd name="connsiteX81" fmla="*/ 3187872 w 9662615"/>
              <a:gd name="connsiteY81" fmla="*/ 1519991 h 1598136"/>
              <a:gd name="connsiteX82" fmla="*/ 3148026 w 9662615"/>
              <a:gd name="connsiteY82" fmla="*/ 1524777 h 1598136"/>
              <a:gd name="connsiteX83" fmla="*/ 3092394 w 9662615"/>
              <a:gd name="connsiteY83" fmla="*/ 1528115 h 1598136"/>
              <a:gd name="connsiteX84" fmla="*/ 2994200 w 9662615"/>
              <a:gd name="connsiteY84" fmla="*/ 1537857 h 1598136"/>
              <a:gd name="connsiteX85" fmla="*/ 2862301 w 9662615"/>
              <a:gd name="connsiteY85" fmla="*/ 1544250 h 1598136"/>
              <a:gd name="connsiteX86" fmla="*/ 2766335 w 9662615"/>
              <a:gd name="connsiteY86" fmla="*/ 1527662 h 1598136"/>
              <a:gd name="connsiteX87" fmla="*/ 2757836 w 9662615"/>
              <a:gd name="connsiteY87" fmla="*/ 1531371 h 1598136"/>
              <a:gd name="connsiteX88" fmla="*/ 2691555 w 9662615"/>
              <a:gd name="connsiteY88" fmla="*/ 1530283 h 1598136"/>
              <a:gd name="connsiteX89" fmla="*/ 2491676 w 9662615"/>
              <a:gd name="connsiteY89" fmla="*/ 1500859 h 1598136"/>
              <a:gd name="connsiteX90" fmla="*/ 2378036 w 9662615"/>
              <a:gd name="connsiteY90" fmla="*/ 1520645 h 1598136"/>
              <a:gd name="connsiteX91" fmla="*/ 2284269 w 9662615"/>
              <a:gd name="connsiteY91" fmla="*/ 1503068 h 1598136"/>
              <a:gd name="connsiteX92" fmla="*/ 2207104 w 9662615"/>
              <a:gd name="connsiteY92" fmla="*/ 1508888 h 1598136"/>
              <a:gd name="connsiteX93" fmla="*/ 2149226 w 9662615"/>
              <a:gd name="connsiteY93" fmla="*/ 1523409 h 1598136"/>
              <a:gd name="connsiteX94" fmla="*/ 2084783 w 9662615"/>
              <a:gd name="connsiteY94" fmla="*/ 1524245 h 1598136"/>
              <a:gd name="connsiteX95" fmla="*/ 2070075 w 9662615"/>
              <a:gd name="connsiteY95" fmla="*/ 1511285 h 1598136"/>
              <a:gd name="connsiteX96" fmla="*/ 2001057 w 9662615"/>
              <a:gd name="connsiteY96" fmla="*/ 1516449 h 1598136"/>
              <a:gd name="connsiteX97" fmla="*/ 1896330 w 9662615"/>
              <a:gd name="connsiteY97" fmla="*/ 1525725 h 1598136"/>
              <a:gd name="connsiteX98" fmla="*/ 1835994 w 9662615"/>
              <a:gd name="connsiteY98" fmla="*/ 1527678 h 1598136"/>
              <a:gd name="connsiteX99" fmla="*/ 1671119 w 9662615"/>
              <a:gd name="connsiteY99" fmla="*/ 1536701 h 1598136"/>
              <a:gd name="connsiteX100" fmla="*/ 1601337 w 9662615"/>
              <a:gd name="connsiteY100" fmla="*/ 1548552 h 1598136"/>
              <a:gd name="connsiteX101" fmla="*/ 1407755 w 9662615"/>
              <a:gd name="connsiteY101" fmla="*/ 1571444 h 1598136"/>
              <a:gd name="connsiteX102" fmla="*/ 1271994 w 9662615"/>
              <a:gd name="connsiteY102" fmla="*/ 1579471 h 1598136"/>
              <a:gd name="connsiteX103" fmla="*/ 1249226 w 9662615"/>
              <a:gd name="connsiteY103" fmla="*/ 1583140 h 1598136"/>
              <a:gd name="connsiteX104" fmla="*/ 1217719 w 9662615"/>
              <a:gd name="connsiteY104" fmla="*/ 1580863 h 1598136"/>
              <a:gd name="connsiteX105" fmla="*/ 1091432 w 9662615"/>
              <a:gd name="connsiteY105" fmla="*/ 1571003 h 1598136"/>
              <a:gd name="connsiteX106" fmla="*/ 992039 w 9662615"/>
              <a:gd name="connsiteY106" fmla="*/ 1556662 h 1598136"/>
              <a:gd name="connsiteX107" fmla="*/ 868264 w 9662615"/>
              <a:gd name="connsiteY107" fmla="*/ 1566392 h 1598136"/>
              <a:gd name="connsiteX108" fmla="*/ 792765 w 9662615"/>
              <a:gd name="connsiteY108" fmla="*/ 1563102 h 1598136"/>
              <a:gd name="connsiteX109" fmla="*/ 669055 w 9662615"/>
              <a:gd name="connsiteY109" fmla="*/ 1543638 h 1598136"/>
              <a:gd name="connsiteX110" fmla="*/ 506152 w 9662615"/>
              <a:gd name="connsiteY110" fmla="*/ 1549124 h 1598136"/>
              <a:gd name="connsiteX111" fmla="*/ 472797 w 9662615"/>
              <a:gd name="connsiteY111" fmla="*/ 1568904 h 1598136"/>
              <a:gd name="connsiteX112" fmla="*/ 427864 w 9662615"/>
              <a:gd name="connsiteY112" fmla="*/ 1580848 h 1598136"/>
              <a:gd name="connsiteX113" fmla="*/ 408381 w 9662615"/>
              <a:gd name="connsiteY113" fmla="*/ 1552940 h 1598136"/>
              <a:gd name="connsiteX114" fmla="*/ 267163 w 9662615"/>
              <a:gd name="connsiteY114" fmla="*/ 1531913 h 1598136"/>
              <a:gd name="connsiteX115" fmla="*/ 196644 w 9662615"/>
              <a:gd name="connsiteY115" fmla="*/ 1524565 h 1598136"/>
              <a:gd name="connsiteX116" fmla="*/ 86819 w 9662615"/>
              <a:gd name="connsiteY116" fmla="*/ 1519517 h 1598136"/>
              <a:gd name="connsiteX117" fmla="*/ 53369 w 9662615"/>
              <a:gd name="connsiteY117" fmla="*/ 1516853 h 1598136"/>
              <a:gd name="connsiteX118" fmla="*/ 2359 w 9662615"/>
              <a:gd name="connsiteY118" fmla="*/ 1515247 h 1598136"/>
              <a:gd name="connsiteX119" fmla="*/ 0 w 9662615"/>
              <a:gd name="connsiteY119" fmla="*/ 1514932 h 1598136"/>
              <a:gd name="connsiteX120" fmla="*/ 0 w 9662615"/>
              <a:gd name="connsiteY120" fmla="*/ 0 h 1598136"/>
              <a:gd name="connsiteX0" fmla="*/ 0 w 9662615"/>
              <a:gd name="connsiteY0" fmla="*/ 0 h 1592835"/>
              <a:gd name="connsiteX1" fmla="*/ 9662615 w 9662615"/>
              <a:gd name="connsiteY1" fmla="*/ 0 h 1592835"/>
              <a:gd name="connsiteX2" fmla="*/ 9662615 w 9662615"/>
              <a:gd name="connsiteY2" fmla="*/ 1280346 h 1592835"/>
              <a:gd name="connsiteX3" fmla="*/ 9658420 w 9662615"/>
              <a:gd name="connsiteY3" fmla="*/ 1280106 h 1592835"/>
              <a:gd name="connsiteX4" fmla="*/ 9469546 w 9662615"/>
              <a:gd name="connsiteY4" fmla="*/ 1289837 h 1592835"/>
              <a:gd name="connsiteX5" fmla="*/ 9385895 w 9662615"/>
              <a:gd name="connsiteY5" fmla="*/ 1269203 h 1592835"/>
              <a:gd name="connsiteX6" fmla="*/ 9144767 w 9662615"/>
              <a:gd name="connsiteY6" fmla="*/ 1264120 h 1592835"/>
              <a:gd name="connsiteX7" fmla="*/ 8837252 w 9662615"/>
              <a:gd name="connsiteY7" fmla="*/ 1350515 h 1592835"/>
              <a:gd name="connsiteX8" fmla="*/ 8705466 w 9662615"/>
              <a:gd name="connsiteY8" fmla="*/ 1342419 h 1592835"/>
              <a:gd name="connsiteX9" fmla="*/ 8652221 w 9662615"/>
              <a:gd name="connsiteY9" fmla="*/ 1326906 h 1592835"/>
              <a:gd name="connsiteX10" fmla="*/ 8632312 w 9662615"/>
              <a:gd name="connsiteY10" fmla="*/ 1326025 h 1592835"/>
              <a:gd name="connsiteX11" fmla="*/ 8591582 w 9662615"/>
              <a:gd name="connsiteY11" fmla="*/ 1341666 h 1592835"/>
              <a:gd name="connsiteX12" fmla="*/ 8537336 w 9662615"/>
              <a:gd name="connsiteY12" fmla="*/ 1341684 h 1592835"/>
              <a:gd name="connsiteX13" fmla="*/ 8472508 w 9662615"/>
              <a:gd name="connsiteY13" fmla="*/ 1363109 h 1592835"/>
              <a:gd name="connsiteX14" fmla="*/ 8258477 w 9662615"/>
              <a:gd name="connsiteY14" fmla="*/ 1370666 h 1592835"/>
              <a:gd name="connsiteX15" fmla="*/ 8197961 w 9662615"/>
              <a:gd name="connsiteY15" fmla="*/ 1392804 h 1592835"/>
              <a:gd name="connsiteX16" fmla="*/ 8171196 w 9662615"/>
              <a:gd name="connsiteY16" fmla="*/ 1397216 h 1592835"/>
              <a:gd name="connsiteX17" fmla="*/ 8127667 w 9662615"/>
              <a:gd name="connsiteY17" fmla="*/ 1418254 h 1592835"/>
              <a:gd name="connsiteX18" fmla="*/ 7974579 w 9662615"/>
              <a:gd name="connsiteY18" fmla="*/ 1383439 h 1592835"/>
              <a:gd name="connsiteX19" fmla="*/ 7768351 w 9662615"/>
              <a:gd name="connsiteY19" fmla="*/ 1395051 h 1592835"/>
              <a:gd name="connsiteX20" fmla="*/ 7635985 w 9662615"/>
              <a:gd name="connsiteY20" fmla="*/ 1386363 h 1592835"/>
              <a:gd name="connsiteX21" fmla="*/ 7466069 w 9662615"/>
              <a:gd name="connsiteY21" fmla="*/ 1377654 h 1592835"/>
              <a:gd name="connsiteX22" fmla="*/ 7355642 w 9662615"/>
              <a:gd name="connsiteY22" fmla="*/ 1407761 h 1592835"/>
              <a:gd name="connsiteX23" fmla="*/ 7151610 w 9662615"/>
              <a:gd name="connsiteY23" fmla="*/ 1397856 h 1592835"/>
              <a:gd name="connsiteX24" fmla="*/ 7082147 w 9662615"/>
              <a:gd name="connsiteY24" fmla="*/ 1406113 h 1592835"/>
              <a:gd name="connsiteX25" fmla="*/ 7014958 w 9662615"/>
              <a:gd name="connsiteY25" fmla="*/ 1396883 h 1592835"/>
              <a:gd name="connsiteX26" fmla="*/ 6907567 w 9662615"/>
              <a:gd name="connsiteY26" fmla="*/ 1419149 h 1592835"/>
              <a:gd name="connsiteX27" fmla="*/ 6748428 w 9662615"/>
              <a:gd name="connsiteY27" fmla="*/ 1420308 h 1592835"/>
              <a:gd name="connsiteX28" fmla="*/ 6654257 w 9662615"/>
              <a:gd name="connsiteY28" fmla="*/ 1424143 h 1592835"/>
              <a:gd name="connsiteX29" fmla="*/ 6620123 w 9662615"/>
              <a:gd name="connsiteY29" fmla="*/ 1430535 h 1592835"/>
              <a:gd name="connsiteX30" fmla="*/ 6571355 w 9662615"/>
              <a:gd name="connsiteY30" fmla="*/ 1436144 h 1592835"/>
              <a:gd name="connsiteX31" fmla="*/ 6486557 w 9662615"/>
              <a:gd name="connsiteY31" fmla="*/ 1449861 h 1592835"/>
              <a:gd name="connsiteX32" fmla="*/ 6370419 w 9662615"/>
              <a:gd name="connsiteY32" fmla="*/ 1461649 h 1592835"/>
              <a:gd name="connsiteX33" fmla="*/ 6278839 w 9662615"/>
              <a:gd name="connsiteY33" fmla="*/ 1449160 h 1592835"/>
              <a:gd name="connsiteX34" fmla="*/ 6272455 w 9662615"/>
              <a:gd name="connsiteY34" fmla="*/ 1453191 h 1592835"/>
              <a:gd name="connsiteX35" fmla="*/ 6212659 w 9662615"/>
              <a:gd name="connsiteY35" fmla="*/ 1454850 h 1592835"/>
              <a:gd name="connsiteX36" fmla="*/ 6069317 w 9662615"/>
              <a:gd name="connsiteY36" fmla="*/ 1445838 h 1592835"/>
              <a:gd name="connsiteX37" fmla="*/ 5878477 w 9662615"/>
              <a:gd name="connsiteY37" fmla="*/ 1439180 h 1592835"/>
              <a:gd name="connsiteX38" fmla="*/ 5838387 w 9662615"/>
              <a:gd name="connsiteY38" fmla="*/ 1444679 h 1592835"/>
              <a:gd name="connsiteX39" fmla="*/ 5771136 w 9662615"/>
              <a:gd name="connsiteY39" fmla="*/ 1453639 h 1592835"/>
              <a:gd name="connsiteX40" fmla="*/ 5724081 w 9662615"/>
              <a:gd name="connsiteY40" fmla="*/ 1470431 h 1592835"/>
              <a:gd name="connsiteX41" fmla="*/ 5666577 w 9662615"/>
              <a:gd name="connsiteY41" fmla="*/ 1473921 h 1592835"/>
              <a:gd name="connsiteX42" fmla="*/ 5649068 w 9662615"/>
              <a:gd name="connsiteY42" fmla="*/ 1461676 h 1592835"/>
              <a:gd name="connsiteX43" fmla="*/ 5588902 w 9662615"/>
              <a:gd name="connsiteY43" fmla="*/ 1469647 h 1592835"/>
              <a:gd name="connsiteX44" fmla="*/ 5498090 w 9662615"/>
              <a:gd name="connsiteY44" fmla="*/ 1483173 h 1592835"/>
              <a:gd name="connsiteX45" fmla="*/ 5444641 w 9662615"/>
              <a:gd name="connsiteY45" fmla="*/ 1487602 h 1592835"/>
              <a:gd name="connsiteX46" fmla="*/ 5299812 w 9662615"/>
              <a:gd name="connsiteY46" fmla="*/ 1503362 h 1592835"/>
              <a:gd name="connsiteX47" fmla="*/ 5213947 w 9662615"/>
              <a:gd name="connsiteY47" fmla="*/ 1516637 h 1592835"/>
              <a:gd name="connsiteX48" fmla="*/ 5090342 w 9662615"/>
              <a:gd name="connsiteY48" fmla="*/ 1546680 h 1592835"/>
              <a:gd name="connsiteX49" fmla="*/ 5129812 w 9662615"/>
              <a:gd name="connsiteY49" fmla="*/ 1521277 h 1592835"/>
              <a:gd name="connsiteX50" fmla="*/ 5059484 w 9662615"/>
              <a:gd name="connsiteY50" fmla="*/ 1546802 h 1592835"/>
              <a:gd name="connsiteX51" fmla="*/ 5038524 w 9662615"/>
              <a:gd name="connsiteY51" fmla="*/ 1545675 h 1592835"/>
              <a:gd name="connsiteX52" fmla="*/ 5026564 w 9662615"/>
              <a:gd name="connsiteY52" fmla="*/ 1545376 h 1592835"/>
              <a:gd name="connsiteX53" fmla="*/ 4969433 w 9662615"/>
              <a:gd name="connsiteY53" fmla="*/ 1550865 h 1592835"/>
              <a:gd name="connsiteX54" fmla="*/ 4921303 w 9662615"/>
              <a:gd name="connsiteY54" fmla="*/ 1575379 h 1592835"/>
              <a:gd name="connsiteX55" fmla="*/ 4863775 w 9662615"/>
              <a:gd name="connsiteY55" fmla="*/ 1562633 h 1592835"/>
              <a:gd name="connsiteX56" fmla="*/ 4847242 w 9662615"/>
              <a:gd name="connsiteY56" fmla="*/ 1565435 h 1592835"/>
              <a:gd name="connsiteX57" fmla="*/ 4856839 w 9662615"/>
              <a:gd name="connsiteY57" fmla="*/ 1592835 h 1592835"/>
              <a:gd name="connsiteX58" fmla="*/ 4791466 w 9662615"/>
              <a:gd name="connsiteY58" fmla="*/ 1561324 h 1592835"/>
              <a:gd name="connsiteX59" fmla="*/ 4784247 w 9662615"/>
              <a:gd name="connsiteY59" fmla="*/ 1562342 h 1592835"/>
              <a:gd name="connsiteX60" fmla="*/ 4748477 w 9662615"/>
              <a:gd name="connsiteY60" fmla="*/ 1556925 h 1592835"/>
              <a:gd name="connsiteX61" fmla="*/ 4730033 w 9662615"/>
              <a:gd name="connsiteY61" fmla="*/ 1555274 h 1592835"/>
              <a:gd name="connsiteX62" fmla="*/ 4724747 w 9662615"/>
              <a:gd name="connsiteY62" fmla="*/ 1552439 h 1592835"/>
              <a:gd name="connsiteX63" fmla="*/ 4697562 w 9662615"/>
              <a:gd name="connsiteY63" fmla="*/ 1551206 h 1592835"/>
              <a:gd name="connsiteX64" fmla="*/ 4662664 w 9662615"/>
              <a:gd name="connsiteY64" fmla="*/ 1573162 h 1592835"/>
              <a:gd name="connsiteX65" fmla="*/ 4603028 w 9662615"/>
              <a:gd name="connsiteY65" fmla="*/ 1568821 h 1592835"/>
              <a:gd name="connsiteX66" fmla="*/ 4541612 w 9662615"/>
              <a:gd name="connsiteY66" fmla="*/ 1545262 h 1592835"/>
              <a:gd name="connsiteX67" fmla="*/ 4422155 w 9662615"/>
              <a:gd name="connsiteY67" fmla="*/ 1542059 h 1592835"/>
              <a:gd name="connsiteX68" fmla="*/ 4221826 w 9662615"/>
              <a:gd name="connsiteY68" fmla="*/ 1508923 h 1592835"/>
              <a:gd name="connsiteX69" fmla="*/ 4096601 w 9662615"/>
              <a:gd name="connsiteY69" fmla="*/ 1521563 h 1592835"/>
              <a:gd name="connsiteX70" fmla="*/ 3970635 w 9662615"/>
              <a:gd name="connsiteY70" fmla="*/ 1544815 h 1592835"/>
              <a:gd name="connsiteX71" fmla="*/ 3833906 w 9662615"/>
              <a:gd name="connsiteY71" fmla="*/ 1516637 h 1592835"/>
              <a:gd name="connsiteX72" fmla="*/ 3696258 w 9662615"/>
              <a:gd name="connsiteY72" fmla="*/ 1537563 h 1592835"/>
              <a:gd name="connsiteX73" fmla="*/ 3594070 w 9662615"/>
              <a:gd name="connsiteY73" fmla="*/ 1509422 h 1592835"/>
              <a:gd name="connsiteX74" fmla="*/ 3565233 w 9662615"/>
              <a:gd name="connsiteY74" fmla="*/ 1515122 h 1592835"/>
              <a:gd name="connsiteX75" fmla="*/ 3560267 w 9662615"/>
              <a:gd name="connsiteY75" fmla="*/ 1516288 h 1592835"/>
              <a:gd name="connsiteX76" fmla="*/ 3540258 w 9662615"/>
              <a:gd name="connsiteY76" fmla="*/ 1516976 h 1592835"/>
              <a:gd name="connsiteX77" fmla="*/ 3534780 w 9662615"/>
              <a:gd name="connsiteY77" fmla="*/ 1522141 h 1592835"/>
              <a:gd name="connsiteX78" fmla="*/ 3504783 w 9662615"/>
              <a:gd name="connsiteY78" fmla="*/ 1526739 h 1592835"/>
              <a:gd name="connsiteX79" fmla="*/ 3430805 w 9662615"/>
              <a:gd name="connsiteY79" fmla="*/ 1542521 h 1592835"/>
              <a:gd name="connsiteX80" fmla="*/ 3292707 w 9662615"/>
              <a:gd name="connsiteY80" fmla="*/ 1520490 h 1592835"/>
              <a:gd name="connsiteX81" fmla="*/ 3187872 w 9662615"/>
              <a:gd name="connsiteY81" fmla="*/ 1519991 h 1592835"/>
              <a:gd name="connsiteX82" fmla="*/ 3148026 w 9662615"/>
              <a:gd name="connsiteY82" fmla="*/ 1524777 h 1592835"/>
              <a:gd name="connsiteX83" fmla="*/ 3092394 w 9662615"/>
              <a:gd name="connsiteY83" fmla="*/ 1528115 h 1592835"/>
              <a:gd name="connsiteX84" fmla="*/ 2994200 w 9662615"/>
              <a:gd name="connsiteY84" fmla="*/ 1537857 h 1592835"/>
              <a:gd name="connsiteX85" fmla="*/ 2862301 w 9662615"/>
              <a:gd name="connsiteY85" fmla="*/ 1544250 h 1592835"/>
              <a:gd name="connsiteX86" fmla="*/ 2766335 w 9662615"/>
              <a:gd name="connsiteY86" fmla="*/ 1527662 h 1592835"/>
              <a:gd name="connsiteX87" fmla="*/ 2757836 w 9662615"/>
              <a:gd name="connsiteY87" fmla="*/ 1531371 h 1592835"/>
              <a:gd name="connsiteX88" fmla="*/ 2691555 w 9662615"/>
              <a:gd name="connsiteY88" fmla="*/ 1530283 h 1592835"/>
              <a:gd name="connsiteX89" fmla="*/ 2491676 w 9662615"/>
              <a:gd name="connsiteY89" fmla="*/ 1500859 h 1592835"/>
              <a:gd name="connsiteX90" fmla="*/ 2378036 w 9662615"/>
              <a:gd name="connsiteY90" fmla="*/ 1520645 h 1592835"/>
              <a:gd name="connsiteX91" fmla="*/ 2284269 w 9662615"/>
              <a:gd name="connsiteY91" fmla="*/ 1503068 h 1592835"/>
              <a:gd name="connsiteX92" fmla="*/ 2207104 w 9662615"/>
              <a:gd name="connsiteY92" fmla="*/ 1508888 h 1592835"/>
              <a:gd name="connsiteX93" fmla="*/ 2149226 w 9662615"/>
              <a:gd name="connsiteY93" fmla="*/ 1523409 h 1592835"/>
              <a:gd name="connsiteX94" fmla="*/ 2084783 w 9662615"/>
              <a:gd name="connsiteY94" fmla="*/ 1524245 h 1592835"/>
              <a:gd name="connsiteX95" fmla="*/ 2070075 w 9662615"/>
              <a:gd name="connsiteY95" fmla="*/ 1511285 h 1592835"/>
              <a:gd name="connsiteX96" fmla="*/ 2001057 w 9662615"/>
              <a:gd name="connsiteY96" fmla="*/ 1516449 h 1592835"/>
              <a:gd name="connsiteX97" fmla="*/ 1896330 w 9662615"/>
              <a:gd name="connsiteY97" fmla="*/ 1525725 h 1592835"/>
              <a:gd name="connsiteX98" fmla="*/ 1835994 w 9662615"/>
              <a:gd name="connsiteY98" fmla="*/ 1527678 h 1592835"/>
              <a:gd name="connsiteX99" fmla="*/ 1671119 w 9662615"/>
              <a:gd name="connsiteY99" fmla="*/ 1536701 h 1592835"/>
              <a:gd name="connsiteX100" fmla="*/ 1601337 w 9662615"/>
              <a:gd name="connsiteY100" fmla="*/ 1548552 h 1592835"/>
              <a:gd name="connsiteX101" fmla="*/ 1407755 w 9662615"/>
              <a:gd name="connsiteY101" fmla="*/ 1571444 h 1592835"/>
              <a:gd name="connsiteX102" fmla="*/ 1271994 w 9662615"/>
              <a:gd name="connsiteY102" fmla="*/ 1579471 h 1592835"/>
              <a:gd name="connsiteX103" fmla="*/ 1249226 w 9662615"/>
              <a:gd name="connsiteY103" fmla="*/ 1583140 h 1592835"/>
              <a:gd name="connsiteX104" fmla="*/ 1217719 w 9662615"/>
              <a:gd name="connsiteY104" fmla="*/ 1580863 h 1592835"/>
              <a:gd name="connsiteX105" fmla="*/ 1091432 w 9662615"/>
              <a:gd name="connsiteY105" fmla="*/ 1571003 h 1592835"/>
              <a:gd name="connsiteX106" fmla="*/ 992039 w 9662615"/>
              <a:gd name="connsiteY106" fmla="*/ 1556662 h 1592835"/>
              <a:gd name="connsiteX107" fmla="*/ 868264 w 9662615"/>
              <a:gd name="connsiteY107" fmla="*/ 1566392 h 1592835"/>
              <a:gd name="connsiteX108" fmla="*/ 792765 w 9662615"/>
              <a:gd name="connsiteY108" fmla="*/ 1563102 h 1592835"/>
              <a:gd name="connsiteX109" fmla="*/ 669055 w 9662615"/>
              <a:gd name="connsiteY109" fmla="*/ 1543638 h 1592835"/>
              <a:gd name="connsiteX110" fmla="*/ 506152 w 9662615"/>
              <a:gd name="connsiteY110" fmla="*/ 1549124 h 1592835"/>
              <a:gd name="connsiteX111" fmla="*/ 472797 w 9662615"/>
              <a:gd name="connsiteY111" fmla="*/ 1568904 h 1592835"/>
              <a:gd name="connsiteX112" fmla="*/ 427864 w 9662615"/>
              <a:gd name="connsiteY112" fmla="*/ 1580848 h 1592835"/>
              <a:gd name="connsiteX113" fmla="*/ 408381 w 9662615"/>
              <a:gd name="connsiteY113" fmla="*/ 1552940 h 1592835"/>
              <a:gd name="connsiteX114" fmla="*/ 267163 w 9662615"/>
              <a:gd name="connsiteY114" fmla="*/ 1531913 h 1592835"/>
              <a:gd name="connsiteX115" fmla="*/ 196644 w 9662615"/>
              <a:gd name="connsiteY115" fmla="*/ 1524565 h 1592835"/>
              <a:gd name="connsiteX116" fmla="*/ 86819 w 9662615"/>
              <a:gd name="connsiteY116" fmla="*/ 1519517 h 1592835"/>
              <a:gd name="connsiteX117" fmla="*/ 53369 w 9662615"/>
              <a:gd name="connsiteY117" fmla="*/ 1516853 h 1592835"/>
              <a:gd name="connsiteX118" fmla="*/ 2359 w 9662615"/>
              <a:gd name="connsiteY118" fmla="*/ 1515247 h 1592835"/>
              <a:gd name="connsiteX119" fmla="*/ 0 w 9662615"/>
              <a:gd name="connsiteY119" fmla="*/ 1514932 h 1592835"/>
              <a:gd name="connsiteX120" fmla="*/ 0 w 9662615"/>
              <a:gd name="connsiteY120" fmla="*/ 0 h 1592835"/>
              <a:gd name="connsiteX0" fmla="*/ 0 w 9662615"/>
              <a:gd name="connsiteY0" fmla="*/ 0 h 1592835"/>
              <a:gd name="connsiteX1" fmla="*/ 9662615 w 9662615"/>
              <a:gd name="connsiteY1" fmla="*/ 0 h 1592835"/>
              <a:gd name="connsiteX2" fmla="*/ 9662615 w 9662615"/>
              <a:gd name="connsiteY2" fmla="*/ 1280346 h 1592835"/>
              <a:gd name="connsiteX3" fmla="*/ 9658420 w 9662615"/>
              <a:gd name="connsiteY3" fmla="*/ 1280106 h 1592835"/>
              <a:gd name="connsiteX4" fmla="*/ 9469546 w 9662615"/>
              <a:gd name="connsiteY4" fmla="*/ 1289837 h 1592835"/>
              <a:gd name="connsiteX5" fmla="*/ 9385895 w 9662615"/>
              <a:gd name="connsiteY5" fmla="*/ 1269203 h 1592835"/>
              <a:gd name="connsiteX6" fmla="*/ 9144767 w 9662615"/>
              <a:gd name="connsiteY6" fmla="*/ 1264120 h 1592835"/>
              <a:gd name="connsiteX7" fmla="*/ 8837252 w 9662615"/>
              <a:gd name="connsiteY7" fmla="*/ 1350515 h 1592835"/>
              <a:gd name="connsiteX8" fmla="*/ 8705466 w 9662615"/>
              <a:gd name="connsiteY8" fmla="*/ 1342419 h 1592835"/>
              <a:gd name="connsiteX9" fmla="*/ 8652221 w 9662615"/>
              <a:gd name="connsiteY9" fmla="*/ 1326906 h 1592835"/>
              <a:gd name="connsiteX10" fmla="*/ 8632312 w 9662615"/>
              <a:gd name="connsiteY10" fmla="*/ 1326025 h 1592835"/>
              <a:gd name="connsiteX11" fmla="*/ 8591582 w 9662615"/>
              <a:gd name="connsiteY11" fmla="*/ 1341666 h 1592835"/>
              <a:gd name="connsiteX12" fmla="*/ 8537336 w 9662615"/>
              <a:gd name="connsiteY12" fmla="*/ 1341684 h 1592835"/>
              <a:gd name="connsiteX13" fmla="*/ 8472508 w 9662615"/>
              <a:gd name="connsiteY13" fmla="*/ 1363109 h 1592835"/>
              <a:gd name="connsiteX14" fmla="*/ 8258477 w 9662615"/>
              <a:gd name="connsiteY14" fmla="*/ 1370666 h 1592835"/>
              <a:gd name="connsiteX15" fmla="*/ 8197961 w 9662615"/>
              <a:gd name="connsiteY15" fmla="*/ 1392804 h 1592835"/>
              <a:gd name="connsiteX16" fmla="*/ 8171196 w 9662615"/>
              <a:gd name="connsiteY16" fmla="*/ 1397216 h 1592835"/>
              <a:gd name="connsiteX17" fmla="*/ 8127667 w 9662615"/>
              <a:gd name="connsiteY17" fmla="*/ 1418254 h 1592835"/>
              <a:gd name="connsiteX18" fmla="*/ 7974579 w 9662615"/>
              <a:gd name="connsiteY18" fmla="*/ 1383439 h 1592835"/>
              <a:gd name="connsiteX19" fmla="*/ 7768351 w 9662615"/>
              <a:gd name="connsiteY19" fmla="*/ 1395051 h 1592835"/>
              <a:gd name="connsiteX20" fmla="*/ 7635985 w 9662615"/>
              <a:gd name="connsiteY20" fmla="*/ 1386363 h 1592835"/>
              <a:gd name="connsiteX21" fmla="*/ 7466069 w 9662615"/>
              <a:gd name="connsiteY21" fmla="*/ 1377654 h 1592835"/>
              <a:gd name="connsiteX22" fmla="*/ 7355642 w 9662615"/>
              <a:gd name="connsiteY22" fmla="*/ 1407761 h 1592835"/>
              <a:gd name="connsiteX23" fmla="*/ 7151610 w 9662615"/>
              <a:gd name="connsiteY23" fmla="*/ 1397856 h 1592835"/>
              <a:gd name="connsiteX24" fmla="*/ 7082147 w 9662615"/>
              <a:gd name="connsiteY24" fmla="*/ 1406113 h 1592835"/>
              <a:gd name="connsiteX25" fmla="*/ 7014958 w 9662615"/>
              <a:gd name="connsiteY25" fmla="*/ 1396883 h 1592835"/>
              <a:gd name="connsiteX26" fmla="*/ 6907567 w 9662615"/>
              <a:gd name="connsiteY26" fmla="*/ 1419149 h 1592835"/>
              <a:gd name="connsiteX27" fmla="*/ 6748428 w 9662615"/>
              <a:gd name="connsiteY27" fmla="*/ 1420308 h 1592835"/>
              <a:gd name="connsiteX28" fmla="*/ 6654257 w 9662615"/>
              <a:gd name="connsiteY28" fmla="*/ 1424143 h 1592835"/>
              <a:gd name="connsiteX29" fmla="*/ 6620123 w 9662615"/>
              <a:gd name="connsiteY29" fmla="*/ 1430535 h 1592835"/>
              <a:gd name="connsiteX30" fmla="*/ 6571355 w 9662615"/>
              <a:gd name="connsiteY30" fmla="*/ 1436144 h 1592835"/>
              <a:gd name="connsiteX31" fmla="*/ 6486557 w 9662615"/>
              <a:gd name="connsiteY31" fmla="*/ 1449861 h 1592835"/>
              <a:gd name="connsiteX32" fmla="*/ 6370419 w 9662615"/>
              <a:gd name="connsiteY32" fmla="*/ 1461649 h 1592835"/>
              <a:gd name="connsiteX33" fmla="*/ 6278839 w 9662615"/>
              <a:gd name="connsiteY33" fmla="*/ 1449160 h 1592835"/>
              <a:gd name="connsiteX34" fmla="*/ 6272455 w 9662615"/>
              <a:gd name="connsiteY34" fmla="*/ 1453191 h 1592835"/>
              <a:gd name="connsiteX35" fmla="*/ 6212659 w 9662615"/>
              <a:gd name="connsiteY35" fmla="*/ 1454850 h 1592835"/>
              <a:gd name="connsiteX36" fmla="*/ 6069317 w 9662615"/>
              <a:gd name="connsiteY36" fmla="*/ 1445838 h 1592835"/>
              <a:gd name="connsiteX37" fmla="*/ 5878477 w 9662615"/>
              <a:gd name="connsiteY37" fmla="*/ 1439180 h 1592835"/>
              <a:gd name="connsiteX38" fmla="*/ 5838387 w 9662615"/>
              <a:gd name="connsiteY38" fmla="*/ 1444679 h 1592835"/>
              <a:gd name="connsiteX39" fmla="*/ 5771136 w 9662615"/>
              <a:gd name="connsiteY39" fmla="*/ 1453639 h 1592835"/>
              <a:gd name="connsiteX40" fmla="*/ 5724081 w 9662615"/>
              <a:gd name="connsiteY40" fmla="*/ 1470431 h 1592835"/>
              <a:gd name="connsiteX41" fmla="*/ 5666577 w 9662615"/>
              <a:gd name="connsiteY41" fmla="*/ 1473921 h 1592835"/>
              <a:gd name="connsiteX42" fmla="*/ 5649068 w 9662615"/>
              <a:gd name="connsiteY42" fmla="*/ 1461676 h 1592835"/>
              <a:gd name="connsiteX43" fmla="*/ 5588902 w 9662615"/>
              <a:gd name="connsiteY43" fmla="*/ 1469647 h 1592835"/>
              <a:gd name="connsiteX44" fmla="*/ 5498090 w 9662615"/>
              <a:gd name="connsiteY44" fmla="*/ 1483173 h 1592835"/>
              <a:gd name="connsiteX45" fmla="*/ 5444641 w 9662615"/>
              <a:gd name="connsiteY45" fmla="*/ 1487602 h 1592835"/>
              <a:gd name="connsiteX46" fmla="*/ 5299812 w 9662615"/>
              <a:gd name="connsiteY46" fmla="*/ 1503362 h 1592835"/>
              <a:gd name="connsiteX47" fmla="*/ 5213947 w 9662615"/>
              <a:gd name="connsiteY47" fmla="*/ 1516637 h 1592835"/>
              <a:gd name="connsiteX48" fmla="*/ 5090342 w 9662615"/>
              <a:gd name="connsiteY48" fmla="*/ 1546680 h 1592835"/>
              <a:gd name="connsiteX49" fmla="*/ 5129812 w 9662615"/>
              <a:gd name="connsiteY49" fmla="*/ 1521277 h 1592835"/>
              <a:gd name="connsiteX50" fmla="*/ 5059484 w 9662615"/>
              <a:gd name="connsiteY50" fmla="*/ 1546802 h 1592835"/>
              <a:gd name="connsiteX51" fmla="*/ 5038524 w 9662615"/>
              <a:gd name="connsiteY51" fmla="*/ 1545675 h 1592835"/>
              <a:gd name="connsiteX52" fmla="*/ 5026564 w 9662615"/>
              <a:gd name="connsiteY52" fmla="*/ 1545376 h 1592835"/>
              <a:gd name="connsiteX53" fmla="*/ 4969433 w 9662615"/>
              <a:gd name="connsiteY53" fmla="*/ 1550865 h 1592835"/>
              <a:gd name="connsiteX54" fmla="*/ 4921303 w 9662615"/>
              <a:gd name="connsiteY54" fmla="*/ 1575379 h 1592835"/>
              <a:gd name="connsiteX55" fmla="*/ 4863775 w 9662615"/>
              <a:gd name="connsiteY55" fmla="*/ 1562633 h 1592835"/>
              <a:gd name="connsiteX56" fmla="*/ 4847242 w 9662615"/>
              <a:gd name="connsiteY56" fmla="*/ 1565435 h 1592835"/>
              <a:gd name="connsiteX57" fmla="*/ 4856839 w 9662615"/>
              <a:gd name="connsiteY57" fmla="*/ 1592835 h 1592835"/>
              <a:gd name="connsiteX58" fmla="*/ 4791466 w 9662615"/>
              <a:gd name="connsiteY58" fmla="*/ 1561324 h 1592835"/>
              <a:gd name="connsiteX59" fmla="*/ 4784247 w 9662615"/>
              <a:gd name="connsiteY59" fmla="*/ 1562342 h 1592835"/>
              <a:gd name="connsiteX60" fmla="*/ 4748477 w 9662615"/>
              <a:gd name="connsiteY60" fmla="*/ 1556925 h 1592835"/>
              <a:gd name="connsiteX61" fmla="*/ 4730033 w 9662615"/>
              <a:gd name="connsiteY61" fmla="*/ 1555274 h 1592835"/>
              <a:gd name="connsiteX62" fmla="*/ 4697562 w 9662615"/>
              <a:gd name="connsiteY62" fmla="*/ 1551206 h 1592835"/>
              <a:gd name="connsiteX63" fmla="*/ 4662664 w 9662615"/>
              <a:gd name="connsiteY63" fmla="*/ 1573162 h 1592835"/>
              <a:gd name="connsiteX64" fmla="*/ 4603028 w 9662615"/>
              <a:gd name="connsiteY64" fmla="*/ 1568821 h 1592835"/>
              <a:gd name="connsiteX65" fmla="*/ 4541612 w 9662615"/>
              <a:gd name="connsiteY65" fmla="*/ 1545262 h 1592835"/>
              <a:gd name="connsiteX66" fmla="*/ 4422155 w 9662615"/>
              <a:gd name="connsiteY66" fmla="*/ 1542059 h 1592835"/>
              <a:gd name="connsiteX67" fmla="*/ 4221826 w 9662615"/>
              <a:gd name="connsiteY67" fmla="*/ 1508923 h 1592835"/>
              <a:gd name="connsiteX68" fmla="*/ 4096601 w 9662615"/>
              <a:gd name="connsiteY68" fmla="*/ 1521563 h 1592835"/>
              <a:gd name="connsiteX69" fmla="*/ 3970635 w 9662615"/>
              <a:gd name="connsiteY69" fmla="*/ 1544815 h 1592835"/>
              <a:gd name="connsiteX70" fmla="*/ 3833906 w 9662615"/>
              <a:gd name="connsiteY70" fmla="*/ 1516637 h 1592835"/>
              <a:gd name="connsiteX71" fmla="*/ 3696258 w 9662615"/>
              <a:gd name="connsiteY71" fmla="*/ 1537563 h 1592835"/>
              <a:gd name="connsiteX72" fmla="*/ 3594070 w 9662615"/>
              <a:gd name="connsiteY72" fmla="*/ 1509422 h 1592835"/>
              <a:gd name="connsiteX73" fmla="*/ 3565233 w 9662615"/>
              <a:gd name="connsiteY73" fmla="*/ 1515122 h 1592835"/>
              <a:gd name="connsiteX74" fmla="*/ 3560267 w 9662615"/>
              <a:gd name="connsiteY74" fmla="*/ 1516288 h 1592835"/>
              <a:gd name="connsiteX75" fmla="*/ 3540258 w 9662615"/>
              <a:gd name="connsiteY75" fmla="*/ 1516976 h 1592835"/>
              <a:gd name="connsiteX76" fmla="*/ 3534780 w 9662615"/>
              <a:gd name="connsiteY76" fmla="*/ 1522141 h 1592835"/>
              <a:gd name="connsiteX77" fmla="*/ 3504783 w 9662615"/>
              <a:gd name="connsiteY77" fmla="*/ 1526739 h 1592835"/>
              <a:gd name="connsiteX78" fmla="*/ 3430805 w 9662615"/>
              <a:gd name="connsiteY78" fmla="*/ 1542521 h 1592835"/>
              <a:gd name="connsiteX79" fmla="*/ 3292707 w 9662615"/>
              <a:gd name="connsiteY79" fmla="*/ 1520490 h 1592835"/>
              <a:gd name="connsiteX80" fmla="*/ 3187872 w 9662615"/>
              <a:gd name="connsiteY80" fmla="*/ 1519991 h 1592835"/>
              <a:gd name="connsiteX81" fmla="*/ 3148026 w 9662615"/>
              <a:gd name="connsiteY81" fmla="*/ 1524777 h 1592835"/>
              <a:gd name="connsiteX82" fmla="*/ 3092394 w 9662615"/>
              <a:gd name="connsiteY82" fmla="*/ 1528115 h 1592835"/>
              <a:gd name="connsiteX83" fmla="*/ 2994200 w 9662615"/>
              <a:gd name="connsiteY83" fmla="*/ 1537857 h 1592835"/>
              <a:gd name="connsiteX84" fmla="*/ 2862301 w 9662615"/>
              <a:gd name="connsiteY84" fmla="*/ 1544250 h 1592835"/>
              <a:gd name="connsiteX85" fmla="*/ 2766335 w 9662615"/>
              <a:gd name="connsiteY85" fmla="*/ 1527662 h 1592835"/>
              <a:gd name="connsiteX86" fmla="*/ 2757836 w 9662615"/>
              <a:gd name="connsiteY86" fmla="*/ 1531371 h 1592835"/>
              <a:gd name="connsiteX87" fmla="*/ 2691555 w 9662615"/>
              <a:gd name="connsiteY87" fmla="*/ 1530283 h 1592835"/>
              <a:gd name="connsiteX88" fmla="*/ 2491676 w 9662615"/>
              <a:gd name="connsiteY88" fmla="*/ 1500859 h 1592835"/>
              <a:gd name="connsiteX89" fmla="*/ 2378036 w 9662615"/>
              <a:gd name="connsiteY89" fmla="*/ 1520645 h 1592835"/>
              <a:gd name="connsiteX90" fmla="*/ 2284269 w 9662615"/>
              <a:gd name="connsiteY90" fmla="*/ 1503068 h 1592835"/>
              <a:gd name="connsiteX91" fmla="*/ 2207104 w 9662615"/>
              <a:gd name="connsiteY91" fmla="*/ 1508888 h 1592835"/>
              <a:gd name="connsiteX92" fmla="*/ 2149226 w 9662615"/>
              <a:gd name="connsiteY92" fmla="*/ 1523409 h 1592835"/>
              <a:gd name="connsiteX93" fmla="*/ 2084783 w 9662615"/>
              <a:gd name="connsiteY93" fmla="*/ 1524245 h 1592835"/>
              <a:gd name="connsiteX94" fmla="*/ 2070075 w 9662615"/>
              <a:gd name="connsiteY94" fmla="*/ 1511285 h 1592835"/>
              <a:gd name="connsiteX95" fmla="*/ 2001057 w 9662615"/>
              <a:gd name="connsiteY95" fmla="*/ 1516449 h 1592835"/>
              <a:gd name="connsiteX96" fmla="*/ 1896330 w 9662615"/>
              <a:gd name="connsiteY96" fmla="*/ 1525725 h 1592835"/>
              <a:gd name="connsiteX97" fmla="*/ 1835994 w 9662615"/>
              <a:gd name="connsiteY97" fmla="*/ 1527678 h 1592835"/>
              <a:gd name="connsiteX98" fmla="*/ 1671119 w 9662615"/>
              <a:gd name="connsiteY98" fmla="*/ 1536701 h 1592835"/>
              <a:gd name="connsiteX99" fmla="*/ 1601337 w 9662615"/>
              <a:gd name="connsiteY99" fmla="*/ 1548552 h 1592835"/>
              <a:gd name="connsiteX100" fmla="*/ 1407755 w 9662615"/>
              <a:gd name="connsiteY100" fmla="*/ 1571444 h 1592835"/>
              <a:gd name="connsiteX101" fmla="*/ 1271994 w 9662615"/>
              <a:gd name="connsiteY101" fmla="*/ 1579471 h 1592835"/>
              <a:gd name="connsiteX102" fmla="*/ 1249226 w 9662615"/>
              <a:gd name="connsiteY102" fmla="*/ 1583140 h 1592835"/>
              <a:gd name="connsiteX103" fmla="*/ 1217719 w 9662615"/>
              <a:gd name="connsiteY103" fmla="*/ 1580863 h 1592835"/>
              <a:gd name="connsiteX104" fmla="*/ 1091432 w 9662615"/>
              <a:gd name="connsiteY104" fmla="*/ 1571003 h 1592835"/>
              <a:gd name="connsiteX105" fmla="*/ 992039 w 9662615"/>
              <a:gd name="connsiteY105" fmla="*/ 1556662 h 1592835"/>
              <a:gd name="connsiteX106" fmla="*/ 868264 w 9662615"/>
              <a:gd name="connsiteY106" fmla="*/ 1566392 h 1592835"/>
              <a:gd name="connsiteX107" fmla="*/ 792765 w 9662615"/>
              <a:gd name="connsiteY107" fmla="*/ 1563102 h 1592835"/>
              <a:gd name="connsiteX108" fmla="*/ 669055 w 9662615"/>
              <a:gd name="connsiteY108" fmla="*/ 1543638 h 1592835"/>
              <a:gd name="connsiteX109" fmla="*/ 506152 w 9662615"/>
              <a:gd name="connsiteY109" fmla="*/ 1549124 h 1592835"/>
              <a:gd name="connsiteX110" fmla="*/ 472797 w 9662615"/>
              <a:gd name="connsiteY110" fmla="*/ 1568904 h 1592835"/>
              <a:gd name="connsiteX111" fmla="*/ 427864 w 9662615"/>
              <a:gd name="connsiteY111" fmla="*/ 1580848 h 1592835"/>
              <a:gd name="connsiteX112" fmla="*/ 408381 w 9662615"/>
              <a:gd name="connsiteY112" fmla="*/ 1552940 h 1592835"/>
              <a:gd name="connsiteX113" fmla="*/ 267163 w 9662615"/>
              <a:gd name="connsiteY113" fmla="*/ 1531913 h 1592835"/>
              <a:gd name="connsiteX114" fmla="*/ 196644 w 9662615"/>
              <a:gd name="connsiteY114" fmla="*/ 1524565 h 1592835"/>
              <a:gd name="connsiteX115" fmla="*/ 86819 w 9662615"/>
              <a:gd name="connsiteY115" fmla="*/ 1519517 h 1592835"/>
              <a:gd name="connsiteX116" fmla="*/ 53369 w 9662615"/>
              <a:gd name="connsiteY116" fmla="*/ 1516853 h 1592835"/>
              <a:gd name="connsiteX117" fmla="*/ 2359 w 9662615"/>
              <a:gd name="connsiteY117" fmla="*/ 1515247 h 1592835"/>
              <a:gd name="connsiteX118" fmla="*/ 0 w 9662615"/>
              <a:gd name="connsiteY118" fmla="*/ 1514932 h 1592835"/>
              <a:gd name="connsiteX119" fmla="*/ 0 w 9662615"/>
              <a:gd name="connsiteY119" fmla="*/ 0 h 1592835"/>
              <a:gd name="connsiteX0" fmla="*/ 0 w 9662615"/>
              <a:gd name="connsiteY0" fmla="*/ 0 h 1592835"/>
              <a:gd name="connsiteX1" fmla="*/ 9662615 w 9662615"/>
              <a:gd name="connsiteY1" fmla="*/ 0 h 1592835"/>
              <a:gd name="connsiteX2" fmla="*/ 9662615 w 9662615"/>
              <a:gd name="connsiteY2" fmla="*/ 1280346 h 1592835"/>
              <a:gd name="connsiteX3" fmla="*/ 9658420 w 9662615"/>
              <a:gd name="connsiteY3" fmla="*/ 1280106 h 1592835"/>
              <a:gd name="connsiteX4" fmla="*/ 9469546 w 9662615"/>
              <a:gd name="connsiteY4" fmla="*/ 1289837 h 1592835"/>
              <a:gd name="connsiteX5" fmla="*/ 9385895 w 9662615"/>
              <a:gd name="connsiteY5" fmla="*/ 1269203 h 1592835"/>
              <a:gd name="connsiteX6" fmla="*/ 9144767 w 9662615"/>
              <a:gd name="connsiteY6" fmla="*/ 1264120 h 1592835"/>
              <a:gd name="connsiteX7" fmla="*/ 8837252 w 9662615"/>
              <a:gd name="connsiteY7" fmla="*/ 1350515 h 1592835"/>
              <a:gd name="connsiteX8" fmla="*/ 8705466 w 9662615"/>
              <a:gd name="connsiteY8" fmla="*/ 1342419 h 1592835"/>
              <a:gd name="connsiteX9" fmla="*/ 8652221 w 9662615"/>
              <a:gd name="connsiteY9" fmla="*/ 1326906 h 1592835"/>
              <a:gd name="connsiteX10" fmla="*/ 8632312 w 9662615"/>
              <a:gd name="connsiteY10" fmla="*/ 1326025 h 1592835"/>
              <a:gd name="connsiteX11" fmla="*/ 8591582 w 9662615"/>
              <a:gd name="connsiteY11" fmla="*/ 1341666 h 1592835"/>
              <a:gd name="connsiteX12" fmla="*/ 8537336 w 9662615"/>
              <a:gd name="connsiteY12" fmla="*/ 1341684 h 1592835"/>
              <a:gd name="connsiteX13" fmla="*/ 8472508 w 9662615"/>
              <a:gd name="connsiteY13" fmla="*/ 1363109 h 1592835"/>
              <a:gd name="connsiteX14" fmla="*/ 8258477 w 9662615"/>
              <a:gd name="connsiteY14" fmla="*/ 1370666 h 1592835"/>
              <a:gd name="connsiteX15" fmla="*/ 8197961 w 9662615"/>
              <a:gd name="connsiteY15" fmla="*/ 1392804 h 1592835"/>
              <a:gd name="connsiteX16" fmla="*/ 8171196 w 9662615"/>
              <a:gd name="connsiteY16" fmla="*/ 1397216 h 1592835"/>
              <a:gd name="connsiteX17" fmla="*/ 8127667 w 9662615"/>
              <a:gd name="connsiteY17" fmla="*/ 1418254 h 1592835"/>
              <a:gd name="connsiteX18" fmla="*/ 7974579 w 9662615"/>
              <a:gd name="connsiteY18" fmla="*/ 1383439 h 1592835"/>
              <a:gd name="connsiteX19" fmla="*/ 7768351 w 9662615"/>
              <a:gd name="connsiteY19" fmla="*/ 1395051 h 1592835"/>
              <a:gd name="connsiteX20" fmla="*/ 7635985 w 9662615"/>
              <a:gd name="connsiteY20" fmla="*/ 1386363 h 1592835"/>
              <a:gd name="connsiteX21" fmla="*/ 7466069 w 9662615"/>
              <a:gd name="connsiteY21" fmla="*/ 1377654 h 1592835"/>
              <a:gd name="connsiteX22" fmla="*/ 7355642 w 9662615"/>
              <a:gd name="connsiteY22" fmla="*/ 1407761 h 1592835"/>
              <a:gd name="connsiteX23" fmla="*/ 7151610 w 9662615"/>
              <a:gd name="connsiteY23" fmla="*/ 1397856 h 1592835"/>
              <a:gd name="connsiteX24" fmla="*/ 7082147 w 9662615"/>
              <a:gd name="connsiteY24" fmla="*/ 1406113 h 1592835"/>
              <a:gd name="connsiteX25" fmla="*/ 7014958 w 9662615"/>
              <a:gd name="connsiteY25" fmla="*/ 1396883 h 1592835"/>
              <a:gd name="connsiteX26" fmla="*/ 6907567 w 9662615"/>
              <a:gd name="connsiteY26" fmla="*/ 1419149 h 1592835"/>
              <a:gd name="connsiteX27" fmla="*/ 6748428 w 9662615"/>
              <a:gd name="connsiteY27" fmla="*/ 1420308 h 1592835"/>
              <a:gd name="connsiteX28" fmla="*/ 6654257 w 9662615"/>
              <a:gd name="connsiteY28" fmla="*/ 1424143 h 1592835"/>
              <a:gd name="connsiteX29" fmla="*/ 6620123 w 9662615"/>
              <a:gd name="connsiteY29" fmla="*/ 1430535 h 1592835"/>
              <a:gd name="connsiteX30" fmla="*/ 6571355 w 9662615"/>
              <a:gd name="connsiteY30" fmla="*/ 1436144 h 1592835"/>
              <a:gd name="connsiteX31" fmla="*/ 6486557 w 9662615"/>
              <a:gd name="connsiteY31" fmla="*/ 1449861 h 1592835"/>
              <a:gd name="connsiteX32" fmla="*/ 6370419 w 9662615"/>
              <a:gd name="connsiteY32" fmla="*/ 1461649 h 1592835"/>
              <a:gd name="connsiteX33" fmla="*/ 6278839 w 9662615"/>
              <a:gd name="connsiteY33" fmla="*/ 1449160 h 1592835"/>
              <a:gd name="connsiteX34" fmla="*/ 6272455 w 9662615"/>
              <a:gd name="connsiteY34" fmla="*/ 1453191 h 1592835"/>
              <a:gd name="connsiteX35" fmla="*/ 6212659 w 9662615"/>
              <a:gd name="connsiteY35" fmla="*/ 1454850 h 1592835"/>
              <a:gd name="connsiteX36" fmla="*/ 6069317 w 9662615"/>
              <a:gd name="connsiteY36" fmla="*/ 1445838 h 1592835"/>
              <a:gd name="connsiteX37" fmla="*/ 5878477 w 9662615"/>
              <a:gd name="connsiteY37" fmla="*/ 1439180 h 1592835"/>
              <a:gd name="connsiteX38" fmla="*/ 5838387 w 9662615"/>
              <a:gd name="connsiteY38" fmla="*/ 1444679 h 1592835"/>
              <a:gd name="connsiteX39" fmla="*/ 5771136 w 9662615"/>
              <a:gd name="connsiteY39" fmla="*/ 1453639 h 1592835"/>
              <a:gd name="connsiteX40" fmla="*/ 5724081 w 9662615"/>
              <a:gd name="connsiteY40" fmla="*/ 1470431 h 1592835"/>
              <a:gd name="connsiteX41" fmla="*/ 5666577 w 9662615"/>
              <a:gd name="connsiteY41" fmla="*/ 1473921 h 1592835"/>
              <a:gd name="connsiteX42" fmla="*/ 5649068 w 9662615"/>
              <a:gd name="connsiteY42" fmla="*/ 1461676 h 1592835"/>
              <a:gd name="connsiteX43" fmla="*/ 5588902 w 9662615"/>
              <a:gd name="connsiteY43" fmla="*/ 1469647 h 1592835"/>
              <a:gd name="connsiteX44" fmla="*/ 5498090 w 9662615"/>
              <a:gd name="connsiteY44" fmla="*/ 1483173 h 1592835"/>
              <a:gd name="connsiteX45" fmla="*/ 5444641 w 9662615"/>
              <a:gd name="connsiteY45" fmla="*/ 1487602 h 1592835"/>
              <a:gd name="connsiteX46" fmla="*/ 5299812 w 9662615"/>
              <a:gd name="connsiteY46" fmla="*/ 1503362 h 1592835"/>
              <a:gd name="connsiteX47" fmla="*/ 5213947 w 9662615"/>
              <a:gd name="connsiteY47" fmla="*/ 1516637 h 1592835"/>
              <a:gd name="connsiteX48" fmla="*/ 5090342 w 9662615"/>
              <a:gd name="connsiteY48" fmla="*/ 1546680 h 1592835"/>
              <a:gd name="connsiteX49" fmla="*/ 5129812 w 9662615"/>
              <a:gd name="connsiteY49" fmla="*/ 1521277 h 1592835"/>
              <a:gd name="connsiteX50" fmla="*/ 5059484 w 9662615"/>
              <a:gd name="connsiteY50" fmla="*/ 1546802 h 1592835"/>
              <a:gd name="connsiteX51" fmla="*/ 5038524 w 9662615"/>
              <a:gd name="connsiteY51" fmla="*/ 1545675 h 1592835"/>
              <a:gd name="connsiteX52" fmla="*/ 5026564 w 9662615"/>
              <a:gd name="connsiteY52" fmla="*/ 1545376 h 1592835"/>
              <a:gd name="connsiteX53" fmla="*/ 4969433 w 9662615"/>
              <a:gd name="connsiteY53" fmla="*/ 1550865 h 1592835"/>
              <a:gd name="connsiteX54" fmla="*/ 4921303 w 9662615"/>
              <a:gd name="connsiteY54" fmla="*/ 1575379 h 1592835"/>
              <a:gd name="connsiteX55" fmla="*/ 4863775 w 9662615"/>
              <a:gd name="connsiteY55" fmla="*/ 1562633 h 1592835"/>
              <a:gd name="connsiteX56" fmla="*/ 4847242 w 9662615"/>
              <a:gd name="connsiteY56" fmla="*/ 1565435 h 1592835"/>
              <a:gd name="connsiteX57" fmla="*/ 4856839 w 9662615"/>
              <a:gd name="connsiteY57" fmla="*/ 1592835 h 1592835"/>
              <a:gd name="connsiteX58" fmla="*/ 4791466 w 9662615"/>
              <a:gd name="connsiteY58" fmla="*/ 1561324 h 1592835"/>
              <a:gd name="connsiteX59" fmla="*/ 4784247 w 9662615"/>
              <a:gd name="connsiteY59" fmla="*/ 1562342 h 1592835"/>
              <a:gd name="connsiteX60" fmla="*/ 4730033 w 9662615"/>
              <a:gd name="connsiteY60" fmla="*/ 1555274 h 1592835"/>
              <a:gd name="connsiteX61" fmla="*/ 4697562 w 9662615"/>
              <a:gd name="connsiteY61" fmla="*/ 1551206 h 1592835"/>
              <a:gd name="connsiteX62" fmla="*/ 4662664 w 9662615"/>
              <a:gd name="connsiteY62" fmla="*/ 1573162 h 1592835"/>
              <a:gd name="connsiteX63" fmla="*/ 4603028 w 9662615"/>
              <a:gd name="connsiteY63" fmla="*/ 1568821 h 1592835"/>
              <a:gd name="connsiteX64" fmla="*/ 4541612 w 9662615"/>
              <a:gd name="connsiteY64" fmla="*/ 1545262 h 1592835"/>
              <a:gd name="connsiteX65" fmla="*/ 4422155 w 9662615"/>
              <a:gd name="connsiteY65" fmla="*/ 1542059 h 1592835"/>
              <a:gd name="connsiteX66" fmla="*/ 4221826 w 9662615"/>
              <a:gd name="connsiteY66" fmla="*/ 1508923 h 1592835"/>
              <a:gd name="connsiteX67" fmla="*/ 4096601 w 9662615"/>
              <a:gd name="connsiteY67" fmla="*/ 1521563 h 1592835"/>
              <a:gd name="connsiteX68" fmla="*/ 3970635 w 9662615"/>
              <a:gd name="connsiteY68" fmla="*/ 1544815 h 1592835"/>
              <a:gd name="connsiteX69" fmla="*/ 3833906 w 9662615"/>
              <a:gd name="connsiteY69" fmla="*/ 1516637 h 1592835"/>
              <a:gd name="connsiteX70" fmla="*/ 3696258 w 9662615"/>
              <a:gd name="connsiteY70" fmla="*/ 1537563 h 1592835"/>
              <a:gd name="connsiteX71" fmla="*/ 3594070 w 9662615"/>
              <a:gd name="connsiteY71" fmla="*/ 1509422 h 1592835"/>
              <a:gd name="connsiteX72" fmla="*/ 3565233 w 9662615"/>
              <a:gd name="connsiteY72" fmla="*/ 1515122 h 1592835"/>
              <a:gd name="connsiteX73" fmla="*/ 3560267 w 9662615"/>
              <a:gd name="connsiteY73" fmla="*/ 1516288 h 1592835"/>
              <a:gd name="connsiteX74" fmla="*/ 3540258 w 9662615"/>
              <a:gd name="connsiteY74" fmla="*/ 1516976 h 1592835"/>
              <a:gd name="connsiteX75" fmla="*/ 3534780 w 9662615"/>
              <a:gd name="connsiteY75" fmla="*/ 1522141 h 1592835"/>
              <a:gd name="connsiteX76" fmla="*/ 3504783 w 9662615"/>
              <a:gd name="connsiteY76" fmla="*/ 1526739 h 1592835"/>
              <a:gd name="connsiteX77" fmla="*/ 3430805 w 9662615"/>
              <a:gd name="connsiteY77" fmla="*/ 1542521 h 1592835"/>
              <a:gd name="connsiteX78" fmla="*/ 3292707 w 9662615"/>
              <a:gd name="connsiteY78" fmla="*/ 1520490 h 1592835"/>
              <a:gd name="connsiteX79" fmla="*/ 3187872 w 9662615"/>
              <a:gd name="connsiteY79" fmla="*/ 1519991 h 1592835"/>
              <a:gd name="connsiteX80" fmla="*/ 3148026 w 9662615"/>
              <a:gd name="connsiteY80" fmla="*/ 1524777 h 1592835"/>
              <a:gd name="connsiteX81" fmla="*/ 3092394 w 9662615"/>
              <a:gd name="connsiteY81" fmla="*/ 1528115 h 1592835"/>
              <a:gd name="connsiteX82" fmla="*/ 2994200 w 9662615"/>
              <a:gd name="connsiteY82" fmla="*/ 1537857 h 1592835"/>
              <a:gd name="connsiteX83" fmla="*/ 2862301 w 9662615"/>
              <a:gd name="connsiteY83" fmla="*/ 1544250 h 1592835"/>
              <a:gd name="connsiteX84" fmla="*/ 2766335 w 9662615"/>
              <a:gd name="connsiteY84" fmla="*/ 1527662 h 1592835"/>
              <a:gd name="connsiteX85" fmla="*/ 2757836 w 9662615"/>
              <a:gd name="connsiteY85" fmla="*/ 1531371 h 1592835"/>
              <a:gd name="connsiteX86" fmla="*/ 2691555 w 9662615"/>
              <a:gd name="connsiteY86" fmla="*/ 1530283 h 1592835"/>
              <a:gd name="connsiteX87" fmla="*/ 2491676 w 9662615"/>
              <a:gd name="connsiteY87" fmla="*/ 1500859 h 1592835"/>
              <a:gd name="connsiteX88" fmla="*/ 2378036 w 9662615"/>
              <a:gd name="connsiteY88" fmla="*/ 1520645 h 1592835"/>
              <a:gd name="connsiteX89" fmla="*/ 2284269 w 9662615"/>
              <a:gd name="connsiteY89" fmla="*/ 1503068 h 1592835"/>
              <a:gd name="connsiteX90" fmla="*/ 2207104 w 9662615"/>
              <a:gd name="connsiteY90" fmla="*/ 1508888 h 1592835"/>
              <a:gd name="connsiteX91" fmla="*/ 2149226 w 9662615"/>
              <a:gd name="connsiteY91" fmla="*/ 1523409 h 1592835"/>
              <a:gd name="connsiteX92" fmla="*/ 2084783 w 9662615"/>
              <a:gd name="connsiteY92" fmla="*/ 1524245 h 1592835"/>
              <a:gd name="connsiteX93" fmla="*/ 2070075 w 9662615"/>
              <a:gd name="connsiteY93" fmla="*/ 1511285 h 1592835"/>
              <a:gd name="connsiteX94" fmla="*/ 2001057 w 9662615"/>
              <a:gd name="connsiteY94" fmla="*/ 1516449 h 1592835"/>
              <a:gd name="connsiteX95" fmla="*/ 1896330 w 9662615"/>
              <a:gd name="connsiteY95" fmla="*/ 1525725 h 1592835"/>
              <a:gd name="connsiteX96" fmla="*/ 1835994 w 9662615"/>
              <a:gd name="connsiteY96" fmla="*/ 1527678 h 1592835"/>
              <a:gd name="connsiteX97" fmla="*/ 1671119 w 9662615"/>
              <a:gd name="connsiteY97" fmla="*/ 1536701 h 1592835"/>
              <a:gd name="connsiteX98" fmla="*/ 1601337 w 9662615"/>
              <a:gd name="connsiteY98" fmla="*/ 1548552 h 1592835"/>
              <a:gd name="connsiteX99" fmla="*/ 1407755 w 9662615"/>
              <a:gd name="connsiteY99" fmla="*/ 1571444 h 1592835"/>
              <a:gd name="connsiteX100" fmla="*/ 1271994 w 9662615"/>
              <a:gd name="connsiteY100" fmla="*/ 1579471 h 1592835"/>
              <a:gd name="connsiteX101" fmla="*/ 1249226 w 9662615"/>
              <a:gd name="connsiteY101" fmla="*/ 1583140 h 1592835"/>
              <a:gd name="connsiteX102" fmla="*/ 1217719 w 9662615"/>
              <a:gd name="connsiteY102" fmla="*/ 1580863 h 1592835"/>
              <a:gd name="connsiteX103" fmla="*/ 1091432 w 9662615"/>
              <a:gd name="connsiteY103" fmla="*/ 1571003 h 1592835"/>
              <a:gd name="connsiteX104" fmla="*/ 992039 w 9662615"/>
              <a:gd name="connsiteY104" fmla="*/ 1556662 h 1592835"/>
              <a:gd name="connsiteX105" fmla="*/ 868264 w 9662615"/>
              <a:gd name="connsiteY105" fmla="*/ 1566392 h 1592835"/>
              <a:gd name="connsiteX106" fmla="*/ 792765 w 9662615"/>
              <a:gd name="connsiteY106" fmla="*/ 1563102 h 1592835"/>
              <a:gd name="connsiteX107" fmla="*/ 669055 w 9662615"/>
              <a:gd name="connsiteY107" fmla="*/ 1543638 h 1592835"/>
              <a:gd name="connsiteX108" fmla="*/ 506152 w 9662615"/>
              <a:gd name="connsiteY108" fmla="*/ 1549124 h 1592835"/>
              <a:gd name="connsiteX109" fmla="*/ 472797 w 9662615"/>
              <a:gd name="connsiteY109" fmla="*/ 1568904 h 1592835"/>
              <a:gd name="connsiteX110" fmla="*/ 427864 w 9662615"/>
              <a:gd name="connsiteY110" fmla="*/ 1580848 h 1592835"/>
              <a:gd name="connsiteX111" fmla="*/ 408381 w 9662615"/>
              <a:gd name="connsiteY111" fmla="*/ 1552940 h 1592835"/>
              <a:gd name="connsiteX112" fmla="*/ 267163 w 9662615"/>
              <a:gd name="connsiteY112" fmla="*/ 1531913 h 1592835"/>
              <a:gd name="connsiteX113" fmla="*/ 196644 w 9662615"/>
              <a:gd name="connsiteY113" fmla="*/ 1524565 h 1592835"/>
              <a:gd name="connsiteX114" fmla="*/ 86819 w 9662615"/>
              <a:gd name="connsiteY114" fmla="*/ 1519517 h 1592835"/>
              <a:gd name="connsiteX115" fmla="*/ 53369 w 9662615"/>
              <a:gd name="connsiteY115" fmla="*/ 1516853 h 1592835"/>
              <a:gd name="connsiteX116" fmla="*/ 2359 w 9662615"/>
              <a:gd name="connsiteY116" fmla="*/ 1515247 h 1592835"/>
              <a:gd name="connsiteX117" fmla="*/ 0 w 9662615"/>
              <a:gd name="connsiteY117" fmla="*/ 1514932 h 1592835"/>
              <a:gd name="connsiteX118" fmla="*/ 0 w 9662615"/>
              <a:gd name="connsiteY118" fmla="*/ 0 h 1592835"/>
              <a:gd name="connsiteX0" fmla="*/ 0 w 9662615"/>
              <a:gd name="connsiteY0" fmla="*/ 0 h 1592835"/>
              <a:gd name="connsiteX1" fmla="*/ 9662615 w 9662615"/>
              <a:gd name="connsiteY1" fmla="*/ 0 h 1592835"/>
              <a:gd name="connsiteX2" fmla="*/ 9662615 w 9662615"/>
              <a:gd name="connsiteY2" fmla="*/ 1280346 h 1592835"/>
              <a:gd name="connsiteX3" fmla="*/ 9658420 w 9662615"/>
              <a:gd name="connsiteY3" fmla="*/ 1280106 h 1592835"/>
              <a:gd name="connsiteX4" fmla="*/ 9469546 w 9662615"/>
              <a:gd name="connsiteY4" fmla="*/ 1289837 h 1592835"/>
              <a:gd name="connsiteX5" fmla="*/ 9385895 w 9662615"/>
              <a:gd name="connsiteY5" fmla="*/ 1269203 h 1592835"/>
              <a:gd name="connsiteX6" fmla="*/ 9144767 w 9662615"/>
              <a:gd name="connsiteY6" fmla="*/ 1264120 h 1592835"/>
              <a:gd name="connsiteX7" fmla="*/ 8837252 w 9662615"/>
              <a:gd name="connsiteY7" fmla="*/ 1350515 h 1592835"/>
              <a:gd name="connsiteX8" fmla="*/ 8705466 w 9662615"/>
              <a:gd name="connsiteY8" fmla="*/ 1342419 h 1592835"/>
              <a:gd name="connsiteX9" fmla="*/ 8652221 w 9662615"/>
              <a:gd name="connsiteY9" fmla="*/ 1326906 h 1592835"/>
              <a:gd name="connsiteX10" fmla="*/ 8632312 w 9662615"/>
              <a:gd name="connsiteY10" fmla="*/ 1326025 h 1592835"/>
              <a:gd name="connsiteX11" fmla="*/ 8591582 w 9662615"/>
              <a:gd name="connsiteY11" fmla="*/ 1341666 h 1592835"/>
              <a:gd name="connsiteX12" fmla="*/ 8537336 w 9662615"/>
              <a:gd name="connsiteY12" fmla="*/ 1341684 h 1592835"/>
              <a:gd name="connsiteX13" fmla="*/ 8472508 w 9662615"/>
              <a:gd name="connsiteY13" fmla="*/ 1363109 h 1592835"/>
              <a:gd name="connsiteX14" fmla="*/ 8258477 w 9662615"/>
              <a:gd name="connsiteY14" fmla="*/ 1370666 h 1592835"/>
              <a:gd name="connsiteX15" fmla="*/ 8197961 w 9662615"/>
              <a:gd name="connsiteY15" fmla="*/ 1392804 h 1592835"/>
              <a:gd name="connsiteX16" fmla="*/ 8171196 w 9662615"/>
              <a:gd name="connsiteY16" fmla="*/ 1397216 h 1592835"/>
              <a:gd name="connsiteX17" fmla="*/ 8127667 w 9662615"/>
              <a:gd name="connsiteY17" fmla="*/ 1418254 h 1592835"/>
              <a:gd name="connsiteX18" fmla="*/ 7974579 w 9662615"/>
              <a:gd name="connsiteY18" fmla="*/ 1383439 h 1592835"/>
              <a:gd name="connsiteX19" fmla="*/ 7768351 w 9662615"/>
              <a:gd name="connsiteY19" fmla="*/ 1395051 h 1592835"/>
              <a:gd name="connsiteX20" fmla="*/ 7635985 w 9662615"/>
              <a:gd name="connsiteY20" fmla="*/ 1386363 h 1592835"/>
              <a:gd name="connsiteX21" fmla="*/ 7466069 w 9662615"/>
              <a:gd name="connsiteY21" fmla="*/ 1377654 h 1592835"/>
              <a:gd name="connsiteX22" fmla="*/ 7355642 w 9662615"/>
              <a:gd name="connsiteY22" fmla="*/ 1407761 h 1592835"/>
              <a:gd name="connsiteX23" fmla="*/ 7151610 w 9662615"/>
              <a:gd name="connsiteY23" fmla="*/ 1397856 h 1592835"/>
              <a:gd name="connsiteX24" fmla="*/ 7082147 w 9662615"/>
              <a:gd name="connsiteY24" fmla="*/ 1406113 h 1592835"/>
              <a:gd name="connsiteX25" fmla="*/ 7014958 w 9662615"/>
              <a:gd name="connsiteY25" fmla="*/ 1396883 h 1592835"/>
              <a:gd name="connsiteX26" fmla="*/ 6907567 w 9662615"/>
              <a:gd name="connsiteY26" fmla="*/ 1419149 h 1592835"/>
              <a:gd name="connsiteX27" fmla="*/ 6748428 w 9662615"/>
              <a:gd name="connsiteY27" fmla="*/ 1420308 h 1592835"/>
              <a:gd name="connsiteX28" fmla="*/ 6654257 w 9662615"/>
              <a:gd name="connsiteY28" fmla="*/ 1424143 h 1592835"/>
              <a:gd name="connsiteX29" fmla="*/ 6620123 w 9662615"/>
              <a:gd name="connsiteY29" fmla="*/ 1430535 h 1592835"/>
              <a:gd name="connsiteX30" fmla="*/ 6571355 w 9662615"/>
              <a:gd name="connsiteY30" fmla="*/ 1436144 h 1592835"/>
              <a:gd name="connsiteX31" fmla="*/ 6486557 w 9662615"/>
              <a:gd name="connsiteY31" fmla="*/ 1449861 h 1592835"/>
              <a:gd name="connsiteX32" fmla="*/ 6370419 w 9662615"/>
              <a:gd name="connsiteY32" fmla="*/ 1461649 h 1592835"/>
              <a:gd name="connsiteX33" fmla="*/ 6278839 w 9662615"/>
              <a:gd name="connsiteY33" fmla="*/ 1449160 h 1592835"/>
              <a:gd name="connsiteX34" fmla="*/ 6272455 w 9662615"/>
              <a:gd name="connsiteY34" fmla="*/ 1453191 h 1592835"/>
              <a:gd name="connsiteX35" fmla="*/ 6212659 w 9662615"/>
              <a:gd name="connsiteY35" fmla="*/ 1454850 h 1592835"/>
              <a:gd name="connsiteX36" fmla="*/ 6069317 w 9662615"/>
              <a:gd name="connsiteY36" fmla="*/ 1445838 h 1592835"/>
              <a:gd name="connsiteX37" fmla="*/ 5878477 w 9662615"/>
              <a:gd name="connsiteY37" fmla="*/ 1439180 h 1592835"/>
              <a:gd name="connsiteX38" fmla="*/ 5838387 w 9662615"/>
              <a:gd name="connsiteY38" fmla="*/ 1444679 h 1592835"/>
              <a:gd name="connsiteX39" fmla="*/ 5771136 w 9662615"/>
              <a:gd name="connsiteY39" fmla="*/ 1453639 h 1592835"/>
              <a:gd name="connsiteX40" fmla="*/ 5724081 w 9662615"/>
              <a:gd name="connsiteY40" fmla="*/ 1470431 h 1592835"/>
              <a:gd name="connsiteX41" fmla="*/ 5666577 w 9662615"/>
              <a:gd name="connsiteY41" fmla="*/ 1473921 h 1592835"/>
              <a:gd name="connsiteX42" fmla="*/ 5649068 w 9662615"/>
              <a:gd name="connsiteY42" fmla="*/ 1461676 h 1592835"/>
              <a:gd name="connsiteX43" fmla="*/ 5588902 w 9662615"/>
              <a:gd name="connsiteY43" fmla="*/ 1469647 h 1592835"/>
              <a:gd name="connsiteX44" fmla="*/ 5498090 w 9662615"/>
              <a:gd name="connsiteY44" fmla="*/ 1483173 h 1592835"/>
              <a:gd name="connsiteX45" fmla="*/ 5444641 w 9662615"/>
              <a:gd name="connsiteY45" fmla="*/ 1487602 h 1592835"/>
              <a:gd name="connsiteX46" fmla="*/ 5299812 w 9662615"/>
              <a:gd name="connsiteY46" fmla="*/ 1503362 h 1592835"/>
              <a:gd name="connsiteX47" fmla="*/ 5213947 w 9662615"/>
              <a:gd name="connsiteY47" fmla="*/ 1516637 h 1592835"/>
              <a:gd name="connsiteX48" fmla="*/ 5090342 w 9662615"/>
              <a:gd name="connsiteY48" fmla="*/ 1546680 h 1592835"/>
              <a:gd name="connsiteX49" fmla="*/ 5129812 w 9662615"/>
              <a:gd name="connsiteY49" fmla="*/ 1521277 h 1592835"/>
              <a:gd name="connsiteX50" fmla="*/ 5059484 w 9662615"/>
              <a:gd name="connsiteY50" fmla="*/ 1546802 h 1592835"/>
              <a:gd name="connsiteX51" fmla="*/ 5038524 w 9662615"/>
              <a:gd name="connsiteY51" fmla="*/ 1545675 h 1592835"/>
              <a:gd name="connsiteX52" fmla="*/ 5026564 w 9662615"/>
              <a:gd name="connsiteY52" fmla="*/ 1545376 h 1592835"/>
              <a:gd name="connsiteX53" fmla="*/ 4969433 w 9662615"/>
              <a:gd name="connsiteY53" fmla="*/ 1550865 h 1592835"/>
              <a:gd name="connsiteX54" fmla="*/ 4921303 w 9662615"/>
              <a:gd name="connsiteY54" fmla="*/ 1575379 h 1592835"/>
              <a:gd name="connsiteX55" fmla="*/ 4863775 w 9662615"/>
              <a:gd name="connsiteY55" fmla="*/ 1562633 h 1592835"/>
              <a:gd name="connsiteX56" fmla="*/ 4847242 w 9662615"/>
              <a:gd name="connsiteY56" fmla="*/ 1565435 h 1592835"/>
              <a:gd name="connsiteX57" fmla="*/ 4856839 w 9662615"/>
              <a:gd name="connsiteY57" fmla="*/ 1592835 h 1592835"/>
              <a:gd name="connsiteX58" fmla="*/ 4791466 w 9662615"/>
              <a:gd name="connsiteY58" fmla="*/ 1561324 h 1592835"/>
              <a:gd name="connsiteX59" fmla="*/ 4784247 w 9662615"/>
              <a:gd name="connsiteY59" fmla="*/ 1562342 h 1592835"/>
              <a:gd name="connsiteX60" fmla="*/ 4735334 w 9662615"/>
              <a:gd name="connsiteY60" fmla="*/ 1581778 h 1592835"/>
              <a:gd name="connsiteX61" fmla="*/ 4697562 w 9662615"/>
              <a:gd name="connsiteY61" fmla="*/ 1551206 h 1592835"/>
              <a:gd name="connsiteX62" fmla="*/ 4662664 w 9662615"/>
              <a:gd name="connsiteY62" fmla="*/ 1573162 h 1592835"/>
              <a:gd name="connsiteX63" fmla="*/ 4603028 w 9662615"/>
              <a:gd name="connsiteY63" fmla="*/ 1568821 h 1592835"/>
              <a:gd name="connsiteX64" fmla="*/ 4541612 w 9662615"/>
              <a:gd name="connsiteY64" fmla="*/ 1545262 h 1592835"/>
              <a:gd name="connsiteX65" fmla="*/ 4422155 w 9662615"/>
              <a:gd name="connsiteY65" fmla="*/ 1542059 h 1592835"/>
              <a:gd name="connsiteX66" fmla="*/ 4221826 w 9662615"/>
              <a:gd name="connsiteY66" fmla="*/ 1508923 h 1592835"/>
              <a:gd name="connsiteX67" fmla="*/ 4096601 w 9662615"/>
              <a:gd name="connsiteY67" fmla="*/ 1521563 h 1592835"/>
              <a:gd name="connsiteX68" fmla="*/ 3970635 w 9662615"/>
              <a:gd name="connsiteY68" fmla="*/ 1544815 h 1592835"/>
              <a:gd name="connsiteX69" fmla="*/ 3833906 w 9662615"/>
              <a:gd name="connsiteY69" fmla="*/ 1516637 h 1592835"/>
              <a:gd name="connsiteX70" fmla="*/ 3696258 w 9662615"/>
              <a:gd name="connsiteY70" fmla="*/ 1537563 h 1592835"/>
              <a:gd name="connsiteX71" fmla="*/ 3594070 w 9662615"/>
              <a:gd name="connsiteY71" fmla="*/ 1509422 h 1592835"/>
              <a:gd name="connsiteX72" fmla="*/ 3565233 w 9662615"/>
              <a:gd name="connsiteY72" fmla="*/ 1515122 h 1592835"/>
              <a:gd name="connsiteX73" fmla="*/ 3560267 w 9662615"/>
              <a:gd name="connsiteY73" fmla="*/ 1516288 h 1592835"/>
              <a:gd name="connsiteX74" fmla="*/ 3540258 w 9662615"/>
              <a:gd name="connsiteY74" fmla="*/ 1516976 h 1592835"/>
              <a:gd name="connsiteX75" fmla="*/ 3534780 w 9662615"/>
              <a:gd name="connsiteY75" fmla="*/ 1522141 h 1592835"/>
              <a:gd name="connsiteX76" fmla="*/ 3504783 w 9662615"/>
              <a:gd name="connsiteY76" fmla="*/ 1526739 h 1592835"/>
              <a:gd name="connsiteX77" fmla="*/ 3430805 w 9662615"/>
              <a:gd name="connsiteY77" fmla="*/ 1542521 h 1592835"/>
              <a:gd name="connsiteX78" fmla="*/ 3292707 w 9662615"/>
              <a:gd name="connsiteY78" fmla="*/ 1520490 h 1592835"/>
              <a:gd name="connsiteX79" fmla="*/ 3187872 w 9662615"/>
              <a:gd name="connsiteY79" fmla="*/ 1519991 h 1592835"/>
              <a:gd name="connsiteX80" fmla="*/ 3148026 w 9662615"/>
              <a:gd name="connsiteY80" fmla="*/ 1524777 h 1592835"/>
              <a:gd name="connsiteX81" fmla="*/ 3092394 w 9662615"/>
              <a:gd name="connsiteY81" fmla="*/ 1528115 h 1592835"/>
              <a:gd name="connsiteX82" fmla="*/ 2994200 w 9662615"/>
              <a:gd name="connsiteY82" fmla="*/ 1537857 h 1592835"/>
              <a:gd name="connsiteX83" fmla="*/ 2862301 w 9662615"/>
              <a:gd name="connsiteY83" fmla="*/ 1544250 h 1592835"/>
              <a:gd name="connsiteX84" fmla="*/ 2766335 w 9662615"/>
              <a:gd name="connsiteY84" fmla="*/ 1527662 h 1592835"/>
              <a:gd name="connsiteX85" fmla="*/ 2757836 w 9662615"/>
              <a:gd name="connsiteY85" fmla="*/ 1531371 h 1592835"/>
              <a:gd name="connsiteX86" fmla="*/ 2691555 w 9662615"/>
              <a:gd name="connsiteY86" fmla="*/ 1530283 h 1592835"/>
              <a:gd name="connsiteX87" fmla="*/ 2491676 w 9662615"/>
              <a:gd name="connsiteY87" fmla="*/ 1500859 h 1592835"/>
              <a:gd name="connsiteX88" fmla="*/ 2378036 w 9662615"/>
              <a:gd name="connsiteY88" fmla="*/ 1520645 h 1592835"/>
              <a:gd name="connsiteX89" fmla="*/ 2284269 w 9662615"/>
              <a:gd name="connsiteY89" fmla="*/ 1503068 h 1592835"/>
              <a:gd name="connsiteX90" fmla="*/ 2207104 w 9662615"/>
              <a:gd name="connsiteY90" fmla="*/ 1508888 h 1592835"/>
              <a:gd name="connsiteX91" fmla="*/ 2149226 w 9662615"/>
              <a:gd name="connsiteY91" fmla="*/ 1523409 h 1592835"/>
              <a:gd name="connsiteX92" fmla="*/ 2084783 w 9662615"/>
              <a:gd name="connsiteY92" fmla="*/ 1524245 h 1592835"/>
              <a:gd name="connsiteX93" fmla="*/ 2070075 w 9662615"/>
              <a:gd name="connsiteY93" fmla="*/ 1511285 h 1592835"/>
              <a:gd name="connsiteX94" fmla="*/ 2001057 w 9662615"/>
              <a:gd name="connsiteY94" fmla="*/ 1516449 h 1592835"/>
              <a:gd name="connsiteX95" fmla="*/ 1896330 w 9662615"/>
              <a:gd name="connsiteY95" fmla="*/ 1525725 h 1592835"/>
              <a:gd name="connsiteX96" fmla="*/ 1835994 w 9662615"/>
              <a:gd name="connsiteY96" fmla="*/ 1527678 h 1592835"/>
              <a:gd name="connsiteX97" fmla="*/ 1671119 w 9662615"/>
              <a:gd name="connsiteY97" fmla="*/ 1536701 h 1592835"/>
              <a:gd name="connsiteX98" fmla="*/ 1601337 w 9662615"/>
              <a:gd name="connsiteY98" fmla="*/ 1548552 h 1592835"/>
              <a:gd name="connsiteX99" fmla="*/ 1407755 w 9662615"/>
              <a:gd name="connsiteY99" fmla="*/ 1571444 h 1592835"/>
              <a:gd name="connsiteX100" fmla="*/ 1271994 w 9662615"/>
              <a:gd name="connsiteY100" fmla="*/ 1579471 h 1592835"/>
              <a:gd name="connsiteX101" fmla="*/ 1249226 w 9662615"/>
              <a:gd name="connsiteY101" fmla="*/ 1583140 h 1592835"/>
              <a:gd name="connsiteX102" fmla="*/ 1217719 w 9662615"/>
              <a:gd name="connsiteY102" fmla="*/ 1580863 h 1592835"/>
              <a:gd name="connsiteX103" fmla="*/ 1091432 w 9662615"/>
              <a:gd name="connsiteY103" fmla="*/ 1571003 h 1592835"/>
              <a:gd name="connsiteX104" fmla="*/ 992039 w 9662615"/>
              <a:gd name="connsiteY104" fmla="*/ 1556662 h 1592835"/>
              <a:gd name="connsiteX105" fmla="*/ 868264 w 9662615"/>
              <a:gd name="connsiteY105" fmla="*/ 1566392 h 1592835"/>
              <a:gd name="connsiteX106" fmla="*/ 792765 w 9662615"/>
              <a:gd name="connsiteY106" fmla="*/ 1563102 h 1592835"/>
              <a:gd name="connsiteX107" fmla="*/ 669055 w 9662615"/>
              <a:gd name="connsiteY107" fmla="*/ 1543638 h 1592835"/>
              <a:gd name="connsiteX108" fmla="*/ 506152 w 9662615"/>
              <a:gd name="connsiteY108" fmla="*/ 1549124 h 1592835"/>
              <a:gd name="connsiteX109" fmla="*/ 472797 w 9662615"/>
              <a:gd name="connsiteY109" fmla="*/ 1568904 h 1592835"/>
              <a:gd name="connsiteX110" fmla="*/ 427864 w 9662615"/>
              <a:gd name="connsiteY110" fmla="*/ 1580848 h 1592835"/>
              <a:gd name="connsiteX111" fmla="*/ 408381 w 9662615"/>
              <a:gd name="connsiteY111" fmla="*/ 1552940 h 1592835"/>
              <a:gd name="connsiteX112" fmla="*/ 267163 w 9662615"/>
              <a:gd name="connsiteY112" fmla="*/ 1531913 h 1592835"/>
              <a:gd name="connsiteX113" fmla="*/ 196644 w 9662615"/>
              <a:gd name="connsiteY113" fmla="*/ 1524565 h 1592835"/>
              <a:gd name="connsiteX114" fmla="*/ 86819 w 9662615"/>
              <a:gd name="connsiteY114" fmla="*/ 1519517 h 1592835"/>
              <a:gd name="connsiteX115" fmla="*/ 53369 w 9662615"/>
              <a:gd name="connsiteY115" fmla="*/ 1516853 h 1592835"/>
              <a:gd name="connsiteX116" fmla="*/ 2359 w 9662615"/>
              <a:gd name="connsiteY116" fmla="*/ 1515247 h 1592835"/>
              <a:gd name="connsiteX117" fmla="*/ 0 w 9662615"/>
              <a:gd name="connsiteY117" fmla="*/ 1514932 h 1592835"/>
              <a:gd name="connsiteX118" fmla="*/ 0 w 9662615"/>
              <a:gd name="connsiteY118" fmla="*/ 0 h 1592835"/>
              <a:gd name="connsiteX0" fmla="*/ 0 w 9662615"/>
              <a:gd name="connsiteY0" fmla="*/ 0 h 1692226"/>
              <a:gd name="connsiteX1" fmla="*/ 9662615 w 9662615"/>
              <a:gd name="connsiteY1" fmla="*/ 0 h 1692226"/>
              <a:gd name="connsiteX2" fmla="*/ 9662615 w 9662615"/>
              <a:gd name="connsiteY2" fmla="*/ 1280346 h 1692226"/>
              <a:gd name="connsiteX3" fmla="*/ 9658420 w 9662615"/>
              <a:gd name="connsiteY3" fmla="*/ 1280106 h 1692226"/>
              <a:gd name="connsiteX4" fmla="*/ 9469546 w 9662615"/>
              <a:gd name="connsiteY4" fmla="*/ 1289837 h 1692226"/>
              <a:gd name="connsiteX5" fmla="*/ 9385895 w 9662615"/>
              <a:gd name="connsiteY5" fmla="*/ 1269203 h 1692226"/>
              <a:gd name="connsiteX6" fmla="*/ 9144767 w 9662615"/>
              <a:gd name="connsiteY6" fmla="*/ 1264120 h 1692226"/>
              <a:gd name="connsiteX7" fmla="*/ 8837252 w 9662615"/>
              <a:gd name="connsiteY7" fmla="*/ 1350515 h 1692226"/>
              <a:gd name="connsiteX8" fmla="*/ 8705466 w 9662615"/>
              <a:gd name="connsiteY8" fmla="*/ 1342419 h 1692226"/>
              <a:gd name="connsiteX9" fmla="*/ 8652221 w 9662615"/>
              <a:gd name="connsiteY9" fmla="*/ 1326906 h 1692226"/>
              <a:gd name="connsiteX10" fmla="*/ 8632312 w 9662615"/>
              <a:gd name="connsiteY10" fmla="*/ 1326025 h 1692226"/>
              <a:gd name="connsiteX11" fmla="*/ 8591582 w 9662615"/>
              <a:gd name="connsiteY11" fmla="*/ 1341666 h 1692226"/>
              <a:gd name="connsiteX12" fmla="*/ 8537336 w 9662615"/>
              <a:gd name="connsiteY12" fmla="*/ 1341684 h 1692226"/>
              <a:gd name="connsiteX13" fmla="*/ 8472508 w 9662615"/>
              <a:gd name="connsiteY13" fmla="*/ 1363109 h 1692226"/>
              <a:gd name="connsiteX14" fmla="*/ 8258477 w 9662615"/>
              <a:gd name="connsiteY14" fmla="*/ 1370666 h 1692226"/>
              <a:gd name="connsiteX15" fmla="*/ 8197961 w 9662615"/>
              <a:gd name="connsiteY15" fmla="*/ 1392804 h 1692226"/>
              <a:gd name="connsiteX16" fmla="*/ 8171196 w 9662615"/>
              <a:gd name="connsiteY16" fmla="*/ 1397216 h 1692226"/>
              <a:gd name="connsiteX17" fmla="*/ 8127667 w 9662615"/>
              <a:gd name="connsiteY17" fmla="*/ 1418254 h 1692226"/>
              <a:gd name="connsiteX18" fmla="*/ 7974579 w 9662615"/>
              <a:gd name="connsiteY18" fmla="*/ 1383439 h 1692226"/>
              <a:gd name="connsiteX19" fmla="*/ 7768351 w 9662615"/>
              <a:gd name="connsiteY19" fmla="*/ 1395051 h 1692226"/>
              <a:gd name="connsiteX20" fmla="*/ 7635985 w 9662615"/>
              <a:gd name="connsiteY20" fmla="*/ 1386363 h 1692226"/>
              <a:gd name="connsiteX21" fmla="*/ 7466069 w 9662615"/>
              <a:gd name="connsiteY21" fmla="*/ 1377654 h 1692226"/>
              <a:gd name="connsiteX22" fmla="*/ 7355642 w 9662615"/>
              <a:gd name="connsiteY22" fmla="*/ 1407761 h 1692226"/>
              <a:gd name="connsiteX23" fmla="*/ 7151610 w 9662615"/>
              <a:gd name="connsiteY23" fmla="*/ 1397856 h 1692226"/>
              <a:gd name="connsiteX24" fmla="*/ 7082147 w 9662615"/>
              <a:gd name="connsiteY24" fmla="*/ 1406113 h 1692226"/>
              <a:gd name="connsiteX25" fmla="*/ 7014958 w 9662615"/>
              <a:gd name="connsiteY25" fmla="*/ 1396883 h 1692226"/>
              <a:gd name="connsiteX26" fmla="*/ 6907567 w 9662615"/>
              <a:gd name="connsiteY26" fmla="*/ 1419149 h 1692226"/>
              <a:gd name="connsiteX27" fmla="*/ 6748428 w 9662615"/>
              <a:gd name="connsiteY27" fmla="*/ 1420308 h 1692226"/>
              <a:gd name="connsiteX28" fmla="*/ 6654257 w 9662615"/>
              <a:gd name="connsiteY28" fmla="*/ 1424143 h 1692226"/>
              <a:gd name="connsiteX29" fmla="*/ 6620123 w 9662615"/>
              <a:gd name="connsiteY29" fmla="*/ 1430535 h 1692226"/>
              <a:gd name="connsiteX30" fmla="*/ 6571355 w 9662615"/>
              <a:gd name="connsiteY30" fmla="*/ 1436144 h 1692226"/>
              <a:gd name="connsiteX31" fmla="*/ 6486557 w 9662615"/>
              <a:gd name="connsiteY31" fmla="*/ 1449861 h 1692226"/>
              <a:gd name="connsiteX32" fmla="*/ 6370419 w 9662615"/>
              <a:gd name="connsiteY32" fmla="*/ 1461649 h 1692226"/>
              <a:gd name="connsiteX33" fmla="*/ 6278839 w 9662615"/>
              <a:gd name="connsiteY33" fmla="*/ 1449160 h 1692226"/>
              <a:gd name="connsiteX34" fmla="*/ 6272455 w 9662615"/>
              <a:gd name="connsiteY34" fmla="*/ 1453191 h 1692226"/>
              <a:gd name="connsiteX35" fmla="*/ 6212659 w 9662615"/>
              <a:gd name="connsiteY35" fmla="*/ 1454850 h 1692226"/>
              <a:gd name="connsiteX36" fmla="*/ 6069317 w 9662615"/>
              <a:gd name="connsiteY36" fmla="*/ 1445838 h 1692226"/>
              <a:gd name="connsiteX37" fmla="*/ 5878477 w 9662615"/>
              <a:gd name="connsiteY37" fmla="*/ 1439180 h 1692226"/>
              <a:gd name="connsiteX38" fmla="*/ 5838387 w 9662615"/>
              <a:gd name="connsiteY38" fmla="*/ 1444679 h 1692226"/>
              <a:gd name="connsiteX39" fmla="*/ 5771136 w 9662615"/>
              <a:gd name="connsiteY39" fmla="*/ 1453639 h 1692226"/>
              <a:gd name="connsiteX40" fmla="*/ 5724081 w 9662615"/>
              <a:gd name="connsiteY40" fmla="*/ 1470431 h 1692226"/>
              <a:gd name="connsiteX41" fmla="*/ 5666577 w 9662615"/>
              <a:gd name="connsiteY41" fmla="*/ 1473921 h 1692226"/>
              <a:gd name="connsiteX42" fmla="*/ 5649068 w 9662615"/>
              <a:gd name="connsiteY42" fmla="*/ 1461676 h 1692226"/>
              <a:gd name="connsiteX43" fmla="*/ 5588902 w 9662615"/>
              <a:gd name="connsiteY43" fmla="*/ 1469647 h 1692226"/>
              <a:gd name="connsiteX44" fmla="*/ 5498090 w 9662615"/>
              <a:gd name="connsiteY44" fmla="*/ 1483173 h 1692226"/>
              <a:gd name="connsiteX45" fmla="*/ 5444641 w 9662615"/>
              <a:gd name="connsiteY45" fmla="*/ 1487602 h 1692226"/>
              <a:gd name="connsiteX46" fmla="*/ 5299812 w 9662615"/>
              <a:gd name="connsiteY46" fmla="*/ 1503362 h 1692226"/>
              <a:gd name="connsiteX47" fmla="*/ 5213947 w 9662615"/>
              <a:gd name="connsiteY47" fmla="*/ 1516637 h 1692226"/>
              <a:gd name="connsiteX48" fmla="*/ 5090342 w 9662615"/>
              <a:gd name="connsiteY48" fmla="*/ 1546680 h 1692226"/>
              <a:gd name="connsiteX49" fmla="*/ 5129812 w 9662615"/>
              <a:gd name="connsiteY49" fmla="*/ 1521277 h 1692226"/>
              <a:gd name="connsiteX50" fmla="*/ 5059484 w 9662615"/>
              <a:gd name="connsiteY50" fmla="*/ 1546802 h 1692226"/>
              <a:gd name="connsiteX51" fmla="*/ 5038524 w 9662615"/>
              <a:gd name="connsiteY51" fmla="*/ 1545675 h 1692226"/>
              <a:gd name="connsiteX52" fmla="*/ 5026564 w 9662615"/>
              <a:gd name="connsiteY52" fmla="*/ 1545376 h 1692226"/>
              <a:gd name="connsiteX53" fmla="*/ 4969433 w 9662615"/>
              <a:gd name="connsiteY53" fmla="*/ 1550865 h 1692226"/>
              <a:gd name="connsiteX54" fmla="*/ 4921303 w 9662615"/>
              <a:gd name="connsiteY54" fmla="*/ 1575379 h 1692226"/>
              <a:gd name="connsiteX55" fmla="*/ 4863775 w 9662615"/>
              <a:gd name="connsiteY55" fmla="*/ 1562633 h 1692226"/>
              <a:gd name="connsiteX56" fmla="*/ 4847242 w 9662615"/>
              <a:gd name="connsiteY56" fmla="*/ 1565435 h 1692226"/>
              <a:gd name="connsiteX57" fmla="*/ 4809131 w 9662615"/>
              <a:gd name="connsiteY57" fmla="*/ 1692226 h 1692226"/>
              <a:gd name="connsiteX58" fmla="*/ 4791466 w 9662615"/>
              <a:gd name="connsiteY58" fmla="*/ 1561324 h 1692226"/>
              <a:gd name="connsiteX59" fmla="*/ 4784247 w 9662615"/>
              <a:gd name="connsiteY59" fmla="*/ 1562342 h 1692226"/>
              <a:gd name="connsiteX60" fmla="*/ 4735334 w 9662615"/>
              <a:gd name="connsiteY60" fmla="*/ 1581778 h 1692226"/>
              <a:gd name="connsiteX61" fmla="*/ 4697562 w 9662615"/>
              <a:gd name="connsiteY61" fmla="*/ 1551206 h 1692226"/>
              <a:gd name="connsiteX62" fmla="*/ 4662664 w 9662615"/>
              <a:gd name="connsiteY62" fmla="*/ 1573162 h 1692226"/>
              <a:gd name="connsiteX63" fmla="*/ 4603028 w 9662615"/>
              <a:gd name="connsiteY63" fmla="*/ 1568821 h 1692226"/>
              <a:gd name="connsiteX64" fmla="*/ 4541612 w 9662615"/>
              <a:gd name="connsiteY64" fmla="*/ 1545262 h 1692226"/>
              <a:gd name="connsiteX65" fmla="*/ 4422155 w 9662615"/>
              <a:gd name="connsiteY65" fmla="*/ 1542059 h 1692226"/>
              <a:gd name="connsiteX66" fmla="*/ 4221826 w 9662615"/>
              <a:gd name="connsiteY66" fmla="*/ 1508923 h 1692226"/>
              <a:gd name="connsiteX67" fmla="*/ 4096601 w 9662615"/>
              <a:gd name="connsiteY67" fmla="*/ 1521563 h 1692226"/>
              <a:gd name="connsiteX68" fmla="*/ 3970635 w 9662615"/>
              <a:gd name="connsiteY68" fmla="*/ 1544815 h 1692226"/>
              <a:gd name="connsiteX69" fmla="*/ 3833906 w 9662615"/>
              <a:gd name="connsiteY69" fmla="*/ 1516637 h 1692226"/>
              <a:gd name="connsiteX70" fmla="*/ 3696258 w 9662615"/>
              <a:gd name="connsiteY70" fmla="*/ 1537563 h 1692226"/>
              <a:gd name="connsiteX71" fmla="*/ 3594070 w 9662615"/>
              <a:gd name="connsiteY71" fmla="*/ 1509422 h 1692226"/>
              <a:gd name="connsiteX72" fmla="*/ 3565233 w 9662615"/>
              <a:gd name="connsiteY72" fmla="*/ 1515122 h 1692226"/>
              <a:gd name="connsiteX73" fmla="*/ 3560267 w 9662615"/>
              <a:gd name="connsiteY73" fmla="*/ 1516288 h 1692226"/>
              <a:gd name="connsiteX74" fmla="*/ 3540258 w 9662615"/>
              <a:gd name="connsiteY74" fmla="*/ 1516976 h 1692226"/>
              <a:gd name="connsiteX75" fmla="*/ 3534780 w 9662615"/>
              <a:gd name="connsiteY75" fmla="*/ 1522141 h 1692226"/>
              <a:gd name="connsiteX76" fmla="*/ 3504783 w 9662615"/>
              <a:gd name="connsiteY76" fmla="*/ 1526739 h 1692226"/>
              <a:gd name="connsiteX77" fmla="*/ 3430805 w 9662615"/>
              <a:gd name="connsiteY77" fmla="*/ 1542521 h 1692226"/>
              <a:gd name="connsiteX78" fmla="*/ 3292707 w 9662615"/>
              <a:gd name="connsiteY78" fmla="*/ 1520490 h 1692226"/>
              <a:gd name="connsiteX79" fmla="*/ 3187872 w 9662615"/>
              <a:gd name="connsiteY79" fmla="*/ 1519991 h 1692226"/>
              <a:gd name="connsiteX80" fmla="*/ 3148026 w 9662615"/>
              <a:gd name="connsiteY80" fmla="*/ 1524777 h 1692226"/>
              <a:gd name="connsiteX81" fmla="*/ 3092394 w 9662615"/>
              <a:gd name="connsiteY81" fmla="*/ 1528115 h 1692226"/>
              <a:gd name="connsiteX82" fmla="*/ 2994200 w 9662615"/>
              <a:gd name="connsiteY82" fmla="*/ 1537857 h 1692226"/>
              <a:gd name="connsiteX83" fmla="*/ 2862301 w 9662615"/>
              <a:gd name="connsiteY83" fmla="*/ 1544250 h 1692226"/>
              <a:gd name="connsiteX84" fmla="*/ 2766335 w 9662615"/>
              <a:gd name="connsiteY84" fmla="*/ 1527662 h 1692226"/>
              <a:gd name="connsiteX85" fmla="*/ 2757836 w 9662615"/>
              <a:gd name="connsiteY85" fmla="*/ 1531371 h 1692226"/>
              <a:gd name="connsiteX86" fmla="*/ 2691555 w 9662615"/>
              <a:gd name="connsiteY86" fmla="*/ 1530283 h 1692226"/>
              <a:gd name="connsiteX87" fmla="*/ 2491676 w 9662615"/>
              <a:gd name="connsiteY87" fmla="*/ 1500859 h 1692226"/>
              <a:gd name="connsiteX88" fmla="*/ 2378036 w 9662615"/>
              <a:gd name="connsiteY88" fmla="*/ 1520645 h 1692226"/>
              <a:gd name="connsiteX89" fmla="*/ 2284269 w 9662615"/>
              <a:gd name="connsiteY89" fmla="*/ 1503068 h 1692226"/>
              <a:gd name="connsiteX90" fmla="*/ 2207104 w 9662615"/>
              <a:gd name="connsiteY90" fmla="*/ 1508888 h 1692226"/>
              <a:gd name="connsiteX91" fmla="*/ 2149226 w 9662615"/>
              <a:gd name="connsiteY91" fmla="*/ 1523409 h 1692226"/>
              <a:gd name="connsiteX92" fmla="*/ 2084783 w 9662615"/>
              <a:gd name="connsiteY92" fmla="*/ 1524245 h 1692226"/>
              <a:gd name="connsiteX93" fmla="*/ 2070075 w 9662615"/>
              <a:gd name="connsiteY93" fmla="*/ 1511285 h 1692226"/>
              <a:gd name="connsiteX94" fmla="*/ 2001057 w 9662615"/>
              <a:gd name="connsiteY94" fmla="*/ 1516449 h 1692226"/>
              <a:gd name="connsiteX95" fmla="*/ 1896330 w 9662615"/>
              <a:gd name="connsiteY95" fmla="*/ 1525725 h 1692226"/>
              <a:gd name="connsiteX96" fmla="*/ 1835994 w 9662615"/>
              <a:gd name="connsiteY96" fmla="*/ 1527678 h 1692226"/>
              <a:gd name="connsiteX97" fmla="*/ 1671119 w 9662615"/>
              <a:gd name="connsiteY97" fmla="*/ 1536701 h 1692226"/>
              <a:gd name="connsiteX98" fmla="*/ 1601337 w 9662615"/>
              <a:gd name="connsiteY98" fmla="*/ 1548552 h 1692226"/>
              <a:gd name="connsiteX99" fmla="*/ 1407755 w 9662615"/>
              <a:gd name="connsiteY99" fmla="*/ 1571444 h 1692226"/>
              <a:gd name="connsiteX100" fmla="*/ 1271994 w 9662615"/>
              <a:gd name="connsiteY100" fmla="*/ 1579471 h 1692226"/>
              <a:gd name="connsiteX101" fmla="*/ 1249226 w 9662615"/>
              <a:gd name="connsiteY101" fmla="*/ 1583140 h 1692226"/>
              <a:gd name="connsiteX102" fmla="*/ 1217719 w 9662615"/>
              <a:gd name="connsiteY102" fmla="*/ 1580863 h 1692226"/>
              <a:gd name="connsiteX103" fmla="*/ 1091432 w 9662615"/>
              <a:gd name="connsiteY103" fmla="*/ 1571003 h 1692226"/>
              <a:gd name="connsiteX104" fmla="*/ 992039 w 9662615"/>
              <a:gd name="connsiteY104" fmla="*/ 1556662 h 1692226"/>
              <a:gd name="connsiteX105" fmla="*/ 868264 w 9662615"/>
              <a:gd name="connsiteY105" fmla="*/ 1566392 h 1692226"/>
              <a:gd name="connsiteX106" fmla="*/ 792765 w 9662615"/>
              <a:gd name="connsiteY106" fmla="*/ 1563102 h 1692226"/>
              <a:gd name="connsiteX107" fmla="*/ 669055 w 9662615"/>
              <a:gd name="connsiteY107" fmla="*/ 1543638 h 1692226"/>
              <a:gd name="connsiteX108" fmla="*/ 506152 w 9662615"/>
              <a:gd name="connsiteY108" fmla="*/ 1549124 h 1692226"/>
              <a:gd name="connsiteX109" fmla="*/ 472797 w 9662615"/>
              <a:gd name="connsiteY109" fmla="*/ 1568904 h 1692226"/>
              <a:gd name="connsiteX110" fmla="*/ 427864 w 9662615"/>
              <a:gd name="connsiteY110" fmla="*/ 1580848 h 1692226"/>
              <a:gd name="connsiteX111" fmla="*/ 408381 w 9662615"/>
              <a:gd name="connsiteY111" fmla="*/ 1552940 h 1692226"/>
              <a:gd name="connsiteX112" fmla="*/ 267163 w 9662615"/>
              <a:gd name="connsiteY112" fmla="*/ 1531913 h 1692226"/>
              <a:gd name="connsiteX113" fmla="*/ 196644 w 9662615"/>
              <a:gd name="connsiteY113" fmla="*/ 1524565 h 1692226"/>
              <a:gd name="connsiteX114" fmla="*/ 86819 w 9662615"/>
              <a:gd name="connsiteY114" fmla="*/ 1519517 h 1692226"/>
              <a:gd name="connsiteX115" fmla="*/ 53369 w 9662615"/>
              <a:gd name="connsiteY115" fmla="*/ 1516853 h 1692226"/>
              <a:gd name="connsiteX116" fmla="*/ 2359 w 9662615"/>
              <a:gd name="connsiteY116" fmla="*/ 1515247 h 1692226"/>
              <a:gd name="connsiteX117" fmla="*/ 0 w 9662615"/>
              <a:gd name="connsiteY117" fmla="*/ 1514932 h 1692226"/>
              <a:gd name="connsiteX118" fmla="*/ 0 w 9662615"/>
              <a:gd name="connsiteY118" fmla="*/ 0 h 1692226"/>
              <a:gd name="connsiteX0" fmla="*/ 0 w 9662615"/>
              <a:gd name="connsiteY0" fmla="*/ 0 h 1692226"/>
              <a:gd name="connsiteX1" fmla="*/ 9662615 w 9662615"/>
              <a:gd name="connsiteY1" fmla="*/ 0 h 1692226"/>
              <a:gd name="connsiteX2" fmla="*/ 9662615 w 9662615"/>
              <a:gd name="connsiteY2" fmla="*/ 1280346 h 1692226"/>
              <a:gd name="connsiteX3" fmla="*/ 9658420 w 9662615"/>
              <a:gd name="connsiteY3" fmla="*/ 1280106 h 1692226"/>
              <a:gd name="connsiteX4" fmla="*/ 9469546 w 9662615"/>
              <a:gd name="connsiteY4" fmla="*/ 1289837 h 1692226"/>
              <a:gd name="connsiteX5" fmla="*/ 9385895 w 9662615"/>
              <a:gd name="connsiteY5" fmla="*/ 1269203 h 1692226"/>
              <a:gd name="connsiteX6" fmla="*/ 9144767 w 9662615"/>
              <a:gd name="connsiteY6" fmla="*/ 1264120 h 1692226"/>
              <a:gd name="connsiteX7" fmla="*/ 8837252 w 9662615"/>
              <a:gd name="connsiteY7" fmla="*/ 1350515 h 1692226"/>
              <a:gd name="connsiteX8" fmla="*/ 8705466 w 9662615"/>
              <a:gd name="connsiteY8" fmla="*/ 1342419 h 1692226"/>
              <a:gd name="connsiteX9" fmla="*/ 8652221 w 9662615"/>
              <a:gd name="connsiteY9" fmla="*/ 1326906 h 1692226"/>
              <a:gd name="connsiteX10" fmla="*/ 8632312 w 9662615"/>
              <a:gd name="connsiteY10" fmla="*/ 1326025 h 1692226"/>
              <a:gd name="connsiteX11" fmla="*/ 8591582 w 9662615"/>
              <a:gd name="connsiteY11" fmla="*/ 1341666 h 1692226"/>
              <a:gd name="connsiteX12" fmla="*/ 8537336 w 9662615"/>
              <a:gd name="connsiteY12" fmla="*/ 1341684 h 1692226"/>
              <a:gd name="connsiteX13" fmla="*/ 8472508 w 9662615"/>
              <a:gd name="connsiteY13" fmla="*/ 1363109 h 1692226"/>
              <a:gd name="connsiteX14" fmla="*/ 8258477 w 9662615"/>
              <a:gd name="connsiteY14" fmla="*/ 1370666 h 1692226"/>
              <a:gd name="connsiteX15" fmla="*/ 8197961 w 9662615"/>
              <a:gd name="connsiteY15" fmla="*/ 1392804 h 1692226"/>
              <a:gd name="connsiteX16" fmla="*/ 8171196 w 9662615"/>
              <a:gd name="connsiteY16" fmla="*/ 1397216 h 1692226"/>
              <a:gd name="connsiteX17" fmla="*/ 8127667 w 9662615"/>
              <a:gd name="connsiteY17" fmla="*/ 1418254 h 1692226"/>
              <a:gd name="connsiteX18" fmla="*/ 7974579 w 9662615"/>
              <a:gd name="connsiteY18" fmla="*/ 1383439 h 1692226"/>
              <a:gd name="connsiteX19" fmla="*/ 7768351 w 9662615"/>
              <a:gd name="connsiteY19" fmla="*/ 1395051 h 1692226"/>
              <a:gd name="connsiteX20" fmla="*/ 7635985 w 9662615"/>
              <a:gd name="connsiteY20" fmla="*/ 1386363 h 1692226"/>
              <a:gd name="connsiteX21" fmla="*/ 7466069 w 9662615"/>
              <a:gd name="connsiteY21" fmla="*/ 1377654 h 1692226"/>
              <a:gd name="connsiteX22" fmla="*/ 7355642 w 9662615"/>
              <a:gd name="connsiteY22" fmla="*/ 1407761 h 1692226"/>
              <a:gd name="connsiteX23" fmla="*/ 7151610 w 9662615"/>
              <a:gd name="connsiteY23" fmla="*/ 1397856 h 1692226"/>
              <a:gd name="connsiteX24" fmla="*/ 7082147 w 9662615"/>
              <a:gd name="connsiteY24" fmla="*/ 1406113 h 1692226"/>
              <a:gd name="connsiteX25" fmla="*/ 7014958 w 9662615"/>
              <a:gd name="connsiteY25" fmla="*/ 1396883 h 1692226"/>
              <a:gd name="connsiteX26" fmla="*/ 6907567 w 9662615"/>
              <a:gd name="connsiteY26" fmla="*/ 1419149 h 1692226"/>
              <a:gd name="connsiteX27" fmla="*/ 6748428 w 9662615"/>
              <a:gd name="connsiteY27" fmla="*/ 1420308 h 1692226"/>
              <a:gd name="connsiteX28" fmla="*/ 6654257 w 9662615"/>
              <a:gd name="connsiteY28" fmla="*/ 1424143 h 1692226"/>
              <a:gd name="connsiteX29" fmla="*/ 6620123 w 9662615"/>
              <a:gd name="connsiteY29" fmla="*/ 1430535 h 1692226"/>
              <a:gd name="connsiteX30" fmla="*/ 6571355 w 9662615"/>
              <a:gd name="connsiteY30" fmla="*/ 1436144 h 1692226"/>
              <a:gd name="connsiteX31" fmla="*/ 6486557 w 9662615"/>
              <a:gd name="connsiteY31" fmla="*/ 1449861 h 1692226"/>
              <a:gd name="connsiteX32" fmla="*/ 6370419 w 9662615"/>
              <a:gd name="connsiteY32" fmla="*/ 1461649 h 1692226"/>
              <a:gd name="connsiteX33" fmla="*/ 6278839 w 9662615"/>
              <a:gd name="connsiteY33" fmla="*/ 1449160 h 1692226"/>
              <a:gd name="connsiteX34" fmla="*/ 6272455 w 9662615"/>
              <a:gd name="connsiteY34" fmla="*/ 1453191 h 1692226"/>
              <a:gd name="connsiteX35" fmla="*/ 6212659 w 9662615"/>
              <a:gd name="connsiteY35" fmla="*/ 1454850 h 1692226"/>
              <a:gd name="connsiteX36" fmla="*/ 6069317 w 9662615"/>
              <a:gd name="connsiteY36" fmla="*/ 1445838 h 1692226"/>
              <a:gd name="connsiteX37" fmla="*/ 5878477 w 9662615"/>
              <a:gd name="connsiteY37" fmla="*/ 1439180 h 1692226"/>
              <a:gd name="connsiteX38" fmla="*/ 5838387 w 9662615"/>
              <a:gd name="connsiteY38" fmla="*/ 1444679 h 1692226"/>
              <a:gd name="connsiteX39" fmla="*/ 5771136 w 9662615"/>
              <a:gd name="connsiteY39" fmla="*/ 1453639 h 1692226"/>
              <a:gd name="connsiteX40" fmla="*/ 5724081 w 9662615"/>
              <a:gd name="connsiteY40" fmla="*/ 1470431 h 1692226"/>
              <a:gd name="connsiteX41" fmla="*/ 5666577 w 9662615"/>
              <a:gd name="connsiteY41" fmla="*/ 1473921 h 1692226"/>
              <a:gd name="connsiteX42" fmla="*/ 5649068 w 9662615"/>
              <a:gd name="connsiteY42" fmla="*/ 1461676 h 1692226"/>
              <a:gd name="connsiteX43" fmla="*/ 5588902 w 9662615"/>
              <a:gd name="connsiteY43" fmla="*/ 1469647 h 1692226"/>
              <a:gd name="connsiteX44" fmla="*/ 5498090 w 9662615"/>
              <a:gd name="connsiteY44" fmla="*/ 1483173 h 1692226"/>
              <a:gd name="connsiteX45" fmla="*/ 5444641 w 9662615"/>
              <a:gd name="connsiteY45" fmla="*/ 1487602 h 1692226"/>
              <a:gd name="connsiteX46" fmla="*/ 5299812 w 9662615"/>
              <a:gd name="connsiteY46" fmla="*/ 1503362 h 1692226"/>
              <a:gd name="connsiteX47" fmla="*/ 5213947 w 9662615"/>
              <a:gd name="connsiteY47" fmla="*/ 1516637 h 1692226"/>
              <a:gd name="connsiteX48" fmla="*/ 5090342 w 9662615"/>
              <a:gd name="connsiteY48" fmla="*/ 1546680 h 1692226"/>
              <a:gd name="connsiteX49" fmla="*/ 5129812 w 9662615"/>
              <a:gd name="connsiteY49" fmla="*/ 1521277 h 1692226"/>
              <a:gd name="connsiteX50" fmla="*/ 5059484 w 9662615"/>
              <a:gd name="connsiteY50" fmla="*/ 1546802 h 1692226"/>
              <a:gd name="connsiteX51" fmla="*/ 5038524 w 9662615"/>
              <a:gd name="connsiteY51" fmla="*/ 1545675 h 1692226"/>
              <a:gd name="connsiteX52" fmla="*/ 5026564 w 9662615"/>
              <a:gd name="connsiteY52" fmla="*/ 1545376 h 1692226"/>
              <a:gd name="connsiteX53" fmla="*/ 4969433 w 9662615"/>
              <a:gd name="connsiteY53" fmla="*/ 1550865 h 1692226"/>
              <a:gd name="connsiteX54" fmla="*/ 4921303 w 9662615"/>
              <a:gd name="connsiteY54" fmla="*/ 1575379 h 1692226"/>
              <a:gd name="connsiteX55" fmla="*/ 4863775 w 9662615"/>
              <a:gd name="connsiteY55" fmla="*/ 1562633 h 1692226"/>
              <a:gd name="connsiteX56" fmla="*/ 4847242 w 9662615"/>
              <a:gd name="connsiteY56" fmla="*/ 1664826 h 1692226"/>
              <a:gd name="connsiteX57" fmla="*/ 4809131 w 9662615"/>
              <a:gd name="connsiteY57" fmla="*/ 1692226 h 1692226"/>
              <a:gd name="connsiteX58" fmla="*/ 4791466 w 9662615"/>
              <a:gd name="connsiteY58" fmla="*/ 1561324 h 1692226"/>
              <a:gd name="connsiteX59" fmla="*/ 4784247 w 9662615"/>
              <a:gd name="connsiteY59" fmla="*/ 1562342 h 1692226"/>
              <a:gd name="connsiteX60" fmla="*/ 4735334 w 9662615"/>
              <a:gd name="connsiteY60" fmla="*/ 1581778 h 1692226"/>
              <a:gd name="connsiteX61" fmla="*/ 4697562 w 9662615"/>
              <a:gd name="connsiteY61" fmla="*/ 1551206 h 1692226"/>
              <a:gd name="connsiteX62" fmla="*/ 4662664 w 9662615"/>
              <a:gd name="connsiteY62" fmla="*/ 1573162 h 1692226"/>
              <a:gd name="connsiteX63" fmla="*/ 4603028 w 9662615"/>
              <a:gd name="connsiteY63" fmla="*/ 1568821 h 1692226"/>
              <a:gd name="connsiteX64" fmla="*/ 4541612 w 9662615"/>
              <a:gd name="connsiteY64" fmla="*/ 1545262 h 1692226"/>
              <a:gd name="connsiteX65" fmla="*/ 4422155 w 9662615"/>
              <a:gd name="connsiteY65" fmla="*/ 1542059 h 1692226"/>
              <a:gd name="connsiteX66" fmla="*/ 4221826 w 9662615"/>
              <a:gd name="connsiteY66" fmla="*/ 1508923 h 1692226"/>
              <a:gd name="connsiteX67" fmla="*/ 4096601 w 9662615"/>
              <a:gd name="connsiteY67" fmla="*/ 1521563 h 1692226"/>
              <a:gd name="connsiteX68" fmla="*/ 3970635 w 9662615"/>
              <a:gd name="connsiteY68" fmla="*/ 1544815 h 1692226"/>
              <a:gd name="connsiteX69" fmla="*/ 3833906 w 9662615"/>
              <a:gd name="connsiteY69" fmla="*/ 1516637 h 1692226"/>
              <a:gd name="connsiteX70" fmla="*/ 3696258 w 9662615"/>
              <a:gd name="connsiteY70" fmla="*/ 1537563 h 1692226"/>
              <a:gd name="connsiteX71" fmla="*/ 3594070 w 9662615"/>
              <a:gd name="connsiteY71" fmla="*/ 1509422 h 1692226"/>
              <a:gd name="connsiteX72" fmla="*/ 3565233 w 9662615"/>
              <a:gd name="connsiteY72" fmla="*/ 1515122 h 1692226"/>
              <a:gd name="connsiteX73" fmla="*/ 3560267 w 9662615"/>
              <a:gd name="connsiteY73" fmla="*/ 1516288 h 1692226"/>
              <a:gd name="connsiteX74" fmla="*/ 3540258 w 9662615"/>
              <a:gd name="connsiteY74" fmla="*/ 1516976 h 1692226"/>
              <a:gd name="connsiteX75" fmla="*/ 3534780 w 9662615"/>
              <a:gd name="connsiteY75" fmla="*/ 1522141 h 1692226"/>
              <a:gd name="connsiteX76" fmla="*/ 3504783 w 9662615"/>
              <a:gd name="connsiteY76" fmla="*/ 1526739 h 1692226"/>
              <a:gd name="connsiteX77" fmla="*/ 3430805 w 9662615"/>
              <a:gd name="connsiteY77" fmla="*/ 1542521 h 1692226"/>
              <a:gd name="connsiteX78" fmla="*/ 3292707 w 9662615"/>
              <a:gd name="connsiteY78" fmla="*/ 1520490 h 1692226"/>
              <a:gd name="connsiteX79" fmla="*/ 3187872 w 9662615"/>
              <a:gd name="connsiteY79" fmla="*/ 1519991 h 1692226"/>
              <a:gd name="connsiteX80" fmla="*/ 3148026 w 9662615"/>
              <a:gd name="connsiteY80" fmla="*/ 1524777 h 1692226"/>
              <a:gd name="connsiteX81" fmla="*/ 3092394 w 9662615"/>
              <a:gd name="connsiteY81" fmla="*/ 1528115 h 1692226"/>
              <a:gd name="connsiteX82" fmla="*/ 2994200 w 9662615"/>
              <a:gd name="connsiteY82" fmla="*/ 1537857 h 1692226"/>
              <a:gd name="connsiteX83" fmla="*/ 2862301 w 9662615"/>
              <a:gd name="connsiteY83" fmla="*/ 1544250 h 1692226"/>
              <a:gd name="connsiteX84" fmla="*/ 2766335 w 9662615"/>
              <a:gd name="connsiteY84" fmla="*/ 1527662 h 1692226"/>
              <a:gd name="connsiteX85" fmla="*/ 2757836 w 9662615"/>
              <a:gd name="connsiteY85" fmla="*/ 1531371 h 1692226"/>
              <a:gd name="connsiteX86" fmla="*/ 2691555 w 9662615"/>
              <a:gd name="connsiteY86" fmla="*/ 1530283 h 1692226"/>
              <a:gd name="connsiteX87" fmla="*/ 2491676 w 9662615"/>
              <a:gd name="connsiteY87" fmla="*/ 1500859 h 1692226"/>
              <a:gd name="connsiteX88" fmla="*/ 2378036 w 9662615"/>
              <a:gd name="connsiteY88" fmla="*/ 1520645 h 1692226"/>
              <a:gd name="connsiteX89" fmla="*/ 2284269 w 9662615"/>
              <a:gd name="connsiteY89" fmla="*/ 1503068 h 1692226"/>
              <a:gd name="connsiteX90" fmla="*/ 2207104 w 9662615"/>
              <a:gd name="connsiteY90" fmla="*/ 1508888 h 1692226"/>
              <a:gd name="connsiteX91" fmla="*/ 2149226 w 9662615"/>
              <a:gd name="connsiteY91" fmla="*/ 1523409 h 1692226"/>
              <a:gd name="connsiteX92" fmla="*/ 2084783 w 9662615"/>
              <a:gd name="connsiteY92" fmla="*/ 1524245 h 1692226"/>
              <a:gd name="connsiteX93" fmla="*/ 2070075 w 9662615"/>
              <a:gd name="connsiteY93" fmla="*/ 1511285 h 1692226"/>
              <a:gd name="connsiteX94" fmla="*/ 2001057 w 9662615"/>
              <a:gd name="connsiteY94" fmla="*/ 1516449 h 1692226"/>
              <a:gd name="connsiteX95" fmla="*/ 1896330 w 9662615"/>
              <a:gd name="connsiteY95" fmla="*/ 1525725 h 1692226"/>
              <a:gd name="connsiteX96" fmla="*/ 1835994 w 9662615"/>
              <a:gd name="connsiteY96" fmla="*/ 1527678 h 1692226"/>
              <a:gd name="connsiteX97" fmla="*/ 1671119 w 9662615"/>
              <a:gd name="connsiteY97" fmla="*/ 1536701 h 1692226"/>
              <a:gd name="connsiteX98" fmla="*/ 1601337 w 9662615"/>
              <a:gd name="connsiteY98" fmla="*/ 1548552 h 1692226"/>
              <a:gd name="connsiteX99" fmla="*/ 1407755 w 9662615"/>
              <a:gd name="connsiteY99" fmla="*/ 1571444 h 1692226"/>
              <a:gd name="connsiteX100" fmla="*/ 1271994 w 9662615"/>
              <a:gd name="connsiteY100" fmla="*/ 1579471 h 1692226"/>
              <a:gd name="connsiteX101" fmla="*/ 1249226 w 9662615"/>
              <a:gd name="connsiteY101" fmla="*/ 1583140 h 1692226"/>
              <a:gd name="connsiteX102" fmla="*/ 1217719 w 9662615"/>
              <a:gd name="connsiteY102" fmla="*/ 1580863 h 1692226"/>
              <a:gd name="connsiteX103" fmla="*/ 1091432 w 9662615"/>
              <a:gd name="connsiteY103" fmla="*/ 1571003 h 1692226"/>
              <a:gd name="connsiteX104" fmla="*/ 992039 w 9662615"/>
              <a:gd name="connsiteY104" fmla="*/ 1556662 h 1692226"/>
              <a:gd name="connsiteX105" fmla="*/ 868264 w 9662615"/>
              <a:gd name="connsiteY105" fmla="*/ 1566392 h 1692226"/>
              <a:gd name="connsiteX106" fmla="*/ 792765 w 9662615"/>
              <a:gd name="connsiteY106" fmla="*/ 1563102 h 1692226"/>
              <a:gd name="connsiteX107" fmla="*/ 669055 w 9662615"/>
              <a:gd name="connsiteY107" fmla="*/ 1543638 h 1692226"/>
              <a:gd name="connsiteX108" fmla="*/ 506152 w 9662615"/>
              <a:gd name="connsiteY108" fmla="*/ 1549124 h 1692226"/>
              <a:gd name="connsiteX109" fmla="*/ 472797 w 9662615"/>
              <a:gd name="connsiteY109" fmla="*/ 1568904 h 1692226"/>
              <a:gd name="connsiteX110" fmla="*/ 427864 w 9662615"/>
              <a:gd name="connsiteY110" fmla="*/ 1580848 h 1692226"/>
              <a:gd name="connsiteX111" fmla="*/ 408381 w 9662615"/>
              <a:gd name="connsiteY111" fmla="*/ 1552940 h 1692226"/>
              <a:gd name="connsiteX112" fmla="*/ 267163 w 9662615"/>
              <a:gd name="connsiteY112" fmla="*/ 1531913 h 1692226"/>
              <a:gd name="connsiteX113" fmla="*/ 196644 w 9662615"/>
              <a:gd name="connsiteY113" fmla="*/ 1524565 h 1692226"/>
              <a:gd name="connsiteX114" fmla="*/ 86819 w 9662615"/>
              <a:gd name="connsiteY114" fmla="*/ 1519517 h 1692226"/>
              <a:gd name="connsiteX115" fmla="*/ 53369 w 9662615"/>
              <a:gd name="connsiteY115" fmla="*/ 1516853 h 1692226"/>
              <a:gd name="connsiteX116" fmla="*/ 2359 w 9662615"/>
              <a:gd name="connsiteY116" fmla="*/ 1515247 h 1692226"/>
              <a:gd name="connsiteX117" fmla="*/ 0 w 9662615"/>
              <a:gd name="connsiteY117" fmla="*/ 1514932 h 1692226"/>
              <a:gd name="connsiteX118" fmla="*/ 0 w 9662615"/>
              <a:gd name="connsiteY118" fmla="*/ 0 h 1692226"/>
              <a:gd name="connsiteX0" fmla="*/ 0 w 9662615"/>
              <a:gd name="connsiteY0" fmla="*/ 0 h 1692226"/>
              <a:gd name="connsiteX1" fmla="*/ 9662615 w 9662615"/>
              <a:gd name="connsiteY1" fmla="*/ 0 h 1692226"/>
              <a:gd name="connsiteX2" fmla="*/ 9662615 w 9662615"/>
              <a:gd name="connsiteY2" fmla="*/ 1280346 h 1692226"/>
              <a:gd name="connsiteX3" fmla="*/ 9658420 w 9662615"/>
              <a:gd name="connsiteY3" fmla="*/ 1280106 h 1692226"/>
              <a:gd name="connsiteX4" fmla="*/ 9469546 w 9662615"/>
              <a:gd name="connsiteY4" fmla="*/ 1289837 h 1692226"/>
              <a:gd name="connsiteX5" fmla="*/ 9385895 w 9662615"/>
              <a:gd name="connsiteY5" fmla="*/ 1269203 h 1692226"/>
              <a:gd name="connsiteX6" fmla="*/ 9144767 w 9662615"/>
              <a:gd name="connsiteY6" fmla="*/ 1264120 h 1692226"/>
              <a:gd name="connsiteX7" fmla="*/ 8837252 w 9662615"/>
              <a:gd name="connsiteY7" fmla="*/ 1350515 h 1692226"/>
              <a:gd name="connsiteX8" fmla="*/ 8705466 w 9662615"/>
              <a:gd name="connsiteY8" fmla="*/ 1342419 h 1692226"/>
              <a:gd name="connsiteX9" fmla="*/ 8652221 w 9662615"/>
              <a:gd name="connsiteY9" fmla="*/ 1326906 h 1692226"/>
              <a:gd name="connsiteX10" fmla="*/ 8632312 w 9662615"/>
              <a:gd name="connsiteY10" fmla="*/ 1326025 h 1692226"/>
              <a:gd name="connsiteX11" fmla="*/ 8591582 w 9662615"/>
              <a:gd name="connsiteY11" fmla="*/ 1341666 h 1692226"/>
              <a:gd name="connsiteX12" fmla="*/ 8537336 w 9662615"/>
              <a:gd name="connsiteY12" fmla="*/ 1341684 h 1692226"/>
              <a:gd name="connsiteX13" fmla="*/ 8472508 w 9662615"/>
              <a:gd name="connsiteY13" fmla="*/ 1363109 h 1692226"/>
              <a:gd name="connsiteX14" fmla="*/ 8258477 w 9662615"/>
              <a:gd name="connsiteY14" fmla="*/ 1370666 h 1692226"/>
              <a:gd name="connsiteX15" fmla="*/ 8197961 w 9662615"/>
              <a:gd name="connsiteY15" fmla="*/ 1392804 h 1692226"/>
              <a:gd name="connsiteX16" fmla="*/ 8171196 w 9662615"/>
              <a:gd name="connsiteY16" fmla="*/ 1397216 h 1692226"/>
              <a:gd name="connsiteX17" fmla="*/ 8127667 w 9662615"/>
              <a:gd name="connsiteY17" fmla="*/ 1418254 h 1692226"/>
              <a:gd name="connsiteX18" fmla="*/ 7974579 w 9662615"/>
              <a:gd name="connsiteY18" fmla="*/ 1383439 h 1692226"/>
              <a:gd name="connsiteX19" fmla="*/ 7768351 w 9662615"/>
              <a:gd name="connsiteY19" fmla="*/ 1395051 h 1692226"/>
              <a:gd name="connsiteX20" fmla="*/ 7635985 w 9662615"/>
              <a:gd name="connsiteY20" fmla="*/ 1386363 h 1692226"/>
              <a:gd name="connsiteX21" fmla="*/ 7466069 w 9662615"/>
              <a:gd name="connsiteY21" fmla="*/ 1377654 h 1692226"/>
              <a:gd name="connsiteX22" fmla="*/ 7355642 w 9662615"/>
              <a:gd name="connsiteY22" fmla="*/ 1407761 h 1692226"/>
              <a:gd name="connsiteX23" fmla="*/ 7151610 w 9662615"/>
              <a:gd name="connsiteY23" fmla="*/ 1397856 h 1692226"/>
              <a:gd name="connsiteX24" fmla="*/ 7082147 w 9662615"/>
              <a:gd name="connsiteY24" fmla="*/ 1406113 h 1692226"/>
              <a:gd name="connsiteX25" fmla="*/ 7014958 w 9662615"/>
              <a:gd name="connsiteY25" fmla="*/ 1396883 h 1692226"/>
              <a:gd name="connsiteX26" fmla="*/ 6907567 w 9662615"/>
              <a:gd name="connsiteY26" fmla="*/ 1419149 h 1692226"/>
              <a:gd name="connsiteX27" fmla="*/ 6748428 w 9662615"/>
              <a:gd name="connsiteY27" fmla="*/ 1420308 h 1692226"/>
              <a:gd name="connsiteX28" fmla="*/ 6654257 w 9662615"/>
              <a:gd name="connsiteY28" fmla="*/ 1424143 h 1692226"/>
              <a:gd name="connsiteX29" fmla="*/ 6620123 w 9662615"/>
              <a:gd name="connsiteY29" fmla="*/ 1430535 h 1692226"/>
              <a:gd name="connsiteX30" fmla="*/ 6571355 w 9662615"/>
              <a:gd name="connsiteY30" fmla="*/ 1436144 h 1692226"/>
              <a:gd name="connsiteX31" fmla="*/ 6486557 w 9662615"/>
              <a:gd name="connsiteY31" fmla="*/ 1449861 h 1692226"/>
              <a:gd name="connsiteX32" fmla="*/ 6370419 w 9662615"/>
              <a:gd name="connsiteY32" fmla="*/ 1461649 h 1692226"/>
              <a:gd name="connsiteX33" fmla="*/ 6278839 w 9662615"/>
              <a:gd name="connsiteY33" fmla="*/ 1449160 h 1692226"/>
              <a:gd name="connsiteX34" fmla="*/ 6272455 w 9662615"/>
              <a:gd name="connsiteY34" fmla="*/ 1453191 h 1692226"/>
              <a:gd name="connsiteX35" fmla="*/ 6212659 w 9662615"/>
              <a:gd name="connsiteY35" fmla="*/ 1454850 h 1692226"/>
              <a:gd name="connsiteX36" fmla="*/ 6069317 w 9662615"/>
              <a:gd name="connsiteY36" fmla="*/ 1445838 h 1692226"/>
              <a:gd name="connsiteX37" fmla="*/ 5878477 w 9662615"/>
              <a:gd name="connsiteY37" fmla="*/ 1439180 h 1692226"/>
              <a:gd name="connsiteX38" fmla="*/ 5838387 w 9662615"/>
              <a:gd name="connsiteY38" fmla="*/ 1444679 h 1692226"/>
              <a:gd name="connsiteX39" fmla="*/ 5771136 w 9662615"/>
              <a:gd name="connsiteY39" fmla="*/ 1453639 h 1692226"/>
              <a:gd name="connsiteX40" fmla="*/ 5724081 w 9662615"/>
              <a:gd name="connsiteY40" fmla="*/ 1470431 h 1692226"/>
              <a:gd name="connsiteX41" fmla="*/ 5666577 w 9662615"/>
              <a:gd name="connsiteY41" fmla="*/ 1473921 h 1692226"/>
              <a:gd name="connsiteX42" fmla="*/ 5649068 w 9662615"/>
              <a:gd name="connsiteY42" fmla="*/ 1461676 h 1692226"/>
              <a:gd name="connsiteX43" fmla="*/ 5588902 w 9662615"/>
              <a:gd name="connsiteY43" fmla="*/ 1469647 h 1692226"/>
              <a:gd name="connsiteX44" fmla="*/ 5498090 w 9662615"/>
              <a:gd name="connsiteY44" fmla="*/ 1483173 h 1692226"/>
              <a:gd name="connsiteX45" fmla="*/ 5444641 w 9662615"/>
              <a:gd name="connsiteY45" fmla="*/ 1487602 h 1692226"/>
              <a:gd name="connsiteX46" fmla="*/ 5299812 w 9662615"/>
              <a:gd name="connsiteY46" fmla="*/ 1503362 h 1692226"/>
              <a:gd name="connsiteX47" fmla="*/ 5213947 w 9662615"/>
              <a:gd name="connsiteY47" fmla="*/ 1516637 h 1692226"/>
              <a:gd name="connsiteX48" fmla="*/ 5090342 w 9662615"/>
              <a:gd name="connsiteY48" fmla="*/ 1546680 h 1692226"/>
              <a:gd name="connsiteX49" fmla="*/ 5129812 w 9662615"/>
              <a:gd name="connsiteY49" fmla="*/ 1521277 h 1692226"/>
              <a:gd name="connsiteX50" fmla="*/ 5059484 w 9662615"/>
              <a:gd name="connsiteY50" fmla="*/ 1546802 h 1692226"/>
              <a:gd name="connsiteX51" fmla="*/ 5038524 w 9662615"/>
              <a:gd name="connsiteY51" fmla="*/ 1545675 h 1692226"/>
              <a:gd name="connsiteX52" fmla="*/ 5026564 w 9662615"/>
              <a:gd name="connsiteY52" fmla="*/ 1545376 h 1692226"/>
              <a:gd name="connsiteX53" fmla="*/ 4969433 w 9662615"/>
              <a:gd name="connsiteY53" fmla="*/ 1550865 h 1692226"/>
              <a:gd name="connsiteX54" fmla="*/ 4921303 w 9662615"/>
              <a:gd name="connsiteY54" fmla="*/ 1575379 h 1692226"/>
              <a:gd name="connsiteX55" fmla="*/ 4871726 w 9662615"/>
              <a:gd name="connsiteY55" fmla="*/ 1570584 h 1692226"/>
              <a:gd name="connsiteX56" fmla="*/ 4847242 w 9662615"/>
              <a:gd name="connsiteY56" fmla="*/ 1664826 h 1692226"/>
              <a:gd name="connsiteX57" fmla="*/ 4809131 w 9662615"/>
              <a:gd name="connsiteY57" fmla="*/ 1692226 h 1692226"/>
              <a:gd name="connsiteX58" fmla="*/ 4791466 w 9662615"/>
              <a:gd name="connsiteY58" fmla="*/ 1561324 h 1692226"/>
              <a:gd name="connsiteX59" fmla="*/ 4784247 w 9662615"/>
              <a:gd name="connsiteY59" fmla="*/ 1562342 h 1692226"/>
              <a:gd name="connsiteX60" fmla="*/ 4735334 w 9662615"/>
              <a:gd name="connsiteY60" fmla="*/ 1581778 h 1692226"/>
              <a:gd name="connsiteX61" fmla="*/ 4697562 w 9662615"/>
              <a:gd name="connsiteY61" fmla="*/ 1551206 h 1692226"/>
              <a:gd name="connsiteX62" fmla="*/ 4662664 w 9662615"/>
              <a:gd name="connsiteY62" fmla="*/ 1573162 h 1692226"/>
              <a:gd name="connsiteX63" fmla="*/ 4603028 w 9662615"/>
              <a:gd name="connsiteY63" fmla="*/ 1568821 h 1692226"/>
              <a:gd name="connsiteX64" fmla="*/ 4541612 w 9662615"/>
              <a:gd name="connsiteY64" fmla="*/ 1545262 h 1692226"/>
              <a:gd name="connsiteX65" fmla="*/ 4422155 w 9662615"/>
              <a:gd name="connsiteY65" fmla="*/ 1542059 h 1692226"/>
              <a:gd name="connsiteX66" fmla="*/ 4221826 w 9662615"/>
              <a:gd name="connsiteY66" fmla="*/ 1508923 h 1692226"/>
              <a:gd name="connsiteX67" fmla="*/ 4096601 w 9662615"/>
              <a:gd name="connsiteY67" fmla="*/ 1521563 h 1692226"/>
              <a:gd name="connsiteX68" fmla="*/ 3970635 w 9662615"/>
              <a:gd name="connsiteY68" fmla="*/ 1544815 h 1692226"/>
              <a:gd name="connsiteX69" fmla="*/ 3833906 w 9662615"/>
              <a:gd name="connsiteY69" fmla="*/ 1516637 h 1692226"/>
              <a:gd name="connsiteX70" fmla="*/ 3696258 w 9662615"/>
              <a:gd name="connsiteY70" fmla="*/ 1537563 h 1692226"/>
              <a:gd name="connsiteX71" fmla="*/ 3594070 w 9662615"/>
              <a:gd name="connsiteY71" fmla="*/ 1509422 h 1692226"/>
              <a:gd name="connsiteX72" fmla="*/ 3565233 w 9662615"/>
              <a:gd name="connsiteY72" fmla="*/ 1515122 h 1692226"/>
              <a:gd name="connsiteX73" fmla="*/ 3560267 w 9662615"/>
              <a:gd name="connsiteY73" fmla="*/ 1516288 h 1692226"/>
              <a:gd name="connsiteX74" fmla="*/ 3540258 w 9662615"/>
              <a:gd name="connsiteY74" fmla="*/ 1516976 h 1692226"/>
              <a:gd name="connsiteX75" fmla="*/ 3534780 w 9662615"/>
              <a:gd name="connsiteY75" fmla="*/ 1522141 h 1692226"/>
              <a:gd name="connsiteX76" fmla="*/ 3504783 w 9662615"/>
              <a:gd name="connsiteY76" fmla="*/ 1526739 h 1692226"/>
              <a:gd name="connsiteX77" fmla="*/ 3430805 w 9662615"/>
              <a:gd name="connsiteY77" fmla="*/ 1542521 h 1692226"/>
              <a:gd name="connsiteX78" fmla="*/ 3292707 w 9662615"/>
              <a:gd name="connsiteY78" fmla="*/ 1520490 h 1692226"/>
              <a:gd name="connsiteX79" fmla="*/ 3187872 w 9662615"/>
              <a:gd name="connsiteY79" fmla="*/ 1519991 h 1692226"/>
              <a:gd name="connsiteX80" fmla="*/ 3148026 w 9662615"/>
              <a:gd name="connsiteY80" fmla="*/ 1524777 h 1692226"/>
              <a:gd name="connsiteX81" fmla="*/ 3092394 w 9662615"/>
              <a:gd name="connsiteY81" fmla="*/ 1528115 h 1692226"/>
              <a:gd name="connsiteX82" fmla="*/ 2994200 w 9662615"/>
              <a:gd name="connsiteY82" fmla="*/ 1537857 h 1692226"/>
              <a:gd name="connsiteX83" fmla="*/ 2862301 w 9662615"/>
              <a:gd name="connsiteY83" fmla="*/ 1544250 h 1692226"/>
              <a:gd name="connsiteX84" fmla="*/ 2766335 w 9662615"/>
              <a:gd name="connsiteY84" fmla="*/ 1527662 h 1692226"/>
              <a:gd name="connsiteX85" fmla="*/ 2757836 w 9662615"/>
              <a:gd name="connsiteY85" fmla="*/ 1531371 h 1692226"/>
              <a:gd name="connsiteX86" fmla="*/ 2691555 w 9662615"/>
              <a:gd name="connsiteY86" fmla="*/ 1530283 h 1692226"/>
              <a:gd name="connsiteX87" fmla="*/ 2491676 w 9662615"/>
              <a:gd name="connsiteY87" fmla="*/ 1500859 h 1692226"/>
              <a:gd name="connsiteX88" fmla="*/ 2378036 w 9662615"/>
              <a:gd name="connsiteY88" fmla="*/ 1520645 h 1692226"/>
              <a:gd name="connsiteX89" fmla="*/ 2284269 w 9662615"/>
              <a:gd name="connsiteY89" fmla="*/ 1503068 h 1692226"/>
              <a:gd name="connsiteX90" fmla="*/ 2207104 w 9662615"/>
              <a:gd name="connsiteY90" fmla="*/ 1508888 h 1692226"/>
              <a:gd name="connsiteX91" fmla="*/ 2149226 w 9662615"/>
              <a:gd name="connsiteY91" fmla="*/ 1523409 h 1692226"/>
              <a:gd name="connsiteX92" fmla="*/ 2084783 w 9662615"/>
              <a:gd name="connsiteY92" fmla="*/ 1524245 h 1692226"/>
              <a:gd name="connsiteX93" fmla="*/ 2070075 w 9662615"/>
              <a:gd name="connsiteY93" fmla="*/ 1511285 h 1692226"/>
              <a:gd name="connsiteX94" fmla="*/ 2001057 w 9662615"/>
              <a:gd name="connsiteY94" fmla="*/ 1516449 h 1692226"/>
              <a:gd name="connsiteX95" fmla="*/ 1896330 w 9662615"/>
              <a:gd name="connsiteY95" fmla="*/ 1525725 h 1692226"/>
              <a:gd name="connsiteX96" fmla="*/ 1835994 w 9662615"/>
              <a:gd name="connsiteY96" fmla="*/ 1527678 h 1692226"/>
              <a:gd name="connsiteX97" fmla="*/ 1671119 w 9662615"/>
              <a:gd name="connsiteY97" fmla="*/ 1536701 h 1692226"/>
              <a:gd name="connsiteX98" fmla="*/ 1601337 w 9662615"/>
              <a:gd name="connsiteY98" fmla="*/ 1548552 h 1692226"/>
              <a:gd name="connsiteX99" fmla="*/ 1407755 w 9662615"/>
              <a:gd name="connsiteY99" fmla="*/ 1571444 h 1692226"/>
              <a:gd name="connsiteX100" fmla="*/ 1271994 w 9662615"/>
              <a:gd name="connsiteY100" fmla="*/ 1579471 h 1692226"/>
              <a:gd name="connsiteX101" fmla="*/ 1249226 w 9662615"/>
              <a:gd name="connsiteY101" fmla="*/ 1583140 h 1692226"/>
              <a:gd name="connsiteX102" fmla="*/ 1217719 w 9662615"/>
              <a:gd name="connsiteY102" fmla="*/ 1580863 h 1692226"/>
              <a:gd name="connsiteX103" fmla="*/ 1091432 w 9662615"/>
              <a:gd name="connsiteY103" fmla="*/ 1571003 h 1692226"/>
              <a:gd name="connsiteX104" fmla="*/ 992039 w 9662615"/>
              <a:gd name="connsiteY104" fmla="*/ 1556662 h 1692226"/>
              <a:gd name="connsiteX105" fmla="*/ 868264 w 9662615"/>
              <a:gd name="connsiteY105" fmla="*/ 1566392 h 1692226"/>
              <a:gd name="connsiteX106" fmla="*/ 792765 w 9662615"/>
              <a:gd name="connsiteY106" fmla="*/ 1563102 h 1692226"/>
              <a:gd name="connsiteX107" fmla="*/ 669055 w 9662615"/>
              <a:gd name="connsiteY107" fmla="*/ 1543638 h 1692226"/>
              <a:gd name="connsiteX108" fmla="*/ 506152 w 9662615"/>
              <a:gd name="connsiteY108" fmla="*/ 1549124 h 1692226"/>
              <a:gd name="connsiteX109" fmla="*/ 472797 w 9662615"/>
              <a:gd name="connsiteY109" fmla="*/ 1568904 h 1692226"/>
              <a:gd name="connsiteX110" fmla="*/ 427864 w 9662615"/>
              <a:gd name="connsiteY110" fmla="*/ 1580848 h 1692226"/>
              <a:gd name="connsiteX111" fmla="*/ 408381 w 9662615"/>
              <a:gd name="connsiteY111" fmla="*/ 1552940 h 1692226"/>
              <a:gd name="connsiteX112" fmla="*/ 267163 w 9662615"/>
              <a:gd name="connsiteY112" fmla="*/ 1531913 h 1692226"/>
              <a:gd name="connsiteX113" fmla="*/ 196644 w 9662615"/>
              <a:gd name="connsiteY113" fmla="*/ 1524565 h 1692226"/>
              <a:gd name="connsiteX114" fmla="*/ 86819 w 9662615"/>
              <a:gd name="connsiteY114" fmla="*/ 1519517 h 1692226"/>
              <a:gd name="connsiteX115" fmla="*/ 53369 w 9662615"/>
              <a:gd name="connsiteY115" fmla="*/ 1516853 h 1692226"/>
              <a:gd name="connsiteX116" fmla="*/ 2359 w 9662615"/>
              <a:gd name="connsiteY116" fmla="*/ 1515247 h 1692226"/>
              <a:gd name="connsiteX117" fmla="*/ 0 w 9662615"/>
              <a:gd name="connsiteY117" fmla="*/ 1514932 h 1692226"/>
              <a:gd name="connsiteX118" fmla="*/ 0 w 9662615"/>
              <a:gd name="connsiteY118" fmla="*/ 0 h 1692226"/>
              <a:gd name="connsiteX0" fmla="*/ 0 w 9662615"/>
              <a:gd name="connsiteY0" fmla="*/ 0 h 1692226"/>
              <a:gd name="connsiteX1" fmla="*/ 9662615 w 9662615"/>
              <a:gd name="connsiteY1" fmla="*/ 0 h 1692226"/>
              <a:gd name="connsiteX2" fmla="*/ 9662615 w 9662615"/>
              <a:gd name="connsiteY2" fmla="*/ 1280346 h 1692226"/>
              <a:gd name="connsiteX3" fmla="*/ 9658420 w 9662615"/>
              <a:gd name="connsiteY3" fmla="*/ 1280106 h 1692226"/>
              <a:gd name="connsiteX4" fmla="*/ 9469546 w 9662615"/>
              <a:gd name="connsiteY4" fmla="*/ 1289837 h 1692226"/>
              <a:gd name="connsiteX5" fmla="*/ 9385895 w 9662615"/>
              <a:gd name="connsiteY5" fmla="*/ 1269203 h 1692226"/>
              <a:gd name="connsiteX6" fmla="*/ 9144767 w 9662615"/>
              <a:gd name="connsiteY6" fmla="*/ 1264120 h 1692226"/>
              <a:gd name="connsiteX7" fmla="*/ 8837252 w 9662615"/>
              <a:gd name="connsiteY7" fmla="*/ 1350515 h 1692226"/>
              <a:gd name="connsiteX8" fmla="*/ 8705466 w 9662615"/>
              <a:gd name="connsiteY8" fmla="*/ 1342419 h 1692226"/>
              <a:gd name="connsiteX9" fmla="*/ 8652221 w 9662615"/>
              <a:gd name="connsiteY9" fmla="*/ 1326906 h 1692226"/>
              <a:gd name="connsiteX10" fmla="*/ 8632312 w 9662615"/>
              <a:gd name="connsiteY10" fmla="*/ 1326025 h 1692226"/>
              <a:gd name="connsiteX11" fmla="*/ 8591582 w 9662615"/>
              <a:gd name="connsiteY11" fmla="*/ 1341666 h 1692226"/>
              <a:gd name="connsiteX12" fmla="*/ 8537336 w 9662615"/>
              <a:gd name="connsiteY12" fmla="*/ 1341684 h 1692226"/>
              <a:gd name="connsiteX13" fmla="*/ 8472508 w 9662615"/>
              <a:gd name="connsiteY13" fmla="*/ 1363109 h 1692226"/>
              <a:gd name="connsiteX14" fmla="*/ 8258477 w 9662615"/>
              <a:gd name="connsiteY14" fmla="*/ 1370666 h 1692226"/>
              <a:gd name="connsiteX15" fmla="*/ 8197961 w 9662615"/>
              <a:gd name="connsiteY15" fmla="*/ 1392804 h 1692226"/>
              <a:gd name="connsiteX16" fmla="*/ 8171196 w 9662615"/>
              <a:gd name="connsiteY16" fmla="*/ 1397216 h 1692226"/>
              <a:gd name="connsiteX17" fmla="*/ 8127667 w 9662615"/>
              <a:gd name="connsiteY17" fmla="*/ 1418254 h 1692226"/>
              <a:gd name="connsiteX18" fmla="*/ 7974579 w 9662615"/>
              <a:gd name="connsiteY18" fmla="*/ 1383439 h 1692226"/>
              <a:gd name="connsiteX19" fmla="*/ 7768351 w 9662615"/>
              <a:gd name="connsiteY19" fmla="*/ 1395051 h 1692226"/>
              <a:gd name="connsiteX20" fmla="*/ 7635985 w 9662615"/>
              <a:gd name="connsiteY20" fmla="*/ 1386363 h 1692226"/>
              <a:gd name="connsiteX21" fmla="*/ 7466069 w 9662615"/>
              <a:gd name="connsiteY21" fmla="*/ 1377654 h 1692226"/>
              <a:gd name="connsiteX22" fmla="*/ 7355642 w 9662615"/>
              <a:gd name="connsiteY22" fmla="*/ 1407761 h 1692226"/>
              <a:gd name="connsiteX23" fmla="*/ 7151610 w 9662615"/>
              <a:gd name="connsiteY23" fmla="*/ 1397856 h 1692226"/>
              <a:gd name="connsiteX24" fmla="*/ 7082147 w 9662615"/>
              <a:gd name="connsiteY24" fmla="*/ 1406113 h 1692226"/>
              <a:gd name="connsiteX25" fmla="*/ 7014958 w 9662615"/>
              <a:gd name="connsiteY25" fmla="*/ 1396883 h 1692226"/>
              <a:gd name="connsiteX26" fmla="*/ 6907567 w 9662615"/>
              <a:gd name="connsiteY26" fmla="*/ 1419149 h 1692226"/>
              <a:gd name="connsiteX27" fmla="*/ 6748428 w 9662615"/>
              <a:gd name="connsiteY27" fmla="*/ 1420308 h 1692226"/>
              <a:gd name="connsiteX28" fmla="*/ 6654257 w 9662615"/>
              <a:gd name="connsiteY28" fmla="*/ 1424143 h 1692226"/>
              <a:gd name="connsiteX29" fmla="*/ 6620123 w 9662615"/>
              <a:gd name="connsiteY29" fmla="*/ 1430535 h 1692226"/>
              <a:gd name="connsiteX30" fmla="*/ 6571355 w 9662615"/>
              <a:gd name="connsiteY30" fmla="*/ 1436144 h 1692226"/>
              <a:gd name="connsiteX31" fmla="*/ 6486557 w 9662615"/>
              <a:gd name="connsiteY31" fmla="*/ 1449861 h 1692226"/>
              <a:gd name="connsiteX32" fmla="*/ 6370419 w 9662615"/>
              <a:gd name="connsiteY32" fmla="*/ 1461649 h 1692226"/>
              <a:gd name="connsiteX33" fmla="*/ 6278839 w 9662615"/>
              <a:gd name="connsiteY33" fmla="*/ 1449160 h 1692226"/>
              <a:gd name="connsiteX34" fmla="*/ 6272455 w 9662615"/>
              <a:gd name="connsiteY34" fmla="*/ 1453191 h 1692226"/>
              <a:gd name="connsiteX35" fmla="*/ 6212659 w 9662615"/>
              <a:gd name="connsiteY35" fmla="*/ 1454850 h 1692226"/>
              <a:gd name="connsiteX36" fmla="*/ 6069317 w 9662615"/>
              <a:gd name="connsiteY36" fmla="*/ 1445838 h 1692226"/>
              <a:gd name="connsiteX37" fmla="*/ 5878477 w 9662615"/>
              <a:gd name="connsiteY37" fmla="*/ 1439180 h 1692226"/>
              <a:gd name="connsiteX38" fmla="*/ 5838387 w 9662615"/>
              <a:gd name="connsiteY38" fmla="*/ 1444679 h 1692226"/>
              <a:gd name="connsiteX39" fmla="*/ 5771136 w 9662615"/>
              <a:gd name="connsiteY39" fmla="*/ 1453639 h 1692226"/>
              <a:gd name="connsiteX40" fmla="*/ 5724081 w 9662615"/>
              <a:gd name="connsiteY40" fmla="*/ 1470431 h 1692226"/>
              <a:gd name="connsiteX41" fmla="*/ 5666577 w 9662615"/>
              <a:gd name="connsiteY41" fmla="*/ 1473921 h 1692226"/>
              <a:gd name="connsiteX42" fmla="*/ 5649068 w 9662615"/>
              <a:gd name="connsiteY42" fmla="*/ 1461676 h 1692226"/>
              <a:gd name="connsiteX43" fmla="*/ 5588902 w 9662615"/>
              <a:gd name="connsiteY43" fmla="*/ 1469647 h 1692226"/>
              <a:gd name="connsiteX44" fmla="*/ 5498090 w 9662615"/>
              <a:gd name="connsiteY44" fmla="*/ 1483173 h 1692226"/>
              <a:gd name="connsiteX45" fmla="*/ 5444641 w 9662615"/>
              <a:gd name="connsiteY45" fmla="*/ 1487602 h 1692226"/>
              <a:gd name="connsiteX46" fmla="*/ 5299812 w 9662615"/>
              <a:gd name="connsiteY46" fmla="*/ 1503362 h 1692226"/>
              <a:gd name="connsiteX47" fmla="*/ 5213947 w 9662615"/>
              <a:gd name="connsiteY47" fmla="*/ 1516637 h 1692226"/>
              <a:gd name="connsiteX48" fmla="*/ 5090342 w 9662615"/>
              <a:gd name="connsiteY48" fmla="*/ 1546680 h 1692226"/>
              <a:gd name="connsiteX49" fmla="*/ 5129812 w 9662615"/>
              <a:gd name="connsiteY49" fmla="*/ 1521277 h 1692226"/>
              <a:gd name="connsiteX50" fmla="*/ 5059484 w 9662615"/>
              <a:gd name="connsiteY50" fmla="*/ 1546802 h 1692226"/>
              <a:gd name="connsiteX51" fmla="*/ 5038524 w 9662615"/>
              <a:gd name="connsiteY51" fmla="*/ 1545675 h 1692226"/>
              <a:gd name="connsiteX52" fmla="*/ 5026564 w 9662615"/>
              <a:gd name="connsiteY52" fmla="*/ 1545376 h 1692226"/>
              <a:gd name="connsiteX53" fmla="*/ 4969433 w 9662615"/>
              <a:gd name="connsiteY53" fmla="*/ 1550865 h 1692226"/>
              <a:gd name="connsiteX54" fmla="*/ 4921303 w 9662615"/>
              <a:gd name="connsiteY54" fmla="*/ 1575379 h 1692226"/>
              <a:gd name="connsiteX55" fmla="*/ 4871726 w 9662615"/>
              <a:gd name="connsiteY55" fmla="*/ 1570584 h 1692226"/>
              <a:gd name="connsiteX56" fmla="*/ 4847242 w 9662615"/>
              <a:gd name="connsiteY56" fmla="*/ 1621094 h 1692226"/>
              <a:gd name="connsiteX57" fmla="*/ 4809131 w 9662615"/>
              <a:gd name="connsiteY57" fmla="*/ 1692226 h 1692226"/>
              <a:gd name="connsiteX58" fmla="*/ 4791466 w 9662615"/>
              <a:gd name="connsiteY58" fmla="*/ 1561324 h 1692226"/>
              <a:gd name="connsiteX59" fmla="*/ 4784247 w 9662615"/>
              <a:gd name="connsiteY59" fmla="*/ 1562342 h 1692226"/>
              <a:gd name="connsiteX60" fmla="*/ 4735334 w 9662615"/>
              <a:gd name="connsiteY60" fmla="*/ 1581778 h 1692226"/>
              <a:gd name="connsiteX61" fmla="*/ 4697562 w 9662615"/>
              <a:gd name="connsiteY61" fmla="*/ 1551206 h 1692226"/>
              <a:gd name="connsiteX62" fmla="*/ 4662664 w 9662615"/>
              <a:gd name="connsiteY62" fmla="*/ 1573162 h 1692226"/>
              <a:gd name="connsiteX63" fmla="*/ 4603028 w 9662615"/>
              <a:gd name="connsiteY63" fmla="*/ 1568821 h 1692226"/>
              <a:gd name="connsiteX64" fmla="*/ 4541612 w 9662615"/>
              <a:gd name="connsiteY64" fmla="*/ 1545262 h 1692226"/>
              <a:gd name="connsiteX65" fmla="*/ 4422155 w 9662615"/>
              <a:gd name="connsiteY65" fmla="*/ 1542059 h 1692226"/>
              <a:gd name="connsiteX66" fmla="*/ 4221826 w 9662615"/>
              <a:gd name="connsiteY66" fmla="*/ 1508923 h 1692226"/>
              <a:gd name="connsiteX67" fmla="*/ 4096601 w 9662615"/>
              <a:gd name="connsiteY67" fmla="*/ 1521563 h 1692226"/>
              <a:gd name="connsiteX68" fmla="*/ 3970635 w 9662615"/>
              <a:gd name="connsiteY68" fmla="*/ 1544815 h 1692226"/>
              <a:gd name="connsiteX69" fmla="*/ 3833906 w 9662615"/>
              <a:gd name="connsiteY69" fmla="*/ 1516637 h 1692226"/>
              <a:gd name="connsiteX70" fmla="*/ 3696258 w 9662615"/>
              <a:gd name="connsiteY70" fmla="*/ 1537563 h 1692226"/>
              <a:gd name="connsiteX71" fmla="*/ 3594070 w 9662615"/>
              <a:gd name="connsiteY71" fmla="*/ 1509422 h 1692226"/>
              <a:gd name="connsiteX72" fmla="*/ 3565233 w 9662615"/>
              <a:gd name="connsiteY72" fmla="*/ 1515122 h 1692226"/>
              <a:gd name="connsiteX73" fmla="*/ 3560267 w 9662615"/>
              <a:gd name="connsiteY73" fmla="*/ 1516288 h 1692226"/>
              <a:gd name="connsiteX74" fmla="*/ 3540258 w 9662615"/>
              <a:gd name="connsiteY74" fmla="*/ 1516976 h 1692226"/>
              <a:gd name="connsiteX75" fmla="*/ 3534780 w 9662615"/>
              <a:gd name="connsiteY75" fmla="*/ 1522141 h 1692226"/>
              <a:gd name="connsiteX76" fmla="*/ 3504783 w 9662615"/>
              <a:gd name="connsiteY76" fmla="*/ 1526739 h 1692226"/>
              <a:gd name="connsiteX77" fmla="*/ 3430805 w 9662615"/>
              <a:gd name="connsiteY77" fmla="*/ 1542521 h 1692226"/>
              <a:gd name="connsiteX78" fmla="*/ 3292707 w 9662615"/>
              <a:gd name="connsiteY78" fmla="*/ 1520490 h 1692226"/>
              <a:gd name="connsiteX79" fmla="*/ 3187872 w 9662615"/>
              <a:gd name="connsiteY79" fmla="*/ 1519991 h 1692226"/>
              <a:gd name="connsiteX80" fmla="*/ 3148026 w 9662615"/>
              <a:gd name="connsiteY80" fmla="*/ 1524777 h 1692226"/>
              <a:gd name="connsiteX81" fmla="*/ 3092394 w 9662615"/>
              <a:gd name="connsiteY81" fmla="*/ 1528115 h 1692226"/>
              <a:gd name="connsiteX82" fmla="*/ 2994200 w 9662615"/>
              <a:gd name="connsiteY82" fmla="*/ 1537857 h 1692226"/>
              <a:gd name="connsiteX83" fmla="*/ 2862301 w 9662615"/>
              <a:gd name="connsiteY83" fmla="*/ 1544250 h 1692226"/>
              <a:gd name="connsiteX84" fmla="*/ 2766335 w 9662615"/>
              <a:gd name="connsiteY84" fmla="*/ 1527662 h 1692226"/>
              <a:gd name="connsiteX85" fmla="*/ 2757836 w 9662615"/>
              <a:gd name="connsiteY85" fmla="*/ 1531371 h 1692226"/>
              <a:gd name="connsiteX86" fmla="*/ 2691555 w 9662615"/>
              <a:gd name="connsiteY86" fmla="*/ 1530283 h 1692226"/>
              <a:gd name="connsiteX87" fmla="*/ 2491676 w 9662615"/>
              <a:gd name="connsiteY87" fmla="*/ 1500859 h 1692226"/>
              <a:gd name="connsiteX88" fmla="*/ 2378036 w 9662615"/>
              <a:gd name="connsiteY88" fmla="*/ 1520645 h 1692226"/>
              <a:gd name="connsiteX89" fmla="*/ 2284269 w 9662615"/>
              <a:gd name="connsiteY89" fmla="*/ 1503068 h 1692226"/>
              <a:gd name="connsiteX90" fmla="*/ 2207104 w 9662615"/>
              <a:gd name="connsiteY90" fmla="*/ 1508888 h 1692226"/>
              <a:gd name="connsiteX91" fmla="*/ 2149226 w 9662615"/>
              <a:gd name="connsiteY91" fmla="*/ 1523409 h 1692226"/>
              <a:gd name="connsiteX92" fmla="*/ 2084783 w 9662615"/>
              <a:gd name="connsiteY92" fmla="*/ 1524245 h 1692226"/>
              <a:gd name="connsiteX93" fmla="*/ 2070075 w 9662615"/>
              <a:gd name="connsiteY93" fmla="*/ 1511285 h 1692226"/>
              <a:gd name="connsiteX94" fmla="*/ 2001057 w 9662615"/>
              <a:gd name="connsiteY94" fmla="*/ 1516449 h 1692226"/>
              <a:gd name="connsiteX95" fmla="*/ 1896330 w 9662615"/>
              <a:gd name="connsiteY95" fmla="*/ 1525725 h 1692226"/>
              <a:gd name="connsiteX96" fmla="*/ 1835994 w 9662615"/>
              <a:gd name="connsiteY96" fmla="*/ 1527678 h 1692226"/>
              <a:gd name="connsiteX97" fmla="*/ 1671119 w 9662615"/>
              <a:gd name="connsiteY97" fmla="*/ 1536701 h 1692226"/>
              <a:gd name="connsiteX98" fmla="*/ 1601337 w 9662615"/>
              <a:gd name="connsiteY98" fmla="*/ 1548552 h 1692226"/>
              <a:gd name="connsiteX99" fmla="*/ 1407755 w 9662615"/>
              <a:gd name="connsiteY99" fmla="*/ 1571444 h 1692226"/>
              <a:gd name="connsiteX100" fmla="*/ 1271994 w 9662615"/>
              <a:gd name="connsiteY100" fmla="*/ 1579471 h 1692226"/>
              <a:gd name="connsiteX101" fmla="*/ 1249226 w 9662615"/>
              <a:gd name="connsiteY101" fmla="*/ 1583140 h 1692226"/>
              <a:gd name="connsiteX102" fmla="*/ 1217719 w 9662615"/>
              <a:gd name="connsiteY102" fmla="*/ 1580863 h 1692226"/>
              <a:gd name="connsiteX103" fmla="*/ 1091432 w 9662615"/>
              <a:gd name="connsiteY103" fmla="*/ 1571003 h 1692226"/>
              <a:gd name="connsiteX104" fmla="*/ 992039 w 9662615"/>
              <a:gd name="connsiteY104" fmla="*/ 1556662 h 1692226"/>
              <a:gd name="connsiteX105" fmla="*/ 868264 w 9662615"/>
              <a:gd name="connsiteY105" fmla="*/ 1566392 h 1692226"/>
              <a:gd name="connsiteX106" fmla="*/ 792765 w 9662615"/>
              <a:gd name="connsiteY106" fmla="*/ 1563102 h 1692226"/>
              <a:gd name="connsiteX107" fmla="*/ 669055 w 9662615"/>
              <a:gd name="connsiteY107" fmla="*/ 1543638 h 1692226"/>
              <a:gd name="connsiteX108" fmla="*/ 506152 w 9662615"/>
              <a:gd name="connsiteY108" fmla="*/ 1549124 h 1692226"/>
              <a:gd name="connsiteX109" fmla="*/ 472797 w 9662615"/>
              <a:gd name="connsiteY109" fmla="*/ 1568904 h 1692226"/>
              <a:gd name="connsiteX110" fmla="*/ 427864 w 9662615"/>
              <a:gd name="connsiteY110" fmla="*/ 1580848 h 1692226"/>
              <a:gd name="connsiteX111" fmla="*/ 408381 w 9662615"/>
              <a:gd name="connsiteY111" fmla="*/ 1552940 h 1692226"/>
              <a:gd name="connsiteX112" fmla="*/ 267163 w 9662615"/>
              <a:gd name="connsiteY112" fmla="*/ 1531913 h 1692226"/>
              <a:gd name="connsiteX113" fmla="*/ 196644 w 9662615"/>
              <a:gd name="connsiteY113" fmla="*/ 1524565 h 1692226"/>
              <a:gd name="connsiteX114" fmla="*/ 86819 w 9662615"/>
              <a:gd name="connsiteY114" fmla="*/ 1519517 h 1692226"/>
              <a:gd name="connsiteX115" fmla="*/ 53369 w 9662615"/>
              <a:gd name="connsiteY115" fmla="*/ 1516853 h 1692226"/>
              <a:gd name="connsiteX116" fmla="*/ 2359 w 9662615"/>
              <a:gd name="connsiteY116" fmla="*/ 1515247 h 1692226"/>
              <a:gd name="connsiteX117" fmla="*/ 0 w 9662615"/>
              <a:gd name="connsiteY117" fmla="*/ 1514932 h 1692226"/>
              <a:gd name="connsiteX118" fmla="*/ 0 w 9662615"/>
              <a:gd name="connsiteY118" fmla="*/ 0 h 1692226"/>
              <a:gd name="connsiteX0" fmla="*/ 0 w 9662615"/>
              <a:gd name="connsiteY0" fmla="*/ 0 h 1621094"/>
              <a:gd name="connsiteX1" fmla="*/ 9662615 w 9662615"/>
              <a:gd name="connsiteY1" fmla="*/ 0 h 1621094"/>
              <a:gd name="connsiteX2" fmla="*/ 9662615 w 9662615"/>
              <a:gd name="connsiteY2" fmla="*/ 1280346 h 1621094"/>
              <a:gd name="connsiteX3" fmla="*/ 9658420 w 9662615"/>
              <a:gd name="connsiteY3" fmla="*/ 1280106 h 1621094"/>
              <a:gd name="connsiteX4" fmla="*/ 9469546 w 9662615"/>
              <a:gd name="connsiteY4" fmla="*/ 1289837 h 1621094"/>
              <a:gd name="connsiteX5" fmla="*/ 9385895 w 9662615"/>
              <a:gd name="connsiteY5" fmla="*/ 1269203 h 1621094"/>
              <a:gd name="connsiteX6" fmla="*/ 9144767 w 9662615"/>
              <a:gd name="connsiteY6" fmla="*/ 1264120 h 1621094"/>
              <a:gd name="connsiteX7" fmla="*/ 8837252 w 9662615"/>
              <a:gd name="connsiteY7" fmla="*/ 1350515 h 1621094"/>
              <a:gd name="connsiteX8" fmla="*/ 8705466 w 9662615"/>
              <a:gd name="connsiteY8" fmla="*/ 1342419 h 1621094"/>
              <a:gd name="connsiteX9" fmla="*/ 8652221 w 9662615"/>
              <a:gd name="connsiteY9" fmla="*/ 1326906 h 1621094"/>
              <a:gd name="connsiteX10" fmla="*/ 8632312 w 9662615"/>
              <a:gd name="connsiteY10" fmla="*/ 1326025 h 1621094"/>
              <a:gd name="connsiteX11" fmla="*/ 8591582 w 9662615"/>
              <a:gd name="connsiteY11" fmla="*/ 1341666 h 1621094"/>
              <a:gd name="connsiteX12" fmla="*/ 8537336 w 9662615"/>
              <a:gd name="connsiteY12" fmla="*/ 1341684 h 1621094"/>
              <a:gd name="connsiteX13" fmla="*/ 8472508 w 9662615"/>
              <a:gd name="connsiteY13" fmla="*/ 1363109 h 1621094"/>
              <a:gd name="connsiteX14" fmla="*/ 8258477 w 9662615"/>
              <a:gd name="connsiteY14" fmla="*/ 1370666 h 1621094"/>
              <a:gd name="connsiteX15" fmla="*/ 8197961 w 9662615"/>
              <a:gd name="connsiteY15" fmla="*/ 1392804 h 1621094"/>
              <a:gd name="connsiteX16" fmla="*/ 8171196 w 9662615"/>
              <a:gd name="connsiteY16" fmla="*/ 1397216 h 1621094"/>
              <a:gd name="connsiteX17" fmla="*/ 8127667 w 9662615"/>
              <a:gd name="connsiteY17" fmla="*/ 1418254 h 1621094"/>
              <a:gd name="connsiteX18" fmla="*/ 7974579 w 9662615"/>
              <a:gd name="connsiteY18" fmla="*/ 1383439 h 1621094"/>
              <a:gd name="connsiteX19" fmla="*/ 7768351 w 9662615"/>
              <a:gd name="connsiteY19" fmla="*/ 1395051 h 1621094"/>
              <a:gd name="connsiteX20" fmla="*/ 7635985 w 9662615"/>
              <a:gd name="connsiteY20" fmla="*/ 1386363 h 1621094"/>
              <a:gd name="connsiteX21" fmla="*/ 7466069 w 9662615"/>
              <a:gd name="connsiteY21" fmla="*/ 1377654 h 1621094"/>
              <a:gd name="connsiteX22" fmla="*/ 7355642 w 9662615"/>
              <a:gd name="connsiteY22" fmla="*/ 1407761 h 1621094"/>
              <a:gd name="connsiteX23" fmla="*/ 7151610 w 9662615"/>
              <a:gd name="connsiteY23" fmla="*/ 1397856 h 1621094"/>
              <a:gd name="connsiteX24" fmla="*/ 7082147 w 9662615"/>
              <a:gd name="connsiteY24" fmla="*/ 1406113 h 1621094"/>
              <a:gd name="connsiteX25" fmla="*/ 7014958 w 9662615"/>
              <a:gd name="connsiteY25" fmla="*/ 1396883 h 1621094"/>
              <a:gd name="connsiteX26" fmla="*/ 6907567 w 9662615"/>
              <a:gd name="connsiteY26" fmla="*/ 1419149 h 1621094"/>
              <a:gd name="connsiteX27" fmla="*/ 6748428 w 9662615"/>
              <a:gd name="connsiteY27" fmla="*/ 1420308 h 1621094"/>
              <a:gd name="connsiteX28" fmla="*/ 6654257 w 9662615"/>
              <a:gd name="connsiteY28" fmla="*/ 1424143 h 1621094"/>
              <a:gd name="connsiteX29" fmla="*/ 6620123 w 9662615"/>
              <a:gd name="connsiteY29" fmla="*/ 1430535 h 1621094"/>
              <a:gd name="connsiteX30" fmla="*/ 6571355 w 9662615"/>
              <a:gd name="connsiteY30" fmla="*/ 1436144 h 1621094"/>
              <a:gd name="connsiteX31" fmla="*/ 6486557 w 9662615"/>
              <a:gd name="connsiteY31" fmla="*/ 1449861 h 1621094"/>
              <a:gd name="connsiteX32" fmla="*/ 6370419 w 9662615"/>
              <a:gd name="connsiteY32" fmla="*/ 1461649 h 1621094"/>
              <a:gd name="connsiteX33" fmla="*/ 6278839 w 9662615"/>
              <a:gd name="connsiteY33" fmla="*/ 1449160 h 1621094"/>
              <a:gd name="connsiteX34" fmla="*/ 6272455 w 9662615"/>
              <a:gd name="connsiteY34" fmla="*/ 1453191 h 1621094"/>
              <a:gd name="connsiteX35" fmla="*/ 6212659 w 9662615"/>
              <a:gd name="connsiteY35" fmla="*/ 1454850 h 1621094"/>
              <a:gd name="connsiteX36" fmla="*/ 6069317 w 9662615"/>
              <a:gd name="connsiteY36" fmla="*/ 1445838 h 1621094"/>
              <a:gd name="connsiteX37" fmla="*/ 5878477 w 9662615"/>
              <a:gd name="connsiteY37" fmla="*/ 1439180 h 1621094"/>
              <a:gd name="connsiteX38" fmla="*/ 5838387 w 9662615"/>
              <a:gd name="connsiteY38" fmla="*/ 1444679 h 1621094"/>
              <a:gd name="connsiteX39" fmla="*/ 5771136 w 9662615"/>
              <a:gd name="connsiteY39" fmla="*/ 1453639 h 1621094"/>
              <a:gd name="connsiteX40" fmla="*/ 5724081 w 9662615"/>
              <a:gd name="connsiteY40" fmla="*/ 1470431 h 1621094"/>
              <a:gd name="connsiteX41" fmla="*/ 5666577 w 9662615"/>
              <a:gd name="connsiteY41" fmla="*/ 1473921 h 1621094"/>
              <a:gd name="connsiteX42" fmla="*/ 5649068 w 9662615"/>
              <a:gd name="connsiteY42" fmla="*/ 1461676 h 1621094"/>
              <a:gd name="connsiteX43" fmla="*/ 5588902 w 9662615"/>
              <a:gd name="connsiteY43" fmla="*/ 1469647 h 1621094"/>
              <a:gd name="connsiteX44" fmla="*/ 5498090 w 9662615"/>
              <a:gd name="connsiteY44" fmla="*/ 1483173 h 1621094"/>
              <a:gd name="connsiteX45" fmla="*/ 5444641 w 9662615"/>
              <a:gd name="connsiteY45" fmla="*/ 1487602 h 1621094"/>
              <a:gd name="connsiteX46" fmla="*/ 5299812 w 9662615"/>
              <a:gd name="connsiteY46" fmla="*/ 1503362 h 1621094"/>
              <a:gd name="connsiteX47" fmla="*/ 5213947 w 9662615"/>
              <a:gd name="connsiteY47" fmla="*/ 1516637 h 1621094"/>
              <a:gd name="connsiteX48" fmla="*/ 5090342 w 9662615"/>
              <a:gd name="connsiteY48" fmla="*/ 1546680 h 1621094"/>
              <a:gd name="connsiteX49" fmla="*/ 5129812 w 9662615"/>
              <a:gd name="connsiteY49" fmla="*/ 1521277 h 1621094"/>
              <a:gd name="connsiteX50" fmla="*/ 5059484 w 9662615"/>
              <a:gd name="connsiteY50" fmla="*/ 1546802 h 1621094"/>
              <a:gd name="connsiteX51" fmla="*/ 5038524 w 9662615"/>
              <a:gd name="connsiteY51" fmla="*/ 1545675 h 1621094"/>
              <a:gd name="connsiteX52" fmla="*/ 5026564 w 9662615"/>
              <a:gd name="connsiteY52" fmla="*/ 1545376 h 1621094"/>
              <a:gd name="connsiteX53" fmla="*/ 4969433 w 9662615"/>
              <a:gd name="connsiteY53" fmla="*/ 1550865 h 1621094"/>
              <a:gd name="connsiteX54" fmla="*/ 4921303 w 9662615"/>
              <a:gd name="connsiteY54" fmla="*/ 1575379 h 1621094"/>
              <a:gd name="connsiteX55" fmla="*/ 4871726 w 9662615"/>
              <a:gd name="connsiteY55" fmla="*/ 1570584 h 1621094"/>
              <a:gd name="connsiteX56" fmla="*/ 4847242 w 9662615"/>
              <a:gd name="connsiteY56" fmla="*/ 1621094 h 1621094"/>
              <a:gd name="connsiteX57" fmla="*/ 4821058 w 9662615"/>
              <a:gd name="connsiteY57" fmla="*/ 1553078 h 1621094"/>
              <a:gd name="connsiteX58" fmla="*/ 4791466 w 9662615"/>
              <a:gd name="connsiteY58" fmla="*/ 1561324 h 1621094"/>
              <a:gd name="connsiteX59" fmla="*/ 4784247 w 9662615"/>
              <a:gd name="connsiteY59" fmla="*/ 1562342 h 1621094"/>
              <a:gd name="connsiteX60" fmla="*/ 4735334 w 9662615"/>
              <a:gd name="connsiteY60" fmla="*/ 1581778 h 1621094"/>
              <a:gd name="connsiteX61" fmla="*/ 4697562 w 9662615"/>
              <a:gd name="connsiteY61" fmla="*/ 1551206 h 1621094"/>
              <a:gd name="connsiteX62" fmla="*/ 4662664 w 9662615"/>
              <a:gd name="connsiteY62" fmla="*/ 1573162 h 1621094"/>
              <a:gd name="connsiteX63" fmla="*/ 4603028 w 9662615"/>
              <a:gd name="connsiteY63" fmla="*/ 1568821 h 1621094"/>
              <a:gd name="connsiteX64" fmla="*/ 4541612 w 9662615"/>
              <a:gd name="connsiteY64" fmla="*/ 1545262 h 1621094"/>
              <a:gd name="connsiteX65" fmla="*/ 4422155 w 9662615"/>
              <a:gd name="connsiteY65" fmla="*/ 1542059 h 1621094"/>
              <a:gd name="connsiteX66" fmla="*/ 4221826 w 9662615"/>
              <a:gd name="connsiteY66" fmla="*/ 1508923 h 1621094"/>
              <a:gd name="connsiteX67" fmla="*/ 4096601 w 9662615"/>
              <a:gd name="connsiteY67" fmla="*/ 1521563 h 1621094"/>
              <a:gd name="connsiteX68" fmla="*/ 3970635 w 9662615"/>
              <a:gd name="connsiteY68" fmla="*/ 1544815 h 1621094"/>
              <a:gd name="connsiteX69" fmla="*/ 3833906 w 9662615"/>
              <a:gd name="connsiteY69" fmla="*/ 1516637 h 1621094"/>
              <a:gd name="connsiteX70" fmla="*/ 3696258 w 9662615"/>
              <a:gd name="connsiteY70" fmla="*/ 1537563 h 1621094"/>
              <a:gd name="connsiteX71" fmla="*/ 3594070 w 9662615"/>
              <a:gd name="connsiteY71" fmla="*/ 1509422 h 1621094"/>
              <a:gd name="connsiteX72" fmla="*/ 3565233 w 9662615"/>
              <a:gd name="connsiteY72" fmla="*/ 1515122 h 1621094"/>
              <a:gd name="connsiteX73" fmla="*/ 3560267 w 9662615"/>
              <a:gd name="connsiteY73" fmla="*/ 1516288 h 1621094"/>
              <a:gd name="connsiteX74" fmla="*/ 3540258 w 9662615"/>
              <a:gd name="connsiteY74" fmla="*/ 1516976 h 1621094"/>
              <a:gd name="connsiteX75" fmla="*/ 3534780 w 9662615"/>
              <a:gd name="connsiteY75" fmla="*/ 1522141 h 1621094"/>
              <a:gd name="connsiteX76" fmla="*/ 3504783 w 9662615"/>
              <a:gd name="connsiteY76" fmla="*/ 1526739 h 1621094"/>
              <a:gd name="connsiteX77" fmla="*/ 3430805 w 9662615"/>
              <a:gd name="connsiteY77" fmla="*/ 1542521 h 1621094"/>
              <a:gd name="connsiteX78" fmla="*/ 3292707 w 9662615"/>
              <a:gd name="connsiteY78" fmla="*/ 1520490 h 1621094"/>
              <a:gd name="connsiteX79" fmla="*/ 3187872 w 9662615"/>
              <a:gd name="connsiteY79" fmla="*/ 1519991 h 1621094"/>
              <a:gd name="connsiteX80" fmla="*/ 3148026 w 9662615"/>
              <a:gd name="connsiteY80" fmla="*/ 1524777 h 1621094"/>
              <a:gd name="connsiteX81" fmla="*/ 3092394 w 9662615"/>
              <a:gd name="connsiteY81" fmla="*/ 1528115 h 1621094"/>
              <a:gd name="connsiteX82" fmla="*/ 2994200 w 9662615"/>
              <a:gd name="connsiteY82" fmla="*/ 1537857 h 1621094"/>
              <a:gd name="connsiteX83" fmla="*/ 2862301 w 9662615"/>
              <a:gd name="connsiteY83" fmla="*/ 1544250 h 1621094"/>
              <a:gd name="connsiteX84" fmla="*/ 2766335 w 9662615"/>
              <a:gd name="connsiteY84" fmla="*/ 1527662 h 1621094"/>
              <a:gd name="connsiteX85" fmla="*/ 2757836 w 9662615"/>
              <a:gd name="connsiteY85" fmla="*/ 1531371 h 1621094"/>
              <a:gd name="connsiteX86" fmla="*/ 2691555 w 9662615"/>
              <a:gd name="connsiteY86" fmla="*/ 1530283 h 1621094"/>
              <a:gd name="connsiteX87" fmla="*/ 2491676 w 9662615"/>
              <a:gd name="connsiteY87" fmla="*/ 1500859 h 1621094"/>
              <a:gd name="connsiteX88" fmla="*/ 2378036 w 9662615"/>
              <a:gd name="connsiteY88" fmla="*/ 1520645 h 1621094"/>
              <a:gd name="connsiteX89" fmla="*/ 2284269 w 9662615"/>
              <a:gd name="connsiteY89" fmla="*/ 1503068 h 1621094"/>
              <a:gd name="connsiteX90" fmla="*/ 2207104 w 9662615"/>
              <a:gd name="connsiteY90" fmla="*/ 1508888 h 1621094"/>
              <a:gd name="connsiteX91" fmla="*/ 2149226 w 9662615"/>
              <a:gd name="connsiteY91" fmla="*/ 1523409 h 1621094"/>
              <a:gd name="connsiteX92" fmla="*/ 2084783 w 9662615"/>
              <a:gd name="connsiteY92" fmla="*/ 1524245 h 1621094"/>
              <a:gd name="connsiteX93" fmla="*/ 2070075 w 9662615"/>
              <a:gd name="connsiteY93" fmla="*/ 1511285 h 1621094"/>
              <a:gd name="connsiteX94" fmla="*/ 2001057 w 9662615"/>
              <a:gd name="connsiteY94" fmla="*/ 1516449 h 1621094"/>
              <a:gd name="connsiteX95" fmla="*/ 1896330 w 9662615"/>
              <a:gd name="connsiteY95" fmla="*/ 1525725 h 1621094"/>
              <a:gd name="connsiteX96" fmla="*/ 1835994 w 9662615"/>
              <a:gd name="connsiteY96" fmla="*/ 1527678 h 1621094"/>
              <a:gd name="connsiteX97" fmla="*/ 1671119 w 9662615"/>
              <a:gd name="connsiteY97" fmla="*/ 1536701 h 1621094"/>
              <a:gd name="connsiteX98" fmla="*/ 1601337 w 9662615"/>
              <a:gd name="connsiteY98" fmla="*/ 1548552 h 1621094"/>
              <a:gd name="connsiteX99" fmla="*/ 1407755 w 9662615"/>
              <a:gd name="connsiteY99" fmla="*/ 1571444 h 1621094"/>
              <a:gd name="connsiteX100" fmla="*/ 1271994 w 9662615"/>
              <a:gd name="connsiteY100" fmla="*/ 1579471 h 1621094"/>
              <a:gd name="connsiteX101" fmla="*/ 1249226 w 9662615"/>
              <a:gd name="connsiteY101" fmla="*/ 1583140 h 1621094"/>
              <a:gd name="connsiteX102" fmla="*/ 1217719 w 9662615"/>
              <a:gd name="connsiteY102" fmla="*/ 1580863 h 1621094"/>
              <a:gd name="connsiteX103" fmla="*/ 1091432 w 9662615"/>
              <a:gd name="connsiteY103" fmla="*/ 1571003 h 1621094"/>
              <a:gd name="connsiteX104" fmla="*/ 992039 w 9662615"/>
              <a:gd name="connsiteY104" fmla="*/ 1556662 h 1621094"/>
              <a:gd name="connsiteX105" fmla="*/ 868264 w 9662615"/>
              <a:gd name="connsiteY105" fmla="*/ 1566392 h 1621094"/>
              <a:gd name="connsiteX106" fmla="*/ 792765 w 9662615"/>
              <a:gd name="connsiteY106" fmla="*/ 1563102 h 1621094"/>
              <a:gd name="connsiteX107" fmla="*/ 669055 w 9662615"/>
              <a:gd name="connsiteY107" fmla="*/ 1543638 h 1621094"/>
              <a:gd name="connsiteX108" fmla="*/ 506152 w 9662615"/>
              <a:gd name="connsiteY108" fmla="*/ 1549124 h 1621094"/>
              <a:gd name="connsiteX109" fmla="*/ 472797 w 9662615"/>
              <a:gd name="connsiteY109" fmla="*/ 1568904 h 1621094"/>
              <a:gd name="connsiteX110" fmla="*/ 427864 w 9662615"/>
              <a:gd name="connsiteY110" fmla="*/ 1580848 h 1621094"/>
              <a:gd name="connsiteX111" fmla="*/ 408381 w 9662615"/>
              <a:gd name="connsiteY111" fmla="*/ 1552940 h 1621094"/>
              <a:gd name="connsiteX112" fmla="*/ 267163 w 9662615"/>
              <a:gd name="connsiteY112" fmla="*/ 1531913 h 1621094"/>
              <a:gd name="connsiteX113" fmla="*/ 196644 w 9662615"/>
              <a:gd name="connsiteY113" fmla="*/ 1524565 h 1621094"/>
              <a:gd name="connsiteX114" fmla="*/ 86819 w 9662615"/>
              <a:gd name="connsiteY114" fmla="*/ 1519517 h 1621094"/>
              <a:gd name="connsiteX115" fmla="*/ 53369 w 9662615"/>
              <a:gd name="connsiteY115" fmla="*/ 1516853 h 1621094"/>
              <a:gd name="connsiteX116" fmla="*/ 2359 w 9662615"/>
              <a:gd name="connsiteY116" fmla="*/ 1515247 h 1621094"/>
              <a:gd name="connsiteX117" fmla="*/ 0 w 9662615"/>
              <a:gd name="connsiteY117" fmla="*/ 1514932 h 1621094"/>
              <a:gd name="connsiteX118" fmla="*/ 0 w 9662615"/>
              <a:gd name="connsiteY118" fmla="*/ 0 h 1621094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1303 w 9662615"/>
              <a:gd name="connsiteY54" fmla="*/ 1575379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5334 w 9662615"/>
              <a:gd name="connsiteY60" fmla="*/ 1581778 h 1583140"/>
              <a:gd name="connsiteX61" fmla="*/ 4697562 w 9662615"/>
              <a:gd name="connsiteY61" fmla="*/ 1551206 h 1583140"/>
              <a:gd name="connsiteX62" fmla="*/ 4662664 w 9662615"/>
              <a:gd name="connsiteY62" fmla="*/ 1573162 h 1583140"/>
              <a:gd name="connsiteX63" fmla="*/ 4603028 w 9662615"/>
              <a:gd name="connsiteY63" fmla="*/ 1568821 h 1583140"/>
              <a:gd name="connsiteX64" fmla="*/ 4541612 w 9662615"/>
              <a:gd name="connsiteY64" fmla="*/ 1545262 h 1583140"/>
              <a:gd name="connsiteX65" fmla="*/ 4422155 w 9662615"/>
              <a:gd name="connsiteY65" fmla="*/ 1542059 h 1583140"/>
              <a:gd name="connsiteX66" fmla="*/ 4221826 w 9662615"/>
              <a:gd name="connsiteY66" fmla="*/ 1508923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5334 w 9662615"/>
              <a:gd name="connsiteY60" fmla="*/ 1581778 h 1583140"/>
              <a:gd name="connsiteX61" fmla="*/ 4697562 w 9662615"/>
              <a:gd name="connsiteY61" fmla="*/ 1551206 h 1583140"/>
              <a:gd name="connsiteX62" fmla="*/ 4662664 w 9662615"/>
              <a:gd name="connsiteY62" fmla="*/ 1573162 h 1583140"/>
              <a:gd name="connsiteX63" fmla="*/ 4603028 w 9662615"/>
              <a:gd name="connsiteY63" fmla="*/ 1568821 h 1583140"/>
              <a:gd name="connsiteX64" fmla="*/ 4541612 w 9662615"/>
              <a:gd name="connsiteY64" fmla="*/ 1545262 h 1583140"/>
              <a:gd name="connsiteX65" fmla="*/ 4422155 w 9662615"/>
              <a:gd name="connsiteY65" fmla="*/ 1542059 h 1583140"/>
              <a:gd name="connsiteX66" fmla="*/ 4221826 w 9662615"/>
              <a:gd name="connsiteY66" fmla="*/ 1508923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97680"/>
              <a:gd name="connsiteX1" fmla="*/ 9662615 w 9662615"/>
              <a:gd name="connsiteY1" fmla="*/ 0 h 1597680"/>
              <a:gd name="connsiteX2" fmla="*/ 9662615 w 9662615"/>
              <a:gd name="connsiteY2" fmla="*/ 1280346 h 1597680"/>
              <a:gd name="connsiteX3" fmla="*/ 9658420 w 9662615"/>
              <a:gd name="connsiteY3" fmla="*/ 1280106 h 1597680"/>
              <a:gd name="connsiteX4" fmla="*/ 9469546 w 9662615"/>
              <a:gd name="connsiteY4" fmla="*/ 1289837 h 1597680"/>
              <a:gd name="connsiteX5" fmla="*/ 9385895 w 9662615"/>
              <a:gd name="connsiteY5" fmla="*/ 1269203 h 1597680"/>
              <a:gd name="connsiteX6" fmla="*/ 9144767 w 9662615"/>
              <a:gd name="connsiteY6" fmla="*/ 1264120 h 1597680"/>
              <a:gd name="connsiteX7" fmla="*/ 8837252 w 9662615"/>
              <a:gd name="connsiteY7" fmla="*/ 1350515 h 1597680"/>
              <a:gd name="connsiteX8" fmla="*/ 8705466 w 9662615"/>
              <a:gd name="connsiteY8" fmla="*/ 1342419 h 1597680"/>
              <a:gd name="connsiteX9" fmla="*/ 8652221 w 9662615"/>
              <a:gd name="connsiteY9" fmla="*/ 1326906 h 1597680"/>
              <a:gd name="connsiteX10" fmla="*/ 8632312 w 9662615"/>
              <a:gd name="connsiteY10" fmla="*/ 1326025 h 1597680"/>
              <a:gd name="connsiteX11" fmla="*/ 8591582 w 9662615"/>
              <a:gd name="connsiteY11" fmla="*/ 1341666 h 1597680"/>
              <a:gd name="connsiteX12" fmla="*/ 8537336 w 9662615"/>
              <a:gd name="connsiteY12" fmla="*/ 1341684 h 1597680"/>
              <a:gd name="connsiteX13" fmla="*/ 8472508 w 9662615"/>
              <a:gd name="connsiteY13" fmla="*/ 1363109 h 1597680"/>
              <a:gd name="connsiteX14" fmla="*/ 8258477 w 9662615"/>
              <a:gd name="connsiteY14" fmla="*/ 1370666 h 1597680"/>
              <a:gd name="connsiteX15" fmla="*/ 8197961 w 9662615"/>
              <a:gd name="connsiteY15" fmla="*/ 1392804 h 1597680"/>
              <a:gd name="connsiteX16" fmla="*/ 8171196 w 9662615"/>
              <a:gd name="connsiteY16" fmla="*/ 1397216 h 1597680"/>
              <a:gd name="connsiteX17" fmla="*/ 8127667 w 9662615"/>
              <a:gd name="connsiteY17" fmla="*/ 1418254 h 1597680"/>
              <a:gd name="connsiteX18" fmla="*/ 7974579 w 9662615"/>
              <a:gd name="connsiteY18" fmla="*/ 1383439 h 1597680"/>
              <a:gd name="connsiteX19" fmla="*/ 7768351 w 9662615"/>
              <a:gd name="connsiteY19" fmla="*/ 1395051 h 1597680"/>
              <a:gd name="connsiteX20" fmla="*/ 7635985 w 9662615"/>
              <a:gd name="connsiteY20" fmla="*/ 1386363 h 1597680"/>
              <a:gd name="connsiteX21" fmla="*/ 7466069 w 9662615"/>
              <a:gd name="connsiteY21" fmla="*/ 1377654 h 1597680"/>
              <a:gd name="connsiteX22" fmla="*/ 7355642 w 9662615"/>
              <a:gd name="connsiteY22" fmla="*/ 1407761 h 1597680"/>
              <a:gd name="connsiteX23" fmla="*/ 7151610 w 9662615"/>
              <a:gd name="connsiteY23" fmla="*/ 1397856 h 1597680"/>
              <a:gd name="connsiteX24" fmla="*/ 7082147 w 9662615"/>
              <a:gd name="connsiteY24" fmla="*/ 1406113 h 1597680"/>
              <a:gd name="connsiteX25" fmla="*/ 7014958 w 9662615"/>
              <a:gd name="connsiteY25" fmla="*/ 1396883 h 1597680"/>
              <a:gd name="connsiteX26" fmla="*/ 6907567 w 9662615"/>
              <a:gd name="connsiteY26" fmla="*/ 1419149 h 1597680"/>
              <a:gd name="connsiteX27" fmla="*/ 6748428 w 9662615"/>
              <a:gd name="connsiteY27" fmla="*/ 1420308 h 1597680"/>
              <a:gd name="connsiteX28" fmla="*/ 6654257 w 9662615"/>
              <a:gd name="connsiteY28" fmla="*/ 1424143 h 1597680"/>
              <a:gd name="connsiteX29" fmla="*/ 6620123 w 9662615"/>
              <a:gd name="connsiteY29" fmla="*/ 1430535 h 1597680"/>
              <a:gd name="connsiteX30" fmla="*/ 6571355 w 9662615"/>
              <a:gd name="connsiteY30" fmla="*/ 1436144 h 1597680"/>
              <a:gd name="connsiteX31" fmla="*/ 6486557 w 9662615"/>
              <a:gd name="connsiteY31" fmla="*/ 1449861 h 1597680"/>
              <a:gd name="connsiteX32" fmla="*/ 6370419 w 9662615"/>
              <a:gd name="connsiteY32" fmla="*/ 1461649 h 1597680"/>
              <a:gd name="connsiteX33" fmla="*/ 6278839 w 9662615"/>
              <a:gd name="connsiteY33" fmla="*/ 1449160 h 1597680"/>
              <a:gd name="connsiteX34" fmla="*/ 6272455 w 9662615"/>
              <a:gd name="connsiteY34" fmla="*/ 1453191 h 1597680"/>
              <a:gd name="connsiteX35" fmla="*/ 6212659 w 9662615"/>
              <a:gd name="connsiteY35" fmla="*/ 1454850 h 1597680"/>
              <a:gd name="connsiteX36" fmla="*/ 6069317 w 9662615"/>
              <a:gd name="connsiteY36" fmla="*/ 1445838 h 1597680"/>
              <a:gd name="connsiteX37" fmla="*/ 5878477 w 9662615"/>
              <a:gd name="connsiteY37" fmla="*/ 1439180 h 1597680"/>
              <a:gd name="connsiteX38" fmla="*/ 5838387 w 9662615"/>
              <a:gd name="connsiteY38" fmla="*/ 1444679 h 1597680"/>
              <a:gd name="connsiteX39" fmla="*/ 5771136 w 9662615"/>
              <a:gd name="connsiteY39" fmla="*/ 1453639 h 1597680"/>
              <a:gd name="connsiteX40" fmla="*/ 5724081 w 9662615"/>
              <a:gd name="connsiteY40" fmla="*/ 1470431 h 1597680"/>
              <a:gd name="connsiteX41" fmla="*/ 5666577 w 9662615"/>
              <a:gd name="connsiteY41" fmla="*/ 1473921 h 1597680"/>
              <a:gd name="connsiteX42" fmla="*/ 5649068 w 9662615"/>
              <a:gd name="connsiteY42" fmla="*/ 1461676 h 1597680"/>
              <a:gd name="connsiteX43" fmla="*/ 5588902 w 9662615"/>
              <a:gd name="connsiteY43" fmla="*/ 1469647 h 1597680"/>
              <a:gd name="connsiteX44" fmla="*/ 5498090 w 9662615"/>
              <a:gd name="connsiteY44" fmla="*/ 1483173 h 1597680"/>
              <a:gd name="connsiteX45" fmla="*/ 5444641 w 9662615"/>
              <a:gd name="connsiteY45" fmla="*/ 1487602 h 1597680"/>
              <a:gd name="connsiteX46" fmla="*/ 5299812 w 9662615"/>
              <a:gd name="connsiteY46" fmla="*/ 1503362 h 1597680"/>
              <a:gd name="connsiteX47" fmla="*/ 5213947 w 9662615"/>
              <a:gd name="connsiteY47" fmla="*/ 1516637 h 1597680"/>
              <a:gd name="connsiteX48" fmla="*/ 5090342 w 9662615"/>
              <a:gd name="connsiteY48" fmla="*/ 1546680 h 1597680"/>
              <a:gd name="connsiteX49" fmla="*/ 5129812 w 9662615"/>
              <a:gd name="connsiteY49" fmla="*/ 1521277 h 1597680"/>
              <a:gd name="connsiteX50" fmla="*/ 5059484 w 9662615"/>
              <a:gd name="connsiteY50" fmla="*/ 1546802 h 1597680"/>
              <a:gd name="connsiteX51" fmla="*/ 5038524 w 9662615"/>
              <a:gd name="connsiteY51" fmla="*/ 1545675 h 1597680"/>
              <a:gd name="connsiteX52" fmla="*/ 5026564 w 9662615"/>
              <a:gd name="connsiteY52" fmla="*/ 1545376 h 1597680"/>
              <a:gd name="connsiteX53" fmla="*/ 4969433 w 9662615"/>
              <a:gd name="connsiteY53" fmla="*/ 1550865 h 1597680"/>
              <a:gd name="connsiteX54" fmla="*/ 4929254 w 9662615"/>
              <a:gd name="connsiteY54" fmla="*/ 1563452 h 1597680"/>
              <a:gd name="connsiteX55" fmla="*/ 4871726 w 9662615"/>
              <a:gd name="connsiteY55" fmla="*/ 1570584 h 1597680"/>
              <a:gd name="connsiteX56" fmla="*/ 4843267 w 9662615"/>
              <a:gd name="connsiteY56" fmla="*/ 1561459 h 1597680"/>
              <a:gd name="connsiteX57" fmla="*/ 4821058 w 9662615"/>
              <a:gd name="connsiteY57" fmla="*/ 1553078 h 1597680"/>
              <a:gd name="connsiteX58" fmla="*/ 4791466 w 9662615"/>
              <a:gd name="connsiteY58" fmla="*/ 1561324 h 1597680"/>
              <a:gd name="connsiteX59" fmla="*/ 4784247 w 9662615"/>
              <a:gd name="connsiteY59" fmla="*/ 1562342 h 1597680"/>
              <a:gd name="connsiteX60" fmla="*/ 4743285 w 9662615"/>
              <a:gd name="connsiteY60" fmla="*/ 1597680 h 1597680"/>
              <a:gd name="connsiteX61" fmla="*/ 4697562 w 9662615"/>
              <a:gd name="connsiteY61" fmla="*/ 1551206 h 1597680"/>
              <a:gd name="connsiteX62" fmla="*/ 4662664 w 9662615"/>
              <a:gd name="connsiteY62" fmla="*/ 1573162 h 1597680"/>
              <a:gd name="connsiteX63" fmla="*/ 4603028 w 9662615"/>
              <a:gd name="connsiteY63" fmla="*/ 1568821 h 1597680"/>
              <a:gd name="connsiteX64" fmla="*/ 4541612 w 9662615"/>
              <a:gd name="connsiteY64" fmla="*/ 1545262 h 1597680"/>
              <a:gd name="connsiteX65" fmla="*/ 4422155 w 9662615"/>
              <a:gd name="connsiteY65" fmla="*/ 1542059 h 1597680"/>
              <a:gd name="connsiteX66" fmla="*/ 4221826 w 9662615"/>
              <a:gd name="connsiteY66" fmla="*/ 1508923 h 1597680"/>
              <a:gd name="connsiteX67" fmla="*/ 4096601 w 9662615"/>
              <a:gd name="connsiteY67" fmla="*/ 1521563 h 1597680"/>
              <a:gd name="connsiteX68" fmla="*/ 3970635 w 9662615"/>
              <a:gd name="connsiteY68" fmla="*/ 1544815 h 1597680"/>
              <a:gd name="connsiteX69" fmla="*/ 3833906 w 9662615"/>
              <a:gd name="connsiteY69" fmla="*/ 1516637 h 1597680"/>
              <a:gd name="connsiteX70" fmla="*/ 3696258 w 9662615"/>
              <a:gd name="connsiteY70" fmla="*/ 1537563 h 1597680"/>
              <a:gd name="connsiteX71" fmla="*/ 3594070 w 9662615"/>
              <a:gd name="connsiteY71" fmla="*/ 1509422 h 1597680"/>
              <a:gd name="connsiteX72" fmla="*/ 3565233 w 9662615"/>
              <a:gd name="connsiteY72" fmla="*/ 1515122 h 1597680"/>
              <a:gd name="connsiteX73" fmla="*/ 3560267 w 9662615"/>
              <a:gd name="connsiteY73" fmla="*/ 1516288 h 1597680"/>
              <a:gd name="connsiteX74" fmla="*/ 3540258 w 9662615"/>
              <a:gd name="connsiteY74" fmla="*/ 1516976 h 1597680"/>
              <a:gd name="connsiteX75" fmla="*/ 3534780 w 9662615"/>
              <a:gd name="connsiteY75" fmla="*/ 1522141 h 1597680"/>
              <a:gd name="connsiteX76" fmla="*/ 3504783 w 9662615"/>
              <a:gd name="connsiteY76" fmla="*/ 1526739 h 1597680"/>
              <a:gd name="connsiteX77" fmla="*/ 3430805 w 9662615"/>
              <a:gd name="connsiteY77" fmla="*/ 1542521 h 1597680"/>
              <a:gd name="connsiteX78" fmla="*/ 3292707 w 9662615"/>
              <a:gd name="connsiteY78" fmla="*/ 1520490 h 1597680"/>
              <a:gd name="connsiteX79" fmla="*/ 3187872 w 9662615"/>
              <a:gd name="connsiteY79" fmla="*/ 1519991 h 1597680"/>
              <a:gd name="connsiteX80" fmla="*/ 3148026 w 9662615"/>
              <a:gd name="connsiteY80" fmla="*/ 1524777 h 1597680"/>
              <a:gd name="connsiteX81" fmla="*/ 3092394 w 9662615"/>
              <a:gd name="connsiteY81" fmla="*/ 1528115 h 1597680"/>
              <a:gd name="connsiteX82" fmla="*/ 2994200 w 9662615"/>
              <a:gd name="connsiteY82" fmla="*/ 1537857 h 1597680"/>
              <a:gd name="connsiteX83" fmla="*/ 2862301 w 9662615"/>
              <a:gd name="connsiteY83" fmla="*/ 1544250 h 1597680"/>
              <a:gd name="connsiteX84" fmla="*/ 2766335 w 9662615"/>
              <a:gd name="connsiteY84" fmla="*/ 1527662 h 1597680"/>
              <a:gd name="connsiteX85" fmla="*/ 2757836 w 9662615"/>
              <a:gd name="connsiteY85" fmla="*/ 1531371 h 1597680"/>
              <a:gd name="connsiteX86" fmla="*/ 2691555 w 9662615"/>
              <a:gd name="connsiteY86" fmla="*/ 1530283 h 1597680"/>
              <a:gd name="connsiteX87" fmla="*/ 2491676 w 9662615"/>
              <a:gd name="connsiteY87" fmla="*/ 1500859 h 1597680"/>
              <a:gd name="connsiteX88" fmla="*/ 2378036 w 9662615"/>
              <a:gd name="connsiteY88" fmla="*/ 1520645 h 1597680"/>
              <a:gd name="connsiteX89" fmla="*/ 2284269 w 9662615"/>
              <a:gd name="connsiteY89" fmla="*/ 1503068 h 1597680"/>
              <a:gd name="connsiteX90" fmla="*/ 2207104 w 9662615"/>
              <a:gd name="connsiteY90" fmla="*/ 1508888 h 1597680"/>
              <a:gd name="connsiteX91" fmla="*/ 2149226 w 9662615"/>
              <a:gd name="connsiteY91" fmla="*/ 1523409 h 1597680"/>
              <a:gd name="connsiteX92" fmla="*/ 2084783 w 9662615"/>
              <a:gd name="connsiteY92" fmla="*/ 1524245 h 1597680"/>
              <a:gd name="connsiteX93" fmla="*/ 2070075 w 9662615"/>
              <a:gd name="connsiteY93" fmla="*/ 1511285 h 1597680"/>
              <a:gd name="connsiteX94" fmla="*/ 2001057 w 9662615"/>
              <a:gd name="connsiteY94" fmla="*/ 1516449 h 1597680"/>
              <a:gd name="connsiteX95" fmla="*/ 1896330 w 9662615"/>
              <a:gd name="connsiteY95" fmla="*/ 1525725 h 1597680"/>
              <a:gd name="connsiteX96" fmla="*/ 1835994 w 9662615"/>
              <a:gd name="connsiteY96" fmla="*/ 1527678 h 1597680"/>
              <a:gd name="connsiteX97" fmla="*/ 1671119 w 9662615"/>
              <a:gd name="connsiteY97" fmla="*/ 1536701 h 1597680"/>
              <a:gd name="connsiteX98" fmla="*/ 1601337 w 9662615"/>
              <a:gd name="connsiteY98" fmla="*/ 1548552 h 1597680"/>
              <a:gd name="connsiteX99" fmla="*/ 1407755 w 9662615"/>
              <a:gd name="connsiteY99" fmla="*/ 1571444 h 1597680"/>
              <a:gd name="connsiteX100" fmla="*/ 1271994 w 9662615"/>
              <a:gd name="connsiteY100" fmla="*/ 1579471 h 1597680"/>
              <a:gd name="connsiteX101" fmla="*/ 1249226 w 9662615"/>
              <a:gd name="connsiteY101" fmla="*/ 1583140 h 1597680"/>
              <a:gd name="connsiteX102" fmla="*/ 1217719 w 9662615"/>
              <a:gd name="connsiteY102" fmla="*/ 1580863 h 1597680"/>
              <a:gd name="connsiteX103" fmla="*/ 1091432 w 9662615"/>
              <a:gd name="connsiteY103" fmla="*/ 1571003 h 1597680"/>
              <a:gd name="connsiteX104" fmla="*/ 992039 w 9662615"/>
              <a:gd name="connsiteY104" fmla="*/ 1556662 h 1597680"/>
              <a:gd name="connsiteX105" fmla="*/ 868264 w 9662615"/>
              <a:gd name="connsiteY105" fmla="*/ 1566392 h 1597680"/>
              <a:gd name="connsiteX106" fmla="*/ 792765 w 9662615"/>
              <a:gd name="connsiteY106" fmla="*/ 1563102 h 1597680"/>
              <a:gd name="connsiteX107" fmla="*/ 669055 w 9662615"/>
              <a:gd name="connsiteY107" fmla="*/ 1543638 h 1597680"/>
              <a:gd name="connsiteX108" fmla="*/ 506152 w 9662615"/>
              <a:gd name="connsiteY108" fmla="*/ 1549124 h 1597680"/>
              <a:gd name="connsiteX109" fmla="*/ 472797 w 9662615"/>
              <a:gd name="connsiteY109" fmla="*/ 1568904 h 1597680"/>
              <a:gd name="connsiteX110" fmla="*/ 427864 w 9662615"/>
              <a:gd name="connsiteY110" fmla="*/ 1580848 h 1597680"/>
              <a:gd name="connsiteX111" fmla="*/ 408381 w 9662615"/>
              <a:gd name="connsiteY111" fmla="*/ 1552940 h 1597680"/>
              <a:gd name="connsiteX112" fmla="*/ 267163 w 9662615"/>
              <a:gd name="connsiteY112" fmla="*/ 1531913 h 1597680"/>
              <a:gd name="connsiteX113" fmla="*/ 196644 w 9662615"/>
              <a:gd name="connsiteY113" fmla="*/ 1524565 h 1597680"/>
              <a:gd name="connsiteX114" fmla="*/ 86819 w 9662615"/>
              <a:gd name="connsiteY114" fmla="*/ 1519517 h 1597680"/>
              <a:gd name="connsiteX115" fmla="*/ 53369 w 9662615"/>
              <a:gd name="connsiteY115" fmla="*/ 1516853 h 1597680"/>
              <a:gd name="connsiteX116" fmla="*/ 2359 w 9662615"/>
              <a:gd name="connsiteY116" fmla="*/ 1515247 h 1597680"/>
              <a:gd name="connsiteX117" fmla="*/ 0 w 9662615"/>
              <a:gd name="connsiteY117" fmla="*/ 1514932 h 1597680"/>
              <a:gd name="connsiteX118" fmla="*/ 0 w 9662615"/>
              <a:gd name="connsiteY118" fmla="*/ 0 h 1597680"/>
              <a:gd name="connsiteX0" fmla="*/ 0 w 9662615"/>
              <a:gd name="connsiteY0" fmla="*/ 0 h 1603753"/>
              <a:gd name="connsiteX1" fmla="*/ 9662615 w 9662615"/>
              <a:gd name="connsiteY1" fmla="*/ 0 h 1603753"/>
              <a:gd name="connsiteX2" fmla="*/ 9662615 w 9662615"/>
              <a:gd name="connsiteY2" fmla="*/ 1280346 h 1603753"/>
              <a:gd name="connsiteX3" fmla="*/ 9658420 w 9662615"/>
              <a:gd name="connsiteY3" fmla="*/ 1280106 h 1603753"/>
              <a:gd name="connsiteX4" fmla="*/ 9469546 w 9662615"/>
              <a:gd name="connsiteY4" fmla="*/ 1289837 h 1603753"/>
              <a:gd name="connsiteX5" fmla="*/ 9385895 w 9662615"/>
              <a:gd name="connsiteY5" fmla="*/ 1269203 h 1603753"/>
              <a:gd name="connsiteX6" fmla="*/ 9144767 w 9662615"/>
              <a:gd name="connsiteY6" fmla="*/ 1264120 h 1603753"/>
              <a:gd name="connsiteX7" fmla="*/ 8837252 w 9662615"/>
              <a:gd name="connsiteY7" fmla="*/ 1350515 h 1603753"/>
              <a:gd name="connsiteX8" fmla="*/ 8705466 w 9662615"/>
              <a:gd name="connsiteY8" fmla="*/ 1342419 h 1603753"/>
              <a:gd name="connsiteX9" fmla="*/ 8652221 w 9662615"/>
              <a:gd name="connsiteY9" fmla="*/ 1326906 h 1603753"/>
              <a:gd name="connsiteX10" fmla="*/ 8632312 w 9662615"/>
              <a:gd name="connsiteY10" fmla="*/ 1326025 h 1603753"/>
              <a:gd name="connsiteX11" fmla="*/ 8591582 w 9662615"/>
              <a:gd name="connsiteY11" fmla="*/ 1341666 h 1603753"/>
              <a:gd name="connsiteX12" fmla="*/ 8537336 w 9662615"/>
              <a:gd name="connsiteY12" fmla="*/ 1341684 h 1603753"/>
              <a:gd name="connsiteX13" fmla="*/ 8472508 w 9662615"/>
              <a:gd name="connsiteY13" fmla="*/ 1363109 h 1603753"/>
              <a:gd name="connsiteX14" fmla="*/ 8258477 w 9662615"/>
              <a:gd name="connsiteY14" fmla="*/ 1370666 h 1603753"/>
              <a:gd name="connsiteX15" fmla="*/ 8197961 w 9662615"/>
              <a:gd name="connsiteY15" fmla="*/ 1392804 h 1603753"/>
              <a:gd name="connsiteX16" fmla="*/ 8171196 w 9662615"/>
              <a:gd name="connsiteY16" fmla="*/ 1397216 h 1603753"/>
              <a:gd name="connsiteX17" fmla="*/ 8127667 w 9662615"/>
              <a:gd name="connsiteY17" fmla="*/ 1418254 h 1603753"/>
              <a:gd name="connsiteX18" fmla="*/ 7974579 w 9662615"/>
              <a:gd name="connsiteY18" fmla="*/ 1383439 h 1603753"/>
              <a:gd name="connsiteX19" fmla="*/ 7768351 w 9662615"/>
              <a:gd name="connsiteY19" fmla="*/ 1395051 h 1603753"/>
              <a:gd name="connsiteX20" fmla="*/ 7635985 w 9662615"/>
              <a:gd name="connsiteY20" fmla="*/ 1386363 h 1603753"/>
              <a:gd name="connsiteX21" fmla="*/ 7466069 w 9662615"/>
              <a:gd name="connsiteY21" fmla="*/ 1377654 h 1603753"/>
              <a:gd name="connsiteX22" fmla="*/ 7355642 w 9662615"/>
              <a:gd name="connsiteY22" fmla="*/ 1407761 h 1603753"/>
              <a:gd name="connsiteX23" fmla="*/ 7151610 w 9662615"/>
              <a:gd name="connsiteY23" fmla="*/ 1397856 h 1603753"/>
              <a:gd name="connsiteX24" fmla="*/ 7082147 w 9662615"/>
              <a:gd name="connsiteY24" fmla="*/ 1406113 h 1603753"/>
              <a:gd name="connsiteX25" fmla="*/ 7014958 w 9662615"/>
              <a:gd name="connsiteY25" fmla="*/ 1396883 h 1603753"/>
              <a:gd name="connsiteX26" fmla="*/ 6907567 w 9662615"/>
              <a:gd name="connsiteY26" fmla="*/ 1419149 h 1603753"/>
              <a:gd name="connsiteX27" fmla="*/ 6748428 w 9662615"/>
              <a:gd name="connsiteY27" fmla="*/ 1420308 h 1603753"/>
              <a:gd name="connsiteX28" fmla="*/ 6654257 w 9662615"/>
              <a:gd name="connsiteY28" fmla="*/ 1424143 h 1603753"/>
              <a:gd name="connsiteX29" fmla="*/ 6620123 w 9662615"/>
              <a:gd name="connsiteY29" fmla="*/ 1430535 h 1603753"/>
              <a:gd name="connsiteX30" fmla="*/ 6571355 w 9662615"/>
              <a:gd name="connsiteY30" fmla="*/ 1436144 h 1603753"/>
              <a:gd name="connsiteX31" fmla="*/ 6486557 w 9662615"/>
              <a:gd name="connsiteY31" fmla="*/ 1449861 h 1603753"/>
              <a:gd name="connsiteX32" fmla="*/ 6370419 w 9662615"/>
              <a:gd name="connsiteY32" fmla="*/ 1461649 h 1603753"/>
              <a:gd name="connsiteX33" fmla="*/ 6278839 w 9662615"/>
              <a:gd name="connsiteY33" fmla="*/ 1449160 h 1603753"/>
              <a:gd name="connsiteX34" fmla="*/ 6272455 w 9662615"/>
              <a:gd name="connsiteY34" fmla="*/ 1453191 h 1603753"/>
              <a:gd name="connsiteX35" fmla="*/ 6212659 w 9662615"/>
              <a:gd name="connsiteY35" fmla="*/ 1454850 h 1603753"/>
              <a:gd name="connsiteX36" fmla="*/ 6069317 w 9662615"/>
              <a:gd name="connsiteY36" fmla="*/ 1445838 h 1603753"/>
              <a:gd name="connsiteX37" fmla="*/ 5878477 w 9662615"/>
              <a:gd name="connsiteY37" fmla="*/ 1439180 h 1603753"/>
              <a:gd name="connsiteX38" fmla="*/ 5838387 w 9662615"/>
              <a:gd name="connsiteY38" fmla="*/ 1444679 h 1603753"/>
              <a:gd name="connsiteX39" fmla="*/ 5771136 w 9662615"/>
              <a:gd name="connsiteY39" fmla="*/ 1453639 h 1603753"/>
              <a:gd name="connsiteX40" fmla="*/ 5724081 w 9662615"/>
              <a:gd name="connsiteY40" fmla="*/ 1470431 h 1603753"/>
              <a:gd name="connsiteX41" fmla="*/ 5666577 w 9662615"/>
              <a:gd name="connsiteY41" fmla="*/ 1473921 h 1603753"/>
              <a:gd name="connsiteX42" fmla="*/ 5649068 w 9662615"/>
              <a:gd name="connsiteY42" fmla="*/ 1461676 h 1603753"/>
              <a:gd name="connsiteX43" fmla="*/ 5588902 w 9662615"/>
              <a:gd name="connsiteY43" fmla="*/ 1469647 h 1603753"/>
              <a:gd name="connsiteX44" fmla="*/ 5498090 w 9662615"/>
              <a:gd name="connsiteY44" fmla="*/ 1483173 h 1603753"/>
              <a:gd name="connsiteX45" fmla="*/ 5444641 w 9662615"/>
              <a:gd name="connsiteY45" fmla="*/ 1487602 h 1603753"/>
              <a:gd name="connsiteX46" fmla="*/ 5299812 w 9662615"/>
              <a:gd name="connsiteY46" fmla="*/ 1503362 h 1603753"/>
              <a:gd name="connsiteX47" fmla="*/ 5213947 w 9662615"/>
              <a:gd name="connsiteY47" fmla="*/ 1516637 h 1603753"/>
              <a:gd name="connsiteX48" fmla="*/ 5090342 w 9662615"/>
              <a:gd name="connsiteY48" fmla="*/ 1546680 h 1603753"/>
              <a:gd name="connsiteX49" fmla="*/ 5129812 w 9662615"/>
              <a:gd name="connsiteY49" fmla="*/ 1521277 h 1603753"/>
              <a:gd name="connsiteX50" fmla="*/ 5059484 w 9662615"/>
              <a:gd name="connsiteY50" fmla="*/ 1546802 h 1603753"/>
              <a:gd name="connsiteX51" fmla="*/ 5038524 w 9662615"/>
              <a:gd name="connsiteY51" fmla="*/ 1545675 h 1603753"/>
              <a:gd name="connsiteX52" fmla="*/ 5026564 w 9662615"/>
              <a:gd name="connsiteY52" fmla="*/ 1545376 h 1603753"/>
              <a:gd name="connsiteX53" fmla="*/ 4969433 w 9662615"/>
              <a:gd name="connsiteY53" fmla="*/ 1550865 h 1603753"/>
              <a:gd name="connsiteX54" fmla="*/ 4929254 w 9662615"/>
              <a:gd name="connsiteY54" fmla="*/ 1563452 h 1603753"/>
              <a:gd name="connsiteX55" fmla="*/ 4871726 w 9662615"/>
              <a:gd name="connsiteY55" fmla="*/ 1570584 h 1603753"/>
              <a:gd name="connsiteX56" fmla="*/ 4843267 w 9662615"/>
              <a:gd name="connsiteY56" fmla="*/ 1561459 h 1603753"/>
              <a:gd name="connsiteX57" fmla="*/ 4821058 w 9662615"/>
              <a:gd name="connsiteY57" fmla="*/ 1553078 h 1603753"/>
              <a:gd name="connsiteX58" fmla="*/ 4791466 w 9662615"/>
              <a:gd name="connsiteY58" fmla="*/ 1561324 h 1603753"/>
              <a:gd name="connsiteX59" fmla="*/ 4784247 w 9662615"/>
              <a:gd name="connsiteY59" fmla="*/ 1562342 h 1603753"/>
              <a:gd name="connsiteX60" fmla="*/ 4743285 w 9662615"/>
              <a:gd name="connsiteY60" fmla="*/ 1597680 h 1603753"/>
              <a:gd name="connsiteX61" fmla="*/ 4697562 w 9662615"/>
              <a:gd name="connsiteY61" fmla="*/ 1551206 h 1603753"/>
              <a:gd name="connsiteX62" fmla="*/ 4662664 w 9662615"/>
              <a:gd name="connsiteY62" fmla="*/ 1573162 h 1603753"/>
              <a:gd name="connsiteX63" fmla="*/ 4603028 w 9662615"/>
              <a:gd name="connsiteY63" fmla="*/ 1568821 h 1603753"/>
              <a:gd name="connsiteX64" fmla="*/ 4541612 w 9662615"/>
              <a:gd name="connsiteY64" fmla="*/ 1545262 h 1603753"/>
              <a:gd name="connsiteX65" fmla="*/ 4422155 w 9662615"/>
              <a:gd name="connsiteY65" fmla="*/ 1542059 h 1603753"/>
              <a:gd name="connsiteX66" fmla="*/ 4221826 w 9662615"/>
              <a:gd name="connsiteY66" fmla="*/ 1508923 h 1603753"/>
              <a:gd name="connsiteX67" fmla="*/ 4096601 w 9662615"/>
              <a:gd name="connsiteY67" fmla="*/ 1521563 h 1603753"/>
              <a:gd name="connsiteX68" fmla="*/ 3970635 w 9662615"/>
              <a:gd name="connsiteY68" fmla="*/ 1544815 h 1603753"/>
              <a:gd name="connsiteX69" fmla="*/ 3833906 w 9662615"/>
              <a:gd name="connsiteY69" fmla="*/ 1516637 h 1603753"/>
              <a:gd name="connsiteX70" fmla="*/ 3696258 w 9662615"/>
              <a:gd name="connsiteY70" fmla="*/ 1537563 h 1603753"/>
              <a:gd name="connsiteX71" fmla="*/ 3594070 w 9662615"/>
              <a:gd name="connsiteY71" fmla="*/ 1509422 h 1603753"/>
              <a:gd name="connsiteX72" fmla="*/ 3565233 w 9662615"/>
              <a:gd name="connsiteY72" fmla="*/ 1515122 h 1603753"/>
              <a:gd name="connsiteX73" fmla="*/ 3560267 w 9662615"/>
              <a:gd name="connsiteY73" fmla="*/ 1516288 h 1603753"/>
              <a:gd name="connsiteX74" fmla="*/ 3540258 w 9662615"/>
              <a:gd name="connsiteY74" fmla="*/ 1516976 h 1603753"/>
              <a:gd name="connsiteX75" fmla="*/ 3534780 w 9662615"/>
              <a:gd name="connsiteY75" fmla="*/ 1522141 h 1603753"/>
              <a:gd name="connsiteX76" fmla="*/ 3504783 w 9662615"/>
              <a:gd name="connsiteY76" fmla="*/ 1526739 h 1603753"/>
              <a:gd name="connsiteX77" fmla="*/ 3430805 w 9662615"/>
              <a:gd name="connsiteY77" fmla="*/ 1542521 h 1603753"/>
              <a:gd name="connsiteX78" fmla="*/ 3292707 w 9662615"/>
              <a:gd name="connsiteY78" fmla="*/ 1520490 h 1603753"/>
              <a:gd name="connsiteX79" fmla="*/ 3187872 w 9662615"/>
              <a:gd name="connsiteY79" fmla="*/ 1519991 h 1603753"/>
              <a:gd name="connsiteX80" fmla="*/ 3148026 w 9662615"/>
              <a:gd name="connsiteY80" fmla="*/ 1524777 h 1603753"/>
              <a:gd name="connsiteX81" fmla="*/ 3092394 w 9662615"/>
              <a:gd name="connsiteY81" fmla="*/ 1528115 h 1603753"/>
              <a:gd name="connsiteX82" fmla="*/ 2994200 w 9662615"/>
              <a:gd name="connsiteY82" fmla="*/ 1537857 h 1603753"/>
              <a:gd name="connsiteX83" fmla="*/ 2862301 w 9662615"/>
              <a:gd name="connsiteY83" fmla="*/ 1544250 h 1603753"/>
              <a:gd name="connsiteX84" fmla="*/ 2766335 w 9662615"/>
              <a:gd name="connsiteY84" fmla="*/ 1527662 h 1603753"/>
              <a:gd name="connsiteX85" fmla="*/ 2757836 w 9662615"/>
              <a:gd name="connsiteY85" fmla="*/ 1531371 h 1603753"/>
              <a:gd name="connsiteX86" fmla="*/ 2691555 w 9662615"/>
              <a:gd name="connsiteY86" fmla="*/ 1530283 h 1603753"/>
              <a:gd name="connsiteX87" fmla="*/ 2491676 w 9662615"/>
              <a:gd name="connsiteY87" fmla="*/ 1500859 h 1603753"/>
              <a:gd name="connsiteX88" fmla="*/ 2378036 w 9662615"/>
              <a:gd name="connsiteY88" fmla="*/ 1520645 h 1603753"/>
              <a:gd name="connsiteX89" fmla="*/ 2284269 w 9662615"/>
              <a:gd name="connsiteY89" fmla="*/ 1503068 h 1603753"/>
              <a:gd name="connsiteX90" fmla="*/ 2207104 w 9662615"/>
              <a:gd name="connsiteY90" fmla="*/ 1508888 h 1603753"/>
              <a:gd name="connsiteX91" fmla="*/ 2149226 w 9662615"/>
              <a:gd name="connsiteY91" fmla="*/ 1523409 h 1603753"/>
              <a:gd name="connsiteX92" fmla="*/ 2084783 w 9662615"/>
              <a:gd name="connsiteY92" fmla="*/ 1524245 h 1603753"/>
              <a:gd name="connsiteX93" fmla="*/ 2070075 w 9662615"/>
              <a:gd name="connsiteY93" fmla="*/ 1511285 h 1603753"/>
              <a:gd name="connsiteX94" fmla="*/ 2001057 w 9662615"/>
              <a:gd name="connsiteY94" fmla="*/ 1516449 h 1603753"/>
              <a:gd name="connsiteX95" fmla="*/ 1896330 w 9662615"/>
              <a:gd name="connsiteY95" fmla="*/ 1525725 h 1603753"/>
              <a:gd name="connsiteX96" fmla="*/ 1835994 w 9662615"/>
              <a:gd name="connsiteY96" fmla="*/ 1527678 h 1603753"/>
              <a:gd name="connsiteX97" fmla="*/ 1671119 w 9662615"/>
              <a:gd name="connsiteY97" fmla="*/ 1536701 h 1603753"/>
              <a:gd name="connsiteX98" fmla="*/ 1601337 w 9662615"/>
              <a:gd name="connsiteY98" fmla="*/ 1548552 h 1603753"/>
              <a:gd name="connsiteX99" fmla="*/ 1407755 w 9662615"/>
              <a:gd name="connsiteY99" fmla="*/ 1571444 h 1603753"/>
              <a:gd name="connsiteX100" fmla="*/ 1271994 w 9662615"/>
              <a:gd name="connsiteY100" fmla="*/ 1579471 h 1603753"/>
              <a:gd name="connsiteX101" fmla="*/ 1249226 w 9662615"/>
              <a:gd name="connsiteY101" fmla="*/ 1583140 h 1603753"/>
              <a:gd name="connsiteX102" fmla="*/ 1217719 w 9662615"/>
              <a:gd name="connsiteY102" fmla="*/ 1580863 h 1603753"/>
              <a:gd name="connsiteX103" fmla="*/ 1091432 w 9662615"/>
              <a:gd name="connsiteY103" fmla="*/ 1571003 h 1603753"/>
              <a:gd name="connsiteX104" fmla="*/ 992039 w 9662615"/>
              <a:gd name="connsiteY104" fmla="*/ 1556662 h 1603753"/>
              <a:gd name="connsiteX105" fmla="*/ 868264 w 9662615"/>
              <a:gd name="connsiteY105" fmla="*/ 1566392 h 1603753"/>
              <a:gd name="connsiteX106" fmla="*/ 792765 w 9662615"/>
              <a:gd name="connsiteY106" fmla="*/ 1563102 h 1603753"/>
              <a:gd name="connsiteX107" fmla="*/ 669055 w 9662615"/>
              <a:gd name="connsiteY107" fmla="*/ 1543638 h 1603753"/>
              <a:gd name="connsiteX108" fmla="*/ 506152 w 9662615"/>
              <a:gd name="connsiteY108" fmla="*/ 1549124 h 1603753"/>
              <a:gd name="connsiteX109" fmla="*/ 472797 w 9662615"/>
              <a:gd name="connsiteY109" fmla="*/ 1568904 h 1603753"/>
              <a:gd name="connsiteX110" fmla="*/ 427864 w 9662615"/>
              <a:gd name="connsiteY110" fmla="*/ 1580848 h 1603753"/>
              <a:gd name="connsiteX111" fmla="*/ 408381 w 9662615"/>
              <a:gd name="connsiteY111" fmla="*/ 1552940 h 1603753"/>
              <a:gd name="connsiteX112" fmla="*/ 267163 w 9662615"/>
              <a:gd name="connsiteY112" fmla="*/ 1531913 h 1603753"/>
              <a:gd name="connsiteX113" fmla="*/ 196644 w 9662615"/>
              <a:gd name="connsiteY113" fmla="*/ 1524565 h 1603753"/>
              <a:gd name="connsiteX114" fmla="*/ 86819 w 9662615"/>
              <a:gd name="connsiteY114" fmla="*/ 1519517 h 1603753"/>
              <a:gd name="connsiteX115" fmla="*/ 53369 w 9662615"/>
              <a:gd name="connsiteY115" fmla="*/ 1516853 h 1603753"/>
              <a:gd name="connsiteX116" fmla="*/ 2359 w 9662615"/>
              <a:gd name="connsiteY116" fmla="*/ 1515247 h 1603753"/>
              <a:gd name="connsiteX117" fmla="*/ 0 w 9662615"/>
              <a:gd name="connsiteY117" fmla="*/ 1514932 h 1603753"/>
              <a:gd name="connsiteX118" fmla="*/ 0 w 9662615"/>
              <a:gd name="connsiteY118" fmla="*/ 0 h 1603753"/>
              <a:gd name="connsiteX0" fmla="*/ 0 w 9662615"/>
              <a:gd name="connsiteY0" fmla="*/ 0 h 1603753"/>
              <a:gd name="connsiteX1" fmla="*/ 9662615 w 9662615"/>
              <a:gd name="connsiteY1" fmla="*/ 0 h 1603753"/>
              <a:gd name="connsiteX2" fmla="*/ 9662615 w 9662615"/>
              <a:gd name="connsiteY2" fmla="*/ 1280346 h 1603753"/>
              <a:gd name="connsiteX3" fmla="*/ 9658420 w 9662615"/>
              <a:gd name="connsiteY3" fmla="*/ 1280106 h 1603753"/>
              <a:gd name="connsiteX4" fmla="*/ 9469546 w 9662615"/>
              <a:gd name="connsiteY4" fmla="*/ 1289837 h 1603753"/>
              <a:gd name="connsiteX5" fmla="*/ 9385895 w 9662615"/>
              <a:gd name="connsiteY5" fmla="*/ 1269203 h 1603753"/>
              <a:gd name="connsiteX6" fmla="*/ 9144767 w 9662615"/>
              <a:gd name="connsiteY6" fmla="*/ 1264120 h 1603753"/>
              <a:gd name="connsiteX7" fmla="*/ 8837252 w 9662615"/>
              <a:gd name="connsiteY7" fmla="*/ 1350515 h 1603753"/>
              <a:gd name="connsiteX8" fmla="*/ 8705466 w 9662615"/>
              <a:gd name="connsiteY8" fmla="*/ 1342419 h 1603753"/>
              <a:gd name="connsiteX9" fmla="*/ 8652221 w 9662615"/>
              <a:gd name="connsiteY9" fmla="*/ 1326906 h 1603753"/>
              <a:gd name="connsiteX10" fmla="*/ 8632312 w 9662615"/>
              <a:gd name="connsiteY10" fmla="*/ 1326025 h 1603753"/>
              <a:gd name="connsiteX11" fmla="*/ 8591582 w 9662615"/>
              <a:gd name="connsiteY11" fmla="*/ 1341666 h 1603753"/>
              <a:gd name="connsiteX12" fmla="*/ 8537336 w 9662615"/>
              <a:gd name="connsiteY12" fmla="*/ 1341684 h 1603753"/>
              <a:gd name="connsiteX13" fmla="*/ 8472508 w 9662615"/>
              <a:gd name="connsiteY13" fmla="*/ 1363109 h 1603753"/>
              <a:gd name="connsiteX14" fmla="*/ 8258477 w 9662615"/>
              <a:gd name="connsiteY14" fmla="*/ 1370666 h 1603753"/>
              <a:gd name="connsiteX15" fmla="*/ 8197961 w 9662615"/>
              <a:gd name="connsiteY15" fmla="*/ 1392804 h 1603753"/>
              <a:gd name="connsiteX16" fmla="*/ 8171196 w 9662615"/>
              <a:gd name="connsiteY16" fmla="*/ 1397216 h 1603753"/>
              <a:gd name="connsiteX17" fmla="*/ 8127667 w 9662615"/>
              <a:gd name="connsiteY17" fmla="*/ 1418254 h 1603753"/>
              <a:gd name="connsiteX18" fmla="*/ 7974579 w 9662615"/>
              <a:gd name="connsiteY18" fmla="*/ 1383439 h 1603753"/>
              <a:gd name="connsiteX19" fmla="*/ 7768351 w 9662615"/>
              <a:gd name="connsiteY19" fmla="*/ 1395051 h 1603753"/>
              <a:gd name="connsiteX20" fmla="*/ 7635985 w 9662615"/>
              <a:gd name="connsiteY20" fmla="*/ 1386363 h 1603753"/>
              <a:gd name="connsiteX21" fmla="*/ 7466069 w 9662615"/>
              <a:gd name="connsiteY21" fmla="*/ 1377654 h 1603753"/>
              <a:gd name="connsiteX22" fmla="*/ 7355642 w 9662615"/>
              <a:gd name="connsiteY22" fmla="*/ 1407761 h 1603753"/>
              <a:gd name="connsiteX23" fmla="*/ 7151610 w 9662615"/>
              <a:gd name="connsiteY23" fmla="*/ 1397856 h 1603753"/>
              <a:gd name="connsiteX24" fmla="*/ 7082147 w 9662615"/>
              <a:gd name="connsiteY24" fmla="*/ 1406113 h 1603753"/>
              <a:gd name="connsiteX25" fmla="*/ 7014958 w 9662615"/>
              <a:gd name="connsiteY25" fmla="*/ 1396883 h 1603753"/>
              <a:gd name="connsiteX26" fmla="*/ 6907567 w 9662615"/>
              <a:gd name="connsiteY26" fmla="*/ 1419149 h 1603753"/>
              <a:gd name="connsiteX27" fmla="*/ 6748428 w 9662615"/>
              <a:gd name="connsiteY27" fmla="*/ 1420308 h 1603753"/>
              <a:gd name="connsiteX28" fmla="*/ 6654257 w 9662615"/>
              <a:gd name="connsiteY28" fmla="*/ 1424143 h 1603753"/>
              <a:gd name="connsiteX29" fmla="*/ 6620123 w 9662615"/>
              <a:gd name="connsiteY29" fmla="*/ 1430535 h 1603753"/>
              <a:gd name="connsiteX30" fmla="*/ 6571355 w 9662615"/>
              <a:gd name="connsiteY30" fmla="*/ 1436144 h 1603753"/>
              <a:gd name="connsiteX31" fmla="*/ 6486557 w 9662615"/>
              <a:gd name="connsiteY31" fmla="*/ 1449861 h 1603753"/>
              <a:gd name="connsiteX32" fmla="*/ 6370419 w 9662615"/>
              <a:gd name="connsiteY32" fmla="*/ 1461649 h 1603753"/>
              <a:gd name="connsiteX33" fmla="*/ 6278839 w 9662615"/>
              <a:gd name="connsiteY33" fmla="*/ 1449160 h 1603753"/>
              <a:gd name="connsiteX34" fmla="*/ 6272455 w 9662615"/>
              <a:gd name="connsiteY34" fmla="*/ 1453191 h 1603753"/>
              <a:gd name="connsiteX35" fmla="*/ 6212659 w 9662615"/>
              <a:gd name="connsiteY35" fmla="*/ 1454850 h 1603753"/>
              <a:gd name="connsiteX36" fmla="*/ 6069317 w 9662615"/>
              <a:gd name="connsiteY36" fmla="*/ 1445838 h 1603753"/>
              <a:gd name="connsiteX37" fmla="*/ 5878477 w 9662615"/>
              <a:gd name="connsiteY37" fmla="*/ 1439180 h 1603753"/>
              <a:gd name="connsiteX38" fmla="*/ 5838387 w 9662615"/>
              <a:gd name="connsiteY38" fmla="*/ 1444679 h 1603753"/>
              <a:gd name="connsiteX39" fmla="*/ 5771136 w 9662615"/>
              <a:gd name="connsiteY39" fmla="*/ 1453639 h 1603753"/>
              <a:gd name="connsiteX40" fmla="*/ 5724081 w 9662615"/>
              <a:gd name="connsiteY40" fmla="*/ 1470431 h 1603753"/>
              <a:gd name="connsiteX41" fmla="*/ 5666577 w 9662615"/>
              <a:gd name="connsiteY41" fmla="*/ 1473921 h 1603753"/>
              <a:gd name="connsiteX42" fmla="*/ 5649068 w 9662615"/>
              <a:gd name="connsiteY42" fmla="*/ 1461676 h 1603753"/>
              <a:gd name="connsiteX43" fmla="*/ 5588902 w 9662615"/>
              <a:gd name="connsiteY43" fmla="*/ 1469647 h 1603753"/>
              <a:gd name="connsiteX44" fmla="*/ 5498090 w 9662615"/>
              <a:gd name="connsiteY44" fmla="*/ 1483173 h 1603753"/>
              <a:gd name="connsiteX45" fmla="*/ 5444641 w 9662615"/>
              <a:gd name="connsiteY45" fmla="*/ 1487602 h 1603753"/>
              <a:gd name="connsiteX46" fmla="*/ 5299812 w 9662615"/>
              <a:gd name="connsiteY46" fmla="*/ 1503362 h 1603753"/>
              <a:gd name="connsiteX47" fmla="*/ 5213947 w 9662615"/>
              <a:gd name="connsiteY47" fmla="*/ 1516637 h 1603753"/>
              <a:gd name="connsiteX48" fmla="*/ 5090342 w 9662615"/>
              <a:gd name="connsiteY48" fmla="*/ 1546680 h 1603753"/>
              <a:gd name="connsiteX49" fmla="*/ 5129812 w 9662615"/>
              <a:gd name="connsiteY49" fmla="*/ 1521277 h 1603753"/>
              <a:gd name="connsiteX50" fmla="*/ 5059484 w 9662615"/>
              <a:gd name="connsiteY50" fmla="*/ 1546802 h 1603753"/>
              <a:gd name="connsiteX51" fmla="*/ 5038524 w 9662615"/>
              <a:gd name="connsiteY51" fmla="*/ 1545675 h 1603753"/>
              <a:gd name="connsiteX52" fmla="*/ 5026564 w 9662615"/>
              <a:gd name="connsiteY52" fmla="*/ 1545376 h 1603753"/>
              <a:gd name="connsiteX53" fmla="*/ 4969433 w 9662615"/>
              <a:gd name="connsiteY53" fmla="*/ 1550865 h 1603753"/>
              <a:gd name="connsiteX54" fmla="*/ 4929254 w 9662615"/>
              <a:gd name="connsiteY54" fmla="*/ 1563452 h 1603753"/>
              <a:gd name="connsiteX55" fmla="*/ 4871726 w 9662615"/>
              <a:gd name="connsiteY55" fmla="*/ 1570584 h 1603753"/>
              <a:gd name="connsiteX56" fmla="*/ 4843267 w 9662615"/>
              <a:gd name="connsiteY56" fmla="*/ 1561459 h 1603753"/>
              <a:gd name="connsiteX57" fmla="*/ 4821058 w 9662615"/>
              <a:gd name="connsiteY57" fmla="*/ 1553078 h 1603753"/>
              <a:gd name="connsiteX58" fmla="*/ 4791466 w 9662615"/>
              <a:gd name="connsiteY58" fmla="*/ 1561324 h 1603753"/>
              <a:gd name="connsiteX59" fmla="*/ 4784247 w 9662615"/>
              <a:gd name="connsiteY59" fmla="*/ 1562342 h 1603753"/>
              <a:gd name="connsiteX60" fmla="*/ 4743285 w 9662615"/>
              <a:gd name="connsiteY60" fmla="*/ 1597680 h 1603753"/>
              <a:gd name="connsiteX61" fmla="*/ 4697562 w 9662615"/>
              <a:gd name="connsiteY61" fmla="*/ 1551206 h 1603753"/>
              <a:gd name="connsiteX62" fmla="*/ 4662664 w 9662615"/>
              <a:gd name="connsiteY62" fmla="*/ 1573162 h 1603753"/>
              <a:gd name="connsiteX63" fmla="*/ 4603028 w 9662615"/>
              <a:gd name="connsiteY63" fmla="*/ 1568821 h 1603753"/>
              <a:gd name="connsiteX64" fmla="*/ 4541612 w 9662615"/>
              <a:gd name="connsiteY64" fmla="*/ 1545262 h 1603753"/>
              <a:gd name="connsiteX65" fmla="*/ 4422155 w 9662615"/>
              <a:gd name="connsiteY65" fmla="*/ 1542059 h 1603753"/>
              <a:gd name="connsiteX66" fmla="*/ 4221826 w 9662615"/>
              <a:gd name="connsiteY66" fmla="*/ 1508923 h 1603753"/>
              <a:gd name="connsiteX67" fmla="*/ 4096601 w 9662615"/>
              <a:gd name="connsiteY67" fmla="*/ 1521563 h 1603753"/>
              <a:gd name="connsiteX68" fmla="*/ 3970635 w 9662615"/>
              <a:gd name="connsiteY68" fmla="*/ 1544815 h 1603753"/>
              <a:gd name="connsiteX69" fmla="*/ 3833906 w 9662615"/>
              <a:gd name="connsiteY69" fmla="*/ 1516637 h 1603753"/>
              <a:gd name="connsiteX70" fmla="*/ 3696258 w 9662615"/>
              <a:gd name="connsiteY70" fmla="*/ 1537563 h 1603753"/>
              <a:gd name="connsiteX71" fmla="*/ 3594070 w 9662615"/>
              <a:gd name="connsiteY71" fmla="*/ 1509422 h 1603753"/>
              <a:gd name="connsiteX72" fmla="*/ 3565233 w 9662615"/>
              <a:gd name="connsiteY72" fmla="*/ 1515122 h 1603753"/>
              <a:gd name="connsiteX73" fmla="*/ 3560267 w 9662615"/>
              <a:gd name="connsiteY73" fmla="*/ 1516288 h 1603753"/>
              <a:gd name="connsiteX74" fmla="*/ 3540258 w 9662615"/>
              <a:gd name="connsiteY74" fmla="*/ 1516976 h 1603753"/>
              <a:gd name="connsiteX75" fmla="*/ 3534780 w 9662615"/>
              <a:gd name="connsiteY75" fmla="*/ 1522141 h 1603753"/>
              <a:gd name="connsiteX76" fmla="*/ 3504783 w 9662615"/>
              <a:gd name="connsiteY76" fmla="*/ 1526739 h 1603753"/>
              <a:gd name="connsiteX77" fmla="*/ 3430805 w 9662615"/>
              <a:gd name="connsiteY77" fmla="*/ 1542521 h 1603753"/>
              <a:gd name="connsiteX78" fmla="*/ 3292707 w 9662615"/>
              <a:gd name="connsiteY78" fmla="*/ 1520490 h 1603753"/>
              <a:gd name="connsiteX79" fmla="*/ 3187872 w 9662615"/>
              <a:gd name="connsiteY79" fmla="*/ 1519991 h 1603753"/>
              <a:gd name="connsiteX80" fmla="*/ 3148026 w 9662615"/>
              <a:gd name="connsiteY80" fmla="*/ 1524777 h 1603753"/>
              <a:gd name="connsiteX81" fmla="*/ 3092394 w 9662615"/>
              <a:gd name="connsiteY81" fmla="*/ 1528115 h 1603753"/>
              <a:gd name="connsiteX82" fmla="*/ 2994200 w 9662615"/>
              <a:gd name="connsiteY82" fmla="*/ 1537857 h 1603753"/>
              <a:gd name="connsiteX83" fmla="*/ 2862301 w 9662615"/>
              <a:gd name="connsiteY83" fmla="*/ 1544250 h 1603753"/>
              <a:gd name="connsiteX84" fmla="*/ 2766335 w 9662615"/>
              <a:gd name="connsiteY84" fmla="*/ 1527662 h 1603753"/>
              <a:gd name="connsiteX85" fmla="*/ 2757836 w 9662615"/>
              <a:gd name="connsiteY85" fmla="*/ 1531371 h 1603753"/>
              <a:gd name="connsiteX86" fmla="*/ 2691555 w 9662615"/>
              <a:gd name="connsiteY86" fmla="*/ 1530283 h 1603753"/>
              <a:gd name="connsiteX87" fmla="*/ 2491676 w 9662615"/>
              <a:gd name="connsiteY87" fmla="*/ 1500859 h 1603753"/>
              <a:gd name="connsiteX88" fmla="*/ 2378036 w 9662615"/>
              <a:gd name="connsiteY88" fmla="*/ 1520645 h 1603753"/>
              <a:gd name="connsiteX89" fmla="*/ 2284269 w 9662615"/>
              <a:gd name="connsiteY89" fmla="*/ 1503068 h 1603753"/>
              <a:gd name="connsiteX90" fmla="*/ 2207104 w 9662615"/>
              <a:gd name="connsiteY90" fmla="*/ 1508888 h 1603753"/>
              <a:gd name="connsiteX91" fmla="*/ 2149226 w 9662615"/>
              <a:gd name="connsiteY91" fmla="*/ 1523409 h 1603753"/>
              <a:gd name="connsiteX92" fmla="*/ 2084783 w 9662615"/>
              <a:gd name="connsiteY92" fmla="*/ 1524245 h 1603753"/>
              <a:gd name="connsiteX93" fmla="*/ 2070075 w 9662615"/>
              <a:gd name="connsiteY93" fmla="*/ 1511285 h 1603753"/>
              <a:gd name="connsiteX94" fmla="*/ 2001057 w 9662615"/>
              <a:gd name="connsiteY94" fmla="*/ 1516449 h 1603753"/>
              <a:gd name="connsiteX95" fmla="*/ 1896330 w 9662615"/>
              <a:gd name="connsiteY95" fmla="*/ 1525725 h 1603753"/>
              <a:gd name="connsiteX96" fmla="*/ 1835994 w 9662615"/>
              <a:gd name="connsiteY96" fmla="*/ 1527678 h 1603753"/>
              <a:gd name="connsiteX97" fmla="*/ 1671119 w 9662615"/>
              <a:gd name="connsiteY97" fmla="*/ 1536701 h 1603753"/>
              <a:gd name="connsiteX98" fmla="*/ 1601337 w 9662615"/>
              <a:gd name="connsiteY98" fmla="*/ 1548552 h 1603753"/>
              <a:gd name="connsiteX99" fmla="*/ 1407755 w 9662615"/>
              <a:gd name="connsiteY99" fmla="*/ 1571444 h 1603753"/>
              <a:gd name="connsiteX100" fmla="*/ 1271994 w 9662615"/>
              <a:gd name="connsiteY100" fmla="*/ 1579471 h 1603753"/>
              <a:gd name="connsiteX101" fmla="*/ 1249226 w 9662615"/>
              <a:gd name="connsiteY101" fmla="*/ 1583140 h 1603753"/>
              <a:gd name="connsiteX102" fmla="*/ 1217719 w 9662615"/>
              <a:gd name="connsiteY102" fmla="*/ 1580863 h 1603753"/>
              <a:gd name="connsiteX103" fmla="*/ 1091432 w 9662615"/>
              <a:gd name="connsiteY103" fmla="*/ 1571003 h 1603753"/>
              <a:gd name="connsiteX104" fmla="*/ 992039 w 9662615"/>
              <a:gd name="connsiteY104" fmla="*/ 1556662 h 1603753"/>
              <a:gd name="connsiteX105" fmla="*/ 868264 w 9662615"/>
              <a:gd name="connsiteY105" fmla="*/ 1566392 h 1603753"/>
              <a:gd name="connsiteX106" fmla="*/ 792765 w 9662615"/>
              <a:gd name="connsiteY106" fmla="*/ 1563102 h 1603753"/>
              <a:gd name="connsiteX107" fmla="*/ 669055 w 9662615"/>
              <a:gd name="connsiteY107" fmla="*/ 1543638 h 1603753"/>
              <a:gd name="connsiteX108" fmla="*/ 506152 w 9662615"/>
              <a:gd name="connsiteY108" fmla="*/ 1549124 h 1603753"/>
              <a:gd name="connsiteX109" fmla="*/ 472797 w 9662615"/>
              <a:gd name="connsiteY109" fmla="*/ 1568904 h 1603753"/>
              <a:gd name="connsiteX110" fmla="*/ 427864 w 9662615"/>
              <a:gd name="connsiteY110" fmla="*/ 1580848 h 1603753"/>
              <a:gd name="connsiteX111" fmla="*/ 408381 w 9662615"/>
              <a:gd name="connsiteY111" fmla="*/ 1552940 h 1603753"/>
              <a:gd name="connsiteX112" fmla="*/ 267163 w 9662615"/>
              <a:gd name="connsiteY112" fmla="*/ 1531913 h 1603753"/>
              <a:gd name="connsiteX113" fmla="*/ 196644 w 9662615"/>
              <a:gd name="connsiteY113" fmla="*/ 1524565 h 1603753"/>
              <a:gd name="connsiteX114" fmla="*/ 86819 w 9662615"/>
              <a:gd name="connsiteY114" fmla="*/ 1519517 h 1603753"/>
              <a:gd name="connsiteX115" fmla="*/ 53369 w 9662615"/>
              <a:gd name="connsiteY115" fmla="*/ 1516853 h 1603753"/>
              <a:gd name="connsiteX116" fmla="*/ 2359 w 9662615"/>
              <a:gd name="connsiteY116" fmla="*/ 1515247 h 1603753"/>
              <a:gd name="connsiteX117" fmla="*/ 0 w 9662615"/>
              <a:gd name="connsiteY117" fmla="*/ 1514932 h 1603753"/>
              <a:gd name="connsiteX118" fmla="*/ 0 w 9662615"/>
              <a:gd name="connsiteY118" fmla="*/ 0 h 1603753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62664 w 9662615"/>
              <a:gd name="connsiteY62" fmla="*/ 1573162 h 1583140"/>
              <a:gd name="connsiteX63" fmla="*/ 4603028 w 9662615"/>
              <a:gd name="connsiteY63" fmla="*/ 1568821 h 1583140"/>
              <a:gd name="connsiteX64" fmla="*/ 4541612 w 9662615"/>
              <a:gd name="connsiteY64" fmla="*/ 1545262 h 1583140"/>
              <a:gd name="connsiteX65" fmla="*/ 4422155 w 9662615"/>
              <a:gd name="connsiteY65" fmla="*/ 1542059 h 1583140"/>
              <a:gd name="connsiteX66" fmla="*/ 4221826 w 9662615"/>
              <a:gd name="connsiteY66" fmla="*/ 1508923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62664 w 9662615"/>
              <a:gd name="connsiteY62" fmla="*/ 1573162 h 1583140"/>
              <a:gd name="connsiteX63" fmla="*/ 4603028 w 9662615"/>
              <a:gd name="connsiteY63" fmla="*/ 1568821 h 1583140"/>
              <a:gd name="connsiteX64" fmla="*/ 4541612 w 9662615"/>
              <a:gd name="connsiteY64" fmla="*/ 1545262 h 1583140"/>
              <a:gd name="connsiteX65" fmla="*/ 4382398 w 9662615"/>
              <a:gd name="connsiteY65" fmla="*/ 1534108 h 1583140"/>
              <a:gd name="connsiteX66" fmla="*/ 4221826 w 9662615"/>
              <a:gd name="connsiteY66" fmla="*/ 1508923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62664 w 9662615"/>
              <a:gd name="connsiteY62" fmla="*/ 1573162 h 1583140"/>
              <a:gd name="connsiteX63" fmla="*/ 4603028 w 9662615"/>
              <a:gd name="connsiteY63" fmla="*/ 1568821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8923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62664 w 9662615"/>
              <a:gd name="connsiteY62" fmla="*/ 1573162 h 1583140"/>
              <a:gd name="connsiteX63" fmla="*/ 4603028 w 9662615"/>
              <a:gd name="connsiteY63" fmla="*/ 1568821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8923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62664 w 9662615"/>
              <a:gd name="connsiteY62" fmla="*/ 1573162 h 1583140"/>
              <a:gd name="connsiteX63" fmla="*/ 4595077 w 9662615"/>
              <a:gd name="connsiteY63" fmla="*/ 1552918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8923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62664 w 9662615"/>
              <a:gd name="connsiteY62" fmla="*/ 1573162 h 1583140"/>
              <a:gd name="connsiteX63" fmla="*/ 4595077 w 9662615"/>
              <a:gd name="connsiteY63" fmla="*/ 1552918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8923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62664 w 9662615"/>
              <a:gd name="connsiteY62" fmla="*/ 1573162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8923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8923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3966659 w 9662615"/>
              <a:gd name="connsiteY68" fmla="*/ 1528913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96499"/>
              <a:gd name="connsiteX1" fmla="*/ 9662615 w 9662615"/>
              <a:gd name="connsiteY1" fmla="*/ 0 h 1596499"/>
              <a:gd name="connsiteX2" fmla="*/ 9662615 w 9662615"/>
              <a:gd name="connsiteY2" fmla="*/ 1280346 h 1596499"/>
              <a:gd name="connsiteX3" fmla="*/ 9658420 w 9662615"/>
              <a:gd name="connsiteY3" fmla="*/ 1280106 h 1596499"/>
              <a:gd name="connsiteX4" fmla="*/ 9469546 w 9662615"/>
              <a:gd name="connsiteY4" fmla="*/ 1289837 h 1596499"/>
              <a:gd name="connsiteX5" fmla="*/ 9385895 w 9662615"/>
              <a:gd name="connsiteY5" fmla="*/ 1269203 h 1596499"/>
              <a:gd name="connsiteX6" fmla="*/ 9144767 w 9662615"/>
              <a:gd name="connsiteY6" fmla="*/ 1264120 h 1596499"/>
              <a:gd name="connsiteX7" fmla="*/ 8837252 w 9662615"/>
              <a:gd name="connsiteY7" fmla="*/ 1350515 h 1596499"/>
              <a:gd name="connsiteX8" fmla="*/ 8705466 w 9662615"/>
              <a:gd name="connsiteY8" fmla="*/ 1342419 h 1596499"/>
              <a:gd name="connsiteX9" fmla="*/ 8652221 w 9662615"/>
              <a:gd name="connsiteY9" fmla="*/ 1326906 h 1596499"/>
              <a:gd name="connsiteX10" fmla="*/ 8632312 w 9662615"/>
              <a:gd name="connsiteY10" fmla="*/ 1326025 h 1596499"/>
              <a:gd name="connsiteX11" fmla="*/ 8591582 w 9662615"/>
              <a:gd name="connsiteY11" fmla="*/ 1341666 h 1596499"/>
              <a:gd name="connsiteX12" fmla="*/ 8537336 w 9662615"/>
              <a:gd name="connsiteY12" fmla="*/ 1341684 h 1596499"/>
              <a:gd name="connsiteX13" fmla="*/ 8472508 w 9662615"/>
              <a:gd name="connsiteY13" fmla="*/ 1363109 h 1596499"/>
              <a:gd name="connsiteX14" fmla="*/ 8258477 w 9662615"/>
              <a:gd name="connsiteY14" fmla="*/ 1370666 h 1596499"/>
              <a:gd name="connsiteX15" fmla="*/ 8197961 w 9662615"/>
              <a:gd name="connsiteY15" fmla="*/ 1392804 h 1596499"/>
              <a:gd name="connsiteX16" fmla="*/ 8171196 w 9662615"/>
              <a:gd name="connsiteY16" fmla="*/ 1397216 h 1596499"/>
              <a:gd name="connsiteX17" fmla="*/ 8127667 w 9662615"/>
              <a:gd name="connsiteY17" fmla="*/ 1418254 h 1596499"/>
              <a:gd name="connsiteX18" fmla="*/ 7974579 w 9662615"/>
              <a:gd name="connsiteY18" fmla="*/ 1383439 h 1596499"/>
              <a:gd name="connsiteX19" fmla="*/ 7768351 w 9662615"/>
              <a:gd name="connsiteY19" fmla="*/ 1395051 h 1596499"/>
              <a:gd name="connsiteX20" fmla="*/ 7635985 w 9662615"/>
              <a:gd name="connsiteY20" fmla="*/ 1386363 h 1596499"/>
              <a:gd name="connsiteX21" fmla="*/ 7466069 w 9662615"/>
              <a:gd name="connsiteY21" fmla="*/ 1377654 h 1596499"/>
              <a:gd name="connsiteX22" fmla="*/ 7355642 w 9662615"/>
              <a:gd name="connsiteY22" fmla="*/ 1407761 h 1596499"/>
              <a:gd name="connsiteX23" fmla="*/ 7151610 w 9662615"/>
              <a:gd name="connsiteY23" fmla="*/ 1397856 h 1596499"/>
              <a:gd name="connsiteX24" fmla="*/ 7082147 w 9662615"/>
              <a:gd name="connsiteY24" fmla="*/ 1406113 h 1596499"/>
              <a:gd name="connsiteX25" fmla="*/ 7014958 w 9662615"/>
              <a:gd name="connsiteY25" fmla="*/ 1396883 h 1596499"/>
              <a:gd name="connsiteX26" fmla="*/ 6907567 w 9662615"/>
              <a:gd name="connsiteY26" fmla="*/ 1419149 h 1596499"/>
              <a:gd name="connsiteX27" fmla="*/ 6748428 w 9662615"/>
              <a:gd name="connsiteY27" fmla="*/ 1420308 h 1596499"/>
              <a:gd name="connsiteX28" fmla="*/ 6654257 w 9662615"/>
              <a:gd name="connsiteY28" fmla="*/ 1424143 h 1596499"/>
              <a:gd name="connsiteX29" fmla="*/ 6620123 w 9662615"/>
              <a:gd name="connsiteY29" fmla="*/ 1430535 h 1596499"/>
              <a:gd name="connsiteX30" fmla="*/ 6571355 w 9662615"/>
              <a:gd name="connsiteY30" fmla="*/ 1436144 h 1596499"/>
              <a:gd name="connsiteX31" fmla="*/ 6486557 w 9662615"/>
              <a:gd name="connsiteY31" fmla="*/ 1449861 h 1596499"/>
              <a:gd name="connsiteX32" fmla="*/ 6370419 w 9662615"/>
              <a:gd name="connsiteY32" fmla="*/ 1461649 h 1596499"/>
              <a:gd name="connsiteX33" fmla="*/ 6278839 w 9662615"/>
              <a:gd name="connsiteY33" fmla="*/ 1449160 h 1596499"/>
              <a:gd name="connsiteX34" fmla="*/ 6272455 w 9662615"/>
              <a:gd name="connsiteY34" fmla="*/ 1453191 h 1596499"/>
              <a:gd name="connsiteX35" fmla="*/ 6212659 w 9662615"/>
              <a:gd name="connsiteY35" fmla="*/ 1454850 h 1596499"/>
              <a:gd name="connsiteX36" fmla="*/ 6069317 w 9662615"/>
              <a:gd name="connsiteY36" fmla="*/ 1445838 h 1596499"/>
              <a:gd name="connsiteX37" fmla="*/ 5878477 w 9662615"/>
              <a:gd name="connsiteY37" fmla="*/ 1439180 h 1596499"/>
              <a:gd name="connsiteX38" fmla="*/ 5838387 w 9662615"/>
              <a:gd name="connsiteY38" fmla="*/ 1444679 h 1596499"/>
              <a:gd name="connsiteX39" fmla="*/ 5771136 w 9662615"/>
              <a:gd name="connsiteY39" fmla="*/ 1453639 h 1596499"/>
              <a:gd name="connsiteX40" fmla="*/ 5724081 w 9662615"/>
              <a:gd name="connsiteY40" fmla="*/ 1470431 h 1596499"/>
              <a:gd name="connsiteX41" fmla="*/ 5666577 w 9662615"/>
              <a:gd name="connsiteY41" fmla="*/ 1473921 h 1596499"/>
              <a:gd name="connsiteX42" fmla="*/ 5649068 w 9662615"/>
              <a:gd name="connsiteY42" fmla="*/ 1461676 h 1596499"/>
              <a:gd name="connsiteX43" fmla="*/ 5588902 w 9662615"/>
              <a:gd name="connsiteY43" fmla="*/ 1469647 h 1596499"/>
              <a:gd name="connsiteX44" fmla="*/ 5498090 w 9662615"/>
              <a:gd name="connsiteY44" fmla="*/ 1483173 h 1596499"/>
              <a:gd name="connsiteX45" fmla="*/ 5444641 w 9662615"/>
              <a:gd name="connsiteY45" fmla="*/ 1487602 h 1596499"/>
              <a:gd name="connsiteX46" fmla="*/ 5299812 w 9662615"/>
              <a:gd name="connsiteY46" fmla="*/ 1503362 h 1596499"/>
              <a:gd name="connsiteX47" fmla="*/ 5213947 w 9662615"/>
              <a:gd name="connsiteY47" fmla="*/ 1516637 h 1596499"/>
              <a:gd name="connsiteX48" fmla="*/ 5090342 w 9662615"/>
              <a:gd name="connsiteY48" fmla="*/ 1546680 h 1596499"/>
              <a:gd name="connsiteX49" fmla="*/ 5129812 w 9662615"/>
              <a:gd name="connsiteY49" fmla="*/ 1521277 h 1596499"/>
              <a:gd name="connsiteX50" fmla="*/ 5059484 w 9662615"/>
              <a:gd name="connsiteY50" fmla="*/ 1546802 h 1596499"/>
              <a:gd name="connsiteX51" fmla="*/ 5038524 w 9662615"/>
              <a:gd name="connsiteY51" fmla="*/ 1545675 h 1596499"/>
              <a:gd name="connsiteX52" fmla="*/ 5026564 w 9662615"/>
              <a:gd name="connsiteY52" fmla="*/ 1545376 h 1596499"/>
              <a:gd name="connsiteX53" fmla="*/ 4969433 w 9662615"/>
              <a:gd name="connsiteY53" fmla="*/ 1550865 h 1596499"/>
              <a:gd name="connsiteX54" fmla="*/ 4929254 w 9662615"/>
              <a:gd name="connsiteY54" fmla="*/ 1563452 h 1596499"/>
              <a:gd name="connsiteX55" fmla="*/ 4871726 w 9662615"/>
              <a:gd name="connsiteY55" fmla="*/ 1570584 h 1596499"/>
              <a:gd name="connsiteX56" fmla="*/ 4843267 w 9662615"/>
              <a:gd name="connsiteY56" fmla="*/ 1561459 h 1596499"/>
              <a:gd name="connsiteX57" fmla="*/ 4821058 w 9662615"/>
              <a:gd name="connsiteY57" fmla="*/ 1553078 h 1596499"/>
              <a:gd name="connsiteX58" fmla="*/ 4791466 w 9662615"/>
              <a:gd name="connsiteY58" fmla="*/ 1561324 h 1596499"/>
              <a:gd name="connsiteX59" fmla="*/ 4784247 w 9662615"/>
              <a:gd name="connsiteY59" fmla="*/ 1562342 h 1596499"/>
              <a:gd name="connsiteX60" fmla="*/ 4739309 w 9662615"/>
              <a:gd name="connsiteY60" fmla="*/ 1553948 h 1596499"/>
              <a:gd name="connsiteX61" fmla="*/ 4697562 w 9662615"/>
              <a:gd name="connsiteY61" fmla="*/ 1551206 h 1596499"/>
              <a:gd name="connsiteX62" fmla="*/ 4650737 w 9662615"/>
              <a:gd name="connsiteY62" fmla="*/ 1537381 h 1596499"/>
              <a:gd name="connsiteX63" fmla="*/ 4583150 w 9662615"/>
              <a:gd name="connsiteY63" fmla="*/ 1529064 h 1596499"/>
              <a:gd name="connsiteX64" fmla="*/ 4521734 w 9662615"/>
              <a:gd name="connsiteY64" fmla="*/ 1529359 h 1596499"/>
              <a:gd name="connsiteX65" fmla="*/ 4382398 w 9662615"/>
              <a:gd name="connsiteY65" fmla="*/ 1534108 h 1596499"/>
              <a:gd name="connsiteX66" fmla="*/ 4221826 w 9662615"/>
              <a:gd name="connsiteY66" fmla="*/ 1500972 h 1596499"/>
              <a:gd name="connsiteX67" fmla="*/ 4096601 w 9662615"/>
              <a:gd name="connsiteY67" fmla="*/ 1521563 h 1596499"/>
              <a:gd name="connsiteX68" fmla="*/ 3978586 w 9662615"/>
              <a:gd name="connsiteY68" fmla="*/ 1596499 h 1596499"/>
              <a:gd name="connsiteX69" fmla="*/ 3833906 w 9662615"/>
              <a:gd name="connsiteY69" fmla="*/ 1516637 h 1596499"/>
              <a:gd name="connsiteX70" fmla="*/ 3696258 w 9662615"/>
              <a:gd name="connsiteY70" fmla="*/ 1537563 h 1596499"/>
              <a:gd name="connsiteX71" fmla="*/ 3594070 w 9662615"/>
              <a:gd name="connsiteY71" fmla="*/ 1509422 h 1596499"/>
              <a:gd name="connsiteX72" fmla="*/ 3565233 w 9662615"/>
              <a:gd name="connsiteY72" fmla="*/ 1515122 h 1596499"/>
              <a:gd name="connsiteX73" fmla="*/ 3560267 w 9662615"/>
              <a:gd name="connsiteY73" fmla="*/ 1516288 h 1596499"/>
              <a:gd name="connsiteX74" fmla="*/ 3540258 w 9662615"/>
              <a:gd name="connsiteY74" fmla="*/ 1516976 h 1596499"/>
              <a:gd name="connsiteX75" fmla="*/ 3534780 w 9662615"/>
              <a:gd name="connsiteY75" fmla="*/ 1522141 h 1596499"/>
              <a:gd name="connsiteX76" fmla="*/ 3504783 w 9662615"/>
              <a:gd name="connsiteY76" fmla="*/ 1526739 h 1596499"/>
              <a:gd name="connsiteX77" fmla="*/ 3430805 w 9662615"/>
              <a:gd name="connsiteY77" fmla="*/ 1542521 h 1596499"/>
              <a:gd name="connsiteX78" fmla="*/ 3292707 w 9662615"/>
              <a:gd name="connsiteY78" fmla="*/ 1520490 h 1596499"/>
              <a:gd name="connsiteX79" fmla="*/ 3187872 w 9662615"/>
              <a:gd name="connsiteY79" fmla="*/ 1519991 h 1596499"/>
              <a:gd name="connsiteX80" fmla="*/ 3148026 w 9662615"/>
              <a:gd name="connsiteY80" fmla="*/ 1524777 h 1596499"/>
              <a:gd name="connsiteX81" fmla="*/ 3092394 w 9662615"/>
              <a:gd name="connsiteY81" fmla="*/ 1528115 h 1596499"/>
              <a:gd name="connsiteX82" fmla="*/ 2994200 w 9662615"/>
              <a:gd name="connsiteY82" fmla="*/ 1537857 h 1596499"/>
              <a:gd name="connsiteX83" fmla="*/ 2862301 w 9662615"/>
              <a:gd name="connsiteY83" fmla="*/ 1544250 h 1596499"/>
              <a:gd name="connsiteX84" fmla="*/ 2766335 w 9662615"/>
              <a:gd name="connsiteY84" fmla="*/ 1527662 h 1596499"/>
              <a:gd name="connsiteX85" fmla="*/ 2757836 w 9662615"/>
              <a:gd name="connsiteY85" fmla="*/ 1531371 h 1596499"/>
              <a:gd name="connsiteX86" fmla="*/ 2691555 w 9662615"/>
              <a:gd name="connsiteY86" fmla="*/ 1530283 h 1596499"/>
              <a:gd name="connsiteX87" fmla="*/ 2491676 w 9662615"/>
              <a:gd name="connsiteY87" fmla="*/ 1500859 h 1596499"/>
              <a:gd name="connsiteX88" fmla="*/ 2378036 w 9662615"/>
              <a:gd name="connsiteY88" fmla="*/ 1520645 h 1596499"/>
              <a:gd name="connsiteX89" fmla="*/ 2284269 w 9662615"/>
              <a:gd name="connsiteY89" fmla="*/ 1503068 h 1596499"/>
              <a:gd name="connsiteX90" fmla="*/ 2207104 w 9662615"/>
              <a:gd name="connsiteY90" fmla="*/ 1508888 h 1596499"/>
              <a:gd name="connsiteX91" fmla="*/ 2149226 w 9662615"/>
              <a:gd name="connsiteY91" fmla="*/ 1523409 h 1596499"/>
              <a:gd name="connsiteX92" fmla="*/ 2084783 w 9662615"/>
              <a:gd name="connsiteY92" fmla="*/ 1524245 h 1596499"/>
              <a:gd name="connsiteX93" fmla="*/ 2070075 w 9662615"/>
              <a:gd name="connsiteY93" fmla="*/ 1511285 h 1596499"/>
              <a:gd name="connsiteX94" fmla="*/ 2001057 w 9662615"/>
              <a:gd name="connsiteY94" fmla="*/ 1516449 h 1596499"/>
              <a:gd name="connsiteX95" fmla="*/ 1896330 w 9662615"/>
              <a:gd name="connsiteY95" fmla="*/ 1525725 h 1596499"/>
              <a:gd name="connsiteX96" fmla="*/ 1835994 w 9662615"/>
              <a:gd name="connsiteY96" fmla="*/ 1527678 h 1596499"/>
              <a:gd name="connsiteX97" fmla="*/ 1671119 w 9662615"/>
              <a:gd name="connsiteY97" fmla="*/ 1536701 h 1596499"/>
              <a:gd name="connsiteX98" fmla="*/ 1601337 w 9662615"/>
              <a:gd name="connsiteY98" fmla="*/ 1548552 h 1596499"/>
              <a:gd name="connsiteX99" fmla="*/ 1407755 w 9662615"/>
              <a:gd name="connsiteY99" fmla="*/ 1571444 h 1596499"/>
              <a:gd name="connsiteX100" fmla="*/ 1271994 w 9662615"/>
              <a:gd name="connsiteY100" fmla="*/ 1579471 h 1596499"/>
              <a:gd name="connsiteX101" fmla="*/ 1249226 w 9662615"/>
              <a:gd name="connsiteY101" fmla="*/ 1583140 h 1596499"/>
              <a:gd name="connsiteX102" fmla="*/ 1217719 w 9662615"/>
              <a:gd name="connsiteY102" fmla="*/ 1580863 h 1596499"/>
              <a:gd name="connsiteX103" fmla="*/ 1091432 w 9662615"/>
              <a:gd name="connsiteY103" fmla="*/ 1571003 h 1596499"/>
              <a:gd name="connsiteX104" fmla="*/ 992039 w 9662615"/>
              <a:gd name="connsiteY104" fmla="*/ 1556662 h 1596499"/>
              <a:gd name="connsiteX105" fmla="*/ 868264 w 9662615"/>
              <a:gd name="connsiteY105" fmla="*/ 1566392 h 1596499"/>
              <a:gd name="connsiteX106" fmla="*/ 792765 w 9662615"/>
              <a:gd name="connsiteY106" fmla="*/ 1563102 h 1596499"/>
              <a:gd name="connsiteX107" fmla="*/ 669055 w 9662615"/>
              <a:gd name="connsiteY107" fmla="*/ 1543638 h 1596499"/>
              <a:gd name="connsiteX108" fmla="*/ 506152 w 9662615"/>
              <a:gd name="connsiteY108" fmla="*/ 1549124 h 1596499"/>
              <a:gd name="connsiteX109" fmla="*/ 472797 w 9662615"/>
              <a:gd name="connsiteY109" fmla="*/ 1568904 h 1596499"/>
              <a:gd name="connsiteX110" fmla="*/ 427864 w 9662615"/>
              <a:gd name="connsiteY110" fmla="*/ 1580848 h 1596499"/>
              <a:gd name="connsiteX111" fmla="*/ 408381 w 9662615"/>
              <a:gd name="connsiteY111" fmla="*/ 1552940 h 1596499"/>
              <a:gd name="connsiteX112" fmla="*/ 267163 w 9662615"/>
              <a:gd name="connsiteY112" fmla="*/ 1531913 h 1596499"/>
              <a:gd name="connsiteX113" fmla="*/ 196644 w 9662615"/>
              <a:gd name="connsiteY113" fmla="*/ 1524565 h 1596499"/>
              <a:gd name="connsiteX114" fmla="*/ 86819 w 9662615"/>
              <a:gd name="connsiteY114" fmla="*/ 1519517 h 1596499"/>
              <a:gd name="connsiteX115" fmla="*/ 53369 w 9662615"/>
              <a:gd name="connsiteY115" fmla="*/ 1516853 h 1596499"/>
              <a:gd name="connsiteX116" fmla="*/ 2359 w 9662615"/>
              <a:gd name="connsiteY116" fmla="*/ 1515247 h 1596499"/>
              <a:gd name="connsiteX117" fmla="*/ 0 w 9662615"/>
              <a:gd name="connsiteY117" fmla="*/ 1514932 h 1596499"/>
              <a:gd name="connsiteX118" fmla="*/ 0 w 9662615"/>
              <a:gd name="connsiteY118" fmla="*/ 0 h 1596499"/>
              <a:gd name="connsiteX0" fmla="*/ 0 w 9662615"/>
              <a:gd name="connsiteY0" fmla="*/ 0 h 1600474"/>
              <a:gd name="connsiteX1" fmla="*/ 9662615 w 9662615"/>
              <a:gd name="connsiteY1" fmla="*/ 0 h 1600474"/>
              <a:gd name="connsiteX2" fmla="*/ 9662615 w 9662615"/>
              <a:gd name="connsiteY2" fmla="*/ 1280346 h 1600474"/>
              <a:gd name="connsiteX3" fmla="*/ 9658420 w 9662615"/>
              <a:gd name="connsiteY3" fmla="*/ 1280106 h 1600474"/>
              <a:gd name="connsiteX4" fmla="*/ 9469546 w 9662615"/>
              <a:gd name="connsiteY4" fmla="*/ 1289837 h 1600474"/>
              <a:gd name="connsiteX5" fmla="*/ 9385895 w 9662615"/>
              <a:gd name="connsiteY5" fmla="*/ 1269203 h 1600474"/>
              <a:gd name="connsiteX6" fmla="*/ 9144767 w 9662615"/>
              <a:gd name="connsiteY6" fmla="*/ 1264120 h 1600474"/>
              <a:gd name="connsiteX7" fmla="*/ 8837252 w 9662615"/>
              <a:gd name="connsiteY7" fmla="*/ 1350515 h 1600474"/>
              <a:gd name="connsiteX8" fmla="*/ 8705466 w 9662615"/>
              <a:gd name="connsiteY8" fmla="*/ 1342419 h 1600474"/>
              <a:gd name="connsiteX9" fmla="*/ 8652221 w 9662615"/>
              <a:gd name="connsiteY9" fmla="*/ 1326906 h 1600474"/>
              <a:gd name="connsiteX10" fmla="*/ 8632312 w 9662615"/>
              <a:gd name="connsiteY10" fmla="*/ 1326025 h 1600474"/>
              <a:gd name="connsiteX11" fmla="*/ 8591582 w 9662615"/>
              <a:gd name="connsiteY11" fmla="*/ 1341666 h 1600474"/>
              <a:gd name="connsiteX12" fmla="*/ 8537336 w 9662615"/>
              <a:gd name="connsiteY12" fmla="*/ 1341684 h 1600474"/>
              <a:gd name="connsiteX13" fmla="*/ 8472508 w 9662615"/>
              <a:gd name="connsiteY13" fmla="*/ 1363109 h 1600474"/>
              <a:gd name="connsiteX14" fmla="*/ 8258477 w 9662615"/>
              <a:gd name="connsiteY14" fmla="*/ 1370666 h 1600474"/>
              <a:gd name="connsiteX15" fmla="*/ 8197961 w 9662615"/>
              <a:gd name="connsiteY15" fmla="*/ 1392804 h 1600474"/>
              <a:gd name="connsiteX16" fmla="*/ 8171196 w 9662615"/>
              <a:gd name="connsiteY16" fmla="*/ 1397216 h 1600474"/>
              <a:gd name="connsiteX17" fmla="*/ 8127667 w 9662615"/>
              <a:gd name="connsiteY17" fmla="*/ 1418254 h 1600474"/>
              <a:gd name="connsiteX18" fmla="*/ 7974579 w 9662615"/>
              <a:gd name="connsiteY18" fmla="*/ 1383439 h 1600474"/>
              <a:gd name="connsiteX19" fmla="*/ 7768351 w 9662615"/>
              <a:gd name="connsiteY19" fmla="*/ 1395051 h 1600474"/>
              <a:gd name="connsiteX20" fmla="*/ 7635985 w 9662615"/>
              <a:gd name="connsiteY20" fmla="*/ 1386363 h 1600474"/>
              <a:gd name="connsiteX21" fmla="*/ 7466069 w 9662615"/>
              <a:gd name="connsiteY21" fmla="*/ 1377654 h 1600474"/>
              <a:gd name="connsiteX22" fmla="*/ 7355642 w 9662615"/>
              <a:gd name="connsiteY22" fmla="*/ 1407761 h 1600474"/>
              <a:gd name="connsiteX23" fmla="*/ 7151610 w 9662615"/>
              <a:gd name="connsiteY23" fmla="*/ 1397856 h 1600474"/>
              <a:gd name="connsiteX24" fmla="*/ 7082147 w 9662615"/>
              <a:gd name="connsiteY24" fmla="*/ 1406113 h 1600474"/>
              <a:gd name="connsiteX25" fmla="*/ 7014958 w 9662615"/>
              <a:gd name="connsiteY25" fmla="*/ 1396883 h 1600474"/>
              <a:gd name="connsiteX26" fmla="*/ 6907567 w 9662615"/>
              <a:gd name="connsiteY26" fmla="*/ 1419149 h 1600474"/>
              <a:gd name="connsiteX27" fmla="*/ 6748428 w 9662615"/>
              <a:gd name="connsiteY27" fmla="*/ 1420308 h 1600474"/>
              <a:gd name="connsiteX28" fmla="*/ 6654257 w 9662615"/>
              <a:gd name="connsiteY28" fmla="*/ 1424143 h 1600474"/>
              <a:gd name="connsiteX29" fmla="*/ 6620123 w 9662615"/>
              <a:gd name="connsiteY29" fmla="*/ 1430535 h 1600474"/>
              <a:gd name="connsiteX30" fmla="*/ 6571355 w 9662615"/>
              <a:gd name="connsiteY30" fmla="*/ 1436144 h 1600474"/>
              <a:gd name="connsiteX31" fmla="*/ 6486557 w 9662615"/>
              <a:gd name="connsiteY31" fmla="*/ 1449861 h 1600474"/>
              <a:gd name="connsiteX32" fmla="*/ 6370419 w 9662615"/>
              <a:gd name="connsiteY32" fmla="*/ 1461649 h 1600474"/>
              <a:gd name="connsiteX33" fmla="*/ 6278839 w 9662615"/>
              <a:gd name="connsiteY33" fmla="*/ 1449160 h 1600474"/>
              <a:gd name="connsiteX34" fmla="*/ 6272455 w 9662615"/>
              <a:gd name="connsiteY34" fmla="*/ 1453191 h 1600474"/>
              <a:gd name="connsiteX35" fmla="*/ 6212659 w 9662615"/>
              <a:gd name="connsiteY35" fmla="*/ 1454850 h 1600474"/>
              <a:gd name="connsiteX36" fmla="*/ 6069317 w 9662615"/>
              <a:gd name="connsiteY36" fmla="*/ 1445838 h 1600474"/>
              <a:gd name="connsiteX37" fmla="*/ 5878477 w 9662615"/>
              <a:gd name="connsiteY37" fmla="*/ 1439180 h 1600474"/>
              <a:gd name="connsiteX38" fmla="*/ 5838387 w 9662615"/>
              <a:gd name="connsiteY38" fmla="*/ 1444679 h 1600474"/>
              <a:gd name="connsiteX39" fmla="*/ 5771136 w 9662615"/>
              <a:gd name="connsiteY39" fmla="*/ 1453639 h 1600474"/>
              <a:gd name="connsiteX40" fmla="*/ 5724081 w 9662615"/>
              <a:gd name="connsiteY40" fmla="*/ 1470431 h 1600474"/>
              <a:gd name="connsiteX41" fmla="*/ 5666577 w 9662615"/>
              <a:gd name="connsiteY41" fmla="*/ 1473921 h 1600474"/>
              <a:gd name="connsiteX42" fmla="*/ 5649068 w 9662615"/>
              <a:gd name="connsiteY42" fmla="*/ 1461676 h 1600474"/>
              <a:gd name="connsiteX43" fmla="*/ 5588902 w 9662615"/>
              <a:gd name="connsiteY43" fmla="*/ 1469647 h 1600474"/>
              <a:gd name="connsiteX44" fmla="*/ 5498090 w 9662615"/>
              <a:gd name="connsiteY44" fmla="*/ 1483173 h 1600474"/>
              <a:gd name="connsiteX45" fmla="*/ 5444641 w 9662615"/>
              <a:gd name="connsiteY45" fmla="*/ 1487602 h 1600474"/>
              <a:gd name="connsiteX46" fmla="*/ 5299812 w 9662615"/>
              <a:gd name="connsiteY46" fmla="*/ 1503362 h 1600474"/>
              <a:gd name="connsiteX47" fmla="*/ 5213947 w 9662615"/>
              <a:gd name="connsiteY47" fmla="*/ 1516637 h 1600474"/>
              <a:gd name="connsiteX48" fmla="*/ 5090342 w 9662615"/>
              <a:gd name="connsiteY48" fmla="*/ 1546680 h 1600474"/>
              <a:gd name="connsiteX49" fmla="*/ 5129812 w 9662615"/>
              <a:gd name="connsiteY49" fmla="*/ 1521277 h 1600474"/>
              <a:gd name="connsiteX50" fmla="*/ 5059484 w 9662615"/>
              <a:gd name="connsiteY50" fmla="*/ 1546802 h 1600474"/>
              <a:gd name="connsiteX51" fmla="*/ 5038524 w 9662615"/>
              <a:gd name="connsiteY51" fmla="*/ 1545675 h 1600474"/>
              <a:gd name="connsiteX52" fmla="*/ 5026564 w 9662615"/>
              <a:gd name="connsiteY52" fmla="*/ 1545376 h 1600474"/>
              <a:gd name="connsiteX53" fmla="*/ 4969433 w 9662615"/>
              <a:gd name="connsiteY53" fmla="*/ 1550865 h 1600474"/>
              <a:gd name="connsiteX54" fmla="*/ 4929254 w 9662615"/>
              <a:gd name="connsiteY54" fmla="*/ 1563452 h 1600474"/>
              <a:gd name="connsiteX55" fmla="*/ 4871726 w 9662615"/>
              <a:gd name="connsiteY55" fmla="*/ 1570584 h 1600474"/>
              <a:gd name="connsiteX56" fmla="*/ 4843267 w 9662615"/>
              <a:gd name="connsiteY56" fmla="*/ 1561459 h 1600474"/>
              <a:gd name="connsiteX57" fmla="*/ 4821058 w 9662615"/>
              <a:gd name="connsiteY57" fmla="*/ 1553078 h 1600474"/>
              <a:gd name="connsiteX58" fmla="*/ 4791466 w 9662615"/>
              <a:gd name="connsiteY58" fmla="*/ 1561324 h 1600474"/>
              <a:gd name="connsiteX59" fmla="*/ 4784247 w 9662615"/>
              <a:gd name="connsiteY59" fmla="*/ 1562342 h 1600474"/>
              <a:gd name="connsiteX60" fmla="*/ 4739309 w 9662615"/>
              <a:gd name="connsiteY60" fmla="*/ 1553948 h 1600474"/>
              <a:gd name="connsiteX61" fmla="*/ 4697562 w 9662615"/>
              <a:gd name="connsiteY61" fmla="*/ 1551206 h 1600474"/>
              <a:gd name="connsiteX62" fmla="*/ 4650737 w 9662615"/>
              <a:gd name="connsiteY62" fmla="*/ 1537381 h 1600474"/>
              <a:gd name="connsiteX63" fmla="*/ 4583150 w 9662615"/>
              <a:gd name="connsiteY63" fmla="*/ 1529064 h 1600474"/>
              <a:gd name="connsiteX64" fmla="*/ 4521734 w 9662615"/>
              <a:gd name="connsiteY64" fmla="*/ 1529359 h 1600474"/>
              <a:gd name="connsiteX65" fmla="*/ 4382398 w 9662615"/>
              <a:gd name="connsiteY65" fmla="*/ 1534108 h 1600474"/>
              <a:gd name="connsiteX66" fmla="*/ 4221826 w 9662615"/>
              <a:gd name="connsiteY66" fmla="*/ 1500972 h 1600474"/>
              <a:gd name="connsiteX67" fmla="*/ 4096601 w 9662615"/>
              <a:gd name="connsiteY67" fmla="*/ 1521563 h 1600474"/>
              <a:gd name="connsiteX68" fmla="*/ 4046172 w 9662615"/>
              <a:gd name="connsiteY68" fmla="*/ 1600474 h 1600474"/>
              <a:gd name="connsiteX69" fmla="*/ 3833906 w 9662615"/>
              <a:gd name="connsiteY69" fmla="*/ 1516637 h 1600474"/>
              <a:gd name="connsiteX70" fmla="*/ 3696258 w 9662615"/>
              <a:gd name="connsiteY70" fmla="*/ 1537563 h 1600474"/>
              <a:gd name="connsiteX71" fmla="*/ 3594070 w 9662615"/>
              <a:gd name="connsiteY71" fmla="*/ 1509422 h 1600474"/>
              <a:gd name="connsiteX72" fmla="*/ 3565233 w 9662615"/>
              <a:gd name="connsiteY72" fmla="*/ 1515122 h 1600474"/>
              <a:gd name="connsiteX73" fmla="*/ 3560267 w 9662615"/>
              <a:gd name="connsiteY73" fmla="*/ 1516288 h 1600474"/>
              <a:gd name="connsiteX74" fmla="*/ 3540258 w 9662615"/>
              <a:gd name="connsiteY74" fmla="*/ 1516976 h 1600474"/>
              <a:gd name="connsiteX75" fmla="*/ 3534780 w 9662615"/>
              <a:gd name="connsiteY75" fmla="*/ 1522141 h 1600474"/>
              <a:gd name="connsiteX76" fmla="*/ 3504783 w 9662615"/>
              <a:gd name="connsiteY76" fmla="*/ 1526739 h 1600474"/>
              <a:gd name="connsiteX77" fmla="*/ 3430805 w 9662615"/>
              <a:gd name="connsiteY77" fmla="*/ 1542521 h 1600474"/>
              <a:gd name="connsiteX78" fmla="*/ 3292707 w 9662615"/>
              <a:gd name="connsiteY78" fmla="*/ 1520490 h 1600474"/>
              <a:gd name="connsiteX79" fmla="*/ 3187872 w 9662615"/>
              <a:gd name="connsiteY79" fmla="*/ 1519991 h 1600474"/>
              <a:gd name="connsiteX80" fmla="*/ 3148026 w 9662615"/>
              <a:gd name="connsiteY80" fmla="*/ 1524777 h 1600474"/>
              <a:gd name="connsiteX81" fmla="*/ 3092394 w 9662615"/>
              <a:gd name="connsiteY81" fmla="*/ 1528115 h 1600474"/>
              <a:gd name="connsiteX82" fmla="*/ 2994200 w 9662615"/>
              <a:gd name="connsiteY82" fmla="*/ 1537857 h 1600474"/>
              <a:gd name="connsiteX83" fmla="*/ 2862301 w 9662615"/>
              <a:gd name="connsiteY83" fmla="*/ 1544250 h 1600474"/>
              <a:gd name="connsiteX84" fmla="*/ 2766335 w 9662615"/>
              <a:gd name="connsiteY84" fmla="*/ 1527662 h 1600474"/>
              <a:gd name="connsiteX85" fmla="*/ 2757836 w 9662615"/>
              <a:gd name="connsiteY85" fmla="*/ 1531371 h 1600474"/>
              <a:gd name="connsiteX86" fmla="*/ 2691555 w 9662615"/>
              <a:gd name="connsiteY86" fmla="*/ 1530283 h 1600474"/>
              <a:gd name="connsiteX87" fmla="*/ 2491676 w 9662615"/>
              <a:gd name="connsiteY87" fmla="*/ 1500859 h 1600474"/>
              <a:gd name="connsiteX88" fmla="*/ 2378036 w 9662615"/>
              <a:gd name="connsiteY88" fmla="*/ 1520645 h 1600474"/>
              <a:gd name="connsiteX89" fmla="*/ 2284269 w 9662615"/>
              <a:gd name="connsiteY89" fmla="*/ 1503068 h 1600474"/>
              <a:gd name="connsiteX90" fmla="*/ 2207104 w 9662615"/>
              <a:gd name="connsiteY90" fmla="*/ 1508888 h 1600474"/>
              <a:gd name="connsiteX91" fmla="*/ 2149226 w 9662615"/>
              <a:gd name="connsiteY91" fmla="*/ 1523409 h 1600474"/>
              <a:gd name="connsiteX92" fmla="*/ 2084783 w 9662615"/>
              <a:gd name="connsiteY92" fmla="*/ 1524245 h 1600474"/>
              <a:gd name="connsiteX93" fmla="*/ 2070075 w 9662615"/>
              <a:gd name="connsiteY93" fmla="*/ 1511285 h 1600474"/>
              <a:gd name="connsiteX94" fmla="*/ 2001057 w 9662615"/>
              <a:gd name="connsiteY94" fmla="*/ 1516449 h 1600474"/>
              <a:gd name="connsiteX95" fmla="*/ 1896330 w 9662615"/>
              <a:gd name="connsiteY95" fmla="*/ 1525725 h 1600474"/>
              <a:gd name="connsiteX96" fmla="*/ 1835994 w 9662615"/>
              <a:gd name="connsiteY96" fmla="*/ 1527678 h 1600474"/>
              <a:gd name="connsiteX97" fmla="*/ 1671119 w 9662615"/>
              <a:gd name="connsiteY97" fmla="*/ 1536701 h 1600474"/>
              <a:gd name="connsiteX98" fmla="*/ 1601337 w 9662615"/>
              <a:gd name="connsiteY98" fmla="*/ 1548552 h 1600474"/>
              <a:gd name="connsiteX99" fmla="*/ 1407755 w 9662615"/>
              <a:gd name="connsiteY99" fmla="*/ 1571444 h 1600474"/>
              <a:gd name="connsiteX100" fmla="*/ 1271994 w 9662615"/>
              <a:gd name="connsiteY100" fmla="*/ 1579471 h 1600474"/>
              <a:gd name="connsiteX101" fmla="*/ 1249226 w 9662615"/>
              <a:gd name="connsiteY101" fmla="*/ 1583140 h 1600474"/>
              <a:gd name="connsiteX102" fmla="*/ 1217719 w 9662615"/>
              <a:gd name="connsiteY102" fmla="*/ 1580863 h 1600474"/>
              <a:gd name="connsiteX103" fmla="*/ 1091432 w 9662615"/>
              <a:gd name="connsiteY103" fmla="*/ 1571003 h 1600474"/>
              <a:gd name="connsiteX104" fmla="*/ 992039 w 9662615"/>
              <a:gd name="connsiteY104" fmla="*/ 1556662 h 1600474"/>
              <a:gd name="connsiteX105" fmla="*/ 868264 w 9662615"/>
              <a:gd name="connsiteY105" fmla="*/ 1566392 h 1600474"/>
              <a:gd name="connsiteX106" fmla="*/ 792765 w 9662615"/>
              <a:gd name="connsiteY106" fmla="*/ 1563102 h 1600474"/>
              <a:gd name="connsiteX107" fmla="*/ 669055 w 9662615"/>
              <a:gd name="connsiteY107" fmla="*/ 1543638 h 1600474"/>
              <a:gd name="connsiteX108" fmla="*/ 506152 w 9662615"/>
              <a:gd name="connsiteY108" fmla="*/ 1549124 h 1600474"/>
              <a:gd name="connsiteX109" fmla="*/ 472797 w 9662615"/>
              <a:gd name="connsiteY109" fmla="*/ 1568904 h 1600474"/>
              <a:gd name="connsiteX110" fmla="*/ 427864 w 9662615"/>
              <a:gd name="connsiteY110" fmla="*/ 1580848 h 1600474"/>
              <a:gd name="connsiteX111" fmla="*/ 408381 w 9662615"/>
              <a:gd name="connsiteY111" fmla="*/ 1552940 h 1600474"/>
              <a:gd name="connsiteX112" fmla="*/ 267163 w 9662615"/>
              <a:gd name="connsiteY112" fmla="*/ 1531913 h 1600474"/>
              <a:gd name="connsiteX113" fmla="*/ 196644 w 9662615"/>
              <a:gd name="connsiteY113" fmla="*/ 1524565 h 1600474"/>
              <a:gd name="connsiteX114" fmla="*/ 86819 w 9662615"/>
              <a:gd name="connsiteY114" fmla="*/ 1519517 h 1600474"/>
              <a:gd name="connsiteX115" fmla="*/ 53369 w 9662615"/>
              <a:gd name="connsiteY115" fmla="*/ 1516853 h 1600474"/>
              <a:gd name="connsiteX116" fmla="*/ 2359 w 9662615"/>
              <a:gd name="connsiteY116" fmla="*/ 1515247 h 1600474"/>
              <a:gd name="connsiteX117" fmla="*/ 0 w 9662615"/>
              <a:gd name="connsiteY117" fmla="*/ 1514932 h 1600474"/>
              <a:gd name="connsiteX118" fmla="*/ 0 w 9662615"/>
              <a:gd name="connsiteY118" fmla="*/ 0 h 1600474"/>
              <a:gd name="connsiteX0" fmla="*/ 0 w 9662615"/>
              <a:gd name="connsiteY0" fmla="*/ 0 h 1679987"/>
              <a:gd name="connsiteX1" fmla="*/ 9662615 w 9662615"/>
              <a:gd name="connsiteY1" fmla="*/ 0 h 1679987"/>
              <a:gd name="connsiteX2" fmla="*/ 9662615 w 9662615"/>
              <a:gd name="connsiteY2" fmla="*/ 1280346 h 1679987"/>
              <a:gd name="connsiteX3" fmla="*/ 9658420 w 9662615"/>
              <a:gd name="connsiteY3" fmla="*/ 1280106 h 1679987"/>
              <a:gd name="connsiteX4" fmla="*/ 9469546 w 9662615"/>
              <a:gd name="connsiteY4" fmla="*/ 1289837 h 1679987"/>
              <a:gd name="connsiteX5" fmla="*/ 9385895 w 9662615"/>
              <a:gd name="connsiteY5" fmla="*/ 1269203 h 1679987"/>
              <a:gd name="connsiteX6" fmla="*/ 9144767 w 9662615"/>
              <a:gd name="connsiteY6" fmla="*/ 1264120 h 1679987"/>
              <a:gd name="connsiteX7" fmla="*/ 8837252 w 9662615"/>
              <a:gd name="connsiteY7" fmla="*/ 1350515 h 1679987"/>
              <a:gd name="connsiteX8" fmla="*/ 8705466 w 9662615"/>
              <a:gd name="connsiteY8" fmla="*/ 1342419 h 1679987"/>
              <a:gd name="connsiteX9" fmla="*/ 8652221 w 9662615"/>
              <a:gd name="connsiteY9" fmla="*/ 1326906 h 1679987"/>
              <a:gd name="connsiteX10" fmla="*/ 8632312 w 9662615"/>
              <a:gd name="connsiteY10" fmla="*/ 1326025 h 1679987"/>
              <a:gd name="connsiteX11" fmla="*/ 8591582 w 9662615"/>
              <a:gd name="connsiteY11" fmla="*/ 1341666 h 1679987"/>
              <a:gd name="connsiteX12" fmla="*/ 8537336 w 9662615"/>
              <a:gd name="connsiteY12" fmla="*/ 1341684 h 1679987"/>
              <a:gd name="connsiteX13" fmla="*/ 8472508 w 9662615"/>
              <a:gd name="connsiteY13" fmla="*/ 1363109 h 1679987"/>
              <a:gd name="connsiteX14" fmla="*/ 8258477 w 9662615"/>
              <a:gd name="connsiteY14" fmla="*/ 1370666 h 1679987"/>
              <a:gd name="connsiteX15" fmla="*/ 8197961 w 9662615"/>
              <a:gd name="connsiteY15" fmla="*/ 1392804 h 1679987"/>
              <a:gd name="connsiteX16" fmla="*/ 8171196 w 9662615"/>
              <a:gd name="connsiteY16" fmla="*/ 1397216 h 1679987"/>
              <a:gd name="connsiteX17" fmla="*/ 8127667 w 9662615"/>
              <a:gd name="connsiteY17" fmla="*/ 1418254 h 1679987"/>
              <a:gd name="connsiteX18" fmla="*/ 7974579 w 9662615"/>
              <a:gd name="connsiteY18" fmla="*/ 1383439 h 1679987"/>
              <a:gd name="connsiteX19" fmla="*/ 7768351 w 9662615"/>
              <a:gd name="connsiteY19" fmla="*/ 1395051 h 1679987"/>
              <a:gd name="connsiteX20" fmla="*/ 7635985 w 9662615"/>
              <a:gd name="connsiteY20" fmla="*/ 1386363 h 1679987"/>
              <a:gd name="connsiteX21" fmla="*/ 7466069 w 9662615"/>
              <a:gd name="connsiteY21" fmla="*/ 1377654 h 1679987"/>
              <a:gd name="connsiteX22" fmla="*/ 7355642 w 9662615"/>
              <a:gd name="connsiteY22" fmla="*/ 1407761 h 1679987"/>
              <a:gd name="connsiteX23" fmla="*/ 7151610 w 9662615"/>
              <a:gd name="connsiteY23" fmla="*/ 1397856 h 1679987"/>
              <a:gd name="connsiteX24" fmla="*/ 7082147 w 9662615"/>
              <a:gd name="connsiteY24" fmla="*/ 1406113 h 1679987"/>
              <a:gd name="connsiteX25" fmla="*/ 7014958 w 9662615"/>
              <a:gd name="connsiteY25" fmla="*/ 1396883 h 1679987"/>
              <a:gd name="connsiteX26" fmla="*/ 6907567 w 9662615"/>
              <a:gd name="connsiteY26" fmla="*/ 1419149 h 1679987"/>
              <a:gd name="connsiteX27" fmla="*/ 6748428 w 9662615"/>
              <a:gd name="connsiteY27" fmla="*/ 1420308 h 1679987"/>
              <a:gd name="connsiteX28" fmla="*/ 6654257 w 9662615"/>
              <a:gd name="connsiteY28" fmla="*/ 1424143 h 1679987"/>
              <a:gd name="connsiteX29" fmla="*/ 6620123 w 9662615"/>
              <a:gd name="connsiteY29" fmla="*/ 1430535 h 1679987"/>
              <a:gd name="connsiteX30" fmla="*/ 6571355 w 9662615"/>
              <a:gd name="connsiteY30" fmla="*/ 1436144 h 1679987"/>
              <a:gd name="connsiteX31" fmla="*/ 6486557 w 9662615"/>
              <a:gd name="connsiteY31" fmla="*/ 1449861 h 1679987"/>
              <a:gd name="connsiteX32" fmla="*/ 6370419 w 9662615"/>
              <a:gd name="connsiteY32" fmla="*/ 1461649 h 1679987"/>
              <a:gd name="connsiteX33" fmla="*/ 6278839 w 9662615"/>
              <a:gd name="connsiteY33" fmla="*/ 1449160 h 1679987"/>
              <a:gd name="connsiteX34" fmla="*/ 6272455 w 9662615"/>
              <a:gd name="connsiteY34" fmla="*/ 1453191 h 1679987"/>
              <a:gd name="connsiteX35" fmla="*/ 6212659 w 9662615"/>
              <a:gd name="connsiteY35" fmla="*/ 1454850 h 1679987"/>
              <a:gd name="connsiteX36" fmla="*/ 6069317 w 9662615"/>
              <a:gd name="connsiteY36" fmla="*/ 1445838 h 1679987"/>
              <a:gd name="connsiteX37" fmla="*/ 5878477 w 9662615"/>
              <a:gd name="connsiteY37" fmla="*/ 1439180 h 1679987"/>
              <a:gd name="connsiteX38" fmla="*/ 5838387 w 9662615"/>
              <a:gd name="connsiteY38" fmla="*/ 1444679 h 1679987"/>
              <a:gd name="connsiteX39" fmla="*/ 5771136 w 9662615"/>
              <a:gd name="connsiteY39" fmla="*/ 1453639 h 1679987"/>
              <a:gd name="connsiteX40" fmla="*/ 5724081 w 9662615"/>
              <a:gd name="connsiteY40" fmla="*/ 1470431 h 1679987"/>
              <a:gd name="connsiteX41" fmla="*/ 5666577 w 9662615"/>
              <a:gd name="connsiteY41" fmla="*/ 1473921 h 1679987"/>
              <a:gd name="connsiteX42" fmla="*/ 5649068 w 9662615"/>
              <a:gd name="connsiteY42" fmla="*/ 1461676 h 1679987"/>
              <a:gd name="connsiteX43" fmla="*/ 5588902 w 9662615"/>
              <a:gd name="connsiteY43" fmla="*/ 1469647 h 1679987"/>
              <a:gd name="connsiteX44" fmla="*/ 5498090 w 9662615"/>
              <a:gd name="connsiteY44" fmla="*/ 1483173 h 1679987"/>
              <a:gd name="connsiteX45" fmla="*/ 5444641 w 9662615"/>
              <a:gd name="connsiteY45" fmla="*/ 1487602 h 1679987"/>
              <a:gd name="connsiteX46" fmla="*/ 5299812 w 9662615"/>
              <a:gd name="connsiteY46" fmla="*/ 1503362 h 1679987"/>
              <a:gd name="connsiteX47" fmla="*/ 5213947 w 9662615"/>
              <a:gd name="connsiteY47" fmla="*/ 1516637 h 1679987"/>
              <a:gd name="connsiteX48" fmla="*/ 5090342 w 9662615"/>
              <a:gd name="connsiteY48" fmla="*/ 1546680 h 1679987"/>
              <a:gd name="connsiteX49" fmla="*/ 5129812 w 9662615"/>
              <a:gd name="connsiteY49" fmla="*/ 1521277 h 1679987"/>
              <a:gd name="connsiteX50" fmla="*/ 5059484 w 9662615"/>
              <a:gd name="connsiteY50" fmla="*/ 1546802 h 1679987"/>
              <a:gd name="connsiteX51" fmla="*/ 5038524 w 9662615"/>
              <a:gd name="connsiteY51" fmla="*/ 1545675 h 1679987"/>
              <a:gd name="connsiteX52" fmla="*/ 5026564 w 9662615"/>
              <a:gd name="connsiteY52" fmla="*/ 1545376 h 1679987"/>
              <a:gd name="connsiteX53" fmla="*/ 4969433 w 9662615"/>
              <a:gd name="connsiteY53" fmla="*/ 1550865 h 1679987"/>
              <a:gd name="connsiteX54" fmla="*/ 4929254 w 9662615"/>
              <a:gd name="connsiteY54" fmla="*/ 1563452 h 1679987"/>
              <a:gd name="connsiteX55" fmla="*/ 4871726 w 9662615"/>
              <a:gd name="connsiteY55" fmla="*/ 1570584 h 1679987"/>
              <a:gd name="connsiteX56" fmla="*/ 4843267 w 9662615"/>
              <a:gd name="connsiteY56" fmla="*/ 1561459 h 1679987"/>
              <a:gd name="connsiteX57" fmla="*/ 4821058 w 9662615"/>
              <a:gd name="connsiteY57" fmla="*/ 1553078 h 1679987"/>
              <a:gd name="connsiteX58" fmla="*/ 4791466 w 9662615"/>
              <a:gd name="connsiteY58" fmla="*/ 1561324 h 1679987"/>
              <a:gd name="connsiteX59" fmla="*/ 4784247 w 9662615"/>
              <a:gd name="connsiteY59" fmla="*/ 1562342 h 1679987"/>
              <a:gd name="connsiteX60" fmla="*/ 4739309 w 9662615"/>
              <a:gd name="connsiteY60" fmla="*/ 1553948 h 1679987"/>
              <a:gd name="connsiteX61" fmla="*/ 4697562 w 9662615"/>
              <a:gd name="connsiteY61" fmla="*/ 1551206 h 1679987"/>
              <a:gd name="connsiteX62" fmla="*/ 4650737 w 9662615"/>
              <a:gd name="connsiteY62" fmla="*/ 1537381 h 1679987"/>
              <a:gd name="connsiteX63" fmla="*/ 4583150 w 9662615"/>
              <a:gd name="connsiteY63" fmla="*/ 1529064 h 1679987"/>
              <a:gd name="connsiteX64" fmla="*/ 4521734 w 9662615"/>
              <a:gd name="connsiteY64" fmla="*/ 1529359 h 1679987"/>
              <a:gd name="connsiteX65" fmla="*/ 4382398 w 9662615"/>
              <a:gd name="connsiteY65" fmla="*/ 1534108 h 1679987"/>
              <a:gd name="connsiteX66" fmla="*/ 4221826 w 9662615"/>
              <a:gd name="connsiteY66" fmla="*/ 1500972 h 1679987"/>
              <a:gd name="connsiteX67" fmla="*/ 4096601 w 9662615"/>
              <a:gd name="connsiteY67" fmla="*/ 1521563 h 1679987"/>
              <a:gd name="connsiteX68" fmla="*/ 3879195 w 9662615"/>
              <a:gd name="connsiteY68" fmla="*/ 1679987 h 1679987"/>
              <a:gd name="connsiteX69" fmla="*/ 3833906 w 9662615"/>
              <a:gd name="connsiteY69" fmla="*/ 1516637 h 1679987"/>
              <a:gd name="connsiteX70" fmla="*/ 3696258 w 9662615"/>
              <a:gd name="connsiteY70" fmla="*/ 1537563 h 1679987"/>
              <a:gd name="connsiteX71" fmla="*/ 3594070 w 9662615"/>
              <a:gd name="connsiteY71" fmla="*/ 1509422 h 1679987"/>
              <a:gd name="connsiteX72" fmla="*/ 3565233 w 9662615"/>
              <a:gd name="connsiteY72" fmla="*/ 1515122 h 1679987"/>
              <a:gd name="connsiteX73" fmla="*/ 3560267 w 9662615"/>
              <a:gd name="connsiteY73" fmla="*/ 1516288 h 1679987"/>
              <a:gd name="connsiteX74" fmla="*/ 3540258 w 9662615"/>
              <a:gd name="connsiteY74" fmla="*/ 1516976 h 1679987"/>
              <a:gd name="connsiteX75" fmla="*/ 3534780 w 9662615"/>
              <a:gd name="connsiteY75" fmla="*/ 1522141 h 1679987"/>
              <a:gd name="connsiteX76" fmla="*/ 3504783 w 9662615"/>
              <a:gd name="connsiteY76" fmla="*/ 1526739 h 1679987"/>
              <a:gd name="connsiteX77" fmla="*/ 3430805 w 9662615"/>
              <a:gd name="connsiteY77" fmla="*/ 1542521 h 1679987"/>
              <a:gd name="connsiteX78" fmla="*/ 3292707 w 9662615"/>
              <a:gd name="connsiteY78" fmla="*/ 1520490 h 1679987"/>
              <a:gd name="connsiteX79" fmla="*/ 3187872 w 9662615"/>
              <a:gd name="connsiteY79" fmla="*/ 1519991 h 1679987"/>
              <a:gd name="connsiteX80" fmla="*/ 3148026 w 9662615"/>
              <a:gd name="connsiteY80" fmla="*/ 1524777 h 1679987"/>
              <a:gd name="connsiteX81" fmla="*/ 3092394 w 9662615"/>
              <a:gd name="connsiteY81" fmla="*/ 1528115 h 1679987"/>
              <a:gd name="connsiteX82" fmla="*/ 2994200 w 9662615"/>
              <a:gd name="connsiteY82" fmla="*/ 1537857 h 1679987"/>
              <a:gd name="connsiteX83" fmla="*/ 2862301 w 9662615"/>
              <a:gd name="connsiteY83" fmla="*/ 1544250 h 1679987"/>
              <a:gd name="connsiteX84" fmla="*/ 2766335 w 9662615"/>
              <a:gd name="connsiteY84" fmla="*/ 1527662 h 1679987"/>
              <a:gd name="connsiteX85" fmla="*/ 2757836 w 9662615"/>
              <a:gd name="connsiteY85" fmla="*/ 1531371 h 1679987"/>
              <a:gd name="connsiteX86" fmla="*/ 2691555 w 9662615"/>
              <a:gd name="connsiteY86" fmla="*/ 1530283 h 1679987"/>
              <a:gd name="connsiteX87" fmla="*/ 2491676 w 9662615"/>
              <a:gd name="connsiteY87" fmla="*/ 1500859 h 1679987"/>
              <a:gd name="connsiteX88" fmla="*/ 2378036 w 9662615"/>
              <a:gd name="connsiteY88" fmla="*/ 1520645 h 1679987"/>
              <a:gd name="connsiteX89" fmla="*/ 2284269 w 9662615"/>
              <a:gd name="connsiteY89" fmla="*/ 1503068 h 1679987"/>
              <a:gd name="connsiteX90" fmla="*/ 2207104 w 9662615"/>
              <a:gd name="connsiteY90" fmla="*/ 1508888 h 1679987"/>
              <a:gd name="connsiteX91" fmla="*/ 2149226 w 9662615"/>
              <a:gd name="connsiteY91" fmla="*/ 1523409 h 1679987"/>
              <a:gd name="connsiteX92" fmla="*/ 2084783 w 9662615"/>
              <a:gd name="connsiteY92" fmla="*/ 1524245 h 1679987"/>
              <a:gd name="connsiteX93" fmla="*/ 2070075 w 9662615"/>
              <a:gd name="connsiteY93" fmla="*/ 1511285 h 1679987"/>
              <a:gd name="connsiteX94" fmla="*/ 2001057 w 9662615"/>
              <a:gd name="connsiteY94" fmla="*/ 1516449 h 1679987"/>
              <a:gd name="connsiteX95" fmla="*/ 1896330 w 9662615"/>
              <a:gd name="connsiteY95" fmla="*/ 1525725 h 1679987"/>
              <a:gd name="connsiteX96" fmla="*/ 1835994 w 9662615"/>
              <a:gd name="connsiteY96" fmla="*/ 1527678 h 1679987"/>
              <a:gd name="connsiteX97" fmla="*/ 1671119 w 9662615"/>
              <a:gd name="connsiteY97" fmla="*/ 1536701 h 1679987"/>
              <a:gd name="connsiteX98" fmla="*/ 1601337 w 9662615"/>
              <a:gd name="connsiteY98" fmla="*/ 1548552 h 1679987"/>
              <a:gd name="connsiteX99" fmla="*/ 1407755 w 9662615"/>
              <a:gd name="connsiteY99" fmla="*/ 1571444 h 1679987"/>
              <a:gd name="connsiteX100" fmla="*/ 1271994 w 9662615"/>
              <a:gd name="connsiteY100" fmla="*/ 1579471 h 1679987"/>
              <a:gd name="connsiteX101" fmla="*/ 1249226 w 9662615"/>
              <a:gd name="connsiteY101" fmla="*/ 1583140 h 1679987"/>
              <a:gd name="connsiteX102" fmla="*/ 1217719 w 9662615"/>
              <a:gd name="connsiteY102" fmla="*/ 1580863 h 1679987"/>
              <a:gd name="connsiteX103" fmla="*/ 1091432 w 9662615"/>
              <a:gd name="connsiteY103" fmla="*/ 1571003 h 1679987"/>
              <a:gd name="connsiteX104" fmla="*/ 992039 w 9662615"/>
              <a:gd name="connsiteY104" fmla="*/ 1556662 h 1679987"/>
              <a:gd name="connsiteX105" fmla="*/ 868264 w 9662615"/>
              <a:gd name="connsiteY105" fmla="*/ 1566392 h 1679987"/>
              <a:gd name="connsiteX106" fmla="*/ 792765 w 9662615"/>
              <a:gd name="connsiteY106" fmla="*/ 1563102 h 1679987"/>
              <a:gd name="connsiteX107" fmla="*/ 669055 w 9662615"/>
              <a:gd name="connsiteY107" fmla="*/ 1543638 h 1679987"/>
              <a:gd name="connsiteX108" fmla="*/ 506152 w 9662615"/>
              <a:gd name="connsiteY108" fmla="*/ 1549124 h 1679987"/>
              <a:gd name="connsiteX109" fmla="*/ 472797 w 9662615"/>
              <a:gd name="connsiteY109" fmla="*/ 1568904 h 1679987"/>
              <a:gd name="connsiteX110" fmla="*/ 427864 w 9662615"/>
              <a:gd name="connsiteY110" fmla="*/ 1580848 h 1679987"/>
              <a:gd name="connsiteX111" fmla="*/ 408381 w 9662615"/>
              <a:gd name="connsiteY111" fmla="*/ 1552940 h 1679987"/>
              <a:gd name="connsiteX112" fmla="*/ 267163 w 9662615"/>
              <a:gd name="connsiteY112" fmla="*/ 1531913 h 1679987"/>
              <a:gd name="connsiteX113" fmla="*/ 196644 w 9662615"/>
              <a:gd name="connsiteY113" fmla="*/ 1524565 h 1679987"/>
              <a:gd name="connsiteX114" fmla="*/ 86819 w 9662615"/>
              <a:gd name="connsiteY114" fmla="*/ 1519517 h 1679987"/>
              <a:gd name="connsiteX115" fmla="*/ 53369 w 9662615"/>
              <a:gd name="connsiteY115" fmla="*/ 1516853 h 1679987"/>
              <a:gd name="connsiteX116" fmla="*/ 2359 w 9662615"/>
              <a:gd name="connsiteY116" fmla="*/ 1515247 h 1679987"/>
              <a:gd name="connsiteX117" fmla="*/ 0 w 9662615"/>
              <a:gd name="connsiteY117" fmla="*/ 1514932 h 1679987"/>
              <a:gd name="connsiteX118" fmla="*/ 0 w 9662615"/>
              <a:gd name="connsiteY118" fmla="*/ 0 h 1679987"/>
              <a:gd name="connsiteX0" fmla="*/ 0 w 9662615"/>
              <a:gd name="connsiteY0" fmla="*/ 0 h 1648182"/>
              <a:gd name="connsiteX1" fmla="*/ 9662615 w 9662615"/>
              <a:gd name="connsiteY1" fmla="*/ 0 h 1648182"/>
              <a:gd name="connsiteX2" fmla="*/ 9662615 w 9662615"/>
              <a:gd name="connsiteY2" fmla="*/ 1280346 h 1648182"/>
              <a:gd name="connsiteX3" fmla="*/ 9658420 w 9662615"/>
              <a:gd name="connsiteY3" fmla="*/ 1280106 h 1648182"/>
              <a:gd name="connsiteX4" fmla="*/ 9469546 w 9662615"/>
              <a:gd name="connsiteY4" fmla="*/ 1289837 h 1648182"/>
              <a:gd name="connsiteX5" fmla="*/ 9385895 w 9662615"/>
              <a:gd name="connsiteY5" fmla="*/ 1269203 h 1648182"/>
              <a:gd name="connsiteX6" fmla="*/ 9144767 w 9662615"/>
              <a:gd name="connsiteY6" fmla="*/ 1264120 h 1648182"/>
              <a:gd name="connsiteX7" fmla="*/ 8837252 w 9662615"/>
              <a:gd name="connsiteY7" fmla="*/ 1350515 h 1648182"/>
              <a:gd name="connsiteX8" fmla="*/ 8705466 w 9662615"/>
              <a:gd name="connsiteY8" fmla="*/ 1342419 h 1648182"/>
              <a:gd name="connsiteX9" fmla="*/ 8652221 w 9662615"/>
              <a:gd name="connsiteY9" fmla="*/ 1326906 h 1648182"/>
              <a:gd name="connsiteX10" fmla="*/ 8632312 w 9662615"/>
              <a:gd name="connsiteY10" fmla="*/ 1326025 h 1648182"/>
              <a:gd name="connsiteX11" fmla="*/ 8591582 w 9662615"/>
              <a:gd name="connsiteY11" fmla="*/ 1341666 h 1648182"/>
              <a:gd name="connsiteX12" fmla="*/ 8537336 w 9662615"/>
              <a:gd name="connsiteY12" fmla="*/ 1341684 h 1648182"/>
              <a:gd name="connsiteX13" fmla="*/ 8472508 w 9662615"/>
              <a:gd name="connsiteY13" fmla="*/ 1363109 h 1648182"/>
              <a:gd name="connsiteX14" fmla="*/ 8258477 w 9662615"/>
              <a:gd name="connsiteY14" fmla="*/ 1370666 h 1648182"/>
              <a:gd name="connsiteX15" fmla="*/ 8197961 w 9662615"/>
              <a:gd name="connsiteY15" fmla="*/ 1392804 h 1648182"/>
              <a:gd name="connsiteX16" fmla="*/ 8171196 w 9662615"/>
              <a:gd name="connsiteY16" fmla="*/ 1397216 h 1648182"/>
              <a:gd name="connsiteX17" fmla="*/ 8127667 w 9662615"/>
              <a:gd name="connsiteY17" fmla="*/ 1418254 h 1648182"/>
              <a:gd name="connsiteX18" fmla="*/ 7974579 w 9662615"/>
              <a:gd name="connsiteY18" fmla="*/ 1383439 h 1648182"/>
              <a:gd name="connsiteX19" fmla="*/ 7768351 w 9662615"/>
              <a:gd name="connsiteY19" fmla="*/ 1395051 h 1648182"/>
              <a:gd name="connsiteX20" fmla="*/ 7635985 w 9662615"/>
              <a:gd name="connsiteY20" fmla="*/ 1386363 h 1648182"/>
              <a:gd name="connsiteX21" fmla="*/ 7466069 w 9662615"/>
              <a:gd name="connsiteY21" fmla="*/ 1377654 h 1648182"/>
              <a:gd name="connsiteX22" fmla="*/ 7355642 w 9662615"/>
              <a:gd name="connsiteY22" fmla="*/ 1407761 h 1648182"/>
              <a:gd name="connsiteX23" fmla="*/ 7151610 w 9662615"/>
              <a:gd name="connsiteY23" fmla="*/ 1397856 h 1648182"/>
              <a:gd name="connsiteX24" fmla="*/ 7082147 w 9662615"/>
              <a:gd name="connsiteY24" fmla="*/ 1406113 h 1648182"/>
              <a:gd name="connsiteX25" fmla="*/ 7014958 w 9662615"/>
              <a:gd name="connsiteY25" fmla="*/ 1396883 h 1648182"/>
              <a:gd name="connsiteX26" fmla="*/ 6907567 w 9662615"/>
              <a:gd name="connsiteY26" fmla="*/ 1419149 h 1648182"/>
              <a:gd name="connsiteX27" fmla="*/ 6748428 w 9662615"/>
              <a:gd name="connsiteY27" fmla="*/ 1420308 h 1648182"/>
              <a:gd name="connsiteX28" fmla="*/ 6654257 w 9662615"/>
              <a:gd name="connsiteY28" fmla="*/ 1424143 h 1648182"/>
              <a:gd name="connsiteX29" fmla="*/ 6620123 w 9662615"/>
              <a:gd name="connsiteY29" fmla="*/ 1430535 h 1648182"/>
              <a:gd name="connsiteX30" fmla="*/ 6571355 w 9662615"/>
              <a:gd name="connsiteY30" fmla="*/ 1436144 h 1648182"/>
              <a:gd name="connsiteX31" fmla="*/ 6486557 w 9662615"/>
              <a:gd name="connsiteY31" fmla="*/ 1449861 h 1648182"/>
              <a:gd name="connsiteX32" fmla="*/ 6370419 w 9662615"/>
              <a:gd name="connsiteY32" fmla="*/ 1461649 h 1648182"/>
              <a:gd name="connsiteX33" fmla="*/ 6278839 w 9662615"/>
              <a:gd name="connsiteY33" fmla="*/ 1449160 h 1648182"/>
              <a:gd name="connsiteX34" fmla="*/ 6272455 w 9662615"/>
              <a:gd name="connsiteY34" fmla="*/ 1453191 h 1648182"/>
              <a:gd name="connsiteX35" fmla="*/ 6212659 w 9662615"/>
              <a:gd name="connsiteY35" fmla="*/ 1454850 h 1648182"/>
              <a:gd name="connsiteX36" fmla="*/ 6069317 w 9662615"/>
              <a:gd name="connsiteY36" fmla="*/ 1445838 h 1648182"/>
              <a:gd name="connsiteX37" fmla="*/ 5878477 w 9662615"/>
              <a:gd name="connsiteY37" fmla="*/ 1439180 h 1648182"/>
              <a:gd name="connsiteX38" fmla="*/ 5838387 w 9662615"/>
              <a:gd name="connsiteY38" fmla="*/ 1444679 h 1648182"/>
              <a:gd name="connsiteX39" fmla="*/ 5771136 w 9662615"/>
              <a:gd name="connsiteY39" fmla="*/ 1453639 h 1648182"/>
              <a:gd name="connsiteX40" fmla="*/ 5724081 w 9662615"/>
              <a:gd name="connsiteY40" fmla="*/ 1470431 h 1648182"/>
              <a:gd name="connsiteX41" fmla="*/ 5666577 w 9662615"/>
              <a:gd name="connsiteY41" fmla="*/ 1473921 h 1648182"/>
              <a:gd name="connsiteX42" fmla="*/ 5649068 w 9662615"/>
              <a:gd name="connsiteY42" fmla="*/ 1461676 h 1648182"/>
              <a:gd name="connsiteX43" fmla="*/ 5588902 w 9662615"/>
              <a:gd name="connsiteY43" fmla="*/ 1469647 h 1648182"/>
              <a:gd name="connsiteX44" fmla="*/ 5498090 w 9662615"/>
              <a:gd name="connsiteY44" fmla="*/ 1483173 h 1648182"/>
              <a:gd name="connsiteX45" fmla="*/ 5444641 w 9662615"/>
              <a:gd name="connsiteY45" fmla="*/ 1487602 h 1648182"/>
              <a:gd name="connsiteX46" fmla="*/ 5299812 w 9662615"/>
              <a:gd name="connsiteY46" fmla="*/ 1503362 h 1648182"/>
              <a:gd name="connsiteX47" fmla="*/ 5213947 w 9662615"/>
              <a:gd name="connsiteY47" fmla="*/ 1516637 h 1648182"/>
              <a:gd name="connsiteX48" fmla="*/ 5090342 w 9662615"/>
              <a:gd name="connsiteY48" fmla="*/ 1546680 h 1648182"/>
              <a:gd name="connsiteX49" fmla="*/ 5129812 w 9662615"/>
              <a:gd name="connsiteY49" fmla="*/ 1521277 h 1648182"/>
              <a:gd name="connsiteX50" fmla="*/ 5059484 w 9662615"/>
              <a:gd name="connsiteY50" fmla="*/ 1546802 h 1648182"/>
              <a:gd name="connsiteX51" fmla="*/ 5038524 w 9662615"/>
              <a:gd name="connsiteY51" fmla="*/ 1545675 h 1648182"/>
              <a:gd name="connsiteX52" fmla="*/ 5026564 w 9662615"/>
              <a:gd name="connsiteY52" fmla="*/ 1545376 h 1648182"/>
              <a:gd name="connsiteX53" fmla="*/ 4969433 w 9662615"/>
              <a:gd name="connsiteY53" fmla="*/ 1550865 h 1648182"/>
              <a:gd name="connsiteX54" fmla="*/ 4929254 w 9662615"/>
              <a:gd name="connsiteY54" fmla="*/ 1563452 h 1648182"/>
              <a:gd name="connsiteX55" fmla="*/ 4871726 w 9662615"/>
              <a:gd name="connsiteY55" fmla="*/ 1570584 h 1648182"/>
              <a:gd name="connsiteX56" fmla="*/ 4843267 w 9662615"/>
              <a:gd name="connsiteY56" fmla="*/ 1561459 h 1648182"/>
              <a:gd name="connsiteX57" fmla="*/ 4821058 w 9662615"/>
              <a:gd name="connsiteY57" fmla="*/ 1553078 h 1648182"/>
              <a:gd name="connsiteX58" fmla="*/ 4791466 w 9662615"/>
              <a:gd name="connsiteY58" fmla="*/ 1561324 h 1648182"/>
              <a:gd name="connsiteX59" fmla="*/ 4784247 w 9662615"/>
              <a:gd name="connsiteY59" fmla="*/ 1562342 h 1648182"/>
              <a:gd name="connsiteX60" fmla="*/ 4739309 w 9662615"/>
              <a:gd name="connsiteY60" fmla="*/ 1553948 h 1648182"/>
              <a:gd name="connsiteX61" fmla="*/ 4697562 w 9662615"/>
              <a:gd name="connsiteY61" fmla="*/ 1551206 h 1648182"/>
              <a:gd name="connsiteX62" fmla="*/ 4650737 w 9662615"/>
              <a:gd name="connsiteY62" fmla="*/ 1537381 h 1648182"/>
              <a:gd name="connsiteX63" fmla="*/ 4583150 w 9662615"/>
              <a:gd name="connsiteY63" fmla="*/ 1529064 h 1648182"/>
              <a:gd name="connsiteX64" fmla="*/ 4521734 w 9662615"/>
              <a:gd name="connsiteY64" fmla="*/ 1529359 h 1648182"/>
              <a:gd name="connsiteX65" fmla="*/ 4382398 w 9662615"/>
              <a:gd name="connsiteY65" fmla="*/ 1534108 h 1648182"/>
              <a:gd name="connsiteX66" fmla="*/ 4221826 w 9662615"/>
              <a:gd name="connsiteY66" fmla="*/ 1500972 h 1648182"/>
              <a:gd name="connsiteX67" fmla="*/ 4096601 w 9662615"/>
              <a:gd name="connsiteY67" fmla="*/ 1521563 h 1648182"/>
              <a:gd name="connsiteX68" fmla="*/ 4058099 w 9662615"/>
              <a:gd name="connsiteY68" fmla="*/ 1648182 h 1648182"/>
              <a:gd name="connsiteX69" fmla="*/ 3833906 w 9662615"/>
              <a:gd name="connsiteY69" fmla="*/ 1516637 h 1648182"/>
              <a:gd name="connsiteX70" fmla="*/ 3696258 w 9662615"/>
              <a:gd name="connsiteY70" fmla="*/ 1537563 h 1648182"/>
              <a:gd name="connsiteX71" fmla="*/ 3594070 w 9662615"/>
              <a:gd name="connsiteY71" fmla="*/ 1509422 h 1648182"/>
              <a:gd name="connsiteX72" fmla="*/ 3565233 w 9662615"/>
              <a:gd name="connsiteY72" fmla="*/ 1515122 h 1648182"/>
              <a:gd name="connsiteX73" fmla="*/ 3560267 w 9662615"/>
              <a:gd name="connsiteY73" fmla="*/ 1516288 h 1648182"/>
              <a:gd name="connsiteX74" fmla="*/ 3540258 w 9662615"/>
              <a:gd name="connsiteY74" fmla="*/ 1516976 h 1648182"/>
              <a:gd name="connsiteX75" fmla="*/ 3534780 w 9662615"/>
              <a:gd name="connsiteY75" fmla="*/ 1522141 h 1648182"/>
              <a:gd name="connsiteX76" fmla="*/ 3504783 w 9662615"/>
              <a:gd name="connsiteY76" fmla="*/ 1526739 h 1648182"/>
              <a:gd name="connsiteX77" fmla="*/ 3430805 w 9662615"/>
              <a:gd name="connsiteY77" fmla="*/ 1542521 h 1648182"/>
              <a:gd name="connsiteX78" fmla="*/ 3292707 w 9662615"/>
              <a:gd name="connsiteY78" fmla="*/ 1520490 h 1648182"/>
              <a:gd name="connsiteX79" fmla="*/ 3187872 w 9662615"/>
              <a:gd name="connsiteY79" fmla="*/ 1519991 h 1648182"/>
              <a:gd name="connsiteX80" fmla="*/ 3148026 w 9662615"/>
              <a:gd name="connsiteY80" fmla="*/ 1524777 h 1648182"/>
              <a:gd name="connsiteX81" fmla="*/ 3092394 w 9662615"/>
              <a:gd name="connsiteY81" fmla="*/ 1528115 h 1648182"/>
              <a:gd name="connsiteX82" fmla="*/ 2994200 w 9662615"/>
              <a:gd name="connsiteY82" fmla="*/ 1537857 h 1648182"/>
              <a:gd name="connsiteX83" fmla="*/ 2862301 w 9662615"/>
              <a:gd name="connsiteY83" fmla="*/ 1544250 h 1648182"/>
              <a:gd name="connsiteX84" fmla="*/ 2766335 w 9662615"/>
              <a:gd name="connsiteY84" fmla="*/ 1527662 h 1648182"/>
              <a:gd name="connsiteX85" fmla="*/ 2757836 w 9662615"/>
              <a:gd name="connsiteY85" fmla="*/ 1531371 h 1648182"/>
              <a:gd name="connsiteX86" fmla="*/ 2691555 w 9662615"/>
              <a:gd name="connsiteY86" fmla="*/ 1530283 h 1648182"/>
              <a:gd name="connsiteX87" fmla="*/ 2491676 w 9662615"/>
              <a:gd name="connsiteY87" fmla="*/ 1500859 h 1648182"/>
              <a:gd name="connsiteX88" fmla="*/ 2378036 w 9662615"/>
              <a:gd name="connsiteY88" fmla="*/ 1520645 h 1648182"/>
              <a:gd name="connsiteX89" fmla="*/ 2284269 w 9662615"/>
              <a:gd name="connsiteY89" fmla="*/ 1503068 h 1648182"/>
              <a:gd name="connsiteX90" fmla="*/ 2207104 w 9662615"/>
              <a:gd name="connsiteY90" fmla="*/ 1508888 h 1648182"/>
              <a:gd name="connsiteX91" fmla="*/ 2149226 w 9662615"/>
              <a:gd name="connsiteY91" fmla="*/ 1523409 h 1648182"/>
              <a:gd name="connsiteX92" fmla="*/ 2084783 w 9662615"/>
              <a:gd name="connsiteY92" fmla="*/ 1524245 h 1648182"/>
              <a:gd name="connsiteX93" fmla="*/ 2070075 w 9662615"/>
              <a:gd name="connsiteY93" fmla="*/ 1511285 h 1648182"/>
              <a:gd name="connsiteX94" fmla="*/ 2001057 w 9662615"/>
              <a:gd name="connsiteY94" fmla="*/ 1516449 h 1648182"/>
              <a:gd name="connsiteX95" fmla="*/ 1896330 w 9662615"/>
              <a:gd name="connsiteY95" fmla="*/ 1525725 h 1648182"/>
              <a:gd name="connsiteX96" fmla="*/ 1835994 w 9662615"/>
              <a:gd name="connsiteY96" fmla="*/ 1527678 h 1648182"/>
              <a:gd name="connsiteX97" fmla="*/ 1671119 w 9662615"/>
              <a:gd name="connsiteY97" fmla="*/ 1536701 h 1648182"/>
              <a:gd name="connsiteX98" fmla="*/ 1601337 w 9662615"/>
              <a:gd name="connsiteY98" fmla="*/ 1548552 h 1648182"/>
              <a:gd name="connsiteX99" fmla="*/ 1407755 w 9662615"/>
              <a:gd name="connsiteY99" fmla="*/ 1571444 h 1648182"/>
              <a:gd name="connsiteX100" fmla="*/ 1271994 w 9662615"/>
              <a:gd name="connsiteY100" fmla="*/ 1579471 h 1648182"/>
              <a:gd name="connsiteX101" fmla="*/ 1249226 w 9662615"/>
              <a:gd name="connsiteY101" fmla="*/ 1583140 h 1648182"/>
              <a:gd name="connsiteX102" fmla="*/ 1217719 w 9662615"/>
              <a:gd name="connsiteY102" fmla="*/ 1580863 h 1648182"/>
              <a:gd name="connsiteX103" fmla="*/ 1091432 w 9662615"/>
              <a:gd name="connsiteY103" fmla="*/ 1571003 h 1648182"/>
              <a:gd name="connsiteX104" fmla="*/ 992039 w 9662615"/>
              <a:gd name="connsiteY104" fmla="*/ 1556662 h 1648182"/>
              <a:gd name="connsiteX105" fmla="*/ 868264 w 9662615"/>
              <a:gd name="connsiteY105" fmla="*/ 1566392 h 1648182"/>
              <a:gd name="connsiteX106" fmla="*/ 792765 w 9662615"/>
              <a:gd name="connsiteY106" fmla="*/ 1563102 h 1648182"/>
              <a:gd name="connsiteX107" fmla="*/ 669055 w 9662615"/>
              <a:gd name="connsiteY107" fmla="*/ 1543638 h 1648182"/>
              <a:gd name="connsiteX108" fmla="*/ 506152 w 9662615"/>
              <a:gd name="connsiteY108" fmla="*/ 1549124 h 1648182"/>
              <a:gd name="connsiteX109" fmla="*/ 472797 w 9662615"/>
              <a:gd name="connsiteY109" fmla="*/ 1568904 h 1648182"/>
              <a:gd name="connsiteX110" fmla="*/ 427864 w 9662615"/>
              <a:gd name="connsiteY110" fmla="*/ 1580848 h 1648182"/>
              <a:gd name="connsiteX111" fmla="*/ 408381 w 9662615"/>
              <a:gd name="connsiteY111" fmla="*/ 1552940 h 1648182"/>
              <a:gd name="connsiteX112" fmla="*/ 267163 w 9662615"/>
              <a:gd name="connsiteY112" fmla="*/ 1531913 h 1648182"/>
              <a:gd name="connsiteX113" fmla="*/ 196644 w 9662615"/>
              <a:gd name="connsiteY113" fmla="*/ 1524565 h 1648182"/>
              <a:gd name="connsiteX114" fmla="*/ 86819 w 9662615"/>
              <a:gd name="connsiteY114" fmla="*/ 1519517 h 1648182"/>
              <a:gd name="connsiteX115" fmla="*/ 53369 w 9662615"/>
              <a:gd name="connsiteY115" fmla="*/ 1516853 h 1648182"/>
              <a:gd name="connsiteX116" fmla="*/ 2359 w 9662615"/>
              <a:gd name="connsiteY116" fmla="*/ 1515247 h 1648182"/>
              <a:gd name="connsiteX117" fmla="*/ 0 w 9662615"/>
              <a:gd name="connsiteY117" fmla="*/ 1514932 h 1648182"/>
              <a:gd name="connsiteX118" fmla="*/ 0 w 9662615"/>
              <a:gd name="connsiteY118" fmla="*/ 0 h 1648182"/>
              <a:gd name="connsiteX0" fmla="*/ 0 w 9662615"/>
              <a:gd name="connsiteY0" fmla="*/ 0 h 1648182"/>
              <a:gd name="connsiteX1" fmla="*/ 9662615 w 9662615"/>
              <a:gd name="connsiteY1" fmla="*/ 0 h 1648182"/>
              <a:gd name="connsiteX2" fmla="*/ 9662615 w 9662615"/>
              <a:gd name="connsiteY2" fmla="*/ 1280346 h 1648182"/>
              <a:gd name="connsiteX3" fmla="*/ 9658420 w 9662615"/>
              <a:gd name="connsiteY3" fmla="*/ 1280106 h 1648182"/>
              <a:gd name="connsiteX4" fmla="*/ 9469546 w 9662615"/>
              <a:gd name="connsiteY4" fmla="*/ 1289837 h 1648182"/>
              <a:gd name="connsiteX5" fmla="*/ 9385895 w 9662615"/>
              <a:gd name="connsiteY5" fmla="*/ 1269203 h 1648182"/>
              <a:gd name="connsiteX6" fmla="*/ 9144767 w 9662615"/>
              <a:gd name="connsiteY6" fmla="*/ 1264120 h 1648182"/>
              <a:gd name="connsiteX7" fmla="*/ 8837252 w 9662615"/>
              <a:gd name="connsiteY7" fmla="*/ 1350515 h 1648182"/>
              <a:gd name="connsiteX8" fmla="*/ 8705466 w 9662615"/>
              <a:gd name="connsiteY8" fmla="*/ 1342419 h 1648182"/>
              <a:gd name="connsiteX9" fmla="*/ 8652221 w 9662615"/>
              <a:gd name="connsiteY9" fmla="*/ 1326906 h 1648182"/>
              <a:gd name="connsiteX10" fmla="*/ 8632312 w 9662615"/>
              <a:gd name="connsiteY10" fmla="*/ 1326025 h 1648182"/>
              <a:gd name="connsiteX11" fmla="*/ 8591582 w 9662615"/>
              <a:gd name="connsiteY11" fmla="*/ 1341666 h 1648182"/>
              <a:gd name="connsiteX12" fmla="*/ 8537336 w 9662615"/>
              <a:gd name="connsiteY12" fmla="*/ 1341684 h 1648182"/>
              <a:gd name="connsiteX13" fmla="*/ 8472508 w 9662615"/>
              <a:gd name="connsiteY13" fmla="*/ 1363109 h 1648182"/>
              <a:gd name="connsiteX14" fmla="*/ 8258477 w 9662615"/>
              <a:gd name="connsiteY14" fmla="*/ 1370666 h 1648182"/>
              <a:gd name="connsiteX15" fmla="*/ 8197961 w 9662615"/>
              <a:gd name="connsiteY15" fmla="*/ 1392804 h 1648182"/>
              <a:gd name="connsiteX16" fmla="*/ 8171196 w 9662615"/>
              <a:gd name="connsiteY16" fmla="*/ 1397216 h 1648182"/>
              <a:gd name="connsiteX17" fmla="*/ 8127667 w 9662615"/>
              <a:gd name="connsiteY17" fmla="*/ 1418254 h 1648182"/>
              <a:gd name="connsiteX18" fmla="*/ 7974579 w 9662615"/>
              <a:gd name="connsiteY18" fmla="*/ 1383439 h 1648182"/>
              <a:gd name="connsiteX19" fmla="*/ 7768351 w 9662615"/>
              <a:gd name="connsiteY19" fmla="*/ 1395051 h 1648182"/>
              <a:gd name="connsiteX20" fmla="*/ 7635985 w 9662615"/>
              <a:gd name="connsiteY20" fmla="*/ 1386363 h 1648182"/>
              <a:gd name="connsiteX21" fmla="*/ 7466069 w 9662615"/>
              <a:gd name="connsiteY21" fmla="*/ 1377654 h 1648182"/>
              <a:gd name="connsiteX22" fmla="*/ 7355642 w 9662615"/>
              <a:gd name="connsiteY22" fmla="*/ 1407761 h 1648182"/>
              <a:gd name="connsiteX23" fmla="*/ 7151610 w 9662615"/>
              <a:gd name="connsiteY23" fmla="*/ 1397856 h 1648182"/>
              <a:gd name="connsiteX24" fmla="*/ 7082147 w 9662615"/>
              <a:gd name="connsiteY24" fmla="*/ 1406113 h 1648182"/>
              <a:gd name="connsiteX25" fmla="*/ 7014958 w 9662615"/>
              <a:gd name="connsiteY25" fmla="*/ 1396883 h 1648182"/>
              <a:gd name="connsiteX26" fmla="*/ 6907567 w 9662615"/>
              <a:gd name="connsiteY26" fmla="*/ 1419149 h 1648182"/>
              <a:gd name="connsiteX27" fmla="*/ 6748428 w 9662615"/>
              <a:gd name="connsiteY27" fmla="*/ 1420308 h 1648182"/>
              <a:gd name="connsiteX28" fmla="*/ 6654257 w 9662615"/>
              <a:gd name="connsiteY28" fmla="*/ 1424143 h 1648182"/>
              <a:gd name="connsiteX29" fmla="*/ 6620123 w 9662615"/>
              <a:gd name="connsiteY29" fmla="*/ 1430535 h 1648182"/>
              <a:gd name="connsiteX30" fmla="*/ 6571355 w 9662615"/>
              <a:gd name="connsiteY30" fmla="*/ 1436144 h 1648182"/>
              <a:gd name="connsiteX31" fmla="*/ 6486557 w 9662615"/>
              <a:gd name="connsiteY31" fmla="*/ 1449861 h 1648182"/>
              <a:gd name="connsiteX32" fmla="*/ 6370419 w 9662615"/>
              <a:gd name="connsiteY32" fmla="*/ 1461649 h 1648182"/>
              <a:gd name="connsiteX33" fmla="*/ 6278839 w 9662615"/>
              <a:gd name="connsiteY33" fmla="*/ 1449160 h 1648182"/>
              <a:gd name="connsiteX34" fmla="*/ 6272455 w 9662615"/>
              <a:gd name="connsiteY34" fmla="*/ 1453191 h 1648182"/>
              <a:gd name="connsiteX35" fmla="*/ 6212659 w 9662615"/>
              <a:gd name="connsiteY35" fmla="*/ 1454850 h 1648182"/>
              <a:gd name="connsiteX36" fmla="*/ 6069317 w 9662615"/>
              <a:gd name="connsiteY36" fmla="*/ 1445838 h 1648182"/>
              <a:gd name="connsiteX37" fmla="*/ 5878477 w 9662615"/>
              <a:gd name="connsiteY37" fmla="*/ 1439180 h 1648182"/>
              <a:gd name="connsiteX38" fmla="*/ 5838387 w 9662615"/>
              <a:gd name="connsiteY38" fmla="*/ 1444679 h 1648182"/>
              <a:gd name="connsiteX39" fmla="*/ 5771136 w 9662615"/>
              <a:gd name="connsiteY39" fmla="*/ 1453639 h 1648182"/>
              <a:gd name="connsiteX40" fmla="*/ 5724081 w 9662615"/>
              <a:gd name="connsiteY40" fmla="*/ 1470431 h 1648182"/>
              <a:gd name="connsiteX41" fmla="*/ 5666577 w 9662615"/>
              <a:gd name="connsiteY41" fmla="*/ 1473921 h 1648182"/>
              <a:gd name="connsiteX42" fmla="*/ 5649068 w 9662615"/>
              <a:gd name="connsiteY42" fmla="*/ 1461676 h 1648182"/>
              <a:gd name="connsiteX43" fmla="*/ 5588902 w 9662615"/>
              <a:gd name="connsiteY43" fmla="*/ 1469647 h 1648182"/>
              <a:gd name="connsiteX44" fmla="*/ 5498090 w 9662615"/>
              <a:gd name="connsiteY44" fmla="*/ 1483173 h 1648182"/>
              <a:gd name="connsiteX45" fmla="*/ 5444641 w 9662615"/>
              <a:gd name="connsiteY45" fmla="*/ 1487602 h 1648182"/>
              <a:gd name="connsiteX46" fmla="*/ 5299812 w 9662615"/>
              <a:gd name="connsiteY46" fmla="*/ 1503362 h 1648182"/>
              <a:gd name="connsiteX47" fmla="*/ 5213947 w 9662615"/>
              <a:gd name="connsiteY47" fmla="*/ 1516637 h 1648182"/>
              <a:gd name="connsiteX48" fmla="*/ 5090342 w 9662615"/>
              <a:gd name="connsiteY48" fmla="*/ 1546680 h 1648182"/>
              <a:gd name="connsiteX49" fmla="*/ 5129812 w 9662615"/>
              <a:gd name="connsiteY49" fmla="*/ 1521277 h 1648182"/>
              <a:gd name="connsiteX50" fmla="*/ 5059484 w 9662615"/>
              <a:gd name="connsiteY50" fmla="*/ 1546802 h 1648182"/>
              <a:gd name="connsiteX51" fmla="*/ 5038524 w 9662615"/>
              <a:gd name="connsiteY51" fmla="*/ 1545675 h 1648182"/>
              <a:gd name="connsiteX52" fmla="*/ 5026564 w 9662615"/>
              <a:gd name="connsiteY52" fmla="*/ 1545376 h 1648182"/>
              <a:gd name="connsiteX53" fmla="*/ 4969433 w 9662615"/>
              <a:gd name="connsiteY53" fmla="*/ 1550865 h 1648182"/>
              <a:gd name="connsiteX54" fmla="*/ 4929254 w 9662615"/>
              <a:gd name="connsiteY54" fmla="*/ 1563452 h 1648182"/>
              <a:gd name="connsiteX55" fmla="*/ 4871726 w 9662615"/>
              <a:gd name="connsiteY55" fmla="*/ 1570584 h 1648182"/>
              <a:gd name="connsiteX56" fmla="*/ 4843267 w 9662615"/>
              <a:gd name="connsiteY56" fmla="*/ 1561459 h 1648182"/>
              <a:gd name="connsiteX57" fmla="*/ 4821058 w 9662615"/>
              <a:gd name="connsiteY57" fmla="*/ 1553078 h 1648182"/>
              <a:gd name="connsiteX58" fmla="*/ 4791466 w 9662615"/>
              <a:gd name="connsiteY58" fmla="*/ 1561324 h 1648182"/>
              <a:gd name="connsiteX59" fmla="*/ 4784247 w 9662615"/>
              <a:gd name="connsiteY59" fmla="*/ 1562342 h 1648182"/>
              <a:gd name="connsiteX60" fmla="*/ 4739309 w 9662615"/>
              <a:gd name="connsiteY60" fmla="*/ 1553948 h 1648182"/>
              <a:gd name="connsiteX61" fmla="*/ 4697562 w 9662615"/>
              <a:gd name="connsiteY61" fmla="*/ 1551206 h 1648182"/>
              <a:gd name="connsiteX62" fmla="*/ 4650737 w 9662615"/>
              <a:gd name="connsiteY62" fmla="*/ 1537381 h 1648182"/>
              <a:gd name="connsiteX63" fmla="*/ 4583150 w 9662615"/>
              <a:gd name="connsiteY63" fmla="*/ 1529064 h 1648182"/>
              <a:gd name="connsiteX64" fmla="*/ 4521734 w 9662615"/>
              <a:gd name="connsiteY64" fmla="*/ 1529359 h 1648182"/>
              <a:gd name="connsiteX65" fmla="*/ 4382398 w 9662615"/>
              <a:gd name="connsiteY65" fmla="*/ 1534108 h 1648182"/>
              <a:gd name="connsiteX66" fmla="*/ 4221826 w 9662615"/>
              <a:gd name="connsiteY66" fmla="*/ 1500972 h 1648182"/>
              <a:gd name="connsiteX67" fmla="*/ 4096601 w 9662615"/>
              <a:gd name="connsiteY67" fmla="*/ 1521563 h 1648182"/>
              <a:gd name="connsiteX68" fmla="*/ 4058099 w 9662615"/>
              <a:gd name="connsiteY68" fmla="*/ 1648182 h 1648182"/>
              <a:gd name="connsiteX69" fmla="*/ 3833906 w 9662615"/>
              <a:gd name="connsiteY69" fmla="*/ 1516637 h 1648182"/>
              <a:gd name="connsiteX70" fmla="*/ 3696258 w 9662615"/>
              <a:gd name="connsiteY70" fmla="*/ 1537563 h 1648182"/>
              <a:gd name="connsiteX71" fmla="*/ 3594070 w 9662615"/>
              <a:gd name="connsiteY71" fmla="*/ 1509422 h 1648182"/>
              <a:gd name="connsiteX72" fmla="*/ 3565233 w 9662615"/>
              <a:gd name="connsiteY72" fmla="*/ 1515122 h 1648182"/>
              <a:gd name="connsiteX73" fmla="*/ 3560267 w 9662615"/>
              <a:gd name="connsiteY73" fmla="*/ 1516288 h 1648182"/>
              <a:gd name="connsiteX74" fmla="*/ 3540258 w 9662615"/>
              <a:gd name="connsiteY74" fmla="*/ 1516976 h 1648182"/>
              <a:gd name="connsiteX75" fmla="*/ 3534780 w 9662615"/>
              <a:gd name="connsiteY75" fmla="*/ 1522141 h 1648182"/>
              <a:gd name="connsiteX76" fmla="*/ 3504783 w 9662615"/>
              <a:gd name="connsiteY76" fmla="*/ 1526739 h 1648182"/>
              <a:gd name="connsiteX77" fmla="*/ 3430805 w 9662615"/>
              <a:gd name="connsiteY77" fmla="*/ 1542521 h 1648182"/>
              <a:gd name="connsiteX78" fmla="*/ 3292707 w 9662615"/>
              <a:gd name="connsiteY78" fmla="*/ 1520490 h 1648182"/>
              <a:gd name="connsiteX79" fmla="*/ 3187872 w 9662615"/>
              <a:gd name="connsiteY79" fmla="*/ 1519991 h 1648182"/>
              <a:gd name="connsiteX80" fmla="*/ 3148026 w 9662615"/>
              <a:gd name="connsiteY80" fmla="*/ 1524777 h 1648182"/>
              <a:gd name="connsiteX81" fmla="*/ 3092394 w 9662615"/>
              <a:gd name="connsiteY81" fmla="*/ 1528115 h 1648182"/>
              <a:gd name="connsiteX82" fmla="*/ 2994200 w 9662615"/>
              <a:gd name="connsiteY82" fmla="*/ 1537857 h 1648182"/>
              <a:gd name="connsiteX83" fmla="*/ 2862301 w 9662615"/>
              <a:gd name="connsiteY83" fmla="*/ 1544250 h 1648182"/>
              <a:gd name="connsiteX84" fmla="*/ 2766335 w 9662615"/>
              <a:gd name="connsiteY84" fmla="*/ 1527662 h 1648182"/>
              <a:gd name="connsiteX85" fmla="*/ 2757836 w 9662615"/>
              <a:gd name="connsiteY85" fmla="*/ 1531371 h 1648182"/>
              <a:gd name="connsiteX86" fmla="*/ 2691555 w 9662615"/>
              <a:gd name="connsiteY86" fmla="*/ 1530283 h 1648182"/>
              <a:gd name="connsiteX87" fmla="*/ 2491676 w 9662615"/>
              <a:gd name="connsiteY87" fmla="*/ 1500859 h 1648182"/>
              <a:gd name="connsiteX88" fmla="*/ 2378036 w 9662615"/>
              <a:gd name="connsiteY88" fmla="*/ 1520645 h 1648182"/>
              <a:gd name="connsiteX89" fmla="*/ 2284269 w 9662615"/>
              <a:gd name="connsiteY89" fmla="*/ 1503068 h 1648182"/>
              <a:gd name="connsiteX90" fmla="*/ 2207104 w 9662615"/>
              <a:gd name="connsiteY90" fmla="*/ 1508888 h 1648182"/>
              <a:gd name="connsiteX91" fmla="*/ 2149226 w 9662615"/>
              <a:gd name="connsiteY91" fmla="*/ 1523409 h 1648182"/>
              <a:gd name="connsiteX92" fmla="*/ 2084783 w 9662615"/>
              <a:gd name="connsiteY92" fmla="*/ 1524245 h 1648182"/>
              <a:gd name="connsiteX93" fmla="*/ 2070075 w 9662615"/>
              <a:gd name="connsiteY93" fmla="*/ 1511285 h 1648182"/>
              <a:gd name="connsiteX94" fmla="*/ 2001057 w 9662615"/>
              <a:gd name="connsiteY94" fmla="*/ 1516449 h 1648182"/>
              <a:gd name="connsiteX95" fmla="*/ 1896330 w 9662615"/>
              <a:gd name="connsiteY95" fmla="*/ 1525725 h 1648182"/>
              <a:gd name="connsiteX96" fmla="*/ 1835994 w 9662615"/>
              <a:gd name="connsiteY96" fmla="*/ 1527678 h 1648182"/>
              <a:gd name="connsiteX97" fmla="*/ 1671119 w 9662615"/>
              <a:gd name="connsiteY97" fmla="*/ 1536701 h 1648182"/>
              <a:gd name="connsiteX98" fmla="*/ 1601337 w 9662615"/>
              <a:gd name="connsiteY98" fmla="*/ 1548552 h 1648182"/>
              <a:gd name="connsiteX99" fmla="*/ 1407755 w 9662615"/>
              <a:gd name="connsiteY99" fmla="*/ 1571444 h 1648182"/>
              <a:gd name="connsiteX100" fmla="*/ 1271994 w 9662615"/>
              <a:gd name="connsiteY100" fmla="*/ 1579471 h 1648182"/>
              <a:gd name="connsiteX101" fmla="*/ 1249226 w 9662615"/>
              <a:gd name="connsiteY101" fmla="*/ 1583140 h 1648182"/>
              <a:gd name="connsiteX102" fmla="*/ 1217719 w 9662615"/>
              <a:gd name="connsiteY102" fmla="*/ 1580863 h 1648182"/>
              <a:gd name="connsiteX103" fmla="*/ 1091432 w 9662615"/>
              <a:gd name="connsiteY103" fmla="*/ 1571003 h 1648182"/>
              <a:gd name="connsiteX104" fmla="*/ 992039 w 9662615"/>
              <a:gd name="connsiteY104" fmla="*/ 1556662 h 1648182"/>
              <a:gd name="connsiteX105" fmla="*/ 868264 w 9662615"/>
              <a:gd name="connsiteY105" fmla="*/ 1566392 h 1648182"/>
              <a:gd name="connsiteX106" fmla="*/ 792765 w 9662615"/>
              <a:gd name="connsiteY106" fmla="*/ 1563102 h 1648182"/>
              <a:gd name="connsiteX107" fmla="*/ 669055 w 9662615"/>
              <a:gd name="connsiteY107" fmla="*/ 1543638 h 1648182"/>
              <a:gd name="connsiteX108" fmla="*/ 506152 w 9662615"/>
              <a:gd name="connsiteY108" fmla="*/ 1549124 h 1648182"/>
              <a:gd name="connsiteX109" fmla="*/ 472797 w 9662615"/>
              <a:gd name="connsiteY109" fmla="*/ 1568904 h 1648182"/>
              <a:gd name="connsiteX110" fmla="*/ 427864 w 9662615"/>
              <a:gd name="connsiteY110" fmla="*/ 1580848 h 1648182"/>
              <a:gd name="connsiteX111" fmla="*/ 408381 w 9662615"/>
              <a:gd name="connsiteY111" fmla="*/ 1552940 h 1648182"/>
              <a:gd name="connsiteX112" fmla="*/ 267163 w 9662615"/>
              <a:gd name="connsiteY112" fmla="*/ 1531913 h 1648182"/>
              <a:gd name="connsiteX113" fmla="*/ 196644 w 9662615"/>
              <a:gd name="connsiteY113" fmla="*/ 1524565 h 1648182"/>
              <a:gd name="connsiteX114" fmla="*/ 86819 w 9662615"/>
              <a:gd name="connsiteY114" fmla="*/ 1519517 h 1648182"/>
              <a:gd name="connsiteX115" fmla="*/ 53369 w 9662615"/>
              <a:gd name="connsiteY115" fmla="*/ 1516853 h 1648182"/>
              <a:gd name="connsiteX116" fmla="*/ 2359 w 9662615"/>
              <a:gd name="connsiteY116" fmla="*/ 1515247 h 1648182"/>
              <a:gd name="connsiteX117" fmla="*/ 0 w 9662615"/>
              <a:gd name="connsiteY117" fmla="*/ 1514932 h 1648182"/>
              <a:gd name="connsiteX118" fmla="*/ 0 w 9662615"/>
              <a:gd name="connsiteY118" fmla="*/ 0 h 1648182"/>
              <a:gd name="connsiteX0" fmla="*/ 0 w 9662615"/>
              <a:gd name="connsiteY0" fmla="*/ 0 h 1723719"/>
              <a:gd name="connsiteX1" fmla="*/ 9662615 w 9662615"/>
              <a:gd name="connsiteY1" fmla="*/ 0 h 1723719"/>
              <a:gd name="connsiteX2" fmla="*/ 9662615 w 9662615"/>
              <a:gd name="connsiteY2" fmla="*/ 1280346 h 1723719"/>
              <a:gd name="connsiteX3" fmla="*/ 9658420 w 9662615"/>
              <a:gd name="connsiteY3" fmla="*/ 1280106 h 1723719"/>
              <a:gd name="connsiteX4" fmla="*/ 9469546 w 9662615"/>
              <a:gd name="connsiteY4" fmla="*/ 1289837 h 1723719"/>
              <a:gd name="connsiteX5" fmla="*/ 9385895 w 9662615"/>
              <a:gd name="connsiteY5" fmla="*/ 1269203 h 1723719"/>
              <a:gd name="connsiteX6" fmla="*/ 9144767 w 9662615"/>
              <a:gd name="connsiteY6" fmla="*/ 1264120 h 1723719"/>
              <a:gd name="connsiteX7" fmla="*/ 8837252 w 9662615"/>
              <a:gd name="connsiteY7" fmla="*/ 1350515 h 1723719"/>
              <a:gd name="connsiteX8" fmla="*/ 8705466 w 9662615"/>
              <a:gd name="connsiteY8" fmla="*/ 1342419 h 1723719"/>
              <a:gd name="connsiteX9" fmla="*/ 8652221 w 9662615"/>
              <a:gd name="connsiteY9" fmla="*/ 1326906 h 1723719"/>
              <a:gd name="connsiteX10" fmla="*/ 8632312 w 9662615"/>
              <a:gd name="connsiteY10" fmla="*/ 1326025 h 1723719"/>
              <a:gd name="connsiteX11" fmla="*/ 8591582 w 9662615"/>
              <a:gd name="connsiteY11" fmla="*/ 1341666 h 1723719"/>
              <a:gd name="connsiteX12" fmla="*/ 8537336 w 9662615"/>
              <a:gd name="connsiteY12" fmla="*/ 1341684 h 1723719"/>
              <a:gd name="connsiteX13" fmla="*/ 8472508 w 9662615"/>
              <a:gd name="connsiteY13" fmla="*/ 1363109 h 1723719"/>
              <a:gd name="connsiteX14" fmla="*/ 8258477 w 9662615"/>
              <a:gd name="connsiteY14" fmla="*/ 1370666 h 1723719"/>
              <a:gd name="connsiteX15" fmla="*/ 8197961 w 9662615"/>
              <a:gd name="connsiteY15" fmla="*/ 1392804 h 1723719"/>
              <a:gd name="connsiteX16" fmla="*/ 8171196 w 9662615"/>
              <a:gd name="connsiteY16" fmla="*/ 1397216 h 1723719"/>
              <a:gd name="connsiteX17" fmla="*/ 8127667 w 9662615"/>
              <a:gd name="connsiteY17" fmla="*/ 1418254 h 1723719"/>
              <a:gd name="connsiteX18" fmla="*/ 7974579 w 9662615"/>
              <a:gd name="connsiteY18" fmla="*/ 1383439 h 1723719"/>
              <a:gd name="connsiteX19" fmla="*/ 7768351 w 9662615"/>
              <a:gd name="connsiteY19" fmla="*/ 1395051 h 1723719"/>
              <a:gd name="connsiteX20" fmla="*/ 7635985 w 9662615"/>
              <a:gd name="connsiteY20" fmla="*/ 1386363 h 1723719"/>
              <a:gd name="connsiteX21" fmla="*/ 7466069 w 9662615"/>
              <a:gd name="connsiteY21" fmla="*/ 1377654 h 1723719"/>
              <a:gd name="connsiteX22" fmla="*/ 7355642 w 9662615"/>
              <a:gd name="connsiteY22" fmla="*/ 1407761 h 1723719"/>
              <a:gd name="connsiteX23" fmla="*/ 7151610 w 9662615"/>
              <a:gd name="connsiteY23" fmla="*/ 1397856 h 1723719"/>
              <a:gd name="connsiteX24" fmla="*/ 7082147 w 9662615"/>
              <a:gd name="connsiteY24" fmla="*/ 1406113 h 1723719"/>
              <a:gd name="connsiteX25" fmla="*/ 7014958 w 9662615"/>
              <a:gd name="connsiteY25" fmla="*/ 1396883 h 1723719"/>
              <a:gd name="connsiteX26" fmla="*/ 6907567 w 9662615"/>
              <a:gd name="connsiteY26" fmla="*/ 1419149 h 1723719"/>
              <a:gd name="connsiteX27" fmla="*/ 6748428 w 9662615"/>
              <a:gd name="connsiteY27" fmla="*/ 1420308 h 1723719"/>
              <a:gd name="connsiteX28" fmla="*/ 6654257 w 9662615"/>
              <a:gd name="connsiteY28" fmla="*/ 1424143 h 1723719"/>
              <a:gd name="connsiteX29" fmla="*/ 6620123 w 9662615"/>
              <a:gd name="connsiteY29" fmla="*/ 1430535 h 1723719"/>
              <a:gd name="connsiteX30" fmla="*/ 6571355 w 9662615"/>
              <a:gd name="connsiteY30" fmla="*/ 1436144 h 1723719"/>
              <a:gd name="connsiteX31" fmla="*/ 6486557 w 9662615"/>
              <a:gd name="connsiteY31" fmla="*/ 1449861 h 1723719"/>
              <a:gd name="connsiteX32" fmla="*/ 6370419 w 9662615"/>
              <a:gd name="connsiteY32" fmla="*/ 1461649 h 1723719"/>
              <a:gd name="connsiteX33" fmla="*/ 6278839 w 9662615"/>
              <a:gd name="connsiteY33" fmla="*/ 1449160 h 1723719"/>
              <a:gd name="connsiteX34" fmla="*/ 6272455 w 9662615"/>
              <a:gd name="connsiteY34" fmla="*/ 1453191 h 1723719"/>
              <a:gd name="connsiteX35" fmla="*/ 6212659 w 9662615"/>
              <a:gd name="connsiteY35" fmla="*/ 1454850 h 1723719"/>
              <a:gd name="connsiteX36" fmla="*/ 6069317 w 9662615"/>
              <a:gd name="connsiteY36" fmla="*/ 1445838 h 1723719"/>
              <a:gd name="connsiteX37" fmla="*/ 5878477 w 9662615"/>
              <a:gd name="connsiteY37" fmla="*/ 1439180 h 1723719"/>
              <a:gd name="connsiteX38" fmla="*/ 5838387 w 9662615"/>
              <a:gd name="connsiteY38" fmla="*/ 1444679 h 1723719"/>
              <a:gd name="connsiteX39" fmla="*/ 5771136 w 9662615"/>
              <a:gd name="connsiteY39" fmla="*/ 1453639 h 1723719"/>
              <a:gd name="connsiteX40" fmla="*/ 5724081 w 9662615"/>
              <a:gd name="connsiteY40" fmla="*/ 1470431 h 1723719"/>
              <a:gd name="connsiteX41" fmla="*/ 5666577 w 9662615"/>
              <a:gd name="connsiteY41" fmla="*/ 1473921 h 1723719"/>
              <a:gd name="connsiteX42" fmla="*/ 5649068 w 9662615"/>
              <a:gd name="connsiteY42" fmla="*/ 1461676 h 1723719"/>
              <a:gd name="connsiteX43" fmla="*/ 5588902 w 9662615"/>
              <a:gd name="connsiteY43" fmla="*/ 1469647 h 1723719"/>
              <a:gd name="connsiteX44" fmla="*/ 5498090 w 9662615"/>
              <a:gd name="connsiteY44" fmla="*/ 1483173 h 1723719"/>
              <a:gd name="connsiteX45" fmla="*/ 5444641 w 9662615"/>
              <a:gd name="connsiteY45" fmla="*/ 1487602 h 1723719"/>
              <a:gd name="connsiteX46" fmla="*/ 5299812 w 9662615"/>
              <a:gd name="connsiteY46" fmla="*/ 1503362 h 1723719"/>
              <a:gd name="connsiteX47" fmla="*/ 5213947 w 9662615"/>
              <a:gd name="connsiteY47" fmla="*/ 1516637 h 1723719"/>
              <a:gd name="connsiteX48" fmla="*/ 5090342 w 9662615"/>
              <a:gd name="connsiteY48" fmla="*/ 1546680 h 1723719"/>
              <a:gd name="connsiteX49" fmla="*/ 5129812 w 9662615"/>
              <a:gd name="connsiteY49" fmla="*/ 1521277 h 1723719"/>
              <a:gd name="connsiteX50" fmla="*/ 5059484 w 9662615"/>
              <a:gd name="connsiteY50" fmla="*/ 1546802 h 1723719"/>
              <a:gd name="connsiteX51" fmla="*/ 5038524 w 9662615"/>
              <a:gd name="connsiteY51" fmla="*/ 1545675 h 1723719"/>
              <a:gd name="connsiteX52" fmla="*/ 5026564 w 9662615"/>
              <a:gd name="connsiteY52" fmla="*/ 1545376 h 1723719"/>
              <a:gd name="connsiteX53" fmla="*/ 4969433 w 9662615"/>
              <a:gd name="connsiteY53" fmla="*/ 1550865 h 1723719"/>
              <a:gd name="connsiteX54" fmla="*/ 4929254 w 9662615"/>
              <a:gd name="connsiteY54" fmla="*/ 1563452 h 1723719"/>
              <a:gd name="connsiteX55" fmla="*/ 4871726 w 9662615"/>
              <a:gd name="connsiteY55" fmla="*/ 1570584 h 1723719"/>
              <a:gd name="connsiteX56" fmla="*/ 4843267 w 9662615"/>
              <a:gd name="connsiteY56" fmla="*/ 1561459 h 1723719"/>
              <a:gd name="connsiteX57" fmla="*/ 4821058 w 9662615"/>
              <a:gd name="connsiteY57" fmla="*/ 1553078 h 1723719"/>
              <a:gd name="connsiteX58" fmla="*/ 4791466 w 9662615"/>
              <a:gd name="connsiteY58" fmla="*/ 1561324 h 1723719"/>
              <a:gd name="connsiteX59" fmla="*/ 4784247 w 9662615"/>
              <a:gd name="connsiteY59" fmla="*/ 1562342 h 1723719"/>
              <a:gd name="connsiteX60" fmla="*/ 4739309 w 9662615"/>
              <a:gd name="connsiteY60" fmla="*/ 1553948 h 1723719"/>
              <a:gd name="connsiteX61" fmla="*/ 4697562 w 9662615"/>
              <a:gd name="connsiteY61" fmla="*/ 1551206 h 1723719"/>
              <a:gd name="connsiteX62" fmla="*/ 4650737 w 9662615"/>
              <a:gd name="connsiteY62" fmla="*/ 1537381 h 1723719"/>
              <a:gd name="connsiteX63" fmla="*/ 4583150 w 9662615"/>
              <a:gd name="connsiteY63" fmla="*/ 1529064 h 1723719"/>
              <a:gd name="connsiteX64" fmla="*/ 4521734 w 9662615"/>
              <a:gd name="connsiteY64" fmla="*/ 1529359 h 1723719"/>
              <a:gd name="connsiteX65" fmla="*/ 4382398 w 9662615"/>
              <a:gd name="connsiteY65" fmla="*/ 1534108 h 1723719"/>
              <a:gd name="connsiteX66" fmla="*/ 4221826 w 9662615"/>
              <a:gd name="connsiteY66" fmla="*/ 1500972 h 1723719"/>
              <a:gd name="connsiteX67" fmla="*/ 4096601 w 9662615"/>
              <a:gd name="connsiteY67" fmla="*/ 1521563 h 1723719"/>
              <a:gd name="connsiteX68" fmla="*/ 3970635 w 9662615"/>
              <a:gd name="connsiteY68" fmla="*/ 1723719 h 1723719"/>
              <a:gd name="connsiteX69" fmla="*/ 3833906 w 9662615"/>
              <a:gd name="connsiteY69" fmla="*/ 1516637 h 1723719"/>
              <a:gd name="connsiteX70" fmla="*/ 3696258 w 9662615"/>
              <a:gd name="connsiteY70" fmla="*/ 1537563 h 1723719"/>
              <a:gd name="connsiteX71" fmla="*/ 3594070 w 9662615"/>
              <a:gd name="connsiteY71" fmla="*/ 1509422 h 1723719"/>
              <a:gd name="connsiteX72" fmla="*/ 3565233 w 9662615"/>
              <a:gd name="connsiteY72" fmla="*/ 1515122 h 1723719"/>
              <a:gd name="connsiteX73" fmla="*/ 3560267 w 9662615"/>
              <a:gd name="connsiteY73" fmla="*/ 1516288 h 1723719"/>
              <a:gd name="connsiteX74" fmla="*/ 3540258 w 9662615"/>
              <a:gd name="connsiteY74" fmla="*/ 1516976 h 1723719"/>
              <a:gd name="connsiteX75" fmla="*/ 3534780 w 9662615"/>
              <a:gd name="connsiteY75" fmla="*/ 1522141 h 1723719"/>
              <a:gd name="connsiteX76" fmla="*/ 3504783 w 9662615"/>
              <a:gd name="connsiteY76" fmla="*/ 1526739 h 1723719"/>
              <a:gd name="connsiteX77" fmla="*/ 3430805 w 9662615"/>
              <a:gd name="connsiteY77" fmla="*/ 1542521 h 1723719"/>
              <a:gd name="connsiteX78" fmla="*/ 3292707 w 9662615"/>
              <a:gd name="connsiteY78" fmla="*/ 1520490 h 1723719"/>
              <a:gd name="connsiteX79" fmla="*/ 3187872 w 9662615"/>
              <a:gd name="connsiteY79" fmla="*/ 1519991 h 1723719"/>
              <a:gd name="connsiteX80" fmla="*/ 3148026 w 9662615"/>
              <a:gd name="connsiteY80" fmla="*/ 1524777 h 1723719"/>
              <a:gd name="connsiteX81" fmla="*/ 3092394 w 9662615"/>
              <a:gd name="connsiteY81" fmla="*/ 1528115 h 1723719"/>
              <a:gd name="connsiteX82" fmla="*/ 2994200 w 9662615"/>
              <a:gd name="connsiteY82" fmla="*/ 1537857 h 1723719"/>
              <a:gd name="connsiteX83" fmla="*/ 2862301 w 9662615"/>
              <a:gd name="connsiteY83" fmla="*/ 1544250 h 1723719"/>
              <a:gd name="connsiteX84" fmla="*/ 2766335 w 9662615"/>
              <a:gd name="connsiteY84" fmla="*/ 1527662 h 1723719"/>
              <a:gd name="connsiteX85" fmla="*/ 2757836 w 9662615"/>
              <a:gd name="connsiteY85" fmla="*/ 1531371 h 1723719"/>
              <a:gd name="connsiteX86" fmla="*/ 2691555 w 9662615"/>
              <a:gd name="connsiteY86" fmla="*/ 1530283 h 1723719"/>
              <a:gd name="connsiteX87" fmla="*/ 2491676 w 9662615"/>
              <a:gd name="connsiteY87" fmla="*/ 1500859 h 1723719"/>
              <a:gd name="connsiteX88" fmla="*/ 2378036 w 9662615"/>
              <a:gd name="connsiteY88" fmla="*/ 1520645 h 1723719"/>
              <a:gd name="connsiteX89" fmla="*/ 2284269 w 9662615"/>
              <a:gd name="connsiteY89" fmla="*/ 1503068 h 1723719"/>
              <a:gd name="connsiteX90" fmla="*/ 2207104 w 9662615"/>
              <a:gd name="connsiteY90" fmla="*/ 1508888 h 1723719"/>
              <a:gd name="connsiteX91" fmla="*/ 2149226 w 9662615"/>
              <a:gd name="connsiteY91" fmla="*/ 1523409 h 1723719"/>
              <a:gd name="connsiteX92" fmla="*/ 2084783 w 9662615"/>
              <a:gd name="connsiteY92" fmla="*/ 1524245 h 1723719"/>
              <a:gd name="connsiteX93" fmla="*/ 2070075 w 9662615"/>
              <a:gd name="connsiteY93" fmla="*/ 1511285 h 1723719"/>
              <a:gd name="connsiteX94" fmla="*/ 2001057 w 9662615"/>
              <a:gd name="connsiteY94" fmla="*/ 1516449 h 1723719"/>
              <a:gd name="connsiteX95" fmla="*/ 1896330 w 9662615"/>
              <a:gd name="connsiteY95" fmla="*/ 1525725 h 1723719"/>
              <a:gd name="connsiteX96" fmla="*/ 1835994 w 9662615"/>
              <a:gd name="connsiteY96" fmla="*/ 1527678 h 1723719"/>
              <a:gd name="connsiteX97" fmla="*/ 1671119 w 9662615"/>
              <a:gd name="connsiteY97" fmla="*/ 1536701 h 1723719"/>
              <a:gd name="connsiteX98" fmla="*/ 1601337 w 9662615"/>
              <a:gd name="connsiteY98" fmla="*/ 1548552 h 1723719"/>
              <a:gd name="connsiteX99" fmla="*/ 1407755 w 9662615"/>
              <a:gd name="connsiteY99" fmla="*/ 1571444 h 1723719"/>
              <a:gd name="connsiteX100" fmla="*/ 1271994 w 9662615"/>
              <a:gd name="connsiteY100" fmla="*/ 1579471 h 1723719"/>
              <a:gd name="connsiteX101" fmla="*/ 1249226 w 9662615"/>
              <a:gd name="connsiteY101" fmla="*/ 1583140 h 1723719"/>
              <a:gd name="connsiteX102" fmla="*/ 1217719 w 9662615"/>
              <a:gd name="connsiteY102" fmla="*/ 1580863 h 1723719"/>
              <a:gd name="connsiteX103" fmla="*/ 1091432 w 9662615"/>
              <a:gd name="connsiteY103" fmla="*/ 1571003 h 1723719"/>
              <a:gd name="connsiteX104" fmla="*/ 992039 w 9662615"/>
              <a:gd name="connsiteY104" fmla="*/ 1556662 h 1723719"/>
              <a:gd name="connsiteX105" fmla="*/ 868264 w 9662615"/>
              <a:gd name="connsiteY105" fmla="*/ 1566392 h 1723719"/>
              <a:gd name="connsiteX106" fmla="*/ 792765 w 9662615"/>
              <a:gd name="connsiteY106" fmla="*/ 1563102 h 1723719"/>
              <a:gd name="connsiteX107" fmla="*/ 669055 w 9662615"/>
              <a:gd name="connsiteY107" fmla="*/ 1543638 h 1723719"/>
              <a:gd name="connsiteX108" fmla="*/ 506152 w 9662615"/>
              <a:gd name="connsiteY108" fmla="*/ 1549124 h 1723719"/>
              <a:gd name="connsiteX109" fmla="*/ 472797 w 9662615"/>
              <a:gd name="connsiteY109" fmla="*/ 1568904 h 1723719"/>
              <a:gd name="connsiteX110" fmla="*/ 427864 w 9662615"/>
              <a:gd name="connsiteY110" fmla="*/ 1580848 h 1723719"/>
              <a:gd name="connsiteX111" fmla="*/ 408381 w 9662615"/>
              <a:gd name="connsiteY111" fmla="*/ 1552940 h 1723719"/>
              <a:gd name="connsiteX112" fmla="*/ 267163 w 9662615"/>
              <a:gd name="connsiteY112" fmla="*/ 1531913 h 1723719"/>
              <a:gd name="connsiteX113" fmla="*/ 196644 w 9662615"/>
              <a:gd name="connsiteY113" fmla="*/ 1524565 h 1723719"/>
              <a:gd name="connsiteX114" fmla="*/ 86819 w 9662615"/>
              <a:gd name="connsiteY114" fmla="*/ 1519517 h 1723719"/>
              <a:gd name="connsiteX115" fmla="*/ 53369 w 9662615"/>
              <a:gd name="connsiteY115" fmla="*/ 1516853 h 1723719"/>
              <a:gd name="connsiteX116" fmla="*/ 2359 w 9662615"/>
              <a:gd name="connsiteY116" fmla="*/ 1515247 h 1723719"/>
              <a:gd name="connsiteX117" fmla="*/ 0 w 9662615"/>
              <a:gd name="connsiteY117" fmla="*/ 1514932 h 1723719"/>
              <a:gd name="connsiteX118" fmla="*/ 0 w 9662615"/>
              <a:gd name="connsiteY118" fmla="*/ 0 h 1723719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37764 w 9662615"/>
              <a:gd name="connsiteY49" fmla="*/ 1481521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177807 w 9662615"/>
              <a:gd name="connsiteY48" fmla="*/ 1526802 h 1583140"/>
              <a:gd name="connsiteX49" fmla="*/ 5137764 w 9662615"/>
              <a:gd name="connsiteY49" fmla="*/ 1481521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784979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784979 w 9662615"/>
              <a:gd name="connsiteY8" fmla="*/ 1342419 h 1583140"/>
              <a:gd name="connsiteX9" fmla="*/ 8695953 w 9662615"/>
              <a:gd name="connsiteY9" fmla="*/ 1346784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784979 w 9662615"/>
              <a:gd name="connsiteY8" fmla="*/ 1342419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784979 w 9662615"/>
              <a:gd name="connsiteY8" fmla="*/ 1342419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784979 w 9662615"/>
              <a:gd name="connsiteY8" fmla="*/ 1342419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784979 w 9662615"/>
              <a:gd name="connsiteY8" fmla="*/ 1342419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18664 w 9662615"/>
              <a:gd name="connsiteY3" fmla="*/ 1331789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551077 w 9662615"/>
              <a:gd name="connsiteY3" fmla="*/ 1292033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551077 w 9662615"/>
              <a:gd name="connsiteY3" fmla="*/ 1292033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871726 w 9662615"/>
              <a:gd name="connsiteY54" fmla="*/ 1570584 h 1583140"/>
              <a:gd name="connsiteX55" fmla="*/ 4843267 w 9662615"/>
              <a:gd name="connsiteY55" fmla="*/ 1561459 h 1583140"/>
              <a:gd name="connsiteX56" fmla="*/ 4821058 w 9662615"/>
              <a:gd name="connsiteY56" fmla="*/ 1553078 h 1583140"/>
              <a:gd name="connsiteX57" fmla="*/ 4791466 w 9662615"/>
              <a:gd name="connsiteY57" fmla="*/ 1561324 h 1583140"/>
              <a:gd name="connsiteX58" fmla="*/ 4784247 w 9662615"/>
              <a:gd name="connsiteY58" fmla="*/ 1562342 h 1583140"/>
              <a:gd name="connsiteX59" fmla="*/ 4739309 w 9662615"/>
              <a:gd name="connsiteY59" fmla="*/ 1553948 h 1583140"/>
              <a:gd name="connsiteX60" fmla="*/ 4697562 w 9662615"/>
              <a:gd name="connsiteY60" fmla="*/ 1551206 h 1583140"/>
              <a:gd name="connsiteX61" fmla="*/ 4650737 w 9662615"/>
              <a:gd name="connsiteY61" fmla="*/ 1537381 h 1583140"/>
              <a:gd name="connsiteX62" fmla="*/ 4583150 w 9662615"/>
              <a:gd name="connsiteY62" fmla="*/ 1529064 h 1583140"/>
              <a:gd name="connsiteX63" fmla="*/ 4521734 w 9662615"/>
              <a:gd name="connsiteY63" fmla="*/ 1529359 h 1583140"/>
              <a:gd name="connsiteX64" fmla="*/ 4382398 w 9662615"/>
              <a:gd name="connsiteY64" fmla="*/ 1534108 h 1583140"/>
              <a:gd name="connsiteX65" fmla="*/ 4221826 w 9662615"/>
              <a:gd name="connsiteY65" fmla="*/ 1500972 h 1583140"/>
              <a:gd name="connsiteX66" fmla="*/ 4096601 w 9662615"/>
              <a:gd name="connsiteY66" fmla="*/ 1521563 h 1583140"/>
              <a:gd name="connsiteX67" fmla="*/ 4002441 w 9662615"/>
              <a:gd name="connsiteY67" fmla="*/ 1528912 h 1583140"/>
              <a:gd name="connsiteX68" fmla="*/ 3833906 w 9662615"/>
              <a:gd name="connsiteY68" fmla="*/ 1516637 h 1583140"/>
              <a:gd name="connsiteX69" fmla="*/ 3763845 w 9662615"/>
              <a:gd name="connsiteY69" fmla="*/ 1501782 h 1583140"/>
              <a:gd name="connsiteX70" fmla="*/ 3641778 w 9662615"/>
              <a:gd name="connsiteY70" fmla="*/ 1505446 h 1583140"/>
              <a:gd name="connsiteX71" fmla="*/ 3565233 w 9662615"/>
              <a:gd name="connsiteY71" fmla="*/ 1515122 h 1583140"/>
              <a:gd name="connsiteX72" fmla="*/ 3560267 w 9662615"/>
              <a:gd name="connsiteY72" fmla="*/ 1516288 h 1583140"/>
              <a:gd name="connsiteX73" fmla="*/ 3540258 w 9662615"/>
              <a:gd name="connsiteY73" fmla="*/ 1516976 h 1583140"/>
              <a:gd name="connsiteX74" fmla="*/ 3534780 w 9662615"/>
              <a:gd name="connsiteY74" fmla="*/ 1522141 h 1583140"/>
              <a:gd name="connsiteX75" fmla="*/ 3504783 w 9662615"/>
              <a:gd name="connsiteY75" fmla="*/ 1526739 h 1583140"/>
              <a:gd name="connsiteX76" fmla="*/ 3430805 w 9662615"/>
              <a:gd name="connsiteY76" fmla="*/ 1542521 h 1583140"/>
              <a:gd name="connsiteX77" fmla="*/ 3292707 w 9662615"/>
              <a:gd name="connsiteY77" fmla="*/ 1520490 h 1583140"/>
              <a:gd name="connsiteX78" fmla="*/ 3187872 w 9662615"/>
              <a:gd name="connsiteY78" fmla="*/ 1519991 h 1583140"/>
              <a:gd name="connsiteX79" fmla="*/ 3148026 w 9662615"/>
              <a:gd name="connsiteY79" fmla="*/ 1524777 h 1583140"/>
              <a:gd name="connsiteX80" fmla="*/ 3092394 w 9662615"/>
              <a:gd name="connsiteY80" fmla="*/ 1528115 h 1583140"/>
              <a:gd name="connsiteX81" fmla="*/ 2994200 w 9662615"/>
              <a:gd name="connsiteY81" fmla="*/ 1537857 h 1583140"/>
              <a:gd name="connsiteX82" fmla="*/ 2862301 w 9662615"/>
              <a:gd name="connsiteY82" fmla="*/ 1544250 h 1583140"/>
              <a:gd name="connsiteX83" fmla="*/ 2766335 w 9662615"/>
              <a:gd name="connsiteY83" fmla="*/ 1527662 h 1583140"/>
              <a:gd name="connsiteX84" fmla="*/ 2757836 w 9662615"/>
              <a:gd name="connsiteY84" fmla="*/ 1531371 h 1583140"/>
              <a:gd name="connsiteX85" fmla="*/ 2691555 w 9662615"/>
              <a:gd name="connsiteY85" fmla="*/ 1530283 h 1583140"/>
              <a:gd name="connsiteX86" fmla="*/ 2491676 w 9662615"/>
              <a:gd name="connsiteY86" fmla="*/ 1500859 h 1583140"/>
              <a:gd name="connsiteX87" fmla="*/ 2378036 w 9662615"/>
              <a:gd name="connsiteY87" fmla="*/ 1520645 h 1583140"/>
              <a:gd name="connsiteX88" fmla="*/ 2284269 w 9662615"/>
              <a:gd name="connsiteY88" fmla="*/ 1503068 h 1583140"/>
              <a:gd name="connsiteX89" fmla="*/ 2207104 w 9662615"/>
              <a:gd name="connsiteY89" fmla="*/ 1508888 h 1583140"/>
              <a:gd name="connsiteX90" fmla="*/ 2149226 w 9662615"/>
              <a:gd name="connsiteY90" fmla="*/ 1523409 h 1583140"/>
              <a:gd name="connsiteX91" fmla="*/ 2084783 w 9662615"/>
              <a:gd name="connsiteY91" fmla="*/ 1524245 h 1583140"/>
              <a:gd name="connsiteX92" fmla="*/ 2070075 w 9662615"/>
              <a:gd name="connsiteY92" fmla="*/ 1511285 h 1583140"/>
              <a:gd name="connsiteX93" fmla="*/ 2001057 w 9662615"/>
              <a:gd name="connsiteY93" fmla="*/ 1516449 h 1583140"/>
              <a:gd name="connsiteX94" fmla="*/ 1896330 w 9662615"/>
              <a:gd name="connsiteY94" fmla="*/ 1525725 h 1583140"/>
              <a:gd name="connsiteX95" fmla="*/ 1835994 w 9662615"/>
              <a:gd name="connsiteY95" fmla="*/ 1527678 h 1583140"/>
              <a:gd name="connsiteX96" fmla="*/ 1671119 w 9662615"/>
              <a:gd name="connsiteY96" fmla="*/ 1536701 h 1583140"/>
              <a:gd name="connsiteX97" fmla="*/ 1601337 w 9662615"/>
              <a:gd name="connsiteY97" fmla="*/ 1548552 h 1583140"/>
              <a:gd name="connsiteX98" fmla="*/ 1407755 w 9662615"/>
              <a:gd name="connsiteY98" fmla="*/ 1571444 h 1583140"/>
              <a:gd name="connsiteX99" fmla="*/ 1271994 w 9662615"/>
              <a:gd name="connsiteY99" fmla="*/ 1579471 h 1583140"/>
              <a:gd name="connsiteX100" fmla="*/ 1249226 w 9662615"/>
              <a:gd name="connsiteY100" fmla="*/ 1583140 h 1583140"/>
              <a:gd name="connsiteX101" fmla="*/ 1217719 w 9662615"/>
              <a:gd name="connsiteY101" fmla="*/ 1580863 h 1583140"/>
              <a:gd name="connsiteX102" fmla="*/ 1091432 w 9662615"/>
              <a:gd name="connsiteY102" fmla="*/ 1571003 h 1583140"/>
              <a:gd name="connsiteX103" fmla="*/ 992039 w 9662615"/>
              <a:gd name="connsiteY103" fmla="*/ 1556662 h 1583140"/>
              <a:gd name="connsiteX104" fmla="*/ 868264 w 9662615"/>
              <a:gd name="connsiteY104" fmla="*/ 1566392 h 1583140"/>
              <a:gd name="connsiteX105" fmla="*/ 792765 w 9662615"/>
              <a:gd name="connsiteY105" fmla="*/ 1563102 h 1583140"/>
              <a:gd name="connsiteX106" fmla="*/ 669055 w 9662615"/>
              <a:gd name="connsiteY106" fmla="*/ 1543638 h 1583140"/>
              <a:gd name="connsiteX107" fmla="*/ 506152 w 9662615"/>
              <a:gd name="connsiteY107" fmla="*/ 1549124 h 1583140"/>
              <a:gd name="connsiteX108" fmla="*/ 472797 w 9662615"/>
              <a:gd name="connsiteY108" fmla="*/ 1568904 h 1583140"/>
              <a:gd name="connsiteX109" fmla="*/ 427864 w 9662615"/>
              <a:gd name="connsiteY109" fmla="*/ 1580848 h 1583140"/>
              <a:gd name="connsiteX110" fmla="*/ 408381 w 9662615"/>
              <a:gd name="connsiteY110" fmla="*/ 1552940 h 1583140"/>
              <a:gd name="connsiteX111" fmla="*/ 267163 w 9662615"/>
              <a:gd name="connsiteY111" fmla="*/ 1531913 h 1583140"/>
              <a:gd name="connsiteX112" fmla="*/ 196644 w 9662615"/>
              <a:gd name="connsiteY112" fmla="*/ 1524565 h 1583140"/>
              <a:gd name="connsiteX113" fmla="*/ 86819 w 9662615"/>
              <a:gd name="connsiteY113" fmla="*/ 1519517 h 1583140"/>
              <a:gd name="connsiteX114" fmla="*/ 53369 w 9662615"/>
              <a:gd name="connsiteY114" fmla="*/ 1516853 h 1583140"/>
              <a:gd name="connsiteX115" fmla="*/ 2359 w 9662615"/>
              <a:gd name="connsiteY115" fmla="*/ 1515247 h 1583140"/>
              <a:gd name="connsiteX116" fmla="*/ 0 w 9662615"/>
              <a:gd name="connsiteY116" fmla="*/ 1514932 h 1583140"/>
              <a:gd name="connsiteX117" fmla="*/ 0 w 9662615"/>
              <a:gd name="connsiteY117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551077 w 9662615"/>
              <a:gd name="connsiteY3" fmla="*/ 1292033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871726 w 9662615"/>
              <a:gd name="connsiteY54" fmla="*/ 1570584 h 1583140"/>
              <a:gd name="connsiteX55" fmla="*/ 4843267 w 9662615"/>
              <a:gd name="connsiteY55" fmla="*/ 1561459 h 1583140"/>
              <a:gd name="connsiteX56" fmla="*/ 4821058 w 9662615"/>
              <a:gd name="connsiteY56" fmla="*/ 1553078 h 1583140"/>
              <a:gd name="connsiteX57" fmla="*/ 4791466 w 9662615"/>
              <a:gd name="connsiteY57" fmla="*/ 1561324 h 1583140"/>
              <a:gd name="connsiteX58" fmla="*/ 4784247 w 9662615"/>
              <a:gd name="connsiteY58" fmla="*/ 1562342 h 1583140"/>
              <a:gd name="connsiteX59" fmla="*/ 4739309 w 9662615"/>
              <a:gd name="connsiteY59" fmla="*/ 1553948 h 1583140"/>
              <a:gd name="connsiteX60" fmla="*/ 4697562 w 9662615"/>
              <a:gd name="connsiteY60" fmla="*/ 1551206 h 1583140"/>
              <a:gd name="connsiteX61" fmla="*/ 4650737 w 9662615"/>
              <a:gd name="connsiteY61" fmla="*/ 1537381 h 1583140"/>
              <a:gd name="connsiteX62" fmla="*/ 4583150 w 9662615"/>
              <a:gd name="connsiteY62" fmla="*/ 1529064 h 1583140"/>
              <a:gd name="connsiteX63" fmla="*/ 4521734 w 9662615"/>
              <a:gd name="connsiteY63" fmla="*/ 1529359 h 1583140"/>
              <a:gd name="connsiteX64" fmla="*/ 4382398 w 9662615"/>
              <a:gd name="connsiteY64" fmla="*/ 1534108 h 1583140"/>
              <a:gd name="connsiteX65" fmla="*/ 4221826 w 9662615"/>
              <a:gd name="connsiteY65" fmla="*/ 1500972 h 1583140"/>
              <a:gd name="connsiteX66" fmla="*/ 4096601 w 9662615"/>
              <a:gd name="connsiteY66" fmla="*/ 1521563 h 1583140"/>
              <a:gd name="connsiteX67" fmla="*/ 4002441 w 9662615"/>
              <a:gd name="connsiteY67" fmla="*/ 1528912 h 1583140"/>
              <a:gd name="connsiteX68" fmla="*/ 3833906 w 9662615"/>
              <a:gd name="connsiteY68" fmla="*/ 1516637 h 1583140"/>
              <a:gd name="connsiteX69" fmla="*/ 3763845 w 9662615"/>
              <a:gd name="connsiteY69" fmla="*/ 1501782 h 1583140"/>
              <a:gd name="connsiteX70" fmla="*/ 3641778 w 9662615"/>
              <a:gd name="connsiteY70" fmla="*/ 1505446 h 1583140"/>
              <a:gd name="connsiteX71" fmla="*/ 3565233 w 9662615"/>
              <a:gd name="connsiteY71" fmla="*/ 1515122 h 1583140"/>
              <a:gd name="connsiteX72" fmla="*/ 3560267 w 9662615"/>
              <a:gd name="connsiteY72" fmla="*/ 1516288 h 1583140"/>
              <a:gd name="connsiteX73" fmla="*/ 3540258 w 9662615"/>
              <a:gd name="connsiteY73" fmla="*/ 1516976 h 1583140"/>
              <a:gd name="connsiteX74" fmla="*/ 3534780 w 9662615"/>
              <a:gd name="connsiteY74" fmla="*/ 1522141 h 1583140"/>
              <a:gd name="connsiteX75" fmla="*/ 3504783 w 9662615"/>
              <a:gd name="connsiteY75" fmla="*/ 1526739 h 1583140"/>
              <a:gd name="connsiteX76" fmla="*/ 3430805 w 9662615"/>
              <a:gd name="connsiteY76" fmla="*/ 1542521 h 1583140"/>
              <a:gd name="connsiteX77" fmla="*/ 3292707 w 9662615"/>
              <a:gd name="connsiteY77" fmla="*/ 1520490 h 1583140"/>
              <a:gd name="connsiteX78" fmla="*/ 3187872 w 9662615"/>
              <a:gd name="connsiteY78" fmla="*/ 1519991 h 1583140"/>
              <a:gd name="connsiteX79" fmla="*/ 3148026 w 9662615"/>
              <a:gd name="connsiteY79" fmla="*/ 1524777 h 1583140"/>
              <a:gd name="connsiteX80" fmla="*/ 3092394 w 9662615"/>
              <a:gd name="connsiteY80" fmla="*/ 1528115 h 1583140"/>
              <a:gd name="connsiteX81" fmla="*/ 2994200 w 9662615"/>
              <a:gd name="connsiteY81" fmla="*/ 1537857 h 1583140"/>
              <a:gd name="connsiteX82" fmla="*/ 2862301 w 9662615"/>
              <a:gd name="connsiteY82" fmla="*/ 1544250 h 1583140"/>
              <a:gd name="connsiteX83" fmla="*/ 2766335 w 9662615"/>
              <a:gd name="connsiteY83" fmla="*/ 1527662 h 1583140"/>
              <a:gd name="connsiteX84" fmla="*/ 2757836 w 9662615"/>
              <a:gd name="connsiteY84" fmla="*/ 1531371 h 1583140"/>
              <a:gd name="connsiteX85" fmla="*/ 2691555 w 9662615"/>
              <a:gd name="connsiteY85" fmla="*/ 1530283 h 1583140"/>
              <a:gd name="connsiteX86" fmla="*/ 2491676 w 9662615"/>
              <a:gd name="connsiteY86" fmla="*/ 1500859 h 1583140"/>
              <a:gd name="connsiteX87" fmla="*/ 2378036 w 9662615"/>
              <a:gd name="connsiteY87" fmla="*/ 1520645 h 1583140"/>
              <a:gd name="connsiteX88" fmla="*/ 2284269 w 9662615"/>
              <a:gd name="connsiteY88" fmla="*/ 1503068 h 1583140"/>
              <a:gd name="connsiteX89" fmla="*/ 2207104 w 9662615"/>
              <a:gd name="connsiteY89" fmla="*/ 1508888 h 1583140"/>
              <a:gd name="connsiteX90" fmla="*/ 2149226 w 9662615"/>
              <a:gd name="connsiteY90" fmla="*/ 1523409 h 1583140"/>
              <a:gd name="connsiteX91" fmla="*/ 2084783 w 9662615"/>
              <a:gd name="connsiteY91" fmla="*/ 1524245 h 1583140"/>
              <a:gd name="connsiteX92" fmla="*/ 2070075 w 9662615"/>
              <a:gd name="connsiteY92" fmla="*/ 1511285 h 1583140"/>
              <a:gd name="connsiteX93" fmla="*/ 2001057 w 9662615"/>
              <a:gd name="connsiteY93" fmla="*/ 1516449 h 1583140"/>
              <a:gd name="connsiteX94" fmla="*/ 1896330 w 9662615"/>
              <a:gd name="connsiteY94" fmla="*/ 1525725 h 1583140"/>
              <a:gd name="connsiteX95" fmla="*/ 1835994 w 9662615"/>
              <a:gd name="connsiteY95" fmla="*/ 1527678 h 1583140"/>
              <a:gd name="connsiteX96" fmla="*/ 1671119 w 9662615"/>
              <a:gd name="connsiteY96" fmla="*/ 1536701 h 1583140"/>
              <a:gd name="connsiteX97" fmla="*/ 1601337 w 9662615"/>
              <a:gd name="connsiteY97" fmla="*/ 1548552 h 1583140"/>
              <a:gd name="connsiteX98" fmla="*/ 1407755 w 9662615"/>
              <a:gd name="connsiteY98" fmla="*/ 1571444 h 1583140"/>
              <a:gd name="connsiteX99" fmla="*/ 1271994 w 9662615"/>
              <a:gd name="connsiteY99" fmla="*/ 1579471 h 1583140"/>
              <a:gd name="connsiteX100" fmla="*/ 1249226 w 9662615"/>
              <a:gd name="connsiteY100" fmla="*/ 1583140 h 1583140"/>
              <a:gd name="connsiteX101" fmla="*/ 1217719 w 9662615"/>
              <a:gd name="connsiteY101" fmla="*/ 1580863 h 1583140"/>
              <a:gd name="connsiteX102" fmla="*/ 1091432 w 9662615"/>
              <a:gd name="connsiteY102" fmla="*/ 1571003 h 1583140"/>
              <a:gd name="connsiteX103" fmla="*/ 992039 w 9662615"/>
              <a:gd name="connsiteY103" fmla="*/ 1556662 h 1583140"/>
              <a:gd name="connsiteX104" fmla="*/ 868264 w 9662615"/>
              <a:gd name="connsiteY104" fmla="*/ 1566392 h 1583140"/>
              <a:gd name="connsiteX105" fmla="*/ 792765 w 9662615"/>
              <a:gd name="connsiteY105" fmla="*/ 1563102 h 1583140"/>
              <a:gd name="connsiteX106" fmla="*/ 669055 w 9662615"/>
              <a:gd name="connsiteY106" fmla="*/ 1543638 h 1583140"/>
              <a:gd name="connsiteX107" fmla="*/ 506152 w 9662615"/>
              <a:gd name="connsiteY107" fmla="*/ 1549124 h 1583140"/>
              <a:gd name="connsiteX108" fmla="*/ 472797 w 9662615"/>
              <a:gd name="connsiteY108" fmla="*/ 1568904 h 1583140"/>
              <a:gd name="connsiteX109" fmla="*/ 427864 w 9662615"/>
              <a:gd name="connsiteY109" fmla="*/ 1580848 h 1583140"/>
              <a:gd name="connsiteX110" fmla="*/ 336819 w 9662615"/>
              <a:gd name="connsiteY110" fmla="*/ 1560892 h 1583140"/>
              <a:gd name="connsiteX111" fmla="*/ 267163 w 9662615"/>
              <a:gd name="connsiteY111" fmla="*/ 1531913 h 1583140"/>
              <a:gd name="connsiteX112" fmla="*/ 196644 w 9662615"/>
              <a:gd name="connsiteY112" fmla="*/ 1524565 h 1583140"/>
              <a:gd name="connsiteX113" fmla="*/ 86819 w 9662615"/>
              <a:gd name="connsiteY113" fmla="*/ 1519517 h 1583140"/>
              <a:gd name="connsiteX114" fmla="*/ 53369 w 9662615"/>
              <a:gd name="connsiteY114" fmla="*/ 1516853 h 1583140"/>
              <a:gd name="connsiteX115" fmla="*/ 2359 w 9662615"/>
              <a:gd name="connsiteY115" fmla="*/ 1515247 h 1583140"/>
              <a:gd name="connsiteX116" fmla="*/ 0 w 9662615"/>
              <a:gd name="connsiteY116" fmla="*/ 1514932 h 1583140"/>
              <a:gd name="connsiteX117" fmla="*/ 0 w 9662615"/>
              <a:gd name="connsiteY117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551077 w 9662615"/>
              <a:gd name="connsiteY3" fmla="*/ 1292033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871726 w 9662615"/>
              <a:gd name="connsiteY54" fmla="*/ 1570584 h 1583140"/>
              <a:gd name="connsiteX55" fmla="*/ 4843267 w 9662615"/>
              <a:gd name="connsiteY55" fmla="*/ 1561459 h 1583140"/>
              <a:gd name="connsiteX56" fmla="*/ 4821058 w 9662615"/>
              <a:gd name="connsiteY56" fmla="*/ 1553078 h 1583140"/>
              <a:gd name="connsiteX57" fmla="*/ 4791466 w 9662615"/>
              <a:gd name="connsiteY57" fmla="*/ 1561324 h 1583140"/>
              <a:gd name="connsiteX58" fmla="*/ 4784247 w 9662615"/>
              <a:gd name="connsiteY58" fmla="*/ 1562342 h 1583140"/>
              <a:gd name="connsiteX59" fmla="*/ 4739309 w 9662615"/>
              <a:gd name="connsiteY59" fmla="*/ 1553948 h 1583140"/>
              <a:gd name="connsiteX60" fmla="*/ 4697562 w 9662615"/>
              <a:gd name="connsiteY60" fmla="*/ 1551206 h 1583140"/>
              <a:gd name="connsiteX61" fmla="*/ 4650737 w 9662615"/>
              <a:gd name="connsiteY61" fmla="*/ 1537381 h 1583140"/>
              <a:gd name="connsiteX62" fmla="*/ 4583150 w 9662615"/>
              <a:gd name="connsiteY62" fmla="*/ 1529064 h 1583140"/>
              <a:gd name="connsiteX63" fmla="*/ 4521734 w 9662615"/>
              <a:gd name="connsiteY63" fmla="*/ 1529359 h 1583140"/>
              <a:gd name="connsiteX64" fmla="*/ 4382398 w 9662615"/>
              <a:gd name="connsiteY64" fmla="*/ 1534108 h 1583140"/>
              <a:gd name="connsiteX65" fmla="*/ 4221826 w 9662615"/>
              <a:gd name="connsiteY65" fmla="*/ 1500972 h 1583140"/>
              <a:gd name="connsiteX66" fmla="*/ 4096601 w 9662615"/>
              <a:gd name="connsiteY66" fmla="*/ 1521563 h 1583140"/>
              <a:gd name="connsiteX67" fmla="*/ 4002441 w 9662615"/>
              <a:gd name="connsiteY67" fmla="*/ 1528912 h 1583140"/>
              <a:gd name="connsiteX68" fmla="*/ 3833906 w 9662615"/>
              <a:gd name="connsiteY68" fmla="*/ 1516637 h 1583140"/>
              <a:gd name="connsiteX69" fmla="*/ 3763845 w 9662615"/>
              <a:gd name="connsiteY69" fmla="*/ 1501782 h 1583140"/>
              <a:gd name="connsiteX70" fmla="*/ 3641778 w 9662615"/>
              <a:gd name="connsiteY70" fmla="*/ 1505446 h 1583140"/>
              <a:gd name="connsiteX71" fmla="*/ 3565233 w 9662615"/>
              <a:gd name="connsiteY71" fmla="*/ 1515122 h 1583140"/>
              <a:gd name="connsiteX72" fmla="*/ 3560267 w 9662615"/>
              <a:gd name="connsiteY72" fmla="*/ 1516288 h 1583140"/>
              <a:gd name="connsiteX73" fmla="*/ 3540258 w 9662615"/>
              <a:gd name="connsiteY73" fmla="*/ 1516976 h 1583140"/>
              <a:gd name="connsiteX74" fmla="*/ 3534780 w 9662615"/>
              <a:gd name="connsiteY74" fmla="*/ 1522141 h 1583140"/>
              <a:gd name="connsiteX75" fmla="*/ 3504783 w 9662615"/>
              <a:gd name="connsiteY75" fmla="*/ 1526739 h 1583140"/>
              <a:gd name="connsiteX76" fmla="*/ 3430805 w 9662615"/>
              <a:gd name="connsiteY76" fmla="*/ 1542521 h 1583140"/>
              <a:gd name="connsiteX77" fmla="*/ 3292707 w 9662615"/>
              <a:gd name="connsiteY77" fmla="*/ 1520490 h 1583140"/>
              <a:gd name="connsiteX78" fmla="*/ 3187872 w 9662615"/>
              <a:gd name="connsiteY78" fmla="*/ 1519991 h 1583140"/>
              <a:gd name="connsiteX79" fmla="*/ 3148026 w 9662615"/>
              <a:gd name="connsiteY79" fmla="*/ 1524777 h 1583140"/>
              <a:gd name="connsiteX80" fmla="*/ 3092394 w 9662615"/>
              <a:gd name="connsiteY80" fmla="*/ 1528115 h 1583140"/>
              <a:gd name="connsiteX81" fmla="*/ 2994200 w 9662615"/>
              <a:gd name="connsiteY81" fmla="*/ 1537857 h 1583140"/>
              <a:gd name="connsiteX82" fmla="*/ 2862301 w 9662615"/>
              <a:gd name="connsiteY82" fmla="*/ 1544250 h 1583140"/>
              <a:gd name="connsiteX83" fmla="*/ 2766335 w 9662615"/>
              <a:gd name="connsiteY83" fmla="*/ 1527662 h 1583140"/>
              <a:gd name="connsiteX84" fmla="*/ 2757836 w 9662615"/>
              <a:gd name="connsiteY84" fmla="*/ 1531371 h 1583140"/>
              <a:gd name="connsiteX85" fmla="*/ 2691555 w 9662615"/>
              <a:gd name="connsiteY85" fmla="*/ 1530283 h 1583140"/>
              <a:gd name="connsiteX86" fmla="*/ 2491676 w 9662615"/>
              <a:gd name="connsiteY86" fmla="*/ 1500859 h 1583140"/>
              <a:gd name="connsiteX87" fmla="*/ 2378036 w 9662615"/>
              <a:gd name="connsiteY87" fmla="*/ 1520645 h 1583140"/>
              <a:gd name="connsiteX88" fmla="*/ 2284269 w 9662615"/>
              <a:gd name="connsiteY88" fmla="*/ 1503068 h 1583140"/>
              <a:gd name="connsiteX89" fmla="*/ 2207104 w 9662615"/>
              <a:gd name="connsiteY89" fmla="*/ 1508888 h 1583140"/>
              <a:gd name="connsiteX90" fmla="*/ 2149226 w 9662615"/>
              <a:gd name="connsiteY90" fmla="*/ 1523409 h 1583140"/>
              <a:gd name="connsiteX91" fmla="*/ 2084783 w 9662615"/>
              <a:gd name="connsiteY91" fmla="*/ 1524245 h 1583140"/>
              <a:gd name="connsiteX92" fmla="*/ 2070075 w 9662615"/>
              <a:gd name="connsiteY92" fmla="*/ 1511285 h 1583140"/>
              <a:gd name="connsiteX93" fmla="*/ 2001057 w 9662615"/>
              <a:gd name="connsiteY93" fmla="*/ 1516449 h 1583140"/>
              <a:gd name="connsiteX94" fmla="*/ 1896330 w 9662615"/>
              <a:gd name="connsiteY94" fmla="*/ 1525725 h 1583140"/>
              <a:gd name="connsiteX95" fmla="*/ 1835994 w 9662615"/>
              <a:gd name="connsiteY95" fmla="*/ 1527678 h 1583140"/>
              <a:gd name="connsiteX96" fmla="*/ 1671119 w 9662615"/>
              <a:gd name="connsiteY96" fmla="*/ 1536701 h 1583140"/>
              <a:gd name="connsiteX97" fmla="*/ 1601337 w 9662615"/>
              <a:gd name="connsiteY97" fmla="*/ 1548552 h 1583140"/>
              <a:gd name="connsiteX98" fmla="*/ 1407755 w 9662615"/>
              <a:gd name="connsiteY98" fmla="*/ 1571444 h 1583140"/>
              <a:gd name="connsiteX99" fmla="*/ 1271994 w 9662615"/>
              <a:gd name="connsiteY99" fmla="*/ 1579471 h 1583140"/>
              <a:gd name="connsiteX100" fmla="*/ 1249226 w 9662615"/>
              <a:gd name="connsiteY100" fmla="*/ 1583140 h 1583140"/>
              <a:gd name="connsiteX101" fmla="*/ 1217719 w 9662615"/>
              <a:gd name="connsiteY101" fmla="*/ 1580863 h 1583140"/>
              <a:gd name="connsiteX102" fmla="*/ 1091432 w 9662615"/>
              <a:gd name="connsiteY102" fmla="*/ 1571003 h 1583140"/>
              <a:gd name="connsiteX103" fmla="*/ 992039 w 9662615"/>
              <a:gd name="connsiteY103" fmla="*/ 1556662 h 1583140"/>
              <a:gd name="connsiteX104" fmla="*/ 868264 w 9662615"/>
              <a:gd name="connsiteY104" fmla="*/ 1566392 h 1583140"/>
              <a:gd name="connsiteX105" fmla="*/ 792765 w 9662615"/>
              <a:gd name="connsiteY105" fmla="*/ 1563102 h 1583140"/>
              <a:gd name="connsiteX106" fmla="*/ 669055 w 9662615"/>
              <a:gd name="connsiteY106" fmla="*/ 1543638 h 1583140"/>
              <a:gd name="connsiteX107" fmla="*/ 506152 w 9662615"/>
              <a:gd name="connsiteY107" fmla="*/ 1549124 h 1583140"/>
              <a:gd name="connsiteX108" fmla="*/ 472797 w 9662615"/>
              <a:gd name="connsiteY108" fmla="*/ 1568904 h 1583140"/>
              <a:gd name="connsiteX109" fmla="*/ 396059 w 9662615"/>
              <a:gd name="connsiteY109" fmla="*/ 1560970 h 1583140"/>
              <a:gd name="connsiteX110" fmla="*/ 336819 w 9662615"/>
              <a:gd name="connsiteY110" fmla="*/ 1560892 h 1583140"/>
              <a:gd name="connsiteX111" fmla="*/ 267163 w 9662615"/>
              <a:gd name="connsiteY111" fmla="*/ 1531913 h 1583140"/>
              <a:gd name="connsiteX112" fmla="*/ 196644 w 9662615"/>
              <a:gd name="connsiteY112" fmla="*/ 1524565 h 1583140"/>
              <a:gd name="connsiteX113" fmla="*/ 86819 w 9662615"/>
              <a:gd name="connsiteY113" fmla="*/ 1519517 h 1583140"/>
              <a:gd name="connsiteX114" fmla="*/ 53369 w 9662615"/>
              <a:gd name="connsiteY114" fmla="*/ 1516853 h 1583140"/>
              <a:gd name="connsiteX115" fmla="*/ 2359 w 9662615"/>
              <a:gd name="connsiteY115" fmla="*/ 1515247 h 1583140"/>
              <a:gd name="connsiteX116" fmla="*/ 0 w 9662615"/>
              <a:gd name="connsiteY116" fmla="*/ 1514932 h 1583140"/>
              <a:gd name="connsiteX117" fmla="*/ 0 w 9662615"/>
              <a:gd name="connsiteY117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551077 w 9662615"/>
              <a:gd name="connsiteY3" fmla="*/ 1292033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871726 w 9662615"/>
              <a:gd name="connsiteY54" fmla="*/ 1570584 h 1583140"/>
              <a:gd name="connsiteX55" fmla="*/ 4843267 w 9662615"/>
              <a:gd name="connsiteY55" fmla="*/ 1561459 h 1583140"/>
              <a:gd name="connsiteX56" fmla="*/ 4821058 w 9662615"/>
              <a:gd name="connsiteY56" fmla="*/ 1553078 h 1583140"/>
              <a:gd name="connsiteX57" fmla="*/ 4791466 w 9662615"/>
              <a:gd name="connsiteY57" fmla="*/ 1561324 h 1583140"/>
              <a:gd name="connsiteX58" fmla="*/ 4784247 w 9662615"/>
              <a:gd name="connsiteY58" fmla="*/ 1562342 h 1583140"/>
              <a:gd name="connsiteX59" fmla="*/ 4739309 w 9662615"/>
              <a:gd name="connsiteY59" fmla="*/ 1553948 h 1583140"/>
              <a:gd name="connsiteX60" fmla="*/ 4697562 w 9662615"/>
              <a:gd name="connsiteY60" fmla="*/ 1551206 h 1583140"/>
              <a:gd name="connsiteX61" fmla="*/ 4650737 w 9662615"/>
              <a:gd name="connsiteY61" fmla="*/ 1537381 h 1583140"/>
              <a:gd name="connsiteX62" fmla="*/ 4583150 w 9662615"/>
              <a:gd name="connsiteY62" fmla="*/ 1529064 h 1583140"/>
              <a:gd name="connsiteX63" fmla="*/ 4521734 w 9662615"/>
              <a:gd name="connsiteY63" fmla="*/ 1529359 h 1583140"/>
              <a:gd name="connsiteX64" fmla="*/ 4382398 w 9662615"/>
              <a:gd name="connsiteY64" fmla="*/ 1534108 h 1583140"/>
              <a:gd name="connsiteX65" fmla="*/ 4221826 w 9662615"/>
              <a:gd name="connsiteY65" fmla="*/ 1500972 h 1583140"/>
              <a:gd name="connsiteX66" fmla="*/ 4096601 w 9662615"/>
              <a:gd name="connsiteY66" fmla="*/ 1521563 h 1583140"/>
              <a:gd name="connsiteX67" fmla="*/ 4002441 w 9662615"/>
              <a:gd name="connsiteY67" fmla="*/ 1528912 h 1583140"/>
              <a:gd name="connsiteX68" fmla="*/ 3833906 w 9662615"/>
              <a:gd name="connsiteY68" fmla="*/ 1516637 h 1583140"/>
              <a:gd name="connsiteX69" fmla="*/ 3763845 w 9662615"/>
              <a:gd name="connsiteY69" fmla="*/ 1501782 h 1583140"/>
              <a:gd name="connsiteX70" fmla="*/ 3641778 w 9662615"/>
              <a:gd name="connsiteY70" fmla="*/ 1505446 h 1583140"/>
              <a:gd name="connsiteX71" fmla="*/ 3565233 w 9662615"/>
              <a:gd name="connsiteY71" fmla="*/ 1515122 h 1583140"/>
              <a:gd name="connsiteX72" fmla="*/ 3560267 w 9662615"/>
              <a:gd name="connsiteY72" fmla="*/ 1516288 h 1583140"/>
              <a:gd name="connsiteX73" fmla="*/ 3540258 w 9662615"/>
              <a:gd name="connsiteY73" fmla="*/ 1516976 h 1583140"/>
              <a:gd name="connsiteX74" fmla="*/ 3534780 w 9662615"/>
              <a:gd name="connsiteY74" fmla="*/ 1522141 h 1583140"/>
              <a:gd name="connsiteX75" fmla="*/ 3504783 w 9662615"/>
              <a:gd name="connsiteY75" fmla="*/ 1526739 h 1583140"/>
              <a:gd name="connsiteX76" fmla="*/ 3430805 w 9662615"/>
              <a:gd name="connsiteY76" fmla="*/ 1542521 h 1583140"/>
              <a:gd name="connsiteX77" fmla="*/ 3292707 w 9662615"/>
              <a:gd name="connsiteY77" fmla="*/ 1520490 h 1583140"/>
              <a:gd name="connsiteX78" fmla="*/ 3187872 w 9662615"/>
              <a:gd name="connsiteY78" fmla="*/ 1519991 h 1583140"/>
              <a:gd name="connsiteX79" fmla="*/ 3148026 w 9662615"/>
              <a:gd name="connsiteY79" fmla="*/ 1524777 h 1583140"/>
              <a:gd name="connsiteX80" fmla="*/ 3092394 w 9662615"/>
              <a:gd name="connsiteY80" fmla="*/ 1528115 h 1583140"/>
              <a:gd name="connsiteX81" fmla="*/ 2994200 w 9662615"/>
              <a:gd name="connsiteY81" fmla="*/ 1537857 h 1583140"/>
              <a:gd name="connsiteX82" fmla="*/ 2862301 w 9662615"/>
              <a:gd name="connsiteY82" fmla="*/ 1544250 h 1583140"/>
              <a:gd name="connsiteX83" fmla="*/ 2766335 w 9662615"/>
              <a:gd name="connsiteY83" fmla="*/ 1527662 h 1583140"/>
              <a:gd name="connsiteX84" fmla="*/ 2757836 w 9662615"/>
              <a:gd name="connsiteY84" fmla="*/ 1531371 h 1583140"/>
              <a:gd name="connsiteX85" fmla="*/ 2691555 w 9662615"/>
              <a:gd name="connsiteY85" fmla="*/ 1530283 h 1583140"/>
              <a:gd name="connsiteX86" fmla="*/ 2491676 w 9662615"/>
              <a:gd name="connsiteY86" fmla="*/ 1500859 h 1583140"/>
              <a:gd name="connsiteX87" fmla="*/ 2378036 w 9662615"/>
              <a:gd name="connsiteY87" fmla="*/ 1520645 h 1583140"/>
              <a:gd name="connsiteX88" fmla="*/ 2284269 w 9662615"/>
              <a:gd name="connsiteY88" fmla="*/ 1503068 h 1583140"/>
              <a:gd name="connsiteX89" fmla="*/ 2207104 w 9662615"/>
              <a:gd name="connsiteY89" fmla="*/ 1508888 h 1583140"/>
              <a:gd name="connsiteX90" fmla="*/ 2149226 w 9662615"/>
              <a:gd name="connsiteY90" fmla="*/ 1523409 h 1583140"/>
              <a:gd name="connsiteX91" fmla="*/ 2084783 w 9662615"/>
              <a:gd name="connsiteY91" fmla="*/ 1524245 h 1583140"/>
              <a:gd name="connsiteX92" fmla="*/ 2070075 w 9662615"/>
              <a:gd name="connsiteY92" fmla="*/ 1511285 h 1583140"/>
              <a:gd name="connsiteX93" fmla="*/ 2001057 w 9662615"/>
              <a:gd name="connsiteY93" fmla="*/ 1516449 h 1583140"/>
              <a:gd name="connsiteX94" fmla="*/ 1896330 w 9662615"/>
              <a:gd name="connsiteY94" fmla="*/ 1525725 h 1583140"/>
              <a:gd name="connsiteX95" fmla="*/ 1835994 w 9662615"/>
              <a:gd name="connsiteY95" fmla="*/ 1527678 h 1583140"/>
              <a:gd name="connsiteX96" fmla="*/ 1671119 w 9662615"/>
              <a:gd name="connsiteY96" fmla="*/ 1536701 h 1583140"/>
              <a:gd name="connsiteX97" fmla="*/ 1601337 w 9662615"/>
              <a:gd name="connsiteY97" fmla="*/ 1548552 h 1583140"/>
              <a:gd name="connsiteX98" fmla="*/ 1407755 w 9662615"/>
              <a:gd name="connsiteY98" fmla="*/ 1571444 h 1583140"/>
              <a:gd name="connsiteX99" fmla="*/ 1271994 w 9662615"/>
              <a:gd name="connsiteY99" fmla="*/ 1579471 h 1583140"/>
              <a:gd name="connsiteX100" fmla="*/ 1249226 w 9662615"/>
              <a:gd name="connsiteY100" fmla="*/ 1583140 h 1583140"/>
              <a:gd name="connsiteX101" fmla="*/ 1217719 w 9662615"/>
              <a:gd name="connsiteY101" fmla="*/ 1580863 h 1583140"/>
              <a:gd name="connsiteX102" fmla="*/ 1091432 w 9662615"/>
              <a:gd name="connsiteY102" fmla="*/ 1571003 h 1583140"/>
              <a:gd name="connsiteX103" fmla="*/ 992039 w 9662615"/>
              <a:gd name="connsiteY103" fmla="*/ 1556662 h 1583140"/>
              <a:gd name="connsiteX104" fmla="*/ 868264 w 9662615"/>
              <a:gd name="connsiteY104" fmla="*/ 1566392 h 1583140"/>
              <a:gd name="connsiteX105" fmla="*/ 792765 w 9662615"/>
              <a:gd name="connsiteY105" fmla="*/ 1563102 h 1583140"/>
              <a:gd name="connsiteX106" fmla="*/ 669055 w 9662615"/>
              <a:gd name="connsiteY106" fmla="*/ 1543638 h 1583140"/>
              <a:gd name="connsiteX107" fmla="*/ 541933 w 9662615"/>
              <a:gd name="connsiteY107" fmla="*/ 1561051 h 1583140"/>
              <a:gd name="connsiteX108" fmla="*/ 472797 w 9662615"/>
              <a:gd name="connsiteY108" fmla="*/ 1568904 h 1583140"/>
              <a:gd name="connsiteX109" fmla="*/ 396059 w 9662615"/>
              <a:gd name="connsiteY109" fmla="*/ 1560970 h 1583140"/>
              <a:gd name="connsiteX110" fmla="*/ 336819 w 9662615"/>
              <a:gd name="connsiteY110" fmla="*/ 1560892 h 1583140"/>
              <a:gd name="connsiteX111" fmla="*/ 267163 w 9662615"/>
              <a:gd name="connsiteY111" fmla="*/ 1531913 h 1583140"/>
              <a:gd name="connsiteX112" fmla="*/ 196644 w 9662615"/>
              <a:gd name="connsiteY112" fmla="*/ 1524565 h 1583140"/>
              <a:gd name="connsiteX113" fmla="*/ 86819 w 9662615"/>
              <a:gd name="connsiteY113" fmla="*/ 1519517 h 1583140"/>
              <a:gd name="connsiteX114" fmla="*/ 53369 w 9662615"/>
              <a:gd name="connsiteY114" fmla="*/ 1516853 h 1583140"/>
              <a:gd name="connsiteX115" fmla="*/ 2359 w 9662615"/>
              <a:gd name="connsiteY115" fmla="*/ 1515247 h 1583140"/>
              <a:gd name="connsiteX116" fmla="*/ 0 w 9662615"/>
              <a:gd name="connsiteY116" fmla="*/ 1514932 h 1583140"/>
              <a:gd name="connsiteX117" fmla="*/ 0 w 9662615"/>
              <a:gd name="connsiteY117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551077 w 9662615"/>
              <a:gd name="connsiteY3" fmla="*/ 1292033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871726 w 9662615"/>
              <a:gd name="connsiteY54" fmla="*/ 1570584 h 1583140"/>
              <a:gd name="connsiteX55" fmla="*/ 4843267 w 9662615"/>
              <a:gd name="connsiteY55" fmla="*/ 1561459 h 1583140"/>
              <a:gd name="connsiteX56" fmla="*/ 4821058 w 9662615"/>
              <a:gd name="connsiteY56" fmla="*/ 1553078 h 1583140"/>
              <a:gd name="connsiteX57" fmla="*/ 4791466 w 9662615"/>
              <a:gd name="connsiteY57" fmla="*/ 1561324 h 1583140"/>
              <a:gd name="connsiteX58" fmla="*/ 4784247 w 9662615"/>
              <a:gd name="connsiteY58" fmla="*/ 1562342 h 1583140"/>
              <a:gd name="connsiteX59" fmla="*/ 4739309 w 9662615"/>
              <a:gd name="connsiteY59" fmla="*/ 1553948 h 1583140"/>
              <a:gd name="connsiteX60" fmla="*/ 4697562 w 9662615"/>
              <a:gd name="connsiteY60" fmla="*/ 1551206 h 1583140"/>
              <a:gd name="connsiteX61" fmla="*/ 4650737 w 9662615"/>
              <a:gd name="connsiteY61" fmla="*/ 1537381 h 1583140"/>
              <a:gd name="connsiteX62" fmla="*/ 4583150 w 9662615"/>
              <a:gd name="connsiteY62" fmla="*/ 1529064 h 1583140"/>
              <a:gd name="connsiteX63" fmla="*/ 4521734 w 9662615"/>
              <a:gd name="connsiteY63" fmla="*/ 1529359 h 1583140"/>
              <a:gd name="connsiteX64" fmla="*/ 4382398 w 9662615"/>
              <a:gd name="connsiteY64" fmla="*/ 1534108 h 1583140"/>
              <a:gd name="connsiteX65" fmla="*/ 4221826 w 9662615"/>
              <a:gd name="connsiteY65" fmla="*/ 1500972 h 1583140"/>
              <a:gd name="connsiteX66" fmla="*/ 4096601 w 9662615"/>
              <a:gd name="connsiteY66" fmla="*/ 1521563 h 1583140"/>
              <a:gd name="connsiteX67" fmla="*/ 4002441 w 9662615"/>
              <a:gd name="connsiteY67" fmla="*/ 1528912 h 1583140"/>
              <a:gd name="connsiteX68" fmla="*/ 3833906 w 9662615"/>
              <a:gd name="connsiteY68" fmla="*/ 1516637 h 1583140"/>
              <a:gd name="connsiteX69" fmla="*/ 3763845 w 9662615"/>
              <a:gd name="connsiteY69" fmla="*/ 1501782 h 1583140"/>
              <a:gd name="connsiteX70" fmla="*/ 3641778 w 9662615"/>
              <a:gd name="connsiteY70" fmla="*/ 1505446 h 1583140"/>
              <a:gd name="connsiteX71" fmla="*/ 3565233 w 9662615"/>
              <a:gd name="connsiteY71" fmla="*/ 1515122 h 1583140"/>
              <a:gd name="connsiteX72" fmla="*/ 3560267 w 9662615"/>
              <a:gd name="connsiteY72" fmla="*/ 1516288 h 1583140"/>
              <a:gd name="connsiteX73" fmla="*/ 3540258 w 9662615"/>
              <a:gd name="connsiteY73" fmla="*/ 1516976 h 1583140"/>
              <a:gd name="connsiteX74" fmla="*/ 3534780 w 9662615"/>
              <a:gd name="connsiteY74" fmla="*/ 1522141 h 1583140"/>
              <a:gd name="connsiteX75" fmla="*/ 3504783 w 9662615"/>
              <a:gd name="connsiteY75" fmla="*/ 1526739 h 1583140"/>
              <a:gd name="connsiteX76" fmla="*/ 3430805 w 9662615"/>
              <a:gd name="connsiteY76" fmla="*/ 1542521 h 1583140"/>
              <a:gd name="connsiteX77" fmla="*/ 3292707 w 9662615"/>
              <a:gd name="connsiteY77" fmla="*/ 1520490 h 1583140"/>
              <a:gd name="connsiteX78" fmla="*/ 3187872 w 9662615"/>
              <a:gd name="connsiteY78" fmla="*/ 1519991 h 1583140"/>
              <a:gd name="connsiteX79" fmla="*/ 3148026 w 9662615"/>
              <a:gd name="connsiteY79" fmla="*/ 1524777 h 1583140"/>
              <a:gd name="connsiteX80" fmla="*/ 3092394 w 9662615"/>
              <a:gd name="connsiteY80" fmla="*/ 1528115 h 1583140"/>
              <a:gd name="connsiteX81" fmla="*/ 2994200 w 9662615"/>
              <a:gd name="connsiteY81" fmla="*/ 1537857 h 1583140"/>
              <a:gd name="connsiteX82" fmla="*/ 2862301 w 9662615"/>
              <a:gd name="connsiteY82" fmla="*/ 1544250 h 1583140"/>
              <a:gd name="connsiteX83" fmla="*/ 2766335 w 9662615"/>
              <a:gd name="connsiteY83" fmla="*/ 1527662 h 1583140"/>
              <a:gd name="connsiteX84" fmla="*/ 2757836 w 9662615"/>
              <a:gd name="connsiteY84" fmla="*/ 1531371 h 1583140"/>
              <a:gd name="connsiteX85" fmla="*/ 2691555 w 9662615"/>
              <a:gd name="connsiteY85" fmla="*/ 1530283 h 1583140"/>
              <a:gd name="connsiteX86" fmla="*/ 2491676 w 9662615"/>
              <a:gd name="connsiteY86" fmla="*/ 1500859 h 1583140"/>
              <a:gd name="connsiteX87" fmla="*/ 2378036 w 9662615"/>
              <a:gd name="connsiteY87" fmla="*/ 1520645 h 1583140"/>
              <a:gd name="connsiteX88" fmla="*/ 2284269 w 9662615"/>
              <a:gd name="connsiteY88" fmla="*/ 1503068 h 1583140"/>
              <a:gd name="connsiteX89" fmla="*/ 2207104 w 9662615"/>
              <a:gd name="connsiteY89" fmla="*/ 1508888 h 1583140"/>
              <a:gd name="connsiteX90" fmla="*/ 2149226 w 9662615"/>
              <a:gd name="connsiteY90" fmla="*/ 1523409 h 1583140"/>
              <a:gd name="connsiteX91" fmla="*/ 2084783 w 9662615"/>
              <a:gd name="connsiteY91" fmla="*/ 1524245 h 1583140"/>
              <a:gd name="connsiteX92" fmla="*/ 2070075 w 9662615"/>
              <a:gd name="connsiteY92" fmla="*/ 1511285 h 1583140"/>
              <a:gd name="connsiteX93" fmla="*/ 2001057 w 9662615"/>
              <a:gd name="connsiteY93" fmla="*/ 1516449 h 1583140"/>
              <a:gd name="connsiteX94" fmla="*/ 1896330 w 9662615"/>
              <a:gd name="connsiteY94" fmla="*/ 1525725 h 1583140"/>
              <a:gd name="connsiteX95" fmla="*/ 1835994 w 9662615"/>
              <a:gd name="connsiteY95" fmla="*/ 1527678 h 1583140"/>
              <a:gd name="connsiteX96" fmla="*/ 1671119 w 9662615"/>
              <a:gd name="connsiteY96" fmla="*/ 1536701 h 1583140"/>
              <a:gd name="connsiteX97" fmla="*/ 1601337 w 9662615"/>
              <a:gd name="connsiteY97" fmla="*/ 1548552 h 1583140"/>
              <a:gd name="connsiteX98" fmla="*/ 1407755 w 9662615"/>
              <a:gd name="connsiteY98" fmla="*/ 1571444 h 1583140"/>
              <a:gd name="connsiteX99" fmla="*/ 1271994 w 9662615"/>
              <a:gd name="connsiteY99" fmla="*/ 1579471 h 1583140"/>
              <a:gd name="connsiteX100" fmla="*/ 1249226 w 9662615"/>
              <a:gd name="connsiteY100" fmla="*/ 1583140 h 1583140"/>
              <a:gd name="connsiteX101" fmla="*/ 1217719 w 9662615"/>
              <a:gd name="connsiteY101" fmla="*/ 1580863 h 1583140"/>
              <a:gd name="connsiteX102" fmla="*/ 1091432 w 9662615"/>
              <a:gd name="connsiteY102" fmla="*/ 1571003 h 1583140"/>
              <a:gd name="connsiteX103" fmla="*/ 992039 w 9662615"/>
              <a:gd name="connsiteY103" fmla="*/ 1556662 h 1583140"/>
              <a:gd name="connsiteX104" fmla="*/ 868264 w 9662615"/>
              <a:gd name="connsiteY104" fmla="*/ 1566392 h 1583140"/>
              <a:gd name="connsiteX105" fmla="*/ 792765 w 9662615"/>
              <a:gd name="connsiteY105" fmla="*/ 1563102 h 1583140"/>
              <a:gd name="connsiteX106" fmla="*/ 653153 w 9662615"/>
              <a:gd name="connsiteY106" fmla="*/ 1563516 h 1583140"/>
              <a:gd name="connsiteX107" fmla="*/ 541933 w 9662615"/>
              <a:gd name="connsiteY107" fmla="*/ 1561051 h 1583140"/>
              <a:gd name="connsiteX108" fmla="*/ 472797 w 9662615"/>
              <a:gd name="connsiteY108" fmla="*/ 1568904 h 1583140"/>
              <a:gd name="connsiteX109" fmla="*/ 396059 w 9662615"/>
              <a:gd name="connsiteY109" fmla="*/ 1560970 h 1583140"/>
              <a:gd name="connsiteX110" fmla="*/ 336819 w 9662615"/>
              <a:gd name="connsiteY110" fmla="*/ 1560892 h 1583140"/>
              <a:gd name="connsiteX111" fmla="*/ 267163 w 9662615"/>
              <a:gd name="connsiteY111" fmla="*/ 1531913 h 1583140"/>
              <a:gd name="connsiteX112" fmla="*/ 196644 w 9662615"/>
              <a:gd name="connsiteY112" fmla="*/ 1524565 h 1583140"/>
              <a:gd name="connsiteX113" fmla="*/ 86819 w 9662615"/>
              <a:gd name="connsiteY113" fmla="*/ 1519517 h 1583140"/>
              <a:gd name="connsiteX114" fmla="*/ 53369 w 9662615"/>
              <a:gd name="connsiteY114" fmla="*/ 1516853 h 1583140"/>
              <a:gd name="connsiteX115" fmla="*/ 2359 w 9662615"/>
              <a:gd name="connsiteY115" fmla="*/ 1515247 h 1583140"/>
              <a:gd name="connsiteX116" fmla="*/ 0 w 9662615"/>
              <a:gd name="connsiteY116" fmla="*/ 1514932 h 1583140"/>
              <a:gd name="connsiteX117" fmla="*/ 0 w 9662615"/>
              <a:gd name="connsiteY117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551077 w 9662615"/>
              <a:gd name="connsiteY3" fmla="*/ 1292033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871726 w 9662615"/>
              <a:gd name="connsiteY54" fmla="*/ 1570584 h 1583140"/>
              <a:gd name="connsiteX55" fmla="*/ 4843267 w 9662615"/>
              <a:gd name="connsiteY55" fmla="*/ 1561459 h 1583140"/>
              <a:gd name="connsiteX56" fmla="*/ 4821058 w 9662615"/>
              <a:gd name="connsiteY56" fmla="*/ 1553078 h 1583140"/>
              <a:gd name="connsiteX57" fmla="*/ 4791466 w 9662615"/>
              <a:gd name="connsiteY57" fmla="*/ 1561324 h 1583140"/>
              <a:gd name="connsiteX58" fmla="*/ 4784247 w 9662615"/>
              <a:gd name="connsiteY58" fmla="*/ 1562342 h 1583140"/>
              <a:gd name="connsiteX59" fmla="*/ 4739309 w 9662615"/>
              <a:gd name="connsiteY59" fmla="*/ 1553948 h 1583140"/>
              <a:gd name="connsiteX60" fmla="*/ 4697562 w 9662615"/>
              <a:gd name="connsiteY60" fmla="*/ 1551206 h 1583140"/>
              <a:gd name="connsiteX61" fmla="*/ 4650737 w 9662615"/>
              <a:gd name="connsiteY61" fmla="*/ 1537381 h 1583140"/>
              <a:gd name="connsiteX62" fmla="*/ 4583150 w 9662615"/>
              <a:gd name="connsiteY62" fmla="*/ 1529064 h 1583140"/>
              <a:gd name="connsiteX63" fmla="*/ 4521734 w 9662615"/>
              <a:gd name="connsiteY63" fmla="*/ 1529359 h 1583140"/>
              <a:gd name="connsiteX64" fmla="*/ 4382398 w 9662615"/>
              <a:gd name="connsiteY64" fmla="*/ 1534108 h 1583140"/>
              <a:gd name="connsiteX65" fmla="*/ 4221826 w 9662615"/>
              <a:gd name="connsiteY65" fmla="*/ 1500972 h 1583140"/>
              <a:gd name="connsiteX66" fmla="*/ 4096601 w 9662615"/>
              <a:gd name="connsiteY66" fmla="*/ 1521563 h 1583140"/>
              <a:gd name="connsiteX67" fmla="*/ 4002441 w 9662615"/>
              <a:gd name="connsiteY67" fmla="*/ 1528912 h 1583140"/>
              <a:gd name="connsiteX68" fmla="*/ 3833906 w 9662615"/>
              <a:gd name="connsiteY68" fmla="*/ 1516637 h 1583140"/>
              <a:gd name="connsiteX69" fmla="*/ 3763845 w 9662615"/>
              <a:gd name="connsiteY69" fmla="*/ 1501782 h 1583140"/>
              <a:gd name="connsiteX70" fmla="*/ 3641778 w 9662615"/>
              <a:gd name="connsiteY70" fmla="*/ 1505446 h 1583140"/>
              <a:gd name="connsiteX71" fmla="*/ 3565233 w 9662615"/>
              <a:gd name="connsiteY71" fmla="*/ 1515122 h 1583140"/>
              <a:gd name="connsiteX72" fmla="*/ 3560267 w 9662615"/>
              <a:gd name="connsiteY72" fmla="*/ 1516288 h 1583140"/>
              <a:gd name="connsiteX73" fmla="*/ 3540258 w 9662615"/>
              <a:gd name="connsiteY73" fmla="*/ 1516976 h 1583140"/>
              <a:gd name="connsiteX74" fmla="*/ 3534780 w 9662615"/>
              <a:gd name="connsiteY74" fmla="*/ 1522141 h 1583140"/>
              <a:gd name="connsiteX75" fmla="*/ 3504783 w 9662615"/>
              <a:gd name="connsiteY75" fmla="*/ 1526739 h 1583140"/>
              <a:gd name="connsiteX76" fmla="*/ 3430805 w 9662615"/>
              <a:gd name="connsiteY76" fmla="*/ 1542521 h 1583140"/>
              <a:gd name="connsiteX77" fmla="*/ 3292707 w 9662615"/>
              <a:gd name="connsiteY77" fmla="*/ 1520490 h 1583140"/>
              <a:gd name="connsiteX78" fmla="*/ 3187872 w 9662615"/>
              <a:gd name="connsiteY78" fmla="*/ 1519991 h 1583140"/>
              <a:gd name="connsiteX79" fmla="*/ 3148026 w 9662615"/>
              <a:gd name="connsiteY79" fmla="*/ 1524777 h 1583140"/>
              <a:gd name="connsiteX80" fmla="*/ 3092394 w 9662615"/>
              <a:gd name="connsiteY80" fmla="*/ 1528115 h 1583140"/>
              <a:gd name="connsiteX81" fmla="*/ 2994200 w 9662615"/>
              <a:gd name="connsiteY81" fmla="*/ 1537857 h 1583140"/>
              <a:gd name="connsiteX82" fmla="*/ 2862301 w 9662615"/>
              <a:gd name="connsiteY82" fmla="*/ 1544250 h 1583140"/>
              <a:gd name="connsiteX83" fmla="*/ 2766335 w 9662615"/>
              <a:gd name="connsiteY83" fmla="*/ 1527662 h 1583140"/>
              <a:gd name="connsiteX84" fmla="*/ 2757836 w 9662615"/>
              <a:gd name="connsiteY84" fmla="*/ 1531371 h 1583140"/>
              <a:gd name="connsiteX85" fmla="*/ 2691555 w 9662615"/>
              <a:gd name="connsiteY85" fmla="*/ 1530283 h 1583140"/>
              <a:gd name="connsiteX86" fmla="*/ 2491676 w 9662615"/>
              <a:gd name="connsiteY86" fmla="*/ 1500859 h 1583140"/>
              <a:gd name="connsiteX87" fmla="*/ 2378036 w 9662615"/>
              <a:gd name="connsiteY87" fmla="*/ 1520645 h 1583140"/>
              <a:gd name="connsiteX88" fmla="*/ 2284269 w 9662615"/>
              <a:gd name="connsiteY88" fmla="*/ 1503068 h 1583140"/>
              <a:gd name="connsiteX89" fmla="*/ 2207104 w 9662615"/>
              <a:gd name="connsiteY89" fmla="*/ 1508888 h 1583140"/>
              <a:gd name="connsiteX90" fmla="*/ 2149226 w 9662615"/>
              <a:gd name="connsiteY90" fmla="*/ 1523409 h 1583140"/>
              <a:gd name="connsiteX91" fmla="*/ 2084783 w 9662615"/>
              <a:gd name="connsiteY91" fmla="*/ 1524245 h 1583140"/>
              <a:gd name="connsiteX92" fmla="*/ 2070075 w 9662615"/>
              <a:gd name="connsiteY92" fmla="*/ 1511285 h 1583140"/>
              <a:gd name="connsiteX93" fmla="*/ 2001057 w 9662615"/>
              <a:gd name="connsiteY93" fmla="*/ 1516449 h 1583140"/>
              <a:gd name="connsiteX94" fmla="*/ 1896330 w 9662615"/>
              <a:gd name="connsiteY94" fmla="*/ 1525725 h 1583140"/>
              <a:gd name="connsiteX95" fmla="*/ 1835994 w 9662615"/>
              <a:gd name="connsiteY95" fmla="*/ 1527678 h 1583140"/>
              <a:gd name="connsiteX96" fmla="*/ 1671119 w 9662615"/>
              <a:gd name="connsiteY96" fmla="*/ 1536701 h 1583140"/>
              <a:gd name="connsiteX97" fmla="*/ 1601337 w 9662615"/>
              <a:gd name="connsiteY97" fmla="*/ 1548552 h 1583140"/>
              <a:gd name="connsiteX98" fmla="*/ 1407755 w 9662615"/>
              <a:gd name="connsiteY98" fmla="*/ 1571444 h 1583140"/>
              <a:gd name="connsiteX99" fmla="*/ 1271994 w 9662615"/>
              <a:gd name="connsiteY99" fmla="*/ 1579471 h 1583140"/>
              <a:gd name="connsiteX100" fmla="*/ 1249226 w 9662615"/>
              <a:gd name="connsiteY100" fmla="*/ 1583140 h 1583140"/>
              <a:gd name="connsiteX101" fmla="*/ 1217719 w 9662615"/>
              <a:gd name="connsiteY101" fmla="*/ 1580863 h 1583140"/>
              <a:gd name="connsiteX102" fmla="*/ 1091432 w 9662615"/>
              <a:gd name="connsiteY102" fmla="*/ 1571003 h 1583140"/>
              <a:gd name="connsiteX103" fmla="*/ 940355 w 9662615"/>
              <a:gd name="connsiteY103" fmla="*/ 1560638 h 1583140"/>
              <a:gd name="connsiteX104" fmla="*/ 868264 w 9662615"/>
              <a:gd name="connsiteY104" fmla="*/ 1566392 h 1583140"/>
              <a:gd name="connsiteX105" fmla="*/ 792765 w 9662615"/>
              <a:gd name="connsiteY105" fmla="*/ 1563102 h 1583140"/>
              <a:gd name="connsiteX106" fmla="*/ 653153 w 9662615"/>
              <a:gd name="connsiteY106" fmla="*/ 1563516 h 1583140"/>
              <a:gd name="connsiteX107" fmla="*/ 541933 w 9662615"/>
              <a:gd name="connsiteY107" fmla="*/ 1561051 h 1583140"/>
              <a:gd name="connsiteX108" fmla="*/ 472797 w 9662615"/>
              <a:gd name="connsiteY108" fmla="*/ 1568904 h 1583140"/>
              <a:gd name="connsiteX109" fmla="*/ 396059 w 9662615"/>
              <a:gd name="connsiteY109" fmla="*/ 1560970 h 1583140"/>
              <a:gd name="connsiteX110" fmla="*/ 336819 w 9662615"/>
              <a:gd name="connsiteY110" fmla="*/ 1560892 h 1583140"/>
              <a:gd name="connsiteX111" fmla="*/ 267163 w 9662615"/>
              <a:gd name="connsiteY111" fmla="*/ 1531913 h 1583140"/>
              <a:gd name="connsiteX112" fmla="*/ 196644 w 9662615"/>
              <a:gd name="connsiteY112" fmla="*/ 1524565 h 1583140"/>
              <a:gd name="connsiteX113" fmla="*/ 86819 w 9662615"/>
              <a:gd name="connsiteY113" fmla="*/ 1519517 h 1583140"/>
              <a:gd name="connsiteX114" fmla="*/ 53369 w 9662615"/>
              <a:gd name="connsiteY114" fmla="*/ 1516853 h 1583140"/>
              <a:gd name="connsiteX115" fmla="*/ 2359 w 9662615"/>
              <a:gd name="connsiteY115" fmla="*/ 1515247 h 1583140"/>
              <a:gd name="connsiteX116" fmla="*/ 0 w 9662615"/>
              <a:gd name="connsiteY116" fmla="*/ 1514932 h 1583140"/>
              <a:gd name="connsiteX117" fmla="*/ 0 w 9662615"/>
              <a:gd name="connsiteY117" fmla="*/ 0 h 1583140"/>
              <a:gd name="connsiteX0" fmla="*/ 0 w 9662615"/>
              <a:gd name="connsiteY0" fmla="*/ 0 h 1592811"/>
              <a:gd name="connsiteX1" fmla="*/ 9662615 w 9662615"/>
              <a:gd name="connsiteY1" fmla="*/ 0 h 1592811"/>
              <a:gd name="connsiteX2" fmla="*/ 9662615 w 9662615"/>
              <a:gd name="connsiteY2" fmla="*/ 1280346 h 1592811"/>
              <a:gd name="connsiteX3" fmla="*/ 9551077 w 9662615"/>
              <a:gd name="connsiteY3" fmla="*/ 1292033 h 1592811"/>
              <a:gd name="connsiteX4" fmla="*/ 9469546 w 9662615"/>
              <a:gd name="connsiteY4" fmla="*/ 1289837 h 1592811"/>
              <a:gd name="connsiteX5" fmla="*/ 9326260 w 9662615"/>
              <a:gd name="connsiteY5" fmla="*/ 1277155 h 1592811"/>
              <a:gd name="connsiteX6" fmla="*/ 9144767 w 9662615"/>
              <a:gd name="connsiteY6" fmla="*/ 1264120 h 1592811"/>
              <a:gd name="connsiteX7" fmla="*/ 8976400 w 9662615"/>
              <a:gd name="connsiteY7" fmla="*/ 1326661 h 1592811"/>
              <a:gd name="connsiteX8" fmla="*/ 8828711 w 9662615"/>
              <a:gd name="connsiteY8" fmla="*/ 1346394 h 1592811"/>
              <a:gd name="connsiteX9" fmla="*/ 8695953 w 9662615"/>
              <a:gd name="connsiteY9" fmla="*/ 1346784 h 1592811"/>
              <a:gd name="connsiteX10" fmla="*/ 8652191 w 9662615"/>
              <a:gd name="connsiteY10" fmla="*/ 1345903 h 1592811"/>
              <a:gd name="connsiteX11" fmla="*/ 8591582 w 9662615"/>
              <a:gd name="connsiteY11" fmla="*/ 1341666 h 1592811"/>
              <a:gd name="connsiteX12" fmla="*/ 8537336 w 9662615"/>
              <a:gd name="connsiteY12" fmla="*/ 1341684 h 1592811"/>
              <a:gd name="connsiteX13" fmla="*/ 8416849 w 9662615"/>
              <a:gd name="connsiteY13" fmla="*/ 1367085 h 1592811"/>
              <a:gd name="connsiteX14" fmla="*/ 8278355 w 9662615"/>
              <a:gd name="connsiteY14" fmla="*/ 1386569 h 1592811"/>
              <a:gd name="connsiteX15" fmla="*/ 8197961 w 9662615"/>
              <a:gd name="connsiteY15" fmla="*/ 1392804 h 1592811"/>
              <a:gd name="connsiteX16" fmla="*/ 8171196 w 9662615"/>
              <a:gd name="connsiteY16" fmla="*/ 1397216 h 1592811"/>
              <a:gd name="connsiteX17" fmla="*/ 8087910 w 9662615"/>
              <a:gd name="connsiteY17" fmla="*/ 1386449 h 1592811"/>
              <a:gd name="connsiteX18" fmla="*/ 7974579 w 9662615"/>
              <a:gd name="connsiteY18" fmla="*/ 1383439 h 1592811"/>
              <a:gd name="connsiteX19" fmla="*/ 7768351 w 9662615"/>
              <a:gd name="connsiteY19" fmla="*/ 1395051 h 1592811"/>
              <a:gd name="connsiteX20" fmla="*/ 7635985 w 9662615"/>
              <a:gd name="connsiteY20" fmla="*/ 1386363 h 1592811"/>
              <a:gd name="connsiteX21" fmla="*/ 7466069 w 9662615"/>
              <a:gd name="connsiteY21" fmla="*/ 1377654 h 1592811"/>
              <a:gd name="connsiteX22" fmla="*/ 7355642 w 9662615"/>
              <a:gd name="connsiteY22" fmla="*/ 1407761 h 1592811"/>
              <a:gd name="connsiteX23" fmla="*/ 7215220 w 9662615"/>
              <a:gd name="connsiteY23" fmla="*/ 1397856 h 1592811"/>
              <a:gd name="connsiteX24" fmla="*/ 7082147 w 9662615"/>
              <a:gd name="connsiteY24" fmla="*/ 1406113 h 1592811"/>
              <a:gd name="connsiteX25" fmla="*/ 6987129 w 9662615"/>
              <a:gd name="connsiteY25" fmla="*/ 1404834 h 1592811"/>
              <a:gd name="connsiteX26" fmla="*/ 6907567 w 9662615"/>
              <a:gd name="connsiteY26" fmla="*/ 1419149 h 1592811"/>
              <a:gd name="connsiteX27" fmla="*/ 6748428 w 9662615"/>
              <a:gd name="connsiteY27" fmla="*/ 1420308 h 1592811"/>
              <a:gd name="connsiteX28" fmla="*/ 6654257 w 9662615"/>
              <a:gd name="connsiteY28" fmla="*/ 1424143 h 1592811"/>
              <a:gd name="connsiteX29" fmla="*/ 6620123 w 9662615"/>
              <a:gd name="connsiteY29" fmla="*/ 1430535 h 1592811"/>
              <a:gd name="connsiteX30" fmla="*/ 6571355 w 9662615"/>
              <a:gd name="connsiteY30" fmla="*/ 1436144 h 1592811"/>
              <a:gd name="connsiteX31" fmla="*/ 6486557 w 9662615"/>
              <a:gd name="connsiteY31" fmla="*/ 1449861 h 1592811"/>
              <a:gd name="connsiteX32" fmla="*/ 6370419 w 9662615"/>
              <a:gd name="connsiteY32" fmla="*/ 1461649 h 1592811"/>
              <a:gd name="connsiteX33" fmla="*/ 6278839 w 9662615"/>
              <a:gd name="connsiteY33" fmla="*/ 1449160 h 1592811"/>
              <a:gd name="connsiteX34" fmla="*/ 6272455 w 9662615"/>
              <a:gd name="connsiteY34" fmla="*/ 1453191 h 1592811"/>
              <a:gd name="connsiteX35" fmla="*/ 6212659 w 9662615"/>
              <a:gd name="connsiteY35" fmla="*/ 1454850 h 1592811"/>
              <a:gd name="connsiteX36" fmla="*/ 6069317 w 9662615"/>
              <a:gd name="connsiteY36" fmla="*/ 1445838 h 1592811"/>
              <a:gd name="connsiteX37" fmla="*/ 5878477 w 9662615"/>
              <a:gd name="connsiteY37" fmla="*/ 1439180 h 1592811"/>
              <a:gd name="connsiteX38" fmla="*/ 5838387 w 9662615"/>
              <a:gd name="connsiteY38" fmla="*/ 1444679 h 1592811"/>
              <a:gd name="connsiteX39" fmla="*/ 5771136 w 9662615"/>
              <a:gd name="connsiteY39" fmla="*/ 1453639 h 1592811"/>
              <a:gd name="connsiteX40" fmla="*/ 5724081 w 9662615"/>
              <a:gd name="connsiteY40" fmla="*/ 1470431 h 1592811"/>
              <a:gd name="connsiteX41" fmla="*/ 5666577 w 9662615"/>
              <a:gd name="connsiteY41" fmla="*/ 1473921 h 1592811"/>
              <a:gd name="connsiteX42" fmla="*/ 5649068 w 9662615"/>
              <a:gd name="connsiteY42" fmla="*/ 1461676 h 1592811"/>
              <a:gd name="connsiteX43" fmla="*/ 5588902 w 9662615"/>
              <a:gd name="connsiteY43" fmla="*/ 1469647 h 1592811"/>
              <a:gd name="connsiteX44" fmla="*/ 5498090 w 9662615"/>
              <a:gd name="connsiteY44" fmla="*/ 1483173 h 1592811"/>
              <a:gd name="connsiteX45" fmla="*/ 5444641 w 9662615"/>
              <a:gd name="connsiteY45" fmla="*/ 1487602 h 1592811"/>
              <a:gd name="connsiteX46" fmla="*/ 5299812 w 9662615"/>
              <a:gd name="connsiteY46" fmla="*/ 1503362 h 1592811"/>
              <a:gd name="connsiteX47" fmla="*/ 5245752 w 9662615"/>
              <a:gd name="connsiteY47" fmla="*/ 1520612 h 1592811"/>
              <a:gd name="connsiteX48" fmla="*/ 5177807 w 9662615"/>
              <a:gd name="connsiteY48" fmla="*/ 1526802 h 1592811"/>
              <a:gd name="connsiteX49" fmla="*/ 5113910 w 9662615"/>
              <a:gd name="connsiteY49" fmla="*/ 1533205 h 1592811"/>
              <a:gd name="connsiteX50" fmla="*/ 5059484 w 9662615"/>
              <a:gd name="connsiteY50" fmla="*/ 1546802 h 1592811"/>
              <a:gd name="connsiteX51" fmla="*/ 5038524 w 9662615"/>
              <a:gd name="connsiteY51" fmla="*/ 1545675 h 1592811"/>
              <a:gd name="connsiteX52" fmla="*/ 5026564 w 9662615"/>
              <a:gd name="connsiteY52" fmla="*/ 1545376 h 1592811"/>
              <a:gd name="connsiteX53" fmla="*/ 4969433 w 9662615"/>
              <a:gd name="connsiteY53" fmla="*/ 1550865 h 1592811"/>
              <a:gd name="connsiteX54" fmla="*/ 4871726 w 9662615"/>
              <a:gd name="connsiteY54" fmla="*/ 1570584 h 1592811"/>
              <a:gd name="connsiteX55" fmla="*/ 4843267 w 9662615"/>
              <a:gd name="connsiteY55" fmla="*/ 1561459 h 1592811"/>
              <a:gd name="connsiteX56" fmla="*/ 4821058 w 9662615"/>
              <a:gd name="connsiteY56" fmla="*/ 1553078 h 1592811"/>
              <a:gd name="connsiteX57" fmla="*/ 4791466 w 9662615"/>
              <a:gd name="connsiteY57" fmla="*/ 1561324 h 1592811"/>
              <a:gd name="connsiteX58" fmla="*/ 4784247 w 9662615"/>
              <a:gd name="connsiteY58" fmla="*/ 1562342 h 1592811"/>
              <a:gd name="connsiteX59" fmla="*/ 4739309 w 9662615"/>
              <a:gd name="connsiteY59" fmla="*/ 1553948 h 1592811"/>
              <a:gd name="connsiteX60" fmla="*/ 4697562 w 9662615"/>
              <a:gd name="connsiteY60" fmla="*/ 1551206 h 1592811"/>
              <a:gd name="connsiteX61" fmla="*/ 4650737 w 9662615"/>
              <a:gd name="connsiteY61" fmla="*/ 1537381 h 1592811"/>
              <a:gd name="connsiteX62" fmla="*/ 4583150 w 9662615"/>
              <a:gd name="connsiteY62" fmla="*/ 1529064 h 1592811"/>
              <a:gd name="connsiteX63" fmla="*/ 4521734 w 9662615"/>
              <a:gd name="connsiteY63" fmla="*/ 1529359 h 1592811"/>
              <a:gd name="connsiteX64" fmla="*/ 4382398 w 9662615"/>
              <a:gd name="connsiteY64" fmla="*/ 1534108 h 1592811"/>
              <a:gd name="connsiteX65" fmla="*/ 4221826 w 9662615"/>
              <a:gd name="connsiteY65" fmla="*/ 1500972 h 1592811"/>
              <a:gd name="connsiteX66" fmla="*/ 4096601 w 9662615"/>
              <a:gd name="connsiteY66" fmla="*/ 1521563 h 1592811"/>
              <a:gd name="connsiteX67" fmla="*/ 4002441 w 9662615"/>
              <a:gd name="connsiteY67" fmla="*/ 1528912 h 1592811"/>
              <a:gd name="connsiteX68" fmla="*/ 3833906 w 9662615"/>
              <a:gd name="connsiteY68" fmla="*/ 1516637 h 1592811"/>
              <a:gd name="connsiteX69" fmla="*/ 3763845 w 9662615"/>
              <a:gd name="connsiteY69" fmla="*/ 1501782 h 1592811"/>
              <a:gd name="connsiteX70" fmla="*/ 3641778 w 9662615"/>
              <a:gd name="connsiteY70" fmla="*/ 1505446 h 1592811"/>
              <a:gd name="connsiteX71" fmla="*/ 3565233 w 9662615"/>
              <a:gd name="connsiteY71" fmla="*/ 1515122 h 1592811"/>
              <a:gd name="connsiteX72" fmla="*/ 3560267 w 9662615"/>
              <a:gd name="connsiteY72" fmla="*/ 1516288 h 1592811"/>
              <a:gd name="connsiteX73" fmla="*/ 3540258 w 9662615"/>
              <a:gd name="connsiteY73" fmla="*/ 1516976 h 1592811"/>
              <a:gd name="connsiteX74" fmla="*/ 3534780 w 9662615"/>
              <a:gd name="connsiteY74" fmla="*/ 1522141 h 1592811"/>
              <a:gd name="connsiteX75" fmla="*/ 3504783 w 9662615"/>
              <a:gd name="connsiteY75" fmla="*/ 1526739 h 1592811"/>
              <a:gd name="connsiteX76" fmla="*/ 3430805 w 9662615"/>
              <a:gd name="connsiteY76" fmla="*/ 1542521 h 1592811"/>
              <a:gd name="connsiteX77" fmla="*/ 3292707 w 9662615"/>
              <a:gd name="connsiteY77" fmla="*/ 1520490 h 1592811"/>
              <a:gd name="connsiteX78" fmla="*/ 3187872 w 9662615"/>
              <a:gd name="connsiteY78" fmla="*/ 1519991 h 1592811"/>
              <a:gd name="connsiteX79" fmla="*/ 3148026 w 9662615"/>
              <a:gd name="connsiteY79" fmla="*/ 1524777 h 1592811"/>
              <a:gd name="connsiteX80" fmla="*/ 3092394 w 9662615"/>
              <a:gd name="connsiteY80" fmla="*/ 1528115 h 1592811"/>
              <a:gd name="connsiteX81" fmla="*/ 2994200 w 9662615"/>
              <a:gd name="connsiteY81" fmla="*/ 1537857 h 1592811"/>
              <a:gd name="connsiteX82" fmla="*/ 2862301 w 9662615"/>
              <a:gd name="connsiteY82" fmla="*/ 1544250 h 1592811"/>
              <a:gd name="connsiteX83" fmla="*/ 2766335 w 9662615"/>
              <a:gd name="connsiteY83" fmla="*/ 1527662 h 1592811"/>
              <a:gd name="connsiteX84" fmla="*/ 2757836 w 9662615"/>
              <a:gd name="connsiteY84" fmla="*/ 1531371 h 1592811"/>
              <a:gd name="connsiteX85" fmla="*/ 2691555 w 9662615"/>
              <a:gd name="connsiteY85" fmla="*/ 1530283 h 1592811"/>
              <a:gd name="connsiteX86" fmla="*/ 2491676 w 9662615"/>
              <a:gd name="connsiteY86" fmla="*/ 1500859 h 1592811"/>
              <a:gd name="connsiteX87" fmla="*/ 2378036 w 9662615"/>
              <a:gd name="connsiteY87" fmla="*/ 1520645 h 1592811"/>
              <a:gd name="connsiteX88" fmla="*/ 2284269 w 9662615"/>
              <a:gd name="connsiteY88" fmla="*/ 1503068 h 1592811"/>
              <a:gd name="connsiteX89" fmla="*/ 2207104 w 9662615"/>
              <a:gd name="connsiteY89" fmla="*/ 1508888 h 1592811"/>
              <a:gd name="connsiteX90" fmla="*/ 2149226 w 9662615"/>
              <a:gd name="connsiteY90" fmla="*/ 1523409 h 1592811"/>
              <a:gd name="connsiteX91" fmla="*/ 2084783 w 9662615"/>
              <a:gd name="connsiteY91" fmla="*/ 1524245 h 1592811"/>
              <a:gd name="connsiteX92" fmla="*/ 2070075 w 9662615"/>
              <a:gd name="connsiteY92" fmla="*/ 1511285 h 1592811"/>
              <a:gd name="connsiteX93" fmla="*/ 2001057 w 9662615"/>
              <a:gd name="connsiteY93" fmla="*/ 1516449 h 1592811"/>
              <a:gd name="connsiteX94" fmla="*/ 1896330 w 9662615"/>
              <a:gd name="connsiteY94" fmla="*/ 1525725 h 1592811"/>
              <a:gd name="connsiteX95" fmla="*/ 1835994 w 9662615"/>
              <a:gd name="connsiteY95" fmla="*/ 1527678 h 1592811"/>
              <a:gd name="connsiteX96" fmla="*/ 1671119 w 9662615"/>
              <a:gd name="connsiteY96" fmla="*/ 1536701 h 1592811"/>
              <a:gd name="connsiteX97" fmla="*/ 1601337 w 9662615"/>
              <a:gd name="connsiteY97" fmla="*/ 1548552 h 1592811"/>
              <a:gd name="connsiteX98" fmla="*/ 1407755 w 9662615"/>
              <a:gd name="connsiteY98" fmla="*/ 1571444 h 1592811"/>
              <a:gd name="connsiteX99" fmla="*/ 1271994 w 9662615"/>
              <a:gd name="connsiteY99" fmla="*/ 1579471 h 1592811"/>
              <a:gd name="connsiteX100" fmla="*/ 1249226 w 9662615"/>
              <a:gd name="connsiteY100" fmla="*/ 1583140 h 1592811"/>
              <a:gd name="connsiteX101" fmla="*/ 1181938 w 9662615"/>
              <a:gd name="connsiteY101" fmla="*/ 1592789 h 1592811"/>
              <a:gd name="connsiteX102" fmla="*/ 1091432 w 9662615"/>
              <a:gd name="connsiteY102" fmla="*/ 1571003 h 1592811"/>
              <a:gd name="connsiteX103" fmla="*/ 940355 w 9662615"/>
              <a:gd name="connsiteY103" fmla="*/ 1560638 h 1592811"/>
              <a:gd name="connsiteX104" fmla="*/ 868264 w 9662615"/>
              <a:gd name="connsiteY104" fmla="*/ 1566392 h 1592811"/>
              <a:gd name="connsiteX105" fmla="*/ 792765 w 9662615"/>
              <a:gd name="connsiteY105" fmla="*/ 1563102 h 1592811"/>
              <a:gd name="connsiteX106" fmla="*/ 653153 w 9662615"/>
              <a:gd name="connsiteY106" fmla="*/ 1563516 h 1592811"/>
              <a:gd name="connsiteX107" fmla="*/ 541933 w 9662615"/>
              <a:gd name="connsiteY107" fmla="*/ 1561051 h 1592811"/>
              <a:gd name="connsiteX108" fmla="*/ 472797 w 9662615"/>
              <a:gd name="connsiteY108" fmla="*/ 1568904 h 1592811"/>
              <a:gd name="connsiteX109" fmla="*/ 396059 w 9662615"/>
              <a:gd name="connsiteY109" fmla="*/ 1560970 h 1592811"/>
              <a:gd name="connsiteX110" fmla="*/ 336819 w 9662615"/>
              <a:gd name="connsiteY110" fmla="*/ 1560892 h 1592811"/>
              <a:gd name="connsiteX111" fmla="*/ 267163 w 9662615"/>
              <a:gd name="connsiteY111" fmla="*/ 1531913 h 1592811"/>
              <a:gd name="connsiteX112" fmla="*/ 196644 w 9662615"/>
              <a:gd name="connsiteY112" fmla="*/ 1524565 h 1592811"/>
              <a:gd name="connsiteX113" fmla="*/ 86819 w 9662615"/>
              <a:gd name="connsiteY113" fmla="*/ 1519517 h 1592811"/>
              <a:gd name="connsiteX114" fmla="*/ 53369 w 9662615"/>
              <a:gd name="connsiteY114" fmla="*/ 1516853 h 1592811"/>
              <a:gd name="connsiteX115" fmla="*/ 2359 w 9662615"/>
              <a:gd name="connsiteY115" fmla="*/ 1515247 h 1592811"/>
              <a:gd name="connsiteX116" fmla="*/ 0 w 9662615"/>
              <a:gd name="connsiteY116" fmla="*/ 1514932 h 1592811"/>
              <a:gd name="connsiteX117" fmla="*/ 0 w 9662615"/>
              <a:gd name="connsiteY117" fmla="*/ 0 h 1592811"/>
              <a:gd name="connsiteX0" fmla="*/ 0 w 9662615"/>
              <a:gd name="connsiteY0" fmla="*/ 0 h 1592811"/>
              <a:gd name="connsiteX1" fmla="*/ 9662615 w 9662615"/>
              <a:gd name="connsiteY1" fmla="*/ 0 h 1592811"/>
              <a:gd name="connsiteX2" fmla="*/ 9662615 w 9662615"/>
              <a:gd name="connsiteY2" fmla="*/ 1280346 h 1592811"/>
              <a:gd name="connsiteX3" fmla="*/ 9551077 w 9662615"/>
              <a:gd name="connsiteY3" fmla="*/ 1292033 h 1592811"/>
              <a:gd name="connsiteX4" fmla="*/ 9469546 w 9662615"/>
              <a:gd name="connsiteY4" fmla="*/ 1289837 h 1592811"/>
              <a:gd name="connsiteX5" fmla="*/ 9326260 w 9662615"/>
              <a:gd name="connsiteY5" fmla="*/ 1277155 h 1592811"/>
              <a:gd name="connsiteX6" fmla="*/ 9144767 w 9662615"/>
              <a:gd name="connsiteY6" fmla="*/ 1264120 h 1592811"/>
              <a:gd name="connsiteX7" fmla="*/ 8976400 w 9662615"/>
              <a:gd name="connsiteY7" fmla="*/ 1326661 h 1592811"/>
              <a:gd name="connsiteX8" fmla="*/ 8828711 w 9662615"/>
              <a:gd name="connsiteY8" fmla="*/ 1346394 h 1592811"/>
              <a:gd name="connsiteX9" fmla="*/ 8695953 w 9662615"/>
              <a:gd name="connsiteY9" fmla="*/ 1346784 h 1592811"/>
              <a:gd name="connsiteX10" fmla="*/ 8652191 w 9662615"/>
              <a:gd name="connsiteY10" fmla="*/ 1345903 h 1592811"/>
              <a:gd name="connsiteX11" fmla="*/ 8591582 w 9662615"/>
              <a:gd name="connsiteY11" fmla="*/ 1341666 h 1592811"/>
              <a:gd name="connsiteX12" fmla="*/ 8537336 w 9662615"/>
              <a:gd name="connsiteY12" fmla="*/ 1341684 h 1592811"/>
              <a:gd name="connsiteX13" fmla="*/ 8416849 w 9662615"/>
              <a:gd name="connsiteY13" fmla="*/ 1367085 h 1592811"/>
              <a:gd name="connsiteX14" fmla="*/ 8278355 w 9662615"/>
              <a:gd name="connsiteY14" fmla="*/ 1386569 h 1592811"/>
              <a:gd name="connsiteX15" fmla="*/ 8197961 w 9662615"/>
              <a:gd name="connsiteY15" fmla="*/ 1392804 h 1592811"/>
              <a:gd name="connsiteX16" fmla="*/ 8171196 w 9662615"/>
              <a:gd name="connsiteY16" fmla="*/ 1397216 h 1592811"/>
              <a:gd name="connsiteX17" fmla="*/ 8087910 w 9662615"/>
              <a:gd name="connsiteY17" fmla="*/ 1386449 h 1592811"/>
              <a:gd name="connsiteX18" fmla="*/ 7974579 w 9662615"/>
              <a:gd name="connsiteY18" fmla="*/ 1383439 h 1592811"/>
              <a:gd name="connsiteX19" fmla="*/ 7768351 w 9662615"/>
              <a:gd name="connsiteY19" fmla="*/ 1395051 h 1592811"/>
              <a:gd name="connsiteX20" fmla="*/ 7635985 w 9662615"/>
              <a:gd name="connsiteY20" fmla="*/ 1386363 h 1592811"/>
              <a:gd name="connsiteX21" fmla="*/ 7466069 w 9662615"/>
              <a:gd name="connsiteY21" fmla="*/ 1377654 h 1592811"/>
              <a:gd name="connsiteX22" fmla="*/ 7355642 w 9662615"/>
              <a:gd name="connsiteY22" fmla="*/ 1407761 h 1592811"/>
              <a:gd name="connsiteX23" fmla="*/ 7215220 w 9662615"/>
              <a:gd name="connsiteY23" fmla="*/ 1397856 h 1592811"/>
              <a:gd name="connsiteX24" fmla="*/ 7082147 w 9662615"/>
              <a:gd name="connsiteY24" fmla="*/ 1406113 h 1592811"/>
              <a:gd name="connsiteX25" fmla="*/ 6987129 w 9662615"/>
              <a:gd name="connsiteY25" fmla="*/ 1404834 h 1592811"/>
              <a:gd name="connsiteX26" fmla="*/ 6907567 w 9662615"/>
              <a:gd name="connsiteY26" fmla="*/ 1419149 h 1592811"/>
              <a:gd name="connsiteX27" fmla="*/ 6748428 w 9662615"/>
              <a:gd name="connsiteY27" fmla="*/ 1420308 h 1592811"/>
              <a:gd name="connsiteX28" fmla="*/ 6654257 w 9662615"/>
              <a:gd name="connsiteY28" fmla="*/ 1424143 h 1592811"/>
              <a:gd name="connsiteX29" fmla="*/ 6620123 w 9662615"/>
              <a:gd name="connsiteY29" fmla="*/ 1430535 h 1592811"/>
              <a:gd name="connsiteX30" fmla="*/ 6571355 w 9662615"/>
              <a:gd name="connsiteY30" fmla="*/ 1436144 h 1592811"/>
              <a:gd name="connsiteX31" fmla="*/ 6486557 w 9662615"/>
              <a:gd name="connsiteY31" fmla="*/ 1449861 h 1592811"/>
              <a:gd name="connsiteX32" fmla="*/ 6370419 w 9662615"/>
              <a:gd name="connsiteY32" fmla="*/ 1461649 h 1592811"/>
              <a:gd name="connsiteX33" fmla="*/ 6278839 w 9662615"/>
              <a:gd name="connsiteY33" fmla="*/ 1449160 h 1592811"/>
              <a:gd name="connsiteX34" fmla="*/ 6272455 w 9662615"/>
              <a:gd name="connsiteY34" fmla="*/ 1453191 h 1592811"/>
              <a:gd name="connsiteX35" fmla="*/ 6212659 w 9662615"/>
              <a:gd name="connsiteY35" fmla="*/ 1454850 h 1592811"/>
              <a:gd name="connsiteX36" fmla="*/ 6069317 w 9662615"/>
              <a:gd name="connsiteY36" fmla="*/ 1445838 h 1592811"/>
              <a:gd name="connsiteX37" fmla="*/ 5878477 w 9662615"/>
              <a:gd name="connsiteY37" fmla="*/ 1439180 h 1592811"/>
              <a:gd name="connsiteX38" fmla="*/ 5838387 w 9662615"/>
              <a:gd name="connsiteY38" fmla="*/ 1444679 h 1592811"/>
              <a:gd name="connsiteX39" fmla="*/ 5771136 w 9662615"/>
              <a:gd name="connsiteY39" fmla="*/ 1453639 h 1592811"/>
              <a:gd name="connsiteX40" fmla="*/ 5724081 w 9662615"/>
              <a:gd name="connsiteY40" fmla="*/ 1470431 h 1592811"/>
              <a:gd name="connsiteX41" fmla="*/ 5666577 w 9662615"/>
              <a:gd name="connsiteY41" fmla="*/ 1473921 h 1592811"/>
              <a:gd name="connsiteX42" fmla="*/ 5649068 w 9662615"/>
              <a:gd name="connsiteY42" fmla="*/ 1461676 h 1592811"/>
              <a:gd name="connsiteX43" fmla="*/ 5588902 w 9662615"/>
              <a:gd name="connsiteY43" fmla="*/ 1469647 h 1592811"/>
              <a:gd name="connsiteX44" fmla="*/ 5498090 w 9662615"/>
              <a:gd name="connsiteY44" fmla="*/ 1483173 h 1592811"/>
              <a:gd name="connsiteX45" fmla="*/ 5444641 w 9662615"/>
              <a:gd name="connsiteY45" fmla="*/ 1487602 h 1592811"/>
              <a:gd name="connsiteX46" fmla="*/ 5299812 w 9662615"/>
              <a:gd name="connsiteY46" fmla="*/ 1503362 h 1592811"/>
              <a:gd name="connsiteX47" fmla="*/ 5245752 w 9662615"/>
              <a:gd name="connsiteY47" fmla="*/ 1520612 h 1592811"/>
              <a:gd name="connsiteX48" fmla="*/ 5177807 w 9662615"/>
              <a:gd name="connsiteY48" fmla="*/ 1526802 h 1592811"/>
              <a:gd name="connsiteX49" fmla="*/ 5113910 w 9662615"/>
              <a:gd name="connsiteY49" fmla="*/ 1533205 h 1592811"/>
              <a:gd name="connsiteX50" fmla="*/ 5059484 w 9662615"/>
              <a:gd name="connsiteY50" fmla="*/ 1546802 h 1592811"/>
              <a:gd name="connsiteX51" fmla="*/ 5038524 w 9662615"/>
              <a:gd name="connsiteY51" fmla="*/ 1545675 h 1592811"/>
              <a:gd name="connsiteX52" fmla="*/ 5026564 w 9662615"/>
              <a:gd name="connsiteY52" fmla="*/ 1545376 h 1592811"/>
              <a:gd name="connsiteX53" fmla="*/ 4969433 w 9662615"/>
              <a:gd name="connsiteY53" fmla="*/ 1550865 h 1592811"/>
              <a:gd name="connsiteX54" fmla="*/ 4871726 w 9662615"/>
              <a:gd name="connsiteY54" fmla="*/ 1570584 h 1592811"/>
              <a:gd name="connsiteX55" fmla="*/ 4843267 w 9662615"/>
              <a:gd name="connsiteY55" fmla="*/ 1561459 h 1592811"/>
              <a:gd name="connsiteX56" fmla="*/ 4821058 w 9662615"/>
              <a:gd name="connsiteY56" fmla="*/ 1553078 h 1592811"/>
              <a:gd name="connsiteX57" fmla="*/ 4791466 w 9662615"/>
              <a:gd name="connsiteY57" fmla="*/ 1561324 h 1592811"/>
              <a:gd name="connsiteX58" fmla="*/ 4784247 w 9662615"/>
              <a:gd name="connsiteY58" fmla="*/ 1562342 h 1592811"/>
              <a:gd name="connsiteX59" fmla="*/ 4739309 w 9662615"/>
              <a:gd name="connsiteY59" fmla="*/ 1553948 h 1592811"/>
              <a:gd name="connsiteX60" fmla="*/ 4697562 w 9662615"/>
              <a:gd name="connsiteY60" fmla="*/ 1551206 h 1592811"/>
              <a:gd name="connsiteX61" fmla="*/ 4650737 w 9662615"/>
              <a:gd name="connsiteY61" fmla="*/ 1537381 h 1592811"/>
              <a:gd name="connsiteX62" fmla="*/ 4583150 w 9662615"/>
              <a:gd name="connsiteY62" fmla="*/ 1529064 h 1592811"/>
              <a:gd name="connsiteX63" fmla="*/ 4521734 w 9662615"/>
              <a:gd name="connsiteY63" fmla="*/ 1529359 h 1592811"/>
              <a:gd name="connsiteX64" fmla="*/ 4382398 w 9662615"/>
              <a:gd name="connsiteY64" fmla="*/ 1534108 h 1592811"/>
              <a:gd name="connsiteX65" fmla="*/ 4221826 w 9662615"/>
              <a:gd name="connsiteY65" fmla="*/ 1500972 h 1592811"/>
              <a:gd name="connsiteX66" fmla="*/ 4096601 w 9662615"/>
              <a:gd name="connsiteY66" fmla="*/ 1521563 h 1592811"/>
              <a:gd name="connsiteX67" fmla="*/ 4002441 w 9662615"/>
              <a:gd name="connsiteY67" fmla="*/ 1528912 h 1592811"/>
              <a:gd name="connsiteX68" fmla="*/ 3833906 w 9662615"/>
              <a:gd name="connsiteY68" fmla="*/ 1516637 h 1592811"/>
              <a:gd name="connsiteX69" fmla="*/ 3763845 w 9662615"/>
              <a:gd name="connsiteY69" fmla="*/ 1501782 h 1592811"/>
              <a:gd name="connsiteX70" fmla="*/ 3641778 w 9662615"/>
              <a:gd name="connsiteY70" fmla="*/ 1505446 h 1592811"/>
              <a:gd name="connsiteX71" fmla="*/ 3565233 w 9662615"/>
              <a:gd name="connsiteY71" fmla="*/ 1515122 h 1592811"/>
              <a:gd name="connsiteX72" fmla="*/ 3560267 w 9662615"/>
              <a:gd name="connsiteY72" fmla="*/ 1516288 h 1592811"/>
              <a:gd name="connsiteX73" fmla="*/ 3540258 w 9662615"/>
              <a:gd name="connsiteY73" fmla="*/ 1516976 h 1592811"/>
              <a:gd name="connsiteX74" fmla="*/ 3534780 w 9662615"/>
              <a:gd name="connsiteY74" fmla="*/ 1522141 h 1592811"/>
              <a:gd name="connsiteX75" fmla="*/ 3504783 w 9662615"/>
              <a:gd name="connsiteY75" fmla="*/ 1526739 h 1592811"/>
              <a:gd name="connsiteX76" fmla="*/ 3430805 w 9662615"/>
              <a:gd name="connsiteY76" fmla="*/ 1542521 h 1592811"/>
              <a:gd name="connsiteX77" fmla="*/ 3292707 w 9662615"/>
              <a:gd name="connsiteY77" fmla="*/ 1520490 h 1592811"/>
              <a:gd name="connsiteX78" fmla="*/ 3187872 w 9662615"/>
              <a:gd name="connsiteY78" fmla="*/ 1519991 h 1592811"/>
              <a:gd name="connsiteX79" fmla="*/ 3148026 w 9662615"/>
              <a:gd name="connsiteY79" fmla="*/ 1524777 h 1592811"/>
              <a:gd name="connsiteX80" fmla="*/ 3092394 w 9662615"/>
              <a:gd name="connsiteY80" fmla="*/ 1528115 h 1592811"/>
              <a:gd name="connsiteX81" fmla="*/ 2994200 w 9662615"/>
              <a:gd name="connsiteY81" fmla="*/ 1537857 h 1592811"/>
              <a:gd name="connsiteX82" fmla="*/ 2862301 w 9662615"/>
              <a:gd name="connsiteY82" fmla="*/ 1544250 h 1592811"/>
              <a:gd name="connsiteX83" fmla="*/ 2766335 w 9662615"/>
              <a:gd name="connsiteY83" fmla="*/ 1527662 h 1592811"/>
              <a:gd name="connsiteX84" fmla="*/ 2757836 w 9662615"/>
              <a:gd name="connsiteY84" fmla="*/ 1531371 h 1592811"/>
              <a:gd name="connsiteX85" fmla="*/ 2691555 w 9662615"/>
              <a:gd name="connsiteY85" fmla="*/ 1530283 h 1592811"/>
              <a:gd name="connsiteX86" fmla="*/ 2491676 w 9662615"/>
              <a:gd name="connsiteY86" fmla="*/ 1500859 h 1592811"/>
              <a:gd name="connsiteX87" fmla="*/ 2378036 w 9662615"/>
              <a:gd name="connsiteY87" fmla="*/ 1520645 h 1592811"/>
              <a:gd name="connsiteX88" fmla="*/ 2284269 w 9662615"/>
              <a:gd name="connsiteY88" fmla="*/ 1503068 h 1592811"/>
              <a:gd name="connsiteX89" fmla="*/ 2207104 w 9662615"/>
              <a:gd name="connsiteY89" fmla="*/ 1508888 h 1592811"/>
              <a:gd name="connsiteX90" fmla="*/ 2149226 w 9662615"/>
              <a:gd name="connsiteY90" fmla="*/ 1523409 h 1592811"/>
              <a:gd name="connsiteX91" fmla="*/ 2084783 w 9662615"/>
              <a:gd name="connsiteY91" fmla="*/ 1524245 h 1592811"/>
              <a:gd name="connsiteX92" fmla="*/ 2070075 w 9662615"/>
              <a:gd name="connsiteY92" fmla="*/ 1511285 h 1592811"/>
              <a:gd name="connsiteX93" fmla="*/ 2001057 w 9662615"/>
              <a:gd name="connsiteY93" fmla="*/ 1516449 h 1592811"/>
              <a:gd name="connsiteX94" fmla="*/ 1896330 w 9662615"/>
              <a:gd name="connsiteY94" fmla="*/ 1525725 h 1592811"/>
              <a:gd name="connsiteX95" fmla="*/ 1835994 w 9662615"/>
              <a:gd name="connsiteY95" fmla="*/ 1527678 h 1592811"/>
              <a:gd name="connsiteX96" fmla="*/ 1671119 w 9662615"/>
              <a:gd name="connsiteY96" fmla="*/ 1536701 h 1592811"/>
              <a:gd name="connsiteX97" fmla="*/ 1601337 w 9662615"/>
              <a:gd name="connsiteY97" fmla="*/ 1548552 h 1592811"/>
              <a:gd name="connsiteX98" fmla="*/ 1407755 w 9662615"/>
              <a:gd name="connsiteY98" fmla="*/ 1571444 h 1592811"/>
              <a:gd name="connsiteX99" fmla="*/ 1291872 w 9662615"/>
              <a:gd name="connsiteY99" fmla="*/ 1579471 h 1592811"/>
              <a:gd name="connsiteX100" fmla="*/ 1249226 w 9662615"/>
              <a:gd name="connsiteY100" fmla="*/ 1583140 h 1592811"/>
              <a:gd name="connsiteX101" fmla="*/ 1181938 w 9662615"/>
              <a:gd name="connsiteY101" fmla="*/ 1592789 h 1592811"/>
              <a:gd name="connsiteX102" fmla="*/ 1091432 w 9662615"/>
              <a:gd name="connsiteY102" fmla="*/ 1571003 h 1592811"/>
              <a:gd name="connsiteX103" fmla="*/ 940355 w 9662615"/>
              <a:gd name="connsiteY103" fmla="*/ 1560638 h 1592811"/>
              <a:gd name="connsiteX104" fmla="*/ 868264 w 9662615"/>
              <a:gd name="connsiteY104" fmla="*/ 1566392 h 1592811"/>
              <a:gd name="connsiteX105" fmla="*/ 792765 w 9662615"/>
              <a:gd name="connsiteY105" fmla="*/ 1563102 h 1592811"/>
              <a:gd name="connsiteX106" fmla="*/ 653153 w 9662615"/>
              <a:gd name="connsiteY106" fmla="*/ 1563516 h 1592811"/>
              <a:gd name="connsiteX107" fmla="*/ 541933 w 9662615"/>
              <a:gd name="connsiteY107" fmla="*/ 1561051 h 1592811"/>
              <a:gd name="connsiteX108" fmla="*/ 472797 w 9662615"/>
              <a:gd name="connsiteY108" fmla="*/ 1568904 h 1592811"/>
              <a:gd name="connsiteX109" fmla="*/ 396059 w 9662615"/>
              <a:gd name="connsiteY109" fmla="*/ 1560970 h 1592811"/>
              <a:gd name="connsiteX110" fmla="*/ 336819 w 9662615"/>
              <a:gd name="connsiteY110" fmla="*/ 1560892 h 1592811"/>
              <a:gd name="connsiteX111" fmla="*/ 267163 w 9662615"/>
              <a:gd name="connsiteY111" fmla="*/ 1531913 h 1592811"/>
              <a:gd name="connsiteX112" fmla="*/ 196644 w 9662615"/>
              <a:gd name="connsiteY112" fmla="*/ 1524565 h 1592811"/>
              <a:gd name="connsiteX113" fmla="*/ 86819 w 9662615"/>
              <a:gd name="connsiteY113" fmla="*/ 1519517 h 1592811"/>
              <a:gd name="connsiteX114" fmla="*/ 53369 w 9662615"/>
              <a:gd name="connsiteY114" fmla="*/ 1516853 h 1592811"/>
              <a:gd name="connsiteX115" fmla="*/ 2359 w 9662615"/>
              <a:gd name="connsiteY115" fmla="*/ 1515247 h 1592811"/>
              <a:gd name="connsiteX116" fmla="*/ 0 w 9662615"/>
              <a:gd name="connsiteY116" fmla="*/ 1514932 h 1592811"/>
              <a:gd name="connsiteX117" fmla="*/ 0 w 9662615"/>
              <a:gd name="connsiteY117" fmla="*/ 0 h 1592811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41778 w 9662615"/>
              <a:gd name="connsiteY70" fmla="*/ 1505446 h 1603018"/>
              <a:gd name="connsiteX71" fmla="*/ 3565233 w 9662615"/>
              <a:gd name="connsiteY71" fmla="*/ 1515122 h 1603018"/>
              <a:gd name="connsiteX72" fmla="*/ 3560267 w 9662615"/>
              <a:gd name="connsiteY72" fmla="*/ 1516288 h 1603018"/>
              <a:gd name="connsiteX73" fmla="*/ 3540258 w 9662615"/>
              <a:gd name="connsiteY73" fmla="*/ 1516976 h 1603018"/>
              <a:gd name="connsiteX74" fmla="*/ 3534780 w 9662615"/>
              <a:gd name="connsiteY74" fmla="*/ 1522141 h 1603018"/>
              <a:gd name="connsiteX75" fmla="*/ 3504783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491676 w 9662615"/>
              <a:gd name="connsiteY86" fmla="*/ 1500859 h 1603018"/>
              <a:gd name="connsiteX87" fmla="*/ 2378036 w 9662615"/>
              <a:gd name="connsiteY87" fmla="*/ 1520645 h 1603018"/>
              <a:gd name="connsiteX88" fmla="*/ 2284269 w 9662615"/>
              <a:gd name="connsiteY88" fmla="*/ 1503068 h 1603018"/>
              <a:gd name="connsiteX89" fmla="*/ 2207104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601337 w 9662615"/>
              <a:gd name="connsiteY97" fmla="*/ 1548552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41778 w 9662615"/>
              <a:gd name="connsiteY70" fmla="*/ 1505446 h 1603018"/>
              <a:gd name="connsiteX71" fmla="*/ 3565233 w 9662615"/>
              <a:gd name="connsiteY71" fmla="*/ 1515122 h 1603018"/>
              <a:gd name="connsiteX72" fmla="*/ 3560267 w 9662615"/>
              <a:gd name="connsiteY72" fmla="*/ 1516288 h 1603018"/>
              <a:gd name="connsiteX73" fmla="*/ 3540258 w 9662615"/>
              <a:gd name="connsiteY73" fmla="*/ 1516976 h 1603018"/>
              <a:gd name="connsiteX74" fmla="*/ 3534780 w 9662615"/>
              <a:gd name="connsiteY74" fmla="*/ 1522141 h 1603018"/>
              <a:gd name="connsiteX75" fmla="*/ 3504783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491676 w 9662615"/>
              <a:gd name="connsiteY86" fmla="*/ 1500859 h 1603018"/>
              <a:gd name="connsiteX87" fmla="*/ 2378036 w 9662615"/>
              <a:gd name="connsiteY87" fmla="*/ 1520645 h 1603018"/>
              <a:gd name="connsiteX88" fmla="*/ 2284269 w 9662615"/>
              <a:gd name="connsiteY88" fmla="*/ 1503068 h 1603018"/>
              <a:gd name="connsiteX89" fmla="*/ 2207104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41778 w 9662615"/>
              <a:gd name="connsiteY70" fmla="*/ 1505446 h 1603018"/>
              <a:gd name="connsiteX71" fmla="*/ 3565233 w 9662615"/>
              <a:gd name="connsiteY71" fmla="*/ 1515122 h 1603018"/>
              <a:gd name="connsiteX72" fmla="*/ 3560267 w 9662615"/>
              <a:gd name="connsiteY72" fmla="*/ 1516288 h 1603018"/>
              <a:gd name="connsiteX73" fmla="*/ 3540258 w 9662615"/>
              <a:gd name="connsiteY73" fmla="*/ 1516976 h 1603018"/>
              <a:gd name="connsiteX74" fmla="*/ 3534780 w 9662615"/>
              <a:gd name="connsiteY74" fmla="*/ 1522141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491676 w 9662615"/>
              <a:gd name="connsiteY86" fmla="*/ 1500859 h 1603018"/>
              <a:gd name="connsiteX87" fmla="*/ 2378036 w 9662615"/>
              <a:gd name="connsiteY87" fmla="*/ 1520645 h 1603018"/>
              <a:gd name="connsiteX88" fmla="*/ 2284269 w 9662615"/>
              <a:gd name="connsiteY88" fmla="*/ 1503068 h 1603018"/>
              <a:gd name="connsiteX89" fmla="*/ 2207104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41778 w 9662615"/>
              <a:gd name="connsiteY70" fmla="*/ 1505446 h 1603018"/>
              <a:gd name="connsiteX71" fmla="*/ 3565233 w 9662615"/>
              <a:gd name="connsiteY71" fmla="*/ 1515122 h 1603018"/>
              <a:gd name="connsiteX72" fmla="*/ 3560267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491676 w 9662615"/>
              <a:gd name="connsiteY86" fmla="*/ 1500859 h 1603018"/>
              <a:gd name="connsiteX87" fmla="*/ 2378036 w 9662615"/>
              <a:gd name="connsiteY87" fmla="*/ 1520645 h 1603018"/>
              <a:gd name="connsiteX88" fmla="*/ 2284269 w 9662615"/>
              <a:gd name="connsiteY88" fmla="*/ 1503068 h 1603018"/>
              <a:gd name="connsiteX89" fmla="*/ 2207104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41778 w 9662615"/>
              <a:gd name="connsiteY70" fmla="*/ 1505446 h 1603018"/>
              <a:gd name="connsiteX71" fmla="*/ 3612941 w 9662615"/>
              <a:gd name="connsiteY71" fmla="*/ 1411755 h 1603018"/>
              <a:gd name="connsiteX72" fmla="*/ 3560267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491676 w 9662615"/>
              <a:gd name="connsiteY86" fmla="*/ 1500859 h 1603018"/>
              <a:gd name="connsiteX87" fmla="*/ 2378036 w 9662615"/>
              <a:gd name="connsiteY87" fmla="*/ 1520645 h 1603018"/>
              <a:gd name="connsiteX88" fmla="*/ 2284269 w 9662615"/>
              <a:gd name="connsiteY88" fmla="*/ 1503068 h 1603018"/>
              <a:gd name="connsiteX89" fmla="*/ 2207104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41778 w 9662615"/>
              <a:gd name="connsiteY70" fmla="*/ 1505446 h 1603018"/>
              <a:gd name="connsiteX71" fmla="*/ 3612941 w 9662615"/>
              <a:gd name="connsiteY71" fmla="*/ 1411755 h 1603018"/>
              <a:gd name="connsiteX72" fmla="*/ 3576170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491676 w 9662615"/>
              <a:gd name="connsiteY86" fmla="*/ 1500859 h 1603018"/>
              <a:gd name="connsiteX87" fmla="*/ 2378036 w 9662615"/>
              <a:gd name="connsiteY87" fmla="*/ 1520645 h 1603018"/>
              <a:gd name="connsiteX88" fmla="*/ 2284269 w 9662615"/>
              <a:gd name="connsiteY88" fmla="*/ 1503068 h 1603018"/>
              <a:gd name="connsiteX89" fmla="*/ 2207104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73583 w 9662615"/>
              <a:gd name="connsiteY70" fmla="*/ 1501471 h 1603018"/>
              <a:gd name="connsiteX71" fmla="*/ 3612941 w 9662615"/>
              <a:gd name="connsiteY71" fmla="*/ 1411755 h 1603018"/>
              <a:gd name="connsiteX72" fmla="*/ 3576170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491676 w 9662615"/>
              <a:gd name="connsiteY86" fmla="*/ 1500859 h 1603018"/>
              <a:gd name="connsiteX87" fmla="*/ 2378036 w 9662615"/>
              <a:gd name="connsiteY87" fmla="*/ 1520645 h 1603018"/>
              <a:gd name="connsiteX88" fmla="*/ 2284269 w 9662615"/>
              <a:gd name="connsiteY88" fmla="*/ 1503068 h 1603018"/>
              <a:gd name="connsiteX89" fmla="*/ 2207104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73583 w 9662615"/>
              <a:gd name="connsiteY70" fmla="*/ 1501471 h 1603018"/>
              <a:gd name="connsiteX71" fmla="*/ 3640771 w 9662615"/>
              <a:gd name="connsiteY71" fmla="*/ 1531025 h 1603018"/>
              <a:gd name="connsiteX72" fmla="*/ 3576170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491676 w 9662615"/>
              <a:gd name="connsiteY86" fmla="*/ 1500859 h 1603018"/>
              <a:gd name="connsiteX87" fmla="*/ 2378036 w 9662615"/>
              <a:gd name="connsiteY87" fmla="*/ 1520645 h 1603018"/>
              <a:gd name="connsiteX88" fmla="*/ 2284269 w 9662615"/>
              <a:gd name="connsiteY88" fmla="*/ 1503068 h 1603018"/>
              <a:gd name="connsiteX89" fmla="*/ 2207104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73583 w 9662615"/>
              <a:gd name="connsiteY70" fmla="*/ 1501471 h 1603018"/>
              <a:gd name="connsiteX71" fmla="*/ 3640771 w 9662615"/>
              <a:gd name="connsiteY71" fmla="*/ 1531025 h 1603018"/>
              <a:gd name="connsiteX72" fmla="*/ 3576170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539383 w 9662615"/>
              <a:gd name="connsiteY86" fmla="*/ 1504835 h 1603018"/>
              <a:gd name="connsiteX87" fmla="*/ 2378036 w 9662615"/>
              <a:gd name="connsiteY87" fmla="*/ 1520645 h 1603018"/>
              <a:gd name="connsiteX88" fmla="*/ 2284269 w 9662615"/>
              <a:gd name="connsiteY88" fmla="*/ 1503068 h 1603018"/>
              <a:gd name="connsiteX89" fmla="*/ 2207104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73583 w 9662615"/>
              <a:gd name="connsiteY70" fmla="*/ 1501471 h 1603018"/>
              <a:gd name="connsiteX71" fmla="*/ 3640771 w 9662615"/>
              <a:gd name="connsiteY71" fmla="*/ 1531025 h 1603018"/>
              <a:gd name="connsiteX72" fmla="*/ 3576170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539383 w 9662615"/>
              <a:gd name="connsiteY86" fmla="*/ 1504835 h 1603018"/>
              <a:gd name="connsiteX87" fmla="*/ 2378036 w 9662615"/>
              <a:gd name="connsiteY87" fmla="*/ 1520645 h 1603018"/>
              <a:gd name="connsiteX88" fmla="*/ 2320049 w 9662615"/>
              <a:gd name="connsiteY88" fmla="*/ 1511019 h 1603018"/>
              <a:gd name="connsiteX89" fmla="*/ 2207104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73583 w 9662615"/>
              <a:gd name="connsiteY70" fmla="*/ 1501471 h 1603018"/>
              <a:gd name="connsiteX71" fmla="*/ 3640771 w 9662615"/>
              <a:gd name="connsiteY71" fmla="*/ 1531025 h 1603018"/>
              <a:gd name="connsiteX72" fmla="*/ 3576170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539383 w 9662615"/>
              <a:gd name="connsiteY86" fmla="*/ 1504835 h 1603018"/>
              <a:gd name="connsiteX87" fmla="*/ 2378036 w 9662615"/>
              <a:gd name="connsiteY87" fmla="*/ 1520645 h 1603018"/>
              <a:gd name="connsiteX88" fmla="*/ 2320049 w 9662615"/>
              <a:gd name="connsiteY88" fmla="*/ 1511019 h 1603018"/>
              <a:gd name="connsiteX89" fmla="*/ 2238909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73583 w 9662615"/>
              <a:gd name="connsiteY70" fmla="*/ 1501471 h 1603018"/>
              <a:gd name="connsiteX71" fmla="*/ 3640771 w 9662615"/>
              <a:gd name="connsiteY71" fmla="*/ 1531025 h 1603018"/>
              <a:gd name="connsiteX72" fmla="*/ 3576170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539383 w 9662615"/>
              <a:gd name="connsiteY86" fmla="*/ 1504835 h 1603018"/>
              <a:gd name="connsiteX87" fmla="*/ 2378036 w 9662615"/>
              <a:gd name="connsiteY87" fmla="*/ 1520645 h 1603018"/>
              <a:gd name="connsiteX88" fmla="*/ 2320049 w 9662615"/>
              <a:gd name="connsiteY88" fmla="*/ 1511019 h 1603018"/>
              <a:gd name="connsiteX89" fmla="*/ 2238909 w 9662615"/>
              <a:gd name="connsiteY89" fmla="*/ 1508888 h 1603018"/>
              <a:gd name="connsiteX90" fmla="*/ 2181031 w 9662615"/>
              <a:gd name="connsiteY90" fmla="*/ 1531361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73583 w 9662615"/>
              <a:gd name="connsiteY70" fmla="*/ 1501471 h 1603018"/>
              <a:gd name="connsiteX71" fmla="*/ 3640771 w 9662615"/>
              <a:gd name="connsiteY71" fmla="*/ 1531025 h 1603018"/>
              <a:gd name="connsiteX72" fmla="*/ 3576170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539383 w 9662615"/>
              <a:gd name="connsiteY86" fmla="*/ 1504835 h 1603018"/>
              <a:gd name="connsiteX87" fmla="*/ 2378036 w 9662615"/>
              <a:gd name="connsiteY87" fmla="*/ 1520645 h 1603018"/>
              <a:gd name="connsiteX88" fmla="*/ 2320049 w 9662615"/>
              <a:gd name="connsiteY88" fmla="*/ 1511019 h 1603018"/>
              <a:gd name="connsiteX89" fmla="*/ 2238909 w 9662615"/>
              <a:gd name="connsiteY89" fmla="*/ 1508888 h 1603018"/>
              <a:gd name="connsiteX90" fmla="*/ 2181031 w 9662615"/>
              <a:gd name="connsiteY90" fmla="*/ 1531361 h 1603018"/>
              <a:gd name="connsiteX91" fmla="*/ 211261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73583 w 9662615"/>
              <a:gd name="connsiteY70" fmla="*/ 1501471 h 1603018"/>
              <a:gd name="connsiteX71" fmla="*/ 3640771 w 9662615"/>
              <a:gd name="connsiteY71" fmla="*/ 1531025 h 1603018"/>
              <a:gd name="connsiteX72" fmla="*/ 3576170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539383 w 9662615"/>
              <a:gd name="connsiteY86" fmla="*/ 1504835 h 1603018"/>
              <a:gd name="connsiteX87" fmla="*/ 2378036 w 9662615"/>
              <a:gd name="connsiteY87" fmla="*/ 1520645 h 1603018"/>
              <a:gd name="connsiteX88" fmla="*/ 2320049 w 9662615"/>
              <a:gd name="connsiteY88" fmla="*/ 1511019 h 1603018"/>
              <a:gd name="connsiteX89" fmla="*/ 2238909 w 9662615"/>
              <a:gd name="connsiteY89" fmla="*/ 1508888 h 1603018"/>
              <a:gd name="connsiteX90" fmla="*/ 2181031 w 9662615"/>
              <a:gd name="connsiteY90" fmla="*/ 1531361 h 1603018"/>
              <a:gd name="connsiteX91" fmla="*/ 2112613 w 9662615"/>
              <a:gd name="connsiteY91" fmla="*/ 1524245 h 1603018"/>
              <a:gd name="connsiteX92" fmla="*/ 2046221 w 9662615"/>
              <a:gd name="connsiteY92" fmla="*/ 1523212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73583 w 9662615"/>
              <a:gd name="connsiteY70" fmla="*/ 1501471 h 1603018"/>
              <a:gd name="connsiteX71" fmla="*/ 3640771 w 9662615"/>
              <a:gd name="connsiteY71" fmla="*/ 1531025 h 1603018"/>
              <a:gd name="connsiteX72" fmla="*/ 3576170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539383 w 9662615"/>
              <a:gd name="connsiteY86" fmla="*/ 1504835 h 1603018"/>
              <a:gd name="connsiteX87" fmla="*/ 2378036 w 9662615"/>
              <a:gd name="connsiteY87" fmla="*/ 1520645 h 1603018"/>
              <a:gd name="connsiteX88" fmla="*/ 2320049 w 9662615"/>
              <a:gd name="connsiteY88" fmla="*/ 1511019 h 1603018"/>
              <a:gd name="connsiteX89" fmla="*/ 2238909 w 9662615"/>
              <a:gd name="connsiteY89" fmla="*/ 1508888 h 1603018"/>
              <a:gd name="connsiteX90" fmla="*/ 2181031 w 9662615"/>
              <a:gd name="connsiteY90" fmla="*/ 1531361 h 1603018"/>
              <a:gd name="connsiteX91" fmla="*/ 2112613 w 9662615"/>
              <a:gd name="connsiteY91" fmla="*/ 1524245 h 1603018"/>
              <a:gd name="connsiteX92" fmla="*/ 2046221 w 9662615"/>
              <a:gd name="connsiteY92" fmla="*/ 1523212 h 1603018"/>
              <a:gd name="connsiteX93" fmla="*/ 2001057 w 9662615"/>
              <a:gd name="connsiteY93" fmla="*/ 1516449 h 1603018"/>
              <a:gd name="connsiteX94" fmla="*/ 1920184 w 9662615"/>
              <a:gd name="connsiteY94" fmla="*/ 1533676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9662615" h="1603018">
                <a:moveTo>
                  <a:pt x="0" y="0"/>
                </a:moveTo>
                <a:lnTo>
                  <a:pt x="9662615" y="0"/>
                </a:lnTo>
                <a:lnTo>
                  <a:pt x="9662615" y="1280346"/>
                </a:lnTo>
                <a:lnTo>
                  <a:pt x="9551077" y="1292033"/>
                </a:lnTo>
                <a:cubicBezTo>
                  <a:pt x="9489925" y="1291588"/>
                  <a:pt x="9543615" y="1296257"/>
                  <a:pt x="9469546" y="1289837"/>
                </a:cubicBezTo>
                <a:cubicBezTo>
                  <a:pt x="9413040" y="1331485"/>
                  <a:pt x="9340031" y="1268376"/>
                  <a:pt x="9326260" y="1277155"/>
                </a:cubicBezTo>
                <a:cubicBezTo>
                  <a:pt x="9234251" y="1284900"/>
                  <a:pt x="9225377" y="1258935"/>
                  <a:pt x="9144767" y="1264120"/>
                </a:cubicBezTo>
                <a:cubicBezTo>
                  <a:pt x="9159115" y="1310075"/>
                  <a:pt x="9066692" y="1304806"/>
                  <a:pt x="8976400" y="1326661"/>
                </a:cubicBezTo>
                <a:cubicBezTo>
                  <a:pt x="8931920" y="1325947"/>
                  <a:pt x="8871807" y="1351060"/>
                  <a:pt x="8828711" y="1346394"/>
                </a:cubicBezTo>
                <a:cubicBezTo>
                  <a:pt x="8809650" y="1326213"/>
                  <a:pt x="8718313" y="1358527"/>
                  <a:pt x="8695953" y="1346784"/>
                </a:cubicBezTo>
                <a:cubicBezTo>
                  <a:pt x="8694290" y="1355317"/>
                  <a:pt x="8661526" y="1349865"/>
                  <a:pt x="8652191" y="1345903"/>
                </a:cubicBezTo>
                <a:cubicBezTo>
                  <a:pt x="8641363" y="1349626"/>
                  <a:pt x="8603292" y="1341304"/>
                  <a:pt x="8591582" y="1341666"/>
                </a:cubicBezTo>
                <a:cubicBezTo>
                  <a:pt x="8568421" y="1323004"/>
                  <a:pt x="8565847" y="1352287"/>
                  <a:pt x="8537336" y="1341684"/>
                </a:cubicBezTo>
                <a:cubicBezTo>
                  <a:pt x="8524809" y="1348019"/>
                  <a:pt x="8445703" y="1377667"/>
                  <a:pt x="8416849" y="1367085"/>
                </a:cubicBezTo>
                <a:cubicBezTo>
                  <a:pt x="8350736" y="1379599"/>
                  <a:pt x="8346589" y="1391624"/>
                  <a:pt x="8278355" y="1386569"/>
                </a:cubicBezTo>
                <a:cubicBezTo>
                  <a:pt x="8268756" y="1398649"/>
                  <a:pt x="8183331" y="1371185"/>
                  <a:pt x="8197961" y="1392804"/>
                </a:cubicBezTo>
                <a:cubicBezTo>
                  <a:pt x="8175189" y="1391748"/>
                  <a:pt x="8158503" y="1383145"/>
                  <a:pt x="8171196" y="1397216"/>
                </a:cubicBezTo>
                <a:cubicBezTo>
                  <a:pt x="8141821" y="1397466"/>
                  <a:pt x="8125626" y="1386947"/>
                  <a:pt x="8087910" y="1386449"/>
                </a:cubicBezTo>
                <a:cubicBezTo>
                  <a:pt x="8029319" y="1362701"/>
                  <a:pt x="8020916" y="1407035"/>
                  <a:pt x="7974579" y="1383439"/>
                </a:cubicBezTo>
                <a:cubicBezTo>
                  <a:pt x="7912074" y="1402493"/>
                  <a:pt x="7841761" y="1389550"/>
                  <a:pt x="7768351" y="1395051"/>
                </a:cubicBezTo>
                <a:cubicBezTo>
                  <a:pt x="7741665" y="1390266"/>
                  <a:pt x="7663663" y="1410813"/>
                  <a:pt x="7635985" y="1386363"/>
                </a:cubicBezTo>
                <a:cubicBezTo>
                  <a:pt x="7646173" y="1415707"/>
                  <a:pt x="7542198" y="1378410"/>
                  <a:pt x="7466069" y="1377654"/>
                </a:cubicBezTo>
                <a:cubicBezTo>
                  <a:pt x="7427626" y="1403818"/>
                  <a:pt x="7337822" y="1398948"/>
                  <a:pt x="7355642" y="1407761"/>
                </a:cubicBezTo>
                <a:cubicBezTo>
                  <a:pt x="7270634" y="1390553"/>
                  <a:pt x="7306340" y="1403822"/>
                  <a:pt x="7215220" y="1397856"/>
                </a:cubicBezTo>
                <a:cubicBezTo>
                  <a:pt x="7175381" y="1421457"/>
                  <a:pt x="7122339" y="1428094"/>
                  <a:pt x="7082147" y="1406113"/>
                </a:cubicBezTo>
                <a:cubicBezTo>
                  <a:pt x="7040624" y="1425217"/>
                  <a:pt x="7029993" y="1391726"/>
                  <a:pt x="6987129" y="1404834"/>
                </a:cubicBezTo>
                <a:cubicBezTo>
                  <a:pt x="6953477" y="1411964"/>
                  <a:pt x="6957479" y="1421694"/>
                  <a:pt x="6907567" y="1419149"/>
                </a:cubicBezTo>
                <a:cubicBezTo>
                  <a:pt x="6863513" y="1408514"/>
                  <a:pt x="6803088" y="1434619"/>
                  <a:pt x="6748428" y="1420308"/>
                </a:cubicBezTo>
                <a:cubicBezTo>
                  <a:pt x="6728317" y="1416860"/>
                  <a:pt x="6666046" y="1417296"/>
                  <a:pt x="6654257" y="1424143"/>
                </a:cubicBezTo>
                <a:cubicBezTo>
                  <a:pt x="6641271" y="1425628"/>
                  <a:pt x="6626125" y="1423202"/>
                  <a:pt x="6620123" y="1430535"/>
                </a:cubicBezTo>
                <a:cubicBezTo>
                  <a:pt x="6610208" y="1439359"/>
                  <a:pt x="6564906" y="1425734"/>
                  <a:pt x="6571355" y="1436144"/>
                </a:cubicBezTo>
                <a:cubicBezTo>
                  <a:pt x="6539188" y="1426808"/>
                  <a:pt x="6513602" y="1445293"/>
                  <a:pt x="6486557" y="1449861"/>
                </a:cubicBezTo>
                <a:cubicBezTo>
                  <a:pt x="6461221" y="1440598"/>
                  <a:pt x="6429457" y="1459319"/>
                  <a:pt x="6370419" y="1461649"/>
                </a:cubicBezTo>
                <a:cubicBezTo>
                  <a:pt x="6342558" y="1450937"/>
                  <a:pt x="6330664" y="1463365"/>
                  <a:pt x="6278839" y="1449160"/>
                </a:cubicBezTo>
                <a:cubicBezTo>
                  <a:pt x="6277206" y="1450621"/>
                  <a:pt x="6275057" y="1451978"/>
                  <a:pt x="6272455" y="1453191"/>
                </a:cubicBezTo>
                <a:cubicBezTo>
                  <a:pt x="6257338" y="1460236"/>
                  <a:pt x="6230567" y="1460979"/>
                  <a:pt x="6212659" y="1454850"/>
                </a:cubicBezTo>
                <a:cubicBezTo>
                  <a:pt x="6130994" y="1436046"/>
                  <a:pt x="6135790" y="1448771"/>
                  <a:pt x="6069317" y="1445838"/>
                </a:cubicBezTo>
                <a:cubicBezTo>
                  <a:pt x="5994738" y="1444791"/>
                  <a:pt x="5975991" y="1456673"/>
                  <a:pt x="5878477" y="1439180"/>
                </a:cubicBezTo>
                <a:cubicBezTo>
                  <a:pt x="5870803" y="1447519"/>
                  <a:pt x="5859206" y="1448153"/>
                  <a:pt x="5838387" y="1444679"/>
                </a:cubicBezTo>
                <a:cubicBezTo>
                  <a:pt x="5802317" y="1444778"/>
                  <a:pt x="5810848" y="1465165"/>
                  <a:pt x="5771136" y="1453639"/>
                </a:cubicBezTo>
                <a:cubicBezTo>
                  <a:pt x="5780732" y="1464484"/>
                  <a:pt x="5704275" y="1459369"/>
                  <a:pt x="5724081" y="1470431"/>
                </a:cubicBezTo>
                <a:cubicBezTo>
                  <a:pt x="5703536" y="1480946"/>
                  <a:pt x="5687323" y="1464719"/>
                  <a:pt x="5666577" y="1473921"/>
                </a:cubicBezTo>
                <a:cubicBezTo>
                  <a:pt x="5640974" y="1476520"/>
                  <a:pt x="5678275" y="1461854"/>
                  <a:pt x="5649068" y="1461676"/>
                </a:cubicBezTo>
                <a:cubicBezTo>
                  <a:pt x="5614218" y="1463443"/>
                  <a:pt x="5608578" y="1443299"/>
                  <a:pt x="5588902" y="1469647"/>
                </a:cubicBezTo>
                <a:cubicBezTo>
                  <a:pt x="5550386" y="1464321"/>
                  <a:pt x="5546573" y="1476049"/>
                  <a:pt x="5498090" y="1483173"/>
                </a:cubicBezTo>
                <a:cubicBezTo>
                  <a:pt x="5475226" y="1477314"/>
                  <a:pt x="5459293" y="1480930"/>
                  <a:pt x="5444641" y="1487602"/>
                </a:cubicBezTo>
                <a:cubicBezTo>
                  <a:pt x="5395328" y="1487320"/>
                  <a:pt x="5353572" y="1498007"/>
                  <a:pt x="5299812" y="1503362"/>
                </a:cubicBezTo>
                <a:cubicBezTo>
                  <a:pt x="5238326" y="1497756"/>
                  <a:pt x="5303225" y="1514963"/>
                  <a:pt x="5245752" y="1520612"/>
                </a:cubicBezTo>
                <a:cubicBezTo>
                  <a:pt x="5190753" y="1507732"/>
                  <a:pt x="5205712" y="1518627"/>
                  <a:pt x="5177807" y="1526802"/>
                </a:cubicBezTo>
                <a:lnTo>
                  <a:pt x="5113910" y="1533205"/>
                </a:lnTo>
                <a:lnTo>
                  <a:pt x="5059484" y="1546802"/>
                </a:lnTo>
                <a:lnTo>
                  <a:pt x="5038524" y="1545675"/>
                </a:lnTo>
                <a:lnTo>
                  <a:pt x="5026564" y="1545376"/>
                </a:lnTo>
                <a:cubicBezTo>
                  <a:pt x="5006873" y="1544046"/>
                  <a:pt x="4987701" y="1552900"/>
                  <a:pt x="4969433" y="1550865"/>
                </a:cubicBezTo>
                <a:cubicBezTo>
                  <a:pt x="4943627" y="1555066"/>
                  <a:pt x="4892754" y="1568818"/>
                  <a:pt x="4871726" y="1570584"/>
                </a:cubicBezTo>
                <a:cubicBezTo>
                  <a:pt x="4863638" y="1570310"/>
                  <a:pt x="4846771" y="1559566"/>
                  <a:pt x="4843267" y="1561459"/>
                </a:cubicBezTo>
                <a:lnTo>
                  <a:pt x="4821058" y="1553078"/>
                </a:lnTo>
                <a:lnTo>
                  <a:pt x="4791466" y="1561324"/>
                </a:lnTo>
                <a:lnTo>
                  <a:pt x="4784247" y="1562342"/>
                </a:lnTo>
                <a:cubicBezTo>
                  <a:pt x="4770593" y="1574121"/>
                  <a:pt x="4776816" y="1558072"/>
                  <a:pt x="4739309" y="1553948"/>
                </a:cubicBezTo>
                <a:cubicBezTo>
                  <a:pt x="4684311" y="1578213"/>
                  <a:pt x="4712803" y="1566697"/>
                  <a:pt x="4697562" y="1551206"/>
                </a:cubicBezTo>
                <a:lnTo>
                  <a:pt x="4650737" y="1537381"/>
                </a:lnTo>
                <a:cubicBezTo>
                  <a:pt x="4628208" y="1530633"/>
                  <a:pt x="4609654" y="1567617"/>
                  <a:pt x="4583150" y="1529064"/>
                </a:cubicBezTo>
                <a:cubicBezTo>
                  <a:pt x="4575879" y="1527088"/>
                  <a:pt x="4527005" y="1532552"/>
                  <a:pt x="4521734" y="1529359"/>
                </a:cubicBezTo>
                <a:cubicBezTo>
                  <a:pt x="4457980" y="1517590"/>
                  <a:pt x="4465052" y="1532003"/>
                  <a:pt x="4382398" y="1534108"/>
                </a:cubicBezTo>
                <a:cubicBezTo>
                  <a:pt x="4347480" y="1506889"/>
                  <a:pt x="4310783" y="1494709"/>
                  <a:pt x="4221826" y="1500972"/>
                </a:cubicBezTo>
                <a:cubicBezTo>
                  <a:pt x="4174471" y="1526598"/>
                  <a:pt x="4136675" y="1542031"/>
                  <a:pt x="4096601" y="1521563"/>
                </a:cubicBezTo>
                <a:cubicBezTo>
                  <a:pt x="4015086" y="1550501"/>
                  <a:pt x="3986123" y="1519347"/>
                  <a:pt x="4002441" y="1528912"/>
                </a:cubicBezTo>
                <a:cubicBezTo>
                  <a:pt x="3967120" y="1539744"/>
                  <a:pt x="3931774" y="1526729"/>
                  <a:pt x="3833906" y="1516637"/>
                </a:cubicBezTo>
                <a:cubicBezTo>
                  <a:pt x="3781438" y="1538249"/>
                  <a:pt x="3822855" y="1526006"/>
                  <a:pt x="3763845" y="1501782"/>
                </a:cubicBezTo>
                <a:cubicBezTo>
                  <a:pt x="3734533" y="1525292"/>
                  <a:pt x="3677359" y="1524487"/>
                  <a:pt x="3673583" y="1501471"/>
                </a:cubicBezTo>
                <a:cubicBezTo>
                  <a:pt x="3663687" y="1502855"/>
                  <a:pt x="3650245" y="1528777"/>
                  <a:pt x="3640771" y="1531025"/>
                </a:cubicBezTo>
                <a:lnTo>
                  <a:pt x="3576170" y="1516288"/>
                </a:lnTo>
                <a:lnTo>
                  <a:pt x="3540258" y="1516976"/>
                </a:lnTo>
                <a:lnTo>
                  <a:pt x="3522853" y="1538044"/>
                </a:lnTo>
                <a:lnTo>
                  <a:pt x="3480929" y="1526739"/>
                </a:lnTo>
                <a:cubicBezTo>
                  <a:pt x="3469671" y="1527693"/>
                  <a:pt x="3444273" y="1543724"/>
                  <a:pt x="3430805" y="1542521"/>
                </a:cubicBezTo>
                <a:cubicBezTo>
                  <a:pt x="3386352" y="1529947"/>
                  <a:pt x="3347457" y="1537200"/>
                  <a:pt x="3292707" y="1520490"/>
                </a:cubicBezTo>
                <a:cubicBezTo>
                  <a:pt x="3271897" y="1516147"/>
                  <a:pt x="3203347" y="1513732"/>
                  <a:pt x="3187872" y="1519991"/>
                </a:cubicBezTo>
                <a:cubicBezTo>
                  <a:pt x="3173062" y="1520872"/>
                  <a:pt x="3157325" y="1517771"/>
                  <a:pt x="3148026" y="1524777"/>
                </a:cubicBezTo>
                <a:cubicBezTo>
                  <a:pt x="3133878" y="1533085"/>
                  <a:pt x="3089156" y="1517485"/>
                  <a:pt x="3092394" y="1528115"/>
                </a:cubicBezTo>
                <a:cubicBezTo>
                  <a:pt x="3060512" y="1517374"/>
                  <a:pt x="3025593" y="1534558"/>
                  <a:pt x="2994200" y="1537857"/>
                </a:cubicBezTo>
                <a:cubicBezTo>
                  <a:pt x="2969798" y="1527501"/>
                  <a:pt x="2927999" y="1544636"/>
                  <a:pt x="2862301" y="1544250"/>
                </a:cubicBezTo>
                <a:cubicBezTo>
                  <a:pt x="2835658" y="1532340"/>
                  <a:pt x="2818008" y="1544135"/>
                  <a:pt x="2766335" y="1527662"/>
                </a:cubicBezTo>
                <a:cubicBezTo>
                  <a:pt x="2764004" y="1529036"/>
                  <a:pt x="2761142" y="1530285"/>
                  <a:pt x="2757836" y="1531371"/>
                </a:cubicBezTo>
                <a:cubicBezTo>
                  <a:pt x="2738633" y="1537675"/>
                  <a:pt x="2708957" y="1537188"/>
                  <a:pt x="2691555" y="1530283"/>
                </a:cubicBezTo>
                <a:cubicBezTo>
                  <a:pt x="2608810" y="1507878"/>
                  <a:pt x="2611304" y="1510787"/>
                  <a:pt x="2539383" y="1504835"/>
                </a:cubicBezTo>
                <a:cubicBezTo>
                  <a:pt x="2457862" y="1500384"/>
                  <a:pt x="2478670" y="1542474"/>
                  <a:pt x="2378036" y="1520645"/>
                </a:cubicBezTo>
                <a:cubicBezTo>
                  <a:pt x="2366529" y="1528574"/>
                  <a:pt x="2341629" y="1515421"/>
                  <a:pt x="2320049" y="1511019"/>
                </a:cubicBezTo>
                <a:cubicBezTo>
                  <a:pt x="2280399" y="1509467"/>
                  <a:pt x="2278267" y="1522148"/>
                  <a:pt x="2238909" y="1508888"/>
                </a:cubicBezTo>
                <a:cubicBezTo>
                  <a:pt x="2245444" y="1520095"/>
                  <a:pt x="2163364" y="1519472"/>
                  <a:pt x="2181031" y="1531361"/>
                </a:cubicBezTo>
                <a:cubicBezTo>
                  <a:pt x="2154585" y="1540861"/>
                  <a:pt x="2138796" y="1516056"/>
                  <a:pt x="2112613" y="1524245"/>
                </a:cubicBezTo>
                <a:cubicBezTo>
                  <a:pt x="2083537" y="1525655"/>
                  <a:pt x="2078233" y="1524725"/>
                  <a:pt x="2046221" y="1523212"/>
                </a:cubicBezTo>
                <a:cubicBezTo>
                  <a:pt x="2007296" y="1523373"/>
                  <a:pt x="2032394" y="1491187"/>
                  <a:pt x="2001057" y="1516449"/>
                </a:cubicBezTo>
                <a:cubicBezTo>
                  <a:pt x="1960724" y="1509398"/>
                  <a:pt x="1976058" y="1528820"/>
                  <a:pt x="1920184" y="1533676"/>
                </a:cubicBezTo>
                <a:cubicBezTo>
                  <a:pt x="1897238" y="1526813"/>
                  <a:pt x="1877505" y="1527174"/>
                  <a:pt x="1835994" y="1527678"/>
                </a:cubicBezTo>
                <a:cubicBezTo>
                  <a:pt x="1794483" y="1528182"/>
                  <a:pt x="1726077" y="1533693"/>
                  <a:pt x="1671119" y="1536701"/>
                </a:cubicBezTo>
                <a:cubicBezTo>
                  <a:pt x="1605663" y="1528324"/>
                  <a:pt x="1630763" y="1553523"/>
                  <a:pt x="1565556" y="1556503"/>
                </a:cubicBezTo>
                <a:cubicBezTo>
                  <a:pt x="1501959" y="1539013"/>
                  <a:pt x="1462468" y="1572800"/>
                  <a:pt x="1407755" y="1571444"/>
                </a:cubicBezTo>
                <a:cubicBezTo>
                  <a:pt x="1319286" y="1555448"/>
                  <a:pt x="1429251" y="1585263"/>
                  <a:pt x="1291872" y="1579471"/>
                </a:cubicBezTo>
                <a:cubicBezTo>
                  <a:pt x="1284192" y="1576816"/>
                  <a:pt x="1243590" y="1599390"/>
                  <a:pt x="1245251" y="1603018"/>
                </a:cubicBezTo>
                <a:cubicBezTo>
                  <a:pt x="1236562" y="1601891"/>
                  <a:pt x="1184091" y="1586977"/>
                  <a:pt x="1181938" y="1592789"/>
                </a:cubicBezTo>
                <a:cubicBezTo>
                  <a:pt x="1138153" y="1593474"/>
                  <a:pt x="1130439" y="1578153"/>
                  <a:pt x="1091432" y="1571003"/>
                </a:cubicBezTo>
                <a:cubicBezTo>
                  <a:pt x="1007000" y="1580980"/>
                  <a:pt x="1001377" y="1557850"/>
                  <a:pt x="940355" y="1560638"/>
                </a:cubicBezTo>
                <a:cubicBezTo>
                  <a:pt x="891367" y="1572083"/>
                  <a:pt x="924846" y="1558773"/>
                  <a:pt x="868264" y="1566392"/>
                </a:cubicBezTo>
                <a:cubicBezTo>
                  <a:pt x="848640" y="1547574"/>
                  <a:pt x="814997" y="1568391"/>
                  <a:pt x="792765" y="1563102"/>
                </a:cubicBezTo>
                <a:cubicBezTo>
                  <a:pt x="758082" y="1585102"/>
                  <a:pt x="689950" y="1563038"/>
                  <a:pt x="653153" y="1563516"/>
                </a:cubicBezTo>
                <a:cubicBezTo>
                  <a:pt x="591300" y="1567692"/>
                  <a:pt x="576686" y="1582565"/>
                  <a:pt x="541933" y="1561051"/>
                </a:cubicBezTo>
                <a:cubicBezTo>
                  <a:pt x="537775" y="1570056"/>
                  <a:pt x="508236" y="1570304"/>
                  <a:pt x="472797" y="1568904"/>
                </a:cubicBezTo>
                <a:cubicBezTo>
                  <a:pt x="458898" y="1573560"/>
                  <a:pt x="425270" y="1567476"/>
                  <a:pt x="396059" y="1560970"/>
                </a:cubicBezTo>
                <a:cubicBezTo>
                  <a:pt x="431016" y="1548467"/>
                  <a:pt x="332180" y="1575204"/>
                  <a:pt x="336819" y="1560892"/>
                </a:cubicBezTo>
                <a:cubicBezTo>
                  <a:pt x="292157" y="1552383"/>
                  <a:pt x="263346" y="1557575"/>
                  <a:pt x="267163" y="1531913"/>
                </a:cubicBezTo>
                <a:cubicBezTo>
                  <a:pt x="253228" y="1516946"/>
                  <a:pt x="198100" y="1540864"/>
                  <a:pt x="196644" y="1524565"/>
                </a:cubicBezTo>
                <a:cubicBezTo>
                  <a:pt x="172602" y="1535342"/>
                  <a:pt x="127394" y="1518578"/>
                  <a:pt x="86819" y="1519517"/>
                </a:cubicBezTo>
                <a:cubicBezTo>
                  <a:pt x="78537" y="1512257"/>
                  <a:pt x="69224" y="1512723"/>
                  <a:pt x="53369" y="1516853"/>
                </a:cubicBezTo>
                <a:cubicBezTo>
                  <a:pt x="37131" y="1517503"/>
                  <a:pt x="19976" y="1516838"/>
                  <a:pt x="2359" y="1515247"/>
                </a:cubicBezTo>
                <a:lnTo>
                  <a:pt x="0" y="1514932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>
            <a:outerShdw blurRad="63500" dist="12700" dir="2700000" algn="tl" rotWithShape="0">
              <a:prstClr val="black">
                <a:alpha val="2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DB8C0BEF-1AD9-4002-9C03-EBFDBBE574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96538" y="475884"/>
            <a:ext cx="9662615" cy="1603018"/>
          </a:xfrm>
          <a:custGeom>
            <a:avLst/>
            <a:gdLst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577675 w 9662615"/>
              <a:gd name="connsiteY20" fmla="*/ 1370461 h 1583140"/>
              <a:gd name="connsiteX21" fmla="*/ 7466069 w 9662615"/>
              <a:gd name="connsiteY21" fmla="*/ 1377654 h 1583140"/>
              <a:gd name="connsiteX22" fmla="*/ 7435155 w 9662615"/>
              <a:gd name="connsiteY22" fmla="*/ 1397159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5995105 w 9662615"/>
              <a:gd name="connsiteY36" fmla="*/ 1435236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155638 w 9662615"/>
              <a:gd name="connsiteY47" fmla="*/ 1521938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652930 w 9662615"/>
              <a:gd name="connsiteY68" fmla="*/ 1539961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4055448 w 9662615"/>
              <a:gd name="connsiteY72" fmla="*/ 1528913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505921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577675 w 9662615"/>
              <a:gd name="connsiteY20" fmla="*/ 1370461 h 1583140"/>
              <a:gd name="connsiteX21" fmla="*/ 7466069 w 9662615"/>
              <a:gd name="connsiteY21" fmla="*/ 1377654 h 1583140"/>
              <a:gd name="connsiteX22" fmla="*/ 7435155 w 9662615"/>
              <a:gd name="connsiteY22" fmla="*/ 1397159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5995105 w 9662615"/>
              <a:gd name="connsiteY36" fmla="*/ 1435236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155638 w 9662615"/>
              <a:gd name="connsiteY47" fmla="*/ 1521938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652930 w 9662615"/>
              <a:gd name="connsiteY68" fmla="*/ 1539961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3986537 w 9662615"/>
              <a:gd name="connsiteY72" fmla="*/ 1523612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505921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577675 w 9662615"/>
              <a:gd name="connsiteY20" fmla="*/ 1370461 h 1583140"/>
              <a:gd name="connsiteX21" fmla="*/ 7466069 w 9662615"/>
              <a:gd name="connsiteY21" fmla="*/ 1377654 h 1583140"/>
              <a:gd name="connsiteX22" fmla="*/ 7435155 w 9662615"/>
              <a:gd name="connsiteY22" fmla="*/ 1397159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5995105 w 9662615"/>
              <a:gd name="connsiteY36" fmla="*/ 1435236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155638 w 9662615"/>
              <a:gd name="connsiteY47" fmla="*/ 1521938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652930 w 9662615"/>
              <a:gd name="connsiteY68" fmla="*/ 1539961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505921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577675 w 9662615"/>
              <a:gd name="connsiteY20" fmla="*/ 1370461 h 1583140"/>
              <a:gd name="connsiteX21" fmla="*/ 7466069 w 9662615"/>
              <a:gd name="connsiteY21" fmla="*/ 1377654 h 1583140"/>
              <a:gd name="connsiteX22" fmla="*/ 7435155 w 9662615"/>
              <a:gd name="connsiteY22" fmla="*/ 1397159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5995105 w 9662615"/>
              <a:gd name="connsiteY36" fmla="*/ 1435236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155638 w 9662615"/>
              <a:gd name="connsiteY47" fmla="*/ 1521938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652930 w 9662615"/>
              <a:gd name="connsiteY68" fmla="*/ 1539961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505921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577675 w 9662615"/>
              <a:gd name="connsiteY20" fmla="*/ 1370461 h 1583140"/>
              <a:gd name="connsiteX21" fmla="*/ 7466069 w 9662615"/>
              <a:gd name="connsiteY21" fmla="*/ 1377654 h 1583140"/>
              <a:gd name="connsiteX22" fmla="*/ 7435155 w 9662615"/>
              <a:gd name="connsiteY22" fmla="*/ 1397159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5995105 w 9662615"/>
              <a:gd name="connsiteY36" fmla="*/ 1435236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155638 w 9662615"/>
              <a:gd name="connsiteY47" fmla="*/ 1521938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652930 w 9662615"/>
              <a:gd name="connsiteY68" fmla="*/ 1539961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505921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577675 w 9662615"/>
              <a:gd name="connsiteY20" fmla="*/ 1370461 h 1583140"/>
              <a:gd name="connsiteX21" fmla="*/ 7466069 w 9662615"/>
              <a:gd name="connsiteY21" fmla="*/ 1377654 h 1583140"/>
              <a:gd name="connsiteX22" fmla="*/ 7435155 w 9662615"/>
              <a:gd name="connsiteY22" fmla="*/ 1397159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5995105 w 9662615"/>
              <a:gd name="connsiteY36" fmla="*/ 1435236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155638 w 9662615"/>
              <a:gd name="connsiteY47" fmla="*/ 1521938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505921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577675 w 9662615"/>
              <a:gd name="connsiteY20" fmla="*/ 1370461 h 1583140"/>
              <a:gd name="connsiteX21" fmla="*/ 7466069 w 9662615"/>
              <a:gd name="connsiteY21" fmla="*/ 1377654 h 1583140"/>
              <a:gd name="connsiteX22" fmla="*/ 7435155 w 9662615"/>
              <a:gd name="connsiteY22" fmla="*/ 1397159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5995105 w 9662615"/>
              <a:gd name="connsiteY36" fmla="*/ 1435236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505921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577675 w 9662615"/>
              <a:gd name="connsiteY20" fmla="*/ 1370461 h 1583140"/>
              <a:gd name="connsiteX21" fmla="*/ 7466069 w 9662615"/>
              <a:gd name="connsiteY21" fmla="*/ 1377654 h 1583140"/>
              <a:gd name="connsiteX22" fmla="*/ 7435155 w 9662615"/>
              <a:gd name="connsiteY22" fmla="*/ 1397159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505921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577675 w 9662615"/>
              <a:gd name="connsiteY20" fmla="*/ 1370461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505921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505921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601337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21563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601337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21563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601337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21563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601337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21563 h 1583140"/>
              <a:gd name="connsiteX72" fmla="*/ 3970635 w 9662615"/>
              <a:gd name="connsiteY72" fmla="*/ 1544815 h 1583140"/>
              <a:gd name="connsiteX73" fmla="*/ 3833906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601337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21563 h 1583140"/>
              <a:gd name="connsiteX72" fmla="*/ 3970635 w 9662615"/>
              <a:gd name="connsiteY72" fmla="*/ 1544815 h 1583140"/>
              <a:gd name="connsiteX73" fmla="*/ 3833906 w 9662615"/>
              <a:gd name="connsiteY73" fmla="*/ 1516637 h 1583140"/>
              <a:gd name="connsiteX74" fmla="*/ 3696258 w 9662615"/>
              <a:gd name="connsiteY74" fmla="*/ 1537563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601337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21563 h 1583140"/>
              <a:gd name="connsiteX72" fmla="*/ 3970635 w 9662615"/>
              <a:gd name="connsiteY72" fmla="*/ 1544815 h 1583140"/>
              <a:gd name="connsiteX73" fmla="*/ 3833906 w 9662615"/>
              <a:gd name="connsiteY73" fmla="*/ 1516637 h 1583140"/>
              <a:gd name="connsiteX74" fmla="*/ 3696258 w 9662615"/>
              <a:gd name="connsiteY74" fmla="*/ 1537563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30805 w 9662615"/>
              <a:gd name="connsiteY81" fmla="*/ 1542521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601337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21563 h 1583140"/>
              <a:gd name="connsiteX72" fmla="*/ 3970635 w 9662615"/>
              <a:gd name="connsiteY72" fmla="*/ 1544815 h 1583140"/>
              <a:gd name="connsiteX73" fmla="*/ 3833906 w 9662615"/>
              <a:gd name="connsiteY73" fmla="*/ 1516637 h 1583140"/>
              <a:gd name="connsiteX74" fmla="*/ 3696258 w 9662615"/>
              <a:gd name="connsiteY74" fmla="*/ 1537563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30805 w 9662615"/>
              <a:gd name="connsiteY81" fmla="*/ 1542521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91676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601337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21563 h 1583140"/>
              <a:gd name="connsiteX72" fmla="*/ 3970635 w 9662615"/>
              <a:gd name="connsiteY72" fmla="*/ 1544815 h 1583140"/>
              <a:gd name="connsiteX73" fmla="*/ 3833906 w 9662615"/>
              <a:gd name="connsiteY73" fmla="*/ 1516637 h 1583140"/>
              <a:gd name="connsiteX74" fmla="*/ 3696258 w 9662615"/>
              <a:gd name="connsiteY74" fmla="*/ 1537563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30805 w 9662615"/>
              <a:gd name="connsiteY81" fmla="*/ 1542521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91676 w 9662615"/>
              <a:gd name="connsiteY91" fmla="*/ 1500859 h 1583140"/>
              <a:gd name="connsiteX92" fmla="*/ 2378036 w 9662615"/>
              <a:gd name="connsiteY92" fmla="*/ 1520645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601337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7534"/>
              <a:gd name="connsiteX1" fmla="*/ 9662615 w 9662615"/>
              <a:gd name="connsiteY1" fmla="*/ 0 h 1587534"/>
              <a:gd name="connsiteX2" fmla="*/ 9662615 w 9662615"/>
              <a:gd name="connsiteY2" fmla="*/ 1280346 h 1587534"/>
              <a:gd name="connsiteX3" fmla="*/ 9658420 w 9662615"/>
              <a:gd name="connsiteY3" fmla="*/ 1280106 h 1587534"/>
              <a:gd name="connsiteX4" fmla="*/ 9469546 w 9662615"/>
              <a:gd name="connsiteY4" fmla="*/ 1289837 h 1587534"/>
              <a:gd name="connsiteX5" fmla="*/ 9385895 w 9662615"/>
              <a:gd name="connsiteY5" fmla="*/ 1269203 h 1587534"/>
              <a:gd name="connsiteX6" fmla="*/ 9144767 w 9662615"/>
              <a:gd name="connsiteY6" fmla="*/ 1264120 h 1587534"/>
              <a:gd name="connsiteX7" fmla="*/ 8837252 w 9662615"/>
              <a:gd name="connsiteY7" fmla="*/ 1350515 h 1587534"/>
              <a:gd name="connsiteX8" fmla="*/ 8705466 w 9662615"/>
              <a:gd name="connsiteY8" fmla="*/ 1342419 h 1587534"/>
              <a:gd name="connsiteX9" fmla="*/ 8652221 w 9662615"/>
              <a:gd name="connsiteY9" fmla="*/ 1326906 h 1587534"/>
              <a:gd name="connsiteX10" fmla="*/ 8632312 w 9662615"/>
              <a:gd name="connsiteY10" fmla="*/ 1326025 h 1587534"/>
              <a:gd name="connsiteX11" fmla="*/ 8591582 w 9662615"/>
              <a:gd name="connsiteY11" fmla="*/ 1341666 h 1587534"/>
              <a:gd name="connsiteX12" fmla="*/ 8537336 w 9662615"/>
              <a:gd name="connsiteY12" fmla="*/ 1341684 h 1587534"/>
              <a:gd name="connsiteX13" fmla="*/ 8472508 w 9662615"/>
              <a:gd name="connsiteY13" fmla="*/ 1363109 h 1587534"/>
              <a:gd name="connsiteX14" fmla="*/ 8258477 w 9662615"/>
              <a:gd name="connsiteY14" fmla="*/ 1370666 h 1587534"/>
              <a:gd name="connsiteX15" fmla="*/ 8197961 w 9662615"/>
              <a:gd name="connsiteY15" fmla="*/ 1392804 h 1587534"/>
              <a:gd name="connsiteX16" fmla="*/ 8171196 w 9662615"/>
              <a:gd name="connsiteY16" fmla="*/ 1397216 h 1587534"/>
              <a:gd name="connsiteX17" fmla="*/ 8127667 w 9662615"/>
              <a:gd name="connsiteY17" fmla="*/ 1418254 h 1587534"/>
              <a:gd name="connsiteX18" fmla="*/ 7974579 w 9662615"/>
              <a:gd name="connsiteY18" fmla="*/ 1383439 h 1587534"/>
              <a:gd name="connsiteX19" fmla="*/ 7768351 w 9662615"/>
              <a:gd name="connsiteY19" fmla="*/ 1395051 h 1587534"/>
              <a:gd name="connsiteX20" fmla="*/ 7635985 w 9662615"/>
              <a:gd name="connsiteY20" fmla="*/ 1386363 h 1587534"/>
              <a:gd name="connsiteX21" fmla="*/ 7466069 w 9662615"/>
              <a:gd name="connsiteY21" fmla="*/ 1377654 h 1587534"/>
              <a:gd name="connsiteX22" fmla="*/ 7355642 w 9662615"/>
              <a:gd name="connsiteY22" fmla="*/ 1407761 h 1587534"/>
              <a:gd name="connsiteX23" fmla="*/ 7151610 w 9662615"/>
              <a:gd name="connsiteY23" fmla="*/ 1397856 h 1587534"/>
              <a:gd name="connsiteX24" fmla="*/ 7082147 w 9662615"/>
              <a:gd name="connsiteY24" fmla="*/ 1406113 h 1587534"/>
              <a:gd name="connsiteX25" fmla="*/ 7014958 w 9662615"/>
              <a:gd name="connsiteY25" fmla="*/ 1396883 h 1587534"/>
              <a:gd name="connsiteX26" fmla="*/ 6907567 w 9662615"/>
              <a:gd name="connsiteY26" fmla="*/ 1419149 h 1587534"/>
              <a:gd name="connsiteX27" fmla="*/ 6748428 w 9662615"/>
              <a:gd name="connsiteY27" fmla="*/ 1420308 h 1587534"/>
              <a:gd name="connsiteX28" fmla="*/ 6654257 w 9662615"/>
              <a:gd name="connsiteY28" fmla="*/ 1424143 h 1587534"/>
              <a:gd name="connsiteX29" fmla="*/ 6620123 w 9662615"/>
              <a:gd name="connsiteY29" fmla="*/ 1430535 h 1587534"/>
              <a:gd name="connsiteX30" fmla="*/ 6571355 w 9662615"/>
              <a:gd name="connsiteY30" fmla="*/ 1436144 h 1587534"/>
              <a:gd name="connsiteX31" fmla="*/ 6486557 w 9662615"/>
              <a:gd name="connsiteY31" fmla="*/ 1449861 h 1587534"/>
              <a:gd name="connsiteX32" fmla="*/ 6370419 w 9662615"/>
              <a:gd name="connsiteY32" fmla="*/ 1461649 h 1587534"/>
              <a:gd name="connsiteX33" fmla="*/ 6278839 w 9662615"/>
              <a:gd name="connsiteY33" fmla="*/ 1449160 h 1587534"/>
              <a:gd name="connsiteX34" fmla="*/ 6272455 w 9662615"/>
              <a:gd name="connsiteY34" fmla="*/ 1453191 h 1587534"/>
              <a:gd name="connsiteX35" fmla="*/ 6212659 w 9662615"/>
              <a:gd name="connsiteY35" fmla="*/ 1454850 h 1587534"/>
              <a:gd name="connsiteX36" fmla="*/ 6069317 w 9662615"/>
              <a:gd name="connsiteY36" fmla="*/ 1445838 h 1587534"/>
              <a:gd name="connsiteX37" fmla="*/ 5878477 w 9662615"/>
              <a:gd name="connsiteY37" fmla="*/ 1439180 h 1587534"/>
              <a:gd name="connsiteX38" fmla="*/ 5838387 w 9662615"/>
              <a:gd name="connsiteY38" fmla="*/ 1444679 h 1587534"/>
              <a:gd name="connsiteX39" fmla="*/ 5771136 w 9662615"/>
              <a:gd name="connsiteY39" fmla="*/ 1453639 h 1587534"/>
              <a:gd name="connsiteX40" fmla="*/ 5724081 w 9662615"/>
              <a:gd name="connsiteY40" fmla="*/ 1470431 h 1587534"/>
              <a:gd name="connsiteX41" fmla="*/ 5666577 w 9662615"/>
              <a:gd name="connsiteY41" fmla="*/ 1473921 h 1587534"/>
              <a:gd name="connsiteX42" fmla="*/ 5649068 w 9662615"/>
              <a:gd name="connsiteY42" fmla="*/ 1461676 h 1587534"/>
              <a:gd name="connsiteX43" fmla="*/ 5588902 w 9662615"/>
              <a:gd name="connsiteY43" fmla="*/ 1469647 h 1587534"/>
              <a:gd name="connsiteX44" fmla="*/ 5498090 w 9662615"/>
              <a:gd name="connsiteY44" fmla="*/ 1483173 h 1587534"/>
              <a:gd name="connsiteX45" fmla="*/ 5444641 w 9662615"/>
              <a:gd name="connsiteY45" fmla="*/ 1487602 h 1587534"/>
              <a:gd name="connsiteX46" fmla="*/ 5299812 w 9662615"/>
              <a:gd name="connsiteY46" fmla="*/ 1503362 h 1587534"/>
              <a:gd name="connsiteX47" fmla="*/ 5213947 w 9662615"/>
              <a:gd name="connsiteY47" fmla="*/ 1516637 h 1587534"/>
              <a:gd name="connsiteX48" fmla="*/ 5090342 w 9662615"/>
              <a:gd name="connsiteY48" fmla="*/ 1546680 h 1587534"/>
              <a:gd name="connsiteX49" fmla="*/ 5082104 w 9662615"/>
              <a:gd name="connsiteY49" fmla="*/ 1547781 h 1587534"/>
              <a:gd name="connsiteX50" fmla="*/ 5059484 w 9662615"/>
              <a:gd name="connsiteY50" fmla="*/ 1546802 h 1587534"/>
              <a:gd name="connsiteX51" fmla="*/ 5050958 w 9662615"/>
              <a:gd name="connsiteY51" fmla="*/ 1545776 h 1587534"/>
              <a:gd name="connsiteX52" fmla="*/ 5038524 w 9662615"/>
              <a:gd name="connsiteY52" fmla="*/ 1545675 h 1587534"/>
              <a:gd name="connsiteX53" fmla="*/ 5038223 w 9662615"/>
              <a:gd name="connsiteY53" fmla="*/ 1545881 h 1587534"/>
              <a:gd name="connsiteX54" fmla="*/ 5026564 w 9662615"/>
              <a:gd name="connsiteY54" fmla="*/ 1545376 h 1587534"/>
              <a:gd name="connsiteX55" fmla="*/ 4969433 w 9662615"/>
              <a:gd name="connsiteY55" fmla="*/ 1540263 h 1587534"/>
              <a:gd name="connsiteX56" fmla="*/ 4894799 w 9662615"/>
              <a:gd name="connsiteY56" fmla="*/ 1559476 h 1587534"/>
              <a:gd name="connsiteX57" fmla="*/ 4863775 w 9662615"/>
              <a:gd name="connsiteY57" fmla="*/ 1562633 h 1587534"/>
              <a:gd name="connsiteX58" fmla="*/ 4847242 w 9662615"/>
              <a:gd name="connsiteY58" fmla="*/ 1565435 h 1587534"/>
              <a:gd name="connsiteX59" fmla="*/ 4830335 w 9662615"/>
              <a:gd name="connsiteY59" fmla="*/ 1587534 h 1587534"/>
              <a:gd name="connsiteX60" fmla="*/ 4791466 w 9662615"/>
              <a:gd name="connsiteY60" fmla="*/ 1561324 h 1587534"/>
              <a:gd name="connsiteX61" fmla="*/ 4784247 w 9662615"/>
              <a:gd name="connsiteY61" fmla="*/ 1562342 h 1587534"/>
              <a:gd name="connsiteX62" fmla="*/ 4748477 w 9662615"/>
              <a:gd name="connsiteY62" fmla="*/ 1556925 h 1587534"/>
              <a:gd name="connsiteX63" fmla="*/ 4730033 w 9662615"/>
              <a:gd name="connsiteY63" fmla="*/ 1555274 h 1587534"/>
              <a:gd name="connsiteX64" fmla="*/ 4724747 w 9662615"/>
              <a:gd name="connsiteY64" fmla="*/ 1552439 h 1587534"/>
              <a:gd name="connsiteX65" fmla="*/ 4697562 w 9662615"/>
              <a:gd name="connsiteY65" fmla="*/ 1551206 h 1587534"/>
              <a:gd name="connsiteX66" fmla="*/ 4694469 w 9662615"/>
              <a:gd name="connsiteY66" fmla="*/ 1551958 h 1587534"/>
              <a:gd name="connsiteX67" fmla="*/ 4671940 w 9662615"/>
              <a:gd name="connsiteY67" fmla="*/ 1547617 h 1587534"/>
              <a:gd name="connsiteX68" fmla="*/ 4589320 w 9662615"/>
              <a:gd name="connsiteY68" fmla="*/ 1534660 h 1587534"/>
              <a:gd name="connsiteX69" fmla="*/ 4422155 w 9662615"/>
              <a:gd name="connsiteY69" fmla="*/ 1542059 h 1587534"/>
              <a:gd name="connsiteX70" fmla="*/ 4221826 w 9662615"/>
              <a:gd name="connsiteY70" fmla="*/ 1508923 h 1587534"/>
              <a:gd name="connsiteX71" fmla="*/ 4096601 w 9662615"/>
              <a:gd name="connsiteY71" fmla="*/ 1521563 h 1587534"/>
              <a:gd name="connsiteX72" fmla="*/ 3970635 w 9662615"/>
              <a:gd name="connsiteY72" fmla="*/ 1544815 h 1587534"/>
              <a:gd name="connsiteX73" fmla="*/ 3833906 w 9662615"/>
              <a:gd name="connsiteY73" fmla="*/ 1516637 h 1587534"/>
              <a:gd name="connsiteX74" fmla="*/ 3696258 w 9662615"/>
              <a:gd name="connsiteY74" fmla="*/ 1537563 h 1587534"/>
              <a:gd name="connsiteX75" fmla="*/ 3594070 w 9662615"/>
              <a:gd name="connsiteY75" fmla="*/ 1509422 h 1587534"/>
              <a:gd name="connsiteX76" fmla="*/ 3565233 w 9662615"/>
              <a:gd name="connsiteY76" fmla="*/ 1515122 h 1587534"/>
              <a:gd name="connsiteX77" fmla="*/ 3560267 w 9662615"/>
              <a:gd name="connsiteY77" fmla="*/ 1516288 h 1587534"/>
              <a:gd name="connsiteX78" fmla="*/ 3540258 w 9662615"/>
              <a:gd name="connsiteY78" fmla="*/ 1516976 h 1587534"/>
              <a:gd name="connsiteX79" fmla="*/ 3534780 w 9662615"/>
              <a:gd name="connsiteY79" fmla="*/ 1522141 h 1587534"/>
              <a:gd name="connsiteX80" fmla="*/ 3504783 w 9662615"/>
              <a:gd name="connsiteY80" fmla="*/ 1526739 h 1587534"/>
              <a:gd name="connsiteX81" fmla="*/ 3430805 w 9662615"/>
              <a:gd name="connsiteY81" fmla="*/ 1542521 h 1587534"/>
              <a:gd name="connsiteX82" fmla="*/ 3292707 w 9662615"/>
              <a:gd name="connsiteY82" fmla="*/ 1520490 h 1587534"/>
              <a:gd name="connsiteX83" fmla="*/ 3187872 w 9662615"/>
              <a:gd name="connsiteY83" fmla="*/ 1519991 h 1587534"/>
              <a:gd name="connsiteX84" fmla="*/ 3148026 w 9662615"/>
              <a:gd name="connsiteY84" fmla="*/ 1524777 h 1587534"/>
              <a:gd name="connsiteX85" fmla="*/ 3092394 w 9662615"/>
              <a:gd name="connsiteY85" fmla="*/ 1528115 h 1587534"/>
              <a:gd name="connsiteX86" fmla="*/ 2994200 w 9662615"/>
              <a:gd name="connsiteY86" fmla="*/ 1537857 h 1587534"/>
              <a:gd name="connsiteX87" fmla="*/ 2862301 w 9662615"/>
              <a:gd name="connsiteY87" fmla="*/ 1544250 h 1587534"/>
              <a:gd name="connsiteX88" fmla="*/ 2766335 w 9662615"/>
              <a:gd name="connsiteY88" fmla="*/ 1527662 h 1587534"/>
              <a:gd name="connsiteX89" fmla="*/ 2757836 w 9662615"/>
              <a:gd name="connsiteY89" fmla="*/ 1531371 h 1587534"/>
              <a:gd name="connsiteX90" fmla="*/ 2691555 w 9662615"/>
              <a:gd name="connsiteY90" fmla="*/ 1530283 h 1587534"/>
              <a:gd name="connsiteX91" fmla="*/ 2491676 w 9662615"/>
              <a:gd name="connsiteY91" fmla="*/ 1500859 h 1587534"/>
              <a:gd name="connsiteX92" fmla="*/ 2378036 w 9662615"/>
              <a:gd name="connsiteY92" fmla="*/ 1520645 h 1587534"/>
              <a:gd name="connsiteX93" fmla="*/ 2284269 w 9662615"/>
              <a:gd name="connsiteY93" fmla="*/ 1503068 h 1587534"/>
              <a:gd name="connsiteX94" fmla="*/ 2207104 w 9662615"/>
              <a:gd name="connsiteY94" fmla="*/ 1508888 h 1587534"/>
              <a:gd name="connsiteX95" fmla="*/ 2149226 w 9662615"/>
              <a:gd name="connsiteY95" fmla="*/ 1523409 h 1587534"/>
              <a:gd name="connsiteX96" fmla="*/ 2084783 w 9662615"/>
              <a:gd name="connsiteY96" fmla="*/ 1524245 h 1587534"/>
              <a:gd name="connsiteX97" fmla="*/ 2070075 w 9662615"/>
              <a:gd name="connsiteY97" fmla="*/ 1511285 h 1587534"/>
              <a:gd name="connsiteX98" fmla="*/ 2001057 w 9662615"/>
              <a:gd name="connsiteY98" fmla="*/ 1516449 h 1587534"/>
              <a:gd name="connsiteX99" fmla="*/ 1896330 w 9662615"/>
              <a:gd name="connsiteY99" fmla="*/ 1525725 h 1587534"/>
              <a:gd name="connsiteX100" fmla="*/ 1835994 w 9662615"/>
              <a:gd name="connsiteY100" fmla="*/ 1527678 h 1587534"/>
              <a:gd name="connsiteX101" fmla="*/ 1671119 w 9662615"/>
              <a:gd name="connsiteY101" fmla="*/ 1536701 h 1587534"/>
              <a:gd name="connsiteX102" fmla="*/ 1601337 w 9662615"/>
              <a:gd name="connsiteY102" fmla="*/ 1548552 h 1587534"/>
              <a:gd name="connsiteX103" fmla="*/ 1407755 w 9662615"/>
              <a:gd name="connsiteY103" fmla="*/ 1571444 h 1587534"/>
              <a:gd name="connsiteX104" fmla="*/ 1271994 w 9662615"/>
              <a:gd name="connsiteY104" fmla="*/ 1579471 h 1587534"/>
              <a:gd name="connsiteX105" fmla="*/ 1249226 w 9662615"/>
              <a:gd name="connsiteY105" fmla="*/ 1583140 h 1587534"/>
              <a:gd name="connsiteX106" fmla="*/ 1217719 w 9662615"/>
              <a:gd name="connsiteY106" fmla="*/ 1580863 h 1587534"/>
              <a:gd name="connsiteX107" fmla="*/ 1091432 w 9662615"/>
              <a:gd name="connsiteY107" fmla="*/ 1571003 h 1587534"/>
              <a:gd name="connsiteX108" fmla="*/ 992039 w 9662615"/>
              <a:gd name="connsiteY108" fmla="*/ 1556662 h 1587534"/>
              <a:gd name="connsiteX109" fmla="*/ 868264 w 9662615"/>
              <a:gd name="connsiteY109" fmla="*/ 1566392 h 1587534"/>
              <a:gd name="connsiteX110" fmla="*/ 792765 w 9662615"/>
              <a:gd name="connsiteY110" fmla="*/ 1563102 h 1587534"/>
              <a:gd name="connsiteX111" fmla="*/ 669055 w 9662615"/>
              <a:gd name="connsiteY111" fmla="*/ 1543638 h 1587534"/>
              <a:gd name="connsiteX112" fmla="*/ 506152 w 9662615"/>
              <a:gd name="connsiteY112" fmla="*/ 1549124 h 1587534"/>
              <a:gd name="connsiteX113" fmla="*/ 472797 w 9662615"/>
              <a:gd name="connsiteY113" fmla="*/ 1568904 h 1587534"/>
              <a:gd name="connsiteX114" fmla="*/ 427864 w 9662615"/>
              <a:gd name="connsiteY114" fmla="*/ 1580848 h 1587534"/>
              <a:gd name="connsiteX115" fmla="*/ 408381 w 9662615"/>
              <a:gd name="connsiteY115" fmla="*/ 1552940 h 1587534"/>
              <a:gd name="connsiteX116" fmla="*/ 267163 w 9662615"/>
              <a:gd name="connsiteY116" fmla="*/ 1531913 h 1587534"/>
              <a:gd name="connsiteX117" fmla="*/ 196644 w 9662615"/>
              <a:gd name="connsiteY117" fmla="*/ 1524565 h 1587534"/>
              <a:gd name="connsiteX118" fmla="*/ 86819 w 9662615"/>
              <a:gd name="connsiteY118" fmla="*/ 1519517 h 1587534"/>
              <a:gd name="connsiteX119" fmla="*/ 53369 w 9662615"/>
              <a:gd name="connsiteY119" fmla="*/ 1516853 h 1587534"/>
              <a:gd name="connsiteX120" fmla="*/ 2359 w 9662615"/>
              <a:gd name="connsiteY120" fmla="*/ 1515247 h 1587534"/>
              <a:gd name="connsiteX121" fmla="*/ 0 w 9662615"/>
              <a:gd name="connsiteY121" fmla="*/ 1514932 h 1587534"/>
              <a:gd name="connsiteX122" fmla="*/ 0 w 9662615"/>
              <a:gd name="connsiteY122" fmla="*/ 0 h 1587534"/>
              <a:gd name="connsiteX0" fmla="*/ 0 w 9662615"/>
              <a:gd name="connsiteY0" fmla="*/ 0 h 1587534"/>
              <a:gd name="connsiteX1" fmla="*/ 9662615 w 9662615"/>
              <a:gd name="connsiteY1" fmla="*/ 0 h 1587534"/>
              <a:gd name="connsiteX2" fmla="*/ 9662615 w 9662615"/>
              <a:gd name="connsiteY2" fmla="*/ 1280346 h 1587534"/>
              <a:gd name="connsiteX3" fmla="*/ 9658420 w 9662615"/>
              <a:gd name="connsiteY3" fmla="*/ 1280106 h 1587534"/>
              <a:gd name="connsiteX4" fmla="*/ 9469546 w 9662615"/>
              <a:gd name="connsiteY4" fmla="*/ 1289837 h 1587534"/>
              <a:gd name="connsiteX5" fmla="*/ 9385895 w 9662615"/>
              <a:gd name="connsiteY5" fmla="*/ 1269203 h 1587534"/>
              <a:gd name="connsiteX6" fmla="*/ 9144767 w 9662615"/>
              <a:gd name="connsiteY6" fmla="*/ 1264120 h 1587534"/>
              <a:gd name="connsiteX7" fmla="*/ 8837252 w 9662615"/>
              <a:gd name="connsiteY7" fmla="*/ 1350515 h 1587534"/>
              <a:gd name="connsiteX8" fmla="*/ 8705466 w 9662615"/>
              <a:gd name="connsiteY8" fmla="*/ 1342419 h 1587534"/>
              <a:gd name="connsiteX9" fmla="*/ 8652221 w 9662615"/>
              <a:gd name="connsiteY9" fmla="*/ 1326906 h 1587534"/>
              <a:gd name="connsiteX10" fmla="*/ 8632312 w 9662615"/>
              <a:gd name="connsiteY10" fmla="*/ 1326025 h 1587534"/>
              <a:gd name="connsiteX11" fmla="*/ 8591582 w 9662615"/>
              <a:gd name="connsiteY11" fmla="*/ 1341666 h 1587534"/>
              <a:gd name="connsiteX12" fmla="*/ 8537336 w 9662615"/>
              <a:gd name="connsiteY12" fmla="*/ 1341684 h 1587534"/>
              <a:gd name="connsiteX13" fmla="*/ 8472508 w 9662615"/>
              <a:gd name="connsiteY13" fmla="*/ 1363109 h 1587534"/>
              <a:gd name="connsiteX14" fmla="*/ 8258477 w 9662615"/>
              <a:gd name="connsiteY14" fmla="*/ 1370666 h 1587534"/>
              <a:gd name="connsiteX15" fmla="*/ 8197961 w 9662615"/>
              <a:gd name="connsiteY15" fmla="*/ 1392804 h 1587534"/>
              <a:gd name="connsiteX16" fmla="*/ 8171196 w 9662615"/>
              <a:gd name="connsiteY16" fmla="*/ 1397216 h 1587534"/>
              <a:gd name="connsiteX17" fmla="*/ 8127667 w 9662615"/>
              <a:gd name="connsiteY17" fmla="*/ 1418254 h 1587534"/>
              <a:gd name="connsiteX18" fmla="*/ 7974579 w 9662615"/>
              <a:gd name="connsiteY18" fmla="*/ 1383439 h 1587534"/>
              <a:gd name="connsiteX19" fmla="*/ 7768351 w 9662615"/>
              <a:gd name="connsiteY19" fmla="*/ 1395051 h 1587534"/>
              <a:gd name="connsiteX20" fmla="*/ 7635985 w 9662615"/>
              <a:gd name="connsiteY20" fmla="*/ 1386363 h 1587534"/>
              <a:gd name="connsiteX21" fmla="*/ 7466069 w 9662615"/>
              <a:gd name="connsiteY21" fmla="*/ 1377654 h 1587534"/>
              <a:gd name="connsiteX22" fmla="*/ 7355642 w 9662615"/>
              <a:gd name="connsiteY22" fmla="*/ 1407761 h 1587534"/>
              <a:gd name="connsiteX23" fmla="*/ 7151610 w 9662615"/>
              <a:gd name="connsiteY23" fmla="*/ 1397856 h 1587534"/>
              <a:gd name="connsiteX24" fmla="*/ 7082147 w 9662615"/>
              <a:gd name="connsiteY24" fmla="*/ 1406113 h 1587534"/>
              <a:gd name="connsiteX25" fmla="*/ 7014958 w 9662615"/>
              <a:gd name="connsiteY25" fmla="*/ 1396883 h 1587534"/>
              <a:gd name="connsiteX26" fmla="*/ 6907567 w 9662615"/>
              <a:gd name="connsiteY26" fmla="*/ 1419149 h 1587534"/>
              <a:gd name="connsiteX27" fmla="*/ 6748428 w 9662615"/>
              <a:gd name="connsiteY27" fmla="*/ 1420308 h 1587534"/>
              <a:gd name="connsiteX28" fmla="*/ 6654257 w 9662615"/>
              <a:gd name="connsiteY28" fmla="*/ 1424143 h 1587534"/>
              <a:gd name="connsiteX29" fmla="*/ 6620123 w 9662615"/>
              <a:gd name="connsiteY29" fmla="*/ 1430535 h 1587534"/>
              <a:gd name="connsiteX30" fmla="*/ 6571355 w 9662615"/>
              <a:gd name="connsiteY30" fmla="*/ 1436144 h 1587534"/>
              <a:gd name="connsiteX31" fmla="*/ 6486557 w 9662615"/>
              <a:gd name="connsiteY31" fmla="*/ 1449861 h 1587534"/>
              <a:gd name="connsiteX32" fmla="*/ 6370419 w 9662615"/>
              <a:gd name="connsiteY32" fmla="*/ 1461649 h 1587534"/>
              <a:gd name="connsiteX33" fmla="*/ 6278839 w 9662615"/>
              <a:gd name="connsiteY33" fmla="*/ 1449160 h 1587534"/>
              <a:gd name="connsiteX34" fmla="*/ 6272455 w 9662615"/>
              <a:gd name="connsiteY34" fmla="*/ 1453191 h 1587534"/>
              <a:gd name="connsiteX35" fmla="*/ 6212659 w 9662615"/>
              <a:gd name="connsiteY35" fmla="*/ 1454850 h 1587534"/>
              <a:gd name="connsiteX36" fmla="*/ 6069317 w 9662615"/>
              <a:gd name="connsiteY36" fmla="*/ 1445838 h 1587534"/>
              <a:gd name="connsiteX37" fmla="*/ 5878477 w 9662615"/>
              <a:gd name="connsiteY37" fmla="*/ 1439180 h 1587534"/>
              <a:gd name="connsiteX38" fmla="*/ 5838387 w 9662615"/>
              <a:gd name="connsiteY38" fmla="*/ 1444679 h 1587534"/>
              <a:gd name="connsiteX39" fmla="*/ 5771136 w 9662615"/>
              <a:gd name="connsiteY39" fmla="*/ 1453639 h 1587534"/>
              <a:gd name="connsiteX40" fmla="*/ 5724081 w 9662615"/>
              <a:gd name="connsiteY40" fmla="*/ 1470431 h 1587534"/>
              <a:gd name="connsiteX41" fmla="*/ 5666577 w 9662615"/>
              <a:gd name="connsiteY41" fmla="*/ 1473921 h 1587534"/>
              <a:gd name="connsiteX42" fmla="*/ 5649068 w 9662615"/>
              <a:gd name="connsiteY42" fmla="*/ 1461676 h 1587534"/>
              <a:gd name="connsiteX43" fmla="*/ 5588902 w 9662615"/>
              <a:gd name="connsiteY43" fmla="*/ 1469647 h 1587534"/>
              <a:gd name="connsiteX44" fmla="*/ 5498090 w 9662615"/>
              <a:gd name="connsiteY44" fmla="*/ 1483173 h 1587534"/>
              <a:gd name="connsiteX45" fmla="*/ 5444641 w 9662615"/>
              <a:gd name="connsiteY45" fmla="*/ 1487602 h 1587534"/>
              <a:gd name="connsiteX46" fmla="*/ 5299812 w 9662615"/>
              <a:gd name="connsiteY46" fmla="*/ 1503362 h 1587534"/>
              <a:gd name="connsiteX47" fmla="*/ 5213947 w 9662615"/>
              <a:gd name="connsiteY47" fmla="*/ 1516637 h 1587534"/>
              <a:gd name="connsiteX48" fmla="*/ 5090342 w 9662615"/>
              <a:gd name="connsiteY48" fmla="*/ 1546680 h 1587534"/>
              <a:gd name="connsiteX49" fmla="*/ 5082104 w 9662615"/>
              <a:gd name="connsiteY49" fmla="*/ 1547781 h 1587534"/>
              <a:gd name="connsiteX50" fmla="*/ 5059484 w 9662615"/>
              <a:gd name="connsiteY50" fmla="*/ 1546802 h 1587534"/>
              <a:gd name="connsiteX51" fmla="*/ 5050958 w 9662615"/>
              <a:gd name="connsiteY51" fmla="*/ 1545776 h 1587534"/>
              <a:gd name="connsiteX52" fmla="*/ 5038524 w 9662615"/>
              <a:gd name="connsiteY52" fmla="*/ 1545675 h 1587534"/>
              <a:gd name="connsiteX53" fmla="*/ 5038223 w 9662615"/>
              <a:gd name="connsiteY53" fmla="*/ 1545881 h 1587534"/>
              <a:gd name="connsiteX54" fmla="*/ 5026564 w 9662615"/>
              <a:gd name="connsiteY54" fmla="*/ 1545376 h 1587534"/>
              <a:gd name="connsiteX55" fmla="*/ 4969433 w 9662615"/>
              <a:gd name="connsiteY55" fmla="*/ 1540263 h 1587534"/>
              <a:gd name="connsiteX56" fmla="*/ 4894799 w 9662615"/>
              <a:gd name="connsiteY56" fmla="*/ 1559476 h 1587534"/>
              <a:gd name="connsiteX57" fmla="*/ 4863775 w 9662615"/>
              <a:gd name="connsiteY57" fmla="*/ 1562633 h 1587534"/>
              <a:gd name="connsiteX58" fmla="*/ 4847242 w 9662615"/>
              <a:gd name="connsiteY58" fmla="*/ 1565435 h 1587534"/>
              <a:gd name="connsiteX59" fmla="*/ 4830335 w 9662615"/>
              <a:gd name="connsiteY59" fmla="*/ 1587534 h 1587534"/>
              <a:gd name="connsiteX60" fmla="*/ 4791466 w 9662615"/>
              <a:gd name="connsiteY60" fmla="*/ 1561324 h 1587534"/>
              <a:gd name="connsiteX61" fmla="*/ 4784247 w 9662615"/>
              <a:gd name="connsiteY61" fmla="*/ 1562342 h 1587534"/>
              <a:gd name="connsiteX62" fmla="*/ 4748477 w 9662615"/>
              <a:gd name="connsiteY62" fmla="*/ 1556925 h 1587534"/>
              <a:gd name="connsiteX63" fmla="*/ 4730033 w 9662615"/>
              <a:gd name="connsiteY63" fmla="*/ 1555274 h 1587534"/>
              <a:gd name="connsiteX64" fmla="*/ 4724747 w 9662615"/>
              <a:gd name="connsiteY64" fmla="*/ 1552439 h 1587534"/>
              <a:gd name="connsiteX65" fmla="*/ 4697562 w 9662615"/>
              <a:gd name="connsiteY65" fmla="*/ 1551206 h 1587534"/>
              <a:gd name="connsiteX66" fmla="*/ 4694469 w 9662615"/>
              <a:gd name="connsiteY66" fmla="*/ 1551958 h 1587534"/>
              <a:gd name="connsiteX67" fmla="*/ 4671940 w 9662615"/>
              <a:gd name="connsiteY67" fmla="*/ 1547617 h 1587534"/>
              <a:gd name="connsiteX68" fmla="*/ 4541612 w 9662615"/>
              <a:gd name="connsiteY68" fmla="*/ 1545262 h 1587534"/>
              <a:gd name="connsiteX69" fmla="*/ 4422155 w 9662615"/>
              <a:gd name="connsiteY69" fmla="*/ 1542059 h 1587534"/>
              <a:gd name="connsiteX70" fmla="*/ 4221826 w 9662615"/>
              <a:gd name="connsiteY70" fmla="*/ 1508923 h 1587534"/>
              <a:gd name="connsiteX71" fmla="*/ 4096601 w 9662615"/>
              <a:gd name="connsiteY71" fmla="*/ 1521563 h 1587534"/>
              <a:gd name="connsiteX72" fmla="*/ 3970635 w 9662615"/>
              <a:gd name="connsiteY72" fmla="*/ 1544815 h 1587534"/>
              <a:gd name="connsiteX73" fmla="*/ 3833906 w 9662615"/>
              <a:gd name="connsiteY73" fmla="*/ 1516637 h 1587534"/>
              <a:gd name="connsiteX74" fmla="*/ 3696258 w 9662615"/>
              <a:gd name="connsiteY74" fmla="*/ 1537563 h 1587534"/>
              <a:gd name="connsiteX75" fmla="*/ 3594070 w 9662615"/>
              <a:gd name="connsiteY75" fmla="*/ 1509422 h 1587534"/>
              <a:gd name="connsiteX76" fmla="*/ 3565233 w 9662615"/>
              <a:gd name="connsiteY76" fmla="*/ 1515122 h 1587534"/>
              <a:gd name="connsiteX77" fmla="*/ 3560267 w 9662615"/>
              <a:gd name="connsiteY77" fmla="*/ 1516288 h 1587534"/>
              <a:gd name="connsiteX78" fmla="*/ 3540258 w 9662615"/>
              <a:gd name="connsiteY78" fmla="*/ 1516976 h 1587534"/>
              <a:gd name="connsiteX79" fmla="*/ 3534780 w 9662615"/>
              <a:gd name="connsiteY79" fmla="*/ 1522141 h 1587534"/>
              <a:gd name="connsiteX80" fmla="*/ 3504783 w 9662615"/>
              <a:gd name="connsiteY80" fmla="*/ 1526739 h 1587534"/>
              <a:gd name="connsiteX81" fmla="*/ 3430805 w 9662615"/>
              <a:gd name="connsiteY81" fmla="*/ 1542521 h 1587534"/>
              <a:gd name="connsiteX82" fmla="*/ 3292707 w 9662615"/>
              <a:gd name="connsiteY82" fmla="*/ 1520490 h 1587534"/>
              <a:gd name="connsiteX83" fmla="*/ 3187872 w 9662615"/>
              <a:gd name="connsiteY83" fmla="*/ 1519991 h 1587534"/>
              <a:gd name="connsiteX84" fmla="*/ 3148026 w 9662615"/>
              <a:gd name="connsiteY84" fmla="*/ 1524777 h 1587534"/>
              <a:gd name="connsiteX85" fmla="*/ 3092394 w 9662615"/>
              <a:gd name="connsiteY85" fmla="*/ 1528115 h 1587534"/>
              <a:gd name="connsiteX86" fmla="*/ 2994200 w 9662615"/>
              <a:gd name="connsiteY86" fmla="*/ 1537857 h 1587534"/>
              <a:gd name="connsiteX87" fmla="*/ 2862301 w 9662615"/>
              <a:gd name="connsiteY87" fmla="*/ 1544250 h 1587534"/>
              <a:gd name="connsiteX88" fmla="*/ 2766335 w 9662615"/>
              <a:gd name="connsiteY88" fmla="*/ 1527662 h 1587534"/>
              <a:gd name="connsiteX89" fmla="*/ 2757836 w 9662615"/>
              <a:gd name="connsiteY89" fmla="*/ 1531371 h 1587534"/>
              <a:gd name="connsiteX90" fmla="*/ 2691555 w 9662615"/>
              <a:gd name="connsiteY90" fmla="*/ 1530283 h 1587534"/>
              <a:gd name="connsiteX91" fmla="*/ 2491676 w 9662615"/>
              <a:gd name="connsiteY91" fmla="*/ 1500859 h 1587534"/>
              <a:gd name="connsiteX92" fmla="*/ 2378036 w 9662615"/>
              <a:gd name="connsiteY92" fmla="*/ 1520645 h 1587534"/>
              <a:gd name="connsiteX93" fmla="*/ 2284269 w 9662615"/>
              <a:gd name="connsiteY93" fmla="*/ 1503068 h 1587534"/>
              <a:gd name="connsiteX94" fmla="*/ 2207104 w 9662615"/>
              <a:gd name="connsiteY94" fmla="*/ 1508888 h 1587534"/>
              <a:gd name="connsiteX95" fmla="*/ 2149226 w 9662615"/>
              <a:gd name="connsiteY95" fmla="*/ 1523409 h 1587534"/>
              <a:gd name="connsiteX96" fmla="*/ 2084783 w 9662615"/>
              <a:gd name="connsiteY96" fmla="*/ 1524245 h 1587534"/>
              <a:gd name="connsiteX97" fmla="*/ 2070075 w 9662615"/>
              <a:gd name="connsiteY97" fmla="*/ 1511285 h 1587534"/>
              <a:gd name="connsiteX98" fmla="*/ 2001057 w 9662615"/>
              <a:gd name="connsiteY98" fmla="*/ 1516449 h 1587534"/>
              <a:gd name="connsiteX99" fmla="*/ 1896330 w 9662615"/>
              <a:gd name="connsiteY99" fmla="*/ 1525725 h 1587534"/>
              <a:gd name="connsiteX100" fmla="*/ 1835994 w 9662615"/>
              <a:gd name="connsiteY100" fmla="*/ 1527678 h 1587534"/>
              <a:gd name="connsiteX101" fmla="*/ 1671119 w 9662615"/>
              <a:gd name="connsiteY101" fmla="*/ 1536701 h 1587534"/>
              <a:gd name="connsiteX102" fmla="*/ 1601337 w 9662615"/>
              <a:gd name="connsiteY102" fmla="*/ 1548552 h 1587534"/>
              <a:gd name="connsiteX103" fmla="*/ 1407755 w 9662615"/>
              <a:gd name="connsiteY103" fmla="*/ 1571444 h 1587534"/>
              <a:gd name="connsiteX104" fmla="*/ 1271994 w 9662615"/>
              <a:gd name="connsiteY104" fmla="*/ 1579471 h 1587534"/>
              <a:gd name="connsiteX105" fmla="*/ 1249226 w 9662615"/>
              <a:gd name="connsiteY105" fmla="*/ 1583140 h 1587534"/>
              <a:gd name="connsiteX106" fmla="*/ 1217719 w 9662615"/>
              <a:gd name="connsiteY106" fmla="*/ 1580863 h 1587534"/>
              <a:gd name="connsiteX107" fmla="*/ 1091432 w 9662615"/>
              <a:gd name="connsiteY107" fmla="*/ 1571003 h 1587534"/>
              <a:gd name="connsiteX108" fmla="*/ 992039 w 9662615"/>
              <a:gd name="connsiteY108" fmla="*/ 1556662 h 1587534"/>
              <a:gd name="connsiteX109" fmla="*/ 868264 w 9662615"/>
              <a:gd name="connsiteY109" fmla="*/ 1566392 h 1587534"/>
              <a:gd name="connsiteX110" fmla="*/ 792765 w 9662615"/>
              <a:gd name="connsiteY110" fmla="*/ 1563102 h 1587534"/>
              <a:gd name="connsiteX111" fmla="*/ 669055 w 9662615"/>
              <a:gd name="connsiteY111" fmla="*/ 1543638 h 1587534"/>
              <a:gd name="connsiteX112" fmla="*/ 506152 w 9662615"/>
              <a:gd name="connsiteY112" fmla="*/ 1549124 h 1587534"/>
              <a:gd name="connsiteX113" fmla="*/ 472797 w 9662615"/>
              <a:gd name="connsiteY113" fmla="*/ 1568904 h 1587534"/>
              <a:gd name="connsiteX114" fmla="*/ 427864 w 9662615"/>
              <a:gd name="connsiteY114" fmla="*/ 1580848 h 1587534"/>
              <a:gd name="connsiteX115" fmla="*/ 408381 w 9662615"/>
              <a:gd name="connsiteY115" fmla="*/ 1552940 h 1587534"/>
              <a:gd name="connsiteX116" fmla="*/ 267163 w 9662615"/>
              <a:gd name="connsiteY116" fmla="*/ 1531913 h 1587534"/>
              <a:gd name="connsiteX117" fmla="*/ 196644 w 9662615"/>
              <a:gd name="connsiteY117" fmla="*/ 1524565 h 1587534"/>
              <a:gd name="connsiteX118" fmla="*/ 86819 w 9662615"/>
              <a:gd name="connsiteY118" fmla="*/ 1519517 h 1587534"/>
              <a:gd name="connsiteX119" fmla="*/ 53369 w 9662615"/>
              <a:gd name="connsiteY119" fmla="*/ 1516853 h 1587534"/>
              <a:gd name="connsiteX120" fmla="*/ 2359 w 9662615"/>
              <a:gd name="connsiteY120" fmla="*/ 1515247 h 1587534"/>
              <a:gd name="connsiteX121" fmla="*/ 0 w 9662615"/>
              <a:gd name="connsiteY121" fmla="*/ 1514932 h 1587534"/>
              <a:gd name="connsiteX122" fmla="*/ 0 w 9662615"/>
              <a:gd name="connsiteY122" fmla="*/ 0 h 1587534"/>
              <a:gd name="connsiteX0" fmla="*/ 0 w 9662615"/>
              <a:gd name="connsiteY0" fmla="*/ 0 h 1587534"/>
              <a:gd name="connsiteX1" fmla="*/ 9662615 w 9662615"/>
              <a:gd name="connsiteY1" fmla="*/ 0 h 1587534"/>
              <a:gd name="connsiteX2" fmla="*/ 9662615 w 9662615"/>
              <a:gd name="connsiteY2" fmla="*/ 1280346 h 1587534"/>
              <a:gd name="connsiteX3" fmla="*/ 9658420 w 9662615"/>
              <a:gd name="connsiteY3" fmla="*/ 1280106 h 1587534"/>
              <a:gd name="connsiteX4" fmla="*/ 9469546 w 9662615"/>
              <a:gd name="connsiteY4" fmla="*/ 1289837 h 1587534"/>
              <a:gd name="connsiteX5" fmla="*/ 9385895 w 9662615"/>
              <a:gd name="connsiteY5" fmla="*/ 1269203 h 1587534"/>
              <a:gd name="connsiteX6" fmla="*/ 9144767 w 9662615"/>
              <a:gd name="connsiteY6" fmla="*/ 1264120 h 1587534"/>
              <a:gd name="connsiteX7" fmla="*/ 8837252 w 9662615"/>
              <a:gd name="connsiteY7" fmla="*/ 1350515 h 1587534"/>
              <a:gd name="connsiteX8" fmla="*/ 8705466 w 9662615"/>
              <a:gd name="connsiteY8" fmla="*/ 1342419 h 1587534"/>
              <a:gd name="connsiteX9" fmla="*/ 8652221 w 9662615"/>
              <a:gd name="connsiteY9" fmla="*/ 1326906 h 1587534"/>
              <a:gd name="connsiteX10" fmla="*/ 8632312 w 9662615"/>
              <a:gd name="connsiteY10" fmla="*/ 1326025 h 1587534"/>
              <a:gd name="connsiteX11" fmla="*/ 8591582 w 9662615"/>
              <a:gd name="connsiteY11" fmla="*/ 1341666 h 1587534"/>
              <a:gd name="connsiteX12" fmla="*/ 8537336 w 9662615"/>
              <a:gd name="connsiteY12" fmla="*/ 1341684 h 1587534"/>
              <a:gd name="connsiteX13" fmla="*/ 8472508 w 9662615"/>
              <a:gd name="connsiteY13" fmla="*/ 1363109 h 1587534"/>
              <a:gd name="connsiteX14" fmla="*/ 8258477 w 9662615"/>
              <a:gd name="connsiteY14" fmla="*/ 1370666 h 1587534"/>
              <a:gd name="connsiteX15" fmla="*/ 8197961 w 9662615"/>
              <a:gd name="connsiteY15" fmla="*/ 1392804 h 1587534"/>
              <a:gd name="connsiteX16" fmla="*/ 8171196 w 9662615"/>
              <a:gd name="connsiteY16" fmla="*/ 1397216 h 1587534"/>
              <a:gd name="connsiteX17" fmla="*/ 8127667 w 9662615"/>
              <a:gd name="connsiteY17" fmla="*/ 1418254 h 1587534"/>
              <a:gd name="connsiteX18" fmla="*/ 7974579 w 9662615"/>
              <a:gd name="connsiteY18" fmla="*/ 1383439 h 1587534"/>
              <a:gd name="connsiteX19" fmla="*/ 7768351 w 9662615"/>
              <a:gd name="connsiteY19" fmla="*/ 1395051 h 1587534"/>
              <a:gd name="connsiteX20" fmla="*/ 7635985 w 9662615"/>
              <a:gd name="connsiteY20" fmla="*/ 1386363 h 1587534"/>
              <a:gd name="connsiteX21" fmla="*/ 7466069 w 9662615"/>
              <a:gd name="connsiteY21" fmla="*/ 1377654 h 1587534"/>
              <a:gd name="connsiteX22" fmla="*/ 7355642 w 9662615"/>
              <a:gd name="connsiteY22" fmla="*/ 1407761 h 1587534"/>
              <a:gd name="connsiteX23" fmla="*/ 7151610 w 9662615"/>
              <a:gd name="connsiteY23" fmla="*/ 1397856 h 1587534"/>
              <a:gd name="connsiteX24" fmla="*/ 7082147 w 9662615"/>
              <a:gd name="connsiteY24" fmla="*/ 1406113 h 1587534"/>
              <a:gd name="connsiteX25" fmla="*/ 7014958 w 9662615"/>
              <a:gd name="connsiteY25" fmla="*/ 1396883 h 1587534"/>
              <a:gd name="connsiteX26" fmla="*/ 6907567 w 9662615"/>
              <a:gd name="connsiteY26" fmla="*/ 1419149 h 1587534"/>
              <a:gd name="connsiteX27" fmla="*/ 6748428 w 9662615"/>
              <a:gd name="connsiteY27" fmla="*/ 1420308 h 1587534"/>
              <a:gd name="connsiteX28" fmla="*/ 6654257 w 9662615"/>
              <a:gd name="connsiteY28" fmla="*/ 1424143 h 1587534"/>
              <a:gd name="connsiteX29" fmla="*/ 6620123 w 9662615"/>
              <a:gd name="connsiteY29" fmla="*/ 1430535 h 1587534"/>
              <a:gd name="connsiteX30" fmla="*/ 6571355 w 9662615"/>
              <a:gd name="connsiteY30" fmla="*/ 1436144 h 1587534"/>
              <a:gd name="connsiteX31" fmla="*/ 6486557 w 9662615"/>
              <a:gd name="connsiteY31" fmla="*/ 1449861 h 1587534"/>
              <a:gd name="connsiteX32" fmla="*/ 6370419 w 9662615"/>
              <a:gd name="connsiteY32" fmla="*/ 1461649 h 1587534"/>
              <a:gd name="connsiteX33" fmla="*/ 6278839 w 9662615"/>
              <a:gd name="connsiteY33" fmla="*/ 1449160 h 1587534"/>
              <a:gd name="connsiteX34" fmla="*/ 6272455 w 9662615"/>
              <a:gd name="connsiteY34" fmla="*/ 1453191 h 1587534"/>
              <a:gd name="connsiteX35" fmla="*/ 6212659 w 9662615"/>
              <a:gd name="connsiteY35" fmla="*/ 1454850 h 1587534"/>
              <a:gd name="connsiteX36" fmla="*/ 6069317 w 9662615"/>
              <a:gd name="connsiteY36" fmla="*/ 1445838 h 1587534"/>
              <a:gd name="connsiteX37" fmla="*/ 5878477 w 9662615"/>
              <a:gd name="connsiteY37" fmla="*/ 1439180 h 1587534"/>
              <a:gd name="connsiteX38" fmla="*/ 5838387 w 9662615"/>
              <a:gd name="connsiteY38" fmla="*/ 1444679 h 1587534"/>
              <a:gd name="connsiteX39" fmla="*/ 5771136 w 9662615"/>
              <a:gd name="connsiteY39" fmla="*/ 1453639 h 1587534"/>
              <a:gd name="connsiteX40" fmla="*/ 5724081 w 9662615"/>
              <a:gd name="connsiteY40" fmla="*/ 1470431 h 1587534"/>
              <a:gd name="connsiteX41" fmla="*/ 5666577 w 9662615"/>
              <a:gd name="connsiteY41" fmla="*/ 1473921 h 1587534"/>
              <a:gd name="connsiteX42" fmla="*/ 5649068 w 9662615"/>
              <a:gd name="connsiteY42" fmla="*/ 1461676 h 1587534"/>
              <a:gd name="connsiteX43" fmla="*/ 5588902 w 9662615"/>
              <a:gd name="connsiteY43" fmla="*/ 1469647 h 1587534"/>
              <a:gd name="connsiteX44" fmla="*/ 5498090 w 9662615"/>
              <a:gd name="connsiteY44" fmla="*/ 1483173 h 1587534"/>
              <a:gd name="connsiteX45" fmla="*/ 5444641 w 9662615"/>
              <a:gd name="connsiteY45" fmla="*/ 1487602 h 1587534"/>
              <a:gd name="connsiteX46" fmla="*/ 5299812 w 9662615"/>
              <a:gd name="connsiteY46" fmla="*/ 1503362 h 1587534"/>
              <a:gd name="connsiteX47" fmla="*/ 5213947 w 9662615"/>
              <a:gd name="connsiteY47" fmla="*/ 1516637 h 1587534"/>
              <a:gd name="connsiteX48" fmla="*/ 5090342 w 9662615"/>
              <a:gd name="connsiteY48" fmla="*/ 1546680 h 1587534"/>
              <a:gd name="connsiteX49" fmla="*/ 5082104 w 9662615"/>
              <a:gd name="connsiteY49" fmla="*/ 1547781 h 1587534"/>
              <a:gd name="connsiteX50" fmla="*/ 5059484 w 9662615"/>
              <a:gd name="connsiteY50" fmla="*/ 1546802 h 1587534"/>
              <a:gd name="connsiteX51" fmla="*/ 5050958 w 9662615"/>
              <a:gd name="connsiteY51" fmla="*/ 1545776 h 1587534"/>
              <a:gd name="connsiteX52" fmla="*/ 5038524 w 9662615"/>
              <a:gd name="connsiteY52" fmla="*/ 1545675 h 1587534"/>
              <a:gd name="connsiteX53" fmla="*/ 5038223 w 9662615"/>
              <a:gd name="connsiteY53" fmla="*/ 1545881 h 1587534"/>
              <a:gd name="connsiteX54" fmla="*/ 5026564 w 9662615"/>
              <a:gd name="connsiteY54" fmla="*/ 1545376 h 1587534"/>
              <a:gd name="connsiteX55" fmla="*/ 4969433 w 9662615"/>
              <a:gd name="connsiteY55" fmla="*/ 1540263 h 1587534"/>
              <a:gd name="connsiteX56" fmla="*/ 4894799 w 9662615"/>
              <a:gd name="connsiteY56" fmla="*/ 1559476 h 1587534"/>
              <a:gd name="connsiteX57" fmla="*/ 4863775 w 9662615"/>
              <a:gd name="connsiteY57" fmla="*/ 1562633 h 1587534"/>
              <a:gd name="connsiteX58" fmla="*/ 4847242 w 9662615"/>
              <a:gd name="connsiteY58" fmla="*/ 1565435 h 1587534"/>
              <a:gd name="connsiteX59" fmla="*/ 4830335 w 9662615"/>
              <a:gd name="connsiteY59" fmla="*/ 1587534 h 1587534"/>
              <a:gd name="connsiteX60" fmla="*/ 4791466 w 9662615"/>
              <a:gd name="connsiteY60" fmla="*/ 1561324 h 1587534"/>
              <a:gd name="connsiteX61" fmla="*/ 4784247 w 9662615"/>
              <a:gd name="connsiteY61" fmla="*/ 1562342 h 1587534"/>
              <a:gd name="connsiteX62" fmla="*/ 4748477 w 9662615"/>
              <a:gd name="connsiteY62" fmla="*/ 1556925 h 1587534"/>
              <a:gd name="connsiteX63" fmla="*/ 4730033 w 9662615"/>
              <a:gd name="connsiteY63" fmla="*/ 1555274 h 1587534"/>
              <a:gd name="connsiteX64" fmla="*/ 4724747 w 9662615"/>
              <a:gd name="connsiteY64" fmla="*/ 1552439 h 1587534"/>
              <a:gd name="connsiteX65" fmla="*/ 4697562 w 9662615"/>
              <a:gd name="connsiteY65" fmla="*/ 1551206 h 1587534"/>
              <a:gd name="connsiteX66" fmla="*/ 4694469 w 9662615"/>
              <a:gd name="connsiteY66" fmla="*/ 1551958 h 1587534"/>
              <a:gd name="connsiteX67" fmla="*/ 4603028 w 9662615"/>
              <a:gd name="connsiteY67" fmla="*/ 1568821 h 1587534"/>
              <a:gd name="connsiteX68" fmla="*/ 4541612 w 9662615"/>
              <a:gd name="connsiteY68" fmla="*/ 1545262 h 1587534"/>
              <a:gd name="connsiteX69" fmla="*/ 4422155 w 9662615"/>
              <a:gd name="connsiteY69" fmla="*/ 1542059 h 1587534"/>
              <a:gd name="connsiteX70" fmla="*/ 4221826 w 9662615"/>
              <a:gd name="connsiteY70" fmla="*/ 1508923 h 1587534"/>
              <a:gd name="connsiteX71" fmla="*/ 4096601 w 9662615"/>
              <a:gd name="connsiteY71" fmla="*/ 1521563 h 1587534"/>
              <a:gd name="connsiteX72" fmla="*/ 3970635 w 9662615"/>
              <a:gd name="connsiteY72" fmla="*/ 1544815 h 1587534"/>
              <a:gd name="connsiteX73" fmla="*/ 3833906 w 9662615"/>
              <a:gd name="connsiteY73" fmla="*/ 1516637 h 1587534"/>
              <a:gd name="connsiteX74" fmla="*/ 3696258 w 9662615"/>
              <a:gd name="connsiteY74" fmla="*/ 1537563 h 1587534"/>
              <a:gd name="connsiteX75" fmla="*/ 3594070 w 9662615"/>
              <a:gd name="connsiteY75" fmla="*/ 1509422 h 1587534"/>
              <a:gd name="connsiteX76" fmla="*/ 3565233 w 9662615"/>
              <a:gd name="connsiteY76" fmla="*/ 1515122 h 1587534"/>
              <a:gd name="connsiteX77" fmla="*/ 3560267 w 9662615"/>
              <a:gd name="connsiteY77" fmla="*/ 1516288 h 1587534"/>
              <a:gd name="connsiteX78" fmla="*/ 3540258 w 9662615"/>
              <a:gd name="connsiteY78" fmla="*/ 1516976 h 1587534"/>
              <a:gd name="connsiteX79" fmla="*/ 3534780 w 9662615"/>
              <a:gd name="connsiteY79" fmla="*/ 1522141 h 1587534"/>
              <a:gd name="connsiteX80" fmla="*/ 3504783 w 9662615"/>
              <a:gd name="connsiteY80" fmla="*/ 1526739 h 1587534"/>
              <a:gd name="connsiteX81" fmla="*/ 3430805 w 9662615"/>
              <a:gd name="connsiteY81" fmla="*/ 1542521 h 1587534"/>
              <a:gd name="connsiteX82" fmla="*/ 3292707 w 9662615"/>
              <a:gd name="connsiteY82" fmla="*/ 1520490 h 1587534"/>
              <a:gd name="connsiteX83" fmla="*/ 3187872 w 9662615"/>
              <a:gd name="connsiteY83" fmla="*/ 1519991 h 1587534"/>
              <a:gd name="connsiteX84" fmla="*/ 3148026 w 9662615"/>
              <a:gd name="connsiteY84" fmla="*/ 1524777 h 1587534"/>
              <a:gd name="connsiteX85" fmla="*/ 3092394 w 9662615"/>
              <a:gd name="connsiteY85" fmla="*/ 1528115 h 1587534"/>
              <a:gd name="connsiteX86" fmla="*/ 2994200 w 9662615"/>
              <a:gd name="connsiteY86" fmla="*/ 1537857 h 1587534"/>
              <a:gd name="connsiteX87" fmla="*/ 2862301 w 9662615"/>
              <a:gd name="connsiteY87" fmla="*/ 1544250 h 1587534"/>
              <a:gd name="connsiteX88" fmla="*/ 2766335 w 9662615"/>
              <a:gd name="connsiteY88" fmla="*/ 1527662 h 1587534"/>
              <a:gd name="connsiteX89" fmla="*/ 2757836 w 9662615"/>
              <a:gd name="connsiteY89" fmla="*/ 1531371 h 1587534"/>
              <a:gd name="connsiteX90" fmla="*/ 2691555 w 9662615"/>
              <a:gd name="connsiteY90" fmla="*/ 1530283 h 1587534"/>
              <a:gd name="connsiteX91" fmla="*/ 2491676 w 9662615"/>
              <a:gd name="connsiteY91" fmla="*/ 1500859 h 1587534"/>
              <a:gd name="connsiteX92" fmla="*/ 2378036 w 9662615"/>
              <a:gd name="connsiteY92" fmla="*/ 1520645 h 1587534"/>
              <a:gd name="connsiteX93" fmla="*/ 2284269 w 9662615"/>
              <a:gd name="connsiteY93" fmla="*/ 1503068 h 1587534"/>
              <a:gd name="connsiteX94" fmla="*/ 2207104 w 9662615"/>
              <a:gd name="connsiteY94" fmla="*/ 1508888 h 1587534"/>
              <a:gd name="connsiteX95" fmla="*/ 2149226 w 9662615"/>
              <a:gd name="connsiteY95" fmla="*/ 1523409 h 1587534"/>
              <a:gd name="connsiteX96" fmla="*/ 2084783 w 9662615"/>
              <a:gd name="connsiteY96" fmla="*/ 1524245 h 1587534"/>
              <a:gd name="connsiteX97" fmla="*/ 2070075 w 9662615"/>
              <a:gd name="connsiteY97" fmla="*/ 1511285 h 1587534"/>
              <a:gd name="connsiteX98" fmla="*/ 2001057 w 9662615"/>
              <a:gd name="connsiteY98" fmla="*/ 1516449 h 1587534"/>
              <a:gd name="connsiteX99" fmla="*/ 1896330 w 9662615"/>
              <a:gd name="connsiteY99" fmla="*/ 1525725 h 1587534"/>
              <a:gd name="connsiteX100" fmla="*/ 1835994 w 9662615"/>
              <a:gd name="connsiteY100" fmla="*/ 1527678 h 1587534"/>
              <a:gd name="connsiteX101" fmla="*/ 1671119 w 9662615"/>
              <a:gd name="connsiteY101" fmla="*/ 1536701 h 1587534"/>
              <a:gd name="connsiteX102" fmla="*/ 1601337 w 9662615"/>
              <a:gd name="connsiteY102" fmla="*/ 1548552 h 1587534"/>
              <a:gd name="connsiteX103" fmla="*/ 1407755 w 9662615"/>
              <a:gd name="connsiteY103" fmla="*/ 1571444 h 1587534"/>
              <a:gd name="connsiteX104" fmla="*/ 1271994 w 9662615"/>
              <a:gd name="connsiteY104" fmla="*/ 1579471 h 1587534"/>
              <a:gd name="connsiteX105" fmla="*/ 1249226 w 9662615"/>
              <a:gd name="connsiteY105" fmla="*/ 1583140 h 1587534"/>
              <a:gd name="connsiteX106" fmla="*/ 1217719 w 9662615"/>
              <a:gd name="connsiteY106" fmla="*/ 1580863 h 1587534"/>
              <a:gd name="connsiteX107" fmla="*/ 1091432 w 9662615"/>
              <a:gd name="connsiteY107" fmla="*/ 1571003 h 1587534"/>
              <a:gd name="connsiteX108" fmla="*/ 992039 w 9662615"/>
              <a:gd name="connsiteY108" fmla="*/ 1556662 h 1587534"/>
              <a:gd name="connsiteX109" fmla="*/ 868264 w 9662615"/>
              <a:gd name="connsiteY109" fmla="*/ 1566392 h 1587534"/>
              <a:gd name="connsiteX110" fmla="*/ 792765 w 9662615"/>
              <a:gd name="connsiteY110" fmla="*/ 1563102 h 1587534"/>
              <a:gd name="connsiteX111" fmla="*/ 669055 w 9662615"/>
              <a:gd name="connsiteY111" fmla="*/ 1543638 h 1587534"/>
              <a:gd name="connsiteX112" fmla="*/ 506152 w 9662615"/>
              <a:gd name="connsiteY112" fmla="*/ 1549124 h 1587534"/>
              <a:gd name="connsiteX113" fmla="*/ 472797 w 9662615"/>
              <a:gd name="connsiteY113" fmla="*/ 1568904 h 1587534"/>
              <a:gd name="connsiteX114" fmla="*/ 427864 w 9662615"/>
              <a:gd name="connsiteY114" fmla="*/ 1580848 h 1587534"/>
              <a:gd name="connsiteX115" fmla="*/ 408381 w 9662615"/>
              <a:gd name="connsiteY115" fmla="*/ 1552940 h 1587534"/>
              <a:gd name="connsiteX116" fmla="*/ 267163 w 9662615"/>
              <a:gd name="connsiteY116" fmla="*/ 1531913 h 1587534"/>
              <a:gd name="connsiteX117" fmla="*/ 196644 w 9662615"/>
              <a:gd name="connsiteY117" fmla="*/ 1524565 h 1587534"/>
              <a:gd name="connsiteX118" fmla="*/ 86819 w 9662615"/>
              <a:gd name="connsiteY118" fmla="*/ 1519517 h 1587534"/>
              <a:gd name="connsiteX119" fmla="*/ 53369 w 9662615"/>
              <a:gd name="connsiteY119" fmla="*/ 1516853 h 1587534"/>
              <a:gd name="connsiteX120" fmla="*/ 2359 w 9662615"/>
              <a:gd name="connsiteY120" fmla="*/ 1515247 h 1587534"/>
              <a:gd name="connsiteX121" fmla="*/ 0 w 9662615"/>
              <a:gd name="connsiteY121" fmla="*/ 1514932 h 1587534"/>
              <a:gd name="connsiteX122" fmla="*/ 0 w 9662615"/>
              <a:gd name="connsiteY122" fmla="*/ 0 h 1587534"/>
              <a:gd name="connsiteX0" fmla="*/ 0 w 9662615"/>
              <a:gd name="connsiteY0" fmla="*/ 0 h 1587534"/>
              <a:gd name="connsiteX1" fmla="*/ 9662615 w 9662615"/>
              <a:gd name="connsiteY1" fmla="*/ 0 h 1587534"/>
              <a:gd name="connsiteX2" fmla="*/ 9662615 w 9662615"/>
              <a:gd name="connsiteY2" fmla="*/ 1280346 h 1587534"/>
              <a:gd name="connsiteX3" fmla="*/ 9658420 w 9662615"/>
              <a:gd name="connsiteY3" fmla="*/ 1280106 h 1587534"/>
              <a:gd name="connsiteX4" fmla="*/ 9469546 w 9662615"/>
              <a:gd name="connsiteY4" fmla="*/ 1289837 h 1587534"/>
              <a:gd name="connsiteX5" fmla="*/ 9385895 w 9662615"/>
              <a:gd name="connsiteY5" fmla="*/ 1269203 h 1587534"/>
              <a:gd name="connsiteX6" fmla="*/ 9144767 w 9662615"/>
              <a:gd name="connsiteY6" fmla="*/ 1264120 h 1587534"/>
              <a:gd name="connsiteX7" fmla="*/ 8837252 w 9662615"/>
              <a:gd name="connsiteY7" fmla="*/ 1350515 h 1587534"/>
              <a:gd name="connsiteX8" fmla="*/ 8705466 w 9662615"/>
              <a:gd name="connsiteY8" fmla="*/ 1342419 h 1587534"/>
              <a:gd name="connsiteX9" fmla="*/ 8652221 w 9662615"/>
              <a:gd name="connsiteY9" fmla="*/ 1326906 h 1587534"/>
              <a:gd name="connsiteX10" fmla="*/ 8632312 w 9662615"/>
              <a:gd name="connsiteY10" fmla="*/ 1326025 h 1587534"/>
              <a:gd name="connsiteX11" fmla="*/ 8591582 w 9662615"/>
              <a:gd name="connsiteY11" fmla="*/ 1341666 h 1587534"/>
              <a:gd name="connsiteX12" fmla="*/ 8537336 w 9662615"/>
              <a:gd name="connsiteY12" fmla="*/ 1341684 h 1587534"/>
              <a:gd name="connsiteX13" fmla="*/ 8472508 w 9662615"/>
              <a:gd name="connsiteY13" fmla="*/ 1363109 h 1587534"/>
              <a:gd name="connsiteX14" fmla="*/ 8258477 w 9662615"/>
              <a:gd name="connsiteY14" fmla="*/ 1370666 h 1587534"/>
              <a:gd name="connsiteX15" fmla="*/ 8197961 w 9662615"/>
              <a:gd name="connsiteY15" fmla="*/ 1392804 h 1587534"/>
              <a:gd name="connsiteX16" fmla="*/ 8171196 w 9662615"/>
              <a:gd name="connsiteY16" fmla="*/ 1397216 h 1587534"/>
              <a:gd name="connsiteX17" fmla="*/ 8127667 w 9662615"/>
              <a:gd name="connsiteY17" fmla="*/ 1418254 h 1587534"/>
              <a:gd name="connsiteX18" fmla="*/ 7974579 w 9662615"/>
              <a:gd name="connsiteY18" fmla="*/ 1383439 h 1587534"/>
              <a:gd name="connsiteX19" fmla="*/ 7768351 w 9662615"/>
              <a:gd name="connsiteY19" fmla="*/ 1395051 h 1587534"/>
              <a:gd name="connsiteX20" fmla="*/ 7635985 w 9662615"/>
              <a:gd name="connsiteY20" fmla="*/ 1386363 h 1587534"/>
              <a:gd name="connsiteX21" fmla="*/ 7466069 w 9662615"/>
              <a:gd name="connsiteY21" fmla="*/ 1377654 h 1587534"/>
              <a:gd name="connsiteX22" fmla="*/ 7355642 w 9662615"/>
              <a:gd name="connsiteY22" fmla="*/ 1407761 h 1587534"/>
              <a:gd name="connsiteX23" fmla="*/ 7151610 w 9662615"/>
              <a:gd name="connsiteY23" fmla="*/ 1397856 h 1587534"/>
              <a:gd name="connsiteX24" fmla="*/ 7082147 w 9662615"/>
              <a:gd name="connsiteY24" fmla="*/ 1406113 h 1587534"/>
              <a:gd name="connsiteX25" fmla="*/ 7014958 w 9662615"/>
              <a:gd name="connsiteY25" fmla="*/ 1396883 h 1587534"/>
              <a:gd name="connsiteX26" fmla="*/ 6907567 w 9662615"/>
              <a:gd name="connsiteY26" fmla="*/ 1419149 h 1587534"/>
              <a:gd name="connsiteX27" fmla="*/ 6748428 w 9662615"/>
              <a:gd name="connsiteY27" fmla="*/ 1420308 h 1587534"/>
              <a:gd name="connsiteX28" fmla="*/ 6654257 w 9662615"/>
              <a:gd name="connsiteY28" fmla="*/ 1424143 h 1587534"/>
              <a:gd name="connsiteX29" fmla="*/ 6620123 w 9662615"/>
              <a:gd name="connsiteY29" fmla="*/ 1430535 h 1587534"/>
              <a:gd name="connsiteX30" fmla="*/ 6571355 w 9662615"/>
              <a:gd name="connsiteY30" fmla="*/ 1436144 h 1587534"/>
              <a:gd name="connsiteX31" fmla="*/ 6486557 w 9662615"/>
              <a:gd name="connsiteY31" fmla="*/ 1449861 h 1587534"/>
              <a:gd name="connsiteX32" fmla="*/ 6370419 w 9662615"/>
              <a:gd name="connsiteY32" fmla="*/ 1461649 h 1587534"/>
              <a:gd name="connsiteX33" fmla="*/ 6278839 w 9662615"/>
              <a:gd name="connsiteY33" fmla="*/ 1449160 h 1587534"/>
              <a:gd name="connsiteX34" fmla="*/ 6272455 w 9662615"/>
              <a:gd name="connsiteY34" fmla="*/ 1453191 h 1587534"/>
              <a:gd name="connsiteX35" fmla="*/ 6212659 w 9662615"/>
              <a:gd name="connsiteY35" fmla="*/ 1454850 h 1587534"/>
              <a:gd name="connsiteX36" fmla="*/ 6069317 w 9662615"/>
              <a:gd name="connsiteY36" fmla="*/ 1445838 h 1587534"/>
              <a:gd name="connsiteX37" fmla="*/ 5878477 w 9662615"/>
              <a:gd name="connsiteY37" fmla="*/ 1439180 h 1587534"/>
              <a:gd name="connsiteX38" fmla="*/ 5838387 w 9662615"/>
              <a:gd name="connsiteY38" fmla="*/ 1444679 h 1587534"/>
              <a:gd name="connsiteX39" fmla="*/ 5771136 w 9662615"/>
              <a:gd name="connsiteY39" fmla="*/ 1453639 h 1587534"/>
              <a:gd name="connsiteX40" fmla="*/ 5724081 w 9662615"/>
              <a:gd name="connsiteY40" fmla="*/ 1470431 h 1587534"/>
              <a:gd name="connsiteX41" fmla="*/ 5666577 w 9662615"/>
              <a:gd name="connsiteY41" fmla="*/ 1473921 h 1587534"/>
              <a:gd name="connsiteX42" fmla="*/ 5649068 w 9662615"/>
              <a:gd name="connsiteY42" fmla="*/ 1461676 h 1587534"/>
              <a:gd name="connsiteX43" fmla="*/ 5588902 w 9662615"/>
              <a:gd name="connsiteY43" fmla="*/ 1469647 h 1587534"/>
              <a:gd name="connsiteX44" fmla="*/ 5498090 w 9662615"/>
              <a:gd name="connsiteY44" fmla="*/ 1483173 h 1587534"/>
              <a:gd name="connsiteX45" fmla="*/ 5444641 w 9662615"/>
              <a:gd name="connsiteY45" fmla="*/ 1487602 h 1587534"/>
              <a:gd name="connsiteX46" fmla="*/ 5299812 w 9662615"/>
              <a:gd name="connsiteY46" fmla="*/ 1503362 h 1587534"/>
              <a:gd name="connsiteX47" fmla="*/ 5213947 w 9662615"/>
              <a:gd name="connsiteY47" fmla="*/ 1516637 h 1587534"/>
              <a:gd name="connsiteX48" fmla="*/ 5090342 w 9662615"/>
              <a:gd name="connsiteY48" fmla="*/ 1546680 h 1587534"/>
              <a:gd name="connsiteX49" fmla="*/ 5082104 w 9662615"/>
              <a:gd name="connsiteY49" fmla="*/ 1547781 h 1587534"/>
              <a:gd name="connsiteX50" fmla="*/ 5059484 w 9662615"/>
              <a:gd name="connsiteY50" fmla="*/ 1546802 h 1587534"/>
              <a:gd name="connsiteX51" fmla="*/ 5050958 w 9662615"/>
              <a:gd name="connsiteY51" fmla="*/ 1545776 h 1587534"/>
              <a:gd name="connsiteX52" fmla="*/ 5038524 w 9662615"/>
              <a:gd name="connsiteY52" fmla="*/ 1545675 h 1587534"/>
              <a:gd name="connsiteX53" fmla="*/ 5038223 w 9662615"/>
              <a:gd name="connsiteY53" fmla="*/ 1545881 h 1587534"/>
              <a:gd name="connsiteX54" fmla="*/ 5026564 w 9662615"/>
              <a:gd name="connsiteY54" fmla="*/ 1545376 h 1587534"/>
              <a:gd name="connsiteX55" fmla="*/ 4969433 w 9662615"/>
              <a:gd name="connsiteY55" fmla="*/ 1540263 h 1587534"/>
              <a:gd name="connsiteX56" fmla="*/ 4894799 w 9662615"/>
              <a:gd name="connsiteY56" fmla="*/ 1559476 h 1587534"/>
              <a:gd name="connsiteX57" fmla="*/ 4863775 w 9662615"/>
              <a:gd name="connsiteY57" fmla="*/ 1562633 h 1587534"/>
              <a:gd name="connsiteX58" fmla="*/ 4847242 w 9662615"/>
              <a:gd name="connsiteY58" fmla="*/ 1565435 h 1587534"/>
              <a:gd name="connsiteX59" fmla="*/ 4830335 w 9662615"/>
              <a:gd name="connsiteY59" fmla="*/ 1587534 h 1587534"/>
              <a:gd name="connsiteX60" fmla="*/ 4791466 w 9662615"/>
              <a:gd name="connsiteY60" fmla="*/ 1561324 h 1587534"/>
              <a:gd name="connsiteX61" fmla="*/ 4784247 w 9662615"/>
              <a:gd name="connsiteY61" fmla="*/ 1562342 h 1587534"/>
              <a:gd name="connsiteX62" fmla="*/ 4748477 w 9662615"/>
              <a:gd name="connsiteY62" fmla="*/ 1556925 h 1587534"/>
              <a:gd name="connsiteX63" fmla="*/ 4730033 w 9662615"/>
              <a:gd name="connsiteY63" fmla="*/ 1555274 h 1587534"/>
              <a:gd name="connsiteX64" fmla="*/ 4724747 w 9662615"/>
              <a:gd name="connsiteY64" fmla="*/ 1552439 h 1587534"/>
              <a:gd name="connsiteX65" fmla="*/ 4697562 w 9662615"/>
              <a:gd name="connsiteY65" fmla="*/ 1551206 h 1587534"/>
              <a:gd name="connsiteX66" fmla="*/ 4662664 w 9662615"/>
              <a:gd name="connsiteY66" fmla="*/ 1573162 h 1587534"/>
              <a:gd name="connsiteX67" fmla="*/ 4603028 w 9662615"/>
              <a:gd name="connsiteY67" fmla="*/ 1568821 h 1587534"/>
              <a:gd name="connsiteX68" fmla="*/ 4541612 w 9662615"/>
              <a:gd name="connsiteY68" fmla="*/ 1545262 h 1587534"/>
              <a:gd name="connsiteX69" fmla="*/ 4422155 w 9662615"/>
              <a:gd name="connsiteY69" fmla="*/ 1542059 h 1587534"/>
              <a:gd name="connsiteX70" fmla="*/ 4221826 w 9662615"/>
              <a:gd name="connsiteY70" fmla="*/ 1508923 h 1587534"/>
              <a:gd name="connsiteX71" fmla="*/ 4096601 w 9662615"/>
              <a:gd name="connsiteY71" fmla="*/ 1521563 h 1587534"/>
              <a:gd name="connsiteX72" fmla="*/ 3970635 w 9662615"/>
              <a:gd name="connsiteY72" fmla="*/ 1544815 h 1587534"/>
              <a:gd name="connsiteX73" fmla="*/ 3833906 w 9662615"/>
              <a:gd name="connsiteY73" fmla="*/ 1516637 h 1587534"/>
              <a:gd name="connsiteX74" fmla="*/ 3696258 w 9662615"/>
              <a:gd name="connsiteY74" fmla="*/ 1537563 h 1587534"/>
              <a:gd name="connsiteX75" fmla="*/ 3594070 w 9662615"/>
              <a:gd name="connsiteY75" fmla="*/ 1509422 h 1587534"/>
              <a:gd name="connsiteX76" fmla="*/ 3565233 w 9662615"/>
              <a:gd name="connsiteY76" fmla="*/ 1515122 h 1587534"/>
              <a:gd name="connsiteX77" fmla="*/ 3560267 w 9662615"/>
              <a:gd name="connsiteY77" fmla="*/ 1516288 h 1587534"/>
              <a:gd name="connsiteX78" fmla="*/ 3540258 w 9662615"/>
              <a:gd name="connsiteY78" fmla="*/ 1516976 h 1587534"/>
              <a:gd name="connsiteX79" fmla="*/ 3534780 w 9662615"/>
              <a:gd name="connsiteY79" fmla="*/ 1522141 h 1587534"/>
              <a:gd name="connsiteX80" fmla="*/ 3504783 w 9662615"/>
              <a:gd name="connsiteY80" fmla="*/ 1526739 h 1587534"/>
              <a:gd name="connsiteX81" fmla="*/ 3430805 w 9662615"/>
              <a:gd name="connsiteY81" fmla="*/ 1542521 h 1587534"/>
              <a:gd name="connsiteX82" fmla="*/ 3292707 w 9662615"/>
              <a:gd name="connsiteY82" fmla="*/ 1520490 h 1587534"/>
              <a:gd name="connsiteX83" fmla="*/ 3187872 w 9662615"/>
              <a:gd name="connsiteY83" fmla="*/ 1519991 h 1587534"/>
              <a:gd name="connsiteX84" fmla="*/ 3148026 w 9662615"/>
              <a:gd name="connsiteY84" fmla="*/ 1524777 h 1587534"/>
              <a:gd name="connsiteX85" fmla="*/ 3092394 w 9662615"/>
              <a:gd name="connsiteY85" fmla="*/ 1528115 h 1587534"/>
              <a:gd name="connsiteX86" fmla="*/ 2994200 w 9662615"/>
              <a:gd name="connsiteY86" fmla="*/ 1537857 h 1587534"/>
              <a:gd name="connsiteX87" fmla="*/ 2862301 w 9662615"/>
              <a:gd name="connsiteY87" fmla="*/ 1544250 h 1587534"/>
              <a:gd name="connsiteX88" fmla="*/ 2766335 w 9662615"/>
              <a:gd name="connsiteY88" fmla="*/ 1527662 h 1587534"/>
              <a:gd name="connsiteX89" fmla="*/ 2757836 w 9662615"/>
              <a:gd name="connsiteY89" fmla="*/ 1531371 h 1587534"/>
              <a:gd name="connsiteX90" fmla="*/ 2691555 w 9662615"/>
              <a:gd name="connsiteY90" fmla="*/ 1530283 h 1587534"/>
              <a:gd name="connsiteX91" fmla="*/ 2491676 w 9662615"/>
              <a:gd name="connsiteY91" fmla="*/ 1500859 h 1587534"/>
              <a:gd name="connsiteX92" fmla="*/ 2378036 w 9662615"/>
              <a:gd name="connsiteY92" fmla="*/ 1520645 h 1587534"/>
              <a:gd name="connsiteX93" fmla="*/ 2284269 w 9662615"/>
              <a:gd name="connsiteY93" fmla="*/ 1503068 h 1587534"/>
              <a:gd name="connsiteX94" fmla="*/ 2207104 w 9662615"/>
              <a:gd name="connsiteY94" fmla="*/ 1508888 h 1587534"/>
              <a:gd name="connsiteX95" fmla="*/ 2149226 w 9662615"/>
              <a:gd name="connsiteY95" fmla="*/ 1523409 h 1587534"/>
              <a:gd name="connsiteX96" fmla="*/ 2084783 w 9662615"/>
              <a:gd name="connsiteY96" fmla="*/ 1524245 h 1587534"/>
              <a:gd name="connsiteX97" fmla="*/ 2070075 w 9662615"/>
              <a:gd name="connsiteY97" fmla="*/ 1511285 h 1587534"/>
              <a:gd name="connsiteX98" fmla="*/ 2001057 w 9662615"/>
              <a:gd name="connsiteY98" fmla="*/ 1516449 h 1587534"/>
              <a:gd name="connsiteX99" fmla="*/ 1896330 w 9662615"/>
              <a:gd name="connsiteY99" fmla="*/ 1525725 h 1587534"/>
              <a:gd name="connsiteX100" fmla="*/ 1835994 w 9662615"/>
              <a:gd name="connsiteY100" fmla="*/ 1527678 h 1587534"/>
              <a:gd name="connsiteX101" fmla="*/ 1671119 w 9662615"/>
              <a:gd name="connsiteY101" fmla="*/ 1536701 h 1587534"/>
              <a:gd name="connsiteX102" fmla="*/ 1601337 w 9662615"/>
              <a:gd name="connsiteY102" fmla="*/ 1548552 h 1587534"/>
              <a:gd name="connsiteX103" fmla="*/ 1407755 w 9662615"/>
              <a:gd name="connsiteY103" fmla="*/ 1571444 h 1587534"/>
              <a:gd name="connsiteX104" fmla="*/ 1271994 w 9662615"/>
              <a:gd name="connsiteY104" fmla="*/ 1579471 h 1587534"/>
              <a:gd name="connsiteX105" fmla="*/ 1249226 w 9662615"/>
              <a:gd name="connsiteY105" fmla="*/ 1583140 h 1587534"/>
              <a:gd name="connsiteX106" fmla="*/ 1217719 w 9662615"/>
              <a:gd name="connsiteY106" fmla="*/ 1580863 h 1587534"/>
              <a:gd name="connsiteX107" fmla="*/ 1091432 w 9662615"/>
              <a:gd name="connsiteY107" fmla="*/ 1571003 h 1587534"/>
              <a:gd name="connsiteX108" fmla="*/ 992039 w 9662615"/>
              <a:gd name="connsiteY108" fmla="*/ 1556662 h 1587534"/>
              <a:gd name="connsiteX109" fmla="*/ 868264 w 9662615"/>
              <a:gd name="connsiteY109" fmla="*/ 1566392 h 1587534"/>
              <a:gd name="connsiteX110" fmla="*/ 792765 w 9662615"/>
              <a:gd name="connsiteY110" fmla="*/ 1563102 h 1587534"/>
              <a:gd name="connsiteX111" fmla="*/ 669055 w 9662615"/>
              <a:gd name="connsiteY111" fmla="*/ 1543638 h 1587534"/>
              <a:gd name="connsiteX112" fmla="*/ 506152 w 9662615"/>
              <a:gd name="connsiteY112" fmla="*/ 1549124 h 1587534"/>
              <a:gd name="connsiteX113" fmla="*/ 472797 w 9662615"/>
              <a:gd name="connsiteY113" fmla="*/ 1568904 h 1587534"/>
              <a:gd name="connsiteX114" fmla="*/ 427864 w 9662615"/>
              <a:gd name="connsiteY114" fmla="*/ 1580848 h 1587534"/>
              <a:gd name="connsiteX115" fmla="*/ 408381 w 9662615"/>
              <a:gd name="connsiteY115" fmla="*/ 1552940 h 1587534"/>
              <a:gd name="connsiteX116" fmla="*/ 267163 w 9662615"/>
              <a:gd name="connsiteY116" fmla="*/ 1531913 h 1587534"/>
              <a:gd name="connsiteX117" fmla="*/ 196644 w 9662615"/>
              <a:gd name="connsiteY117" fmla="*/ 1524565 h 1587534"/>
              <a:gd name="connsiteX118" fmla="*/ 86819 w 9662615"/>
              <a:gd name="connsiteY118" fmla="*/ 1519517 h 1587534"/>
              <a:gd name="connsiteX119" fmla="*/ 53369 w 9662615"/>
              <a:gd name="connsiteY119" fmla="*/ 1516853 h 1587534"/>
              <a:gd name="connsiteX120" fmla="*/ 2359 w 9662615"/>
              <a:gd name="connsiteY120" fmla="*/ 1515247 h 1587534"/>
              <a:gd name="connsiteX121" fmla="*/ 0 w 9662615"/>
              <a:gd name="connsiteY121" fmla="*/ 1514932 h 1587534"/>
              <a:gd name="connsiteX122" fmla="*/ 0 w 9662615"/>
              <a:gd name="connsiteY122" fmla="*/ 0 h 1587534"/>
              <a:gd name="connsiteX0" fmla="*/ 0 w 9662615"/>
              <a:gd name="connsiteY0" fmla="*/ 0 h 1587534"/>
              <a:gd name="connsiteX1" fmla="*/ 9662615 w 9662615"/>
              <a:gd name="connsiteY1" fmla="*/ 0 h 1587534"/>
              <a:gd name="connsiteX2" fmla="*/ 9662615 w 9662615"/>
              <a:gd name="connsiteY2" fmla="*/ 1280346 h 1587534"/>
              <a:gd name="connsiteX3" fmla="*/ 9658420 w 9662615"/>
              <a:gd name="connsiteY3" fmla="*/ 1280106 h 1587534"/>
              <a:gd name="connsiteX4" fmla="*/ 9469546 w 9662615"/>
              <a:gd name="connsiteY4" fmla="*/ 1289837 h 1587534"/>
              <a:gd name="connsiteX5" fmla="*/ 9385895 w 9662615"/>
              <a:gd name="connsiteY5" fmla="*/ 1269203 h 1587534"/>
              <a:gd name="connsiteX6" fmla="*/ 9144767 w 9662615"/>
              <a:gd name="connsiteY6" fmla="*/ 1264120 h 1587534"/>
              <a:gd name="connsiteX7" fmla="*/ 8837252 w 9662615"/>
              <a:gd name="connsiteY7" fmla="*/ 1350515 h 1587534"/>
              <a:gd name="connsiteX8" fmla="*/ 8705466 w 9662615"/>
              <a:gd name="connsiteY8" fmla="*/ 1342419 h 1587534"/>
              <a:gd name="connsiteX9" fmla="*/ 8652221 w 9662615"/>
              <a:gd name="connsiteY9" fmla="*/ 1326906 h 1587534"/>
              <a:gd name="connsiteX10" fmla="*/ 8632312 w 9662615"/>
              <a:gd name="connsiteY10" fmla="*/ 1326025 h 1587534"/>
              <a:gd name="connsiteX11" fmla="*/ 8591582 w 9662615"/>
              <a:gd name="connsiteY11" fmla="*/ 1341666 h 1587534"/>
              <a:gd name="connsiteX12" fmla="*/ 8537336 w 9662615"/>
              <a:gd name="connsiteY12" fmla="*/ 1341684 h 1587534"/>
              <a:gd name="connsiteX13" fmla="*/ 8472508 w 9662615"/>
              <a:gd name="connsiteY13" fmla="*/ 1363109 h 1587534"/>
              <a:gd name="connsiteX14" fmla="*/ 8258477 w 9662615"/>
              <a:gd name="connsiteY14" fmla="*/ 1370666 h 1587534"/>
              <a:gd name="connsiteX15" fmla="*/ 8197961 w 9662615"/>
              <a:gd name="connsiteY15" fmla="*/ 1392804 h 1587534"/>
              <a:gd name="connsiteX16" fmla="*/ 8171196 w 9662615"/>
              <a:gd name="connsiteY16" fmla="*/ 1397216 h 1587534"/>
              <a:gd name="connsiteX17" fmla="*/ 8127667 w 9662615"/>
              <a:gd name="connsiteY17" fmla="*/ 1418254 h 1587534"/>
              <a:gd name="connsiteX18" fmla="*/ 7974579 w 9662615"/>
              <a:gd name="connsiteY18" fmla="*/ 1383439 h 1587534"/>
              <a:gd name="connsiteX19" fmla="*/ 7768351 w 9662615"/>
              <a:gd name="connsiteY19" fmla="*/ 1395051 h 1587534"/>
              <a:gd name="connsiteX20" fmla="*/ 7635985 w 9662615"/>
              <a:gd name="connsiteY20" fmla="*/ 1386363 h 1587534"/>
              <a:gd name="connsiteX21" fmla="*/ 7466069 w 9662615"/>
              <a:gd name="connsiteY21" fmla="*/ 1377654 h 1587534"/>
              <a:gd name="connsiteX22" fmla="*/ 7355642 w 9662615"/>
              <a:gd name="connsiteY22" fmla="*/ 1407761 h 1587534"/>
              <a:gd name="connsiteX23" fmla="*/ 7151610 w 9662615"/>
              <a:gd name="connsiteY23" fmla="*/ 1397856 h 1587534"/>
              <a:gd name="connsiteX24" fmla="*/ 7082147 w 9662615"/>
              <a:gd name="connsiteY24" fmla="*/ 1406113 h 1587534"/>
              <a:gd name="connsiteX25" fmla="*/ 7014958 w 9662615"/>
              <a:gd name="connsiteY25" fmla="*/ 1396883 h 1587534"/>
              <a:gd name="connsiteX26" fmla="*/ 6907567 w 9662615"/>
              <a:gd name="connsiteY26" fmla="*/ 1419149 h 1587534"/>
              <a:gd name="connsiteX27" fmla="*/ 6748428 w 9662615"/>
              <a:gd name="connsiteY27" fmla="*/ 1420308 h 1587534"/>
              <a:gd name="connsiteX28" fmla="*/ 6654257 w 9662615"/>
              <a:gd name="connsiteY28" fmla="*/ 1424143 h 1587534"/>
              <a:gd name="connsiteX29" fmla="*/ 6620123 w 9662615"/>
              <a:gd name="connsiteY29" fmla="*/ 1430535 h 1587534"/>
              <a:gd name="connsiteX30" fmla="*/ 6571355 w 9662615"/>
              <a:gd name="connsiteY30" fmla="*/ 1436144 h 1587534"/>
              <a:gd name="connsiteX31" fmla="*/ 6486557 w 9662615"/>
              <a:gd name="connsiteY31" fmla="*/ 1449861 h 1587534"/>
              <a:gd name="connsiteX32" fmla="*/ 6370419 w 9662615"/>
              <a:gd name="connsiteY32" fmla="*/ 1461649 h 1587534"/>
              <a:gd name="connsiteX33" fmla="*/ 6278839 w 9662615"/>
              <a:gd name="connsiteY33" fmla="*/ 1449160 h 1587534"/>
              <a:gd name="connsiteX34" fmla="*/ 6272455 w 9662615"/>
              <a:gd name="connsiteY34" fmla="*/ 1453191 h 1587534"/>
              <a:gd name="connsiteX35" fmla="*/ 6212659 w 9662615"/>
              <a:gd name="connsiteY35" fmla="*/ 1454850 h 1587534"/>
              <a:gd name="connsiteX36" fmla="*/ 6069317 w 9662615"/>
              <a:gd name="connsiteY36" fmla="*/ 1445838 h 1587534"/>
              <a:gd name="connsiteX37" fmla="*/ 5878477 w 9662615"/>
              <a:gd name="connsiteY37" fmla="*/ 1439180 h 1587534"/>
              <a:gd name="connsiteX38" fmla="*/ 5838387 w 9662615"/>
              <a:gd name="connsiteY38" fmla="*/ 1444679 h 1587534"/>
              <a:gd name="connsiteX39" fmla="*/ 5771136 w 9662615"/>
              <a:gd name="connsiteY39" fmla="*/ 1453639 h 1587534"/>
              <a:gd name="connsiteX40" fmla="*/ 5724081 w 9662615"/>
              <a:gd name="connsiteY40" fmla="*/ 1470431 h 1587534"/>
              <a:gd name="connsiteX41" fmla="*/ 5666577 w 9662615"/>
              <a:gd name="connsiteY41" fmla="*/ 1473921 h 1587534"/>
              <a:gd name="connsiteX42" fmla="*/ 5649068 w 9662615"/>
              <a:gd name="connsiteY42" fmla="*/ 1461676 h 1587534"/>
              <a:gd name="connsiteX43" fmla="*/ 5588902 w 9662615"/>
              <a:gd name="connsiteY43" fmla="*/ 1469647 h 1587534"/>
              <a:gd name="connsiteX44" fmla="*/ 5498090 w 9662615"/>
              <a:gd name="connsiteY44" fmla="*/ 1483173 h 1587534"/>
              <a:gd name="connsiteX45" fmla="*/ 5444641 w 9662615"/>
              <a:gd name="connsiteY45" fmla="*/ 1487602 h 1587534"/>
              <a:gd name="connsiteX46" fmla="*/ 5299812 w 9662615"/>
              <a:gd name="connsiteY46" fmla="*/ 1503362 h 1587534"/>
              <a:gd name="connsiteX47" fmla="*/ 5213947 w 9662615"/>
              <a:gd name="connsiteY47" fmla="*/ 1516637 h 1587534"/>
              <a:gd name="connsiteX48" fmla="*/ 5090342 w 9662615"/>
              <a:gd name="connsiteY48" fmla="*/ 1546680 h 1587534"/>
              <a:gd name="connsiteX49" fmla="*/ 5082104 w 9662615"/>
              <a:gd name="connsiteY49" fmla="*/ 1547781 h 1587534"/>
              <a:gd name="connsiteX50" fmla="*/ 5059484 w 9662615"/>
              <a:gd name="connsiteY50" fmla="*/ 1546802 h 1587534"/>
              <a:gd name="connsiteX51" fmla="*/ 5050958 w 9662615"/>
              <a:gd name="connsiteY51" fmla="*/ 1545776 h 1587534"/>
              <a:gd name="connsiteX52" fmla="*/ 5038524 w 9662615"/>
              <a:gd name="connsiteY52" fmla="*/ 1545675 h 1587534"/>
              <a:gd name="connsiteX53" fmla="*/ 5038223 w 9662615"/>
              <a:gd name="connsiteY53" fmla="*/ 1545881 h 1587534"/>
              <a:gd name="connsiteX54" fmla="*/ 5026564 w 9662615"/>
              <a:gd name="connsiteY54" fmla="*/ 1545376 h 1587534"/>
              <a:gd name="connsiteX55" fmla="*/ 4969433 w 9662615"/>
              <a:gd name="connsiteY55" fmla="*/ 1540263 h 1587534"/>
              <a:gd name="connsiteX56" fmla="*/ 4921303 w 9662615"/>
              <a:gd name="connsiteY56" fmla="*/ 1575379 h 1587534"/>
              <a:gd name="connsiteX57" fmla="*/ 4863775 w 9662615"/>
              <a:gd name="connsiteY57" fmla="*/ 1562633 h 1587534"/>
              <a:gd name="connsiteX58" fmla="*/ 4847242 w 9662615"/>
              <a:gd name="connsiteY58" fmla="*/ 1565435 h 1587534"/>
              <a:gd name="connsiteX59" fmla="*/ 4830335 w 9662615"/>
              <a:gd name="connsiteY59" fmla="*/ 1587534 h 1587534"/>
              <a:gd name="connsiteX60" fmla="*/ 4791466 w 9662615"/>
              <a:gd name="connsiteY60" fmla="*/ 1561324 h 1587534"/>
              <a:gd name="connsiteX61" fmla="*/ 4784247 w 9662615"/>
              <a:gd name="connsiteY61" fmla="*/ 1562342 h 1587534"/>
              <a:gd name="connsiteX62" fmla="*/ 4748477 w 9662615"/>
              <a:gd name="connsiteY62" fmla="*/ 1556925 h 1587534"/>
              <a:gd name="connsiteX63" fmla="*/ 4730033 w 9662615"/>
              <a:gd name="connsiteY63" fmla="*/ 1555274 h 1587534"/>
              <a:gd name="connsiteX64" fmla="*/ 4724747 w 9662615"/>
              <a:gd name="connsiteY64" fmla="*/ 1552439 h 1587534"/>
              <a:gd name="connsiteX65" fmla="*/ 4697562 w 9662615"/>
              <a:gd name="connsiteY65" fmla="*/ 1551206 h 1587534"/>
              <a:gd name="connsiteX66" fmla="*/ 4662664 w 9662615"/>
              <a:gd name="connsiteY66" fmla="*/ 1573162 h 1587534"/>
              <a:gd name="connsiteX67" fmla="*/ 4603028 w 9662615"/>
              <a:gd name="connsiteY67" fmla="*/ 1568821 h 1587534"/>
              <a:gd name="connsiteX68" fmla="*/ 4541612 w 9662615"/>
              <a:gd name="connsiteY68" fmla="*/ 1545262 h 1587534"/>
              <a:gd name="connsiteX69" fmla="*/ 4422155 w 9662615"/>
              <a:gd name="connsiteY69" fmla="*/ 1542059 h 1587534"/>
              <a:gd name="connsiteX70" fmla="*/ 4221826 w 9662615"/>
              <a:gd name="connsiteY70" fmla="*/ 1508923 h 1587534"/>
              <a:gd name="connsiteX71" fmla="*/ 4096601 w 9662615"/>
              <a:gd name="connsiteY71" fmla="*/ 1521563 h 1587534"/>
              <a:gd name="connsiteX72" fmla="*/ 3970635 w 9662615"/>
              <a:gd name="connsiteY72" fmla="*/ 1544815 h 1587534"/>
              <a:gd name="connsiteX73" fmla="*/ 3833906 w 9662615"/>
              <a:gd name="connsiteY73" fmla="*/ 1516637 h 1587534"/>
              <a:gd name="connsiteX74" fmla="*/ 3696258 w 9662615"/>
              <a:gd name="connsiteY74" fmla="*/ 1537563 h 1587534"/>
              <a:gd name="connsiteX75" fmla="*/ 3594070 w 9662615"/>
              <a:gd name="connsiteY75" fmla="*/ 1509422 h 1587534"/>
              <a:gd name="connsiteX76" fmla="*/ 3565233 w 9662615"/>
              <a:gd name="connsiteY76" fmla="*/ 1515122 h 1587534"/>
              <a:gd name="connsiteX77" fmla="*/ 3560267 w 9662615"/>
              <a:gd name="connsiteY77" fmla="*/ 1516288 h 1587534"/>
              <a:gd name="connsiteX78" fmla="*/ 3540258 w 9662615"/>
              <a:gd name="connsiteY78" fmla="*/ 1516976 h 1587534"/>
              <a:gd name="connsiteX79" fmla="*/ 3534780 w 9662615"/>
              <a:gd name="connsiteY79" fmla="*/ 1522141 h 1587534"/>
              <a:gd name="connsiteX80" fmla="*/ 3504783 w 9662615"/>
              <a:gd name="connsiteY80" fmla="*/ 1526739 h 1587534"/>
              <a:gd name="connsiteX81" fmla="*/ 3430805 w 9662615"/>
              <a:gd name="connsiteY81" fmla="*/ 1542521 h 1587534"/>
              <a:gd name="connsiteX82" fmla="*/ 3292707 w 9662615"/>
              <a:gd name="connsiteY82" fmla="*/ 1520490 h 1587534"/>
              <a:gd name="connsiteX83" fmla="*/ 3187872 w 9662615"/>
              <a:gd name="connsiteY83" fmla="*/ 1519991 h 1587534"/>
              <a:gd name="connsiteX84" fmla="*/ 3148026 w 9662615"/>
              <a:gd name="connsiteY84" fmla="*/ 1524777 h 1587534"/>
              <a:gd name="connsiteX85" fmla="*/ 3092394 w 9662615"/>
              <a:gd name="connsiteY85" fmla="*/ 1528115 h 1587534"/>
              <a:gd name="connsiteX86" fmla="*/ 2994200 w 9662615"/>
              <a:gd name="connsiteY86" fmla="*/ 1537857 h 1587534"/>
              <a:gd name="connsiteX87" fmla="*/ 2862301 w 9662615"/>
              <a:gd name="connsiteY87" fmla="*/ 1544250 h 1587534"/>
              <a:gd name="connsiteX88" fmla="*/ 2766335 w 9662615"/>
              <a:gd name="connsiteY88" fmla="*/ 1527662 h 1587534"/>
              <a:gd name="connsiteX89" fmla="*/ 2757836 w 9662615"/>
              <a:gd name="connsiteY89" fmla="*/ 1531371 h 1587534"/>
              <a:gd name="connsiteX90" fmla="*/ 2691555 w 9662615"/>
              <a:gd name="connsiteY90" fmla="*/ 1530283 h 1587534"/>
              <a:gd name="connsiteX91" fmla="*/ 2491676 w 9662615"/>
              <a:gd name="connsiteY91" fmla="*/ 1500859 h 1587534"/>
              <a:gd name="connsiteX92" fmla="*/ 2378036 w 9662615"/>
              <a:gd name="connsiteY92" fmla="*/ 1520645 h 1587534"/>
              <a:gd name="connsiteX93" fmla="*/ 2284269 w 9662615"/>
              <a:gd name="connsiteY93" fmla="*/ 1503068 h 1587534"/>
              <a:gd name="connsiteX94" fmla="*/ 2207104 w 9662615"/>
              <a:gd name="connsiteY94" fmla="*/ 1508888 h 1587534"/>
              <a:gd name="connsiteX95" fmla="*/ 2149226 w 9662615"/>
              <a:gd name="connsiteY95" fmla="*/ 1523409 h 1587534"/>
              <a:gd name="connsiteX96" fmla="*/ 2084783 w 9662615"/>
              <a:gd name="connsiteY96" fmla="*/ 1524245 h 1587534"/>
              <a:gd name="connsiteX97" fmla="*/ 2070075 w 9662615"/>
              <a:gd name="connsiteY97" fmla="*/ 1511285 h 1587534"/>
              <a:gd name="connsiteX98" fmla="*/ 2001057 w 9662615"/>
              <a:gd name="connsiteY98" fmla="*/ 1516449 h 1587534"/>
              <a:gd name="connsiteX99" fmla="*/ 1896330 w 9662615"/>
              <a:gd name="connsiteY99" fmla="*/ 1525725 h 1587534"/>
              <a:gd name="connsiteX100" fmla="*/ 1835994 w 9662615"/>
              <a:gd name="connsiteY100" fmla="*/ 1527678 h 1587534"/>
              <a:gd name="connsiteX101" fmla="*/ 1671119 w 9662615"/>
              <a:gd name="connsiteY101" fmla="*/ 1536701 h 1587534"/>
              <a:gd name="connsiteX102" fmla="*/ 1601337 w 9662615"/>
              <a:gd name="connsiteY102" fmla="*/ 1548552 h 1587534"/>
              <a:gd name="connsiteX103" fmla="*/ 1407755 w 9662615"/>
              <a:gd name="connsiteY103" fmla="*/ 1571444 h 1587534"/>
              <a:gd name="connsiteX104" fmla="*/ 1271994 w 9662615"/>
              <a:gd name="connsiteY104" fmla="*/ 1579471 h 1587534"/>
              <a:gd name="connsiteX105" fmla="*/ 1249226 w 9662615"/>
              <a:gd name="connsiteY105" fmla="*/ 1583140 h 1587534"/>
              <a:gd name="connsiteX106" fmla="*/ 1217719 w 9662615"/>
              <a:gd name="connsiteY106" fmla="*/ 1580863 h 1587534"/>
              <a:gd name="connsiteX107" fmla="*/ 1091432 w 9662615"/>
              <a:gd name="connsiteY107" fmla="*/ 1571003 h 1587534"/>
              <a:gd name="connsiteX108" fmla="*/ 992039 w 9662615"/>
              <a:gd name="connsiteY108" fmla="*/ 1556662 h 1587534"/>
              <a:gd name="connsiteX109" fmla="*/ 868264 w 9662615"/>
              <a:gd name="connsiteY109" fmla="*/ 1566392 h 1587534"/>
              <a:gd name="connsiteX110" fmla="*/ 792765 w 9662615"/>
              <a:gd name="connsiteY110" fmla="*/ 1563102 h 1587534"/>
              <a:gd name="connsiteX111" fmla="*/ 669055 w 9662615"/>
              <a:gd name="connsiteY111" fmla="*/ 1543638 h 1587534"/>
              <a:gd name="connsiteX112" fmla="*/ 506152 w 9662615"/>
              <a:gd name="connsiteY112" fmla="*/ 1549124 h 1587534"/>
              <a:gd name="connsiteX113" fmla="*/ 472797 w 9662615"/>
              <a:gd name="connsiteY113" fmla="*/ 1568904 h 1587534"/>
              <a:gd name="connsiteX114" fmla="*/ 427864 w 9662615"/>
              <a:gd name="connsiteY114" fmla="*/ 1580848 h 1587534"/>
              <a:gd name="connsiteX115" fmla="*/ 408381 w 9662615"/>
              <a:gd name="connsiteY115" fmla="*/ 1552940 h 1587534"/>
              <a:gd name="connsiteX116" fmla="*/ 267163 w 9662615"/>
              <a:gd name="connsiteY116" fmla="*/ 1531913 h 1587534"/>
              <a:gd name="connsiteX117" fmla="*/ 196644 w 9662615"/>
              <a:gd name="connsiteY117" fmla="*/ 1524565 h 1587534"/>
              <a:gd name="connsiteX118" fmla="*/ 86819 w 9662615"/>
              <a:gd name="connsiteY118" fmla="*/ 1519517 h 1587534"/>
              <a:gd name="connsiteX119" fmla="*/ 53369 w 9662615"/>
              <a:gd name="connsiteY119" fmla="*/ 1516853 h 1587534"/>
              <a:gd name="connsiteX120" fmla="*/ 2359 w 9662615"/>
              <a:gd name="connsiteY120" fmla="*/ 1515247 h 1587534"/>
              <a:gd name="connsiteX121" fmla="*/ 0 w 9662615"/>
              <a:gd name="connsiteY121" fmla="*/ 1514932 h 1587534"/>
              <a:gd name="connsiteX122" fmla="*/ 0 w 9662615"/>
              <a:gd name="connsiteY122" fmla="*/ 0 h 1587534"/>
              <a:gd name="connsiteX0" fmla="*/ 0 w 9662615"/>
              <a:gd name="connsiteY0" fmla="*/ 0 h 1598136"/>
              <a:gd name="connsiteX1" fmla="*/ 9662615 w 9662615"/>
              <a:gd name="connsiteY1" fmla="*/ 0 h 1598136"/>
              <a:gd name="connsiteX2" fmla="*/ 9662615 w 9662615"/>
              <a:gd name="connsiteY2" fmla="*/ 1280346 h 1598136"/>
              <a:gd name="connsiteX3" fmla="*/ 9658420 w 9662615"/>
              <a:gd name="connsiteY3" fmla="*/ 1280106 h 1598136"/>
              <a:gd name="connsiteX4" fmla="*/ 9469546 w 9662615"/>
              <a:gd name="connsiteY4" fmla="*/ 1289837 h 1598136"/>
              <a:gd name="connsiteX5" fmla="*/ 9385895 w 9662615"/>
              <a:gd name="connsiteY5" fmla="*/ 1269203 h 1598136"/>
              <a:gd name="connsiteX6" fmla="*/ 9144767 w 9662615"/>
              <a:gd name="connsiteY6" fmla="*/ 1264120 h 1598136"/>
              <a:gd name="connsiteX7" fmla="*/ 8837252 w 9662615"/>
              <a:gd name="connsiteY7" fmla="*/ 1350515 h 1598136"/>
              <a:gd name="connsiteX8" fmla="*/ 8705466 w 9662615"/>
              <a:gd name="connsiteY8" fmla="*/ 1342419 h 1598136"/>
              <a:gd name="connsiteX9" fmla="*/ 8652221 w 9662615"/>
              <a:gd name="connsiteY9" fmla="*/ 1326906 h 1598136"/>
              <a:gd name="connsiteX10" fmla="*/ 8632312 w 9662615"/>
              <a:gd name="connsiteY10" fmla="*/ 1326025 h 1598136"/>
              <a:gd name="connsiteX11" fmla="*/ 8591582 w 9662615"/>
              <a:gd name="connsiteY11" fmla="*/ 1341666 h 1598136"/>
              <a:gd name="connsiteX12" fmla="*/ 8537336 w 9662615"/>
              <a:gd name="connsiteY12" fmla="*/ 1341684 h 1598136"/>
              <a:gd name="connsiteX13" fmla="*/ 8472508 w 9662615"/>
              <a:gd name="connsiteY13" fmla="*/ 1363109 h 1598136"/>
              <a:gd name="connsiteX14" fmla="*/ 8258477 w 9662615"/>
              <a:gd name="connsiteY14" fmla="*/ 1370666 h 1598136"/>
              <a:gd name="connsiteX15" fmla="*/ 8197961 w 9662615"/>
              <a:gd name="connsiteY15" fmla="*/ 1392804 h 1598136"/>
              <a:gd name="connsiteX16" fmla="*/ 8171196 w 9662615"/>
              <a:gd name="connsiteY16" fmla="*/ 1397216 h 1598136"/>
              <a:gd name="connsiteX17" fmla="*/ 8127667 w 9662615"/>
              <a:gd name="connsiteY17" fmla="*/ 1418254 h 1598136"/>
              <a:gd name="connsiteX18" fmla="*/ 7974579 w 9662615"/>
              <a:gd name="connsiteY18" fmla="*/ 1383439 h 1598136"/>
              <a:gd name="connsiteX19" fmla="*/ 7768351 w 9662615"/>
              <a:gd name="connsiteY19" fmla="*/ 1395051 h 1598136"/>
              <a:gd name="connsiteX20" fmla="*/ 7635985 w 9662615"/>
              <a:gd name="connsiteY20" fmla="*/ 1386363 h 1598136"/>
              <a:gd name="connsiteX21" fmla="*/ 7466069 w 9662615"/>
              <a:gd name="connsiteY21" fmla="*/ 1377654 h 1598136"/>
              <a:gd name="connsiteX22" fmla="*/ 7355642 w 9662615"/>
              <a:gd name="connsiteY22" fmla="*/ 1407761 h 1598136"/>
              <a:gd name="connsiteX23" fmla="*/ 7151610 w 9662615"/>
              <a:gd name="connsiteY23" fmla="*/ 1397856 h 1598136"/>
              <a:gd name="connsiteX24" fmla="*/ 7082147 w 9662615"/>
              <a:gd name="connsiteY24" fmla="*/ 1406113 h 1598136"/>
              <a:gd name="connsiteX25" fmla="*/ 7014958 w 9662615"/>
              <a:gd name="connsiteY25" fmla="*/ 1396883 h 1598136"/>
              <a:gd name="connsiteX26" fmla="*/ 6907567 w 9662615"/>
              <a:gd name="connsiteY26" fmla="*/ 1419149 h 1598136"/>
              <a:gd name="connsiteX27" fmla="*/ 6748428 w 9662615"/>
              <a:gd name="connsiteY27" fmla="*/ 1420308 h 1598136"/>
              <a:gd name="connsiteX28" fmla="*/ 6654257 w 9662615"/>
              <a:gd name="connsiteY28" fmla="*/ 1424143 h 1598136"/>
              <a:gd name="connsiteX29" fmla="*/ 6620123 w 9662615"/>
              <a:gd name="connsiteY29" fmla="*/ 1430535 h 1598136"/>
              <a:gd name="connsiteX30" fmla="*/ 6571355 w 9662615"/>
              <a:gd name="connsiteY30" fmla="*/ 1436144 h 1598136"/>
              <a:gd name="connsiteX31" fmla="*/ 6486557 w 9662615"/>
              <a:gd name="connsiteY31" fmla="*/ 1449861 h 1598136"/>
              <a:gd name="connsiteX32" fmla="*/ 6370419 w 9662615"/>
              <a:gd name="connsiteY32" fmla="*/ 1461649 h 1598136"/>
              <a:gd name="connsiteX33" fmla="*/ 6278839 w 9662615"/>
              <a:gd name="connsiteY33" fmla="*/ 1449160 h 1598136"/>
              <a:gd name="connsiteX34" fmla="*/ 6272455 w 9662615"/>
              <a:gd name="connsiteY34" fmla="*/ 1453191 h 1598136"/>
              <a:gd name="connsiteX35" fmla="*/ 6212659 w 9662615"/>
              <a:gd name="connsiteY35" fmla="*/ 1454850 h 1598136"/>
              <a:gd name="connsiteX36" fmla="*/ 6069317 w 9662615"/>
              <a:gd name="connsiteY36" fmla="*/ 1445838 h 1598136"/>
              <a:gd name="connsiteX37" fmla="*/ 5878477 w 9662615"/>
              <a:gd name="connsiteY37" fmla="*/ 1439180 h 1598136"/>
              <a:gd name="connsiteX38" fmla="*/ 5838387 w 9662615"/>
              <a:gd name="connsiteY38" fmla="*/ 1444679 h 1598136"/>
              <a:gd name="connsiteX39" fmla="*/ 5771136 w 9662615"/>
              <a:gd name="connsiteY39" fmla="*/ 1453639 h 1598136"/>
              <a:gd name="connsiteX40" fmla="*/ 5724081 w 9662615"/>
              <a:gd name="connsiteY40" fmla="*/ 1470431 h 1598136"/>
              <a:gd name="connsiteX41" fmla="*/ 5666577 w 9662615"/>
              <a:gd name="connsiteY41" fmla="*/ 1473921 h 1598136"/>
              <a:gd name="connsiteX42" fmla="*/ 5649068 w 9662615"/>
              <a:gd name="connsiteY42" fmla="*/ 1461676 h 1598136"/>
              <a:gd name="connsiteX43" fmla="*/ 5588902 w 9662615"/>
              <a:gd name="connsiteY43" fmla="*/ 1469647 h 1598136"/>
              <a:gd name="connsiteX44" fmla="*/ 5498090 w 9662615"/>
              <a:gd name="connsiteY44" fmla="*/ 1483173 h 1598136"/>
              <a:gd name="connsiteX45" fmla="*/ 5444641 w 9662615"/>
              <a:gd name="connsiteY45" fmla="*/ 1487602 h 1598136"/>
              <a:gd name="connsiteX46" fmla="*/ 5299812 w 9662615"/>
              <a:gd name="connsiteY46" fmla="*/ 1503362 h 1598136"/>
              <a:gd name="connsiteX47" fmla="*/ 5213947 w 9662615"/>
              <a:gd name="connsiteY47" fmla="*/ 1516637 h 1598136"/>
              <a:gd name="connsiteX48" fmla="*/ 5090342 w 9662615"/>
              <a:gd name="connsiteY48" fmla="*/ 1546680 h 1598136"/>
              <a:gd name="connsiteX49" fmla="*/ 5082104 w 9662615"/>
              <a:gd name="connsiteY49" fmla="*/ 1547781 h 1598136"/>
              <a:gd name="connsiteX50" fmla="*/ 5059484 w 9662615"/>
              <a:gd name="connsiteY50" fmla="*/ 1546802 h 1598136"/>
              <a:gd name="connsiteX51" fmla="*/ 5050958 w 9662615"/>
              <a:gd name="connsiteY51" fmla="*/ 1545776 h 1598136"/>
              <a:gd name="connsiteX52" fmla="*/ 5038524 w 9662615"/>
              <a:gd name="connsiteY52" fmla="*/ 1545675 h 1598136"/>
              <a:gd name="connsiteX53" fmla="*/ 5038223 w 9662615"/>
              <a:gd name="connsiteY53" fmla="*/ 1545881 h 1598136"/>
              <a:gd name="connsiteX54" fmla="*/ 5026564 w 9662615"/>
              <a:gd name="connsiteY54" fmla="*/ 1545376 h 1598136"/>
              <a:gd name="connsiteX55" fmla="*/ 4969433 w 9662615"/>
              <a:gd name="connsiteY55" fmla="*/ 1540263 h 1598136"/>
              <a:gd name="connsiteX56" fmla="*/ 4921303 w 9662615"/>
              <a:gd name="connsiteY56" fmla="*/ 1575379 h 1598136"/>
              <a:gd name="connsiteX57" fmla="*/ 4863775 w 9662615"/>
              <a:gd name="connsiteY57" fmla="*/ 1562633 h 1598136"/>
              <a:gd name="connsiteX58" fmla="*/ 4847242 w 9662615"/>
              <a:gd name="connsiteY58" fmla="*/ 1565435 h 1598136"/>
              <a:gd name="connsiteX59" fmla="*/ 4856839 w 9662615"/>
              <a:gd name="connsiteY59" fmla="*/ 1598136 h 1598136"/>
              <a:gd name="connsiteX60" fmla="*/ 4791466 w 9662615"/>
              <a:gd name="connsiteY60" fmla="*/ 1561324 h 1598136"/>
              <a:gd name="connsiteX61" fmla="*/ 4784247 w 9662615"/>
              <a:gd name="connsiteY61" fmla="*/ 1562342 h 1598136"/>
              <a:gd name="connsiteX62" fmla="*/ 4748477 w 9662615"/>
              <a:gd name="connsiteY62" fmla="*/ 1556925 h 1598136"/>
              <a:gd name="connsiteX63" fmla="*/ 4730033 w 9662615"/>
              <a:gd name="connsiteY63" fmla="*/ 1555274 h 1598136"/>
              <a:gd name="connsiteX64" fmla="*/ 4724747 w 9662615"/>
              <a:gd name="connsiteY64" fmla="*/ 1552439 h 1598136"/>
              <a:gd name="connsiteX65" fmla="*/ 4697562 w 9662615"/>
              <a:gd name="connsiteY65" fmla="*/ 1551206 h 1598136"/>
              <a:gd name="connsiteX66" fmla="*/ 4662664 w 9662615"/>
              <a:gd name="connsiteY66" fmla="*/ 1573162 h 1598136"/>
              <a:gd name="connsiteX67" fmla="*/ 4603028 w 9662615"/>
              <a:gd name="connsiteY67" fmla="*/ 1568821 h 1598136"/>
              <a:gd name="connsiteX68" fmla="*/ 4541612 w 9662615"/>
              <a:gd name="connsiteY68" fmla="*/ 1545262 h 1598136"/>
              <a:gd name="connsiteX69" fmla="*/ 4422155 w 9662615"/>
              <a:gd name="connsiteY69" fmla="*/ 1542059 h 1598136"/>
              <a:gd name="connsiteX70" fmla="*/ 4221826 w 9662615"/>
              <a:gd name="connsiteY70" fmla="*/ 1508923 h 1598136"/>
              <a:gd name="connsiteX71" fmla="*/ 4096601 w 9662615"/>
              <a:gd name="connsiteY71" fmla="*/ 1521563 h 1598136"/>
              <a:gd name="connsiteX72" fmla="*/ 3970635 w 9662615"/>
              <a:gd name="connsiteY72" fmla="*/ 1544815 h 1598136"/>
              <a:gd name="connsiteX73" fmla="*/ 3833906 w 9662615"/>
              <a:gd name="connsiteY73" fmla="*/ 1516637 h 1598136"/>
              <a:gd name="connsiteX74" fmla="*/ 3696258 w 9662615"/>
              <a:gd name="connsiteY74" fmla="*/ 1537563 h 1598136"/>
              <a:gd name="connsiteX75" fmla="*/ 3594070 w 9662615"/>
              <a:gd name="connsiteY75" fmla="*/ 1509422 h 1598136"/>
              <a:gd name="connsiteX76" fmla="*/ 3565233 w 9662615"/>
              <a:gd name="connsiteY76" fmla="*/ 1515122 h 1598136"/>
              <a:gd name="connsiteX77" fmla="*/ 3560267 w 9662615"/>
              <a:gd name="connsiteY77" fmla="*/ 1516288 h 1598136"/>
              <a:gd name="connsiteX78" fmla="*/ 3540258 w 9662615"/>
              <a:gd name="connsiteY78" fmla="*/ 1516976 h 1598136"/>
              <a:gd name="connsiteX79" fmla="*/ 3534780 w 9662615"/>
              <a:gd name="connsiteY79" fmla="*/ 1522141 h 1598136"/>
              <a:gd name="connsiteX80" fmla="*/ 3504783 w 9662615"/>
              <a:gd name="connsiteY80" fmla="*/ 1526739 h 1598136"/>
              <a:gd name="connsiteX81" fmla="*/ 3430805 w 9662615"/>
              <a:gd name="connsiteY81" fmla="*/ 1542521 h 1598136"/>
              <a:gd name="connsiteX82" fmla="*/ 3292707 w 9662615"/>
              <a:gd name="connsiteY82" fmla="*/ 1520490 h 1598136"/>
              <a:gd name="connsiteX83" fmla="*/ 3187872 w 9662615"/>
              <a:gd name="connsiteY83" fmla="*/ 1519991 h 1598136"/>
              <a:gd name="connsiteX84" fmla="*/ 3148026 w 9662615"/>
              <a:gd name="connsiteY84" fmla="*/ 1524777 h 1598136"/>
              <a:gd name="connsiteX85" fmla="*/ 3092394 w 9662615"/>
              <a:gd name="connsiteY85" fmla="*/ 1528115 h 1598136"/>
              <a:gd name="connsiteX86" fmla="*/ 2994200 w 9662615"/>
              <a:gd name="connsiteY86" fmla="*/ 1537857 h 1598136"/>
              <a:gd name="connsiteX87" fmla="*/ 2862301 w 9662615"/>
              <a:gd name="connsiteY87" fmla="*/ 1544250 h 1598136"/>
              <a:gd name="connsiteX88" fmla="*/ 2766335 w 9662615"/>
              <a:gd name="connsiteY88" fmla="*/ 1527662 h 1598136"/>
              <a:gd name="connsiteX89" fmla="*/ 2757836 w 9662615"/>
              <a:gd name="connsiteY89" fmla="*/ 1531371 h 1598136"/>
              <a:gd name="connsiteX90" fmla="*/ 2691555 w 9662615"/>
              <a:gd name="connsiteY90" fmla="*/ 1530283 h 1598136"/>
              <a:gd name="connsiteX91" fmla="*/ 2491676 w 9662615"/>
              <a:gd name="connsiteY91" fmla="*/ 1500859 h 1598136"/>
              <a:gd name="connsiteX92" fmla="*/ 2378036 w 9662615"/>
              <a:gd name="connsiteY92" fmla="*/ 1520645 h 1598136"/>
              <a:gd name="connsiteX93" fmla="*/ 2284269 w 9662615"/>
              <a:gd name="connsiteY93" fmla="*/ 1503068 h 1598136"/>
              <a:gd name="connsiteX94" fmla="*/ 2207104 w 9662615"/>
              <a:gd name="connsiteY94" fmla="*/ 1508888 h 1598136"/>
              <a:gd name="connsiteX95" fmla="*/ 2149226 w 9662615"/>
              <a:gd name="connsiteY95" fmla="*/ 1523409 h 1598136"/>
              <a:gd name="connsiteX96" fmla="*/ 2084783 w 9662615"/>
              <a:gd name="connsiteY96" fmla="*/ 1524245 h 1598136"/>
              <a:gd name="connsiteX97" fmla="*/ 2070075 w 9662615"/>
              <a:gd name="connsiteY97" fmla="*/ 1511285 h 1598136"/>
              <a:gd name="connsiteX98" fmla="*/ 2001057 w 9662615"/>
              <a:gd name="connsiteY98" fmla="*/ 1516449 h 1598136"/>
              <a:gd name="connsiteX99" fmla="*/ 1896330 w 9662615"/>
              <a:gd name="connsiteY99" fmla="*/ 1525725 h 1598136"/>
              <a:gd name="connsiteX100" fmla="*/ 1835994 w 9662615"/>
              <a:gd name="connsiteY100" fmla="*/ 1527678 h 1598136"/>
              <a:gd name="connsiteX101" fmla="*/ 1671119 w 9662615"/>
              <a:gd name="connsiteY101" fmla="*/ 1536701 h 1598136"/>
              <a:gd name="connsiteX102" fmla="*/ 1601337 w 9662615"/>
              <a:gd name="connsiteY102" fmla="*/ 1548552 h 1598136"/>
              <a:gd name="connsiteX103" fmla="*/ 1407755 w 9662615"/>
              <a:gd name="connsiteY103" fmla="*/ 1571444 h 1598136"/>
              <a:gd name="connsiteX104" fmla="*/ 1271994 w 9662615"/>
              <a:gd name="connsiteY104" fmla="*/ 1579471 h 1598136"/>
              <a:gd name="connsiteX105" fmla="*/ 1249226 w 9662615"/>
              <a:gd name="connsiteY105" fmla="*/ 1583140 h 1598136"/>
              <a:gd name="connsiteX106" fmla="*/ 1217719 w 9662615"/>
              <a:gd name="connsiteY106" fmla="*/ 1580863 h 1598136"/>
              <a:gd name="connsiteX107" fmla="*/ 1091432 w 9662615"/>
              <a:gd name="connsiteY107" fmla="*/ 1571003 h 1598136"/>
              <a:gd name="connsiteX108" fmla="*/ 992039 w 9662615"/>
              <a:gd name="connsiteY108" fmla="*/ 1556662 h 1598136"/>
              <a:gd name="connsiteX109" fmla="*/ 868264 w 9662615"/>
              <a:gd name="connsiteY109" fmla="*/ 1566392 h 1598136"/>
              <a:gd name="connsiteX110" fmla="*/ 792765 w 9662615"/>
              <a:gd name="connsiteY110" fmla="*/ 1563102 h 1598136"/>
              <a:gd name="connsiteX111" fmla="*/ 669055 w 9662615"/>
              <a:gd name="connsiteY111" fmla="*/ 1543638 h 1598136"/>
              <a:gd name="connsiteX112" fmla="*/ 506152 w 9662615"/>
              <a:gd name="connsiteY112" fmla="*/ 1549124 h 1598136"/>
              <a:gd name="connsiteX113" fmla="*/ 472797 w 9662615"/>
              <a:gd name="connsiteY113" fmla="*/ 1568904 h 1598136"/>
              <a:gd name="connsiteX114" fmla="*/ 427864 w 9662615"/>
              <a:gd name="connsiteY114" fmla="*/ 1580848 h 1598136"/>
              <a:gd name="connsiteX115" fmla="*/ 408381 w 9662615"/>
              <a:gd name="connsiteY115" fmla="*/ 1552940 h 1598136"/>
              <a:gd name="connsiteX116" fmla="*/ 267163 w 9662615"/>
              <a:gd name="connsiteY116" fmla="*/ 1531913 h 1598136"/>
              <a:gd name="connsiteX117" fmla="*/ 196644 w 9662615"/>
              <a:gd name="connsiteY117" fmla="*/ 1524565 h 1598136"/>
              <a:gd name="connsiteX118" fmla="*/ 86819 w 9662615"/>
              <a:gd name="connsiteY118" fmla="*/ 1519517 h 1598136"/>
              <a:gd name="connsiteX119" fmla="*/ 53369 w 9662615"/>
              <a:gd name="connsiteY119" fmla="*/ 1516853 h 1598136"/>
              <a:gd name="connsiteX120" fmla="*/ 2359 w 9662615"/>
              <a:gd name="connsiteY120" fmla="*/ 1515247 h 1598136"/>
              <a:gd name="connsiteX121" fmla="*/ 0 w 9662615"/>
              <a:gd name="connsiteY121" fmla="*/ 1514932 h 1598136"/>
              <a:gd name="connsiteX122" fmla="*/ 0 w 9662615"/>
              <a:gd name="connsiteY122" fmla="*/ 0 h 1598136"/>
              <a:gd name="connsiteX0" fmla="*/ 0 w 9662615"/>
              <a:gd name="connsiteY0" fmla="*/ 0 h 1598136"/>
              <a:gd name="connsiteX1" fmla="*/ 9662615 w 9662615"/>
              <a:gd name="connsiteY1" fmla="*/ 0 h 1598136"/>
              <a:gd name="connsiteX2" fmla="*/ 9662615 w 9662615"/>
              <a:gd name="connsiteY2" fmla="*/ 1280346 h 1598136"/>
              <a:gd name="connsiteX3" fmla="*/ 9658420 w 9662615"/>
              <a:gd name="connsiteY3" fmla="*/ 1280106 h 1598136"/>
              <a:gd name="connsiteX4" fmla="*/ 9469546 w 9662615"/>
              <a:gd name="connsiteY4" fmla="*/ 1289837 h 1598136"/>
              <a:gd name="connsiteX5" fmla="*/ 9385895 w 9662615"/>
              <a:gd name="connsiteY5" fmla="*/ 1269203 h 1598136"/>
              <a:gd name="connsiteX6" fmla="*/ 9144767 w 9662615"/>
              <a:gd name="connsiteY6" fmla="*/ 1264120 h 1598136"/>
              <a:gd name="connsiteX7" fmla="*/ 8837252 w 9662615"/>
              <a:gd name="connsiteY7" fmla="*/ 1350515 h 1598136"/>
              <a:gd name="connsiteX8" fmla="*/ 8705466 w 9662615"/>
              <a:gd name="connsiteY8" fmla="*/ 1342419 h 1598136"/>
              <a:gd name="connsiteX9" fmla="*/ 8652221 w 9662615"/>
              <a:gd name="connsiteY9" fmla="*/ 1326906 h 1598136"/>
              <a:gd name="connsiteX10" fmla="*/ 8632312 w 9662615"/>
              <a:gd name="connsiteY10" fmla="*/ 1326025 h 1598136"/>
              <a:gd name="connsiteX11" fmla="*/ 8591582 w 9662615"/>
              <a:gd name="connsiteY11" fmla="*/ 1341666 h 1598136"/>
              <a:gd name="connsiteX12" fmla="*/ 8537336 w 9662615"/>
              <a:gd name="connsiteY12" fmla="*/ 1341684 h 1598136"/>
              <a:gd name="connsiteX13" fmla="*/ 8472508 w 9662615"/>
              <a:gd name="connsiteY13" fmla="*/ 1363109 h 1598136"/>
              <a:gd name="connsiteX14" fmla="*/ 8258477 w 9662615"/>
              <a:gd name="connsiteY14" fmla="*/ 1370666 h 1598136"/>
              <a:gd name="connsiteX15" fmla="*/ 8197961 w 9662615"/>
              <a:gd name="connsiteY15" fmla="*/ 1392804 h 1598136"/>
              <a:gd name="connsiteX16" fmla="*/ 8171196 w 9662615"/>
              <a:gd name="connsiteY16" fmla="*/ 1397216 h 1598136"/>
              <a:gd name="connsiteX17" fmla="*/ 8127667 w 9662615"/>
              <a:gd name="connsiteY17" fmla="*/ 1418254 h 1598136"/>
              <a:gd name="connsiteX18" fmla="*/ 7974579 w 9662615"/>
              <a:gd name="connsiteY18" fmla="*/ 1383439 h 1598136"/>
              <a:gd name="connsiteX19" fmla="*/ 7768351 w 9662615"/>
              <a:gd name="connsiteY19" fmla="*/ 1395051 h 1598136"/>
              <a:gd name="connsiteX20" fmla="*/ 7635985 w 9662615"/>
              <a:gd name="connsiteY20" fmla="*/ 1386363 h 1598136"/>
              <a:gd name="connsiteX21" fmla="*/ 7466069 w 9662615"/>
              <a:gd name="connsiteY21" fmla="*/ 1377654 h 1598136"/>
              <a:gd name="connsiteX22" fmla="*/ 7355642 w 9662615"/>
              <a:gd name="connsiteY22" fmla="*/ 1407761 h 1598136"/>
              <a:gd name="connsiteX23" fmla="*/ 7151610 w 9662615"/>
              <a:gd name="connsiteY23" fmla="*/ 1397856 h 1598136"/>
              <a:gd name="connsiteX24" fmla="*/ 7082147 w 9662615"/>
              <a:gd name="connsiteY24" fmla="*/ 1406113 h 1598136"/>
              <a:gd name="connsiteX25" fmla="*/ 7014958 w 9662615"/>
              <a:gd name="connsiteY25" fmla="*/ 1396883 h 1598136"/>
              <a:gd name="connsiteX26" fmla="*/ 6907567 w 9662615"/>
              <a:gd name="connsiteY26" fmla="*/ 1419149 h 1598136"/>
              <a:gd name="connsiteX27" fmla="*/ 6748428 w 9662615"/>
              <a:gd name="connsiteY27" fmla="*/ 1420308 h 1598136"/>
              <a:gd name="connsiteX28" fmla="*/ 6654257 w 9662615"/>
              <a:gd name="connsiteY28" fmla="*/ 1424143 h 1598136"/>
              <a:gd name="connsiteX29" fmla="*/ 6620123 w 9662615"/>
              <a:gd name="connsiteY29" fmla="*/ 1430535 h 1598136"/>
              <a:gd name="connsiteX30" fmla="*/ 6571355 w 9662615"/>
              <a:gd name="connsiteY30" fmla="*/ 1436144 h 1598136"/>
              <a:gd name="connsiteX31" fmla="*/ 6486557 w 9662615"/>
              <a:gd name="connsiteY31" fmla="*/ 1449861 h 1598136"/>
              <a:gd name="connsiteX32" fmla="*/ 6370419 w 9662615"/>
              <a:gd name="connsiteY32" fmla="*/ 1461649 h 1598136"/>
              <a:gd name="connsiteX33" fmla="*/ 6278839 w 9662615"/>
              <a:gd name="connsiteY33" fmla="*/ 1449160 h 1598136"/>
              <a:gd name="connsiteX34" fmla="*/ 6272455 w 9662615"/>
              <a:gd name="connsiteY34" fmla="*/ 1453191 h 1598136"/>
              <a:gd name="connsiteX35" fmla="*/ 6212659 w 9662615"/>
              <a:gd name="connsiteY35" fmla="*/ 1454850 h 1598136"/>
              <a:gd name="connsiteX36" fmla="*/ 6069317 w 9662615"/>
              <a:gd name="connsiteY36" fmla="*/ 1445838 h 1598136"/>
              <a:gd name="connsiteX37" fmla="*/ 5878477 w 9662615"/>
              <a:gd name="connsiteY37" fmla="*/ 1439180 h 1598136"/>
              <a:gd name="connsiteX38" fmla="*/ 5838387 w 9662615"/>
              <a:gd name="connsiteY38" fmla="*/ 1444679 h 1598136"/>
              <a:gd name="connsiteX39" fmla="*/ 5771136 w 9662615"/>
              <a:gd name="connsiteY39" fmla="*/ 1453639 h 1598136"/>
              <a:gd name="connsiteX40" fmla="*/ 5724081 w 9662615"/>
              <a:gd name="connsiteY40" fmla="*/ 1470431 h 1598136"/>
              <a:gd name="connsiteX41" fmla="*/ 5666577 w 9662615"/>
              <a:gd name="connsiteY41" fmla="*/ 1473921 h 1598136"/>
              <a:gd name="connsiteX42" fmla="*/ 5649068 w 9662615"/>
              <a:gd name="connsiteY42" fmla="*/ 1461676 h 1598136"/>
              <a:gd name="connsiteX43" fmla="*/ 5588902 w 9662615"/>
              <a:gd name="connsiteY43" fmla="*/ 1469647 h 1598136"/>
              <a:gd name="connsiteX44" fmla="*/ 5498090 w 9662615"/>
              <a:gd name="connsiteY44" fmla="*/ 1483173 h 1598136"/>
              <a:gd name="connsiteX45" fmla="*/ 5444641 w 9662615"/>
              <a:gd name="connsiteY45" fmla="*/ 1487602 h 1598136"/>
              <a:gd name="connsiteX46" fmla="*/ 5299812 w 9662615"/>
              <a:gd name="connsiteY46" fmla="*/ 1503362 h 1598136"/>
              <a:gd name="connsiteX47" fmla="*/ 5213947 w 9662615"/>
              <a:gd name="connsiteY47" fmla="*/ 1516637 h 1598136"/>
              <a:gd name="connsiteX48" fmla="*/ 5090342 w 9662615"/>
              <a:gd name="connsiteY48" fmla="*/ 1546680 h 1598136"/>
              <a:gd name="connsiteX49" fmla="*/ 5129812 w 9662615"/>
              <a:gd name="connsiteY49" fmla="*/ 1521277 h 1598136"/>
              <a:gd name="connsiteX50" fmla="*/ 5059484 w 9662615"/>
              <a:gd name="connsiteY50" fmla="*/ 1546802 h 1598136"/>
              <a:gd name="connsiteX51" fmla="*/ 5050958 w 9662615"/>
              <a:gd name="connsiteY51" fmla="*/ 1545776 h 1598136"/>
              <a:gd name="connsiteX52" fmla="*/ 5038524 w 9662615"/>
              <a:gd name="connsiteY52" fmla="*/ 1545675 h 1598136"/>
              <a:gd name="connsiteX53" fmla="*/ 5038223 w 9662615"/>
              <a:gd name="connsiteY53" fmla="*/ 1545881 h 1598136"/>
              <a:gd name="connsiteX54" fmla="*/ 5026564 w 9662615"/>
              <a:gd name="connsiteY54" fmla="*/ 1545376 h 1598136"/>
              <a:gd name="connsiteX55" fmla="*/ 4969433 w 9662615"/>
              <a:gd name="connsiteY55" fmla="*/ 1540263 h 1598136"/>
              <a:gd name="connsiteX56" fmla="*/ 4921303 w 9662615"/>
              <a:gd name="connsiteY56" fmla="*/ 1575379 h 1598136"/>
              <a:gd name="connsiteX57" fmla="*/ 4863775 w 9662615"/>
              <a:gd name="connsiteY57" fmla="*/ 1562633 h 1598136"/>
              <a:gd name="connsiteX58" fmla="*/ 4847242 w 9662615"/>
              <a:gd name="connsiteY58" fmla="*/ 1565435 h 1598136"/>
              <a:gd name="connsiteX59" fmla="*/ 4856839 w 9662615"/>
              <a:gd name="connsiteY59" fmla="*/ 1598136 h 1598136"/>
              <a:gd name="connsiteX60" fmla="*/ 4791466 w 9662615"/>
              <a:gd name="connsiteY60" fmla="*/ 1561324 h 1598136"/>
              <a:gd name="connsiteX61" fmla="*/ 4784247 w 9662615"/>
              <a:gd name="connsiteY61" fmla="*/ 1562342 h 1598136"/>
              <a:gd name="connsiteX62" fmla="*/ 4748477 w 9662615"/>
              <a:gd name="connsiteY62" fmla="*/ 1556925 h 1598136"/>
              <a:gd name="connsiteX63" fmla="*/ 4730033 w 9662615"/>
              <a:gd name="connsiteY63" fmla="*/ 1555274 h 1598136"/>
              <a:gd name="connsiteX64" fmla="*/ 4724747 w 9662615"/>
              <a:gd name="connsiteY64" fmla="*/ 1552439 h 1598136"/>
              <a:gd name="connsiteX65" fmla="*/ 4697562 w 9662615"/>
              <a:gd name="connsiteY65" fmla="*/ 1551206 h 1598136"/>
              <a:gd name="connsiteX66" fmla="*/ 4662664 w 9662615"/>
              <a:gd name="connsiteY66" fmla="*/ 1573162 h 1598136"/>
              <a:gd name="connsiteX67" fmla="*/ 4603028 w 9662615"/>
              <a:gd name="connsiteY67" fmla="*/ 1568821 h 1598136"/>
              <a:gd name="connsiteX68" fmla="*/ 4541612 w 9662615"/>
              <a:gd name="connsiteY68" fmla="*/ 1545262 h 1598136"/>
              <a:gd name="connsiteX69" fmla="*/ 4422155 w 9662615"/>
              <a:gd name="connsiteY69" fmla="*/ 1542059 h 1598136"/>
              <a:gd name="connsiteX70" fmla="*/ 4221826 w 9662615"/>
              <a:gd name="connsiteY70" fmla="*/ 1508923 h 1598136"/>
              <a:gd name="connsiteX71" fmla="*/ 4096601 w 9662615"/>
              <a:gd name="connsiteY71" fmla="*/ 1521563 h 1598136"/>
              <a:gd name="connsiteX72" fmla="*/ 3970635 w 9662615"/>
              <a:gd name="connsiteY72" fmla="*/ 1544815 h 1598136"/>
              <a:gd name="connsiteX73" fmla="*/ 3833906 w 9662615"/>
              <a:gd name="connsiteY73" fmla="*/ 1516637 h 1598136"/>
              <a:gd name="connsiteX74" fmla="*/ 3696258 w 9662615"/>
              <a:gd name="connsiteY74" fmla="*/ 1537563 h 1598136"/>
              <a:gd name="connsiteX75" fmla="*/ 3594070 w 9662615"/>
              <a:gd name="connsiteY75" fmla="*/ 1509422 h 1598136"/>
              <a:gd name="connsiteX76" fmla="*/ 3565233 w 9662615"/>
              <a:gd name="connsiteY76" fmla="*/ 1515122 h 1598136"/>
              <a:gd name="connsiteX77" fmla="*/ 3560267 w 9662615"/>
              <a:gd name="connsiteY77" fmla="*/ 1516288 h 1598136"/>
              <a:gd name="connsiteX78" fmla="*/ 3540258 w 9662615"/>
              <a:gd name="connsiteY78" fmla="*/ 1516976 h 1598136"/>
              <a:gd name="connsiteX79" fmla="*/ 3534780 w 9662615"/>
              <a:gd name="connsiteY79" fmla="*/ 1522141 h 1598136"/>
              <a:gd name="connsiteX80" fmla="*/ 3504783 w 9662615"/>
              <a:gd name="connsiteY80" fmla="*/ 1526739 h 1598136"/>
              <a:gd name="connsiteX81" fmla="*/ 3430805 w 9662615"/>
              <a:gd name="connsiteY81" fmla="*/ 1542521 h 1598136"/>
              <a:gd name="connsiteX82" fmla="*/ 3292707 w 9662615"/>
              <a:gd name="connsiteY82" fmla="*/ 1520490 h 1598136"/>
              <a:gd name="connsiteX83" fmla="*/ 3187872 w 9662615"/>
              <a:gd name="connsiteY83" fmla="*/ 1519991 h 1598136"/>
              <a:gd name="connsiteX84" fmla="*/ 3148026 w 9662615"/>
              <a:gd name="connsiteY84" fmla="*/ 1524777 h 1598136"/>
              <a:gd name="connsiteX85" fmla="*/ 3092394 w 9662615"/>
              <a:gd name="connsiteY85" fmla="*/ 1528115 h 1598136"/>
              <a:gd name="connsiteX86" fmla="*/ 2994200 w 9662615"/>
              <a:gd name="connsiteY86" fmla="*/ 1537857 h 1598136"/>
              <a:gd name="connsiteX87" fmla="*/ 2862301 w 9662615"/>
              <a:gd name="connsiteY87" fmla="*/ 1544250 h 1598136"/>
              <a:gd name="connsiteX88" fmla="*/ 2766335 w 9662615"/>
              <a:gd name="connsiteY88" fmla="*/ 1527662 h 1598136"/>
              <a:gd name="connsiteX89" fmla="*/ 2757836 w 9662615"/>
              <a:gd name="connsiteY89" fmla="*/ 1531371 h 1598136"/>
              <a:gd name="connsiteX90" fmla="*/ 2691555 w 9662615"/>
              <a:gd name="connsiteY90" fmla="*/ 1530283 h 1598136"/>
              <a:gd name="connsiteX91" fmla="*/ 2491676 w 9662615"/>
              <a:gd name="connsiteY91" fmla="*/ 1500859 h 1598136"/>
              <a:gd name="connsiteX92" fmla="*/ 2378036 w 9662615"/>
              <a:gd name="connsiteY92" fmla="*/ 1520645 h 1598136"/>
              <a:gd name="connsiteX93" fmla="*/ 2284269 w 9662615"/>
              <a:gd name="connsiteY93" fmla="*/ 1503068 h 1598136"/>
              <a:gd name="connsiteX94" fmla="*/ 2207104 w 9662615"/>
              <a:gd name="connsiteY94" fmla="*/ 1508888 h 1598136"/>
              <a:gd name="connsiteX95" fmla="*/ 2149226 w 9662615"/>
              <a:gd name="connsiteY95" fmla="*/ 1523409 h 1598136"/>
              <a:gd name="connsiteX96" fmla="*/ 2084783 w 9662615"/>
              <a:gd name="connsiteY96" fmla="*/ 1524245 h 1598136"/>
              <a:gd name="connsiteX97" fmla="*/ 2070075 w 9662615"/>
              <a:gd name="connsiteY97" fmla="*/ 1511285 h 1598136"/>
              <a:gd name="connsiteX98" fmla="*/ 2001057 w 9662615"/>
              <a:gd name="connsiteY98" fmla="*/ 1516449 h 1598136"/>
              <a:gd name="connsiteX99" fmla="*/ 1896330 w 9662615"/>
              <a:gd name="connsiteY99" fmla="*/ 1525725 h 1598136"/>
              <a:gd name="connsiteX100" fmla="*/ 1835994 w 9662615"/>
              <a:gd name="connsiteY100" fmla="*/ 1527678 h 1598136"/>
              <a:gd name="connsiteX101" fmla="*/ 1671119 w 9662615"/>
              <a:gd name="connsiteY101" fmla="*/ 1536701 h 1598136"/>
              <a:gd name="connsiteX102" fmla="*/ 1601337 w 9662615"/>
              <a:gd name="connsiteY102" fmla="*/ 1548552 h 1598136"/>
              <a:gd name="connsiteX103" fmla="*/ 1407755 w 9662615"/>
              <a:gd name="connsiteY103" fmla="*/ 1571444 h 1598136"/>
              <a:gd name="connsiteX104" fmla="*/ 1271994 w 9662615"/>
              <a:gd name="connsiteY104" fmla="*/ 1579471 h 1598136"/>
              <a:gd name="connsiteX105" fmla="*/ 1249226 w 9662615"/>
              <a:gd name="connsiteY105" fmla="*/ 1583140 h 1598136"/>
              <a:gd name="connsiteX106" fmla="*/ 1217719 w 9662615"/>
              <a:gd name="connsiteY106" fmla="*/ 1580863 h 1598136"/>
              <a:gd name="connsiteX107" fmla="*/ 1091432 w 9662615"/>
              <a:gd name="connsiteY107" fmla="*/ 1571003 h 1598136"/>
              <a:gd name="connsiteX108" fmla="*/ 992039 w 9662615"/>
              <a:gd name="connsiteY108" fmla="*/ 1556662 h 1598136"/>
              <a:gd name="connsiteX109" fmla="*/ 868264 w 9662615"/>
              <a:gd name="connsiteY109" fmla="*/ 1566392 h 1598136"/>
              <a:gd name="connsiteX110" fmla="*/ 792765 w 9662615"/>
              <a:gd name="connsiteY110" fmla="*/ 1563102 h 1598136"/>
              <a:gd name="connsiteX111" fmla="*/ 669055 w 9662615"/>
              <a:gd name="connsiteY111" fmla="*/ 1543638 h 1598136"/>
              <a:gd name="connsiteX112" fmla="*/ 506152 w 9662615"/>
              <a:gd name="connsiteY112" fmla="*/ 1549124 h 1598136"/>
              <a:gd name="connsiteX113" fmla="*/ 472797 w 9662615"/>
              <a:gd name="connsiteY113" fmla="*/ 1568904 h 1598136"/>
              <a:gd name="connsiteX114" fmla="*/ 427864 w 9662615"/>
              <a:gd name="connsiteY114" fmla="*/ 1580848 h 1598136"/>
              <a:gd name="connsiteX115" fmla="*/ 408381 w 9662615"/>
              <a:gd name="connsiteY115" fmla="*/ 1552940 h 1598136"/>
              <a:gd name="connsiteX116" fmla="*/ 267163 w 9662615"/>
              <a:gd name="connsiteY116" fmla="*/ 1531913 h 1598136"/>
              <a:gd name="connsiteX117" fmla="*/ 196644 w 9662615"/>
              <a:gd name="connsiteY117" fmla="*/ 1524565 h 1598136"/>
              <a:gd name="connsiteX118" fmla="*/ 86819 w 9662615"/>
              <a:gd name="connsiteY118" fmla="*/ 1519517 h 1598136"/>
              <a:gd name="connsiteX119" fmla="*/ 53369 w 9662615"/>
              <a:gd name="connsiteY119" fmla="*/ 1516853 h 1598136"/>
              <a:gd name="connsiteX120" fmla="*/ 2359 w 9662615"/>
              <a:gd name="connsiteY120" fmla="*/ 1515247 h 1598136"/>
              <a:gd name="connsiteX121" fmla="*/ 0 w 9662615"/>
              <a:gd name="connsiteY121" fmla="*/ 1514932 h 1598136"/>
              <a:gd name="connsiteX122" fmla="*/ 0 w 9662615"/>
              <a:gd name="connsiteY122" fmla="*/ 0 h 1598136"/>
              <a:gd name="connsiteX0" fmla="*/ 0 w 9662615"/>
              <a:gd name="connsiteY0" fmla="*/ 0 h 1598136"/>
              <a:gd name="connsiteX1" fmla="*/ 9662615 w 9662615"/>
              <a:gd name="connsiteY1" fmla="*/ 0 h 1598136"/>
              <a:gd name="connsiteX2" fmla="*/ 9662615 w 9662615"/>
              <a:gd name="connsiteY2" fmla="*/ 1280346 h 1598136"/>
              <a:gd name="connsiteX3" fmla="*/ 9658420 w 9662615"/>
              <a:gd name="connsiteY3" fmla="*/ 1280106 h 1598136"/>
              <a:gd name="connsiteX4" fmla="*/ 9469546 w 9662615"/>
              <a:gd name="connsiteY4" fmla="*/ 1289837 h 1598136"/>
              <a:gd name="connsiteX5" fmla="*/ 9385895 w 9662615"/>
              <a:gd name="connsiteY5" fmla="*/ 1269203 h 1598136"/>
              <a:gd name="connsiteX6" fmla="*/ 9144767 w 9662615"/>
              <a:gd name="connsiteY6" fmla="*/ 1264120 h 1598136"/>
              <a:gd name="connsiteX7" fmla="*/ 8837252 w 9662615"/>
              <a:gd name="connsiteY7" fmla="*/ 1350515 h 1598136"/>
              <a:gd name="connsiteX8" fmla="*/ 8705466 w 9662615"/>
              <a:gd name="connsiteY8" fmla="*/ 1342419 h 1598136"/>
              <a:gd name="connsiteX9" fmla="*/ 8652221 w 9662615"/>
              <a:gd name="connsiteY9" fmla="*/ 1326906 h 1598136"/>
              <a:gd name="connsiteX10" fmla="*/ 8632312 w 9662615"/>
              <a:gd name="connsiteY10" fmla="*/ 1326025 h 1598136"/>
              <a:gd name="connsiteX11" fmla="*/ 8591582 w 9662615"/>
              <a:gd name="connsiteY11" fmla="*/ 1341666 h 1598136"/>
              <a:gd name="connsiteX12" fmla="*/ 8537336 w 9662615"/>
              <a:gd name="connsiteY12" fmla="*/ 1341684 h 1598136"/>
              <a:gd name="connsiteX13" fmla="*/ 8472508 w 9662615"/>
              <a:gd name="connsiteY13" fmla="*/ 1363109 h 1598136"/>
              <a:gd name="connsiteX14" fmla="*/ 8258477 w 9662615"/>
              <a:gd name="connsiteY14" fmla="*/ 1370666 h 1598136"/>
              <a:gd name="connsiteX15" fmla="*/ 8197961 w 9662615"/>
              <a:gd name="connsiteY15" fmla="*/ 1392804 h 1598136"/>
              <a:gd name="connsiteX16" fmla="*/ 8171196 w 9662615"/>
              <a:gd name="connsiteY16" fmla="*/ 1397216 h 1598136"/>
              <a:gd name="connsiteX17" fmla="*/ 8127667 w 9662615"/>
              <a:gd name="connsiteY17" fmla="*/ 1418254 h 1598136"/>
              <a:gd name="connsiteX18" fmla="*/ 7974579 w 9662615"/>
              <a:gd name="connsiteY18" fmla="*/ 1383439 h 1598136"/>
              <a:gd name="connsiteX19" fmla="*/ 7768351 w 9662615"/>
              <a:gd name="connsiteY19" fmla="*/ 1395051 h 1598136"/>
              <a:gd name="connsiteX20" fmla="*/ 7635985 w 9662615"/>
              <a:gd name="connsiteY20" fmla="*/ 1386363 h 1598136"/>
              <a:gd name="connsiteX21" fmla="*/ 7466069 w 9662615"/>
              <a:gd name="connsiteY21" fmla="*/ 1377654 h 1598136"/>
              <a:gd name="connsiteX22" fmla="*/ 7355642 w 9662615"/>
              <a:gd name="connsiteY22" fmla="*/ 1407761 h 1598136"/>
              <a:gd name="connsiteX23" fmla="*/ 7151610 w 9662615"/>
              <a:gd name="connsiteY23" fmla="*/ 1397856 h 1598136"/>
              <a:gd name="connsiteX24" fmla="*/ 7082147 w 9662615"/>
              <a:gd name="connsiteY24" fmla="*/ 1406113 h 1598136"/>
              <a:gd name="connsiteX25" fmla="*/ 7014958 w 9662615"/>
              <a:gd name="connsiteY25" fmla="*/ 1396883 h 1598136"/>
              <a:gd name="connsiteX26" fmla="*/ 6907567 w 9662615"/>
              <a:gd name="connsiteY26" fmla="*/ 1419149 h 1598136"/>
              <a:gd name="connsiteX27" fmla="*/ 6748428 w 9662615"/>
              <a:gd name="connsiteY27" fmla="*/ 1420308 h 1598136"/>
              <a:gd name="connsiteX28" fmla="*/ 6654257 w 9662615"/>
              <a:gd name="connsiteY28" fmla="*/ 1424143 h 1598136"/>
              <a:gd name="connsiteX29" fmla="*/ 6620123 w 9662615"/>
              <a:gd name="connsiteY29" fmla="*/ 1430535 h 1598136"/>
              <a:gd name="connsiteX30" fmla="*/ 6571355 w 9662615"/>
              <a:gd name="connsiteY30" fmla="*/ 1436144 h 1598136"/>
              <a:gd name="connsiteX31" fmla="*/ 6486557 w 9662615"/>
              <a:gd name="connsiteY31" fmla="*/ 1449861 h 1598136"/>
              <a:gd name="connsiteX32" fmla="*/ 6370419 w 9662615"/>
              <a:gd name="connsiteY32" fmla="*/ 1461649 h 1598136"/>
              <a:gd name="connsiteX33" fmla="*/ 6278839 w 9662615"/>
              <a:gd name="connsiteY33" fmla="*/ 1449160 h 1598136"/>
              <a:gd name="connsiteX34" fmla="*/ 6272455 w 9662615"/>
              <a:gd name="connsiteY34" fmla="*/ 1453191 h 1598136"/>
              <a:gd name="connsiteX35" fmla="*/ 6212659 w 9662615"/>
              <a:gd name="connsiteY35" fmla="*/ 1454850 h 1598136"/>
              <a:gd name="connsiteX36" fmla="*/ 6069317 w 9662615"/>
              <a:gd name="connsiteY36" fmla="*/ 1445838 h 1598136"/>
              <a:gd name="connsiteX37" fmla="*/ 5878477 w 9662615"/>
              <a:gd name="connsiteY37" fmla="*/ 1439180 h 1598136"/>
              <a:gd name="connsiteX38" fmla="*/ 5838387 w 9662615"/>
              <a:gd name="connsiteY38" fmla="*/ 1444679 h 1598136"/>
              <a:gd name="connsiteX39" fmla="*/ 5771136 w 9662615"/>
              <a:gd name="connsiteY39" fmla="*/ 1453639 h 1598136"/>
              <a:gd name="connsiteX40" fmla="*/ 5724081 w 9662615"/>
              <a:gd name="connsiteY40" fmla="*/ 1470431 h 1598136"/>
              <a:gd name="connsiteX41" fmla="*/ 5666577 w 9662615"/>
              <a:gd name="connsiteY41" fmla="*/ 1473921 h 1598136"/>
              <a:gd name="connsiteX42" fmla="*/ 5649068 w 9662615"/>
              <a:gd name="connsiteY42" fmla="*/ 1461676 h 1598136"/>
              <a:gd name="connsiteX43" fmla="*/ 5588902 w 9662615"/>
              <a:gd name="connsiteY43" fmla="*/ 1469647 h 1598136"/>
              <a:gd name="connsiteX44" fmla="*/ 5498090 w 9662615"/>
              <a:gd name="connsiteY44" fmla="*/ 1483173 h 1598136"/>
              <a:gd name="connsiteX45" fmla="*/ 5444641 w 9662615"/>
              <a:gd name="connsiteY45" fmla="*/ 1487602 h 1598136"/>
              <a:gd name="connsiteX46" fmla="*/ 5299812 w 9662615"/>
              <a:gd name="connsiteY46" fmla="*/ 1503362 h 1598136"/>
              <a:gd name="connsiteX47" fmla="*/ 5213947 w 9662615"/>
              <a:gd name="connsiteY47" fmla="*/ 1516637 h 1598136"/>
              <a:gd name="connsiteX48" fmla="*/ 5090342 w 9662615"/>
              <a:gd name="connsiteY48" fmla="*/ 1546680 h 1598136"/>
              <a:gd name="connsiteX49" fmla="*/ 5129812 w 9662615"/>
              <a:gd name="connsiteY49" fmla="*/ 1521277 h 1598136"/>
              <a:gd name="connsiteX50" fmla="*/ 5059484 w 9662615"/>
              <a:gd name="connsiteY50" fmla="*/ 1546802 h 1598136"/>
              <a:gd name="connsiteX51" fmla="*/ 5050958 w 9662615"/>
              <a:gd name="connsiteY51" fmla="*/ 1545776 h 1598136"/>
              <a:gd name="connsiteX52" fmla="*/ 5038524 w 9662615"/>
              <a:gd name="connsiteY52" fmla="*/ 1545675 h 1598136"/>
              <a:gd name="connsiteX53" fmla="*/ 5026564 w 9662615"/>
              <a:gd name="connsiteY53" fmla="*/ 1545376 h 1598136"/>
              <a:gd name="connsiteX54" fmla="*/ 4969433 w 9662615"/>
              <a:gd name="connsiteY54" fmla="*/ 1540263 h 1598136"/>
              <a:gd name="connsiteX55" fmla="*/ 4921303 w 9662615"/>
              <a:gd name="connsiteY55" fmla="*/ 1575379 h 1598136"/>
              <a:gd name="connsiteX56" fmla="*/ 4863775 w 9662615"/>
              <a:gd name="connsiteY56" fmla="*/ 1562633 h 1598136"/>
              <a:gd name="connsiteX57" fmla="*/ 4847242 w 9662615"/>
              <a:gd name="connsiteY57" fmla="*/ 1565435 h 1598136"/>
              <a:gd name="connsiteX58" fmla="*/ 4856839 w 9662615"/>
              <a:gd name="connsiteY58" fmla="*/ 1598136 h 1598136"/>
              <a:gd name="connsiteX59" fmla="*/ 4791466 w 9662615"/>
              <a:gd name="connsiteY59" fmla="*/ 1561324 h 1598136"/>
              <a:gd name="connsiteX60" fmla="*/ 4784247 w 9662615"/>
              <a:gd name="connsiteY60" fmla="*/ 1562342 h 1598136"/>
              <a:gd name="connsiteX61" fmla="*/ 4748477 w 9662615"/>
              <a:gd name="connsiteY61" fmla="*/ 1556925 h 1598136"/>
              <a:gd name="connsiteX62" fmla="*/ 4730033 w 9662615"/>
              <a:gd name="connsiteY62" fmla="*/ 1555274 h 1598136"/>
              <a:gd name="connsiteX63" fmla="*/ 4724747 w 9662615"/>
              <a:gd name="connsiteY63" fmla="*/ 1552439 h 1598136"/>
              <a:gd name="connsiteX64" fmla="*/ 4697562 w 9662615"/>
              <a:gd name="connsiteY64" fmla="*/ 1551206 h 1598136"/>
              <a:gd name="connsiteX65" fmla="*/ 4662664 w 9662615"/>
              <a:gd name="connsiteY65" fmla="*/ 1573162 h 1598136"/>
              <a:gd name="connsiteX66" fmla="*/ 4603028 w 9662615"/>
              <a:gd name="connsiteY66" fmla="*/ 1568821 h 1598136"/>
              <a:gd name="connsiteX67" fmla="*/ 4541612 w 9662615"/>
              <a:gd name="connsiteY67" fmla="*/ 1545262 h 1598136"/>
              <a:gd name="connsiteX68" fmla="*/ 4422155 w 9662615"/>
              <a:gd name="connsiteY68" fmla="*/ 1542059 h 1598136"/>
              <a:gd name="connsiteX69" fmla="*/ 4221826 w 9662615"/>
              <a:gd name="connsiteY69" fmla="*/ 1508923 h 1598136"/>
              <a:gd name="connsiteX70" fmla="*/ 4096601 w 9662615"/>
              <a:gd name="connsiteY70" fmla="*/ 1521563 h 1598136"/>
              <a:gd name="connsiteX71" fmla="*/ 3970635 w 9662615"/>
              <a:gd name="connsiteY71" fmla="*/ 1544815 h 1598136"/>
              <a:gd name="connsiteX72" fmla="*/ 3833906 w 9662615"/>
              <a:gd name="connsiteY72" fmla="*/ 1516637 h 1598136"/>
              <a:gd name="connsiteX73" fmla="*/ 3696258 w 9662615"/>
              <a:gd name="connsiteY73" fmla="*/ 1537563 h 1598136"/>
              <a:gd name="connsiteX74" fmla="*/ 3594070 w 9662615"/>
              <a:gd name="connsiteY74" fmla="*/ 1509422 h 1598136"/>
              <a:gd name="connsiteX75" fmla="*/ 3565233 w 9662615"/>
              <a:gd name="connsiteY75" fmla="*/ 1515122 h 1598136"/>
              <a:gd name="connsiteX76" fmla="*/ 3560267 w 9662615"/>
              <a:gd name="connsiteY76" fmla="*/ 1516288 h 1598136"/>
              <a:gd name="connsiteX77" fmla="*/ 3540258 w 9662615"/>
              <a:gd name="connsiteY77" fmla="*/ 1516976 h 1598136"/>
              <a:gd name="connsiteX78" fmla="*/ 3534780 w 9662615"/>
              <a:gd name="connsiteY78" fmla="*/ 1522141 h 1598136"/>
              <a:gd name="connsiteX79" fmla="*/ 3504783 w 9662615"/>
              <a:gd name="connsiteY79" fmla="*/ 1526739 h 1598136"/>
              <a:gd name="connsiteX80" fmla="*/ 3430805 w 9662615"/>
              <a:gd name="connsiteY80" fmla="*/ 1542521 h 1598136"/>
              <a:gd name="connsiteX81" fmla="*/ 3292707 w 9662615"/>
              <a:gd name="connsiteY81" fmla="*/ 1520490 h 1598136"/>
              <a:gd name="connsiteX82" fmla="*/ 3187872 w 9662615"/>
              <a:gd name="connsiteY82" fmla="*/ 1519991 h 1598136"/>
              <a:gd name="connsiteX83" fmla="*/ 3148026 w 9662615"/>
              <a:gd name="connsiteY83" fmla="*/ 1524777 h 1598136"/>
              <a:gd name="connsiteX84" fmla="*/ 3092394 w 9662615"/>
              <a:gd name="connsiteY84" fmla="*/ 1528115 h 1598136"/>
              <a:gd name="connsiteX85" fmla="*/ 2994200 w 9662615"/>
              <a:gd name="connsiteY85" fmla="*/ 1537857 h 1598136"/>
              <a:gd name="connsiteX86" fmla="*/ 2862301 w 9662615"/>
              <a:gd name="connsiteY86" fmla="*/ 1544250 h 1598136"/>
              <a:gd name="connsiteX87" fmla="*/ 2766335 w 9662615"/>
              <a:gd name="connsiteY87" fmla="*/ 1527662 h 1598136"/>
              <a:gd name="connsiteX88" fmla="*/ 2757836 w 9662615"/>
              <a:gd name="connsiteY88" fmla="*/ 1531371 h 1598136"/>
              <a:gd name="connsiteX89" fmla="*/ 2691555 w 9662615"/>
              <a:gd name="connsiteY89" fmla="*/ 1530283 h 1598136"/>
              <a:gd name="connsiteX90" fmla="*/ 2491676 w 9662615"/>
              <a:gd name="connsiteY90" fmla="*/ 1500859 h 1598136"/>
              <a:gd name="connsiteX91" fmla="*/ 2378036 w 9662615"/>
              <a:gd name="connsiteY91" fmla="*/ 1520645 h 1598136"/>
              <a:gd name="connsiteX92" fmla="*/ 2284269 w 9662615"/>
              <a:gd name="connsiteY92" fmla="*/ 1503068 h 1598136"/>
              <a:gd name="connsiteX93" fmla="*/ 2207104 w 9662615"/>
              <a:gd name="connsiteY93" fmla="*/ 1508888 h 1598136"/>
              <a:gd name="connsiteX94" fmla="*/ 2149226 w 9662615"/>
              <a:gd name="connsiteY94" fmla="*/ 1523409 h 1598136"/>
              <a:gd name="connsiteX95" fmla="*/ 2084783 w 9662615"/>
              <a:gd name="connsiteY95" fmla="*/ 1524245 h 1598136"/>
              <a:gd name="connsiteX96" fmla="*/ 2070075 w 9662615"/>
              <a:gd name="connsiteY96" fmla="*/ 1511285 h 1598136"/>
              <a:gd name="connsiteX97" fmla="*/ 2001057 w 9662615"/>
              <a:gd name="connsiteY97" fmla="*/ 1516449 h 1598136"/>
              <a:gd name="connsiteX98" fmla="*/ 1896330 w 9662615"/>
              <a:gd name="connsiteY98" fmla="*/ 1525725 h 1598136"/>
              <a:gd name="connsiteX99" fmla="*/ 1835994 w 9662615"/>
              <a:gd name="connsiteY99" fmla="*/ 1527678 h 1598136"/>
              <a:gd name="connsiteX100" fmla="*/ 1671119 w 9662615"/>
              <a:gd name="connsiteY100" fmla="*/ 1536701 h 1598136"/>
              <a:gd name="connsiteX101" fmla="*/ 1601337 w 9662615"/>
              <a:gd name="connsiteY101" fmla="*/ 1548552 h 1598136"/>
              <a:gd name="connsiteX102" fmla="*/ 1407755 w 9662615"/>
              <a:gd name="connsiteY102" fmla="*/ 1571444 h 1598136"/>
              <a:gd name="connsiteX103" fmla="*/ 1271994 w 9662615"/>
              <a:gd name="connsiteY103" fmla="*/ 1579471 h 1598136"/>
              <a:gd name="connsiteX104" fmla="*/ 1249226 w 9662615"/>
              <a:gd name="connsiteY104" fmla="*/ 1583140 h 1598136"/>
              <a:gd name="connsiteX105" fmla="*/ 1217719 w 9662615"/>
              <a:gd name="connsiteY105" fmla="*/ 1580863 h 1598136"/>
              <a:gd name="connsiteX106" fmla="*/ 1091432 w 9662615"/>
              <a:gd name="connsiteY106" fmla="*/ 1571003 h 1598136"/>
              <a:gd name="connsiteX107" fmla="*/ 992039 w 9662615"/>
              <a:gd name="connsiteY107" fmla="*/ 1556662 h 1598136"/>
              <a:gd name="connsiteX108" fmla="*/ 868264 w 9662615"/>
              <a:gd name="connsiteY108" fmla="*/ 1566392 h 1598136"/>
              <a:gd name="connsiteX109" fmla="*/ 792765 w 9662615"/>
              <a:gd name="connsiteY109" fmla="*/ 1563102 h 1598136"/>
              <a:gd name="connsiteX110" fmla="*/ 669055 w 9662615"/>
              <a:gd name="connsiteY110" fmla="*/ 1543638 h 1598136"/>
              <a:gd name="connsiteX111" fmla="*/ 506152 w 9662615"/>
              <a:gd name="connsiteY111" fmla="*/ 1549124 h 1598136"/>
              <a:gd name="connsiteX112" fmla="*/ 472797 w 9662615"/>
              <a:gd name="connsiteY112" fmla="*/ 1568904 h 1598136"/>
              <a:gd name="connsiteX113" fmla="*/ 427864 w 9662615"/>
              <a:gd name="connsiteY113" fmla="*/ 1580848 h 1598136"/>
              <a:gd name="connsiteX114" fmla="*/ 408381 w 9662615"/>
              <a:gd name="connsiteY114" fmla="*/ 1552940 h 1598136"/>
              <a:gd name="connsiteX115" fmla="*/ 267163 w 9662615"/>
              <a:gd name="connsiteY115" fmla="*/ 1531913 h 1598136"/>
              <a:gd name="connsiteX116" fmla="*/ 196644 w 9662615"/>
              <a:gd name="connsiteY116" fmla="*/ 1524565 h 1598136"/>
              <a:gd name="connsiteX117" fmla="*/ 86819 w 9662615"/>
              <a:gd name="connsiteY117" fmla="*/ 1519517 h 1598136"/>
              <a:gd name="connsiteX118" fmla="*/ 53369 w 9662615"/>
              <a:gd name="connsiteY118" fmla="*/ 1516853 h 1598136"/>
              <a:gd name="connsiteX119" fmla="*/ 2359 w 9662615"/>
              <a:gd name="connsiteY119" fmla="*/ 1515247 h 1598136"/>
              <a:gd name="connsiteX120" fmla="*/ 0 w 9662615"/>
              <a:gd name="connsiteY120" fmla="*/ 1514932 h 1598136"/>
              <a:gd name="connsiteX121" fmla="*/ 0 w 9662615"/>
              <a:gd name="connsiteY121" fmla="*/ 0 h 1598136"/>
              <a:gd name="connsiteX0" fmla="*/ 0 w 9662615"/>
              <a:gd name="connsiteY0" fmla="*/ 0 h 1598136"/>
              <a:gd name="connsiteX1" fmla="*/ 9662615 w 9662615"/>
              <a:gd name="connsiteY1" fmla="*/ 0 h 1598136"/>
              <a:gd name="connsiteX2" fmla="*/ 9662615 w 9662615"/>
              <a:gd name="connsiteY2" fmla="*/ 1280346 h 1598136"/>
              <a:gd name="connsiteX3" fmla="*/ 9658420 w 9662615"/>
              <a:gd name="connsiteY3" fmla="*/ 1280106 h 1598136"/>
              <a:gd name="connsiteX4" fmla="*/ 9469546 w 9662615"/>
              <a:gd name="connsiteY4" fmla="*/ 1289837 h 1598136"/>
              <a:gd name="connsiteX5" fmla="*/ 9385895 w 9662615"/>
              <a:gd name="connsiteY5" fmla="*/ 1269203 h 1598136"/>
              <a:gd name="connsiteX6" fmla="*/ 9144767 w 9662615"/>
              <a:gd name="connsiteY6" fmla="*/ 1264120 h 1598136"/>
              <a:gd name="connsiteX7" fmla="*/ 8837252 w 9662615"/>
              <a:gd name="connsiteY7" fmla="*/ 1350515 h 1598136"/>
              <a:gd name="connsiteX8" fmla="*/ 8705466 w 9662615"/>
              <a:gd name="connsiteY8" fmla="*/ 1342419 h 1598136"/>
              <a:gd name="connsiteX9" fmla="*/ 8652221 w 9662615"/>
              <a:gd name="connsiteY9" fmla="*/ 1326906 h 1598136"/>
              <a:gd name="connsiteX10" fmla="*/ 8632312 w 9662615"/>
              <a:gd name="connsiteY10" fmla="*/ 1326025 h 1598136"/>
              <a:gd name="connsiteX11" fmla="*/ 8591582 w 9662615"/>
              <a:gd name="connsiteY11" fmla="*/ 1341666 h 1598136"/>
              <a:gd name="connsiteX12" fmla="*/ 8537336 w 9662615"/>
              <a:gd name="connsiteY12" fmla="*/ 1341684 h 1598136"/>
              <a:gd name="connsiteX13" fmla="*/ 8472508 w 9662615"/>
              <a:gd name="connsiteY13" fmla="*/ 1363109 h 1598136"/>
              <a:gd name="connsiteX14" fmla="*/ 8258477 w 9662615"/>
              <a:gd name="connsiteY14" fmla="*/ 1370666 h 1598136"/>
              <a:gd name="connsiteX15" fmla="*/ 8197961 w 9662615"/>
              <a:gd name="connsiteY15" fmla="*/ 1392804 h 1598136"/>
              <a:gd name="connsiteX16" fmla="*/ 8171196 w 9662615"/>
              <a:gd name="connsiteY16" fmla="*/ 1397216 h 1598136"/>
              <a:gd name="connsiteX17" fmla="*/ 8127667 w 9662615"/>
              <a:gd name="connsiteY17" fmla="*/ 1418254 h 1598136"/>
              <a:gd name="connsiteX18" fmla="*/ 7974579 w 9662615"/>
              <a:gd name="connsiteY18" fmla="*/ 1383439 h 1598136"/>
              <a:gd name="connsiteX19" fmla="*/ 7768351 w 9662615"/>
              <a:gd name="connsiteY19" fmla="*/ 1395051 h 1598136"/>
              <a:gd name="connsiteX20" fmla="*/ 7635985 w 9662615"/>
              <a:gd name="connsiteY20" fmla="*/ 1386363 h 1598136"/>
              <a:gd name="connsiteX21" fmla="*/ 7466069 w 9662615"/>
              <a:gd name="connsiteY21" fmla="*/ 1377654 h 1598136"/>
              <a:gd name="connsiteX22" fmla="*/ 7355642 w 9662615"/>
              <a:gd name="connsiteY22" fmla="*/ 1407761 h 1598136"/>
              <a:gd name="connsiteX23" fmla="*/ 7151610 w 9662615"/>
              <a:gd name="connsiteY23" fmla="*/ 1397856 h 1598136"/>
              <a:gd name="connsiteX24" fmla="*/ 7082147 w 9662615"/>
              <a:gd name="connsiteY24" fmla="*/ 1406113 h 1598136"/>
              <a:gd name="connsiteX25" fmla="*/ 7014958 w 9662615"/>
              <a:gd name="connsiteY25" fmla="*/ 1396883 h 1598136"/>
              <a:gd name="connsiteX26" fmla="*/ 6907567 w 9662615"/>
              <a:gd name="connsiteY26" fmla="*/ 1419149 h 1598136"/>
              <a:gd name="connsiteX27" fmla="*/ 6748428 w 9662615"/>
              <a:gd name="connsiteY27" fmla="*/ 1420308 h 1598136"/>
              <a:gd name="connsiteX28" fmla="*/ 6654257 w 9662615"/>
              <a:gd name="connsiteY28" fmla="*/ 1424143 h 1598136"/>
              <a:gd name="connsiteX29" fmla="*/ 6620123 w 9662615"/>
              <a:gd name="connsiteY29" fmla="*/ 1430535 h 1598136"/>
              <a:gd name="connsiteX30" fmla="*/ 6571355 w 9662615"/>
              <a:gd name="connsiteY30" fmla="*/ 1436144 h 1598136"/>
              <a:gd name="connsiteX31" fmla="*/ 6486557 w 9662615"/>
              <a:gd name="connsiteY31" fmla="*/ 1449861 h 1598136"/>
              <a:gd name="connsiteX32" fmla="*/ 6370419 w 9662615"/>
              <a:gd name="connsiteY32" fmla="*/ 1461649 h 1598136"/>
              <a:gd name="connsiteX33" fmla="*/ 6278839 w 9662615"/>
              <a:gd name="connsiteY33" fmla="*/ 1449160 h 1598136"/>
              <a:gd name="connsiteX34" fmla="*/ 6272455 w 9662615"/>
              <a:gd name="connsiteY34" fmla="*/ 1453191 h 1598136"/>
              <a:gd name="connsiteX35" fmla="*/ 6212659 w 9662615"/>
              <a:gd name="connsiteY35" fmla="*/ 1454850 h 1598136"/>
              <a:gd name="connsiteX36" fmla="*/ 6069317 w 9662615"/>
              <a:gd name="connsiteY36" fmla="*/ 1445838 h 1598136"/>
              <a:gd name="connsiteX37" fmla="*/ 5878477 w 9662615"/>
              <a:gd name="connsiteY37" fmla="*/ 1439180 h 1598136"/>
              <a:gd name="connsiteX38" fmla="*/ 5838387 w 9662615"/>
              <a:gd name="connsiteY38" fmla="*/ 1444679 h 1598136"/>
              <a:gd name="connsiteX39" fmla="*/ 5771136 w 9662615"/>
              <a:gd name="connsiteY39" fmla="*/ 1453639 h 1598136"/>
              <a:gd name="connsiteX40" fmla="*/ 5724081 w 9662615"/>
              <a:gd name="connsiteY40" fmla="*/ 1470431 h 1598136"/>
              <a:gd name="connsiteX41" fmla="*/ 5666577 w 9662615"/>
              <a:gd name="connsiteY41" fmla="*/ 1473921 h 1598136"/>
              <a:gd name="connsiteX42" fmla="*/ 5649068 w 9662615"/>
              <a:gd name="connsiteY42" fmla="*/ 1461676 h 1598136"/>
              <a:gd name="connsiteX43" fmla="*/ 5588902 w 9662615"/>
              <a:gd name="connsiteY43" fmla="*/ 1469647 h 1598136"/>
              <a:gd name="connsiteX44" fmla="*/ 5498090 w 9662615"/>
              <a:gd name="connsiteY44" fmla="*/ 1483173 h 1598136"/>
              <a:gd name="connsiteX45" fmla="*/ 5444641 w 9662615"/>
              <a:gd name="connsiteY45" fmla="*/ 1487602 h 1598136"/>
              <a:gd name="connsiteX46" fmla="*/ 5299812 w 9662615"/>
              <a:gd name="connsiteY46" fmla="*/ 1503362 h 1598136"/>
              <a:gd name="connsiteX47" fmla="*/ 5213947 w 9662615"/>
              <a:gd name="connsiteY47" fmla="*/ 1516637 h 1598136"/>
              <a:gd name="connsiteX48" fmla="*/ 5090342 w 9662615"/>
              <a:gd name="connsiteY48" fmla="*/ 1546680 h 1598136"/>
              <a:gd name="connsiteX49" fmla="*/ 5129812 w 9662615"/>
              <a:gd name="connsiteY49" fmla="*/ 1521277 h 1598136"/>
              <a:gd name="connsiteX50" fmla="*/ 5059484 w 9662615"/>
              <a:gd name="connsiteY50" fmla="*/ 1546802 h 1598136"/>
              <a:gd name="connsiteX51" fmla="*/ 5038524 w 9662615"/>
              <a:gd name="connsiteY51" fmla="*/ 1545675 h 1598136"/>
              <a:gd name="connsiteX52" fmla="*/ 5026564 w 9662615"/>
              <a:gd name="connsiteY52" fmla="*/ 1545376 h 1598136"/>
              <a:gd name="connsiteX53" fmla="*/ 4969433 w 9662615"/>
              <a:gd name="connsiteY53" fmla="*/ 1540263 h 1598136"/>
              <a:gd name="connsiteX54" fmla="*/ 4921303 w 9662615"/>
              <a:gd name="connsiteY54" fmla="*/ 1575379 h 1598136"/>
              <a:gd name="connsiteX55" fmla="*/ 4863775 w 9662615"/>
              <a:gd name="connsiteY55" fmla="*/ 1562633 h 1598136"/>
              <a:gd name="connsiteX56" fmla="*/ 4847242 w 9662615"/>
              <a:gd name="connsiteY56" fmla="*/ 1565435 h 1598136"/>
              <a:gd name="connsiteX57" fmla="*/ 4856839 w 9662615"/>
              <a:gd name="connsiteY57" fmla="*/ 1598136 h 1598136"/>
              <a:gd name="connsiteX58" fmla="*/ 4791466 w 9662615"/>
              <a:gd name="connsiteY58" fmla="*/ 1561324 h 1598136"/>
              <a:gd name="connsiteX59" fmla="*/ 4784247 w 9662615"/>
              <a:gd name="connsiteY59" fmla="*/ 1562342 h 1598136"/>
              <a:gd name="connsiteX60" fmla="*/ 4748477 w 9662615"/>
              <a:gd name="connsiteY60" fmla="*/ 1556925 h 1598136"/>
              <a:gd name="connsiteX61" fmla="*/ 4730033 w 9662615"/>
              <a:gd name="connsiteY61" fmla="*/ 1555274 h 1598136"/>
              <a:gd name="connsiteX62" fmla="*/ 4724747 w 9662615"/>
              <a:gd name="connsiteY62" fmla="*/ 1552439 h 1598136"/>
              <a:gd name="connsiteX63" fmla="*/ 4697562 w 9662615"/>
              <a:gd name="connsiteY63" fmla="*/ 1551206 h 1598136"/>
              <a:gd name="connsiteX64" fmla="*/ 4662664 w 9662615"/>
              <a:gd name="connsiteY64" fmla="*/ 1573162 h 1598136"/>
              <a:gd name="connsiteX65" fmla="*/ 4603028 w 9662615"/>
              <a:gd name="connsiteY65" fmla="*/ 1568821 h 1598136"/>
              <a:gd name="connsiteX66" fmla="*/ 4541612 w 9662615"/>
              <a:gd name="connsiteY66" fmla="*/ 1545262 h 1598136"/>
              <a:gd name="connsiteX67" fmla="*/ 4422155 w 9662615"/>
              <a:gd name="connsiteY67" fmla="*/ 1542059 h 1598136"/>
              <a:gd name="connsiteX68" fmla="*/ 4221826 w 9662615"/>
              <a:gd name="connsiteY68" fmla="*/ 1508923 h 1598136"/>
              <a:gd name="connsiteX69" fmla="*/ 4096601 w 9662615"/>
              <a:gd name="connsiteY69" fmla="*/ 1521563 h 1598136"/>
              <a:gd name="connsiteX70" fmla="*/ 3970635 w 9662615"/>
              <a:gd name="connsiteY70" fmla="*/ 1544815 h 1598136"/>
              <a:gd name="connsiteX71" fmla="*/ 3833906 w 9662615"/>
              <a:gd name="connsiteY71" fmla="*/ 1516637 h 1598136"/>
              <a:gd name="connsiteX72" fmla="*/ 3696258 w 9662615"/>
              <a:gd name="connsiteY72" fmla="*/ 1537563 h 1598136"/>
              <a:gd name="connsiteX73" fmla="*/ 3594070 w 9662615"/>
              <a:gd name="connsiteY73" fmla="*/ 1509422 h 1598136"/>
              <a:gd name="connsiteX74" fmla="*/ 3565233 w 9662615"/>
              <a:gd name="connsiteY74" fmla="*/ 1515122 h 1598136"/>
              <a:gd name="connsiteX75" fmla="*/ 3560267 w 9662615"/>
              <a:gd name="connsiteY75" fmla="*/ 1516288 h 1598136"/>
              <a:gd name="connsiteX76" fmla="*/ 3540258 w 9662615"/>
              <a:gd name="connsiteY76" fmla="*/ 1516976 h 1598136"/>
              <a:gd name="connsiteX77" fmla="*/ 3534780 w 9662615"/>
              <a:gd name="connsiteY77" fmla="*/ 1522141 h 1598136"/>
              <a:gd name="connsiteX78" fmla="*/ 3504783 w 9662615"/>
              <a:gd name="connsiteY78" fmla="*/ 1526739 h 1598136"/>
              <a:gd name="connsiteX79" fmla="*/ 3430805 w 9662615"/>
              <a:gd name="connsiteY79" fmla="*/ 1542521 h 1598136"/>
              <a:gd name="connsiteX80" fmla="*/ 3292707 w 9662615"/>
              <a:gd name="connsiteY80" fmla="*/ 1520490 h 1598136"/>
              <a:gd name="connsiteX81" fmla="*/ 3187872 w 9662615"/>
              <a:gd name="connsiteY81" fmla="*/ 1519991 h 1598136"/>
              <a:gd name="connsiteX82" fmla="*/ 3148026 w 9662615"/>
              <a:gd name="connsiteY82" fmla="*/ 1524777 h 1598136"/>
              <a:gd name="connsiteX83" fmla="*/ 3092394 w 9662615"/>
              <a:gd name="connsiteY83" fmla="*/ 1528115 h 1598136"/>
              <a:gd name="connsiteX84" fmla="*/ 2994200 w 9662615"/>
              <a:gd name="connsiteY84" fmla="*/ 1537857 h 1598136"/>
              <a:gd name="connsiteX85" fmla="*/ 2862301 w 9662615"/>
              <a:gd name="connsiteY85" fmla="*/ 1544250 h 1598136"/>
              <a:gd name="connsiteX86" fmla="*/ 2766335 w 9662615"/>
              <a:gd name="connsiteY86" fmla="*/ 1527662 h 1598136"/>
              <a:gd name="connsiteX87" fmla="*/ 2757836 w 9662615"/>
              <a:gd name="connsiteY87" fmla="*/ 1531371 h 1598136"/>
              <a:gd name="connsiteX88" fmla="*/ 2691555 w 9662615"/>
              <a:gd name="connsiteY88" fmla="*/ 1530283 h 1598136"/>
              <a:gd name="connsiteX89" fmla="*/ 2491676 w 9662615"/>
              <a:gd name="connsiteY89" fmla="*/ 1500859 h 1598136"/>
              <a:gd name="connsiteX90" fmla="*/ 2378036 w 9662615"/>
              <a:gd name="connsiteY90" fmla="*/ 1520645 h 1598136"/>
              <a:gd name="connsiteX91" fmla="*/ 2284269 w 9662615"/>
              <a:gd name="connsiteY91" fmla="*/ 1503068 h 1598136"/>
              <a:gd name="connsiteX92" fmla="*/ 2207104 w 9662615"/>
              <a:gd name="connsiteY92" fmla="*/ 1508888 h 1598136"/>
              <a:gd name="connsiteX93" fmla="*/ 2149226 w 9662615"/>
              <a:gd name="connsiteY93" fmla="*/ 1523409 h 1598136"/>
              <a:gd name="connsiteX94" fmla="*/ 2084783 w 9662615"/>
              <a:gd name="connsiteY94" fmla="*/ 1524245 h 1598136"/>
              <a:gd name="connsiteX95" fmla="*/ 2070075 w 9662615"/>
              <a:gd name="connsiteY95" fmla="*/ 1511285 h 1598136"/>
              <a:gd name="connsiteX96" fmla="*/ 2001057 w 9662615"/>
              <a:gd name="connsiteY96" fmla="*/ 1516449 h 1598136"/>
              <a:gd name="connsiteX97" fmla="*/ 1896330 w 9662615"/>
              <a:gd name="connsiteY97" fmla="*/ 1525725 h 1598136"/>
              <a:gd name="connsiteX98" fmla="*/ 1835994 w 9662615"/>
              <a:gd name="connsiteY98" fmla="*/ 1527678 h 1598136"/>
              <a:gd name="connsiteX99" fmla="*/ 1671119 w 9662615"/>
              <a:gd name="connsiteY99" fmla="*/ 1536701 h 1598136"/>
              <a:gd name="connsiteX100" fmla="*/ 1601337 w 9662615"/>
              <a:gd name="connsiteY100" fmla="*/ 1548552 h 1598136"/>
              <a:gd name="connsiteX101" fmla="*/ 1407755 w 9662615"/>
              <a:gd name="connsiteY101" fmla="*/ 1571444 h 1598136"/>
              <a:gd name="connsiteX102" fmla="*/ 1271994 w 9662615"/>
              <a:gd name="connsiteY102" fmla="*/ 1579471 h 1598136"/>
              <a:gd name="connsiteX103" fmla="*/ 1249226 w 9662615"/>
              <a:gd name="connsiteY103" fmla="*/ 1583140 h 1598136"/>
              <a:gd name="connsiteX104" fmla="*/ 1217719 w 9662615"/>
              <a:gd name="connsiteY104" fmla="*/ 1580863 h 1598136"/>
              <a:gd name="connsiteX105" fmla="*/ 1091432 w 9662615"/>
              <a:gd name="connsiteY105" fmla="*/ 1571003 h 1598136"/>
              <a:gd name="connsiteX106" fmla="*/ 992039 w 9662615"/>
              <a:gd name="connsiteY106" fmla="*/ 1556662 h 1598136"/>
              <a:gd name="connsiteX107" fmla="*/ 868264 w 9662615"/>
              <a:gd name="connsiteY107" fmla="*/ 1566392 h 1598136"/>
              <a:gd name="connsiteX108" fmla="*/ 792765 w 9662615"/>
              <a:gd name="connsiteY108" fmla="*/ 1563102 h 1598136"/>
              <a:gd name="connsiteX109" fmla="*/ 669055 w 9662615"/>
              <a:gd name="connsiteY109" fmla="*/ 1543638 h 1598136"/>
              <a:gd name="connsiteX110" fmla="*/ 506152 w 9662615"/>
              <a:gd name="connsiteY110" fmla="*/ 1549124 h 1598136"/>
              <a:gd name="connsiteX111" fmla="*/ 472797 w 9662615"/>
              <a:gd name="connsiteY111" fmla="*/ 1568904 h 1598136"/>
              <a:gd name="connsiteX112" fmla="*/ 427864 w 9662615"/>
              <a:gd name="connsiteY112" fmla="*/ 1580848 h 1598136"/>
              <a:gd name="connsiteX113" fmla="*/ 408381 w 9662615"/>
              <a:gd name="connsiteY113" fmla="*/ 1552940 h 1598136"/>
              <a:gd name="connsiteX114" fmla="*/ 267163 w 9662615"/>
              <a:gd name="connsiteY114" fmla="*/ 1531913 h 1598136"/>
              <a:gd name="connsiteX115" fmla="*/ 196644 w 9662615"/>
              <a:gd name="connsiteY115" fmla="*/ 1524565 h 1598136"/>
              <a:gd name="connsiteX116" fmla="*/ 86819 w 9662615"/>
              <a:gd name="connsiteY116" fmla="*/ 1519517 h 1598136"/>
              <a:gd name="connsiteX117" fmla="*/ 53369 w 9662615"/>
              <a:gd name="connsiteY117" fmla="*/ 1516853 h 1598136"/>
              <a:gd name="connsiteX118" fmla="*/ 2359 w 9662615"/>
              <a:gd name="connsiteY118" fmla="*/ 1515247 h 1598136"/>
              <a:gd name="connsiteX119" fmla="*/ 0 w 9662615"/>
              <a:gd name="connsiteY119" fmla="*/ 1514932 h 1598136"/>
              <a:gd name="connsiteX120" fmla="*/ 0 w 9662615"/>
              <a:gd name="connsiteY120" fmla="*/ 0 h 1598136"/>
              <a:gd name="connsiteX0" fmla="*/ 0 w 9662615"/>
              <a:gd name="connsiteY0" fmla="*/ 0 h 1598136"/>
              <a:gd name="connsiteX1" fmla="*/ 9662615 w 9662615"/>
              <a:gd name="connsiteY1" fmla="*/ 0 h 1598136"/>
              <a:gd name="connsiteX2" fmla="*/ 9662615 w 9662615"/>
              <a:gd name="connsiteY2" fmla="*/ 1280346 h 1598136"/>
              <a:gd name="connsiteX3" fmla="*/ 9658420 w 9662615"/>
              <a:gd name="connsiteY3" fmla="*/ 1280106 h 1598136"/>
              <a:gd name="connsiteX4" fmla="*/ 9469546 w 9662615"/>
              <a:gd name="connsiteY4" fmla="*/ 1289837 h 1598136"/>
              <a:gd name="connsiteX5" fmla="*/ 9385895 w 9662615"/>
              <a:gd name="connsiteY5" fmla="*/ 1269203 h 1598136"/>
              <a:gd name="connsiteX6" fmla="*/ 9144767 w 9662615"/>
              <a:gd name="connsiteY6" fmla="*/ 1264120 h 1598136"/>
              <a:gd name="connsiteX7" fmla="*/ 8837252 w 9662615"/>
              <a:gd name="connsiteY7" fmla="*/ 1350515 h 1598136"/>
              <a:gd name="connsiteX8" fmla="*/ 8705466 w 9662615"/>
              <a:gd name="connsiteY8" fmla="*/ 1342419 h 1598136"/>
              <a:gd name="connsiteX9" fmla="*/ 8652221 w 9662615"/>
              <a:gd name="connsiteY9" fmla="*/ 1326906 h 1598136"/>
              <a:gd name="connsiteX10" fmla="*/ 8632312 w 9662615"/>
              <a:gd name="connsiteY10" fmla="*/ 1326025 h 1598136"/>
              <a:gd name="connsiteX11" fmla="*/ 8591582 w 9662615"/>
              <a:gd name="connsiteY11" fmla="*/ 1341666 h 1598136"/>
              <a:gd name="connsiteX12" fmla="*/ 8537336 w 9662615"/>
              <a:gd name="connsiteY12" fmla="*/ 1341684 h 1598136"/>
              <a:gd name="connsiteX13" fmla="*/ 8472508 w 9662615"/>
              <a:gd name="connsiteY13" fmla="*/ 1363109 h 1598136"/>
              <a:gd name="connsiteX14" fmla="*/ 8258477 w 9662615"/>
              <a:gd name="connsiteY14" fmla="*/ 1370666 h 1598136"/>
              <a:gd name="connsiteX15" fmla="*/ 8197961 w 9662615"/>
              <a:gd name="connsiteY15" fmla="*/ 1392804 h 1598136"/>
              <a:gd name="connsiteX16" fmla="*/ 8171196 w 9662615"/>
              <a:gd name="connsiteY16" fmla="*/ 1397216 h 1598136"/>
              <a:gd name="connsiteX17" fmla="*/ 8127667 w 9662615"/>
              <a:gd name="connsiteY17" fmla="*/ 1418254 h 1598136"/>
              <a:gd name="connsiteX18" fmla="*/ 7974579 w 9662615"/>
              <a:gd name="connsiteY18" fmla="*/ 1383439 h 1598136"/>
              <a:gd name="connsiteX19" fmla="*/ 7768351 w 9662615"/>
              <a:gd name="connsiteY19" fmla="*/ 1395051 h 1598136"/>
              <a:gd name="connsiteX20" fmla="*/ 7635985 w 9662615"/>
              <a:gd name="connsiteY20" fmla="*/ 1386363 h 1598136"/>
              <a:gd name="connsiteX21" fmla="*/ 7466069 w 9662615"/>
              <a:gd name="connsiteY21" fmla="*/ 1377654 h 1598136"/>
              <a:gd name="connsiteX22" fmla="*/ 7355642 w 9662615"/>
              <a:gd name="connsiteY22" fmla="*/ 1407761 h 1598136"/>
              <a:gd name="connsiteX23" fmla="*/ 7151610 w 9662615"/>
              <a:gd name="connsiteY23" fmla="*/ 1397856 h 1598136"/>
              <a:gd name="connsiteX24" fmla="*/ 7082147 w 9662615"/>
              <a:gd name="connsiteY24" fmla="*/ 1406113 h 1598136"/>
              <a:gd name="connsiteX25" fmla="*/ 7014958 w 9662615"/>
              <a:gd name="connsiteY25" fmla="*/ 1396883 h 1598136"/>
              <a:gd name="connsiteX26" fmla="*/ 6907567 w 9662615"/>
              <a:gd name="connsiteY26" fmla="*/ 1419149 h 1598136"/>
              <a:gd name="connsiteX27" fmla="*/ 6748428 w 9662615"/>
              <a:gd name="connsiteY27" fmla="*/ 1420308 h 1598136"/>
              <a:gd name="connsiteX28" fmla="*/ 6654257 w 9662615"/>
              <a:gd name="connsiteY28" fmla="*/ 1424143 h 1598136"/>
              <a:gd name="connsiteX29" fmla="*/ 6620123 w 9662615"/>
              <a:gd name="connsiteY29" fmla="*/ 1430535 h 1598136"/>
              <a:gd name="connsiteX30" fmla="*/ 6571355 w 9662615"/>
              <a:gd name="connsiteY30" fmla="*/ 1436144 h 1598136"/>
              <a:gd name="connsiteX31" fmla="*/ 6486557 w 9662615"/>
              <a:gd name="connsiteY31" fmla="*/ 1449861 h 1598136"/>
              <a:gd name="connsiteX32" fmla="*/ 6370419 w 9662615"/>
              <a:gd name="connsiteY32" fmla="*/ 1461649 h 1598136"/>
              <a:gd name="connsiteX33" fmla="*/ 6278839 w 9662615"/>
              <a:gd name="connsiteY33" fmla="*/ 1449160 h 1598136"/>
              <a:gd name="connsiteX34" fmla="*/ 6272455 w 9662615"/>
              <a:gd name="connsiteY34" fmla="*/ 1453191 h 1598136"/>
              <a:gd name="connsiteX35" fmla="*/ 6212659 w 9662615"/>
              <a:gd name="connsiteY35" fmla="*/ 1454850 h 1598136"/>
              <a:gd name="connsiteX36" fmla="*/ 6069317 w 9662615"/>
              <a:gd name="connsiteY36" fmla="*/ 1445838 h 1598136"/>
              <a:gd name="connsiteX37" fmla="*/ 5878477 w 9662615"/>
              <a:gd name="connsiteY37" fmla="*/ 1439180 h 1598136"/>
              <a:gd name="connsiteX38" fmla="*/ 5838387 w 9662615"/>
              <a:gd name="connsiteY38" fmla="*/ 1444679 h 1598136"/>
              <a:gd name="connsiteX39" fmla="*/ 5771136 w 9662615"/>
              <a:gd name="connsiteY39" fmla="*/ 1453639 h 1598136"/>
              <a:gd name="connsiteX40" fmla="*/ 5724081 w 9662615"/>
              <a:gd name="connsiteY40" fmla="*/ 1470431 h 1598136"/>
              <a:gd name="connsiteX41" fmla="*/ 5666577 w 9662615"/>
              <a:gd name="connsiteY41" fmla="*/ 1473921 h 1598136"/>
              <a:gd name="connsiteX42" fmla="*/ 5649068 w 9662615"/>
              <a:gd name="connsiteY42" fmla="*/ 1461676 h 1598136"/>
              <a:gd name="connsiteX43" fmla="*/ 5588902 w 9662615"/>
              <a:gd name="connsiteY43" fmla="*/ 1469647 h 1598136"/>
              <a:gd name="connsiteX44" fmla="*/ 5498090 w 9662615"/>
              <a:gd name="connsiteY44" fmla="*/ 1483173 h 1598136"/>
              <a:gd name="connsiteX45" fmla="*/ 5444641 w 9662615"/>
              <a:gd name="connsiteY45" fmla="*/ 1487602 h 1598136"/>
              <a:gd name="connsiteX46" fmla="*/ 5299812 w 9662615"/>
              <a:gd name="connsiteY46" fmla="*/ 1503362 h 1598136"/>
              <a:gd name="connsiteX47" fmla="*/ 5213947 w 9662615"/>
              <a:gd name="connsiteY47" fmla="*/ 1516637 h 1598136"/>
              <a:gd name="connsiteX48" fmla="*/ 5090342 w 9662615"/>
              <a:gd name="connsiteY48" fmla="*/ 1546680 h 1598136"/>
              <a:gd name="connsiteX49" fmla="*/ 5129812 w 9662615"/>
              <a:gd name="connsiteY49" fmla="*/ 1521277 h 1598136"/>
              <a:gd name="connsiteX50" fmla="*/ 5059484 w 9662615"/>
              <a:gd name="connsiteY50" fmla="*/ 1546802 h 1598136"/>
              <a:gd name="connsiteX51" fmla="*/ 5038524 w 9662615"/>
              <a:gd name="connsiteY51" fmla="*/ 1545675 h 1598136"/>
              <a:gd name="connsiteX52" fmla="*/ 5026564 w 9662615"/>
              <a:gd name="connsiteY52" fmla="*/ 1545376 h 1598136"/>
              <a:gd name="connsiteX53" fmla="*/ 4969433 w 9662615"/>
              <a:gd name="connsiteY53" fmla="*/ 1550865 h 1598136"/>
              <a:gd name="connsiteX54" fmla="*/ 4921303 w 9662615"/>
              <a:gd name="connsiteY54" fmla="*/ 1575379 h 1598136"/>
              <a:gd name="connsiteX55" fmla="*/ 4863775 w 9662615"/>
              <a:gd name="connsiteY55" fmla="*/ 1562633 h 1598136"/>
              <a:gd name="connsiteX56" fmla="*/ 4847242 w 9662615"/>
              <a:gd name="connsiteY56" fmla="*/ 1565435 h 1598136"/>
              <a:gd name="connsiteX57" fmla="*/ 4856839 w 9662615"/>
              <a:gd name="connsiteY57" fmla="*/ 1598136 h 1598136"/>
              <a:gd name="connsiteX58" fmla="*/ 4791466 w 9662615"/>
              <a:gd name="connsiteY58" fmla="*/ 1561324 h 1598136"/>
              <a:gd name="connsiteX59" fmla="*/ 4784247 w 9662615"/>
              <a:gd name="connsiteY59" fmla="*/ 1562342 h 1598136"/>
              <a:gd name="connsiteX60" fmla="*/ 4748477 w 9662615"/>
              <a:gd name="connsiteY60" fmla="*/ 1556925 h 1598136"/>
              <a:gd name="connsiteX61" fmla="*/ 4730033 w 9662615"/>
              <a:gd name="connsiteY61" fmla="*/ 1555274 h 1598136"/>
              <a:gd name="connsiteX62" fmla="*/ 4724747 w 9662615"/>
              <a:gd name="connsiteY62" fmla="*/ 1552439 h 1598136"/>
              <a:gd name="connsiteX63" fmla="*/ 4697562 w 9662615"/>
              <a:gd name="connsiteY63" fmla="*/ 1551206 h 1598136"/>
              <a:gd name="connsiteX64" fmla="*/ 4662664 w 9662615"/>
              <a:gd name="connsiteY64" fmla="*/ 1573162 h 1598136"/>
              <a:gd name="connsiteX65" fmla="*/ 4603028 w 9662615"/>
              <a:gd name="connsiteY65" fmla="*/ 1568821 h 1598136"/>
              <a:gd name="connsiteX66" fmla="*/ 4541612 w 9662615"/>
              <a:gd name="connsiteY66" fmla="*/ 1545262 h 1598136"/>
              <a:gd name="connsiteX67" fmla="*/ 4422155 w 9662615"/>
              <a:gd name="connsiteY67" fmla="*/ 1542059 h 1598136"/>
              <a:gd name="connsiteX68" fmla="*/ 4221826 w 9662615"/>
              <a:gd name="connsiteY68" fmla="*/ 1508923 h 1598136"/>
              <a:gd name="connsiteX69" fmla="*/ 4096601 w 9662615"/>
              <a:gd name="connsiteY69" fmla="*/ 1521563 h 1598136"/>
              <a:gd name="connsiteX70" fmla="*/ 3970635 w 9662615"/>
              <a:gd name="connsiteY70" fmla="*/ 1544815 h 1598136"/>
              <a:gd name="connsiteX71" fmla="*/ 3833906 w 9662615"/>
              <a:gd name="connsiteY71" fmla="*/ 1516637 h 1598136"/>
              <a:gd name="connsiteX72" fmla="*/ 3696258 w 9662615"/>
              <a:gd name="connsiteY72" fmla="*/ 1537563 h 1598136"/>
              <a:gd name="connsiteX73" fmla="*/ 3594070 w 9662615"/>
              <a:gd name="connsiteY73" fmla="*/ 1509422 h 1598136"/>
              <a:gd name="connsiteX74" fmla="*/ 3565233 w 9662615"/>
              <a:gd name="connsiteY74" fmla="*/ 1515122 h 1598136"/>
              <a:gd name="connsiteX75" fmla="*/ 3560267 w 9662615"/>
              <a:gd name="connsiteY75" fmla="*/ 1516288 h 1598136"/>
              <a:gd name="connsiteX76" fmla="*/ 3540258 w 9662615"/>
              <a:gd name="connsiteY76" fmla="*/ 1516976 h 1598136"/>
              <a:gd name="connsiteX77" fmla="*/ 3534780 w 9662615"/>
              <a:gd name="connsiteY77" fmla="*/ 1522141 h 1598136"/>
              <a:gd name="connsiteX78" fmla="*/ 3504783 w 9662615"/>
              <a:gd name="connsiteY78" fmla="*/ 1526739 h 1598136"/>
              <a:gd name="connsiteX79" fmla="*/ 3430805 w 9662615"/>
              <a:gd name="connsiteY79" fmla="*/ 1542521 h 1598136"/>
              <a:gd name="connsiteX80" fmla="*/ 3292707 w 9662615"/>
              <a:gd name="connsiteY80" fmla="*/ 1520490 h 1598136"/>
              <a:gd name="connsiteX81" fmla="*/ 3187872 w 9662615"/>
              <a:gd name="connsiteY81" fmla="*/ 1519991 h 1598136"/>
              <a:gd name="connsiteX82" fmla="*/ 3148026 w 9662615"/>
              <a:gd name="connsiteY82" fmla="*/ 1524777 h 1598136"/>
              <a:gd name="connsiteX83" fmla="*/ 3092394 w 9662615"/>
              <a:gd name="connsiteY83" fmla="*/ 1528115 h 1598136"/>
              <a:gd name="connsiteX84" fmla="*/ 2994200 w 9662615"/>
              <a:gd name="connsiteY84" fmla="*/ 1537857 h 1598136"/>
              <a:gd name="connsiteX85" fmla="*/ 2862301 w 9662615"/>
              <a:gd name="connsiteY85" fmla="*/ 1544250 h 1598136"/>
              <a:gd name="connsiteX86" fmla="*/ 2766335 w 9662615"/>
              <a:gd name="connsiteY86" fmla="*/ 1527662 h 1598136"/>
              <a:gd name="connsiteX87" fmla="*/ 2757836 w 9662615"/>
              <a:gd name="connsiteY87" fmla="*/ 1531371 h 1598136"/>
              <a:gd name="connsiteX88" fmla="*/ 2691555 w 9662615"/>
              <a:gd name="connsiteY88" fmla="*/ 1530283 h 1598136"/>
              <a:gd name="connsiteX89" fmla="*/ 2491676 w 9662615"/>
              <a:gd name="connsiteY89" fmla="*/ 1500859 h 1598136"/>
              <a:gd name="connsiteX90" fmla="*/ 2378036 w 9662615"/>
              <a:gd name="connsiteY90" fmla="*/ 1520645 h 1598136"/>
              <a:gd name="connsiteX91" fmla="*/ 2284269 w 9662615"/>
              <a:gd name="connsiteY91" fmla="*/ 1503068 h 1598136"/>
              <a:gd name="connsiteX92" fmla="*/ 2207104 w 9662615"/>
              <a:gd name="connsiteY92" fmla="*/ 1508888 h 1598136"/>
              <a:gd name="connsiteX93" fmla="*/ 2149226 w 9662615"/>
              <a:gd name="connsiteY93" fmla="*/ 1523409 h 1598136"/>
              <a:gd name="connsiteX94" fmla="*/ 2084783 w 9662615"/>
              <a:gd name="connsiteY94" fmla="*/ 1524245 h 1598136"/>
              <a:gd name="connsiteX95" fmla="*/ 2070075 w 9662615"/>
              <a:gd name="connsiteY95" fmla="*/ 1511285 h 1598136"/>
              <a:gd name="connsiteX96" fmla="*/ 2001057 w 9662615"/>
              <a:gd name="connsiteY96" fmla="*/ 1516449 h 1598136"/>
              <a:gd name="connsiteX97" fmla="*/ 1896330 w 9662615"/>
              <a:gd name="connsiteY97" fmla="*/ 1525725 h 1598136"/>
              <a:gd name="connsiteX98" fmla="*/ 1835994 w 9662615"/>
              <a:gd name="connsiteY98" fmla="*/ 1527678 h 1598136"/>
              <a:gd name="connsiteX99" fmla="*/ 1671119 w 9662615"/>
              <a:gd name="connsiteY99" fmla="*/ 1536701 h 1598136"/>
              <a:gd name="connsiteX100" fmla="*/ 1601337 w 9662615"/>
              <a:gd name="connsiteY100" fmla="*/ 1548552 h 1598136"/>
              <a:gd name="connsiteX101" fmla="*/ 1407755 w 9662615"/>
              <a:gd name="connsiteY101" fmla="*/ 1571444 h 1598136"/>
              <a:gd name="connsiteX102" fmla="*/ 1271994 w 9662615"/>
              <a:gd name="connsiteY102" fmla="*/ 1579471 h 1598136"/>
              <a:gd name="connsiteX103" fmla="*/ 1249226 w 9662615"/>
              <a:gd name="connsiteY103" fmla="*/ 1583140 h 1598136"/>
              <a:gd name="connsiteX104" fmla="*/ 1217719 w 9662615"/>
              <a:gd name="connsiteY104" fmla="*/ 1580863 h 1598136"/>
              <a:gd name="connsiteX105" fmla="*/ 1091432 w 9662615"/>
              <a:gd name="connsiteY105" fmla="*/ 1571003 h 1598136"/>
              <a:gd name="connsiteX106" fmla="*/ 992039 w 9662615"/>
              <a:gd name="connsiteY106" fmla="*/ 1556662 h 1598136"/>
              <a:gd name="connsiteX107" fmla="*/ 868264 w 9662615"/>
              <a:gd name="connsiteY107" fmla="*/ 1566392 h 1598136"/>
              <a:gd name="connsiteX108" fmla="*/ 792765 w 9662615"/>
              <a:gd name="connsiteY108" fmla="*/ 1563102 h 1598136"/>
              <a:gd name="connsiteX109" fmla="*/ 669055 w 9662615"/>
              <a:gd name="connsiteY109" fmla="*/ 1543638 h 1598136"/>
              <a:gd name="connsiteX110" fmla="*/ 506152 w 9662615"/>
              <a:gd name="connsiteY110" fmla="*/ 1549124 h 1598136"/>
              <a:gd name="connsiteX111" fmla="*/ 472797 w 9662615"/>
              <a:gd name="connsiteY111" fmla="*/ 1568904 h 1598136"/>
              <a:gd name="connsiteX112" fmla="*/ 427864 w 9662615"/>
              <a:gd name="connsiteY112" fmla="*/ 1580848 h 1598136"/>
              <a:gd name="connsiteX113" fmla="*/ 408381 w 9662615"/>
              <a:gd name="connsiteY113" fmla="*/ 1552940 h 1598136"/>
              <a:gd name="connsiteX114" fmla="*/ 267163 w 9662615"/>
              <a:gd name="connsiteY114" fmla="*/ 1531913 h 1598136"/>
              <a:gd name="connsiteX115" fmla="*/ 196644 w 9662615"/>
              <a:gd name="connsiteY115" fmla="*/ 1524565 h 1598136"/>
              <a:gd name="connsiteX116" fmla="*/ 86819 w 9662615"/>
              <a:gd name="connsiteY116" fmla="*/ 1519517 h 1598136"/>
              <a:gd name="connsiteX117" fmla="*/ 53369 w 9662615"/>
              <a:gd name="connsiteY117" fmla="*/ 1516853 h 1598136"/>
              <a:gd name="connsiteX118" fmla="*/ 2359 w 9662615"/>
              <a:gd name="connsiteY118" fmla="*/ 1515247 h 1598136"/>
              <a:gd name="connsiteX119" fmla="*/ 0 w 9662615"/>
              <a:gd name="connsiteY119" fmla="*/ 1514932 h 1598136"/>
              <a:gd name="connsiteX120" fmla="*/ 0 w 9662615"/>
              <a:gd name="connsiteY120" fmla="*/ 0 h 1598136"/>
              <a:gd name="connsiteX0" fmla="*/ 0 w 9662615"/>
              <a:gd name="connsiteY0" fmla="*/ 0 h 1592835"/>
              <a:gd name="connsiteX1" fmla="*/ 9662615 w 9662615"/>
              <a:gd name="connsiteY1" fmla="*/ 0 h 1592835"/>
              <a:gd name="connsiteX2" fmla="*/ 9662615 w 9662615"/>
              <a:gd name="connsiteY2" fmla="*/ 1280346 h 1592835"/>
              <a:gd name="connsiteX3" fmla="*/ 9658420 w 9662615"/>
              <a:gd name="connsiteY3" fmla="*/ 1280106 h 1592835"/>
              <a:gd name="connsiteX4" fmla="*/ 9469546 w 9662615"/>
              <a:gd name="connsiteY4" fmla="*/ 1289837 h 1592835"/>
              <a:gd name="connsiteX5" fmla="*/ 9385895 w 9662615"/>
              <a:gd name="connsiteY5" fmla="*/ 1269203 h 1592835"/>
              <a:gd name="connsiteX6" fmla="*/ 9144767 w 9662615"/>
              <a:gd name="connsiteY6" fmla="*/ 1264120 h 1592835"/>
              <a:gd name="connsiteX7" fmla="*/ 8837252 w 9662615"/>
              <a:gd name="connsiteY7" fmla="*/ 1350515 h 1592835"/>
              <a:gd name="connsiteX8" fmla="*/ 8705466 w 9662615"/>
              <a:gd name="connsiteY8" fmla="*/ 1342419 h 1592835"/>
              <a:gd name="connsiteX9" fmla="*/ 8652221 w 9662615"/>
              <a:gd name="connsiteY9" fmla="*/ 1326906 h 1592835"/>
              <a:gd name="connsiteX10" fmla="*/ 8632312 w 9662615"/>
              <a:gd name="connsiteY10" fmla="*/ 1326025 h 1592835"/>
              <a:gd name="connsiteX11" fmla="*/ 8591582 w 9662615"/>
              <a:gd name="connsiteY11" fmla="*/ 1341666 h 1592835"/>
              <a:gd name="connsiteX12" fmla="*/ 8537336 w 9662615"/>
              <a:gd name="connsiteY12" fmla="*/ 1341684 h 1592835"/>
              <a:gd name="connsiteX13" fmla="*/ 8472508 w 9662615"/>
              <a:gd name="connsiteY13" fmla="*/ 1363109 h 1592835"/>
              <a:gd name="connsiteX14" fmla="*/ 8258477 w 9662615"/>
              <a:gd name="connsiteY14" fmla="*/ 1370666 h 1592835"/>
              <a:gd name="connsiteX15" fmla="*/ 8197961 w 9662615"/>
              <a:gd name="connsiteY15" fmla="*/ 1392804 h 1592835"/>
              <a:gd name="connsiteX16" fmla="*/ 8171196 w 9662615"/>
              <a:gd name="connsiteY16" fmla="*/ 1397216 h 1592835"/>
              <a:gd name="connsiteX17" fmla="*/ 8127667 w 9662615"/>
              <a:gd name="connsiteY17" fmla="*/ 1418254 h 1592835"/>
              <a:gd name="connsiteX18" fmla="*/ 7974579 w 9662615"/>
              <a:gd name="connsiteY18" fmla="*/ 1383439 h 1592835"/>
              <a:gd name="connsiteX19" fmla="*/ 7768351 w 9662615"/>
              <a:gd name="connsiteY19" fmla="*/ 1395051 h 1592835"/>
              <a:gd name="connsiteX20" fmla="*/ 7635985 w 9662615"/>
              <a:gd name="connsiteY20" fmla="*/ 1386363 h 1592835"/>
              <a:gd name="connsiteX21" fmla="*/ 7466069 w 9662615"/>
              <a:gd name="connsiteY21" fmla="*/ 1377654 h 1592835"/>
              <a:gd name="connsiteX22" fmla="*/ 7355642 w 9662615"/>
              <a:gd name="connsiteY22" fmla="*/ 1407761 h 1592835"/>
              <a:gd name="connsiteX23" fmla="*/ 7151610 w 9662615"/>
              <a:gd name="connsiteY23" fmla="*/ 1397856 h 1592835"/>
              <a:gd name="connsiteX24" fmla="*/ 7082147 w 9662615"/>
              <a:gd name="connsiteY24" fmla="*/ 1406113 h 1592835"/>
              <a:gd name="connsiteX25" fmla="*/ 7014958 w 9662615"/>
              <a:gd name="connsiteY25" fmla="*/ 1396883 h 1592835"/>
              <a:gd name="connsiteX26" fmla="*/ 6907567 w 9662615"/>
              <a:gd name="connsiteY26" fmla="*/ 1419149 h 1592835"/>
              <a:gd name="connsiteX27" fmla="*/ 6748428 w 9662615"/>
              <a:gd name="connsiteY27" fmla="*/ 1420308 h 1592835"/>
              <a:gd name="connsiteX28" fmla="*/ 6654257 w 9662615"/>
              <a:gd name="connsiteY28" fmla="*/ 1424143 h 1592835"/>
              <a:gd name="connsiteX29" fmla="*/ 6620123 w 9662615"/>
              <a:gd name="connsiteY29" fmla="*/ 1430535 h 1592835"/>
              <a:gd name="connsiteX30" fmla="*/ 6571355 w 9662615"/>
              <a:gd name="connsiteY30" fmla="*/ 1436144 h 1592835"/>
              <a:gd name="connsiteX31" fmla="*/ 6486557 w 9662615"/>
              <a:gd name="connsiteY31" fmla="*/ 1449861 h 1592835"/>
              <a:gd name="connsiteX32" fmla="*/ 6370419 w 9662615"/>
              <a:gd name="connsiteY32" fmla="*/ 1461649 h 1592835"/>
              <a:gd name="connsiteX33" fmla="*/ 6278839 w 9662615"/>
              <a:gd name="connsiteY33" fmla="*/ 1449160 h 1592835"/>
              <a:gd name="connsiteX34" fmla="*/ 6272455 w 9662615"/>
              <a:gd name="connsiteY34" fmla="*/ 1453191 h 1592835"/>
              <a:gd name="connsiteX35" fmla="*/ 6212659 w 9662615"/>
              <a:gd name="connsiteY35" fmla="*/ 1454850 h 1592835"/>
              <a:gd name="connsiteX36" fmla="*/ 6069317 w 9662615"/>
              <a:gd name="connsiteY36" fmla="*/ 1445838 h 1592835"/>
              <a:gd name="connsiteX37" fmla="*/ 5878477 w 9662615"/>
              <a:gd name="connsiteY37" fmla="*/ 1439180 h 1592835"/>
              <a:gd name="connsiteX38" fmla="*/ 5838387 w 9662615"/>
              <a:gd name="connsiteY38" fmla="*/ 1444679 h 1592835"/>
              <a:gd name="connsiteX39" fmla="*/ 5771136 w 9662615"/>
              <a:gd name="connsiteY39" fmla="*/ 1453639 h 1592835"/>
              <a:gd name="connsiteX40" fmla="*/ 5724081 w 9662615"/>
              <a:gd name="connsiteY40" fmla="*/ 1470431 h 1592835"/>
              <a:gd name="connsiteX41" fmla="*/ 5666577 w 9662615"/>
              <a:gd name="connsiteY41" fmla="*/ 1473921 h 1592835"/>
              <a:gd name="connsiteX42" fmla="*/ 5649068 w 9662615"/>
              <a:gd name="connsiteY42" fmla="*/ 1461676 h 1592835"/>
              <a:gd name="connsiteX43" fmla="*/ 5588902 w 9662615"/>
              <a:gd name="connsiteY43" fmla="*/ 1469647 h 1592835"/>
              <a:gd name="connsiteX44" fmla="*/ 5498090 w 9662615"/>
              <a:gd name="connsiteY44" fmla="*/ 1483173 h 1592835"/>
              <a:gd name="connsiteX45" fmla="*/ 5444641 w 9662615"/>
              <a:gd name="connsiteY45" fmla="*/ 1487602 h 1592835"/>
              <a:gd name="connsiteX46" fmla="*/ 5299812 w 9662615"/>
              <a:gd name="connsiteY46" fmla="*/ 1503362 h 1592835"/>
              <a:gd name="connsiteX47" fmla="*/ 5213947 w 9662615"/>
              <a:gd name="connsiteY47" fmla="*/ 1516637 h 1592835"/>
              <a:gd name="connsiteX48" fmla="*/ 5090342 w 9662615"/>
              <a:gd name="connsiteY48" fmla="*/ 1546680 h 1592835"/>
              <a:gd name="connsiteX49" fmla="*/ 5129812 w 9662615"/>
              <a:gd name="connsiteY49" fmla="*/ 1521277 h 1592835"/>
              <a:gd name="connsiteX50" fmla="*/ 5059484 w 9662615"/>
              <a:gd name="connsiteY50" fmla="*/ 1546802 h 1592835"/>
              <a:gd name="connsiteX51" fmla="*/ 5038524 w 9662615"/>
              <a:gd name="connsiteY51" fmla="*/ 1545675 h 1592835"/>
              <a:gd name="connsiteX52" fmla="*/ 5026564 w 9662615"/>
              <a:gd name="connsiteY52" fmla="*/ 1545376 h 1592835"/>
              <a:gd name="connsiteX53" fmla="*/ 4969433 w 9662615"/>
              <a:gd name="connsiteY53" fmla="*/ 1550865 h 1592835"/>
              <a:gd name="connsiteX54" fmla="*/ 4921303 w 9662615"/>
              <a:gd name="connsiteY54" fmla="*/ 1575379 h 1592835"/>
              <a:gd name="connsiteX55" fmla="*/ 4863775 w 9662615"/>
              <a:gd name="connsiteY55" fmla="*/ 1562633 h 1592835"/>
              <a:gd name="connsiteX56" fmla="*/ 4847242 w 9662615"/>
              <a:gd name="connsiteY56" fmla="*/ 1565435 h 1592835"/>
              <a:gd name="connsiteX57" fmla="*/ 4856839 w 9662615"/>
              <a:gd name="connsiteY57" fmla="*/ 1592835 h 1592835"/>
              <a:gd name="connsiteX58" fmla="*/ 4791466 w 9662615"/>
              <a:gd name="connsiteY58" fmla="*/ 1561324 h 1592835"/>
              <a:gd name="connsiteX59" fmla="*/ 4784247 w 9662615"/>
              <a:gd name="connsiteY59" fmla="*/ 1562342 h 1592835"/>
              <a:gd name="connsiteX60" fmla="*/ 4748477 w 9662615"/>
              <a:gd name="connsiteY60" fmla="*/ 1556925 h 1592835"/>
              <a:gd name="connsiteX61" fmla="*/ 4730033 w 9662615"/>
              <a:gd name="connsiteY61" fmla="*/ 1555274 h 1592835"/>
              <a:gd name="connsiteX62" fmla="*/ 4724747 w 9662615"/>
              <a:gd name="connsiteY62" fmla="*/ 1552439 h 1592835"/>
              <a:gd name="connsiteX63" fmla="*/ 4697562 w 9662615"/>
              <a:gd name="connsiteY63" fmla="*/ 1551206 h 1592835"/>
              <a:gd name="connsiteX64" fmla="*/ 4662664 w 9662615"/>
              <a:gd name="connsiteY64" fmla="*/ 1573162 h 1592835"/>
              <a:gd name="connsiteX65" fmla="*/ 4603028 w 9662615"/>
              <a:gd name="connsiteY65" fmla="*/ 1568821 h 1592835"/>
              <a:gd name="connsiteX66" fmla="*/ 4541612 w 9662615"/>
              <a:gd name="connsiteY66" fmla="*/ 1545262 h 1592835"/>
              <a:gd name="connsiteX67" fmla="*/ 4422155 w 9662615"/>
              <a:gd name="connsiteY67" fmla="*/ 1542059 h 1592835"/>
              <a:gd name="connsiteX68" fmla="*/ 4221826 w 9662615"/>
              <a:gd name="connsiteY68" fmla="*/ 1508923 h 1592835"/>
              <a:gd name="connsiteX69" fmla="*/ 4096601 w 9662615"/>
              <a:gd name="connsiteY69" fmla="*/ 1521563 h 1592835"/>
              <a:gd name="connsiteX70" fmla="*/ 3970635 w 9662615"/>
              <a:gd name="connsiteY70" fmla="*/ 1544815 h 1592835"/>
              <a:gd name="connsiteX71" fmla="*/ 3833906 w 9662615"/>
              <a:gd name="connsiteY71" fmla="*/ 1516637 h 1592835"/>
              <a:gd name="connsiteX72" fmla="*/ 3696258 w 9662615"/>
              <a:gd name="connsiteY72" fmla="*/ 1537563 h 1592835"/>
              <a:gd name="connsiteX73" fmla="*/ 3594070 w 9662615"/>
              <a:gd name="connsiteY73" fmla="*/ 1509422 h 1592835"/>
              <a:gd name="connsiteX74" fmla="*/ 3565233 w 9662615"/>
              <a:gd name="connsiteY74" fmla="*/ 1515122 h 1592835"/>
              <a:gd name="connsiteX75" fmla="*/ 3560267 w 9662615"/>
              <a:gd name="connsiteY75" fmla="*/ 1516288 h 1592835"/>
              <a:gd name="connsiteX76" fmla="*/ 3540258 w 9662615"/>
              <a:gd name="connsiteY76" fmla="*/ 1516976 h 1592835"/>
              <a:gd name="connsiteX77" fmla="*/ 3534780 w 9662615"/>
              <a:gd name="connsiteY77" fmla="*/ 1522141 h 1592835"/>
              <a:gd name="connsiteX78" fmla="*/ 3504783 w 9662615"/>
              <a:gd name="connsiteY78" fmla="*/ 1526739 h 1592835"/>
              <a:gd name="connsiteX79" fmla="*/ 3430805 w 9662615"/>
              <a:gd name="connsiteY79" fmla="*/ 1542521 h 1592835"/>
              <a:gd name="connsiteX80" fmla="*/ 3292707 w 9662615"/>
              <a:gd name="connsiteY80" fmla="*/ 1520490 h 1592835"/>
              <a:gd name="connsiteX81" fmla="*/ 3187872 w 9662615"/>
              <a:gd name="connsiteY81" fmla="*/ 1519991 h 1592835"/>
              <a:gd name="connsiteX82" fmla="*/ 3148026 w 9662615"/>
              <a:gd name="connsiteY82" fmla="*/ 1524777 h 1592835"/>
              <a:gd name="connsiteX83" fmla="*/ 3092394 w 9662615"/>
              <a:gd name="connsiteY83" fmla="*/ 1528115 h 1592835"/>
              <a:gd name="connsiteX84" fmla="*/ 2994200 w 9662615"/>
              <a:gd name="connsiteY84" fmla="*/ 1537857 h 1592835"/>
              <a:gd name="connsiteX85" fmla="*/ 2862301 w 9662615"/>
              <a:gd name="connsiteY85" fmla="*/ 1544250 h 1592835"/>
              <a:gd name="connsiteX86" fmla="*/ 2766335 w 9662615"/>
              <a:gd name="connsiteY86" fmla="*/ 1527662 h 1592835"/>
              <a:gd name="connsiteX87" fmla="*/ 2757836 w 9662615"/>
              <a:gd name="connsiteY87" fmla="*/ 1531371 h 1592835"/>
              <a:gd name="connsiteX88" fmla="*/ 2691555 w 9662615"/>
              <a:gd name="connsiteY88" fmla="*/ 1530283 h 1592835"/>
              <a:gd name="connsiteX89" fmla="*/ 2491676 w 9662615"/>
              <a:gd name="connsiteY89" fmla="*/ 1500859 h 1592835"/>
              <a:gd name="connsiteX90" fmla="*/ 2378036 w 9662615"/>
              <a:gd name="connsiteY90" fmla="*/ 1520645 h 1592835"/>
              <a:gd name="connsiteX91" fmla="*/ 2284269 w 9662615"/>
              <a:gd name="connsiteY91" fmla="*/ 1503068 h 1592835"/>
              <a:gd name="connsiteX92" fmla="*/ 2207104 w 9662615"/>
              <a:gd name="connsiteY92" fmla="*/ 1508888 h 1592835"/>
              <a:gd name="connsiteX93" fmla="*/ 2149226 w 9662615"/>
              <a:gd name="connsiteY93" fmla="*/ 1523409 h 1592835"/>
              <a:gd name="connsiteX94" fmla="*/ 2084783 w 9662615"/>
              <a:gd name="connsiteY94" fmla="*/ 1524245 h 1592835"/>
              <a:gd name="connsiteX95" fmla="*/ 2070075 w 9662615"/>
              <a:gd name="connsiteY95" fmla="*/ 1511285 h 1592835"/>
              <a:gd name="connsiteX96" fmla="*/ 2001057 w 9662615"/>
              <a:gd name="connsiteY96" fmla="*/ 1516449 h 1592835"/>
              <a:gd name="connsiteX97" fmla="*/ 1896330 w 9662615"/>
              <a:gd name="connsiteY97" fmla="*/ 1525725 h 1592835"/>
              <a:gd name="connsiteX98" fmla="*/ 1835994 w 9662615"/>
              <a:gd name="connsiteY98" fmla="*/ 1527678 h 1592835"/>
              <a:gd name="connsiteX99" fmla="*/ 1671119 w 9662615"/>
              <a:gd name="connsiteY99" fmla="*/ 1536701 h 1592835"/>
              <a:gd name="connsiteX100" fmla="*/ 1601337 w 9662615"/>
              <a:gd name="connsiteY100" fmla="*/ 1548552 h 1592835"/>
              <a:gd name="connsiteX101" fmla="*/ 1407755 w 9662615"/>
              <a:gd name="connsiteY101" fmla="*/ 1571444 h 1592835"/>
              <a:gd name="connsiteX102" fmla="*/ 1271994 w 9662615"/>
              <a:gd name="connsiteY102" fmla="*/ 1579471 h 1592835"/>
              <a:gd name="connsiteX103" fmla="*/ 1249226 w 9662615"/>
              <a:gd name="connsiteY103" fmla="*/ 1583140 h 1592835"/>
              <a:gd name="connsiteX104" fmla="*/ 1217719 w 9662615"/>
              <a:gd name="connsiteY104" fmla="*/ 1580863 h 1592835"/>
              <a:gd name="connsiteX105" fmla="*/ 1091432 w 9662615"/>
              <a:gd name="connsiteY105" fmla="*/ 1571003 h 1592835"/>
              <a:gd name="connsiteX106" fmla="*/ 992039 w 9662615"/>
              <a:gd name="connsiteY106" fmla="*/ 1556662 h 1592835"/>
              <a:gd name="connsiteX107" fmla="*/ 868264 w 9662615"/>
              <a:gd name="connsiteY107" fmla="*/ 1566392 h 1592835"/>
              <a:gd name="connsiteX108" fmla="*/ 792765 w 9662615"/>
              <a:gd name="connsiteY108" fmla="*/ 1563102 h 1592835"/>
              <a:gd name="connsiteX109" fmla="*/ 669055 w 9662615"/>
              <a:gd name="connsiteY109" fmla="*/ 1543638 h 1592835"/>
              <a:gd name="connsiteX110" fmla="*/ 506152 w 9662615"/>
              <a:gd name="connsiteY110" fmla="*/ 1549124 h 1592835"/>
              <a:gd name="connsiteX111" fmla="*/ 472797 w 9662615"/>
              <a:gd name="connsiteY111" fmla="*/ 1568904 h 1592835"/>
              <a:gd name="connsiteX112" fmla="*/ 427864 w 9662615"/>
              <a:gd name="connsiteY112" fmla="*/ 1580848 h 1592835"/>
              <a:gd name="connsiteX113" fmla="*/ 408381 w 9662615"/>
              <a:gd name="connsiteY113" fmla="*/ 1552940 h 1592835"/>
              <a:gd name="connsiteX114" fmla="*/ 267163 w 9662615"/>
              <a:gd name="connsiteY114" fmla="*/ 1531913 h 1592835"/>
              <a:gd name="connsiteX115" fmla="*/ 196644 w 9662615"/>
              <a:gd name="connsiteY115" fmla="*/ 1524565 h 1592835"/>
              <a:gd name="connsiteX116" fmla="*/ 86819 w 9662615"/>
              <a:gd name="connsiteY116" fmla="*/ 1519517 h 1592835"/>
              <a:gd name="connsiteX117" fmla="*/ 53369 w 9662615"/>
              <a:gd name="connsiteY117" fmla="*/ 1516853 h 1592835"/>
              <a:gd name="connsiteX118" fmla="*/ 2359 w 9662615"/>
              <a:gd name="connsiteY118" fmla="*/ 1515247 h 1592835"/>
              <a:gd name="connsiteX119" fmla="*/ 0 w 9662615"/>
              <a:gd name="connsiteY119" fmla="*/ 1514932 h 1592835"/>
              <a:gd name="connsiteX120" fmla="*/ 0 w 9662615"/>
              <a:gd name="connsiteY120" fmla="*/ 0 h 1592835"/>
              <a:gd name="connsiteX0" fmla="*/ 0 w 9662615"/>
              <a:gd name="connsiteY0" fmla="*/ 0 h 1592835"/>
              <a:gd name="connsiteX1" fmla="*/ 9662615 w 9662615"/>
              <a:gd name="connsiteY1" fmla="*/ 0 h 1592835"/>
              <a:gd name="connsiteX2" fmla="*/ 9662615 w 9662615"/>
              <a:gd name="connsiteY2" fmla="*/ 1280346 h 1592835"/>
              <a:gd name="connsiteX3" fmla="*/ 9658420 w 9662615"/>
              <a:gd name="connsiteY3" fmla="*/ 1280106 h 1592835"/>
              <a:gd name="connsiteX4" fmla="*/ 9469546 w 9662615"/>
              <a:gd name="connsiteY4" fmla="*/ 1289837 h 1592835"/>
              <a:gd name="connsiteX5" fmla="*/ 9385895 w 9662615"/>
              <a:gd name="connsiteY5" fmla="*/ 1269203 h 1592835"/>
              <a:gd name="connsiteX6" fmla="*/ 9144767 w 9662615"/>
              <a:gd name="connsiteY6" fmla="*/ 1264120 h 1592835"/>
              <a:gd name="connsiteX7" fmla="*/ 8837252 w 9662615"/>
              <a:gd name="connsiteY7" fmla="*/ 1350515 h 1592835"/>
              <a:gd name="connsiteX8" fmla="*/ 8705466 w 9662615"/>
              <a:gd name="connsiteY8" fmla="*/ 1342419 h 1592835"/>
              <a:gd name="connsiteX9" fmla="*/ 8652221 w 9662615"/>
              <a:gd name="connsiteY9" fmla="*/ 1326906 h 1592835"/>
              <a:gd name="connsiteX10" fmla="*/ 8632312 w 9662615"/>
              <a:gd name="connsiteY10" fmla="*/ 1326025 h 1592835"/>
              <a:gd name="connsiteX11" fmla="*/ 8591582 w 9662615"/>
              <a:gd name="connsiteY11" fmla="*/ 1341666 h 1592835"/>
              <a:gd name="connsiteX12" fmla="*/ 8537336 w 9662615"/>
              <a:gd name="connsiteY12" fmla="*/ 1341684 h 1592835"/>
              <a:gd name="connsiteX13" fmla="*/ 8472508 w 9662615"/>
              <a:gd name="connsiteY13" fmla="*/ 1363109 h 1592835"/>
              <a:gd name="connsiteX14" fmla="*/ 8258477 w 9662615"/>
              <a:gd name="connsiteY14" fmla="*/ 1370666 h 1592835"/>
              <a:gd name="connsiteX15" fmla="*/ 8197961 w 9662615"/>
              <a:gd name="connsiteY15" fmla="*/ 1392804 h 1592835"/>
              <a:gd name="connsiteX16" fmla="*/ 8171196 w 9662615"/>
              <a:gd name="connsiteY16" fmla="*/ 1397216 h 1592835"/>
              <a:gd name="connsiteX17" fmla="*/ 8127667 w 9662615"/>
              <a:gd name="connsiteY17" fmla="*/ 1418254 h 1592835"/>
              <a:gd name="connsiteX18" fmla="*/ 7974579 w 9662615"/>
              <a:gd name="connsiteY18" fmla="*/ 1383439 h 1592835"/>
              <a:gd name="connsiteX19" fmla="*/ 7768351 w 9662615"/>
              <a:gd name="connsiteY19" fmla="*/ 1395051 h 1592835"/>
              <a:gd name="connsiteX20" fmla="*/ 7635985 w 9662615"/>
              <a:gd name="connsiteY20" fmla="*/ 1386363 h 1592835"/>
              <a:gd name="connsiteX21" fmla="*/ 7466069 w 9662615"/>
              <a:gd name="connsiteY21" fmla="*/ 1377654 h 1592835"/>
              <a:gd name="connsiteX22" fmla="*/ 7355642 w 9662615"/>
              <a:gd name="connsiteY22" fmla="*/ 1407761 h 1592835"/>
              <a:gd name="connsiteX23" fmla="*/ 7151610 w 9662615"/>
              <a:gd name="connsiteY23" fmla="*/ 1397856 h 1592835"/>
              <a:gd name="connsiteX24" fmla="*/ 7082147 w 9662615"/>
              <a:gd name="connsiteY24" fmla="*/ 1406113 h 1592835"/>
              <a:gd name="connsiteX25" fmla="*/ 7014958 w 9662615"/>
              <a:gd name="connsiteY25" fmla="*/ 1396883 h 1592835"/>
              <a:gd name="connsiteX26" fmla="*/ 6907567 w 9662615"/>
              <a:gd name="connsiteY26" fmla="*/ 1419149 h 1592835"/>
              <a:gd name="connsiteX27" fmla="*/ 6748428 w 9662615"/>
              <a:gd name="connsiteY27" fmla="*/ 1420308 h 1592835"/>
              <a:gd name="connsiteX28" fmla="*/ 6654257 w 9662615"/>
              <a:gd name="connsiteY28" fmla="*/ 1424143 h 1592835"/>
              <a:gd name="connsiteX29" fmla="*/ 6620123 w 9662615"/>
              <a:gd name="connsiteY29" fmla="*/ 1430535 h 1592835"/>
              <a:gd name="connsiteX30" fmla="*/ 6571355 w 9662615"/>
              <a:gd name="connsiteY30" fmla="*/ 1436144 h 1592835"/>
              <a:gd name="connsiteX31" fmla="*/ 6486557 w 9662615"/>
              <a:gd name="connsiteY31" fmla="*/ 1449861 h 1592835"/>
              <a:gd name="connsiteX32" fmla="*/ 6370419 w 9662615"/>
              <a:gd name="connsiteY32" fmla="*/ 1461649 h 1592835"/>
              <a:gd name="connsiteX33" fmla="*/ 6278839 w 9662615"/>
              <a:gd name="connsiteY33" fmla="*/ 1449160 h 1592835"/>
              <a:gd name="connsiteX34" fmla="*/ 6272455 w 9662615"/>
              <a:gd name="connsiteY34" fmla="*/ 1453191 h 1592835"/>
              <a:gd name="connsiteX35" fmla="*/ 6212659 w 9662615"/>
              <a:gd name="connsiteY35" fmla="*/ 1454850 h 1592835"/>
              <a:gd name="connsiteX36" fmla="*/ 6069317 w 9662615"/>
              <a:gd name="connsiteY36" fmla="*/ 1445838 h 1592835"/>
              <a:gd name="connsiteX37" fmla="*/ 5878477 w 9662615"/>
              <a:gd name="connsiteY37" fmla="*/ 1439180 h 1592835"/>
              <a:gd name="connsiteX38" fmla="*/ 5838387 w 9662615"/>
              <a:gd name="connsiteY38" fmla="*/ 1444679 h 1592835"/>
              <a:gd name="connsiteX39" fmla="*/ 5771136 w 9662615"/>
              <a:gd name="connsiteY39" fmla="*/ 1453639 h 1592835"/>
              <a:gd name="connsiteX40" fmla="*/ 5724081 w 9662615"/>
              <a:gd name="connsiteY40" fmla="*/ 1470431 h 1592835"/>
              <a:gd name="connsiteX41" fmla="*/ 5666577 w 9662615"/>
              <a:gd name="connsiteY41" fmla="*/ 1473921 h 1592835"/>
              <a:gd name="connsiteX42" fmla="*/ 5649068 w 9662615"/>
              <a:gd name="connsiteY42" fmla="*/ 1461676 h 1592835"/>
              <a:gd name="connsiteX43" fmla="*/ 5588902 w 9662615"/>
              <a:gd name="connsiteY43" fmla="*/ 1469647 h 1592835"/>
              <a:gd name="connsiteX44" fmla="*/ 5498090 w 9662615"/>
              <a:gd name="connsiteY44" fmla="*/ 1483173 h 1592835"/>
              <a:gd name="connsiteX45" fmla="*/ 5444641 w 9662615"/>
              <a:gd name="connsiteY45" fmla="*/ 1487602 h 1592835"/>
              <a:gd name="connsiteX46" fmla="*/ 5299812 w 9662615"/>
              <a:gd name="connsiteY46" fmla="*/ 1503362 h 1592835"/>
              <a:gd name="connsiteX47" fmla="*/ 5213947 w 9662615"/>
              <a:gd name="connsiteY47" fmla="*/ 1516637 h 1592835"/>
              <a:gd name="connsiteX48" fmla="*/ 5090342 w 9662615"/>
              <a:gd name="connsiteY48" fmla="*/ 1546680 h 1592835"/>
              <a:gd name="connsiteX49" fmla="*/ 5129812 w 9662615"/>
              <a:gd name="connsiteY49" fmla="*/ 1521277 h 1592835"/>
              <a:gd name="connsiteX50" fmla="*/ 5059484 w 9662615"/>
              <a:gd name="connsiteY50" fmla="*/ 1546802 h 1592835"/>
              <a:gd name="connsiteX51" fmla="*/ 5038524 w 9662615"/>
              <a:gd name="connsiteY51" fmla="*/ 1545675 h 1592835"/>
              <a:gd name="connsiteX52" fmla="*/ 5026564 w 9662615"/>
              <a:gd name="connsiteY52" fmla="*/ 1545376 h 1592835"/>
              <a:gd name="connsiteX53" fmla="*/ 4969433 w 9662615"/>
              <a:gd name="connsiteY53" fmla="*/ 1550865 h 1592835"/>
              <a:gd name="connsiteX54" fmla="*/ 4921303 w 9662615"/>
              <a:gd name="connsiteY54" fmla="*/ 1575379 h 1592835"/>
              <a:gd name="connsiteX55" fmla="*/ 4863775 w 9662615"/>
              <a:gd name="connsiteY55" fmla="*/ 1562633 h 1592835"/>
              <a:gd name="connsiteX56" fmla="*/ 4847242 w 9662615"/>
              <a:gd name="connsiteY56" fmla="*/ 1565435 h 1592835"/>
              <a:gd name="connsiteX57" fmla="*/ 4856839 w 9662615"/>
              <a:gd name="connsiteY57" fmla="*/ 1592835 h 1592835"/>
              <a:gd name="connsiteX58" fmla="*/ 4791466 w 9662615"/>
              <a:gd name="connsiteY58" fmla="*/ 1561324 h 1592835"/>
              <a:gd name="connsiteX59" fmla="*/ 4784247 w 9662615"/>
              <a:gd name="connsiteY59" fmla="*/ 1562342 h 1592835"/>
              <a:gd name="connsiteX60" fmla="*/ 4748477 w 9662615"/>
              <a:gd name="connsiteY60" fmla="*/ 1556925 h 1592835"/>
              <a:gd name="connsiteX61" fmla="*/ 4730033 w 9662615"/>
              <a:gd name="connsiteY61" fmla="*/ 1555274 h 1592835"/>
              <a:gd name="connsiteX62" fmla="*/ 4697562 w 9662615"/>
              <a:gd name="connsiteY62" fmla="*/ 1551206 h 1592835"/>
              <a:gd name="connsiteX63" fmla="*/ 4662664 w 9662615"/>
              <a:gd name="connsiteY63" fmla="*/ 1573162 h 1592835"/>
              <a:gd name="connsiteX64" fmla="*/ 4603028 w 9662615"/>
              <a:gd name="connsiteY64" fmla="*/ 1568821 h 1592835"/>
              <a:gd name="connsiteX65" fmla="*/ 4541612 w 9662615"/>
              <a:gd name="connsiteY65" fmla="*/ 1545262 h 1592835"/>
              <a:gd name="connsiteX66" fmla="*/ 4422155 w 9662615"/>
              <a:gd name="connsiteY66" fmla="*/ 1542059 h 1592835"/>
              <a:gd name="connsiteX67" fmla="*/ 4221826 w 9662615"/>
              <a:gd name="connsiteY67" fmla="*/ 1508923 h 1592835"/>
              <a:gd name="connsiteX68" fmla="*/ 4096601 w 9662615"/>
              <a:gd name="connsiteY68" fmla="*/ 1521563 h 1592835"/>
              <a:gd name="connsiteX69" fmla="*/ 3970635 w 9662615"/>
              <a:gd name="connsiteY69" fmla="*/ 1544815 h 1592835"/>
              <a:gd name="connsiteX70" fmla="*/ 3833906 w 9662615"/>
              <a:gd name="connsiteY70" fmla="*/ 1516637 h 1592835"/>
              <a:gd name="connsiteX71" fmla="*/ 3696258 w 9662615"/>
              <a:gd name="connsiteY71" fmla="*/ 1537563 h 1592835"/>
              <a:gd name="connsiteX72" fmla="*/ 3594070 w 9662615"/>
              <a:gd name="connsiteY72" fmla="*/ 1509422 h 1592835"/>
              <a:gd name="connsiteX73" fmla="*/ 3565233 w 9662615"/>
              <a:gd name="connsiteY73" fmla="*/ 1515122 h 1592835"/>
              <a:gd name="connsiteX74" fmla="*/ 3560267 w 9662615"/>
              <a:gd name="connsiteY74" fmla="*/ 1516288 h 1592835"/>
              <a:gd name="connsiteX75" fmla="*/ 3540258 w 9662615"/>
              <a:gd name="connsiteY75" fmla="*/ 1516976 h 1592835"/>
              <a:gd name="connsiteX76" fmla="*/ 3534780 w 9662615"/>
              <a:gd name="connsiteY76" fmla="*/ 1522141 h 1592835"/>
              <a:gd name="connsiteX77" fmla="*/ 3504783 w 9662615"/>
              <a:gd name="connsiteY77" fmla="*/ 1526739 h 1592835"/>
              <a:gd name="connsiteX78" fmla="*/ 3430805 w 9662615"/>
              <a:gd name="connsiteY78" fmla="*/ 1542521 h 1592835"/>
              <a:gd name="connsiteX79" fmla="*/ 3292707 w 9662615"/>
              <a:gd name="connsiteY79" fmla="*/ 1520490 h 1592835"/>
              <a:gd name="connsiteX80" fmla="*/ 3187872 w 9662615"/>
              <a:gd name="connsiteY80" fmla="*/ 1519991 h 1592835"/>
              <a:gd name="connsiteX81" fmla="*/ 3148026 w 9662615"/>
              <a:gd name="connsiteY81" fmla="*/ 1524777 h 1592835"/>
              <a:gd name="connsiteX82" fmla="*/ 3092394 w 9662615"/>
              <a:gd name="connsiteY82" fmla="*/ 1528115 h 1592835"/>
              <a:gd name="connsiteX83" fmla="*/ 2994200 w 9662615"/>
              <a:gd name="connsiteY83" fmla="*/ 1537857 h 1592835"/>
              <a:gd name="connsiteX84" fmla="*/ 2862301 w 9662615"/>
              <a:gd name="connsiteY84" fmla="*/ 1544250 h 1592835"/>
              <a:gd name="connsiteX85" fmla="*/ 2766335 w 9662615"/>
              <a:gd name="connsiteY85" fmla="*/ 1527662 h 1592835"/>
              <a:gd name="connsiteX86" fmla="*/ 2757836 w 9662615"/>
              <a:gd name="connsiteY86" fmla="*/ 1531371 h 1592835"/>
              <a:gd name="connsiteX87" fmla="*/ 2691555 w 9662615"/>
              <a:gd name="connsiteY87" fmla="*/ 1530283 h 1592835"/>
              <a:gd name="connsiteX88" fmla="*/ 2491676 w 9662615"/>
              <a:gd name="connsiteY88" fmla="*/ 1500859 h 1592835"/>
              <a:gd name="connsiteX89" fmla="*/ 2378036 w 9662615"/>
              <a:gd name="connsiteY89" fmla="*/ 1520645 h 1592835"/>
              <a:gd name="connsiteX90" fmla="*/ 2284269 w 9662615"/>
              <a:gd name="connsiteY90" fmla="*/ 1503068 h 1592835"/>
              <a:gd name="connsiteX91" fmla="*/ 2207104 w 9662615"/>
              <a:gd name="connsiteY91" fmla="*/ 1508888 h 1592835"/>
              <a:gd name="connsiteX92" fmla="*/ 2149226 w 9662615"/>
              <a:gd name="connsiteY92" fmla="*/ 1523409 h 1592835"/>
              <a:gd name="connsiteX93" fmla="*/ 2084783 w 9662615"/>
              <a:gd name="connsiteY93" fmla="*/ 1524245 h 1592835"/>
              <a:gd name="connsiteX94" fmla="*/ 2070075 w 9662615"/>
              <a:gd name="connsiteY94" fmla="*/ 1511285 h 1592835"/>
              <a:gd name="connsiteX95" fmla="*/ 2001057 w 9662615"/>
              <a:gd name="connsiteY95" fmla="*/ 1516449 h 1592835"/>
              <a:gd name="connsiteX96" fmla="*/ 1896330 w 9662615"/>
              <a:gd name="connsiteY96" fmla="*/ 1525725 h 1592835"/>
              <a:gd name="connsiteX97" fmla="*/ 1835994 w 9662615"/>
              <a:gd name="connsiteY97" fmla="*/ 1527678 h 1592835"/>
              <a:gd name="connsiteX98" fmla="*/ 1671119 w 9662615"/>
              <a:gd name="connsiteY98" fmla="*/ 1536701 h 1592835"/>
              <a:gd name="connsiteX99" fmla="*/ 1601337 w 9662615"/>
              <a:gd name="connsiteY99" fmla="*/ 1548552 h 1592835"/>
              <a:gd name="connsiteX100" fmla="*/ 1407755 w 9662615"/>
              <a:gd name="connsiteY100" fmla="*/ 1571444 h 1592835"/>
              <a:gd name="connsiteX101" fmla="*/ 1271994 w 9662615"/>
              <a:gd name="connsiteY101" fmla="*/ 1579471 h 1592835"/>
              <a:gd name="connsiteX102" fmla="*/ 1249226 w 9662615"/>
              <a:gd name="connsiteY102" fmla="*/ 1583140 h 1592835"/>
              <a:gd name="connsiteX103" fmla="*/ 1217719 w 9662615"/>
              <a:gd name="connsiteY103" fmla="*/ 1580863 h 1592835"/>
              <a:gd name="connsiteX104" fmla="*/ 1091432 w 9662615"/>
              <a:gd name="connsiteY104" fmla="*/ 1571003 h 1592835"/>
              <a:gd name="connsiteX105" fmla="*/ 992039 w 9662615"/>
              <a:gd name="connsiteY105" fmla="*/ 1556662 h 1592835"/>
              <a:gd name="connsiteX106" fmla="*/ 868264 w 9662615"/>
              <a:gd name="connsiteY106" fmla="*/ 1566392 h 1592835"/>
              <a:gd name="connsiteX107" fmla="*/ 792765 w 9662615"/>
              <a:gd name="connsiteY107" fmla="*/ 1563102 h 1592835"/>
              <a:gd name="connsiteX108" fmla="*/ 669055 w 9662615"/>
              <a:gd name="connsiteY108" fmla="*/ 1543638 h 1592835"/>
              <a:gd name="connsiteX109" fmla="*/ 506152 w 9662615"/>
              <a:gd name="connsiteY109" fmla="*/ 1549124 h 1592835"/>
              <a:gd name="connsiteX110" fmla="*/ 472797 w 9662615"/>
              <a:gd name="connsiteY110" fmla="*/ 1568904 h 1592835"/>
              <a:gd name="connsiteX111" fmla="*/ 427864 w 9662615"/>
              <a:gd name="connsiteY111" fmla="*/ 1580848 h 1592835"/>
              <a:gd name="connsiteX112" fmla="*/ 408381 w 9662615"/>
              <a:gd name="connsiteY112" fmla="*/ 1552940 h 1592835"/>
              <a:gd name="connsiteX113" fmla="*/ 267163 w 9662615"/>
              <a:gd name="connsiteY113" fmla="*/ 1531913 h 1592835"/>
              <a:gd name="connsiteX114" fmla="*/ 196644 w 9662615"/>
              <a:gd name="connsiteY114" fmla="*/ 1524565 h 1592835"/>
              <a:gd name="connsiteX115" fmla="*/ 86819 w 9662615"/>
              <a:gd name="connsiteY115" fmla="*/ 1519517 h 1592835"/>
              <a:gd name="connsiteX116" fmla="*/ 53369 w 9662615"/>
              <a:gd name="connsiteY116" fmla="*/ 1516853 h 1592835"/>
              <a:gd name="connsiteX117" fmla="*/ 2359 w 9662615"/>
              <a:gd name="connsiteY117" fmla="*/ 1515247 h 1592835"/>
              <a:gd name="connsiteX118" fmla="*/ 0 w 9662615"/>
              <a:gd name="connsiteY118" fmla="*/ 1514932 h 1592835"/>
              <a:gd name="connsiteX119" fmla="*/ 0 w 9662615"/>
              <a:gd name="connsiteY119" fmla="*/ 0 h 1592835"/>
              <a:gd name="connsiteX0" fmla="*/ 0 w 9662615"/>
              <a:gd name="connsiteY0" fmla="*/ 0 h 1592835"/>
              <a:gd name="connsiteX1" fmla="*/ 9662615 w 9662615"/>
              <a:gd name="connsiteY1" fmla="*/ 0 h 1592835"/>
              <a:gd name="connsiteX2" fmla="*/ 9662615 w 9662615"/>
              <a:gd name="connsiteY2" fmla="*/ 1280346 h 1592835"/>
              <a:gd name="connsiteX3" fmla="*/ 9658420 w 9662615"/>
              <a:gd name="connsiteY3" fmla="*/ 1280106 h 1592835"/>
              <a:gd name="connsiteX4" fmla="*/ 9469546 w 9662615"/>
              <a:gd name="connsiteY4" fmla="*/ 1289837 h 1592835"/>
              <a:gd name="connsiteX5" fmla="*/ 9385895 w 9662615"/>
              <a:gd name="connsiteY5" fmla="*/ 1269203 h 1592835"/>
              <a:gd name="connsiteX6" fmla="*/ 9144767 w 9662615"/>
              <a:gd name="connsiteY6" fmla="*/ 1264120 h 1592835"/>
              <a:gd name="connsiteX7" fmla="*/ 8837252 w 9662615"/>
              <a:gd name="connsiteY7" fmla="*/ 1350515 h 1592835"/>
              <a:gd name="connsiteX8" fmla="*/ 8705466 w 9662615"/>
              <a:gd name="connsiteY8" fmla="*/ 1342419 h 1592835"/>
              <a:gd name="connsiteX9" fmla="*/ 8652221 w 9662615"/>
              <a:gd name="connsiteY9" fmla="*/ 1326906 h 1592835"/>
              <a:gd name="connsiteX10" fmla="*/ 8632312 w 9662615"/>
              <a:gd name="connsiteY10" fmla="*/ 1326025 h 1592835"/>
              <a:gd name="connsiteX11" fmla="*/ 8591582 w 9662615"/>
              <a:gd name="connsiteY11" fmla="*/ 1341666 h 1592835"/>
              <a:gd name="connsiteX12" fmla="*/ 8537336 w 9662615"/>
              <a:gd name="connsiteY12" fmla="*/ 1341684 h 1592835"/>
              <a:gd name="connsiteX13" fmla="*/ 8472508 w 9662615"/>
              <a:gd name="connsiteY13" fmla="*/ 1363109 h 1592835"/>
              <a:gd name="connsiteX14" fmla="*/ 8258477 w 9662615"/>
              <a:gd name="connsiteY14" fmla="*/ 1370666 h 1592835"/>
              <a:gd name="connsiteX15" fmla="*/ 8197961 w 9662615"/>
              <a:gd name="connsiteY15" fmla="*/ 1392804 h 1592835"/>
              <a:gd name="connsiteX16" fmla="*/ 8171196 w 9662615"/>
              <a:gd name="connsiteY16" fmla="*/ 1397216 h 1592835"/>
              <a:gd name="connsiteX17" fmla="*/ 8127667 w 9662615"/>
              <a:gd name="connsiteY17" fmla="*/ 1418254 h 1592835"/>
              <a:gd name="connsiteX18" fmla="*/ 7974579 w 9662615"/>
              <a:gd name="connsiteY18" fmla="*/ 1383439 h 1592835"/>
              <a:gd name="connsiteX19" fmla="*/ 7768351 w 9662615"/>
              <a:gd name="connsiteY19" fmla="*/ 1395051 h 1592835"/>
              <a:gd name="connsiteX20" fmla="*/ 7635985 w 9662615"/>
              <a:gd name="connsiteY20" fmla="*/ 1386363 h 1592835"/>
              <a:gd name="connsiteX21" fmla="*/ 7466069 w 9662615"/>
              <a:gd name="connsiteY21" fmla="*/ 1377654 h 1592835"/>
              <a:gd name="connsiteX22" fmla="*/ 7355642 w 9662615"/>
              <a:gd name="connsiteY22" fmla="*/ 1407761 h 1592835"/>
              <a:gd name="connsiteX23" fmla="*/ 7151610 w 9662615"/>
              <a:gd name="connsiteY23" fmla="*/ 1397856 h 1592835"/>
              <a:gd name="connsiteX24" fmla="*/ 7082147 w 9662615"/>
              <a:gd name="connsiteY24" fmla="*/ 1406113 h 1592835"/>
              <a:gd name="connsiteX25" fmla="*/ 7014958 w 9662615"/>
              <a:gd name="connsiteY25" fmla="*/ 1396883 h 1592835"/>
              <a:gd name="connsiteX26" fmla="*/ 6907567 w 9662615"/>
              <a:gd name="connsiteY26" fmla="*/ 1419149 h 1592835"/>
              <a:gd name="connsiteX27" fmla="*/ 6748428 w 9662615"/>
              <a:gd name="connsiteY27" fmla="*/ 1420308 h 1592835"/>
              <a:gd name="connsiteX28" fmla="*/ 6654257 w 9662615"/>
              <a:gd name="connsiteY28" fmla="*/ 1424143 h 1592835"/>
              <a:gd name="connsiteX29" fmla="*/ 6620123 w 9662615"/>
              <a:gd name="connsiteY29" fmla="*/ 1430535 h 1592835"/>
              <a:gd name="connsiteX30" fmla="*/ 6571355 w 9662615"/>
              <a:gd name="connsiteY30" fmla="*/ 1436144 h 1592835"/>
              <a:gd name="connsiteX31" fmla="*/ 6486557 w 9662615"/>
              <a:gd name="connsiteY31" fmla="*/ 1449861 h 1592835"/>
              <a:gd name="connsiteX32" fmla="*/ 6370419 w 9662615"/>
              <a:gd name="connsiteY32" fmla="*/ 1461649 h 1592835"/>
              <a:gd name="connsiteX33" fmla="*/ 6278839 w 9662615"/>
              <a:gd name="connsiteY33" fmla="*/ 1449160 h 1592835"/>
              <a:gd name="connsiteX34" fmla="*/ 6272455 w 9662615"/>
              <a:gd name="connsiteY34" fmla="*/ 1453191 h 1592835"/>
              <a:gd name="connsiteX35" fmla="*/ 6212659 w 9662615"/>
              <a:gd name="connsiteY35" fmla="*/ 1454850 h 1592835"/>
              <a:gd name="connsiteX36" fmla="*/ 6069317 w 9662615"/>
              <a:gd name="connsiteY36" fmla="*/ 1445838 h 1592835"/>
              <a:gd name="connsiteX37" fmla="*/ 5878477 w 9662615"/>
              <a:gd name="connsiteY37" fmla="*/ 1439180 h 1592835"/>
              <a:gd name="connsiteX38" fmla="*/ 5838387 w 9662615"/>
              <a:gd name="connsiteY38" fmla="*/ 1444679 h 1592835"/>
              <a:gd name="connsiteX39" fmla="*/ 5771136 w 9662615"/>
              <a:gd name="connsiteY39" fmla="*/ 1453639 h 1592835"/>
              <a:gd name="connsiteX40" fmla="*/ 5724081 w 9662615"/>
              <a:gd name="connsiteY40" fmla="*/ 1470431 h 1592835"/>
              <a:gd name="connsiteX41" fmla="*/ 5666577 w 9662615"/>
              <a:gd name="connsiteY41" fmla="*/ 1473921 h 1592835"/>
              <a:gd name="connsiteX42" fmla="*/ 5649068 w 9662615"/>
              <a:gd name="connsiteY42" fmla="*/ 1461676 h 1592835"/>
              <a:gd name="connsiteX43" fmla="*/ 5588902 w 9662615"/>
              <a:gd name="connsiteY43" fmla="*/ 1469647 h 1592835"/>
              <a:gd name="connsiteX44" fmla="*/ 5498090 w 9662615"/>
              <a:gd name="connsiteY44" fmla="*/ 1483173 h 1592835"/>
              <a:gd name="connsiteX45" fmla="*/ 5444641 w 9662615"/>
              <a:gd name="connsiteY45" fmla="*/ 1487602 h 1592835"/>
              <a:gd name="connsiteX46" fmla="*/ 5299812 w 9662615"/>
              <a:gd name="connsiteY46" fmla="*/ 1503362 h 1592835"/>
              <a:gd name="connsiteX47" fmla="*/ 5213947 w 9662615"/>
              <a:gd name="connsiteY47" fmla="*/ 1516637 h 1592835"/>
              <a:gd name="connsiteX48" fmla="*/ 5090342 w 9662615"/>
              <a:gd name="connsiteY48" fmla="*/ 1546680 h 1592835"/>
              <a:gd name="connsiteX49" fmla="*/ 5129812 w 9662615"/>
              <a:gd name="connsiteY49" fmla="*/ 1521277 h 1592835"/>
              <a:gd name="connsiteX50" fmla="*/ 5059484 w 9662615"/>
              <a:gd name="connsiteY50" fmla="*/ 1546802 h 1592835"/>
              <a:gd name="connsiteX51" fmla="*/ 5038524 w 9662615"/>
              <a:gd name="connsiteY51" fmla="*/ 1545675 h 1592835"/>
              <a:gd name="connsiteX52" fmla="*/ 5026564 w 9662615"/>
              <a:gd name="connsiteY52" fmla="*/ 1545376 h 1592835"/>
              <a:gd name="connsiteX53" fmla="*/ 4969433 w 9662615"/>
              <a:gd name="connsiteY53" fmla="*/ 1550865 h 1592835"/>
              <a:gd name="connsiteX54" fmla="*/ 4921303 w 9662615"/>
              <a:gd name="connsiteY54" fmla="*/ 1575379 h 1592835"/>
              <a:gd name="connsiteX55" fmla="*/ 4863775 w 9662615"/>
              <a:gd name="connsiteY55" fmla="*/ 1562633 h 1592835"/>
              <a:gd name="connsiteX56" fmla="*/ 4847242 w 9662615"/>
              <a:gd name="connsiteY56" fmla="*/ 1565435 h 1592835"/>
              <a:gd name="connsiteX57" fmla="*/ 4856839 w 9662615"/>
              <a:gd name="connsiteY57" fmla="*/ 1592835 h 1592835"/>
              <a:gd name="connsiteX58" fmla="*/ 4791466 w 9662615"/>
              <a:gd name="connsiteY58" fmla="*/ 1561324 h 1592835"/>
              <a:gd name="connsiteX59" fmla="*/ 4784247 w 9662615"/>
              <a:gd name="connsiteY59" fmla="*/ 1562342 h 1592835"/>
              <a:gd name="connsiteX60" fmla="*/ 4730033 w 9662615"/>
              <a:gd name="connsiteY60" fmla="*/ 1555274 h 1592835"/>
              <a:gd name="connsiteX61" fmla="*/ 4697562 w 9662615"/>
              <a:gd name="connsiteY61" fmla="*/ 1551206 h 1592835"/>
              <a:gd name="connsiteX62" fmla="*/ 4662664 w 9662615"/>
              <a:gd name="connsiteY62" fmla="*/ 1573162 h 1592835"/>
              <a:gd name="connsiteX63" fmla="*/ 4603028 w 9662615"/>
              <a:gd name="connsiteY63" fmla="*/ 1568821 h 1592835"/>
              <a:gd name="connsiteX64" fmla="*/ 4541612 w 9662615"/>
              <a:gd name="connsiteY64" fmla="*/ 1545262 h 1592835"/>
              <a:gd name="connsiteX65" fmla="*/ 4422155 w 9662615"/>
              <a:gd name="connsiteY65" fmla="*/ 1542059 h 1592835"/>
              <a:gd name="connsiteX66" fmla="*/ 4221826 w 9662615"/>
              <a:gd name="connsiteY66" fmla="*/ 1508923 h 1592835"/>
              <a:gd name="connsiteX67" fmla="*/ 4096601 w 9662615"/>
              <a:gd name="connsiteY67" fmla="*/ 1521563 h 1592835"/>
              <a:gd name="connsiteX68" fmla="*/ 3970635 w 9662615"/>
              <a:gd name="connsiteY68" fmla="*/ 1544815 h 1592835"/>
              <a:gd name="connsiteX69" fmla="*/ 3833906 w 9662615"/>
              <a:gd name="connsiteY69" fmla="*/ 1516637 h 1592835"/>
              <a:gd name="connsiteX70" fmla="*/ 3696258 w 9662615"/>
              <a:gd name="connsiteY70" fmla="*/ 1537563 h 1592835"/>
              <a:gd name="connsiteX71" fmla="*/ 3594070 w 9662615"/>
              <a:gd name="connsiteY71" fmla="*/ 1509422 h 1592835"/>
              <a:gd name="connsiteX72" fmla="*/ 3565233 w 9662615"/>
              <a:gd name="connsiteY72" fmla="*/ 1515122 h 1592835"/>
              <a:gd name="connsiteX73" fmla="*/ 3560267 w 9662615"/>
              <a:gd name="connsiteY73" fmla="*/ 1516288 h 1592835"/>
              <a:gd name="connsiteX74" fmla="*/ 3540258 w 9662615"/>
              <a:gd name="connsiteY74" fmla="*/ 1516976 h 1592835"/>
              <a:gd name="connsiteX75" fmla="*/ 3534780 w 9662615"/>
              <a:gd name="connsiteY75" fmla="*/ 1522141 h 1592835"/>
              <a:gd name="connsiteX76" fmla="*/ 3504783 w 9662615"/>
              <a:gd name="connsiteY76" fmla="*/ 1526739 h 1592835"/>
              <a:gd name="connsiteX77" fmla="*/ 3430805 w 9662615"/>
              <a:gd name="connsiteY77" fmla="*/ 1542521 h 1592835"/>
              <a:gd name="connsiteX78" fmla="*/ 3292707 w 9662615"/>
              <a:gd name="connsiteY78" fmla="*/ 1520490 h 1592835"/>
              <a:gd name="connsiteX79" fmla="*/ 3187872 w 9662615"/>
              <a:gd name="connsiteY79" fmla="*/ 1519991 h 1592835"/>
              <a:gd name="connsiteX80" fmla="*/ 3148026 w 9662615"/>
              <a:gd name="connsiteY80" fmla="*/ 1524777 h 1592835"/>
              <a:gd name="connsiteX81" fmla="*/ 3092394 w 9662615"/>
              <a:gd name="connsiteY81" fmla="*/ 1528115 h 1592835"/>
              <a:gd name="connsiteX82" fmla="*/ 2994200 w 9662615"/>
              <a:gd name="connsiteY82" fmla="*/ 1537857 h 1592835"/>
              <a:gd name="connsiteX83" fmla="*/ 2862301 w 9662615"/>
              <a:gd name="connsiteY83" fmla="*/ 1544250 h 1592835"/>
              <a:gd name="connsiteX84" fmla="*/ 2766335 w 9662615"/>
              <a:gd name="connsiteY84" fmla="*/ 1527662 h 1592835"/>
              <a:gd name="connsiteX85" fmla="*/ 2757836 w 9662615"/>
              <a:gd name="connsiteY85" fmla="*/ 1531371 h 1592835"/>
              <a:gd name="connsiteX86" fmla="*/ 2691555 w 9662615"/>
              <a:gd name="connsiteY86" fmla="*/ 1530283 h 1592835"/>
              <a:gd name="connsiteX87" fmla="*/ 2491676 w 9662615"/>
              <a:gd name="connsiteY87" fmla="*/ 1500859 h 1592835"/>
              <a:gd name="connsiteX88" fmla="*/ 2378036 w 9662615"/>
              <a:gd name="connsiteY88" fmla="*/ 1520645 h 1592835"/>
              <a:gd name="connsiteX89" fmla="*/ 2284269 w 9662615"/>
              <a:gd name="connsiteY89" fmla="*/ 1503068 h 1592835"/>
              <a:gd name="connsiteX90" fmla="*/ 2207104 w 9662615"/>
              <a:gd name="connsiteY90" fmla="*/ 1508888 h 1592835"/>
              <a:gd name="connsiteX91" fmla="*/ 2149226 w 9662615"/>
              <a:gd name="connsiteY91" fmla="*/ 1523409 h 1592835"/>
              <a:gd name="connsiteX92" fmla="*/ 2084783 w 9662615"/>
              <a:gd name="connsiteY92" fmla="*/ 1524245 h 1592835"/>
              <a:gd name="connsiteX93" fmla="*/ 2070075 w 9662615"/>
              <a:gd name="connsiteY93" fmla="*/ 1511285 h 1592835"/>
              <a:gd name="connsiteX94" fmla="*/ 2001057 w 9662615"/>
              <a:gd name="connsiteY94" fmla="*/ 1516449 h 1592835"/>
              <a:gd name="connsiteX95" fmla="*/ 1896330 w 9662615"/>
              <a:gd name="connsiteY95" fmla="*/ 1525725 h 1592835"/>
              <a:gd name="connsiteX96" fmla="*/ 1835994 w 9662615"/>
              <a:gd name="connsiteY96" fmla="*/ 1527678 h 1592835"/>
              <a:gd name="connsiteX97" fmla="*/ 1671119 w 9662615"/>
              <a:gd name="connsiteY97" fmla="*/ 1536701 h 1592835"/>
              <a:gd name="connsiteX98" fmla="*/ 1601337 w 9662615"/>
              <a:gd name="connsiteY98" fmla="*/ 1548552 h 1592835"/>
              <a:gd name="connsiteX99" fmla="*/ 1407755 w 9662615"/>
              <a:gd name="connsiteY99" fmla="*/ 1571444 h 1592835"/>
              <a:gd name="connsiteX100" fmla="*/ 1271994 w 9662615"/>
              <a:gd name="connsiteY100" fmla="*/ 1579471 h 1592835"/>
              <a:gd name="connsiteX101" fmla="*/ 1249226 w 9662615"/>
              <a:gd name="connsiteY101" fmla="*/ 1583140 h 1592835"/>
              <a:gd name="connsiteX102" fmla="*/ 1217719 w 9662615"/>
              <a:gd name="connsiteY102" fmla="*/ 1580863 h 1592835"/>
              <a:gd name="connsiteX103" fmla="*/ 1091432 w 9662615"/>
              <a:gd name="connsiteY103" fmla="*/ 1571003 h 1592835"/>
              <a:gd name="connsiteX104" fmla="*/ 992039 w 9662615"/>
              <a:gd name="connsiteY104" fmla="*/ 1556662 h 1592835"/>
              <a:gd name="connsiteX105" fmla="*/ 868264 w 9662615"/>
              <a:gd name="connsiteY105" fmla="*/ 1566392 h 1592835"/>
              <a:gd name="connsiteX106" fmla="*/ 792765 w 9662615"/>
              <a:gd name="connsiteY106" fmla="*/ 1563102 h 1592835"/>
              <a:gd name="connsiteX107" fmla="*/ 669055 w 9662615"/>
              <a:gd name="connsiteY107" fmla="*/ 1543638 h 1592835"/>
              <a:gd name="connsiteX108" fmla="*/ 506152 w 9662615"/>
              <a:gd name="connsiteY108" fmla="*/ 1549124 h 1592835"/>
              <a:gd name="connsiteX109" fmla="*/ 472797 w 9662615"/>
              <a:gd name="connsiteY109" fmla="*/ 1568904 h 1592835"/>
              <a:gd name="connsiteX110" fmla="*/ 427864 w 9662615"/>
              <a:gd name="connsiteY110" fmla="*/ 1580848 h 1592835"/>
              <a:gd name="connsiteX111" fmla="*/ 408381 w 9662615"/>
              <a:gd name="connsiteY111" fmla="*/ 1552940 h 1592835"/>
              <a:gd name="connsiteX112" fmla="*/ 267163 w 9662615"/>
              <a:gd name="connsiteY112" fmla="*/ 1531913 h 1592835"/>
              <a:gd name="connsiteX113" fmla="*/ 196644 w 9662615"/>
              <a:gd name="connsiteY113" fmla="*/ 1524565 h 1592835"/>
              <a:gd name="connsiteX114" fmla="*/ 86819 w 9662615"/>
              <a:gd name="connsiteY114" fmla="*/ 1519517 h 1592835"/>
              <a:gd name="connsiteX115" fmla="*/ 53369 w 9662615"/>
              <a:gd name="connsiteY115" fmla="*/ 1516853 h 1592835"/>
              <a:gd name="connsiteX116" fmla="*/ 2359 w 9662615"/>
              <a:gd name="connsiteY116" fmla="*/ 1515247 h 1592835"/>
              <a:gd name="connsiteX117" fmla="*/ 0 w 9662615"/>
              <a:gd name="connsiteY117" fmla="*/ 1514932 h 1592835"/>
              <a:gd name="connsiteX118" fmla="*/ 0 w 9662615"/>
              <a:gd name="connsiteY118" fmla="*/ 0 h 1592835"/>
              <a:gd name="connsiteX0" fmla="*/ 0 w 9662615"/>
              <a:gd name="connsiteY0" fmla="*/ 0 h 1592835"/>
              <a:gd name="connsiteX1" fmla="*/ 9662615 w 9662615"/>
              <a:gd name="connsiteY1" fmla="*/ 0 h 1592835"/>
              <a:gd name="connsiteX2" fmla="*/ 9662615 w 9662615"/>
              <a:gd name="connsiteY2" fmla="*/ 1280346 h 1592835"/>
              <a:gd name="connsiteX3" fmla="*/ 9658420 w 9662615"/>
              <a:gd name="connsiteY3" fmla="*/ 1280106 h 1592835"/>
              <a:gd name="connsiteX4" fmla="*/ 9469546 w 9662615"/>
              <a:gd name="connsiteY4" fmla="*/ 1289837 h 1592835"/>
              <a:gd name="connsiteX5" fmla="*/ 9385895 w 9662615"/>
              <a:gd name="connsiteY5" fmla="*/ 1269203 h 1592835"/>
              <a:gd name="connsiteX6" fmla="*/ 9144767 w 9662615"/>
              <a:gd name="connsiteY6" fmla="*/ 1264120 h 1592835"/>
              <a:gd name="connsiteX7" fmla="*/ 8837252 w 9662615"/>
              <a:gd name="connsiteY7" fmla="*/ 1350515 h 1592835"/>
              <a:gd name="connsiteX8" fmla="*/ 8705466 w 9662615"/>
              <a:gd name="connsiteY8" fmla="*/ 1342419 h 1592835"/>
              <a:gd name="connsiteX9" fmla="*/ 8652221 w 9662615"/>
              <a:gd name="connsiteY9" fmla="*/ 1326906 h 1592835"/>
              <a:gd name="connsiteX10" fmla="*/ 8632312 w 9662615"/>
              <a:gd name="connsiteY10" fmla="*/ 1326025 h 1592835"/>
              <a:gd name="connsiteX11" fmla="*/ 8591582 w 9662615"/>
              <a:gd name="connsiteY11" fmla="*/ 1341666 h 1592835"/>
              <a:gd name="connsiteX12" fmla="*/ 8537336 w 9662615"/>
              <a:gd name="connsiteY12" fmla="*/ 1341684 h 1592835"/>
              <a:gd name="connsiteX13" fmla="*/ 8472508 w 9662615"/>
              <a:gd name="connsiteY13" fmla="*/ 1363109 h 1592835"/>
              <a:gd name="connsiteX14" fmla="*/ 8258477 w 9662615"/>
              <a:gd name="connsiteY14" fmla="*/ 1370666 h 1592835"/>
              <a:gd name="connsiteX15" fmla="*/ 8197961 w 9662615"/>
              <a:gd name="connsiteY15" fmla="*/ 1392804 h 1592835"/>
              <a:gd name="connsiteX16" fmla="*/ 8171196 w 9662615"/>
              <a:gd name="connsiteY16" fmla="*/ 1397216 h 1592835"/>
              <a:gd name="connsiteX17" fmla="*/ 8127667 w 9662615"/>
              <a:gd name="connsiteY17" fmla="*/ 1418254 h 1592835"/>
              <a:gd name="connsiteX18" fmla="*/ 7974579 w 9662615"/>
              <a:gd name="connsiteY18" fmla="*/ 1383439 h 1592835"/>
              <a:gd name="connsiteX19" fmla="*/ 7768351 w 9662615"/>
              <a:gd name="connsiteY19" fmla="*/ 1395051 h 1592835"/>
              <a:gd name="connsiteX20" fmla="*/ 7635985 w 9662615"/>
              <a:gd name="connsiteY20" fmla="*/ 1386363 h 1592835"/>
              <a:gd name="connsiteX21" fmla="*/ 7466069 w 9662615"/>
              <a:gd name="connsiteY21" fmla="*/ 1377654 h 1592835"/>
              <a:gd name="connsiteX22" fmla="*/ 7355642 w 9662615"/>
              <a:gd name="connsiteY22" fmla="*/ 1407761 h 1592835"/>
              <a:gd name="connsiteX23" fmla="*/ 7151610 w 9662615"/>
              <a:gd name="connsiteY23" fmla="*/ 1397856 h 1592835"/>
              <a:gd name="connsiteX24" fmla="*/ 7082147 w 9662615"/>
              <a:gd name="connsiteY24" fmla="*/ 1406113 h 1592835"/>
              <a:gd name="connsiteX25" fmla="*/ 7014958 w 9662615"/>
              <a:gd name="connsiteY25" fmla="*/ 1396883 h 1592835"/>
              <a:gd name="connsiteX26" fmla="*/ 6907567 w 9662615"/>
              <a:gd name="connsiteY26" fmla="*/ 1419149 h 1592835"/>
              <a:gd name="connsiteX27" fmla="*/ 6748428 w 9662615"/>
              <a:gd name="connsiteY27" fmla="*/ 1420308 h 1592835"/>
              <a:gd name="connsiteX28" fmla="*/ 6654257 w 9662615"/>
              <a:gd name="connsiteY28" fmla="*/ 1424143 h 1592835"/>
              <a:gd name="connsiteX29" fmla="*/ 6620123 w 9662615"/>
              <a:gd name="connsiteY29" fmla="*/ 1430535 h 1592835"/>
              <a:gd name="connsiteX30" fmla="*/ 6571355 w 9662615"/>
              <a:gd name="connsiteY30" fmla="*/ 1436144 h 1592835"/>
              <a:gd name="connsiteX31" fmla="*/ 6486557 w 9662615"/>
              <a:gd name="connsiteY31" fmla="*/ 1449861 h 1592835"/>
              <a:gd name="connsiteX32" fmla="*/ 6370419 w 9662615"/>
              <a:gd name="connsiteY32" fmla="*/ 1461649 h 1592835"/>
              <a:gd name="connsiteX33" fmla="*/ 6278839 w 9662615"/>
              <a:gd name="connsiteY33" fmla="*/ 1449160 h 1592835"/>
              <a:gd name="connsiteX34" fmla="*/ 6272455 w 9662615"/>
              <a:gd name="connsiteY34" fmla="*/ 1453191 h 1592835"/>
              <a:gd name="connsiteX35" fmla="*/ 6212659 w 9662615"/>
              <a:gd name="connsiteY35" fmla="*/ 1454850 h 1592835"/>
              <a:gd name="connsiteX36" fmla="*/ 6069317 w 9662615"/>
              <a:gd name="connsiteY36" fmla="*/ 1445838 h 1592835"/>
              <a:gd name="connsiteX37" fmla="*/ 5878477 w 9662615"/>
              <a:gd name="connsiteY37" fmla="*/ 1439180 h 1592835"/>
              <a:gd name="connsiteX38" fmla="*/ 5838387 w 9662615"/>
              <a:gd name="connsiteY38" fmla="*/ 1444679 h 1592835"/>
              <a:gd name="connsiteX39" fmla="*/ 5771136 w 9662615"/>
              <a:gd name="connsiteY39" fmla="*/ 1453639 h 1592835"/>
              <a:gd name="connsiteX40" fmla="*/ 5724081 w 9662615"/>
              <a:gd name="connsiteY40" fmla="*/ 1470431 h 1592835"/>
              <a:gd name="connsiteX41" fmla="*/ 5666577 w 9662615"/>
              <a:gd name="connsiteY41" fmla="*/ 1473921 h 1592835"/>
              <a:gd name="connsiteX42" fmla="*/ 5649068 w 9662615"/>
              <a:gd name="connsiteY42" fmla="*/ 1461676 h 1592835"/>
              <a:gd name="connsiteX43" fmla="*/ 5588902 w 9662615"/>
              <a:gd name="connsiteY43" fmla="*/ 1469647 h 1592835"/>
              <a:gd name="connsiteX44" fmla="*/ 5498090 w 9662615"/>
              <a:gd name="connsiteY44" fmla="*/ 1483173 h 1592835"/>
              <a:gd name="connsiteX45" fmla="*/ 5444641 w 9662615"/>
              <a:gd name="connsiteY45" fmla="*/ 1487602 h 1592835"/>
              <a:gd name="connsiteX46" fmla="*/ 5299812 w 9662615"/>
              <a:gd name="connsiteY46" fmla="*/ 1503362 h 1592835"/>
              <a:gd name="connsiteX47" fmla="*/ 5213947 w 9662615"/>
              <a:gd name="connsiteY47" fmla="*/ 1516637 h 1592835"/>
              <a:gd name="connsiteX48" fmla="*/ 5090342 w 9662615"/>
              <a:gd name="connsiteY48" fmla="*/ 1546680 h 1592835"/>
              <a:gd name="connsiteX49" fmla="*/ 5129812 w 9662615"/>
              <a:gd name="connsiteY49" fmla="*/ 1521277 h 1592835"/>
              <a:gd name="connsiteX50" fmla="*/ 5059484 w 9662615"/>
              <a:gd name="connsiteY50" fmla="*/ 1546802 h 1592835"/>
              <a:gd name="connsiteX51" fmla="*/ 5038524 w 9662615"/>
              <a:gd name="connsiteY51" fmla="*/ 1545675 h 1592835"/>
              <a:gd name="connsiteX52" fmla="*/ 5026564 w 9662615"/>
              <a:gd name="connsiteY52" fmla="*/ 1545376 h 1592835"/>
              <a:gd name="connsiteX53" fmla="*/ 4969433 w 9662615"/>
              <a:gd name="connsiteY53" fmla="*/ 1550865 h 1592835"/>
              <a:gd name="connsiteX54" fmla="*/ 4921303 w 9662615"/>
              <a:gd name="connsiteY54" fmla="*/ 1575379 h 1592835"/>
              <a:gd name="connsiteX55" fmla="*/ 4863775 w 9662615"/>
              <a:gd name="connsiteY55" fmla="*/ 1562633 h 1592835"/>
              <a:gd name="connsiteX56" fmla="*/ 4847242 w 9662615"/>
              <a:gd name="connsiteY56" fmla="*/ 1565435 h 1592835"/>
              <a:gd name="connsiteX57" fmla="*/ 4856839 w 9662615"/>
              <a:gd name="connsiteY57" fmla="*/ 1592835 h 1592835"/>
              <a:gd name="connsiteX58" fmla="*/ 4791466 w 9662615"/>
              <a:gd name="connsiteY58" fmla="*/ 1561324 h 1592835"/>
              <a:gd name="connsiteX59" fmla="*/ 4784247 w 9662615"/>
              <a:gd name="connsiteY59" fmla="*/ 1562342 h 1592835"/>
              <a:gd name="connsiteX60" fmla="*/ 4735334 w 9662615"/>
              <a:gd name="connsiteY60" fmla="*/ 1581778 h 1592835"/>
              <a:gd name="connsiteX61" fmla="*/ 4697562 w 9662615"/>
              <a:gd name="connsiteY61" fmla="*/ 1551206 h 1592835"/>
              <a:gd name="connsiteX62" fmla="*/ 4662664 w 9662615"/>
              <a:gd name="connsiteY62" fmla="*/ 1573162 h 1592835"/>
              <a:gd name="connsiteX63" fmla="*/ 4603028 w 9662615"/>
              <a:gd name="connsiteY63" fmla="*/ 1568821 h 1592835"/>
              <a:gd name="connsiteX64" fmla="*/ 4541612 w 9662615"/>
              <a:gd name="connsiteY64" fmla="*/ 1545262 h 1592835"/>
              <a:gd name="connsiteX65" fmla="*/ 4422155 w 9662615"/>
              <a:gd name="connsiteY65" fmla="*/ 1542059 h 1592835"/>
              <a:gd name="connsiteX66" fmla="*/ 4221826 w 9662615"/>
              <a:gd name="connsiteY66" fmla="*/ 1508923 h 1592835"/>
              <a:gd name="connsiteX67" fmla="*/ 4096601 w 9662615"/>
              <a:gd name="connsiteY67" fmla="*/ 1521563 h 1592835"/>
              <a:gd name="connsiteX68" fmla="*/ 3970635 w 9662615"/>
              <a:gd name="connsiteY68" fmla="*/ 1544815 h 1592835"/>
              <a:gd name="connsiteX69" fmla="*/ 3833906 w 9662615"/>
              <a:gd name="connsiteY69" fmla="*/ 1516637 h 1592835"/>
              <a:gd name="connsiteX70" fmla="*/ 3696258 w 9662615"/>
              <a:gd name="connsiteY70" fmla="*/ 1537563 h 1592835"/>
              <a:gd name="connsiteX71" fmla="*/ 3594070 w 9662615"/>
              <a:gd name="connsiteY71" fmla="*/ 1509422 h 1592835"/>
              <a:gd name="connsiteX72" fmla="*/ 3565233 w 9662615"/>
              <a:gd name="connsiteY72" fmla="*/ 1515122 h 1592835"/>
              <a:gd name="connsiteX73" fmla="*/ 3560267 w 9662615"/>
              <a:gd name="connsiteY73" fmla="*/ 1516288 h 1592835"/>
              <a:gd name="connsiteX74" fmla="*/ 3540258 w 9662615"/>
              <a:gd name="connsiteY74" fmla="*/ 1516976 h 1592835"/>
              <a:gd name="connsiteX75" fmla="*/ 3534780 w 9662615"/>
              <a:gd name="connsiteY75" fmla="*/ 1522141 h 1592835"/>
              <a:gd name="connsiteX76" fmla="*/ 3504783 w 9662615"/>
              <a:gd name="connsiteY76" fmla="*/ 1526739 h 1592835"/>
              <a:gd name="connsiteX77" fmla="*/ 3430805 w 9662615"/>
              <a:gd name="connsiteY77" fmla="*/ 1542521 h 1592835"/>
              <a:gd name="connsiteX78" fmla="*/ 3292707 w 9662615"/>
              <a:gd name="connsiteY78" fmla="*/ 1520490 h 1592835"/>
              <a:gd name="connsiteX79" fmla="*/ 3187872 w 9662615"/>
              <a:gd name="connsiteY79" fmla="*/ 1519991 h 1592835"/>
              <a:gd name="connsiteX80" fmla="*/ 3148026 w 9662615"/>
              <a:gd name="connsiteY80" fmla="*/ 1524777 h 1592835"/>
              <a:gd name="connsiteX81" fmla="*/ 3092394 w 9662615"/>
              <a:gd name="connsiteY81" fmla="*/ 1528115 h 1592835"/>
              <a:gd name="connsiteX82" fmla="*/ 2994200 w 9662615"/>
              <a:gd name="connsiteY82" fmla="*/ 1537857 h 1592835"/>
              <a:gd name="connsiteX83" fmla="*/ 2862301 w 9662615"/>
              <a:gd name="connsiteY83" fmla="*/ 1544250 h 1592835"/>
              <a:gd name="connsiteX84" fmla="*/ 2766335 w 9662615"/>
              <a:gd name="connsiteY84" fmla="*/ 1527662 h 1592835"/>
              <a:gd name="connsiteX85" fmla="*/ 2757836 w 9662615"/>
              <a:gd name="connsiteY85" fmla="*/ 1531371 h 1592835"/>
              <a:gd name="connsiteX86" fmla="*/ 2691555 w 9662615"/>
              <a:gd name="connsiteY86" fmla="*/ 1530283 h 1592835"/>
              <a:gd name="connsiteX87" fmla="*/ 2491676 w 9662615"/>
              <a:gd name="connsiteY87" fmla="*/ 1500859 h 1592835"/>
              <a:gd name="connsiteX88" fmla="*/ 2378036 w 9662615"/>
              <a:gd name="connsiteY88" fmla="*/ 1520645 h 1592835"/>
              <a:gd name="connsiteX89" fmla="*/ 2284269 w 9662615"/>
              <a:gd name="connsiteY89" fmla="*/ 1503068 h 1592835"/>
              <a:gd name="connsiteX90" fmla="*/ 2207104 w 9662615"/>
              <a:gd name="connsiteY90" fmla="*/ 1508888 h 1592835"/>
              <a:gd name="connsiteX91" fmla="*/ 2149226 w 9662615"/>
              <a:gd name="connsiteY91" fmla="*/ 1523409 h 1592835"/>
              <a:gd name="connsiteX92" fmla="*/ 2084783 w 9662615"/>
              <a:gd name="connsiteY92" fmla="*/ 1524245 h 1592835"/>
              <a:gd name="connsiteX93" fmla="*/ 2070075 w 9662615"/>
              <a:gd name="connsiteY93" fmla="*/ 1511285 h 1592835"/>
              <a:gd name="connsiteX94" fmla="*/ 2001057 w 9662615"/>
              <a:gd name="connsiteY94" fmla="*/ 1516449 h 1592835"/>
              <a:gd name="connsiteX95" fmla="*/ 1896330 w 9662615"/>
              <a:gd name="connsiteY95" fmla="*/ 1525725 h 1592835"/>
              <a:gd name="connsiteX96" fmla="*/ 1835994 w 9662615"/>
              <a:gd name="connsiteY96" fmla="*/ 1527678 h 1592835"/>
              <a:gd name="connsiteX97" fmla="*/ 1671119 w 9662615"/>
              <a:gd name="connsiteY97" fmla="*/ 1536701 h 1592835"/>
              <a:gd name="connsiteX98" fmla="*/ 1601337 w 9662615"/>
              <a:gd name="connsiteY98" fmla="*/ 1548552 h 1592835"/>
              <a:gd name="connsiteX99" fmla="*/ 1407755 w 9662615"/>
              <a:gd name="connsiteY99" fmla="*/ 1571444 h 1592835"/>
              <a:gd name="connsiteX100" fmla="*/ 1271994 w 9662615"/>
              <a:gd name="connsiteY100" fmla="*/ 1579471 h 1592835"/>
              <a:gd name="connsiteX101" fmla="*/ 1249226 w 9662615"/>
              <a:gd name="connsiteY101" fmla="*/ 1583140 h 1592835"/>
              <a:gd name="connsiteX102" fmla="*/ 1217719 w 9662615"/>
              <a:gd name="connsiteY102" fmla="*/ 1580863 h 1592835"/>
              <a:gd name="connsiteX103" fmla="*/ 1091432 w 9662615"/>
              <a:gd name="connsiteY103" fmla="*/ 1571003 h 1592835"/>
              <a:gd name="connsiteX104" fmla="*/ 992039 w 9662615"/>
              <a:gd name="connsiteY104" fmla="*/ 1556662 h 1592835"/>
              <a:gd name="connsiteX105" fmla="*/ 868264 w 9662615"/>
              <a:gd name="connsiteY105" fmla="*/ 1566392 h 1592835"/>
              <a:gd name="connsiteX106" fmla="*/ 792765 w 9662615"/>
              <a:gd name="connsiteY106" fmla="*/ 1563102 h 1592835"/>
              <a:gd name="connsiteX107" fmla="*/ 669055 w 9662615"/>
              <a:gd name="connsiteY107" fmla="*/ 1543638 h 1592835"/>
              <a:gd name="connsiteX108" fmla="*/ 506152 w 9662615"/>
              <a:gd name="connsiteY108" fmla="*/ 1549124 h 1592835"/>
              <a:gd name="connsiteX109" fmla="*/ 472797 w 9662615"/>
              <a:gd name="connsiteY109" fmla="*/ 1568904 h 1592835"/>
              <a:gd name="connsiteX110" fmla="*/ 427864 w 9662615"/>
              <a:gd name="connsiteY110" fmla="*/ 1580848 h 1592835"/>
              <a:gd name="connsiteX111" fmla="*/ 408381 w 9662615"/>
              <a:gd name="connsiteY111" fmla="*/ 1552940 h 1592835"/>
              <a:gd name="connsiteX112" fmla="*/ 267163 w 9662615"/>
              <a:gd name="connsiteY112" fmla="*/ 1531913 h 1592835"/>
              <a:gd name="connsiteX113" fmla="*/ 196644 w 9662615"/>
              <a:gd name="connsiteY113" fmla="*/ 1524565 h 1592835"/>
              <a:gd name="connsiteX114" fmla="*/ 86819 w 9662615"/>
              <a:gd name="connsiteY114" fmla="*/ 1519517 h 1592835"/>
              <a:gd name="connsiteX115" fmla="*/ 53369 w 9662615"/>
              <a:gd name="connsiteY115" fmla="*/ 1516853 h 1592835"/>
              <a:gd name="connsiteX116" fmla="*/ 2359 w 9662615"/>
              <a:gd name="connsiteY116" fmla="*/ 1515247 h 1592835"/>
              <a:gd name="connsiteX117" fmla="*/ 0 w 9662615"/>
              <a:gd name="connsiteY117" fmla="*/ 1514932 h 1592835"/>
              <a:gd name="connsiteX118" fmla="*/ 0 w 9662615"/>
              <a:gd name="connsiteY118" fmla="*/ 0 h 1592835"/>
              <a:gd name="connsiteX0" fmla="*/ 0 w 9662615"/>
              <a:gd name="connsiteY0" fmla="*/ 0 h 1692226"/>
              <a:gd name="connsiteX1" fmla="*/ 9662615 w 9662615"/>
              <a:gd name="connsiteY1" fmla="*/ 0 h 1692226"/>
              <a:gd name="connsiteX2" fmla="*/ 9662615 w 9662615"/>
              <a:gd name="connsiteY2" fmla="*/ 1280346 h 1692226"/>
              <a:gd name="connsiteX3" fmla="*/ 9658420 w 9662615"/>
              <a:gd name="connsiteY3" fmla="*/ 1280106 h 1692226"/>
              <a:gd name="connsiteX4" fmla="*/ 9469546 w 9662615"/>
              <a:gd name="connsiteY4" fmla="*/ 1289837 h 1692226"/>
              <a:gd name="connsiteX5" fmla="*/ 9385895 w 9662615"/>
              <a:gd name="connsiteY5" fmla="*/ 1269203 h 1692226"/>
              <a:gd name="connsiteX6" fmla="*/ 9144767 w 9662615"/>
              <a:gd name="connsiteY6" fmla="*/ 1264120 h 1692226"/>
              <a:gd name="connsiteX7" fmla="*/ 8837252 w 9662615"/>
              <a:gd name="connsiteY7" fmla="*/ 1350515 h 1692226"/>
              <a:gd name="connsiteX8" fmla="*/ 8705466 w 9662615"/>
              <a:gd name="connsiteY8" fmla="*/ 1342419 h 1692226"/>
              <a:gd name="connsiteX9" fmla="*/ 8652221 w 9662615"/>
              <a:gd name="connsiteY9" fmla="*/ 1326906 h 1692226"/>
              <a:gd name="connsiteX10" fmla="*/ 8632312 w 9662615"/>
              <a:gd name="connsiteY10" fmla="*/ 1326025 h 1692226"/>
              <a:gd name="connsiteX11" fmla="*/ 8591582 w 9662615"/>
              <a:gd name="connsiteY11" fmla="*/ 1341666 h 1692226"/>
              <a:gd name="connsiteX12" fmla="*/ 8537336 w 9662615"/>
              <a:gd name="connsiteY12" fmla="*/ 1341684 h 1692226"/>
              <a:gd name="connsiteX13" fmla="*/ 8472508 w 9662615"/>
              <a:gd name="connsiteY13" fmla="*/ 1363109 h 1692226"/>
              <a:gd name="connsiteX14" fmla="*/ 8258477 w 9662615"/>
              <a:gd name="connsiteY14" fmla="*/ 1370666 h 1692226"/>
              <a:gd name="connsiteX15" fmla="*/ 8197961 w 9662615"/>
              <a:gd name="connsiteY15" fmla="*/ 1392804 h 1692226"/>
              <a:gd name="connsiteX16" fmla="*/ 8171196 w 9662615"/>
              <a:gd name="connsiteY16" fmla="*/ 1397216 h 1692226"/>
              <a:gd name="connsiteX17" fmla="*/ 8127667 w 9662615"/>
              <a:gd name="connsiteY17" fmla="*/ 1418254 h 1692226"/>
              <a:gd name="connsiteX18" fmla="*/ 7974579 w 9662615"/>
              <a:gd name="connsiteY18" fmla="*/ 1383439 h 1692226"/>
              <a:gd name="connsiteX19" fmla="*/ 7768351 w 9662615"/>
              <a:gd name="connsiteY19" fmla="*/ 1395051 h 1692226"/>
              <a:gd name="connsiteX20" fmla="*/ 7635985 w 9662615"/>
              <a:gd name="connsiteY20" fmla="*/ 1386363 h 1692226"/>
              <a:gd name="connsiteX21" fmla="*/ 7466069 w 9662615"/>
              <a:gd name="connsiteY21" fmla="*/ 1377654 h 1692226"/>
              <a:gd name="connsiteX22" fmla="*/ 7355642 w 9662615"/>
              <a:gd name="connsiteY22" fmla="*/ 1407761 h 1692226"/>
              <a:gd name="connsiteX23" fmla="*/ 7151610 w 9662615"/>
              <a:gd name="connsiteY23" fmla="*/ 1397856 h 1692226"/>
              <a:gd name="connsiteX24" fmla="*/ 7082147 w 9662615"/>
              <a:gd name="connsiteY24" fmla="*/ 1406113 h 1692226"/>
              <a:gd name="connsiteX25" fmla="*/ 7014958 w 9662615"/>
              <a:gd name="connsiteY25" fmla="*/ 1396883 h 1692226"/>
              <a:gd name="connsiteX26" fmla="*/ 6907567 w 9662615"/>
              <a:gd name="connsiteY26" fmla="*/ 1419149 h 1692226"/>
              <a:gd name="connsiteX27" fmla="*/ 6748428 w 9662615"/>
              <a:gd name="connsiteY27" fmla="*/ 1420308 h 1692226"/>
              <a:gd name="connsiteX28" fmla="*/ 6654257 w 9662615"/>
              <a:gd name="connsiteY28" fmla="*/ 1424143 h 1692226"/>
              <a:gd name="connsiteX29" fmla="*/ 6620123 w 9662615"/>
              <a:gd name="connsiteY29" fmla="*/ 1430535 h 1692226"/>
              <a:gd name="connsiteX30" fmla="*/ 6571355 w 9662615"/>
              <a:gd name="connsiteY30" fmla="*/ 1436144 h 1692226"/>
              <a:gd name="connsiteX31" fmla="*/ 6486557 w 9662615"/>
              <a:gd name="connsiteY31" fmla="*/ 1449861 h 1692226"/>
              <a:gd name="connsiteX32" fmla="*/ 6370419 w 9662615"/>
              <a:gd name="connsiteY32" fmla="*/ 1461649 h 1692226"/>
              <a:gd name="connsiteX33" fmla="*/ 6278839 w 9662615"/>
              <a:gd name="connsiteY33" fmla="*/ 1449160 h 1692226"/>
              <a:gd name="connsiteX34" fmla="*/ 6272455 w 9662615"/>
              <a:gd name="connsiteY34" fmla="*/ 1453191 h 1692226"/>
              <a:gd name="connsiteX35" fmla="*/ 6212659 w 9662615"/>
              <a:gd name="connsiteY35" fmla="*/ 1454850 h 1692226"/>
              <a:gd name="connsiteX36" fmla="*/ 6069317 w 9662615"/>
              <a:gd name="connsiteY36" fmla="*/ 1445838 h 1692226"/>
              <a:gd name="connsiteX37" fmla="*/ 5878477 w 9662615"/>
              <a:gd name="connsiteY37" fmla="*/ 1439180 h 1692226"/>
              <a:gd name="connsiteX38" fmla="*/ 5838387 w 9662615"/>
              <a:gd name="connsiteY38" fmla="*/ 1444679 h 1692226"/>
              <a:gd name="connsiteX39" fmla="*/ 5771136 w 9662615"/>
              <a:gd name="connsiteY39" fmla="*/ 1453639 h 1692226"/>
              <a:gd name="connsiteX40" fmla="*/ 5724081 w 9662615"/>
              <a:gd name="connsiteY40" fmla="*/ 1470431 h 1692226"/>
              <a:gd name="connsiteX41" fmla="*/ 5666577 w 9662615"/>
              <a:gd name="connsiteY41" fmla="*/ 1473921 h 1692226"/>
              <a:gd name="connsiteX42" fmla="*/ 5649068 w 9662615"/>
              <a:gd name="connsiteY42" fmla="*/ 1461676 h 1692226"/>
              <a:gd name="connsiteX43" fmla="*/ 5588902 w 9662615"/>
              <a:gd name="connsiteY43" fmla="*/ 1469647 h 1692226"/>
              <a:gd name="connsiteX44" fmla="*/ 5498090 w 9662615"/>
              <a:gd name="connsiteY44" fmla="*/ 1483173 h 1692226"/>
              <a:gd name="connsiteX45" fmla="*/ 5444641 w 9662615"/>
              <a:gd name="connsiteY45" fmla="*/ 1487602 h 1692226"/>
              <a:gd name="connsiteX46" fmla="*/ 5299812 w 9662615"/>
              <a:gd name="connsiteY46" fmla="*/ 1503362 h 1692226"/>
              <a:gd name="connsiteX47" fmla="*/ 5213947 w 9662615"/>
              <a:gd name="connsiteY47" fmla="*/ 1516637 h 1692226"/>
              <a:gd name="connsiteX48" fmla="*/ 5090342 w 9662615"/>
              <a:gd name="connsiteY48" fmla="*/ 1546680 h 1692226"/>
              <a:gd name="connsiteX49" fmla="*/ 5129812 w 9662615"/>
              <a:gd name="connsiteY49" fmla="*/ 1521277 h 1692226"/>
              <a:gd name="connsiteX50" fmla="*/ 5059484 w 9662615"/>
              <a:gd name="connsiteY50" fmla="*/ 1546802 h 1692226"/>
              <a:gd name="connsiteX51" fmla="*/ 5038524 w 9662615"/>
              <a:gd name="connsiteY51" fmla="*/ 1545675 h 1692226"/>
              <a:gd name="connsiteX52" fmla="*/ 5026564 w 9662615"/>
              <a:gd name="connsiteY52" fmla="*/ 1545376 h 1692226"/>
              <a:gd name="connsiteX53" fmla="*/ 4969433 w 9662615"/>
              <a:gd name="connsiteY53" fmla="*/ 1550865 h 1692226"/>
              <a:gd name="connsiteX54" fmla="*/ 4921303 w 9662615"/>
              <a:gd name="connsiteY54" fmla="*/ 1575379 h 1692226"/>
              <a:gd name="connsiteX55" fmla="*/ 4863775 w 9662615"/>
              <a:gd name="connsiteY55" fmla="*/ 1562633 h 1692226"/>
              <a:gd name="connsiteX56" fmla="*/ 4847242 w 9662615"/>
              <a:gd name="connsiteY56" fmla="*/ 1565435 h 1692226"/>
              <a:gd name="connsiteX57" fmla="*/ 4809131 w 9662615"/>
              <a:gd name="connsiteY57" fmla="*/ 1692226 h 1692226"/>
              <a:gd name="connsiteX58" fmla="*/ 4791466 w 9662615"/>
              <a:gd name="connsiteY58" fmla="*/ 1561324 h 1692226"/>
              <a:gd name="connsiteX59" fmla="*/ 4784247 w 9662615"/>
              <a:gd name="connsiteY59" fmla="*/ 1562342 h 1692226"/>
              <a:gd name="connsiteX60" fmla="*/ 4735334 w 9662615"/>
              <a:gd name="connsiteY60" fmla="*/ 1581778 h 1692226"/>
              <a:gd name="connsiteX61" fmla="*/ 4697562 w 9662615"/>
              <a:gd name="connsiteY61" fmla="*/ 1551206 h 1692226"/>
              <a:gd name="connsiteX62" fmla="*/ 4662664 w 9662615"/>
              <a:gd name="connsiteY62" fmla="*/ 1573162 h 1692226"/>
              <a:gd name="connsiteX63" fmla="*/ 4603028 w 9662615"/>
              <a:gd name="connsiteY63" fmla="*/ 1568821 h 1692226"/>
              <a:gd name="connsiteX64" fmla="*/ 4541612 w 9662615"/>
              <a:gd name="connsiteY64" fmla="*/ 1545262 h 1692226"/>
              <a:gd name="connsiteX65" fmla="*/ 4422155 w 9662615"/>
              <a:gd name="connsiteY65" fmla="*/ 1542059 h 1692226"/>
              <a:gd name="connsiteX66" fmla="*/ 4221826 w 9662615"/>
              <a:gd name="connsiteY66" fmla="*/ 1508923 h 1692226"/>
              <a:gd name="connsiteX67" fmla="*/ 4096601 w 9662615"/>
              <a:gd name="connsiteY67" fmla="*/ 1521563 h 1692226"/>
              <a:gd name="connsiteX68" fmla="*/ 3970635 w 9662615"/>
              <a:gd name="connsiteY68" fmla="*/ 1544815 h 1692226"/>
              <a:gd name="connsiteX69" fmla="*/ 3833906 w 9662615"/>
              <a:gd name="connsiteY69" fmla="*/ 1516637 h 1692226"/>
              <a:gd name="connsiteX70" fmla="*/ 3696258 w 9662615"/>
              <a:gd name="connsiteY70" fmla="*/ 1537563 h 1692226"/>
              <a:gd name="connsiteX71" fmla="*/ 3594070 w 9662615"/>
              <a:gd name="connsiteY71" fmla="*/ 1509422 h 1692226"/>
              <a:gd name="connsiteX72" fmla="*/ 3565233 w 9662615"/>
              <a:gd name="connsiteY72" fmla="*/ 1515122 h 1692226"/>
              <a:gd name="connsiteX73" fmla="*/ 3560267 w 9662615"/>
              <a:gd name="connsiteY73" fmla="*/ 1516288 h 1692226"/>
              <a:gd name="connsiteX74" fmla="*/ 3540258 w 9662615"/>
              <a:gd name="connsiteY74" fmla="*/ 1516976 h 1692226"/>
              <a:gd name="connsiteX75" fmla="*/ 3534780 w 9662615"/>
              <a:gd name="connsiteY75" fmla="*/ 1522141 h 1692226"/>
              <a:gd name="connsiteX76" fmla="*/ 3504783 w 9662615"/>
              <a:gd name="connsiteY76" fmla="*/ 1526739 h 1692226"/>
              <a:gd name="connsiteX77" fmla="*/ 3430805 w 9662615"/>
              <a:gd name="connsiteY77" fmla="*/ 1542521 h 1692226"/>
              <a:gd name="connsiteX78" fmla="*/ 3292707 w 9662615"/>
              <a:gd name="connsiteY78" fmla="*/ 1520490 h 1692226"/>
              <a:gd name="connsiteX79" fmla="*/ 3187872 w 9662615"/>
              <a:gd name="connsiteY79" fmla="*/ 1519991 h 1692226"/>
              <a:gd name="connsiteX80" fmla="*/ 3148026 w 9662615"/>
              <a:gd name="connsiteY80" fmla="*/ 1524777 h 1692226"/>
              <a:gd name="connsiteX81" fmla="*/ 3092394 w 9662615"/>
              <a:gd name="connsiteY81" fmla="*/ 1528115 h 1692226"/>
              <a:gd name="connsiteX82" fmla="*/ 2994200 w 9662615"/>
              <a:gd name="connsiteY82" fmla="*/ 1537857 h 1692226"/>
              <a:gd name="connsiteX83" fmla="*/ 2862301 w 9662615"/>
              <a:gd name="connsiteY83" fmla="*/ 1544250 h 1692226"/>
              <a:gd name="connsiteX84" fmla="*/ 2766335 w 9662615"/>
              <a:gd name="connsiteY84" fmla="*/ 1527662 h 1692226"/>
              <a:gd name="connsiteX85" fmla="*/ 2757836 w 9662615"/>
              <a:gd name="connsiteY85" fmla="*/ 1531371 h 1692226"/>
              <a:gd name="connsiteX86" fmla="*/ 2691555 w 9662615"/>
              <a:gd name="connsiteY86" fmla="*/ 1530283 h 1692226"/>
              <a:gd name="connsiteX87" fmla="*/ 2491676 w 9662615"/>
              <a:gd name="connsiteY87" fmla="*/ 1500859 h 1692226"/>
              <a:gd name="connsiteX88" fmla="*/ 2378036 w 9662615"/>
              <a:gd name="connsiteY88" fmla="*/ 1520645 h 1692226"/>
              <a:gd name="connsiteX89" fmla="*/ 2284269 w 9662615"/>
              <a:gd name="connsiteY89" fmla="*/ 1503068 h 1692226"/>
              <a:gd name="connsiteX90" fmla="*/ 2207104 w 9662615"/>
              <a:gd name="connsiteY90" fmla="*/ 1508888 h 1692226"/>
              <a:gd name="connsiteX91" fmla="*/ 2149226 w 9662615"/>
              <a:gd name="connsiteY91" fmla="*/ 1523409 h 1692226"/>
              <a:gd name="connsiteX92" fmla="*/ 2084783 w 9662615"/>
              <a:gd name="connsiteY92" fmla="*/ 1524245 h 1692226"/>
              <a:gd name="connsiteX93" fmla="*/ 2070075 w 9662615"/>
              <a:gd name="connsiteY93" fmla="*/ 1511285 h 1692226"/>
              <a:gd name="connsiteX94" fmla="*/ 2001057 w 9662615"/>
              <a:gd name="connsiteY94" fmla="*/ 1516449 h 1692226"/>
              <a:gd name="connsiteX95" fmla="*/ 1896330 w 9662615"/>
              <a:gd name="connsiteY95" fmla="*/ 1525725 h 1692226"/>
              <a:gd name="connsiteX96" fmla="*/ 1835994 w 9662615"/>
              <a:gd name="connsiteY96" fmla="*/ 1527678 h 1692226"/>
              <a:gd name="connsiteX97" fmla="*/ 1671119 w 9662615"/>
              <a:gd name="connsiteY97" fmla="*/ 1536701 h 1692226"/>
              <a:gd name="connsiteX98" fmla="*/ 1601337 w 9662615"/>
              <a:gd name="connsiteY98" fmla="*/ 1548552 h 1692226"/>
              <a:gd name="connsiteX99" fmla="*/ 1407755 w 9662615"/>
              <a:gd name="connsiteY99" fmla="*/ 1571444 h 1692226"/>
              <a:gd name="connsiteX100" fmla="*/ 1271994 w 9662615"/>
              <a:gd name="connsiteY100" fmla="*/ 1579471 h 1692226"/>
              <a:gd name="connsiteX101" fmla="*/ 1249226 w 9662615"/>
              <a:gd name="connsiteY101" fmla="*/ 1583140 h 1692226"/>
              <a:gd name="connsiteX102" fmla="*/ 1217719 w 9662615"/>
              <a:gd name="connsiteY102" fmla="*/ 1580863 h 1692226"/>
              <a:gd name="connsiteX103" fmla="*/ 1091432 w 9662615"/>
              <a:gd name="connsiteY103" fmla="*/ 1571003 h 1692226"/>
              <a:gd name="connsiteX104" fmla="*/ 992039 w 9662615"/>
              <a:gd name="connsiteY104" fmla="*/ 1556662 h 1692226"/>
              <a:gd name="connsiteX105" fmla="*/ 868264 w 9662615"/>
              <a:gd name="connsiteY105" fmla="*/ 1566392 h 1692226"/>
              <a:gd name="connsiteX106" fmla="*/ 792765 w 9662615"/>
              <a:gd name="connsiteY106" fmla="*/ 1563102 h 1692226"/>
              <a:gd name="connsiteX107" fmla="*/ 669055 w 9662615"/>
              <a:gd name="connsiteY107" fmla="*/ 1543638 h 1692226"/>
              <a:gd name="connsiteX108" fmla="*/ 506152 w 9662615"/>
              <a:gd name="connsiteY108" fmla="*/ 1549124 h 1692226"/>
              <a:gd name="connsiteX109" fmla="*/ 472797 w 9662615"/>
              <a:gd name="connsiteY109" fmla="*/ 1568904 h 1692226"/>
              <a:gd name="connsiteX110" fmla="*/ 427864 w 9662615"/>
              <a:gd name="connsiteY110" fmla="*/ 1580848 h 1692226"/>
              <a:gd name="connsiteX111" fmla="*/ 408381 w 9662615"/>
              <a:gd name="connsiteY111" fmla="*/ 1552940 h 1692226"/>
              <a:gd name="connsiteX112" fmla="*/ 267163 w 9662615"/>
              <a:gd name="connsiteY112" fmla="*/ 1531913 h 1692226"/>
              <a:gd name="connsiteX113" fmla="*/ 196644 w 9662615"/>
              <a:gd name="connsiteY113" fmla="*/ 1524565 h 1692226"/>
              <a:gd name="connsiteX114" fmla="*/ 86819 w 9662615"/>
              <a:gd name="connsiteY114" fmla="*/ 1519517 h 1692226"/>
              <a:gd name="connsiteX115" fmla="*/ 53369 w 9662615"/>
              <a:gd name="connsiteY115" fmla="*/ 1516853 h 1692226"/>
              <a:gd name="connsiteX116" fmla="*/ 2359 w 9662615"/>
              <a:gd name="connsiteY116" fmla="*/ 1515247 h 1692226"/>
              <a:gd name="connsiteX117" fmla="*/ 0 w 9662615"/>
              <a:gd name="connsiteY117" fmla="*/ 1514932 h 1692226"/>
              <a:gd name="connsiteX118" fmla="*/ 0 w 9662615"/>
              <a:gd name="connsiteY118" fmla="*/ 0 h 1692226"/>
              <a:gd name="connsiteX0" fmla="*/ 0 w 9662615"/>
              <a:gd name="connsiteY0" fmla="*/ 0 h 1692226"/>
              <a:gd name="connsiteX1" fmla="*/ 9662615 w 9662615"/>
              <a:gd name="connsiteY1" fmla="*/ 0 h 1692226"/>
              <a:gd name="connsiteX2" fmla="*/ 9662615 w 9662615"/>
              <a:gd name="connsiteY2" fmla="*/ 1280346 h 1692226"/>
              <a:gd name="connsiteX3" fmla="*/ 9658420 w 9662615"/>
              <a:gd name="connsiteY3" fmla="*/ 1280106 h 1692226"/>
              <a:gd name="connsiteX4" fmla="*/ 9469546 w 9662615"/>
              <a:gd name="connsiteY4" fmla="*/ 1289837 h 1692226"/>
              <a:gd name="connsiteX5" fmla="*/ 9385895 w 9662615"/>
              <a:gd name="connsiteY5" fmla="*/ 1269203 h 1692226"/>
              <a:gd name="connsiteX6" fmla="*/ 9144767 w 9662615"/>
              <a:gd name="connsiteY6" fmla="*/ 1264120 h 1692226"/>
              <a:gd name="connsiteX7" fmla="*/ 8837252 w 9662615"/>
              <a:gd name="connsiteY7" fmla="*/ 1350515 h 1692226"/>
              <a:gd name="connsiteX8" fmla="*/ 8705466 w 9662615"/>
              <a:gd name="connsiteY8" fmla="*/ 1342419 h 1692226"/>
              <a:gd name="connsiteX9" fmla="*/ 8652221 w 9662615"/>
              <a:gd name="connsiteY9" fmla="*/ 1326906 h 1692226"/>
              <a:gd name="connsiteX10" fmla="*/ 8632312 w 9662615"/>
              <a:gd name="connsiteY10" fmla="*/ 1326025 h 1692226"/>
              <a:gd name="connsiteX11" fmla="*/ 8591582 w 9662615"/>
              <a:gd name="connsiteY11" fmla="*/ 1341666 h 1692226"/>
              <a:gd name="connsiteX12" fmla="*/ 8537336 w 9662615"/>
              <a:gd name="connsiteY12" fmla="*/ 1341684 h 1692226"/>
              <a:gd name="connsiteX13" fmla="*/ 8472508 w 9662615"/>
              <a:gd name="connsiteY13" fmla="*/ 1363109 h 1692226"/>
              <a:gd name="connsiteX14" fmla="*/ 8258477 w 9662615"/>
              <a:gd name="connsiteY14" fmla="*/ 1370666 h 1692226"/>
              <a:gd name="connsiteX15" fmla="*/ 8197961 w 9662615"/>
              <a:gd name="connsiteY15" fmla="*/ 1392804 h 1692226"/>
              <a:gd name="connsiteX16" fmla="*/ 8171196 w 9662615"/>
              <a:gd name="connsiteY16" fmla="*/ 1397216 h 1692226"/>
              <a:gd name="connsiteX17" fmla="*/ 8127667 w 9662615"/>
              <a:gd name="connsiteY17" fmla="*/ 1418254 h 1692226"/>
              <a:gd name="connsiteX18" fmla="*/ 7974579 w 9662615"/>
              <a:gd name="connsiteY18" fmla="*/ 1383439 h 1692226"/>
              <a:gd name="connsiteX19" fmla="*/ 7768351 w 9662615"/>
              <a:gd name="connsiteY19" fmla="*/ 1395051 h 1692226"/>
              <a:gd name="connsiteX20" fmla="*/ 7635985 w 9662615"/>
              <a:gd name="connsiteY20" fmla="*/ 1386363 h 1692226"/>
              <a:gd name="connsiteX21" fmla="*/ 7466069 w 9662615"/>
              <a:gd name="connsiteY21" fmla="*/ 1377654 h 1692226"/>
              <a:gd name="connsiteX22" fmla="*/ 7355642 w 9662615"/>
              <a:gd name="connsiteY22" fmla="*/ 1407761 h 1692226"/>
              <a:gd name="connsiteX23" fmla="*/ 7151610 w 9662615"/>
              <a:gd name="connsiteY23" fmla="*/ 1397856 h 1692226"/>
              <a:gd name="connsiteX24" fmla="*/ 7082147 w 9662615"/>
              <a:gd name="connsiteY24" fmla="*/ 1406113 h 1692226"/>
              <a:gd name="connsiteX25" fmla="*/ 7014958 w 9662615"/>
              <a:gd name="connsiteY25" fmla="*/ 1396883 h 1692226"/>
              <a:gd name="connsiteX26" fmla="*/ 6907567 w 9662615"/>
              <a:gd name="connsiteY26" fmla="*/ 1419149 h 1692226"/>
              <a:gd name="connsiteX27" fmla="*/ 6748428 w 9662615"/>
              <a:gd name="connsiteY27" fmla="*/ 1420308 h 1692226"/>
              <a:gd name="connsiteX28" fmla="*/ 6654257 w 9662615"/>
              <a:gd name="connsiteY28" fmla="*/ 1424143 h 1692226"/>
              <a:gd name="connsiteX29" fmla="*/ 6620123 w 9662615"/>
              <a:gd name="connsiteY29" fmla="*/ 1430535 h 1692226"/>
              <a:gd name="connsiteX30" fmla="*/ 6571355 w 9662615"/>
              <a:gd name="connsiteY30" fmla="*/ 1436144 h 1692226"/>
              <a:gd name="connsiteX31" fmla="*/ 6486557 w 9662615"/>
              <a:gd name="connsiteY31" fmla="*/ 1449861 h 1692226"/>
              <a:gd name="connsiteX32" fmla="*/ 6370419 w 9662615"/>
              <a:gd name="connsiteY32" fmla="*/ 1461649 h 1692226"/>
              <a:gd name="connsiteX33" fmla="*/ 6278839 w 9662615"/>
              <a:gd name="connsiteY33" fmla="*/ 1449160 h 1692226"/>
              <a:gd name="connsiteX34" fmla="*/ 6272455 w 9662615"/>
              <a:gd name="connsiteY34" fmla="*/ 1453191 h 1692226"/>
              <a:gd name="connsiteX35" fmla="*/ 6212659 w 9662615"/>
              <a:gd name="connsiteY35" fmla="*/ 1454850 h 1692226"/>
              <a:gd name="connsiteX36" fmla="*/ 6069317 w 9662615"/>
              <a:gd name="connsiteY36" fmla="*/ 1445838 h 1692226"/>
              <a:gd name="connsiteX37" fmla="*/ 5878477 w 9662615"/>
              <a:gd name="connsiteY37" fmla="*/ 1439180 h 1692226"/>
              <a:gd name="connsiteX38" fmla="*/ 5838387 w 9662615"/>
              <a:gd name="connsiteY38" fmla="*/ 1444679 h 1692226"/>
              <a:gd name="connsiteX39" fmla="*/ 5771136 w 9662615"/>
              <a:gd name="connsiteY39" fmla="*/ 1453639 h 1692226"/>
              <a:gd name="connsiteX40" fmla="*/ 5724081 w 9662615"/>
              <a:gd name="connsiteY40" fmla="*/ 1470431 h 1692226"/>
              <a:gd name="connsiteX41" fmla="*/ 5666577 w 9662615"/>
              <a:gd name="connsiteY41" fmla="*/ 1473921 h 1692226"/>
              <a:gd name="connsiteX42" fmla="*/ 5649068 w 9662615"/>
              <a:gd name="connsiteY42" fmla="*/ 1461676 h 1692226"/>
              <a:gd name="connsiteX43" fmla="*/ 5588902 w 9662615"/>
              <a:gd name="connsiteY43" fmla="*/ 1469647 h 1692226"/>
              <a:gd name="connsiteX44" fmla="*/ 5498090 w 9662615"/>
              <a:gd name="connsiteY44" fmla="*/ 1483173 h 1692226"/>
              <a:gd name="connsiteX45" fmla="*/ 5444641 w 9662615"/>
              <a:gd name="connsiteY45" fmla="*/ 1487602 h 1692226"/>
              <a:gd name="connsiteX46" fmla="*/ 5299812 w 9662615"/>
              <a:gd name="connsiteY46" fmla="*/ 1503362 h 1692226"/>
              <a:gd name="connsiteX47" fmla="*/ 5213947 w 9662615"/>
              <a:gd name="connsiteY47" fmla="*/ 1516637 h 1692226"/>
              <a:gd name="connsiteX48" fmla="*/ 5090342 w 9662615"/>
              <a:gd name="connsiteY48" fmla="*/ 1546680 h 1692226"/>
              <a:gd name="connsiteX49" fmla="*/ 5129812 w 9662615"/>
              <a:gd name="connsiteY49" fmla="*/ 1521277 h 1692226"/>
              <a:gd name="connsiteX50" fmla="*/ 5059484 w 9662615"/>
              <a:gd name="connsiteY50" fmla="*/ 1546802 h 1692226"/>
              <a:gd name="connsiteX51" fmla="*/ 5038524 w 9662615"/>
              <a:gd name="connsiteY51" fmla="*/ 1545675 h 1692226"/>
              <a:gd name="connsiteX52" fmla="*/ 5026564 w 9662615"/>
              <a:gd name="connsiteY52" fmla="*/ 1545376 h 1692226"/>
              <a:gd name="connsiteX53" fmla="*/ 4969433 w 9662615"/>
              <a:gd name="connsiteY53" fmla="*/ 1550865 h 1692226"/>
              <a:gd name="connsiteX54" fmla="*/ 4921303 w 9662615"/>
              <a:gd name="connsiteY54" fmla="*/ 1575379 h 1692226"/>
              <a:gd name="connsiteX55" fmla="*/ 4863775 w 9662615"/>
              <a:gd name="connsiteY55" fmla="*/ 1562633 h 1692226"/>
              <a:gd name="connsiteX56" fmla="*/ 4847242 w 9662615"/>
              <a:gd name="connsiteY56" fmla="*/ 1664826 h 1692226"/>
              <a:gd name="connsiteX57" fmla="*/ 4809131 w 9662615"/>
              <a:gd name="connsiteY57" fmla="*/ 1692226 h 1692226"/>
              <a:gd name="connsiteX58" fmla="*/ 4791466 w 9662615"/>
              <a:gd name="connsiteY58" fmla="*/ 1561324 h 1692226"/>
              <a:gd name="connsiteX59" fmla="*/ 4784247 w 9662615"/>
              <a:gd name="connsiteY59" fmla="*/ 1562342 h 1692226"/>
              <a:gd name="connsiteX60" fmla="*/ 4735334 w 9662615"/>
              <a:gd name="connsiteY60" fmla="*/ 1581778 h 1692226"/>
              <a:gd name="connsiteX61" fmla="*/ 4697562 w 9662615"/>
              <a:gd name="connsiteY61" fmla="*/ 1551206 h 1692226"/>
              <a:gd name="connsiteX62" fmla="*/ 4662664 w 9662615"/>
              <a:gd name="connsiteY62" fmla="*/ 1573162 h 1692226"/>
              <a:gd name="connsiteX63" fmla="*/ 4603028 w 9662615"/>
              <a:gd name="connsiteY63" fmla="*/ 1568821 h 1692226"/>
              <a:gd name="connsiteX64" fmla="*/ 4541612 w 9662615"/>
              <a:gd name="connsiteY64" fmla="*/ 1545262 h 1692226"/>
              <a:gd name="connsiteX65" fmla="*/ 4422155 w 9662615"/>
              <a:gd name="connsiteY65" fmla="*/ 1542059 h 1692226"/>
              <a:gd name="connsiteX66" fmla="*/ 4221826 w 9662615"/>
              <a:gd name="connsiteY66" fmla="*/ 1508923 h 1692226"/>
              <a:gd name="connsiteX67" fmla="*/ 4096601 w 9662615"/>
              <a:gd name="connsiteY67" fmla="*/ 1521563 h 1692226"/>
              <a:gd name="connsiteX68" fmla="*/ 3970635 w 9662615"/>
              <a:gd name="connsiteY68" fmla="*/ 1544815 h 1692226"/>
              <a:gd name="connsiteX69" fmla="*/ 3833906 w 9662615"/>
              <a:gd name="connsiteY69" fmla="*/ 1516637 h 1692226"/>
              <a:gd name="connsiteX70" fmla="*/ 3696258 w 9662615"/>
              <a:gd name="connsiteY70" fmla="*/ 1537563 h 1692226"/>
              <a:gd name="connsiteX71" fmla="*/ 3594070 w 9662615"/>
              <a:gd name="connsiteY71" fmla="*/ 1509422 h 1692226"/>
              <a:gd name="connsiteX72" fmla="*/ 3565233 w 9662615"/>
              <a:gd name="connsiteY72" fmla="*/ 1515122 h 1692226"/>
              <a:gd name="connsiteX73" fmla="*/ 3560267 w 9662615"/>
              <a:gd name="connsiteY73" fmla="*/ 1516288 h 1692226"/>
              <a:gd name="connsiteX74" fmla="*/ 3540258 w 9662615"/>
              <a:gd name="connsiteY74" fmla="*/ 1516976 h 1692226"/>
              <a:gd name="connsiteX75" fmla="*/ 3534780 w 9662615"/>
              <a:gd name="connsiteY75" fmla="*/ 1522141 h 1692226"/>
              <a:gd name="connsiteX76" fmla="*/ 3504783 w 9662615"/>
              <a:gd name="connsiteY76" fmla="*/ 1526739 h 1692226"/>
              <a:gd name="connsiteX77" fmla="*/ 3430805 w 9662615"/>
              <a:gd name="connsiteY77" fmla="*/ 1542521 h 1692226"/>
              <a:gd name="connsiteX78" fmla="*/ 3292707 w 9662615"/>
              <a:gd name="connsiteY78" fmla="*/ 1520490 h 1692226"/>
              <a:gd name="connsiteX79" fmla="*/ 3187872 w 9662615"/>
              <a:gd name="connsiteY79" fmla="*/ 1519991 h 1692226"/>
              <a:gd name="connsiteX80" fmla="*/ 3148026 w 9662615"/>
              <a:gd name="connsiteY80" fmla="*/ 1524777 h 1692226"/>
              <a:gd name="connsiteX81" fmla="*/ 3092394 w 9662615"/>
              <a:gd name="connsiteY81" fmla="*/ 1528115 h 1692226"/>
              <a:gd name="connsiteX82" fmla="*/ 2994200 w 9662615"/>
              <a:gd name="connsiteY82" fmla="*/ 1537857 h 1692226"/>
              <a:gd name="connsiteX83" fmla="*/ 2862301 w 9662615"/>
              <a:gd name="connsiteY83" fmla="*/ 1544250 h 1692226"/>
              <a:gd name="connsiteX84" fmla="*/ 2766335 w 9662615"/>
              <a:gd name="connsiteY84" fmla="*/ 1527662 h 1692226"/>
              <a:gd name="connsiteX85" fmla="*/ 2757836 w 9662615"/>
              <a:gd name="connsiteY85" fmla="*/ 1531371 h 1692226"/>
              <a:gd name="connsiteX86" fmla="*/ 2691555 w 9662615"/>
              <a:gd name="connsiteY86" fmla="*/ 1530283 h 1692226"/>
              <a:gd name="connsiteX87" fmla="*/ 2491676 w 9662615"/>
              <a:gd name="connsiteY87" fmla="*/ 1500859 h 1692226"/>
              <a:gd name="connsiteX88" fmla="*/ 2378036 w 9662615"/>
              <a:gd name="connsiteY88" fmla="*/ 1520645 h 1692226"/>
              <a:gd name="connsiteX89" fmla="*/ 2284269 w 9662615"/>
              <a:gd name="connsiteY89" fmla="*/ 1503068 h 1692226"/>
              <a:gd name="connsiteX90" fmla="*/ 2207104 w 9662615"/>
              <a:gd name="connsiteY90" fmla="*/ 1508888 h 1692226"/>
              <a:gd name="connsiteX91" fmla="*/ 2149226 w 9662615"/>
              <a:gd name="connsiteY91" fmla="*/ 1523409 h 1692226"/>
              <a:gd name="connsiteX92" fmla="*/ 2084783 w 9662615"/>
              <a:gd name="connsiteY92" fmla="*/ 1524245 h 1692226"/>
              <a:gd name="connsiteX93" fmla="*/ 2070075 w 9662615"/>
              <a:gd name="connsiteY93" fmla="*/ 1511285 h 1692226"/>
              <a:gd name="connsiteX94" fmla="*/ 2001057 w 9662615"/>
              <a:gd name="connsiteY94" fmla="*/ 1516449 h 1692226"/>
              <a:gd name="connsiteX95" fmla="*/ 1896330 w 9662615"/>
              <a:gd name="connsiteY95" fmla="*/ 1525725 h 1692226"/>
              <a:gd name="connsiteX96" fmla="*/ 1835994 w 9662615"/>
              <a:gd name="connsiteY96" fmla="*/ 1527678 h 1692226"/>
              <a:gd name="connsiteX97" fmla="*/ 1671119 w 9662615"/>
              <a:gd name="connsiteY97" fmla="*/ 1536701 h 1692226"/>
              <a:gd name="connsiteX98" fmla="*/ 1601337 w 9662615"/>
              <a:gd name="connsiteY98" fmla="*/ 1548552 h 1692226"/>
              <a:gd name="connsiteX99" fmla="*/ 1407755 w 9662615"/>
              <a:gd name="connsiteY99" fmla="*/ 1571444 h 1692226"/>
              <a:gd name="connsiteX100" fmla="*/ 1271994 w 9662615"/>
              <a:gd name="connsiteY100" fmla="*/ 1579471 h 1692226"/>
              <a:gd name="connsiteX101" fmla="*/ 1249226 w 9662615"/>
              <a:gd name="connsiteY101" fmla="*/ 1583140 h 1692226"/>
              <a:gd name="connsiteX102" fmla="*/ 1217719 w 9662615"/>
              <a:gd name="connsiteY102" fmla="*/ 1580863 h 1692226"/>
              <a:gd name="connsiteX103" fmla="*/ 1091432 w 9662615"/>
              <a:gd name="connsiteY103" fmla="*/ 1571003 h 1692226"/>
              <a:gd name="connsiteX104" fmla="*/ 992039 w 9662615"/>
              <a:gd name="connsiteY104" fmla="*/ 1556662 h 1692226"/>
              <a:gd name="connsiteX105" fmla="*/ 868264 w 9662615"/>
              <a:gd name="connsiteY105" fmla="*/ 1566392 h 1692226"/>
              <a:gd name="connsiteX106" fmla="*/ 792765 w 9662615"/>
              <a:gd name="connsiteY106" fmla="*/ 1563102 h 1692226"/>
              <a:gd name="connsiteX107" fmla="*/ 669055 w 9662615"/>
              <a:gd name="connsiteY107" fmla="*/ 1543638 h 1692226"/>
              <a:gd name="connsiteX108" fmla="*/ 506152 w 9662615"/>
              <a:gd name="connsiteY108" fmla="*/ 1549124 h 1692226"/>
              <a:gd name="connsiteX109" fmla="*/ 472797 w 9662615"/>
              <a:gd name="connsiteY109" fmla="*/ 1568904 h 1692226"/>
              <a:gd name="connsiteX110" fmla="*/ 427864 w 9662615"/>
              <a:gd name="connsiteY110" fmla="*/ 1580848 h 1692226"/>
              <a:gd name="connsiteX111" fmla="*/ 408381 w 9662615"/>
              <a:gd name="connsiteY111" fmla="*/ 1552940 h 1692226"/>
              <a:gd name="connsiteX112" fmla="*/ 267163 w 9662615"/>
              <a:gd name="connsiteY112" fmla="*/ 1531913 h 1692226"/>
              <a:gd name="connsiteX113" fmla="*/ 196644 w 9662615"/>
              <a:gd name="connsiteY113" fmla="*/ 1524565 h 1692226"/>
              <a:gd name="connsiteX114" fmla="*/ 86819 w 9662615"/>
              <a:gd name="connsiteY114" fmla="*/ 1519517 h 1692226"/>
              <a:gd name="connsiteX115" fmla="*/ 53369 w 9662615"/>
              <a:gd name="connsiteY115" fmla="*/ 1516853 h 1692226"/>
              <a:gd name="connsiteX116" fmla="*/ 2359 w 9662615"/>
              <a:gd name="connsiteY116" fmla="*/ 1515247 h 1692226"/>
              <a:gd name="connsiteX117" fmla="*/ 0 w 9662615"/>
              <a:gd name="connsiteY117" fmla="*/ 1514932 h 1692226"/>
              <a:gd name="connsiteX118" fmla="*/ 0 w 9662615"/>
              <a:gd name="connsiteY118" fmla="*/ 0 h 1692226"/>
              <a:gd name="connsiteX0" fmla="*/ 0 w 9662615"/>
              <a:gd name="connsiteY0" fmla="*/ 0 h 1692226"/>
              <a:gd name="connsiteX1" fmla="*/ 9662615 w 9662615"/>
              <a:gd name="connsiteY1" fmla="*/ 0 h 1692226"/>
              <a:gd name="connsiteX2" fmla="*/ 9662615 w 9662615"/>
              <a:gd name="connsiteY2" fmla="*/ 1280346 h 1692226"/>
              <a:gd name="connsiteX3" fmla="*/ 9658420 w 9662615"/>
              <a:gd name="connsiteY3" fmla="*/ 1280106 h 1692226"/>
              <a:gd name="connsiteX4" fmla="*/ 9469546 w 9662615"/>
              <a:gd name="connsiteY4" fmla="*/ 1289837 h 1692226"/>
              <a:gd name="connsiteX5" fmla="*/ 9385895 w 9662615"/>
              <a:gd name="connsiteY5" fmla="*/ 1269203 h 1692226"/>
              <a:gd name="connsiteX6" fmla="*/ 9144767 w 9662615"/>
              <a:gd name="connsiteY6" fmla="*/ 1264120 h 1692226"/>
              <a:gd name="connsiteX7" fmla="*/ 8837252 w 9662615"/>
              <a:gd name="connsiteY7" fmla="*/ 1350515 h 1692226"/>
              <a:gd name="connsiteX8" fmla="*/ 8705466 w 9662615"/>
              <a:gd name="connsiteY8" fmla="*/ 1342419 h 1692226"/>
              <a:gd name="connsiteX9" fmla="*/ 8652221 w 9662615"/>
              <a:gd name="connsiteY9" fmla="*/ 1326906 h 1692226"/>
              <a:gd name="connsiteX10" fmla="*/ 8632312 w 9662615"/>
              <a:gd name="connsiteY10" fmla="*/ 1326025 h 1692226"/>
              <a:gd name="connsiteX11" fmla="*/ 8591582 w 9662615"/>
              <a:gd name="connsiteY11" fmla="*/ 1341666 h 1692226"/>
              <a:gd name="connsiteX12" fmla="*/ 8537336 w 9662615"/>
              <a:gd name="connsiteY12" fmla="*/ 1341684 h 1692226"/>
              <a:gd name="connsiteX13" fmla="*/ 8472508 w 9662615"/>
              <a:gd name="connsiteY13" fmla="*/ 1363109 h 1692226"/>
              <a:gd name="connsiteX14" fmla="*/ 8258477 w 9662615"/>
              <a:gd name="connsiteY14" fmla="*/ 1370666 h 1692226"/>
              <a:gd name="connsiteX15" fmla="*/ 8197961 w 9662615"/>
              <a:gd name="connsiteY15" fmla="*/ 1392804 h 1692226"/>
              <a:gd name="connsiteX16" fmla="*/ 8171196 w 9662615"/>
              <a:gd name="connsiteY16" fmla="*/ 1397216 h 1692226"/>
              <a:gd name="connsiteX17" fmla="*/ 8127667 w 9662615"/>
              <a:gd name="connsiteY17" fmla="*/ 1418254 h 1692226"/>
              <a:gd name="connsiteX18" fmla="*/ 7974579 w 9662615"/>
              <a:gd name="connsiteY18" fmla="*/ 1383439 h 1692226"/>
              <a:gd name="connsiteX19" fmla="*/ 7768351 w 9662615"/>
              <a:gd name="connsiteY19" fmla="*/ 1395051 h 1692226"/>
              <a:gd name="connsiteX20" fmla="*/ 7635985 w 9662615"/>
              <a:gd name="connsiteY20" fmla="*/ 1386363 h 1692226"/>
              <a:gd name="connsiteX21" fmla="*/ 7466069 w 9662615"/>
              <a:gd name="connsiteY21" fmla="*/ 1377654 h 1692226"/>
              <a:gd name="connsiteX22" fmla="*/ 7355642 w 9662615"/>
              <a:gd name="connsiteY22" fmla="*/ 1407761 h 1692226"/>
              <a:gd name="connsiteX23" fmla="*/ 7151610 w 9662615"/>
              <a:gd name="connsiteY23" fmla="*/ 1397856 h 1692226"/>
              <a:gd name="connsiteX24" fmla="*/ 7082147 w 9662615"/>
              <a:gd name="connsiteY24" fmla="*/ 1406113 h 1692226"/>
              <a:gd name="connsiteX25" fmla="*/ 7014958 w 9662615"/>
              <a:gd name="connsiteY25" fmla="*/ 1396883 h 1692226"/>
              <a:gd name="connsiteX26" fmla="*/ 6907567 w 9662615"/>
              <a:gd name="connsiteY26" fmla="*/ 1419149 h 1692226"/>
              <a:gd name="connsiteX27" fmla="*/ 6748428 w 9662615"/>
              <a:gd name="connsiteY27" fmla="*/ 1420308 h 1692226"/>
              <a:gd name="connsiteX28" fmla="*/ 6654257 w 9662615"/>
              <a:gd name="connsiteY28" fmla="*/ 1424143 h 1692226"/>
              <a:gd name="connsiteX29" fmla="*/ 6620123 w 9662615"/>
              <a:gd name="connsiteY29" fmla="*/ 1430535 h 1692226"/>
              <a:gd name="connsiteX30" fmla="*/ 6571355 w 9662615"/>
              <a:gd name="connsiteY30" fmla="*/ 1436144 h 1692226"/>
              <a:gd name="connsiteX31" fmla="*/ 6486557 w 9662615"/>
              <a:gd name="connsiteY31" fmla="*/ 1449861 h 1692226"/>
              <a:gd name="connsiteX32" fmla="*/ 6370419 w 9662615"/>
              <a:gd name="connsiteY32" fmla="*/ 1461649 h 1692226"/>
              <a:gd name="connsiteX33" fmla="*/ 6278839 w 9662615"/>
              <a:gd name="connsiteY33" fmla="*/ 1449160 h 1692226"/>
              <a:gd name="connsiteX34" fmla="*/ 6272455 w 9662615"/>
              <a:gd name="connsiteY34" fmla="*/ 1453191 h 1692226"/>
              <a:gd name="connsiteX35" fmla="*/ 6212659 w 9662615"/>
              <a:gd name="connsiteY35" fmla="*/ 1454850 h 1692226"/>
              <a:gd name="connsiteX36" fmla="*/ 6069317 w 9662615"/>
              <a:gd name="connsiteY36" fmla="*/ 1445838 h 1692226"/>
              <a:gd name="connsiteX37" fmla="*/ 5878477 w 9662615"/>
              <a:gd name="connsiteY37" fmla="*/ 1439180 h 1692226"/>
              <a:gd name="connsiteX38" fmla="*/ 5838387 w 9662615"/>
              <a:gd name="connsiteY38" fmla="*/ 1444679 h 1692226"/>
              <a:gd name="connsiteX39" fmla="*/ 5771136 w 9662615"/>
              <a:gd name="connsiteY39" fmla="*/ 1453639 h 1692226"/>
              <a:gd name="connsiteX40" fmla="*/ 5724081 w 9662615"/>
              <a:gd name="connsiteY40" fmla="*/ 1470431 h 1692226"/>
              <a:gd name="connsiteX41" fmla="*/ 5666577 w 9662615"/>
              <a:gd name="connsiteY41" fmla="*/ 1473921 h 1692226"/>
              <a:gd name="connsiteX42" fmla="*/ 5649068 w 9662615"/>
              <a:gd name="connsiteY42" fmla="*/ 1461676 h 1692226"/>
              <a:gd name="connsiteX43" fmla="*/ 5588902 w 9662615"/>
              <a:gd name="connsiteY43" fmla="*/ 1469647 h 1692226"/>
              <a:gd name="connsiteX44" fmla="*/ 5498090 w 9662615"/>
              <a:gd name="connsiteY44" fmla="*/ 1483173 h 1692226"/>
              <a:gd name="connsiteX45" fmla="*/ 5444641 w 9662615"/>
              <a:gd name="connsiteY45" fmla="*/ 1487602 h 1692226"/>
              <a:gd name="connsiteX46" fmla="*/ 5299812 w 9662615"/>
              <a:gd name="connsiteY46" fmla="*/ 1503362 h 1692226"/>
              <a:gd name="connsiteX47" fmla="*/ 5213947 w 9662615"/>
              <a:gd name="connsiteY47" fmla="*/ 1516637 h 1692226"/>
              <a:gd name="connsiteX48" fmla="*/ 5090342 w 9662615"/>
              <a:gd name="connsiteY48" fmla="*/ 1546680 h 1692226"/>
              <a:gd name="connsiteX49" fmla="*/ 5129812 w 9662615"/>
              <a:gd name="connsiteY49" fmla="*/ 1521277 h 1692226"/>
              <a:gd name="connsiteX50" fmla="*/ 5059484 w 9662615"/>
              <a:gd name="connsiteY50" fmla="*/ 1546802 h 1692226"/>
              <a:gd name="connsiteX51" fmla="*/ 5038524 w 9662615"/>
              <a:gd name="connsiteY51" fmla="*/ 1545675 h 1692226"/>
              <a:gd name="connsiteX52" fmla="*/ 5026564 w 9662615"/>
              <a:gd name="connsiteY52" fmla="*/ 1545376 h 1692226"/>
              <a:gd name="connsiteX53" fmla="*/ 4969433 w 9662615"/>
              <a:gd name="connsiteY53" fmla="*/ 1550865 h 1692226"/>
              <a:gd name="connsiteX54" fmla="*/ 4921303 w 9662615"/>
              <a:gd name="connsiteY54" fmla="*/ 1575379 h 1692226"/>
              <a:gd name="connsiteX55" fmla="*/ 4871726 w 9662615"/>
              <a:gd name="connsiteY55" fmla="*/ 1570584 h 1692226"/>
              <a:gd name="connsiteX56" fmla="*/ 4847242 w 9662615"/>
              <a:gd name="connsiteY56" fmla="*/ 1664826 h 1692226"/>
              <a:gd name="connsiteX57" fmla="*/ 4809131 w 9662615"/>
              <a:gd name="connsiteY57" fmla="*/ 1692226 h 1692226"/>
              <a:gd name="connsiteX58" fmla="*/ 4791466 w 9662615"/>
              <a:gd name="connsiteY58" fmla="*/ 1561324 h 1692226"/>
              <a:gd name="connsiteX59" fmla="*/ 4784247 w 9662615"/>
              <a:gd name="connsiteY59" fmla="*/ 1562342 h 1692226"/>
              <a:gd name="connsiteX60" fmla="*/ 4735334 w 9662615"/>
              <a:gd name="connsiteY60" fmla="*/ 1581778 h 1692226"/>
              <a:gd name="connsiteX61" fmla="*/ 4697562 w 9662615"/>
              <a:gd name="connsiteY61" fmla="*/ 1551206 h 1692226"/>
              <a:gd name="connsiteX62" fmla="*/ 4662664 w 9662615"/>
              <a:gd name="connsiteY62" fmla="*/ 1573162 h 1692226"/>
              <a:gd name="connsiteX63" fmla="*/ 4603028 w 9662615"/>
              <a:gd name="connsiteY63" fmla="*/ 1568821 h 1692226"/>
              <a:gd name="connsiteX64" fmla="*/ 4541612 w 9662615"/>
              <a:gd name="connsiteY64" fmla="*/ 1545262 h 1692226"/>
              <a:gd name="connsiteX65" fmla="*/ 4422155 w 9662615"/>
              <a:gd name="connsiteY65" fmla="*/ 1542059 h 1692226"/>
              <a:gd name="connsiteX66" fmla="*/ 4221826 w 9662615"/>
              <a:gd name="connsiteY66" fmla="*/ 1508923 h 1692226"/>
              <a:gd name="connsiteX67" fmla="*/ 4096601 w 9662615"/>
              <a:gd name="connsiteY67" fmla="*/ 1521563 h 1692226"/>
              <a:gd name="connsiteX68" fmla="*/ 3970635 w 9662615"/>
              <a:gd name="connsiteY68" fmla="*/ 1544815 h 1692226"/>
              <a:gd name="connsiteX69" fmla="*/ 3833906 w 9662615"/>
              <a:gd name="connsiteY69" fmla="*/ 1516637 h 1692226"/>
              <a:gd name="connsiteX70" fmla="*/ 3696258 w 9662615"/>
              <a:gd name="connsiteY70" fmla="*/ 1537563 h 1692226"/>
              <a:gd name="connsiteX71" fmla="*/ 3594070 w 9662615"/>
              <a:gd name="connsiteY71" fmla="*/ 1509422 h 1692226"/>
              <a:gd name="connsiteX72" fmla="*/ 3565233 w 9662615"/>
              <a:gd name="connsiteY72" fmla="*/ 1515122 h 1692226"/>
              <a:gd name="connsiteX73" fmla="*/ 3560267 w 9662615"/>
              <a:gd name="connsiteY73" fmla="*/ 1516288 h 1692226"/>
              <a:gd name="connsiteX74" fmla="*/ 3540258 w 9662615"/>
              <a:gd name="connsiteY74" fmla="*/ 1516976 h 1692226"/>
              <a:gd name="connsiteX75" fmla="*/ 3534780 w 9662615"/>
              <a:gd name="connsiteY75" fmla="*/ 1522141 h 1692226"/>
              <a:gd name="connsiteX76" fmla="*/ 3504783 w 9662615"/>
              <a:gd name="connsiteY76" fmla="*/ 1526739 h 1692226"/>
              <a:gd name="connsiteX77" fmla="*/ 3430805 w 9662615"/>
              <a:gd name="connsiteY77" fmla="*/ 1542521 h 1692226"/>
              <a:gd name="connsiteX78" fmla="*/ 3292707 w 9662615"/>
              <a:gd name="connsiteY78" fmla="*/ 1520490 h 1692226"/>
              <a:gd name="connsiteX79" fmla="*/ 3187872 w 9662615"/>
              <a:gd name="connsiteY79" fmla="*/ 1519991 h 1692226"/>
              <a:gd name="connsiteX80" fmla="*/ 3148026 w 9662615"/>
              <a:gd name="connsiteY80" fmla="*/ 1524777 h 1692226"/>
              <a:gd name="connsiteX81" fmla="*/ 3092394 w 9662615"/>
              <a:gd name="connsiteY81" fmla="*/ 1528115 h 1692226"/>
              <a:gd name="connsiteX82" fmla="*/ 2994200 w 9662615"/>
              <a:gd name="connsiteY82" fmla="*/ 1537857 h 1692226"/>
              <a:gd name="connsiteX83" fmla="*/ 2862301 w 9662615"/>
              <a:gd name="connsiteY83" fmla="*/ 1544250 h 1692226"/>
              <a:gd name="connsiteX84" fmla="*/ 2766335 w 9662615"/>
              <a:gd name="connsiteY84" fmla="*/ 1527662 h 1692226"/>
              <a:gd name="connsiteX85" fmla="*/ 2757836 w 9662615"/>
              <a:gd name="connsiteY85" fmla="*/ 1531371 h 1692226"/>
              <a:gd name="connsiteX86" fmla="*/ 2691555 w 9662615"/>
              <a:gd name="connsiteY86" fmla="*/ 1530283 h 1692226"/>
              <a:gd name="connsiteX87" fmla="*/ 2491676 w 9662615"/>
              <a:gd name="connsiteY87" fmla="*/ 1500859 h 1692226"/>
              <a:gd name="connsiteX88" fmla="*/ 2378036 w 9662615"/>
              <a:gd name="connsiteY88" fmla="*/ 1520645 h 1692226"/>
              <a:gd name="connsiteX89" fmla="*/ 2284269 w 9662615"/>
              <a:gd name="connsiteY89" fmla="*/ 1503068 h 1692226"/>
              <a:gd name="connsiteX90" fmla="*/ 2207104 w 9662615"/>
              <a:gd name="connsiteY90" fmla="*/ 1508888 h 1692226"/>
              <a:gd name="connsiteX91" fmla="*/ 2149226 w 9662615"/>
              <a:gd name="connsiteY91" fmla="*/ 1523409 h 1692226"/>
              <a:gd name="connsiteX92" fmla="*/ 2084783 w 9662615"/>
              <a:gd name="connsiteY92" fmla="*/ 1524245 h 1692226"/>
              <a:gd name="connsiteX93" fmla="*/ 2070075 w 9662615"/>
              <a:gd name="connsiteY93" fmla="*/ 1511285 h 1692226"/>
              <a:gd name="connsiteX94" fmla="*/ 2001057 w 9662615"/>
              <a:gd name="connsiteY94" fmla="*/ 1516449 h 1692226"/>
              <a:gd name="connsiteX95" fmla="*/ 1896330 w 9662615"/>
              <a:gd name="connsiteY95" fmla="*/ 1525725 h 1692226"/>
              <a:gd name="connsiteX96" fmla="*/ 1835994 w 9662615"/>
              <a:gd name="connsiteY96" fmla="*/ 1527678 h 1692226"/>
              <a:gd name="connsiteX97" fmla="*/ 1671119 w 9662615"/>
              <a:gd name="connsiteY97" fmla="*/ 1536701 h 1692226"/>
              <a:gd name="connsiteX98" fmla="*/ 1601337 w 9662615"/>
              <a:gd name="connsiteY98" fmla="*/ 1548552 h 1692226"/>
              <a:gd name="connsiteX99" fmla="*/ 1407755 w 9662615"/>
              <a:gd name="connsiteY99" fmla="*/ 1571444 h 1692226"/>
              <a:gd name="connsiteX100" fmla="*/ 1271994 w 9662615"/>
              <a:gd name="connsiteY100" fmla="*/ 1579471 h 1692226"/>
              <a:gd name="connsiteX101" fmla="*/ 1249226 w 9662615"/>
              <a:gd name="connsiteY101" fmla="*/ 1583140 h 1692226"/>
              <a:gd name="connsiteX102" fmla="*/ 1217719 w 9662615"/>
              <a:gd name="connsiteY102" fmla="*/ 1580863 h 1692226"/>
              <a:gd name="connsiteX103" fmla="*/ 1091432 w 9662615"/>
              <a:gd name="connsiteY103" fmla="*/ 1571003 h 1692226"/>
              <a:gd name="connsiteX104" fmla="*/ 992039 w 9662615"/>
              <a:gd name="connsiteY104" fmla="*/ 1556662 h 1692226"/>
              <a:gd name="connsiteX105" fmla="*/ 868264 w 9662615"/>
              <a:gd name="connsiteY105" fmla="*/ 1566392 h 1692226"/>
              <a:gd name="connsiteX106" fmla="*/ 792765 w 9662615"/>
              <a:gd name="connsiteY106" fmla="*/ 1563102 h 1692226"/>
              <a:gd name="connsiteX107" fmla="*/ 669055 w 9662615"/>
              <a:gd name="connsiteY107" fmla="*/ 1543638 h 1692226"/>
              <a:gd name="connsiteX108" fmla="*/ 506152 w 9662615"/>
              <a:gd name="connsiteY108" fmla="*/ 1549124 h 1692226"/>
              <a:gd name="connsiteX109" fmla="*/ 472797 w 9662615"/>
              <a:gd name="connsiteY109" fmla="*/ 1568904 h 1692226"/>
              <a:gd name="connsiteX110" fmla="*/ 427864 w 9662615"/>
              <a:gd name="connsiteY110" fmla="*/ 1580848 h 1692226"/>
              <a:gd name="connsiteX111" fmla="*/ 408381 w 9662615"/>
              <a:gd name="connsiteY111" fmla="*/ 1552940 h 1692226"/>
              <a:gd name="connsiteX112" fmla="*/ 267163 w 9662615"/>
              <a:gd name="connsiteY112" fmla="*/ 1531913 h 1692226"/>
              <a:gd name="connsiteX113" fmla="*/ 196644 w 9662615"/>
              <a:gd name="connsiteY113" fmla="*/ 1524565 h 1692226"/>
              <a:gd name="connsiteX114" fmla="*/ 86819 w 9662615"/>
              <a:gd name="connsiteY114" fmla="*/ 1519517 h 1692226"/>
              <a:gd name="connsiteX115" fmla="*/ 53369 w 9662615"/>
              <a:gd name="connsiteY115" fmla="*/ 1516853 h 1692226"/>
              <a:gd name="connsiteX116" fmla="*/ 2359 w 9662615"/>
              <a:gd name="connsiteY116" fmla="*/ 1515247 h 1692226"/>
              <a:gd name="connsiteX117" fmla="*/ 0 w 9662615"/>
              <a:gd name="connsiteY117" fmla="*/ 1514932 h 1692226"/>
              <a:gd name="connsiteX118" fmla="*/ 0 w 9662615"/>
              <a:gd name="connsiteY118" fmla="*/ 0 h 1692226"/>
              <a:gd name="connsiteX0" fmla="*/ 0 w 9662615"/>
              <a:gd name="connsiteY0" fmla="*/ 0 h 1692226"/>
              <a:gd name="connsiteX1" fmla="*/ 9662615 w 9662615"/>
              <a:gd name="connsiteY1" fmla="*/ 0 h 1692226"/>
              <a:gd name="connsiteX2" fmla="*/ 9662615 w 9662615"/>
              <a:gd name="connsiteY2" fmla="*/ 1280346 h 1692226"/>
              <a:gd name="connsiteX3" fmla="*/ 9658420 w 9662615"/>
              <a:gd name="connsiteY3" fmla="*/ 1280106 h 1692226"/>
              <a:gd name="connsiteX4" fmla="*/ 9469546 w 9662615"/>
              <a:gd name="connsiteY4" fmla="*/ 1289837 h 1692226"/>
              <a:gd name="connsiteX5" fmla="*/ 9385895 w 9662615"/>
              <a:gd name="connsiteY5" fmla="*/ 1269203 h 1692226"/>
              <a:gd name="connsiteX6" fmla="*/ 9144767 w 9662615"/>
              <a:gd name="connsiteY6" fmla="*/ 1264120 h 1692226"/>
              <a:gd name="connsiteX7" fmla="*/ 8837252 w 9662615"/>
              <a:gd name="connsiteY7" fmla="*/ 1350515 h 1692226"/>
              <a:gd name="connsiteX8" fmla="*/ 8705466 w 9662615"/>
              <a:gd name="connsiteY8" fmla="*/ 1342419 h 1692226"/>
              <a:gd name="connsiteX9" fmla="*/ 8652221 w 9662615"/>
              <a:gd name="connsiteY9" fmla="*/ 1326906 h 1692226"/>
              <a:gd name="connsiteX10" fmla="*/ 8632312 w 9662615"/>
              <a:gd name="connsiteY10" fmla="*/ 1326025 h 1692226"/>
              <a:gd name="connsiteX11" fmla="*/ 8591582 w 9662615"/>
              <a:gd name="connsiteY11" fmla="*/ 1341666 h 1692226"/>
              <a:gd name="connsiteX12" fmla="*/ 8537336 w 9662615"/>
              <a:gd name="connsiteY12" fmla="*/ 1341684 h 1692226"/>
              <a:gd name="connsiteX13" fmla="*/ 8472508 w 9662615"/>
              <a:gd name="connsiteY13" fmla="*/ 1363109 h 1692226"/>
              <a:gd name="connsiteX14" fmla="*/ 8258477 w 9662615"/>
              <a:gd name="connsiteY14" fmla="*/ 1370666 h 1692226"/>
              <a:gd name="connsiteX15" fmla="*/ 8197961 w 9662615"/>
              <a:gd name="connsiteY15" fmla="*/ 1392804 h 1692226"/>
              <a:gd name="connsiteX16" fmla="*/ 8171196 w 9662615"/>
              <a:gd name="connsiteY16" fmla="*/ 1397216 h 1692226"/>
              <a:gd name="connsiteX17" fmla="*/ 8127667 w 9662615"/>
              <a:gd name="connsiteY17" fmla="*/ 1418254 h 1692226"/>
              <a:gd name="connsiteX18" fmla="*/ 7974579 w 9662615"/>
              <a:gd name="connsiteY18" fmla="*/ 1383439 h 1692226"/>
              <a:gd name="connsiteX19" fmla="*/ 7768351 w 9662615"/>
              <a:gd name="connsiteY19" fmla="*/ 1395051 h 1692226"/>
              <a:gd name="connsiteX20" fmla="*/ 7635985 w 9662615"/>
              <a:gd name="connsiteY20" fmla="*/ 1386363 h 1692226"/>
              <a:gd name="connsiteX21" fmla="*/ 7466069 w 9662615"/>
              <a:gd name="connsiteY21" fmla="*/ 1377654 h 1692226"/>
              <a:gd name="connsiteX22" fmla="*/ 7355642 w 9662615"/>
              <a:gd name="connsiteY22" fmla="*/ 1407761 h 1692226"/>
              <a:gd name="connsiteX23" fmla="*/ 7151610 w 9662615"/>
              <a:gd name="connsiteY23" fmla="*/ 1397856 h 1692226"/>
              <a:gd name="connsiteX24" fmla="*/ 7082147 w 9662615"/>
              <a:gd name="connsiteY24" fmla="*/ 1406113 h 1692226"/>
              <a:gd name="connsiteX25" fmla="*/ 7014958 w 9662615"/>
              <a:gd name="connsiteY25" fmla="*/ 1396883 h 1692226"/>
              <a:gd name="connsiteX26" fmla="*/ 6907567 w 9662615"/>
              <a:gd name="connsiteY26" fmla="*/ 1419149 h 1692226"/>
              <a:gd name="connsiteX27" fmla="*/ 6748428 w 9662615"/>
              <a:gd name="connsiteY27" fmla="*/ 1420308 h 1692226"/>
              <a:gd name="connsiteX28" fmla="*/ 6654257 w 9662615"/>
              <a:gd name="connsiteY28" fmla="*/ 1424143 h 1692226"/>
              <a:gd name="connsiteX29" fmla="*/ 6620123 w 9662615"/>
              <a:gd name="connsiteY29" fmla="*/ 1430535 h 1692226"/>
              <a:gd name="connsiteX30" fmla="*/ 6571355 w 9662615"/>
              <a:gd name="connsiteY30" fmla="*/ 1436144 h 1692226"/>
              <a:gd name="connsiteX31" fmla="*/ 6486557 w 9662615"/>
              <a:gd name="connsiteY31" fmla="*/ 1449861 h 1692226"/>
              <a:gd name="connsiteX32" fmla="*/ 6370419 w 9662615"/>
              <a:gd name="connsiteY32" fmla="*/ 1461649 h 1692226"/>
              <a:gd name="connsiteX33" fmla="*/ 6278839 w 9662615"/>
              <a:gd name="connsiteY33" fmla="*/ 1449160 h 1692226"/>
              <a:gd name="connsiteX34" fmla="*/ 6272455 w 9662615"/>
              <a:gd name="connsiteY34" fmla="*/ 1453191 h 1692226"/>
              <a:gd name="connsiteX35" fmla="*/ 6212659 w 9662615"/>
              <a:gd name="connsiteY35" fmla="*/ 1454850 h 1692226"/>
              <a:gd name="connsiteX36" fmla="*/ 6069317 w 9662615"/>
              <a:gd name="connsiteY36" fmla="*/ 1445838 h 1692226"/>
              <a:gd name="connsiteX37" fmla="*/ 5878477 w 9662615"/>
              <a:gd name="connsiteY37" fmla="*/ 1439180 h 1692226"/>
              <a:gd name="connsiteX38" fmla="*/ 5838387 w 9662615"/>
              <a:gd name="connsiteY38" fmla="*/ 1444679 h 1692226"/>
              <a:gd name="connsiteX39" fmla="*/ 5771136 w 9662615"/>
              <a:gd name="connsiteY39" fmla="*/ 1453639 h 1692226"/>
              <a:gd name="connsiteX40" fmla="*/ 5724081 w 9662615"/>
              <a:gd name="connsiteY40" fmla="*/ 1470431 h 1692226"/>
              <a:gd name="connsiteX41" fmla="*/ 5666577 w 9662615"/>
              <a:gd name="connsiteY41" fmla="*/ 1473921 h 1692226"/>
              <a:gd name="connsiteX42" fmla="*/ 5649068 w 9662615"/>
              <a:gd name="connsiteY42" fmla="*/ 1461676 h 1692226"/>
              <a:gd name="connsiteX43" fmla="*/ 5588902 w 9662615"/>
              <a:gd name="connsiteY43" fmla="*/ 1469647 h 1692226"/>
              <a:gd name="connsiteX44" fmla="*/ 5498090 w 9662615"/>
              <a:gd name="connsiteY44" fmla="*/ 1483173 h 1692226"/>
              <a:gd name="connsiteX45" fmla="*/ 5444641 w 9662615"/>
              <a:gd name="connsiteY45" fmla="*/ 1487602 h 1692226"/>
              <a:gd name="connsiteX46" fmla="*/ 5299812 w 9662615"/>
              <a:gd name="connsiteY46" fmla="*/ 1503362 h 1692226"/>
              <a:gd name="connsiteX47" fmla="*/ 5213947 w 9662615"/>
              <a:gd name="connsiteY47" fmla="*/ 1516637 h 1692226"/>
              <a:gd name="connsiteX48" fmla="*/ 5090342 w 9662615"/>
              <a:gd name="connsiteY48" fmla="*/ 1546680 h 1692226"/>
              <a:gd name="connsiteX49" fmla="*/ 5129812 w 9662615"/>
              <a:gd name="connsiteY49" fmla="*/ 1521277 h 1692226"/>
              <a:gd name="connsiteX50" fmla="*/ 5059484 w 9662615"/>
              <a:gd name="connsiteY50" fmla="*/ 1546802 h 1692226"/>
              <a:gd name="connsiteX51" fmla="*/ 5038524 w 9662615"/>
              <a:gd name="connsiteY51" fmla="*/ 1545675 h 1692226"/>
              <a:gd name="connsiteX52" fmla="*/ 5026564 w 9662615"/>
              <a:gd name="connsiteY52" fmla="*/ 1545376 h 1692226"/>
              <a:gd name="connsiteX53" fmla="*/ 4969433 w 9662615"/>
              <a:gd name="connsiteY53" fmla="*/ 1550865 h 1692226"/>
              <a:gd name="connsiteX54" fmla="*/ 4921303 w 9662615"/>
              <a:gd name="connsiteY54" fmla="*/ 1575379 h 1692226"/>
              <a:gd name="connsiteX55" fmla="*/ 4871726 w 9662615"/>
              <a:gd name="connsiteY55" fmla="*/ 1570584 h 1692226"/>
              <a:gd name="connsiteX56" fmla="*/ 4847242 w 9662615"/>
              <a:gd name="connsiteY56" fmla="*/ 1621094 h 1692226"/>
              <a:gd name="connsiteX57" fmla="*/ 4809131 w 9662615"/>
              <a:gd name="connsiteY57" fmla="*/ 1692226 h 1692226"/>
              <a:gd name="connsiteX58" fmla="*/ 4791466 w 9662615"/>
              <a:gd name="connsiteY58" fmla="*/ 1561324 h 1692226"/>
              <a:gd name="connsiteX59" fmla="*/ 4784247 w 9662615"/>
              <a:gd name="connsiteY59" fmla="*/ 1562342 h 1692226"/>
              <a:gd name="connsiteX60" fmla="*/ 4735334 w 9662615"/>
              <a:gd name="connsiteY60" fmla="*/ 1581778 h 1692226"/>
              <a:gd name="connsiteX61" fmla="*/ 4697562 w 9662615"/>
              <a:gd name="connsiteY61" fmla="*/ 1551206 h 1692226"/>
              <a:gd name="connsiteX62" fmla="*/ 4662664 w 9662615"/>
              <a:gd name="connsiteY62" fmla="*/ 1573162 h 1692226"/>
              <a:gd name="connsiteX63" fmla="*/ 4603028 w 9662615"/>
              <a:gd name="connsiteY63" fmla="*/ 1568821 h 1692226"/>
              <a:gd name="connsiteX64" fmla="*/ 4541612 w 9662615"/>
              <a:gd name="connsiteY64" fmla="*/ 1545262 h 1692226"/>
              <a:gd name="connsiteX65" fmla="*/ 4422155 w 9662615"/>
              <a:gd name="connsiteY65" fmla="*/ 1542059 h 1692226"/>
              <a:gd name="connsiteX66" fmla="*/ 4221826 w 9662615"/>
              <a:gd name="connsiteY66" fmla="*/ 1508923 h 1692226"/>
              <a:gd name="connsiteX67" fmla="*/ 4096601 w 9662615"/>
              <a:gd name="connsiteY67" fmla="*/ 1521563 h 1692226"/>
              <a:gd name="connsiteX68" fmla="*/ 3970635 w 9662615"/>
              <a:gd name="connsiteY68" fmla="*/ 1544815 h 1692226"/>
              <a:gd name="connsiteX69" fmla="*/ 3833906 w 9662615"/>
              <a:gd name="connsiteY69" fmla="*/ 1516637 h 1692226"/>
              <a:gd name="connsiteX70" fmla="*/ 3696258 w 9662615"/>
              <a:gd name="connsiteY70" fmla="*/ 1537563 h 1692226"/>
              <a:gd name="connsiteX71" fmla="*/ 3594070 w 9662615"/>
              <a:gd name="connsiteY71" fmla="*/ 1509422 h 1692226"/>
              <a:gd name="connsiteX72" fmla="*/ 3565233 w 9662615"/>
              <a:gd name="connsiteY72" fmla="*/ 1515122 h 1692226"/>
              <a:gd name="connsiteX73" fmla="*/ 3560267 w 9662615"/>
              <a:gd name="connsiteY73" fmla="*/ 1516288 h 1692226"/>
              <a:gd name="connsiteX74" fmla="*/ 3540258 w 9662615"/>
              <a:gd name="connsiteY74" fmla="*/ 1516976 h 1692226"/>
              <a:gd name="connsiteX75" fmla="*/ 3534780 w 9662615"/>
              <a:gd name="connsiteY75" fmla="*/ 1522141 h 1692226"/>
              <a:gd name="connsiteX76" fmla="*/ 3504783 w 9662615"/>
              <a:gd name="connsiteY76" fmla="*/ 1526739 h 1692226"/>
              <a:gd name="connsiteX77" fmla="*/ 3430805 w 9662615"/>
              <a:gd name="connsiteY77" fmla="*/ 1542521 h 1692226"/>
              <a:gd name="connsiteX78" fmla="*/ 3292707 w 9662615"/>
              <a:gd name="connsiteY78" fmla="*/ 1520490 h 1692226"/>
              <a:gd name="connsiteX79" fmla="*/ 3187872 w 9662615"/>
              <a:gd name="connsiteY79" fmla="*/ 1519991 h 1692226"/>
              <a:gd name="connsiteX80" fmla="*/ 3148026 w 9662615"/>
              <a:gd name="connsiteY80" fmla="*/ 1524777 h 1692226"/>
              <a:gd name="connsiteX81" fmla="*/ 3092394 w 9662615"/>
              <a:gd name="connsiteY81" fmla="*/ 1528115 h 1692226"/>
              <a:gd name="connsiteX82" fmla="*/ 2994200 w 9662615"/>
              <a:gd name="connsiteY82" fmla="*/ 1537857 h 1692226"/>
              <a:gd name="connsiteX83" fmla="*/ 2862301 w 9662615"/>
              <a:gd name="connsiteY83" fmla="*/ 1544250 h 1692226"/>
              <a:gd name="connsiteX84" fmla="*/ 2766335 w 9662615"/>
              <a:gd name="connsiteY84" fmla="*/ 1527662 h 1692226"/>
              <a:gd name="connsiteX85" fmla="*/ 2757836 w 9662615"/>
              <a:gd name="connsiteY85" fmla="*/ 1531371 h 1692226"/>
              <a:gd name="connsiteX86" fmla="*/ 2691555 w 9662615"/>
              <a:gd name="connsiteY86" fmla="*/ 1530283 h 1692226"/>
              <a:gd name="connsiteX87" fmla="*/ 2491676 w 9662615"/>
              <a:gd name="connsiteY87" fmla="*/ 1500859 h 1692226"/>
              <a:gd name="connsiteX88" fmla="*/ 2378036 w 9662615"/>
              <a:gd name="connsiteY88" fmla="*/ 1520645 h 1692226"/>
              <a:gd name="connsiteX89" fmla="*/ 2284269 w 9662615"/>
              <a:gd name="connsiteY89" fmla="*/ 1503068 h 1692226"/>
              <a:gd name="connsiteX90" fmla="*/ 2207104 w 9662615"/>
              <a:gd name="connsiteY90" fmla="*/ 1508888 h 1692226"/>
              <a:gd name="connsiteX91" fmla="*/ 2149226 w 9662615"/>
              <a:gd name="connsiteY91" fmla="*/ 1523409 h 1692226"/>
              <a:gd name="connsiteX92" fmla="*/ 2084783 w 9662615"/>
              <a:gd name="connsiteY92" fmla="*/ 1524245 h 1692226"/>
              <a:gd name="connsiteX93" fmla="*/ 2070075 w 9662615"/>
              <a:gd name="connsiteY93" fmla="*/ 1511285 h 1692226"/>
              <a:gd name="connsiteX94" fmla="*/ 2001057 w 9662615"/>
              <a:gd name="connsiteY94" fmla="*/ 1516449 h 1692226"/>
              <a:gd name="connsiteX95" fmla="*/ 1896330 w 9662615"/>
              <a:gd name="connsiteY95" fmla="*/ 1525725 h 1692226"/>
              <a:gd name="connsiteX96" fmla="*/ 1835994 w 9662615"/>
              <a:gd name="connsiteY96" fmla="*/ 1527678 h 1692226"/>
              <a:gd name="connsiteX97" fmla="*/ 1671119 w 9662615"/>
              <a:gd name="connsiteY97" fmla="*/ 1536701 h 1692226"/>
              <a:gd name="connsiteX98" fmla="*/ 1601337 w 9662615"/>
              <a:gd name="connsiteY98" fmla="*/ 1548552 h 1692226"/>
              <a:gd name="connsiteX99" fmla="*/ 1407755 w 9662615"/>
              <a:gd name="connsiteY99" fmla="*/ 1571444 h 1692226"/>
              <a:gd name="connsiteX100" fmla="*/ 1271994 w 9662615"/>
              <a:gd name="connsiteY100" fmla="*/ 1579471 h 1692226"/>
              <a:gd name="connsiteX101" fmla="*/ 1249226 w 9662615"/>
              <a:gd name="connsiteY101" fmla="*/ 1583140 h 1692226"/>
              <a:gd name="connsiteX102" fmla="*/ 1217719 w 9662615"/>
              <a:gd name="connsiteY102" fmla="*/ 1580863 h 1692226"/>
              <a:gd name="connsiteX103" fmla="*/ 1091432 w 9662615"/>
              <a:gd name="connsiteY103" fmla="*/ 1571003 h 1692226"/>
              <a:gd name="connsiteX104" fmla="*/ 992039 w 9662615"/>
              <a:gd name="connsiteY104" fmla="*/ 1556662 h 1692226"/>
              <a:gd name="connsiteX105" fmla="*/ 868264 w 9662615"/>
              <a:gd name="connsiteY105" fmla="*/ 1566392 h 1692226"/>
              <a:gd name="connsiteX106" fmla="*/ 792765 w 9662615"/>
              <a:gd name="connsiteY106" fmla="*/ 1563102 h 1692226"/>
              <a:gd name="connsiteX107" fmla="*/ 669055 w 9662615"/>
              <a:gd name="connsiteY107" fmla="*/ 1543638 h 1692226"/>
              <a:gd name="connsiteX108" fmla="*/ 506152 w 9662615"/>
              <a:gd name="connsiteY108" fmla="*/ 1549124 h 1692226"/>
              <a:gd name="connsiteX109" fmla="*/ 472797 w 9662615"/>
              <a:gd name="connsiteY109" fmla="*/ 1568904 h 1692226"/>
              <a:gd name="connsiteX110" fmla="*/ 427864 w 9662615"/>
              <a:gd name="connsiteY110" fmla="*/ 1580848 h 1692226"/>
              <a:gd name="connsiteX111" fmla="*/ 408381 w 9662615"/>
              <a:gd name="connsiteY111" fmla="*/ 1552940 h 1692226"/>
              <a:gd name="connsiteX112" fmla="*/ 267163 w 9662615"/>
              <a:gd name="connsiteY112" fmla="*/ 1531913 h 1692226"/>
              <a:gd name="connsiteX113" fmla="*/ 196644 w 9662615"/>
              <a:gd name="connsiteY113" fmla="*/ 1524565 h 1692226"/>
              <a:gd name="connsiteX114" fmla="*/ 86819 w 9662615"/>
              <a:gd name="connsiteY114" fmla="*/ 1519517 h 1692226"/>
              <a:gd name="connsiteX115" fmla="*/ 53369 w 9662615"/>
              <a:gd name="connsiteY115" fmla="*/ 1516853 h 1692226"/>
              <a:gd name="connsiteX116" fmla="*/ 2359 w 9662615"/>
              <a:gd name="connsiteY116" fmla="*/ 1515247 h 1692226"/>
              <a:gd name="connsiteX117" fmla="*/ 0 w 9662615"/>
              <a:gd name="connsiteY117" fmla="*/ 1514932 h 1692226"/>
              <a:gd name="connsiteX118" fmla="*/ 0 w 9662615"/>
              <a:gd name="connsiteY118" fmla="*/ 0 h 1692226"/>
              <a:gd name="connsiteX0" fmla="*/ 0 w 9662615"/>
              <a:gd name="connsiteY0" fmla="*/ 0 h 1621094"/>
              <a:gd name="connsiteX1" fmla="*/ 9662615 w 9662615"/>
              <a:gd name="connsiteY1" fmla="*/ 0 h 1621094"/>
              <a:gd name="connsiteX2" fmla="*/ 9662615 w 9662615"/>
              <a:gd name="connsiteY2" fmla="*/ 1280346 h 1621094"/>
              <a:gd name="connsiteX3" fmla="*/ 9658420 w 9662615"/>
              <a:gd name="connsiteY3" fmla="*/ 1280106 h 1621094"/>
              <a:gd name="connsiteX4" fmla="*/ 9469546 w 9662615"/>
              <a:gd name="connsiteY4" fmla="*/ 1289837 h 1621094"/>
              <a:gd name="connsiteX5" fmla="*/ 9385895 w 9662615"/>
              <a:gd name="connsiteY5" fmla="*/ 1269203 h 1621094"/>
              <a:gd name="connsiteX6" fmla="*/ 9144767 w 9662615"/>
              <a:gd name="connsiteY6" fmla="*/ 1264120 h 1621094"/>
              <a:gd name="connsiteX7" fmla="*/ 8837252 w 9662615"/>
              <a:gd name="connsiteY7" fmla="*/ 1350515 h 1621094"/>
              <a:gd name="connsiteX8" fmla="*/ 8705466 w 9662615"/>
              <a:gd name="connsiteY8" fmla="*/ 1342419 h 1621094"/>
              <a:gd name="connsiteX9" fmla="*/ 8652221 w 9662615"/>
              <a:gd name="connsiteY9" fmla="*/ 1326906 h 1621094"/>
              <a:gd name="connsiteX10" fmla="*/ 8632312 w 9662615"/>
              <a:gd name="connsiteY10" fmla="*/ 1326025 h 1621094"/>
              <a:gd name="connsiteX11" fmla="*/ 8591582 w 9662615"/>
              <a:gd name="connsiteY11" fmla="*/ 1341666 h 1621094"/>
              <a:gd name="connsiteX12" fmla="*/ 8537336 w 9662615"/>
              <a:gd name="connsiteY12" fmla="*/ 1341684 h 1621094"/>
              <a:gd name="connsiteX13" fmla="*/ 8472508 w 9662615"/>
              <a:gd name="connsiteY13" fmla="*/ 1363109 h 1621094"/>
              <a:gd name="connsiteX14" fmla="*/ 8258477 w 9662615"/>
              <a:gd name="connsiteY14" fmla="*/ 1370666 h 1621094"/>
              <a:gd name="connsiteX15" fmla="*/ 8197961 w 9662615"/>
              <a:gd name="connsiteY15" fmla="*/ 1392804 h 1621094"/>
              <a:gd name="connsiteX16" fmla="*/ 8171196 w 9662615"/>
              <a:gd name="connsiteY16" fmla="*/ 1397216 h 1621094"/>
              <a:gd name="connsiteX17" fmla="*/ 8127667 w 9662615"/>
              <a:gd name="connsiteY17" fmla="*/ 1418254 h 1621094"/>
              <a:gd name="connsiteX18" fmla="*/ 7974579 w 9662615"/>
              <a:gd name="connsiteY18" fmla="*/ 1383439 h 1621094"/>
              <a:gd name="connsiteX19" fmla="*/ 7768351 w 9662615"/>
              <a:gd name="connsiteY19" fmla="*/ 1395051 h 1621094"/>
              <a:gd name="connsiteX20" fmla="*/ 7635985 w 9662615"/>
              <a:gd name="connsiteY20" fmla="*/ 1386363 h 1621094"/>
              <a:gd name="connsiteX21" fmla="*/ 7466069 w 9662615"/>
              <a:gd name="connsiteY21" fmla="*/ 1377654 h 1621094"/>
              <a:gd name="connsiteX22" fmla="*/ 7355642 w 9662615"/>
              <a:gd name="connsiteY22" fmla="*/ 1407761 h 1621094"/>
              <a:gd name="connsiteX23" fmla="*/ 7151610 w 9662615"/>
              <a:gd name="connsiteY23" fmla="*/ 1397856 h 1621094"/>
              <a:gd name="connsiteX24" fmla="*/ 7082147 w 9662615"/>
              <a:gd name="connsiteY24" fmla="*/ 1406113 h 1621094"/>
              <a:gd name="connsiteX25" fmla="*/ 7014958 w 9662615"/>
              <a:gd name="connsiteY25" fmla="*/ 1396883 h 1621094"/>
              <a:gd name="connsiteX26" fmla="*/ 6907567 w 9662615"/>
              <a:gd name="connsiteY26" fmla="*/ 1419149 h 1621094"/>
              <a:gd name="connsiteX27" fmla="*/ 6748428 w 9662615"/>
              <a:gd name="connsiteY27" fmla="*/ 1420308 h 1621094"/>
              <a:gd name="connsiteX28" fmla="*/ 6654257 w 9662615"/>
              <a:gd name="connsiteY28" fmla="*/ 1424143 h 1621094"/>
              <a:gd name="connsiteX29" fmla="*/ 6620123 w 9662615"/>
              <a:gd name="connsiteY29" fmla="*/ 1430535 h 1621094"/>
              <a:gd name="connsiteX30" fmla="*/ 6571355 w 9662615"/>
              <a:gd name="connsiteY30" fmla="*/ 1436144 h 1621094"/>
              <a:gd name="connsiteX31" fmla="*/ 6486557 w 9662615"/>
              <a:gd name="connsiteY31" fmla="*/ 1449861 h 1621094"/>
              <a:gd name="connsiteX32" fmla="*/ 6370419 w 9662615"/>
              <a:gd name="connsiteY32" fmla="*/ 1461649 h 1621094"/>
              <a:gd name="connsiteX33" fmla="*/ 6278839 w 9662615"/>
              <a:gd name="connsiteY33" fmla="*/ 1449160 h 1621094"/>
              <a:gd name="connsiteX34" fmla="*/ 6272455 w 9662615"/>
              <a:gd name="connsiteY34" fmla="*/ 1453191 h 1621094"/>
              <a:gd name="connsiteX35" fmla="*/ 6212659 w 9662615"/>
              <a:gd name="connsiteY35" fmla="*/ 1454850 h 1621094"/>
              <a:gd name="connsiteX36" fmla="*/ 6069317 w 9662615"/>
              <a:gd name="connsiteY36" fmla="*/ 1445838 h 1621094"/>
              <a:gd name="connsiteX37" fmla="*/ 5878477 w 9662615"/>
              <a:gd name="connsiteY37" fmla="*/ 1439180 h 1621094"/>
              <a:gd name="connsiteX38" fmla="*/ 5838387 w 9662615"/>
              <a:gd name="connsiteY38" fmla="*/ 1444679 h 1621094"/>
              <a:gd name="connsiteX39" fmla="*/ 5771136 w 9662615"/>
              <a:gd name="connsiteY39" fmla="*/ 1453639 h 1621094"/>
              <a:gd name="connsiteX40" fmla="*/ 5724081 w 9662615"/>
              <a:gd name="connsiteY40" fmla="*/ 1470431 h 1621094"/>
              <a:gd name="connsiteX41" fmla="*/ 5666577 w 9662615"/>
              <a:gd name="connsiteY41" fmla="*/ 1473921 h 1621094"/>
              <a:gd name="connsiteX42" fmla="*/ 5649068 w 9662615"/>
              <a:gd name="connsiteY42" fmla="*/ 1461676 h 1621094"/>
              <a:gd name="connsiteX43" fmla="*/ 5588902 w 9662615"/>
              <a:gd name="connsiteY43" fmla="*/ 1469647 h 1621094"/>
              <a:gd name="connsiteX44" fmla="*/ 5498090 w 9662615"/>
              <a:gd name="connsiteY44" fmla="*/ 1483173 h 1621094"/>
              <a:gd name="connsiteX45" fmla="*/ 5444641 w 9662615"/>
              <a:gd name="connsiteY45" fmla="*/ 1487602 h 1621094"/>
              <a:gd name="connsiteX46" fmla="*/ 5299812 w 9662615"/>
              <a:gd name="connsiteY46" fmla="*/ 1503362 h 1621094"/>
              <a:gd name="connsiteX47" fmla="*/ 5213947 w 9662615"/>
              <a:gd name="connsiteY47" fmla="*/ 1516637 h 1621094"/>
              <a:gd name="connsiteX48" fmla="*/ 5090342 w 9662615"/>
              <a:gd name="connsiteY48" fmla="*/ 1546680 h 1621094"/>
              <a:gd name="connsiteX49" fmla="*/ 5129812 w 9662615"/>
              <a:gd name="connsiteY49" fmla="*/ 1521277 h 1621094"/>
              <a:gd name="connsiteX50" fmla="*/ 5059484 w 9662615"/>
              <a:gd name="connsiteY50" fmla="*/ 1546802 h 1621094"/>
              <a:gd name="connsiteX51" fmla="*/ 5038524 w 9662615"/>
              <a:gd name="connsiteY51" fmla="*/ 1545675 h 1621094"/>
              <a:gd name="connsiteX52" fmla="*/ 5026564 w 9662615"/>
              <a:gd name="connsiteY52" fmla="*/ 1545376 h 1621094"/>
              <a:gd name="connsiteX53" fmla="*/ 4969433 w 9662615"/>
              <a:gd name="connsiteY53" fmla="*/ 1550865 h 1621094"/>
              <a:gd name="connsiteX54" fmla="*/ 4921303 w 9662615"/>
              <a:gd name="connsiteY54" fmla="*/ 1575379 h 1621094"/>
              <a:gd name="connsiteX55" fmla="*/ 4871726 w 9662615"/>
              <a:gd name="connsiteY55" fmla="*/ 1570584 h 1621094"/>
              <a:gd name="connsiteX56" fmla="*/ 4847242 w 9662615"/>
              <a:gd name="connsiteY56" fmla="*/ 1621094 h 1621094"/>
              <a:gd name="connsiteX57" fmla="*/ 4821058 w 9662615"/>
              <a:gd name="connsiteY57" fmla="*/ 1553078 h 1621094"/>
              <a:gd name="connsiteX58" fmla="*/ 4791466 w 9662615"/>
              <a:gd name="connsiteY58" fmla="*/ 1561324 h 1621094"/>
              <a:gd name="connsiteX59" fmla="*/ 4784247 w 9662615"/>
              <a:gd name="connsiteY59" fmla="*/ 1562342 h 1621094"/>
              <a:gd name="connsiteX60" fmla="*/ 4735334 w 9662615"/>
              <a:gd name="connsiteY60" fmla="*/ 1581778 h 1621094"/>
              <a:gd name="connsiteX61" fmla="*/ 4697562 w 9662615"/>
              <a:gd name="connsiteY61" fmla="*/ 1551206 h 1621094"/>
              <a:gd name="connsiteX62" fmla="*/ 4662664 w 9662615"/>
              <a:gd name="connsiteY62" fmla="*/ 1573162 h 1621094"/>
              <a:gd name="connsiteX63" fmla="*/ 4603028 w 9662615"/>
              <a:gd name="connsiteY63" fmla="*/ 1568821 h 1621094"/>
              <a:gd name="connsiteX64" fmla="*/ 4541612 w 9662615"/>
              <a:gd name="connsiteY64" fmla="*/ 1545262 h 1621094"/>
              <a:gd name="connsiteX65" fmla="*/ 4422155 w 9662615"/>
              <a:gd name="connsiteY65" fmla="*/ 1542059 h 1621094"/>
              <a:gd name="connsiteX66" fmla="*/ 4221826 w 9662615"/>
              <a:gd name="connsiteY66" fmla="*/ 1508923 h 1621094"/>
              <a:gd name="connsiteX67" fmla="*/ 4096601 w 9662615"/>
              <a:gd name="connsiteY67" fmla="*/ 1521563 h 1621094"/>
              <a:gd name="connsiteX68" fmla="*/ 3970635 w 9662615"/>
              <a:gd name="connsiteY68" fmla="*/ 1544815 h 1621094"/>
              <a:gd name="connsiteX69" fmla="*/ 3833906 w 9662615"/>
              <a:gd name="connsiteY69" fmla="*/ 1516637 h 1621094"/>
              <a:gd name="connsiteX70" fmla="*/ 3696258 w 9662615"/>
              <a:gd name="connsiteY70" fmla="*/ 1537563 h 1621094"/>
              <a:gd name="connsiteX71" fmla="*/ 3594070 w 9662615"/>
              <a:gd name="connsiteY71" fmla="*/ 1509422 h 1621094"/>
              <a:gd name="connsiteX72" fmla="*/ 3565233 w 9662615"/>
              <a:gd name="connsiteY72" fmla="*/ 1515122 h 1621094"/>
              <a:gd name="connsiteX73" fmla="*/ 3560267 w 9662615"/>
              <a:gd name="connsiteY73" fmla="*/ 1516288 h 1621094"/>
              <a:gd name="connsiteX74" fmla="*/ 3540258 w 9662615"/>
              <a:gd name="connsiteY74" fmla="*/ 1516976 h 1621094"/>
              <a:gd name="connsiteX75" fmla="*/ 3534780 w 9662615"/>
              <a:gd name="connsiteY75" fmla="*/ 1522141 h 1621094"/>
              <a:gd name="connsiteX76" fmla="*/ 3504783 w 9662615"/>
              <a:gd name="connsiteY76" fmla="*/ 1526739 h 1621094"/>
              <a:gd name="connsiteX77" fmla="*/ 3430805 w 9662615"/>
              <a:gd name="connsiteY77" fmla="*/ 1542521 h 1621094"/>
              <a:gd name="connsiteX78" fmla="*/ 3292707 w 9662615"/>
              <a:gd name="connsiteY78" fmla="*/ 1520490 h 1621094"/>
              <a:gd name="connsiteX79" fmla="*/ 3187872 w 9662615"/>
              <a:gd name="connsiteY79" fmla="*/ 1519991 h 1621094"/>
              <a:gd name="connsiteX80" fmla="*/ 3148026 w 9662615"/>
              <a:gd name="connsiteY80" fmla="*/ 1524777 h 1621094"/>
              <a:gd name="connsiteX81" fmla="*/ 3092394 w 9662615"/>
              <a:gd name="connsiteY81" fmla="*/ 1528115 h 1621094"/>
              <a:gd name="connsiteX82" fmla="*/ 2994200 w 9662615"/>
              <a:gd name="connsiteY82" fmla="*/ 1537857 h 1621094"/>
              <a:gd name="connsiteX83" fmla="*/ 2862301 w 9662615"/>
              <a:gd name="connsiteY83" fmla="*/ 1544250 h 1621094"/>
              <a:gd name="connsiteX84" fmla="*/ 2766335 w 9662615"/>
              <a:gd name="connsiteY84" fmla="*/ 1527662 h 1621094"/>
              <a:gd name="connsiteX85" fmla="*/ 2757836 w 9662615"/>
              <a:gd name="connsiteY85" fmla="*/ 1531371 h 1621094"/>
              <a:gd name="connsiteX86" fmla="*/ 2691555 w 9662615"/>
              <a:gd name="connsiteY86" fmla="*/ 1530283 h 1621094"/>
              <a:gd name="connsiteX87" fmla="*/ 2491676 w 9662615"/>
              <a:gd name="connsiteY87" fmla="*/ 1500859 h 1621094"/>
              <a:gd name="connsiteX88" fmla="*/ 2378036 w 9662615"/>
              <a:gd name="connsiteY88" fmla="*/ 1520645 h 1621094"/>
              <a:gd name="connsiteX89" fmla="*/ 2284269 w 9662615"/>
              <a:gd name="connsiteY89" fmla="*/ 1503068 h 1621094"/>
              <a:gd name="connsiteX90" fmla="*/ 2207104 w 9662615"/>
              <a:gd name="connsiteY90" fmla="*/ 1508888 h 1621094"/>
              <a:gd name="connsiteX91" fmla="*/ 2149226 w 9662615"/>
              <a:gd name="connsiteY91" fmla="*/ 1523409 h 1621094"/>
              <a:gd name="connsiteX92" fmla="*/ 2084783 w 9662615"/>
              <a:gd name="connsiteY92" fmla="*/ 1524245 h 1621094"/>
              <a:gd name="connsiteX93" fmla="*/ 2070075 w 9662615"/>
              <a:gd name="connsiteY93" fmla="*/ 1511285 h 1621094"/>
              <a:gd name="connsiteX94" fmla="*/ 2001057 w 9662615"/>
              <a:gd name="connsiteY94" fmla="*/ 1516449 h 1621094"/>
              <a:gd name="connsiteX95" fmla="*/ 1896330 w 9662615"/>
              <a:gd name="connsiteY95" fmla="*/ 1525725 h 1621094"/>
              <a:gd name="connsiteX96" fmla="*/ 1835994 w 9662615"/>
              <a:gd name="connsiteY96" fmla="*/ 1527678 h 1621094"/>
              <a:gd name="connsiteX97" fmla="*/ 1671119 w 9662615"/>
              <a:gd name="connsiteY97" fmla="*/ 1536701 h 1621094"/>
              <a:gd name="connsiteX98" fmla="*/ 1601337 w 9662615"/>
              <a:gd name="connsiteY98" fmla="*/ 1548552 h 1621094"/>
              <a:gd name="connsiteX99" fmla="*/ 1407755 w 9662615"/>
              <a:gd name="connsiteY99" fmla="*/ 1571444 h 1621094"/>
              <a:gd name="connsiteX100" fmla="*/ 1271994 w 9662615"/>
              <a:gd name="connsiteY100" fmla="*/ 1579471 h 1621094"/>
              <a:gd name="connsiteX101" fmla="*/ 1249226 w 9662615"/>
              <a:gd name="connsiteY101" fmla="*/ 1583140 h 1621094"/>
              <a:gd name="connsiteX102" fmla="*/ 1217719 w 9662615"/>
              <a:gd name="connsiteY102" fmla="*/ 1580863 h 1621094"/>
              <a:gd name="connsiteX103" fmla="*/ 1091432 w 9662615"/>
              <a:gd name="connsiteY103" fmla="*/ 1571003 h 1621094"/>
              <a:gd name="connsiteX104" fmla="*/ 992039 w 9662615"/>
              <a:gd name="connsiteY104" fmla="*/ 1556662 h 1621094"/>
              <a:gd name="connsiteX105" fmla="*/ 868264 w 9662615"/>
              <a:gd name="connsiteY105" fmla="*/ 1566392 h 1621094"/>
              <a:gd name="connsiteX106" fmla="*/ 792765 w 9662615"/>
              <a:gd name="connsiteY106" fmla="*/ 1563102 h 1621094"/>
              <a:gd name="connsiteX107" fmla="*/ 669055 w 9662615"/>
              <a:gd name="connsiteY107" fmla="*/ 1543638 h 1621094"/>
              <a:gd name="connsiteX108" fmla="*/ 506152 w 9662615"/>
              <a:gd name="connsiteY108" fmla="*/ 1549124 h 1621094"/>
              <a:gd name="connsiteX109" fmla="*/ 472797 w 9662615"/>
              <a:gd name="connsiteY109" fmla="*/ 1568904 h 1621094"/>
              <a:gd name="connsiteX110" fmla="*/ 427864 w 9662615"/>
              <a:gd name="connsiteY110" fmla="*/ 1580848 h 1621094"/>
              <a:gd name="connsiteX111" fmla="*/ 408381 w 9662615"/>
              <a:gd name="connsiteY111" fmla="*/ 1552940 h 1621094"/>
              <a:gd name="connsiteX112" fmla="*/ 267163 w 9662615"/>
              <a:gd name="connsiteY112" fmla="*/ 1531913 h 1621094"/>
              <a:gd name="connsiteX113" fmla="*/ 196644 w 9662615"/>
              <a:gd name="connsiteY113" fmla="*/ 1524565 h 1621094"/>
              <a:gd name="connsiteX114" fmla="*/ 86819 w 9662615"/>
              <a:gd name="connsiteY114" fmla="*/ 1519517 h 1621094"/>
              <a:gd name="connsiteX115" fmla="*/ 53369 w 9662615"/>
              <a:gd name="connsiteY115" fmla="*/ 1516853 h 1621094"/>
              <a:gd name="connsiteX116" fmla="*/ 2359 w 9662615"/>
              <a:gd name="connsiteY116" fmla="*/ 1515247 h 1621094"/>
              <a:gd name="connsiteX117" fmla="*/ 0 w 9662615"/>
              <a:gd name="connsiteY117" fmla="*/ 1514932 h 1621094"/>
              <a:gd name="connsiteX118" fmla="*/ 0 w 9662615"/>
              <a:gd name="connsiteY118" fmla="*/ 0 h 1621094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1303 w 9662615"/>
              <a:gd name="connsiteY54" fmla="*/ 1575379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5334 w 9662615"/>
              <a:gd name="connsiteY60" fmla="*/ 1581778 h 1583140"/>
              <a:gd name="connsiteX61" fmla="*/ 4697562 w 9662615"/>
              <a:gd name="connsiteY61" fmla="*/ 1551206 h 1583140"/>
              <a:gd name="connsiteX62" fmla="*/ 4662664 w 9662615"/>
              <a:gd name="connsiteY62" fmla="*/ 1573162 h 1583140"/>
              <a:gd name="connsiteX63" fmla="*/ 4603028 w 9662615"/>
              <a:gd name="connsiteY63" fmla="*/ 1568821 h 1583140"/>
              <a:gd name="connsiteX64" fmla="*/ 4541612 w 9662615"/>
              <a:gd name="connsiteY64" fmla="*/ 1545262 h 1583140"/>
              <a:gd name="connsiteX65" fmla="*/ 4422155 w 9662615"/>
              <a:gd name="connsiteY65" fmla="*/ 1542059 h 1583140"/>
              <a:gd name="connsiteX66" fmla="*/ 4221826 w 9662615"/>
              <a:gd name="connsiteY66" fmla="*/ 1508923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5334 w 9662615"/>
              <a:gd name="connsiteY60" fmla="*/ 1581778 h 1583140"/>
              <a:gd name="connsiteX61" fmla="*/ 4697562 w 9662615"/>
              <a:gd name="connsiteY61" fmla="*/ 1551206 h 1583140"/>
              <a:gd name="connsiteX62" fmla="*/ 4662664 w 9662615"/>
              <a:gd name="connsiteY62" fmla="*/ 1573162 h 1583140"/>
              <a:gd name="connsiteX63" fmla="*/ 4603028 w 9662615"/>
              <a:gd name="connsiteY63" fmla="*/ 1568821 h 1583140"/>
              <a:gd name="connsiteX64" fmla="*/ 4541612 w 9662615"/>
              <a:gd name="connsiteY64" fmla="*/ 1545262 h 1583140"/>
              <a:gd name="connsiteX65" fmla="*/ 4422155 w 9662615"/>
              <a:gd name="connsiteY65" fmla="*/ 1542059 h 1583140"/>
              <a:gd name="connsiteX66" fmla="*/ 4221826 w 9662615"/>
              <a:gd name="connsiteY66" fmla="*/ 1508923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97680"/>
              <a:gd name="connsiteX1" fmla="*/ 9662615 w 9662615"/>
              <a:gd name="connsiteY1" fmla="*/ 0 h 1597680"/>
              <a:gd name="connsiteX2" fmla="*/ 9662615 w 9662615"/>
              <a:gd name="connsiteY2" fmla="*/ 1280346 h 1597680"/>
              <a:gd name="connsiteX3" fmla="*/ 9658420 w 9662615"/>
              <a:gd name="connsiteY3" fmla="*/ 1280106 h 1597680"/>
              <a:gd name="connsiteX4" fmla="*/ 9469546 w 9662615"/>
              <a:gd name="connsiteY4" fmla="*/ 1289837 h 1597680"/>
              <a:gd name="connsiteX5" fmla="*/ 9385895 w 9662615"/>
              <a:gd name="connsiteY5" fmla="*/ 1269203 h 1597680"/>
              <a:gd name="connsiteX6" fmla="*/ 9144767 w 9662615"/>
              <a:gd name="connsiteY6" fmla="*/ 1264120 h 1597680"/>
              <a:gd name="connsiteX7" fmla="*/ 8837252 w 9662615"/>
              <a:gd name="connsiteY7" fmla="*/ 1350515 h 1597680"/>
              <a:gd name="connsiteX8" fmla="*/ 8705466 w 9662615"/>
              <a:gd name="connsiteY8" fmla="*/ 1342419 h 1597680"/>
              <a:gd name="connsiteX9" fmla="*/ 8652221 w 9662615"/>
              <a:gd name="connsiteY9" fmla="*/ 1326906 h 1597680"/>
              <a:gd name="connsiteX10" fmla="*/ 8632312 w 9662615"/>
              <a:gd name="connsiteY10" fmla="*/ 1326025 h 1597680"/>
              <a:gd name="connsiteX11" fmla="*/ 8591582 w 9662615"/>
              <a:gd name="connsiteY11" fmla="*/ 1341666 h 1597680"/>
              <a:gd name="connsiteX12" fmla="*/ 8537336 w 9662615"/>
              <a:gd name="connsiteY12" fmla="*/ 1341684 h 1597680"/>
              <a:gd name="connsiteX13" fmla="*/ 8472508 w 9662615"/>
              <a:gd name="connsiteY13" fmla="*/ 1363109 h 1597680"/>
              <a:gd name="connsiteX14" fmla="*/ 8258477 w 9662615"/>
              <a:gd name="connsiteY14" fmla="*/ 1370666 h 1597680"/>
              <a:gd name="connsiteX15" fmla="*/ 8197961 w 9662615"/>
              <a:gd name="connsiteY15" fmla="*/ 1392804 h 1597680"/>
              <a:gd name="connsiteX16" fmla="*/ 8171196 w 9662615"/>
              <a:gd name="connsiteY16" fmla="*/ 1397216 h 1597680"/>
              <a:gd name="connsiteX17" fmla="*/ 8127667 w 9662615"/>
              <a:gd name="connsiteY17" fmla="*/ 1418254 h 1597680"/>
              <a:gd name="connsiteX18" fmla="*/ 7974579 w 9662615"/>
              <a:gd name="connsiteY18" fmla="*/ 1383439 h 1597680"/>
              <a:gd name="connsiteX19" fmla="*/ 7768351 w 9662615"/>
              <a:gd name="connsiteY19" fmla="*/ 1395051 h 1597680"/>
              <a:gd name="connsiteX20" fmla="*/ 7635985 w 9662615"/>
              <a:gd name="connsiteY20" fmla="*/ 1386363 h 1597680"/>
              <a:gd name="connsiteX21" fmla="*/ 7466069 w 9662615"/>
              <a:gd name="connsiteY21" fmla="*/ 1377654 h 1597680"/>
              <a:gd name="connsiteX22" fmla="*/ 7355642 w 9662615"/>
              <a:gd name="connsiteY22" fmla="*/ 1407761 h 1597680"/>
              <a:gd name="connsiteX23" fmla="*/ 7151610 w 9662615"/>
              <a:gd name="connsiteY23" fmla="*/ 1397856 h 1597680"/>
              <a:gd name="connsiteX24" fmla="*/ 7082147 w 9662615"/>
              <a:gd name="connsiteY24" fmla="*/ 1406113 h 1597680"/>
              <a:gd name="connsiteX25" fmla="*/ 7014958 w 9662615"/>
              <a:gd name="connsiteY25" fmla="*/ 1396883 h 1597680"/>
              <a:gd name="connsiteX26" fmla="*/ 6907567 w 9662615"/>
              <a:gd name="connsiteY26" fmla="*/ 1419149 h 1597680"/>
              <a:gd name="connsiteX27" fmla="*/ 6748428 w 9662615"/>
              <a:gd name="connsiteY27" fmla="*/ 1420308 h 1597680"/>
              <a:gd name="connsiteX28" fmla="*/ 6654257 w 9662615"/>
              <a:gd name="connsiteY28" fmla="*/ 1424143 h 1597680"/>
              <a:gd name="connsiteX29" fmla="*/ 6620123 w 9662615"/>
              <a:gd name="connsiteY29" fmla="*/ 1430535 h 1597680"/>
              <a:gd name="connsiteX30" fmla="*/ 6571355 w 9662615"/>
              <a:gd name="connsiteY30" fmla="*/ 1436144 h 1597680"/>
              <a:gd name="connsiteX31" fmla="*/ 6486557 w 9662615"/>
              <a:gd name="connsiteY31" fmla="*/ 1449861 h 1597680"/>
              <a:gd name="connsiteX32" fmla="*/ 6370419 w 9662615"/>
              <a:gd name="connsiteY32" fmla="*/ 1461649 h 1597680"/>
              <a:gd name="connsiteX33" fmla="*/ 6278839 w 9662615"/>
              <a:gd name="connsiteY33" fmla="*/ 1449160 h 1597680"/>
              <a:gd name="connsiteX34" fmla="*/ 6272455 w 9662615"/>
              <a:gd name="connsiteY34" fmla="*/ 1453191 h 1597680"/>
              <a:gd name="connsiteX35" fmla="*/ 6212659 w 9662615"/>
              <a:gd name="connsiteY35" fmla="*/ 1454850 h 1597680"/>
              <a:gd name="connsiteX36" fmla="*/ 6069317 w 9662615"/>
              <a:gd name="connsiteY36" fmla="*/ 1445838 h 1597680"/>
              <a:gd name="connsiteX37" fmla="*/ 5878477 w 9662615"/>
              <a:gd name="connsiteY37" fmla="*/ 1439180 h 1597680"/>
              <a:gd name="connsiteX38" fmla="*/ 5838387 w 9662615"/>
              <a:gd name="connsiteY38" fmla="*/ 1444679 h 1597680"/>
              <a:gd name="connsiteX39" fmla="*/ 5771136 w 9662615"/>
              <a:gd name="connsiteY39" fmla="*/ 1453639 h 1597680"/>
              <a:gd name="connsiteX40" fmla="*/ 5724081 w 9662615"/>
              <a:gd name="connsiteY40" fmla="*/ 1470431 h 1597680"/>
              <a:gd name="connsiteX41" fmla="*/ 5666577 w 9662615"/>
              <a:gd name="connsiteY41" fmla="*/ 1473921 h 1597680"/>
              <a:gd name="connsiteX42" fmla="*/ 5649068 w 9662615"/>
              <a:gd name="connsiteY42" fmla="*/ 1461676 h 1597680"/>
              <a:gd name="connsiteX43" fmla="*/ 5588902 w 9662615"/>
              <a:gd name="connsiteY43" fmla="*/ 1469647 h 1597680"/>
              <a:gd name="connsiteX44" fmla="*/ 5498090 w 9662615"/>
              <a:gd name="connsiteY44" fmla="*/ 1483173 h 1597680"/>
              <a:gd name="connsiteX45" fmla="*/ 5444641 w 9662615"/>
              <a:gd name="connsiteY45" fmla="*/ 1487602 h 1597680"/>
              <a:gd name="connsiteX46" fmla="*/ 5299812 w 9662615"/>
              <a:gd name="connsiteY46" fmla="*/ 1503362 h 1597680"/>
              <a:gd name="connsiteX47" fmla="*/ 5213947 w 9662615"/>
              <a:gd name="connsiteY47" fmla="*/ 1516637 h 1597680"/>
              <a:gd name="connsiteX48" fmla="*/ 5090342 w 9662615"/>
              <a:gd name="connsiteY48" fmla="*/ 1546680 h 1597680"/>
              <a:gd name="connsiteX49" fmla="*/ 5129812 w 9662615"/>
              <a:gd name="connsiteY49" fmla="*/ 1521277 h 1597680"/>
              <a:gd name="connsiteX50" fmla="*/ 5059484 w 9662615"/>
              <a:gd name="connsiteY50" fmla="*/ 1546802 h 1597680"/>
              <a:gd name="connsiteX51" fmla="*/ 5038524 w 9662615"/>
              <a:gd name="connsiteY51" fmla="*/ 1545675 h 1597680"/>
              <a:gd name="connsiteX52" fmla="*/ 5026564 w 9662615"/>
              <a:gd name="connsiteY52" fmla="*/ 1545376 h 1597680"/>
              <a:gd name="connsiteX53" fmla="*/ 4969433 w 9662615"/>
              <a:gd name="connsiteY53" fmla="*/ 1550865 h 1597680"/>
              <a:gd name="connsiteX54" fmla="*/ 4929254 w 9662615"/>
              <a:gd name="connsiteY54" fmla="*/ 1563452 h 1597680"/>
              <a:gd name="connsiteX55" fmla="*/ 4871726 w 9662615"/>
              <a:gd name="connsiteY55" fmla="*/ 1570584 h 1597680"/>
              <a:gd name="connsiteX56" fmla="*/ 4843267 w 9662615"/>
              <a:gd name="connsiteY56" fmla="*/ 1561459 h 1597680"/>
              <a:gd name="connsiteX57" fmla="*/ 4821058 w 9662615"/>
              <a:gd name="connsiteY57" fmla="*/ 1553078 h 1597680"/>
              <a:gd name="connsiteX58" fmla="*/ 4791466 w 9662615"/>
              <a:gd name="connsiteY58" fmla="*/ 1561324 h 1597680"/>
              <a:gd name="connsiteX59" fmla="*/ 4784247 w 9662615"/>
              <a:gd name="connsiteY59" fmla="*/ 1562342 h 1597680"/>
              <a:gd name="connsiteX60" fmla="*/ 4743285 w 9662615"/>
              <a:gd name="connsiteY60" fmla="*/ 1597680 h 1597680"/>
              <a:gd name="connsiteX61" fmla="*/ 4697562 w 9662615"/>
              <a:gd name="connsiteY61" fmla="*/ 1551206 h 1597680"/>
              <a:gd name="connsiteX62" fmla="*/ 4662664 w 9662615"/>
              <a:gd name="connsiteY62" fmla="*/ 1573162 h 1597680"/>
              <a:gd name="connsiteX63" fmla="*/ 4603028 w 9662615"/>
              <a:gd name="connsiteY63" fmla="*/ 1568821 h 1597680"/>
              <a:gd name="connsiteX64" fmla="*/ 4541612 w 9662615"/>
              <a:gd name="connsiteY64" fmla="*/ 1545262 h 1597680"/>
              <a:gd name="connsiteX65" fmla="*/ 4422155 w 9662615"/>
              <a:gd name="connsiteY65" fmla="*/ 1542059 h 1597680"/>
              <a:gd name="connsiteX66" fmla="*/ 4221826 w 9662615"/>
              <a:gd name="connsiteY66" fmla="*/ 1508923 h 1597680"/>
              <a:gd name="connsiteX67" fmla="*/ 4096601 w 9662615"/>
              <a:gd name="connsiteY67" fmla="*/ 1521563 h 1597680"/>
              <a:gd name="connsiteX68" fmla="*/ 3970635 w 9662615"/>
              <a:gd name="connsiteY68" fmla="*/ 1544815 h 1597680"/>
              <a:gd name="connsiteX69" fmla="*/ 3833906 w 9662615"/>
              <a:gd name="connsiteY69" fmla="*/ 1516637 h 1597680"/>
              <a:gd name="connsiteX70" fmla="*/ 3696258 w 9662615"/>
              <a:gd name="connsiteY70" fmla="*/ 1537563 h 1597680"/>
              <a:gd name="connsiteX71" fmla="*/ 3594070 w 9662615"/>
              <a:gd name="connsiteY71" fmla="*/ 1509422 h 1597680"/>
              <a:gd name="connsiteX72" fmla="*/ 3565233 w 9662615"/>
              <a:gd name="connsiteY72" fmla="*/ 1515122 h 1597680"/>
              <a:gd name="connsiteX73" fmla="*/ 3560267 w 9662615"/>
              <a:gd name="connsiteY73" fmla="*/ 1516288 h 1597680"/>
              <a:gd name="connsiteX74" fmla="*/ 3540258 w 9662615"/>
              <a:gd name="connsiteY74" fmla="*/ 1516976 h 1597680"/>
              <a:gd name="connsiteX75" fmla="*/ 3534780 w 9662615"/>
              <a:gd name="connsiteY75" fmla="*/ 1522141 h 1597680"/>
              <a:gd name="connsiteX76" fmla="*/ 3504783 w 9662615"/>
              <a:gd name="connsiteY76" fmla="*/ 1526739 h 1597680"/>
              <a:gd name="connsiteX77" fmla="*/ 3430805 w 9662615"/>
              <a:gd name="connsiteY77" fmla="*/ 1542521 h 1597680"/>
              <a:gd name="connsiteX78" fmla="*/ 3292707 w 9662615"/>
              <a:gd name="connsiteY78" fmla="*/ 1520490 h 1597680"/>
              <a:gd name="connsiteX79" fmla="*/ 3187872 w 9662615"/>
              <a:gd name="connsiteY79" fmla="*/ 1519991 h 1597680"/>
              <a:gd name="connsiteX80" fmla="*/ 3148026 w 9662615"/>
              <a:gd name="connsiteY80" fmla="*/ 1524777 h 1597680"/>
              <a:gd name="connsiteX81" fmla="*/ 3092394 w 9662615"/>
              <a:gd name="connsiteY81" fmla="*/ 1528115 h 1597680"/>
              <a:gd name="connsiteX82" fmla="*/ 2994200 w 9662615"/>
              <a:gd name="connsiteY82" fmla="*/ 1537857 h 1597680"/>
              <a:gd name="connsiteX83" fmla="*/ 2862301 w 9662615"/>
              <a:gd name="connsiteY83" fmla="*/ 1544250 h 1597680"/>
              <a:gd name="connsiteX84" fmla="*/ 2766335 w 9662615"/>
              <a:gd name="connsiteY84" fmla="*/ 1527662 h 1597680"/>
              <a:gd name="connsiteX85" fmla="*/ 2757836 w 9662615"/>
              <a:gd name="connsiteY85" fmla="*/ 1531371 h 1597680"/>
              <a:gd name="connsiteX86" fmla="*/ 2691555 w 9662615"/>
              <a:gd name="connsiteY86" fmla="*/ 1530283 h 1597680"/>
              <a:gd name="connsiteX87" fmla="*/ 2491676 w 9662615"/>
              <a:gd name="connsiteY87" fmla="*/ 1500859 h 1597680"/>
              <a:gd name="connsiteX88" fmla="*/ 2378036 w 9662615"/>
              <a:gd name="connsiteY88" fmla="*/ 1520645 h 1597680"/>
              <a:gd name="connsiteX89" fmla="*/ 2284269 w 9662615"/>
              <a:gd name="connsiteY89" fmla="*/ 1503068 h 1597680"/>
              <a:gd name="connsiteX90" fmla="*/ 2207104 w 9662615"/>
              <a:gd name="connsiteY90" fmla="*/ 1508888 h 1597680"/>
              <a:gd name="connsiteX91" fmla="*/ 2149226 w 9662615"/>
              <a:gd name="connsiteY91" fmla="*/ 1523409 h 1597680"/>
              <a:gd name="connsiteX92" fmla="*/ 2084783 w 9662615"/>
              <a:gd name="connsiteY92" fmla="*/ 1524245 h 1597680"/>
              <a:gd name="connsiteX93" fmla="*/ 2070075 w 9662615"/>
              <a:gd name="connsiteY93" fmla="*/ 1511285 h 1597680"/>
              <a:gd name="connsiteX94" fmla="*/ 2001057 w 9662615"/>
              <a:gd name="connsiteY94" fmla="*/ 1516449 h 1597680"/>
              <a:gd name="connsiteX95" fmla="*/ 1896330 w 9662615"/>
              <a:gd name="connsiteY95" fmla="*/ 1525725 h 1597680"/>
              <a:gd name="connsiteX96" fmla="*/ 1835994 w 9662615"/>
              <a:gd name="connsiteY96" fmla="*/ 1527678 h 1597680"/>
              <a:gd name="connsiteX97" fmla="*/ 1671119 w 9662615"/>
              <a:gd name="connsiteY97" fmla="*/ 1536701 h 1597680"/>
              <a:gd name="connsiteX98" fmla="*/ 1601337 w 9662615"/>
              <a:gd name="connsiteY98" fmla="*/ 1548552 h 1597680"/>
              <a:gd name="connsiteX99" fmla="*/ 1407755 w 9662615"/>
              <a:gd name="connsiteY99" fmla="*/ 1571444 h 1597680"/>
              <a:gd name="connsiteX100" fmla="*/ 1271994 w 9662615"/>
              <a:gd name="connsiteY100" fmla="*/ 1579471 h 1597680"/>
              <a:gd name="connsiteX101" fmla="*/ 1249226 w 9662615"/>
              <a:gd name="connsiteY101" fmla="*/ 1583140 h 1597680"/>
              <a:gd name="connsiteX102" fmla="*/ 1217719 w 9662615"/>
              <a:gd name="connsiteY102" fmla="*/ 1580863 h 1597680"/>
              <a:gd name="connsiteX103" fmla="*/ 1091432 w 9662615"/>
              <a:gd name="connsiteY103" fmla="*/ 1571003 h 1597680"/>
              <a:gd name="connsiteX104" fmla="*/ 992039 w 9662615"/>
              <a:gd name="connsiteY104" fmla="*/ 1556662 h 1597680"/>
              <a:gd name="connsiteX105" fmla="*/ 868264 w 9662615"/>
              <a:gd name="connsiteY105" fmla="*/ 1566392 h 1597680"/>
              <a:gd name="connsiteX106" fmla="*/ 792765 w 9662615"/>
              <a:gd name="connsiteY106" fmla="*/ 1563102 h 1597680"/>
              <a:gd name="connsiteX107" fmla="*/ 669055 w 9662615"/>
              <a:gd name="connsiteY107" fmla="*/ 1543638 h 1597680"/>
              <a:gd name="connsiteX108" fmla="*/ 506152 w 9662615"/>
              <a:gd name="connsiteY108" fmla="*/ 1549124 h 1597680"/>
              <a:gd name="connsiteX109" fmla="*/ 472797 w 9662615"/>
              <a:gd name="connsiteY109" fmla="*/ 1568904 h 1597680"/>
              <a:gd name="connsiteX110" fmla="*/ 427864 w 9662615"/>
              <a:gd name="connsiteY110" fmla="*/ 1580848 h 1597680"/>
              <a:gd name="connsiteX111" fmla="*/ 408381 w 9662615"/>
              <a:gd name="connsiteY111" fmla="*/ 1552940 h 1597680"/>
              <a:gd name="connsiteX112" fmla="*/ 267163 w 9662615"/>
              <a:gd name="connsiteY112" fmla="*/ 1531913 h 1597680"/>
              <a:gd name="connsiteX113" fmla="*/ 196644 w 9662615"/>
              <a:gd name="connsiteY113" fmla="*/ 1524565 h 1597680"/>
              <a:gd name="connsiteX114" fmla="*/ 86819 w 9662615"/>
              <a:gd name="connsiteY114" fmla="*/ 1519517 h 1597680"/>
              <a:gd name="connsiteX115" fmla="*/ 53369 w 9662615"/>
              <a:gd name="connsiteY115" fmla="*/ 1516853 h 1597680"/>
              <a:gd name="connsiteX116" fmla="*/ 2359 w 9662615"/>
              <a:gd name="connsiteY116" fmla="*/ 1515247 h 1597680"/>
              <a:gd name="connsiteX117" fmla="*/ 0 w 9662615"/>
              <a:gd name="connsiteY117" fmla="*/ 1514932 h 1597680"/>
              <a:gd name="connsiteX118" fmla="*/ 0 w 9662615"/>
              <a:gd name="connsiteY118" fmla="*/ 0 h 1597680"/>
              <a:gd name="connsiteX0" fmla="*/ 0 w 9662615"/>
              <a:gd name="connsiteY0" fmla="*/ 0 h 1603753"/>
              <a:gd name="connsiteX1" fmla="*/ 9662615 w 9662615"/>
              <a:gd name="connsiteY1" fmla="*/ 0 h 1603753"/>
              <a:gd name="connsiteX2" fmla="*/ 9662615 w 9662615"/>
              <a:gd name="connsiteY2" fmla="*/ 1280346 h 1603753"/>
              <a:gd name="connsiteX3" fmla="*/ 9658420 w 9662615"/>
              <a:gd name="connsiteY3" fmla="*/ 1280106 h 1603753"/>
              <a:gd name="connsiteX4" fmla="*/ 9469546 w 9662615"/>
              <a:gd name="connsiteY4" fmla="*/ 1289837 h 1603753"/>
              <a:gd name="connsiteX5" fmla="*/ 9385895 w 9662615"/>
              <a:gd name="connsiteY5" fmla="*/ 1269203 h 1603753"/>
              <a:gd name="connsiteX6" fmla="*/ 9144767 w 9662615"/>
              <a:gd name="connsiteY6" fmla="*/ 1264120 h 1603753"/>
              <a:gd name="connsiteX7" fmla="*/ 8837252 w 9662615"/>
              <a:gd name="connsiteY7" fmla="*/ 1350515 h 1603753"/>
              <a:gd name="connsiteX8" fmla="*/ 8705466 w 9662615"/>
              <a:gd name="connsiteY8" fmla="*/ 1342419 h 1603753"/>
              <a:gd name="connsiteX9" fmla="*/ 8652221 w 9662615"/>
              <a:gd name="connsiteY9" fmla="*/ 1326906 h 1603753"/>
              <a:gd name="connsiteX10" fmla="*/ 8632312 w 9662615"/>
              <a:gd name="connsiteY10" fmla="*/ 1326025 h 1603753"/>
              <a:gd name="connsiteX11" fmla="*/ 8591582 w 9662615"/>
              <a:gd name="connsiteY11" fmla="*/ 1341666 h 1603753"/>
              <a:gd name="connsiteX12" fmla="*/ 8537336 w 9662615"/>
              <a:gd name="connsiteY12" fmla="*/ 1341684 h 1603753"/>
              <a:gd name="connsiteX13" fmla="*/ 8472508 w 9662615"/>
              <a:gd name="connsiteY13" fmla="*/ 1363109 h 1603753"/>
              <a:gd name="connsiteX14" fmla="*/ 8258477 w 9662615"/>
              <a:gd name="connsiteY14" fmla="*/ 1370666 h 1603753"/>
              <a:gd name="connsiteX15" fmla="*/ 8197961 w 9662615"/>
              <a:gd name="connsiteY15" fmla="*/ 1392804 h 1603753"/>
              <a:gd name="connsiteX16" fmla="*/ 8171196 w 9662615"/>
              <a:gd name="connsiteY16" fmla="*/ 1397216 h 1603753"/>
              <a:gd name="connsiteX17" fmla="*/ 8127667 w 9662615"/>
              <a:gd name="connsiteY17" fmla="*/ 1418254 h 1603753"/>
              <a:gd name="connsiteX18" fmla="*/ 7974579 w 9662615"/>
              <a:gd name="connsiteY18" fmla="*/ 1383439 h 1603753"/>
              <a:gd name="connsiteX19" fmla="*/ 7768351 w 9662615"/>
              <a:gd name="connsiteY19" fmla="*/ 1395051 h 1603753"/>
              <a:gd name="connsiteX20" fmla="*/ 7635985 w 9662615"/>
              <a:gd name="connsiteY20" fmla="*/ 1386363 h 1603753"/>
              <a:gd name="connsiteX21" fmla="*/ 7466069 w 9662615"/>
              <a:gd name="connsiteY21" fmla="*/ 1377654 h 1603753"/>
              <a:gd name="connsiteX22" fmla="*/ 7355642 w 9662615"/>
              <a:gd name="connsiteY22" fmla="*/ 1407761 h 1603753"/>
              <a:gd name="connsiteX23" fmla="*/ 7151610 w 9662615"/>
              <a:gd name="connsiteY23" fmla="*/ 1397856 h 1603753"/>
              <a:gd name="connsiteX24" fmla="*/ 7082147 w 9662615"/>
              <a:gd name="connsiteY24" fmla="*/ 1406113 h 1603753"/>
              <a:gd name="connsiteX25" fmla="*/ 7014958 w 9662615"/>
              <a:gd name="connsiteY25" fmla="*/ 1396883 h 1603753"/>
              <a:gd name="connsiteX26" fmla="*/ 6907567 w 9662615"/>
              <a:gd name="connsiteY26" fmla="*/ 1419149 h 1603753"/>
              <a:gd name="connsiteX27" fmla="*/ 6748428 w 9662615"/>
              <a:gd name="connsiteY27" fmla="*/ 1420308 h 1603753"/>
              <a:gd name="connsiteX28" fmla="*/ 6654257 w 9662615"/>
              <a:gd name="connsiteY28" fmla="*/ 1424143 h 1603753"/>
              <a:gd name="connsiteX29" fmla="*/ 6620123 w 9662615"/>
              <a:gd name="connsiteY29" fmla="*/ 1430535 h 1603753"/>
              <a:gd name="connsiteX30" fmla="*/ 6571355 w 9662615"/>
              <a:gd name="connsiteY30" fmla="*/ 1436144 h 1603753"/>
              <a:gd name="connsiteX31" fmla="*/ 6486557 w 9662615"/>
              <a:gd name="connsiteY31" fmla="*/ 1449861 h 1603753"/>
              <a:gd name="connsiteX32" fmla="*/ 6370419 w 9662615"/>
              <a:gd name="connsiteY32" fmla="*/ 1461649 h 1603753"/>
              <a:gd name="connsiteX33" fmla="*/ 6278839 w 9662615"/>
              <a:gd name="connsiteY33" fmla="*/ 1449160 h 1603753"/>
              <a:gd name="connsiteX34" fmla="*/ 6272455 w 9662615"/>
              <a:gd name="connsiteY34" fmla="*/ 1453191 h 1603753"/>
              <a:gd name="connsiteX35" fmla="*/ 6212659 w 9662615"/>
              <a:gd name="connsiteY35" fmla="*/ 1454850 h 1603753"/>
              <a:gd name="connsiteX36" fmla="*/ 6069317 w 9662615"/>
              <a:gd name="connsiteY36" fmla="*/ 1445838 h 1603753"/>
              <a:gd name="connsiteX37" fmla="*/ 5878477 w 9662615"/>
              <a:gd name="connsiteY37" fmla="*/ 1439180 h 1603753"/>
              <a:gd name="connsiteX38" fmla="*/ 5838387 w 9662615"/>
              <a:gd name="connsiteY38" fmla="*/ 1444679 h 1603753"/>
              <a:gd name="connsiteX39" fmla="*/ 5771136 w 9662615"/>
              <a:gd name="connsiteY39" fmla="*/ 1453639 h 1603753"/>
              <a:gd name="connsiteX40" fmla="*/ 5724081 w 9662615"/>
              <a:gd name="connsiteY40" fmla="*/ 1470431 h 1603753"/>
              <a:gd name="connsiteX41" fmla="*/ 5666577 w 9662615"/>
              <a:gd name="connsiteY41" fmla="*/ 1473921 h 1603753"/>
              <a:gd name="connsiteX42" fmla="*/ 5649068 w 9662615"/>
              <a:gd name="connsiteY42" fmla="*/ 1461676 h 1603753"/>
              <a:gd name="connsiteX43" fmla="*/ 5588902 w 9662615"/>
              <a:gd name="connsiteY43" fmla="*/ 1469647 h 1603753"/>
              <a:gd name="connsiteX44" fmla="*/ 5498090 w 9662615"/>
              <a:gd name="connsiteY44" fmla="*/ 1483173 h 1603753"/>
              <a:gd name="connsiteX45" fmla="*/ 5444641 w 9662615"/>
              <a:gd name="connsiteY45" fmla="*/ 1487602 h 1603753"/>
              <a:gd name="connsiteX46" fmla="*/ 5299812 w 9662615"/>
              <a:gd name="connsiteY46" fmla="*/ 1503362 h 1603753"/>
              <a:gd name="connsiteX47" fmla="*/ 5213947 w 9662615"/>
              <a:gd name="connsiteY47" fmla="*/ 1516637 h 1603753"/>
              <a:gd name="connsiteX48" fmla="*/ 5090342 w 9662615"/>
              <a:gd name="connsiteY48" fmla="*/ 1546680 h 1603753"/>
              <a:gd name="connsiteX49" fmla="*/ 5129812 w 9662615"/>
              <a:gd name="connsiteY49" fmla="*/ 1521277 h 1603753"/>
              <a:gd name="connsiteX50" fmla="*/ 5059484 w 9662615"/>
              <a:gd name="connsiteY50" fmla="*/ 1546802 h 1603753"/>
              <a:gd name="connsiteX51" fmla="*/ 5038524 w 9662615"/>
              <a:gd name="connsiteY51" fmla="*/ 1545675 h 1603753"/>
              <a:gd name="connsiteX52" fmla="*/ 5026564 w 9662615"/>
              <a:gd name="connsiteY52" fmla="*/ 1545376 h 1603753"/>
              <a:gd name="connsiteX53" fmla="*/ 4969433 w 9662615"/>
              <a:gd name="connsiteY53" fmla="*/ 1550865 h 1603753"/>
              <a:gd name="connsiteX54" fmla="*/ 4929254 w 9662615"/>
              <a:gd name="connsiteY54" fmla="*/ 1563452 h 1603753"/>
              <a:gd name="connsiteX55" fmla="*/ 4871726 w 9662615"/>
              <a:gd name="connsiteY55" fmla="*/ 1570584 h 1603753"/>
              <a:gd name="connsiteX56" fmla="*/ 4843267 w 9662615"/>
              <a:gd name="connsiteY56" fmla="*/ 1561459 h 1603753"/>
              <a:gd name="connsiteX57" fmla="*/ 4821058 w 9662615"/>
              <a:gd name="connsiteY57" fmla="*/ 1553078 h 1603753"/>
              <a:gd name="connsiteX58" fmla="*/ 4791466 w 9662615"/>
              <a:gd name="connsiteY58" fmla="*/ 1561324 h 1603753"/>
              <a:gd name="connsiteX59" fmla="*/ 4784247 w 9662615"/>
              <a:gd name="connsiteY59" fmla="*/ 1562342 h 1603753"/>
              <a:gd name="connsiteX60" fmla="*/ 4743285 w 9662615"/>
              <a:gd name="connsiteY60" fmla="*/ 1597680 h 1603753"/>
              <a:gd name="connsiteX61" fmla="*/ 4697562 w 9662615"/>
              <a:gd name="connsiteY61" fmla="*/ 1551206 h 1603753"/>
              <a:gd name="connsiteX62" fmla="*/ 4662664 w 9662615"/>
              <a:gd name="connsiteY62" fmla="*/ 1573162 h 1603753"/>
              <a:gd name="connsiteX63" fmla="*/ 4603028 w 9662615"/>
              <a:gd name="connsiteY63" fmla="*/ 1568821 h 1603753"/>
              <a:gd name="connsiteX64" fmla="*/ 4541612 w 9662615"/>
              <a:gd name="connsiteY64" fmla="*/ 1545262 h 1603753"/>
              <a:gd name="connsiteX65" fmla="*/ 4422155 w 9662615"/>
              <a:gd name="connsiteY65" fmla="*/ 1542059 h 1603753"/>
              <a:gd name="connsiteX66" fmla="*/ 4221826 w 9662615"/>
              <a:gd name="connsiteY66" fmla="*/ 1508923 h 1603753"/>
              <a:gd name="connsiteX67" fmla="*/ 4096601 w 9662615"/>
              <a:gd name="connsiteY67" fmla="*/ 1521563 h 1603753"/>
              <a:gd name="connsiteX68" fmla="*/ 3970635 w 9662615"/>
              <a:gd name="connsiteY68" fmla="*/ 1544815 h 1603753"/>
              <a:gd name="connsiteX69" fmla="*/ 3833906 w 9662615"/>
              <a:gd name="connsiteY69" fmla="*/ 1516637 h 1603753"/>
              <a:gd name="connsiteX70" fmla="*/ 3696258 w 9662615"/>
              <a:gd name="connsiteY70" fmla="*/ 1537563 h 1603753"/>
              <a:gd name="connsiteX71" fmla="*/ 3594070 w 9662615"/>
              <a:gd name="connsiteY71" fmla="*/ 1509422 h 1603753"/>
              <a:gd name="connsiteX72" fmla="*/ 3565233 w 9662615"/>
              <a:gd name="connsiteY72" fmla="*/ 1515122 h 1603753"/>
              <a:gd name="connsiteX73" fmla="*/ 3560267 w 9662615"/>
              <a:gd name="connsiteY73" fmla="*/ 1516288 h 1603753"/>
              <a:gd name="connsiteX74" fmla="*/ 3540258 w 9662615"/>
              <a:gd name="connsiteY74" fmla="*/ 1516976 h 1603753"/>
              <a:gd name="connsiteX75" fmla="*/ 3534780 w 9662615"/>
              <a:gd name="connsiteY75" fmla="*/ 1522141 h 1603753"/>
              <a:gd name="connsiteX76" fmla="*/ 3504783 w 9662615"/>
              <a:gd name="connsiteY76" fmla="*/ 1526739 h 1603753"/>
              <a:gd name="connsiteX77" fmla="*/ 3430805 w 9662615"/>
              <a:gd name="connsiteY77" fmla="*/ 1542521 h 1603753"/>
              <a:gd name="connsiteX78" fmla="*/ 3292707 w 9662615"/>
              <a:gd name="connsiteY78" fmla="*/ 1520490 h 1603753"/>
              <a:gd name="connsiteX79" fmla="*/ 3187872 w 9662615"/>
              <a:gd name="connsiteY79" fmla="*/ 1519991 h 1603753"/>
              <a:gd name="connsiteX80" fmla="*/ 3148026 w 9662615"/>
              <a:gd name="connsiteY80" fmla="*/ 1524777 h 1603753"/>
              <a:gd name="connsiteX81" fmla="*/ 3092394 w 9662615"/>
              <a:gd name="connsiteY81" fmla="*/ 1528115 h 1603753"/>
              <a:gd name="connsiteX82" fmla="*/ 2994200 w 9662615"/>
              <a:gd name="connsiteY82" fmla="*/ 1537857 h 1603753"/>
              <a:gd name="connsiteX83" fmla="*/ 2862301 w 9662615"/>
              <a:gd name="connsiteY83" fmla="*/ 1544250 h 1603753"/>
              <a:gd name="connsiteX84" fmla="*/ 2766335 w 9662615"/>
              <a:gd name="connsiteY84" fmla="*/ 1527662 h 1603753"/>
              <a:gd name="connsiteX85" fmla="*/ 2757836 w 9662615"/>
              <a:gd name="connsiteY85" fmla="*/ 1531371 h 1603753"/>
              <a:gd name="connsiteX86" fmla="*/ 2691555 w 9662615"/>
              <a:gd name="connsiteY86" fmla="*/ 1530283 h 1603753"/>
              <a:gd name="connsiteX87" fmla="*/ 2491676 w 9662615"/>
              <a:gd name="connsiteY87" fmla="*/ 1500859 h 1603753"/>
              <a:gd name="connsiteX88" fmla="*/ 2378036 w 9662615"/>
              <a:gd name="connsiteY88" fmla="*/ 1520645 h 1603753"/>
              <a:gd name="connsiteX89" fmla="*/ 2284269 w 9662615"/>
              <a:gd name="connsiteY89" fmla="*/ 1503068 h 1603753"/>
              <a:gd name="connsiteX90" fmla="*/ 2207104 w 9662615"/>
              <a:gd name="connsiteY90" fmla="*/ 1508888 h 1603753"/>
              <a:gd name="connsiteX91" fmla="*/ 2149226 w 9662615"/>
              <a:gd name="connsiteY91" fmla="*/ 1523409 h 1603753"/>
              <a:gd name="connsiteX92" fmla="*/ 2084783 w 9662615"/>
              <a:gd name="connsiteY92" fmla="*/ 1524245 h 1603753"/>
              <a:gd name="connsiteX93" fmla="*/ 2070075 w 9662615"/>
              <a:gd name="connsiteY93" fmla="*/ 1511285 h 1603753"/>
              <a:gd name="connsiteX94" fmla="*/ 2001057 w 9662615"/>
              <a:gd name="connsiteY94" fmla="*/ 1516449 h 1603753"/>
              <a:gd name="connsiteX95" fmla="*/ 1896330 w 9662615"/>
              <a:gd name="connsiteY95" fmla="*/ 1525725 h 1603753"/>
              <a:gd name="connsiteX96" fmla="*/ 1835994 w 9662615"/>
              <a:gd name="connsiteY96" fmla="*/ 1527678 h 1603753"/>
              <a:gd name="connsiteX97" fmla="*/ 1671119 w 9662615"/>
              <a:gd name="connsiteY97" fmla="*/ 1536701 h 1603753"/>
              <a:gd name="connsiteX98" fmla="*/ 1601337 w 9662615"/>
              <a:gd name="connsiteY98" fmla="*/ 1548552 h 1603753"/>
              <a:gd name="connsiteX99" fmla="*/ 1407755 w 9662615"/>
              <a:gd name="connsiteY99" fmla="*/ 1571444 h 1603753"/>
              <a:gd name="connsiteX100" fmla="*/ 1271994 w 9662615"/>
              <a:gd name="connsiteY100" fmla="*/ 1579471 h 1603753"/>
              <a:gd name="connsiteX101" fmla="*/ 1249226 w 9662615"/>
              <a:gd name="connsiteY101" fmla="*/ 1583140 h 1603753"/>
              <a:gd name="connsiteX102" fmla="*/ 1217719 w 9662615"/>
              <a:gd name="connsiteY102" fmla="*/ 1580863 h 1603753"/>
              <a:gd name="connsiteX103" fmla="*/ 1091432 w 9662615"/>
              <a:gd name="connsiteY103" fmla="*/ 1571003 h 1603753"/>
              <a:gd name="connsiteX104" fmla="*/ 992039 w 9662615"/>
              <a:gd name="connsiteY104" fmla="*/ 1556662 h 1603753"/>
              <a:gd name="connsiteX105" fmla="*/ 868264 w 9662615"/>
              <a:gd name="connsiteY105" fmla="*/ 1566392 h 1603753"/>
              <a:gd name="connsiteX106" fmla="*/ 792765 w 9662615"/>
              <a:gd name="connsiteY106" fmla="*/ 1563102 h 1603753"/>
              <a:gd name="connsiteX107" fmla="*/ 669055 w 9662615"/>
              <a:gd name="connsiteY107" fmla="*/ 1543638 h 1603753"/>
              <a:gd name="connsiteX108" fmla="*/ 506152 w 9662615"/>
              <a:gd name="connsiteY108" fmla="*/ 1549124 h 1603753"/>
              <a:gd name="connsiteX109" fmla="*/ 472797 w 9662615"/>
              <a:gd name="connsiteY109" fmla="*/ 1568904 h 1603753"/>
              <a:gd name="connsiteX110" fmla="*/ 427864 w 9662615"/>
              <a:gd name="connsiteY110" fmla="*/ 1580848 h 1603753"/>
              <a:gd name="connsiteX111" fmla="*/ 408381 w 9662615"/>
              <a:gd name="connsiteY111" fmla="*/ 1552940 h 1603753"/>
              <a:gd name="connsiteX112" fmla="*/ 267163 w 9662615"/>
              <a:gd name="connsiteY112" fmla="*/ 1531913 h 1603753"/>
              <a:gd name="connsiteX113" fmla="*/ 196644 w 9662615"/>
              <a:gd name="connsiteY113" fmla="*/ 1524565 h 1603753"/>
              <a:gd name="connsiteX114" fmla="*/ 86819 w 9662615"/>
              <a:gd name="connsiteY114" fmla="*/ 1519517 h 1603753"/>
              <a:gd name="connsiteX115" fmla="*/ 53369 w 9662615"/>
              <a:gd name="connsiteY115" fmla="*/ 1516853 h 1603753"/>
              <a:gd name="connsiteX116" fmla="*/ 2359 w 9662615"/>
              <a:gd name="connsiteY116" fmla="*/ 1515247 h 1603753"/>
              <a:gd name="connsiteX117" fmla="*/ 0 w 9662615"/>
              <a:gd name="connsiteY117" fmla="*/ 1514932 h 1603753"/>
              <a:gd name="connsiteX118" fmla="*/ 0 w 9662615"/>
              <a:gd name="connsiteY118" fmla="*/ 0 h 1603753"/>
              <a:gd name="connsiteX0" fmla="*/ 0 w 9662615"/>
              <a:gd name="connsiteY0" fmla="*/ 0 h 1603753"/>
              <a:gd name="connsiteX1" fmla="*/ 9662615 w 9662615"/>
              <a:gd name="connsiteY1" fmla="*/ 0 h 1603753"/>
              <a:gd name="connsiteX2" fmla="*/ 9662615 w 9662615"/>
              <a:gd name="connsiteY2" fmla="*/ 1280346 h 1603753"/>
              <a:gd name="connsiteX3" fmla="*/ 9658420 w 9662615"/>
              <a:gd name="connsiteY3" fmla="*/ 1280106 h 1603753"/>
              <a:gd name="connsiteX4" fmla="*/ 9469546 w 9662615"/>
              <a:gd name="connsiteY4" fmla="*/ 1289837 h 1603753"/>
              <a:gd name="connsiteX5" fmla="*/ 9385895 w 9662615"/>
              <a:gd name="connsiteY5" fmla="*/ 1269203 h 1603753"/>
              <a:gd name="connsiteX6" fmla="*/ 9144767 w 9662615"/>
              <a:gd name="connsiteY6" fmla="*/ 1264120 h 1603753"/>
              <a:gd name="connsiteX7" fmla="*/ 8837252 w 9662615"/>
              <a:gd name="connsiteY7" fmla="*/ 1350515 h 1603753"/>
              <a:gd name="connsiteX8" fmla="*/ 8705466 w 9662615"/>
              <a:gd name="connsiteY8" fmla="*/ 1342419 h 1603753"/>
              <a:gd name="connsiteX9" fmla="*/ 8652221 w 9662615"/>
              <a:gd name="connsiteY9" fmla="*/ 1326906 h 1603753"/>
              <a:gd name="connsiteX10" fmla="*/ 8632312 w 9662615"/>
              <a:gd name="connsiteY10" fmla="*/ 1326025 h 1603753"/>
              <a:gd name="connsiteX11" fmla="*/ 8591582 w 9662615"/>
              <a:gd name="connsiteY11" fmla="*/ 1341666 h 1603753"/>
              <a:gd name="connsiteX12" fmla="*/ 8537336 w 9662615"/>
              <a:gd name="connsiteY12" fmla="*/ 1341684 h 1603753"/>
              <a:gd name="connsiteX13" fmla="*/ 8472508 w 9662615"/>
              <a:gd name="connsiteY13" fmla="*/ 1363109 h 1603753"/>
              <a:gd name="connsiteX14" fmla="*/ 8258477 w 9662615"/>
              <a:gd name="connsiteY14" fmla="*/ 1370666 h 1603753"/>
              <a:gd name="connsiteX15" fmla="*/ 8197961 w 9662615"/>
              <a:gd name="connsiteY15" fmla="*/ 1392804 h 1603753"/>
              <a:gd name="connsiteX16" fmla="*/ 8171196 w 9662615"/>
              <a:gd name="connsiteY16" fmla="*/ 1397216 h 1603753"/>
              <a:gd name="connsiteX17" fmla="*/ 8127667 w 9662615"/>
              <a:gd name="connsiteY17" fmla="*/ 1418254 h 1603753"/>
              <a:gd name="connsiteX18" fmla="*/ 7974579 w 9662615"/>
              <a:gd name="connsiteY18" fmla="*/ 1383439 h 1603753"/>
              <a:gd name="connsiteX19" fmla="*/ 7768351 w 9662615"/>
              <a:gd name="connsiteY19" fmla="*/ 1395051 h 1603753"/>
              <a:gd name="connsiteX20" fmla="*/ 7635985 w 9662615"/>
              <a:gd name="connsiteY20" fmla="*/ 1386363 h 1603753"/>
              <a:gd name="connsiteX21" fmla="*/ 7466069 w 9662615"/>
              <a:gd name="connsiteY21" fmla="*/ 1377654 h 1603753"/>
              <a:gd name="connsiteX22" fmla="*/ 7355642 w 9662615"/>
              <a:gd name="connsiteY22" fmla="*/ 1407761 h 1603753"/>
              <a:gd name="connsiteX23" fmla="*/ 7151610 w 9662615"/>
              <a:gd name="connsiteY23" fmla="*/ 1397856 h 1603753"/>
              <a:gd name="connsiteX24" fmla="*/ 7082147 w 9662615"/>
              <a:gd name="connsiteY24" fmla="*/ 1406113 h 1603753"/>
              <a:gd name="connsiteX25" fmla="*/ 7014958 w 9662615"/>
              <a:gd name="connsiteY25" fmla="*/ 1396883 h 1603753"/>
              <a:gd name="connsiteX26" fmla="*/ 6907567 w 9662615"/>
              <a:gd name="connsiteY26" fmla="*/ 1419149 h 1603753"/>
              <a:gd name="connsiteX27" fmla="*/ 6748428 w 9662615"/>
              <a:gd name="connsiteY27" fmla="*/ 1420308 h 1603753"/>
              <a:gd name="connsiteX28" fmla="*/ 6654257 w 9662615"/>
              <a:gd name="connsiteY28" fmla="*/ 1424143 h 1603753"/>
              <a:gd name="connsiteX29" fmla="*/ 6620123 w 9662615"/>
              <a:gd name="connsiteY29" fmla="*/ 1430535 h 1603753"/>
              <a:gd name="connsiteX30" fmla="*/ 6571355 w 9662615"/>
              <a:gd name="connsiteY30" fmla="*/ 1436144 h 1603753"/>
              <a:gd name="connsiteX31" fmla="*/ 6486557 w 9662615"/>
              <a:gd name="connsiteY31" fmla="*/ 1449861 h 1603753"/>
              <a:gd name="connsiteX32" fmla="*/ 6370419 w 9662615"/>
              <a:gd name="connsiteY32" fmla="*/ 1461649 h 1603753"/>
              <a:gd name="connsiteX33" fmla="*/ 6278839 w 9662615"/>
              <a:gd name="connsiteY33" fmla="*/ 1449160 h 1603753"/>
              <a:gd name="connsiteX34" fmla="*/ 6272455 w 9662615"/>
              <a:gd name="connsiteY34" fmla="*/ 1453191 h 1603753"/>
              <a:gd name="connsiteX35" fmla="*/ 6212659 w 9662615"/>
              <a:gd name="connsiteY35" fmla="*/ 1454850 h 1603753"/>
              <a:gd name="connsiteX36" fmla="*/ 6069317 w 9662615"/>
              <a:gd name="connsiteY36" fmla="*/ 1445838 h 1603753"/>
              <a:gd name="connsiteX37" fmla="*/ 5878477 w 9662615"/>
              <a:gd name="connsiteY37" fmla="*/ 1439180 h 1603753"/>
              <a:gd name="connsiteX38" fmla="*/ 5838387 w 9662615"/>
              <a:gd name="connsiteY38" fmla="*/ 1444679 h 1603753"/>
              <a:gd name="connsiteX39" fmla="*/ 5771136 w 9662615"/>
              <a:gd name="connsiteY39" fmla="*/ 1453639 h 1603753"/>
              <a:gd name="connsiteX40" fmla="*/ 5724081 w 9662615"/>
              <a:gd name="connsiteY40" fmla="*/ 1470431 h 1603753"/>
              <a:gd name="connsiteX41" fmla="*/ 5666577 w 9662615"/>
              <a:gd name="connsiteY41" fmla="*/ 1473921 h 1603753"/>
              <a:gd name="connsiteX42" fmla="*/ 5649068 w 9662615"/>
              <a:gd name="connsiteY42" fmla="*/ 1461676 h 1603753"/>
              <a:gd name="connsiteX43" fmla="*/ 5588902 w 9662615"/>
              <a:gd name="connsiteY43" fmla="*/ 1469647 h 1603753"/>
              <a:gd name="connsiteX44" fmla="*/ 5498090 w 9662615"/>
              <a:gd name="connsiteY44" fmla="*/ 1483173 h 1603753"/>
              <a:gd name="connsiteX45" fmla="*/ 5444641 w 9662615"/>
              <a:gd name="connsiteY45" fmla="*/ 1487602 h 1603753"/>
              <a:gd name="connsiteX46" fmla="*/ 5299812 w 9662615"/>
              <a:gd name="connsiteY46" fmla="*/ 1503362 h 1603753"/>
              <a:gd name="connsiteX47" fmla="*/ 5213947 w 9662615"/>
              <a:gd name="connsiteY47" fmla="*/ 1516637 h 1603753"/>
              <a:gd name="connsiteX48" fmla="*/ 5090342 w 9662615"/>
              <a:gd name="connsiteY48" fmla="*/ 1546680 h 1603753"/>
              <a:gd name="connsiteX49" fmla="*/ 5129812 w 9662615"/>
              <a:gd name="connsiteY49" fmla="*/ 1521277 h 1603753"/>
              <a:gd name="connsiteX50" fmla="*/ 5059484 w 9662615"/>
              <a:gd name="connsiteY50" fmla="*/ 1546802 h 1603753"/>
              <a:gd name="connsiteX51" fmla="*/ 5038524 w 9662615"/>
              <a:gd name="connsiteY51" fmla="*/ 1545675 h 1603753"/>
              <a:gd name="connsiteX52" fmla="*/ 5026564 w 9662615"/>
              <a:gd name="connsiteY52" fmla="*/ 1545376 h 1603753"/>
              <a:gd name="connsiteX53" fmla="*/ 4969433 w 9662615"/>
              <a:gd name="connsiteY53" fmla="*/ 1550865 h 1603753"/>
              <a:gd name="connsiteX54" fmla="*/ 4929254 w 9662615"/>
              <a:gd name="connsiteY54" fmla="*/ 1563452 h 1603753"/>
              <a:gd name="connsiteX55" fmla="*/ 4871726 w 9662615"/>
              <a:gd name="connsiteY55" fmla="*/ 1570584 h 1603753"/>
              <a:gd name="connsiteX56" fmla="*/ 4843267 w 9662615"/>
              <a:gd name="connsiteY56" fmla="*/ 1561459 h 1603753"/>
              <a:gd name="connsiteX57" fmla="*/ 4821058 w 9662615"/>
              <a:gd name="connsiteY57" fmla="*/ 1553078 h 1603753"/>
              <a:gd name="connsiteX58" fmla="*/ 4791466 w 9662615"/>
              <a:gd name="connsiteY58" fmla="*/ 1561324 h 1603753"/>
              <a:gd name="connsiteX59" fmla="*/ 4784247 w 9662615"/>
              <a:gd name="connsiteY59" fmla="*/ 1562342 h 1603753"/>
              <a:gd name="connsiteX60" fmla="*/ 4743285 w 9662615"/>
              <a:gd name="connsiteY60" fmla="*/ 1597680 h 1603753"/>
              <a:gd name="connsiteX61" fmla="*/ 4697562 w 9662615"/>
              <a:gd name="connsiteY61" fmla="*/ 1551206 h 1603753"/>
              <a:gd name="connsiteX62" fmla="*/ 4662664 w 9662615"/>
              <a:gd name="connsiteY62" fmla="*/ 1573162 h 1603753"/>
              <a:gd name="connsiteX63" fmla="*/ 4603028 w 9662615"/>
              <a:gd name="connsiteY63" fmla="*/ 1568821 h 1603753"/>
              <a:gd name="connsiteX64" fmla="*/ 4541612 w 9662615"/>
              <a:gd name="connsiteY64" fmla="*/ 1545262 h 1603753"/>
              <a:gd name="connsiteX65" fmla="*/ 4422155 w 9662615"/>
              <a:gd name="connsiteY65" fmla="*/ 1542059 h 1603753"/>
              <a:gd name="connsiteX66" fmla="*/ 4221826 w 9662615"/>
              <a:gd name="connsiteY66" fmla="*/ 1508923 h 1603753"/>
              <a:gd name="connsiteX67" fmla="*/ 4096601 w 9662615"/>
              <a:gd name="connsiteY67" fmla="*/ 1521563 h 1603753"/>
              <a:gd name="connsiteX68" fmla="*/ 3970635 w 9662615"/>
              <a:gd name="connsiteY68" fmla="*/ 1544815 h 1603753"/>
              <a:gd name="connsiteX69" fmla="*/ 3833906 w 9662615"/>
              <a:gd name="connsiteY69" fmla="*/ 1516637 h 1603753"/>
              <a:gd name="connsiteX70" fmla="*/ 3696258 w 9662615"/>
              <a:gd name="connsiteY70" fmla="*/ 1537563 h 1603753"/>
              <a:gd name="connsiteX71" fmla="*/ 3594070 w 9662615"/>
              <a:gd name="connsiteY71" fmla="*/ 1509422 h 1603753"/>
              <a:gd name="connsiteX72" fmla="*/ 3565233 w 9662615"/>
              <a:gd name="connsiteY72" fmla="*/ 1515122 h 1603753"/>
              <a:gd name="connsiteX73" fmla="*/ 3560267 w 9662615"/>
              <a:gd name="connsiteY73" fmla="*/ 1516288 h 1603753"/>
              <a:gd name="connsiteX74" fmla="*/ 3540258 w 9662615"/>
              <a:gd name="connsiteY74" fmla="*/ 1516976 h 1603753"/>
              <a:gd name="connsiteX75" fmla="*/ 3534780 w 9662615"/>
              <a:gd name="connsiteY75" fmla="*/ 1522141 h 1603753"/>
              <a:gd name="connsiteX76" fmla="*/ 3504783 w 9662615"/>
              <a:gd name="connsiteY76" fmla="*/ 1526739 h 1603753"/>
              <a:gd name="connsiteX77" fmla="*/ 3430805 w 9662615"/>
              <a:gd name="connsiteY77" fmla="*/ 1542521 h 1603753"/>
              <a:gd name="connsiteX78" fmla="*/ 3292707 w 9662615"/>
              <a:gd name="connsiteY78" fmla="*/ 1520490 h 1603753"/>
              <a:gd name="connsiteX79" fmla="*/ 3187872 w 9662615"/>
              <a:gd name="connsiteY79" fmla="*/ 1519991 h 1603753"/>
              <a:gd name="connsiteX80" fmla="*/ 3148026 w 9662615"/>
              <a:gd name="connsiteY80" fmla="*/ 1524777 h 1603753"/>
              <a:gd name="connsiteX81" fmla="*/ 3092394 w 9662615"/>
              <a:gd name="connsiteY81" fmla="*/ 1528115 h 1603753"/>
              <a:gd name="connsiteX82" fmla="*/ 2994200 w 9662615"/>
              <a:gd name="connsiteY82" fmla="*/ 1537857 h 1603753"/>
              <a:gd name="connsiteX83" fmla="*/ 2862301 w 9662615"/>
              <a:gd name="connsiteY83" fmla="*/ 1544250 h 1603753"/>
              <a:gd name="connsiteX84" fmla="*/ 2766335 w 9662615"/>
              <a:gd name="connsiteY84" fmla="*/ 1527662 h 1603753"/>
              <a:gd name="connsiteX85" fmla="*/ 2757836 w 9662615"/>
              <a:gd name="connsiteY85" fmla="*/ 1531371 h 1603753"/>
              <a:gd name="connsiteX86" fmla="*/ 2691555 w 9662615"/>
              <a:gd name="connsiteY86" fmla="*/ 1530283 h 1603753"/>
              <a:gd name="connsiteX87" fmla="*/ 2491676 w 9662615"/>
              <a:gd name="connsiteY87" fmla="*/ 1500859 h 1603753"/>
              <a:gd name="connsiteX88" fmla="*/ 2378036 w 9662615"/>
              <a:gd name="connsiteY88" fmla="*/ 1520645 h 1603753"/>
              <a:gd name="connsiteX89" fmla="*/ 2284269 w 9662615"/>
              <a:gd name="connsiteY89" fmla="*/ 1503068 h 1603753"/>
              <a:gd name="connsiteX90" fmla="*/ 2207104 w 9662615"/>
              <a:gd name="connsiteY90" fmla="*/ 1508888 h 1603753"/>
              <a:gd name="connsiteX91" fmla="*/ 2149226 w 9662615"/>
              <a:gd name="connsiteY91" fmla="*/ 1523409 h 1603753"/>
              <a:gd name="connsiteX92" fmla="*/ 2084783 w 9662615"/>
              <a:gd name="connsiteY92" fmla="*/ 1524245 h 1603753"/>
              <a:gd name="connsiteX93" fmla="*/ 2070075 w 9662615"/>
              <a:gd name="connsiteY93" fmla="*/ 1511285 h 1603753"/>
              <a:gd name="connsiteX94" fmla="*/ 2001057 w 9662615"/>
              <a:gd name="connsiteY94" fmla="*/ 1516449 h 1603753"/>
              <a:gd name="connsiteX95" fmla="*/ 1896330 w 9662615"/>
              <a:gd name="connsiteY95" fmla="*/ 1525725 h 1603753"/>
              <a:gd name="connsiteX96" fmla="*/ 1835994 w 9662615"/>
              <a:gd name="connsiteY96" fmla="*/ 1527678 h 1603753"/>
              <a:gd name="connsiteX97" fmla="*/ 1671119 w 9662615"/>
              <a:gd name="connsiteY97" fmla="*/ 1536701 h 1603753"/>
              <a:gd name="connsiteX98" fmla="*/ 1601337 w 9662615"/>
              <a:gd name="connsiteY98" fmla="*/ 1548552 h 1603753"/>
              <a:gd name="connsiteX99" fmla="*/ 1407755 w 9662615"/>
              <a:gd name="connsiteY99" fmla="*/ 1571444 h 1603753"/>
              <a:gd name="connsiteX100" fmla="*/ 1271994 w 9662615"/>
              <a:gd name="connsiteY100" fmla="*/ 1579471 h 1603753"/>
              <a:gd name="connsiteX101" fmla="*/ 1249226 w 9662615"/>
              <a:gd name="connsiteY101" fmla="*/ 1583140 h 1603753"/>
              <a:gd name="connsiteX102" fmla="*/ 1217719 w 9662615"/>
              <a:gd name="connsiteY102" fmla="*/ 1580863 h 1603753"/>
              <a:gd name="connsiteX103" fmla="*/ 1091432 w 9662615"/>
              <a:gd name="connsiteY103" fmla="*/ 1571003 h 1603753"/>
              <a:gd name="connsiteX104" fmla="*/ 992039 w 9662615"/>
              <a:gd name="connsiteY104" fmla="*/ 1556662 h 1603753"/>
              <a:gd name="connsiteX105" fmla="*/ 868264 w 9662615"/>
              <a:gd name="connsiteY105" fmla="*/ 1566392 h 1603753"/>
              <a:gd name="connsiteX106" fmla="*/ 792765 w 9662615"/>
              <a:gd name="connsiteY106" fmla="*/ 1563102 h 1603753"/>
              <a:gd name="connsiteX107" fmla="*/ 669055 w 9662615"/>
              <a:gd name="connsiteY107" fmla="*/ 1543638 h 1603753"/>
              <a:gd name="connsiteX108" fmla="*/ 506152 w 9662615"/>
              <a:gd name="connsiteY108" fmla="*/ 1549124 h 1603753"/>
              <a:gd name="connsiteX109" fmla="*/ 472797 w 9662615"/>
              <a:gd name="connsiteY109" fmla="*/ 1568904 h 1603753"/>
              <a:gd name="connsiteX110" fmla="*/ 427864 w 9662615"/>
              <a:gd name="connsiteY110" fmla="*/ 1580848 h 1603753"/>
              <a:gd name="connsiteX111" fmla="*/ 408381 w 9662615"/>
              <a:gd name="connsiteY111" fmla="*/ 1552940 h 1603753"/>
              <a:gd name="connsiteX112" fmla="*/ 267163 w 9662615"/>
              <a:gd name="connsiteY112" fmla="*/ 1531913 h 1603753"/>
              <a:gd name="connsiteX113" fmla="*/ 196644 w 9662615"/>
              <a:gd name="connsiteY113" fmla="*/ 1524565 h 1603753"/>
              <a:gd name="connsiteX114" fmla="*/ 86819 w 9662615"/>
              <a:gd name="connsiteY114" fmla="*/ 1519517 h 1603753"/>
              <a:gd name="connsiteX115" fmla="*/ 53369 w 9662615"/>
              <a:gd name="connsiteY115" fmla="*/ 1516853 h 1603753"/>
              <a:gd name="connsiteX116" fmla="*/ 2359 w 9662615"/>
              <a:gd name="connsiteY116" fmla="*/ 1515247 h 1603753"/>
              <a:gd name="connsiteX117" fmla="*/ 0 w 9662615"/>
              <a:gd name="connsiteY117" fmla="*/ 1514932 h 1603753"/>
              <a:gd name="connsiteX118" fmla="*/ 0 w 9662615"/>
              <a:gd name="connsiteY118" fmla="*/ 0 h 1603753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62664 w 9662615"/>
              <a:gd name="connsiteY62" fmla="*/ 1573162 h 1583140"/>
              <a:gd name="connsiteX63" fmla="*/ 4603028 w 9662615"/>
              <a:gd name="connsiteY63" fmla="*/ 1568821 h 1583140"/>
              <a:gd name="connsiteX64" fmla="*/ 4541612 w 9662615"/>
              <a:gd name="connsiteY64" fmla="*/ 1545262 h 1583140"/>
              <a:gd name="connsiteX65" fmla="*/ 4422155 w 9662615"/>
              <a:gd name="connsiteY65" fmla="*/ 1542059 h 1583140"/>
              <a:gd name="connsiteX66" fmla="*/ 4221826 w 9662615"/>
              <a:gd name="connsiteY66" fmla="*/ 1508923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62664 w 9662615"/>
              <a:gd name="connsiteY62" fmla="*/ 1573162 h 1583140"/>
              <a:gd name="connsiteX63" fmla="*/ 4603028 w 9662615"/>
              <a:gd name="connsiteY63" fmla="*/ 1568821 h 1583140"/>
              <a:gd name="connsiteX64" fmla="*/ 4541612 w 9662615"/>
              <a:gd name="connsiteY64" fmla="*/ 1545262 h 1583140"/>
              <a:gd name="connsiteX65" fmla="*/ 4382398 w 9662615"/>
              <a:gd name="connsiteY65" fmla="*/ 1534108 h 1583140"/>
              <a:gd name="connsiteX66" fmla="*/ 4221826 w 9662615"/>
              <a:gd name="connsiteY66" fmla="*/ 1508923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62664 w 9662615"/>
              <a:gd name="connsiteY62" fmla="*/ 1573162 h 1583140"/>
              <a:gd name="connsiteX63" fmla="*/ 4603028 w 9662615"/>
              <a:gd name="connsiteY63" fmla="*/ 1568821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8923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62664 w 9662615"/>
              <a:gd name="connsiteY62" fmla="*/ 1573162 h 1583140"/>
              <a:gd name="connsiteX63" fmla="*/ 4603028 w 9662615"/>
              <a:gd name="connsiteY63" fmla="*/ 1568821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8923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62664 w 9662615"/>
              <a:gd name="connsiteY62" fmla="*/ 1573162 h 1583140"/>
              <a:gd name="connsiteX63" fmla="*/ 4595077 w 9662615"/>
              <a:gd name="connsiteY63" fmla="*/ 1552918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8923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62664 w 9662615"/>
              <a:gd name="connsiteY62" fmla="*/ 1573162 h 1583140"/>
              <a:gd name="connsiteX63" fmla="*/ 4595077 w 9662615"/>
              <a:gd name="connsiteY63" fmla="*/ 1552918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8923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62664 w 9662615"/>
              <a:gd name="connsiteY62" fmla="*/ 1573162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8923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8923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3966659 w 9662615"/>
              <a:gd name="connsiteY68" fmla="*/ 1528913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96499"/>
              <a:gd name="connsiteX1" fmla="*/ 9662615 w 9662615"/>
              <a:gd name="connsiteY1" fmla="*/ 0 h 1596499"/>
              <a:gd name="connsiteX2" fmla="*/ 9662615 w 9662615"/>
              <a:gd name="connsiteY2" fmla="*/ 1280346 h 1596499"/>
              <a:gd name="connsiteX3" fmla="*/ 9658420 w 9662615"/>
              <a:gd name="connsiteY3" fmla="*/ 1280106 h 1596499"/>
              <a:gd name="connsiteX4" fmla="*/ 9469546 w 9662615"/>
              <a:gd name="connsiteY4" fmla="*/ 1289837 h 1596499"/>
              <a:gd name="connsiteX5" fmla="*/ 9385895 w 9662615"/>
              <a:gd name="connsiteY5" fmla="*/ 1269203 h 1596499"/>
              <a:gd name="connsiteX6" fmla="*/ 9144767 w 9662615"/>
              <a:gd name="connsiteY6" fmla="*/ 1264120 h 1596499"/>
              <a:gd name="connsiteX7" fmla="*/ 8837252 w 9662615"/>
              <a:gd name="connsiteY7" fmla="*/ 1350515 h 1596499"/>
              <a:gd name="connsiteX8" fmla="*/ 8705466 w 9662615"/>
              <a:gd name="connsiteY8" fmla="*/ 1342419 h 1596499"/>
              <a:gd name="connsiteX9" fmla="*/ 8652221 w 9662615"/>
              <a:gd name="connsiteY9" fmla="*/ 1326906 h 1596499"/>
              <a:gd name="connsiteX10" fmla="*/ 8632312 w 9662615"/>
              <a:gd name="connsiteY10" fmla="*/ 1326025 h 1596499"/>
              <a:gd name="connsiteX11" fmla="*/ 8591582 w 9662615"/>
              <a:gd name="connsiteY11" fmla="*/ 1341666 h 1596499"/>
              <a:gd name="connsiteX12" fmla="*/ 8537336 w 9662615"/>
              <a:gd name="connsiteY12" fmla="*/ 1341684 h 1596499"/>
              <a:gd name="connsiteX13" fmla="*/ 8472508 w 9662615"/>
              <a:gd name="connsiteY13" fmla="*/ 1363109 h 1596499"/>
              <a:gd name="connsiteX14" fmla="*/ 8258477 w 9662615"/>
              <a:gd name="connsiteY14" fmla="*/ 1370666 h 1596499"/>
              <a:gd name="connsiteX15" fmla="*/ 8197961 w 9662615"/>
              <a:gd name="connsiteY15" fmla="*/ 1392804 h 1596499"/>
              <a:gd name="connsiteX16" fmla="*/ 8171196 w 9662615"/>
              <a:gd name="connsiteY16" fmla="*/ 1397216 h 1596499"/>
              <a:gd name="connsiteX17" fmla="*/ 8127667 w 9662615"/>
              <a:gd name="connsiteY17" fmla="*/ 1418254 h 1596499"/>
              <a:gd name="connsiteX18" fmla="*/ 7974579 w 9662615"/>
              <a:gd name="connsiteY18" fmla="*/ 1383439 h 1596499"/>
              <a:gd name="connsiteX19" fmla="*/ 7768351 w 9662615"/>
              <a:gd name="connsiteY19" fmla="*/ 1395051 h 1596499"/>
              <a:gd name="connsiteX20" fmla="*/ 7635985 w 9662615"/>
              <a:gd name="connsiteY20" fmla="*/ 1386363 h 1596499"/>
              <a:gd name="connsiteX21" fmla="*/ 7466069 w 9662615"/>
              <a:gd name="connsiteY21" fmla="*/ 1377654 h 1596499"/>
              <a:gd name="connsiteX22" fmla="*/ 7355642 w 9662615"/>
              <a:gd name="connsiteY22" fmla="*/ 1407761 h 1596499"/>
              <a:gd name="connsiteX23" fmla="*/ 7151610 w 9662615"/>
              <a:gd name="connsiteY23" fmla="*/ 1397856 h 1596499"/>
              <a:gd name="connsiteX24" fmla="*/ 7082147 w 9662615"/>
              <a:gd name="connsiteY24" fmla="*/ 1406113 h 1596499"/>
              <a:gd name="connsiteX25" fmla="*/ 7014958 w 9662615"/>
              <a:gd name="connsiteY25" fmla="*/ 1396883 h 1596499"/>
              <a:gd name="connsiteX26" fmla="*/ 6907567 w 9662615"/>
              <a:gd name="connsiteY26" fmla="*/ 1419149 h 1596499"/>
              <a:gd name="connsiteX27" fmla="*/ 6748428 w 9662615"/>
              <a:gd name="connsiteY27" fmla="*/ 1420308 h 1596499"/>
              <a:gd name="connsiteX28" fmla="*/ 6654257 w 9662615"/>
              <a:gd name="connsiteY28" fmla="*/ 1424143 h 1596499"/>
              <a:gd name="connsiteX29" fmla="*/ 6620123 w 9662615"/>
              <a:gd name="connsiteY29" fmla="*/ 1430535 h 1596499"/>
              <a:gd name="connsiteX30" fmla="*/ 6571355 w 9662615"/>
              <a:gd name="connsiteY30" fmla="*/ 1436144 h 1596499"/>
              <a:gd name="connsiteX31" fmla="*/ 6486557 w 9662615"/>
              <a:gd name="connsiteY31" fmla="*/ 1449861 h 1596499"/>
              <a:gd name="connsiteX32" fmla="*/ 6370419 w 9662615"/>
              <a:gd name="connsiteY32" fmla="*/ 1461649 h 1596499"/>
              <a:gd name="connsiteX33" fmla="*/ 6278839 w 9662615"/>
              <a:gd name="connsiteY33" fmla="*/ 1449160 h 1596499"/>
              <a:gd name="connsiteX34" fmla="*/ 6272455 w 9662615"/>
              <a:gd name="connsiteY34" fmla="*/ 1453191 h 1596499"/>
              <a:gd name="connsiteX35" fmla="*/ 6212659 w 9662615"/>
              <a:gd name="connsiteY35" fmla="*/ 1454850 h 1596499"/>
              <a:gd name="connsiteX36" fmla="*/ 6069317 w 9662615"/>
              <a:gd name="connsiteY36" fmla="*/ 1445838 h 1596499"/>
              <a:gd name="connsiteX37" fmla="*/ 5878477 w 9662615"/>
              <a:gd name="connsiteY37" fmla="*/ 1439180 h 1596499"/>
              <a:gd name="connsiteX38" fmla="*/ 5838387 w 9662615"/>
              <a:gd name="connsiteY38" fmla="*/ 1444679 h 1596499"/>
              <a:gd name="connsiteX39" fmla="*/ 5771136 w 9662615"/>
              <a:gd name="connsiteY39" fmla="*/ 1453639 h 1596499"/>
              <a:gd name="connsiteX40" fmla="*/ 5724081 w 9662615"/>
              <a:gd name="connsiteY40" fmla="*/ 1470431 h 1596499"/>
              <a:gd name="connsiteX41" fmla="*/ 5666577 w 9662615"/>
              <a:gd name="connsiteY41" fmla="*/ 1473921 h 1596499"/>
              <a:gd name="connsiteX42" fmla="*/ 5649068 w 9662615"/>
              <a:gd name="connsiteY42" fmla="*/ 1461676 h 1596499"/>
              <a:gd name="connsiteX43" fmla="*/ 5588902 w 9662615"/>
              <a:gd name="connsiteY43" fmla="*/ 1469647 h 1596499"/>
              <a:gd name="connsiteX44" fmla="*/ 5498090 w 9662615"/>
              <a:gd name="connsiteY44" fmla="*/ 1483173 h 1596499"/>
              <a:gd name="connsiteX45" fmla="*/ 5444641 w 9662615"/>
              <a:gd name="connsiteY45" fmla="*/ 1487602 h 1596499"/>
              <a:gd name="connsiteX46" fmla="*/ 5299812 w 9662615"/>
              <a:gd name="connsiteY46" fmla="*/ 1503362 h 1596499"/>
              <a:gd name="connsiteX47" fmla="*/ 5213947 w 9662615"/>
              <a:gd name="connsiteY47" fmla="*/ 1516637 h 1596499"/>
              <a:gd name="connsiteX48" fmla="*/ 5090342 w 9662615"/>
              <a:gd name="connsiteY48" fmla="*/ 1546680 h 1596499"/>
              <a:gd name="connsiteX49" fmla="*/ 5129812 w 9662615"/>
              <a:gd name="connsiteY49" fmla="*/ 1521277 h 1596499"/>
              <a:gd name="connsiteX50" fmla="*/ 5059484 w 9662615"/>
              <a:gd name="connsiteY50" fmla="*/ 1546802 h 1596499"/>
              <a:gd name="connsiteX51" fmla="*/ 5038524 w 9662615"/>
              <a:gd name="connsiteY51" fmla="*/ 1545675 h 1596499"/>
              <a:gd name="connsiteX52" fmla="*/ 5026564 w 9662615"/>
              <a:gd name="connsiteY52" fmla="*/ 1545376 h 1596499"/>
              <a:gd name="connsiteX53" fmla="*/ 4969433 w 9662615"/>
              <a:gd name="connsiteY53" fmla="*/ 1550865 h 1596499"/>
              <a:gd name="connsiteX54" fmla="*/ 4929254 w 9662615"/>
              <a:gd name="connsiteY54" fmla="*/ 1563452 h 1596499"/>
              <a:gd name="connsiteX55" fmla="*/ 4871726 w 9662615"/>
              <a:gd name="connsiteY55" fmla="*/ 1570584 h 1596499"/>
              <a:gd name="connsiteX56" fmla="*/ 4843267 w 9662615"/>
              <a:gd name="connsiteY56" fmla="*/ 1561459 h 1596499"/>
              <a:gd name="connsiteX57" fmla="*/ 4821058 w 9662615"/>
              <a:gd name="connsiteY57" fmla="*/ 1553078 h 1596499"/>
              <a:gd name="connsiteX58" fmla="*/ 4791466 w 9662615"/>
              <a:gd name="connsiteY58" fmla="*/ 1561324 h 1596499"/>
              <a:gd name="connsiteX59" fmla="*/ 4784247 w 9662615"/>
              <a:gd name="connsiteY59" fmla="*/ 1562342 h 1596499"/>
              <a:gd name="connsiteX60" fmla="*/ 4739309 w 9662615"/>
              <a:gd name="connsiteY60" fmla="*/ 1553948 h 1596499"/>
              <a:gd name="connsiteX61" fmla="*/ 4697562 w 9662615"/>
              <a:gd name="connsiteY61" fmla="*/ 1551206 h 1596499"/>
              <a:gd name="connsiteX62" fmla="*/ 4650737 w 9662615"/>
              <a:gd name="connsiteY62" fmla="*/ 1537381 h 1596499"/>
              <a:gd name="connsiteX63" fmla="*/ 4583150 w 9662615"/>
              <a:gd name="connsiteY63" fmla="*/ 1529064 h 1596499"/>
              <a:gd name="connsiteX64" fmla="*/ 4521734 w 9662615"/>
              <a:gd name="connsiteY64" fmla="*/ 1529359 h 1596499"/>
              <a:gd name="connsiteX65" fmla="*/ 4382398 w 9662615"/>
              <a:gd name="connsiteY65" fmla="*/ 1534108 h 1596499"/>
              <a:gd name="connsiteX66" fmla="*/ 4221826 w 9662615"/>
              <a:gd name="connsiteY66" fmla="*/ 1500972 h 1596499"/>
              <a:gd name="connsiteX67" fmla="*/ 4096601 w 9662615"/>
              <a:gd name="connsiteY67" fmla="*/ 1521563 h 1596499"/>
              <a:gd name="connsiteX68" fmla="*/ 3978586 w 9662615"/>
              <a:gd name="connsiteY68" fmla="*/ 1596499 h 1596499"/>
              <a:gd name="connsiteX69" fmla="*/ 3833906 w 9662615"/>
              <a:gd name="connsiteY69" fmla="*/ 1516637 h 1596499"/>
              <a:gd name="connsiteX70" fmla="*/ 3696258 w 9662615"/>
              <a:gd name="connsiteY70" fmla="*/ 1537563 h 1596499"/>
              <a:gd name="connsiteX71" fmla="*/ 3594070 w 9662615"/>
              <a:gd name="connsiteY71" fmla="*/ 1509422 h 1596499"/>
              <a:gd name="connsiteX72" fmla="*/ 3565233 w 9662615"/>
              <a:gd name="connsiteY72" fmla="*/ 1515122 h 1596499"/>
              <a:gd name="connsiteX73" fmla="*/ 3560267 w 9662615"/>
              <a:gd name="connsiteY73" fmla="*/ 1516288 h 1596499"/>
              <a:gd name="connsiteX74" fmla="*/ 3540258 w 9662615"/>
              <a:gd name="connsiteY74" fmla="*/ 1516976 h 1596499"/>
              <a:gd name="connsiteX75" fmla="*/ 3534780 w 9662615"/>
              <a:gd name="connsiteY75" fmla="*/ 1522141 h 1596499"/>
              <a:gd name="connsiteX76" fmla="*/ 3504783 w 9662615"/>
              <a:gd name="connsiteY76" fmla="*/ 1526739 h 1596499"/>
              <a:gd name="connsiteX77" fmla="*/ 3430805 w 9662615"/>
              <a:gd name="connsiteY77" fmla="*/ 1542521 h 1596499"/>
              <a:gd name="connsiteX78" fmla="*/ 3292707 w 9662615"/>
              <a:gd name="connsiteY78" fmla="*/ 1520490 h 1596499"/>
              <a:gd name="connsiteX79" fmla="*/ 3187872 w 9662615"/>
              <a:gd name="connsiteY79" fmla="*/ 1519991 h 1596499"/>
              <a:gd name="connsiteX80" fmla="*/ 3148026 w 9662615"/>
              <a:gd name="connsiteY80" fmla="*/ 1524777 h 1596499"/>
              <a:gd name="connsiteX81" fmla="*/ 3092394 w 9662615"/>
              <a:gd name="connsiteY81" fmla="*/ 1528115 h 1596499"/>
              <a:gd name="connsiteX82" fmla="*/ 2994200 w 9662615"/>
              <a:gd name="connsiteY82" fmla="*/ 1537857 h 1596499"/>
              <a:gd name="connsiteX83" fmla="*/ 2862301 w 9662615"/>
              <a:gd name="connsiteY83" fmla="*/ 1544250 h 1596499"/>
              <a:gd name="connsiteX84" fmla="*/ 2766335 w 9662615"/>
              <a:gd name="connsiteY84" fmla="*/ 1527662 h 1596499"/>
              <a:gd name="connsiteX85" fmla="*/ 2757836 w 9662615"/>
              <a:gd name="connsiteY85" fmla="*/ 1531371 h 1596499"/>
              <a:gd name="connsiteX86" fmla="*/ 2691555 w 9662615"/>
              <a:gd name="connsiteY86" fmla="*/ 1530283 h 1596499"/>
              <a:gd name="connsiteX87" fmla="*/ 2491676 w 9662615"/>
              <a:gd name="connsiteY87" fmla="*/ 1500859 h 1596499"/>
              <a:gd name="connsiteX88" fmla="*/ 2378036 w 9662615"/>
              <a:gd name="connsiteY88" fmla="*/ 1520645 h 1596499"/>
              <a:gd name="connsiteX89" fmla="*/ 2284269 w 9662615"/>
              <a:gd name="connsiteY89" fmla="*/ 1503068 h 1596499"/>
              <a:gd name="connsiteX90" fmla="*/ 2207104 w 9662615"/>
              <a:gd name="connsiteY90" fmla="*/ 1508888 h 1596499"/>
              <a:gd name="connsiteX91" fmla="*/ 2149226 w 9662615"/>
              <a:gd name="connsiteY91" fmla="*/ 1523409 h 1596499"/>
              <a:gd name="connsiteX92" fmla="*/ 2084783 w 9662615"/>
              <a:gd name="connsiteY92" fmla="*/ 1524245 h 1596499"/>
              <a:gd name="connsiteX93" fmla="*/ 2070075 w 9662615"/>
              <a:gd name="connsiteY93" fmla="*/ 1511285 h 1596499"/>
              <a:gd name="connsiteX94" fmla="*/ 2001057 w 9662615"/>
              <a:gd name="connsiteY94" fmla="*/ 1516449 h 1596499"/>
              <a:gd name="connsiteX95" fmla="*/ 1896330 w 9662615"/>
              <a:gd name="connsiteY95" fmla="*/ 1525725 h 1596499"/>
              <a:gd name="connsiteX96" fmla="*/ 1835994 w 9662615"/>
              <a:gd name="connsiteY96" fmla="*/ 1527678 h 1596499"/>
              <a:gd name="connsiteX97" fmla="*/ 1671119 w 9662615"/>
              <a:gd name="connsiteY97" fmla="*/ 1536701 h 1596499"/>
              <a:gd name="connsiteX98" fmla="*/ 1601337 w 9662615"/>
              <a:gd name="connsiteY98" fmla="*/ 1548552 h 1596499"/>
              <a:gd name="connsiteX99" fmla="*/ 1407755 w 9662615"/>
              <a:gd name="connsiteY99" fmla="*/ 1571444 h 1596499"/>
              <a:gd name="connsiteX100" fmla="*/ 1271994 w 9662615"/>
              <a:gd name="connsiteY100" fmla="*/ 1579471 h 1596499"/>
              <a:gd name="connsiteX101" fmla="*/ 1249226 w 9662615"/>
              <a:gd name="connsiteY101" fmla="*/ 1583140 h 1596499"/>
              <a:gd name="connsiteX102" fmla="*/ 1217719 w 9662615"/>
              <a:gd name="connsiteY102" fmla="*/ 1580863 h 1596499"/>
              <a:gd name="connsiteX103" fmla="*/ 1091432 w 9662615"/>
              <a:gd name="connsiteY103" fmla="*/ 1571003 h 1596499"/>
              <a:gd name="connsiteX104" fmla="*/ 992039 w 9662615"/>
              <a:gd name="connsiteY104" fmla="*/ 1556662 h 1596499"/>
              <a:gd name="connsiteX105" fmla="*/ 868264 w 9662615"/>
              <a:gd name="connsiteY105" fmla="*/ 1566392 h 1596499"/>
              <a:gd name="connsiteX106" fmla="*/ 792765 w 9662615"/>
              <a:gd name="connsiteY106" fmla="*/ 1563102 h 1596499"/>
              <a:gd name="connsiteX107" fmla="*/ 669055 w 9662615"/>
              <a:gd name="connsiteY107" fmla="*/ 1543638 h 1596499"/>
              <a:gd name="connsiteX108" fmla="*/ 506152 w 9662615"/>
              <a:gd name="connsiteY108" fmla="*/ 1549124 h 1596499"/>
              <a:gd name="connsiteX109" fmla="*/ 472797 w 9662615"/>
              <a:gd name="connsiteY109" fmla="*/ 1568904 h 1596499"/>
              <a:gd name="connsiteX110" fmla="*/ 427864 w 9662615"/>
              <a:gd name="connsiteY110" fmla="*/ 1580848 h 1596499"/>
              <a:gd name="connsiteX111" fmla="*/ 408381 w 9662615"/>
              <a:gd name="connsiteY111" fmla="*/ 1552940 h 1596499"/>
              <a:gd name="connsiteX112" fmla="*/ 267163 w 9662615"/>
              <a:gd name="connsiteY112" fmla="*/ 1531913 h 1596499"/>
              <a:gd name="connsiteX113" fmla="*/ 196644 w 9662615"/>
              <a:gd name="connsiteY113" fmla="*/ 1524565 h 1596499"/>
              <a:gd name="connsiteX114" fmla="*/ 86819 w 9662615"/>
              <a:gd name="connsiteY114" fmla="*/ 1519517 h 1596499"/>
              <a:gd name="connsiteX115" fmla="*/ 53369 w 9662615"/>
              <a:gd name="connsiteY115" fmla="*/ 1516853 h 1596499"/>
              <a:gd name="connsiteX116" fmla="*/ 2359 w 9662615"/>
              <a:gd name="connsiteY116" fmla="*/ 1515247 h 1596499"/>
              <a:gd name="connsiteX117" fmla="*/ 0 w 9662615"/>
              <a:gd name="connsiteY117" fmla="*/ 1514932 h 1596499"/>
              <a:gd name="connsiteX118" fmla="*/ 0 w 9662615"/>
              <a:gd name="connsiteY118" fmla="*/ 0 h 1596499"/>
              <a:gd name="connsiteX0" fmla="*/ 0 w 9662615"/>
              <a:gd name="connsiteY0" fmla="*/ 0 h 1600474"/>
              <a:gd name="connsiteX1" fmla="*/ 9662615 w 9662615"/>
              <a:gd name="connsiteY1" fmla="*/ 0 h 1600474"/>
              <a:gd name="connsiteX2" fmla="*/ 9662615 w 9662615"/>
              <a:gd name="connsiteY2" fmla="*/ 1280346 h 1600474"/>
              <a:gd name="connsiteX3" fmla="*/ 9658420 w 9662615"/>
              <a:gd name="connsiteY3" fmla="*/ 1280106 h 1600474"/>
              <a:gd name="connsiteX4" fmla="*/ 9469546 w 9662615"/>
              <a:gd name="connsiteY4" fmla="*/ 1289837 h 1600474"/>
              <a:gd name="connsiteX5" fmla="*/ 9385895 w 9662615"/>
              <a:gd name="connsiteY5" fmla="*/ 1269203 h 1600474"/>
              <a:gd name="connsiteX6" fmla="*/ 9144767 w 9662615"/>
              <a:gd name="connsiteY6" fmla="*/ 1264120 h 1600474"/>
              <a:gd name="connsiteX7" fmla="*/ 8837252 w 9662615"/>
              <a:gd name="connsiteY7" fmla="*/ 1350515 h 1600474"/>
              <a:gd name="connsiteX8" fmla="*/ 8705466 w 9662615"/>
              <a:gd name="connsiteY8" fmla="*/ 1342419 h 1600474"/>
              <a:gd name="connsiteX9" fmla="*/ 8652221 w 9662615"/>
              <a:gd name="connsiteY9" fmla="*/ 1326906 h 1600474"/>
              <a:gd name="connsiteX10" fmla="*/ 8632312 w 9662615"/>
              <a:gd name="connsiteY10" fmla="*/ 1326025 h 1600474"/>
              <a:gd name="connsiteX11" fmla="*/ 8591582 w 9662615"/>
              <a:gd name="connsiteY11" fmla="*/ 1341666 h 1600474"/>
              <a:gd name="connsiteX12" fmla="*/ 8537336 w 9662615"/>
              <a:gd name="connsiteY12" fmla="*/ 1341684 h 1600474"/>
              <a:gd name="connsiteX13" fmla="*/ 8472508 w 9662615"/>
              <a:gd name="connsiteY13" fmla="*/ 1363109 h 1600474"/>
              <a:gd name="connsiteX14" fmla="*/ 8258477 w 9662615"/>
              <a:gd name="connsiteY14" fmla="*/ 1370666 h 1600474"/>
              <a:gd name="connsiteX15" fmla="*/ 8197961 w 9662615"/>
              <a:gd name="connsiteY15" fmla="*/ 1392804 h 1600474"/>
              <a:gd name="connsiteX16" fmla="*/ 8171196 w 9662615"/>
              <a:gd name="connsiteY16" fmla="*/ 1397216 h 1600474"/>
              <a:gd name="connsiteX17" fmla="*/ 8127667 w 9662615"/>
              <a:gd name="connsiteY17" fmla="*/ 1418254 h 1600474"/>
              <a:gd name="connsiteX18" fmla="*/ 7974579 w 9662615"/>
              <a:gd name="connsiteY18" fmla="*/ 1383439 h 1600474"/>
              <a:gd name="connsiteX19" fmla="*/ 7768351 w 9662615"/>
              <a:gd name="connsiteY19" fmla="*/ 1395051 h 1600474"/>
              <a:gd name="connsiteX20" fmla="*/ 7635985 w 9662615"/>
              <a:gd name="connsiteY20" fmla="*/ 1386363 h 1600474"/>
              <a:gd name="connsiteX21" fmla="*/ 7466069 w 9662615"/>
              <a:gd name="connsiteY21" fmla="*/ 1377654 h 1600474"/>
              <a:gd name="connsiteX22" fmla="*/ 7355642 w 9662615"/>
              <a:gd name="connsiteY22" fmla="*/ 1407761 h 1600474"/>
              <a:gd name="connsiteX23" fmla="*/ 7151610 w 9662615"/>
              <a:gd name="connsiteY23" fmla="*/ 1397856 h 1600474"/>
              <a:gd name="connsiteX24" fmla="*/ 7082147 w 9662615"/>
              <a:gd name="connsiteY24" fmla="*/ 1406113 h 1600474"/>
              <a:gd name="connsiteX25" fmla="*/ 7014958 w 9662615"/>
              <a:gd name="connsiteY25" fmla="*/ 1396883 h 1600474"/>
              <a:gd name="connsiteX26" fmla="*/ 6907567 w 9662615"/>
              <a:gd name="connsiteY26" fmla="*/ 1419149 h 1600474"/>
              <a:gd name="connsiteX27" fmla="*/ 6748428 w 9662615"/>
              <a:gd name="connsiteY27" fmla="*/ 1420308 h 1600474"/>
              <a:gd name="connsiteX28" fmla="*/ 6654257 w 9662615"/>
              <a:gd name="connsiteY28" fmla="*/ 1424143 h 1600474"/>
              <a:gd name="connsiteX29" fmla="*/ 6620123 w 9662615"/>
              <a:gd name="connsiteY29" fmla="*/ 1430535 h 1600474"/>
              <a:gd name="connsiteX30" fmla="*/ 6571355 w 9662615"/>
              <a:gd name="connsiteY30" fmla="*/ 1436144 h 1600474"/>
              <a:gd name="connsiteX31" fmla="*/ 6486557 w 9662615"/>
              <a:gd name="connsiteY31" fmla="*/ 1449861 h 1600474"/>
              <a:gd name="connsiteX32" fmla="*/ 6370419 w 9662615"/>
              <a:gd name="connsiteY32" fmla="*/ 1461649 h 1600474"/>
              <a:gd name="connsiteX33" fmla="*/ 6278839 w 9662615"/>
              <a:gd name="connsiteY33" fmla="*/ 1449160 h 1600474"/>
              <a:gd name="connsiteX34" fmla="*/ 6272455 w 9662615"/>
              <a:gd name="connsiteY34" fmla="*/ 1453191 h 1600474"/>
              <a:gd name="connsiteX35" fmla="*/ 6212659 w 9662615"/>
              <a:gd name="connsiteY35" fmla="*/ 1454850 h 1600474"/>
              <a:gd name="connsiteX36" fmla="*/ 6069317 w 9662615"/>
              <a:gd name="connsiteY36" fmla="*/ 1445838 h 1600474"/>
              <a:gd name="connsiteX37" fmla="*/ 5878477 w 9662615"/>
              <a:gd name="connsiteY37" fmla="*/ 1439180 h 1600474"/>
              <a:gd name="connsiteX38" fmla="*/ 5838387 w 9662615"/>
              <a:gd name="connsiteY38" fmla="*/ 1444679 h 1600474"/>
              <a:gd name="connsiteX39" fmla="*/ 5771136 w 9662615"/>
              <a:gd name="connsiteY39" fmla="*/ 1453639 h 1600474"/>
              <a:gd name="connsiteX40" fmla="*/ 5724081 w 9662615"/>
              <a:gd name="connsiteY40" fmla="*/ 1470431 h 1600474"/>
              <a:gd name="connsiteX41" fmla="*/ 5666577 w 9662615"/>
              <a:gd name="connsiteY41" fmla="*/ 1473921 h 1600474"/>
              <a:gd name="connsiteX42" fmla="*/ 5649068 w 9662615"/>
              <a:gd name="connsiteY42" fmla="*/ 1461676 h 1600474"/>
              <a:gd name="connsiteX43" fmla="*/ 5588902 w 9662615"/>
              <a:gd name="connsiteY43" fmla="*/ 1469647 h 1600474"/>
              <a:gd name="connsiteX44" fmla="*/ 5498090 w 9662615"/>
              <a:gd name="connsiteY44" fmla="*/ 1483173 h 1600474"/>
              <a:gd name="connsiteX45" fmla="*/ 5444641 w 9662615"/>
              <a:gd name="connsiteY45" fmla="*/ 1487602 h 1600474"/>
              <a:gd name="connsiteX46" fmla="*/ 5299812 w 9662615"/>
              <a:gd name="connsiteY46" fmla="*/ 1503362 h 1600474"/>
              <a:gd name="connsiteX47" fmla="*/ 5213947 w 9662615"/>
              <a:gd name="connsiteY47" fmla="*/ 1516637 h 1600474"/>
              <a:gd name="connsiteX48" fmla="*/ 5090342 w 9662615"/>
              <a:gd name="connsiteY48" fmla="*/ 1546680 h 1600474"/>
              <a:gd name="connsiteX49" fmla="*/ 5129812 w 9662615"/>
              <a:gd name="connsiteY49" fmla="*/ 1521277 h 1600474"/>
              <a:gd name="connsiteX50" fmla="*/ 5059484 w 9662615"/>
              <a:gd name="connsiteY50" fmla="*/ 1546802 h 1600474"/>
              <a:gd name="connsiteX51" fmla="*/ 5038524 w 9662615"/>
              <a:gd name="connsiteY51" fmla="*/ 1545675 h 1600474"/>
              <a:gd name="connsiteX52" fmla="*/ 5026564 w 9662615"/>
              <a:gd name="connsiteY52" fmla="*/ 1545376 h 1600474"/>
              <a:gd name="connsiteX53" fmla="*/ 4969433 w 9662615"/>
              <a:gd name="connsiteY53" fmla="*/ 1550865 h 1600474"/>
              <a:gd name="connsiteX54" fmla="*/ 4929254 w 9662615"/>
              <a:gd name="connsiteY54" fmla="*/ 1563452 h 1600474"/>
              <a:gd name="connsiteX55" fmla="*/ 4871726 w 9662615"/>
              <a:gd name="connsiteY55" fmla="*/ 1570584 h 1600474"/>
              <a:gd name="connsiteX56" fmla="*/ 4843267 w 9662615"/>
              <a:gd name="connsiteY56" fmla="*/ 1561459 h 1600474"/>
              <a:gd name="connsiteX57" fmla="*/ 4821058 w 9662615"/>
              <a:gd name="connsiteY57" fmla="*/ 1553078 h 1600474"/>
              <a:gd name="connsiteX58" fmla="*/ 4791466 w 9662615"/>
              <a:gd name="connsiteY58" fmla="*/ 1561324 h 1600474"/>
              <a:gd name="connsiteX59" fmla="*/ 4784247 w 9662615"/>
              <a:gd name="connsiteY59" fmla="*/ 1562342 h 1600474"/>
              <a:gd name="connsiteX60" fmla="*/ 4739309 w 9662615"/>
              <a:gd name="connsiteY60" fmla="*/ 1553948 h 1600474"/>
              <a:gd name="connsiteX61" fmla="*/ 4697562 w 9662615"/>
              <a:gd name="connsiteY61" fmla="*/ 1551206 h 1600474"/>
              <a:gd name="connsiteX62" fmla="*/ 4650737 w 9662615"/>
              <a:gd name="connsiteY62" fmla="*/ 1537381 h 1600474"/>
              <a:gd name="connsiteX63" fmla="*/ 4583150 w 9662615"/>
              <a:gd name="connsiteY63" fmla="*/ 1529064 h 1600474"/>
              <a:gd name="connsiteX64" fmla="*/ 4521734 w 9662615"/>
              <a:gd name="connsiteY64" fmla="*/ 1529359 h 1600474"/>
              <a:gd name="connsiteX65" fmla="*/ 4382398 w 9662615"/>
              <a:gd name="connsiteY65" fmla="*/ 1534108 h 1600474"/>
              <a:gd name="connsiteX66" fmla="*/ 4221826 w 9662615"/>
              <a:gd name="connsiteY66" fmla="*/ 1500972 h 1600474"/>
              <a:gd name="connsiteX67" fmla="*/ 4096601 w 9662615"/>
              <a:gd name="connsiteY67" fmla="*/ 1521563 h 1600474"/>
              <a:gd name="connsiteX68" fmla="*/ 4046172 w 9662615"/>
              <a:gd name="connsiteY68" fmla="*/ 1600474 h 1600474"/>
              <a:gd name="connsiteX69" fmla="*/ 3833906 w 9662615"/>
              <a:gd name="connsiteY69" fmla="*/ 1516637 h 1600474"/>
              <a:gd name="connsiteX70" fmla="*/ 3696258 w 9662615"/>
              <a:gd name="connsiteY70" fmla="*/ 1537563 h 1600474"/>
              <a:gd name="connsiteX71" fmla="*/ 3594070 w 9662615"/>
              <a:gd name="connsiteY71" fmla="*/ 1509422 h 1600474"/>
              <a:gd name="connsiteX72" fmla="*/ 3565233 w 9662615"/>
              <a:gd name="connsiteY72" fmla="*/ 1515122 h 1600474"/>
              <a:gd name="connsiteX73" fmla="*/ 3560267 w 9662615"/>
              <a:gd name="connsiteY73" fmla="*/ 1516288 h 1600474"/>
              <a:gd name="connsiteX74" fmla="*/ 3540258 w 9662615"/>
              <a:gd name="connsiteY74" fmla="*/ 1516976 h 1600474"/>
              <a:gd name="connsiteX75" fmla="*/ 3534780 w 9662615"/>
              <a:gd name="connsiteY75" fmla="*/ 1522141 h 1600474"/>
              <a:gd name="connsiteX76" fmla="*/ 3504783 w 9662615"/>
              <a:gd name="connsiteY76" fmla="*/ 1526739 h 1600474"/>
              <a:gd name="connsiteX77" fmla="*/ 3430805 w 9662615"/>
              <a:gd name="connsiteY77" fmla="*/ 1542521 h 1600474"/>
              <a:gd name="connsiteX78" fmla="*/ 3292707 w 9662615"/>
              <a:gd name="connsiteY78" fmla="*/ 1520490 h 1600474"/>
              <a:gd name="connsiteX79" fmla="*/ 3187872 w 9662615"/>
              <a:gd name="connsiteY79" fmla="*/ 1519991 h 1600474"/>
              <a:gd name="connsiteX80" fmla="*/ 3148026 w 9662615"/>
              <a:gd name="connsiteY80" fmla="*/ 1524777 h 1600474"/>
              <a:gd name="connsiteX81" fmla="*/ 3092394 w 9662615"/>
              <a:gd name="connsiteY81" fmla="*/ 1528115 h 1600474"/>
              <a:gd name="connsiteX82" fmla="*/ 2994200 w 9662615"/>
              <a:gd name="connsiteY82" fmla="*/ 1537857 h 1600474"/>
              <a:gd name="connsiteX83" fmla="*/ 2862301 w 9662615"/>
              <a:gd name="connsiteY83" fmla="*/ 1544250 h 1600474"/>
              <a:gd name="connsiteX84" fmla="*/ 2766335 w 9662615"/>
              <a:gd name="connsiteY84" fmla="*/ 1527662 h 1600474"/>
              <a:gd name="connsiteX85" fmla="*/ 2757836 w 9662615"/>
              <a:gd name="connsiteY85" fmla="*/ 1531371 h 1600474"/>
              <a:gd name="connsiteX86" fmla="*/ 2691555 w 9662615"/>
              <a:gd name="connsiteY86" fmla="*/ 1530283 h 1600474"/>
              <a:gd name="connsiteX87" fmla="*/ 2491676 w 9662615"/>
              <a:gd name="connsiteY87" fmla="*/ 1500859 h 1600474"/>
              <a:gd name="connsiteX88" fmla="*/ 2378036 w 9662615"/>
              <a:gd name="connsiteY88" fmla="*/ 1520645 h 1600474"/>
              <a:gd name="connsiteX89" fmla="*/ 2284269 w 9662615"/>
              <a:gd name="connsiteY89" fmla="*/ 1503068 h 1600474"/>
              <a:gd name="connsiteX90" fmla="*/ 2207104 w 9662615"/>
              <a:gd name="connsiteY90" fmla="*/ 1508888 h 1600474"/>
              <a:gd name="connsiteX91" fmla="*/ 2149226 w 9662615"/>
              <a:gd name="connsiteY91" fmla="*/ 1523409 h 1600474"/>
              <a:gd name="connsiteX92" fmla="*/ 2084783 w 9662615"/>
              <a:gd name="connsiteY92" fmla="*/ 1524245 h 1600474"/>
              <a:gd name="connsiteX93" fmla="*/ 2070075 w 9662615"/>
              <a:gd name="connsiteY93" fmla="*/ 1511285 h 1600474"/>
              <a:gd name="connsiteX94" fmla="*/ 2001057 w 9662615"/>
              <a:gd name="connsiteY94" fmla="*/ 1516449 h 1600474"/>
              <a:gd name="connsiteX95" fmla="*/ 1896330 w 9662615"/>
              <a:gd name="connsiteY95" fmla="*/ 1525725 h 1600474"/>
              <a:gd name="connsiteX96" fmla="*/ 1835994 w 9662615"/>
              <a:gd name="connsiteY96" fmla="*/ 1527678 h 1600474"/>
              <a:gd name="connsiteX97" fmla="*/ 1671119 w 9662615"/>
              <a:gd name="connsiteY97" fmla="*/ 1536701 h 1600474"/>
              <a:gd name="connsiteX98" fmla="*/ 1601337 w 9662615"/>
              <a:gd name="connsiteY98" fmla="*/ 1548552 h 1600474"/>
              <a:gd name="connsiteX99" fmla="*/ 1407755 w 9662615"/>
              <a:gd name="connsiteY99" fmla="*/ 1571444 h 1600474"/>
              <a:gd name="connsiteX100" fmla="*/ 1271994 w 9662615"/>
              <a:gd name="connsiteY100" fmla="*/ 1579471 h 1600474"/>
              <a:gd name="connsiteX101" fmla="*/ 1249226 w 9662615"/>
              <a:gd name="connsiteY101" fmla="*/ 1583140 h 1600474"/>
              <a:gd name="connsiteX102" fmla="*/ 1217719 w 9662615"/>
              <a:gd name="connsiteY102" fmla="*/ 1580863 h 1600474"/>
              <a:gd name="connsiteX103" fmla="*/ 1091432 w 9662615"/>
              <a:gd name="connsiteY103" fmla="*/ 1571003 h 1600474"/>
              <a:gd name="connsiteX104" fmla="*/ 992039 w 9662615"/>
              <a:gd name="connsiteY104" fmla="*/ 1556662 h 1600474"/>
              <a:gd name="connsiteX105" fmla="*/ 868264 w 9662615"/>
              <a:gd name="connsiteY105" fmla="*/ 1566392 h 1600474"/>
              <a:gd name="connsiteX106" fmla="*/ 792765 w 9662615"/>
              <a:gd name="connsiteY106" fmla="*/ 1563102 h 1600474"/>
              <a:gd name="connsiteX107" fmla="*/ 669055 w 9662615"/>
              <a:gd name="connsiteY107" fmla="*/ 1543638 h 1600474"/>
              <a:gd name="connsiteX108" fmla="*/ 506152 w 9662615"/>
              <a:gd name="connsiteY108" fmla="*/ 1549124 h 1600474"/>
              <a:gd name="connsiteX109" fmla="*/ 472797 w 9662615"/>
              <a:gd name="connsiteY109" fmla="*/ 1568904 h 1600474"/>
              <a:gd name="connsiteX110" fmla="*/ 427864 w 9662615"/>
              <a:gd name="connsiteY110" fmla="*/ 1580848 h 1600474"/>
              <a:gd name="connsiteX111" fmla="*/ 408381 w 9662615"/>
              <a:gd name="connsiteY111" fmla="*/ 1552940 h 1600474"/>
              <a:gd name="connsiteX112" fmla="*/ 267163 w 9662615"/>
              <a:gd name="connsiteY112" fmla="*/ 1531913 h 1600474"/>
              <a:gd name="connsiteX113" fmla="*/ 196644 w 9662615"/>
              <a:gd name="connsiteY113" fmla="*/ 1524565 h 1600474"/>
              <a:gd name="connsiteX114" fmla="*/ 86819 w 9662615"/>
              <a:gd name="connsiteY114" fmla="*/ 1519517 h 1600474"/>
              <a:gd name="connsiteX115" fmla="*/ 53369 w 9662615"/>
              <a:gd name="connsiteY115" fmla="*/ 1516853 h 1600474"/>
              <a:gd name="connsiteX116" fmla="*/ 2359 w 9662615"/>
              <a:gd name="connsiteY116" fmla="*/ 1515247 h 1600474"/>
              <a:gd name="connsiteX117" fmla="*/ 0 w 9662615"/>
              <a:gd name="connsiteY117" fmla="*/ 1514932 h 1600474"/>
              <a:gd name="connsiteX118" fmla="*/ 0 w 9662615"/>
              <a:gd name="connsiteY118" fmla="*/ 0 h 1600474"/>
              <a:gd name="connsiteX0" fmla="*/ 0 w 9662615"/>
              <a:gd name="connsiteY0" fmla="*/ 0 h 1679987"/>
              <a:gd name="connsiteX1" fmla="*/ 9662615 w 9662615"/>
              <a:gd name="connsiteY1" fmla="*/ 0 h 1679987"/>
              <a:gd name="connsiteX2" fmla="*/ 9662615 w 9662615"/>
              <a:gd name="connsiteY2" fmla="*/ 1280346 h 1679987"/>
              <a:gd name="connsiteX3" fmla="*/ 9658420 w 9662615"/>
              <a:gd name="connsiteY3" fmla="*/ 1280106 h 1679987"/>
              <a:gd name="connsiteX4" fmla="*/ 9469546 w 9662615"/>
              <a:gd name="connsiteY4" fmla="*/ 1289837 h 1679987"/>
              <a:gd name="connsiteX5" fmla="*/ 9385895 w 9662615"/>
              <a:gd name="connsiteY5" fmla="*/ 1269203 h 1679987"/>
              <a:gd name="connsiteX6" fmla="*/ 9144767 w 9662615"/>
              <a:gd name="connsiteY6" fmla="*/ 1264120 h 1679987"/>
              <a:gd name="connsiteX7" fmla="*/ 8837252 w 9662615"/>
              <a:gd name="connsiteY7" fmla="*/ 1350515 h 1679987"/>
              <a:gd name="connsiteX8" fmla="*/ 8705466 w 9662615"/>
              <a:gd name="connsiteY8" fmla="*/ 1342419 h 1679987"/>
              <a:gd name="connsiteX9" fmla="*/ 8652221 w 9662615"/>
              <a:gd name="connsiteY9" fmla="*/ 1326906 h 1679987"/>
              <a:gd name="connsiteX10" fmla="*/ 8632312 w 9662615"/>
              <a:gd name="connsiteY10" fmla="*/ 1326025 h 1679987"/>
              <a:gd name="connsiteX11" fmla="*/ 8591582 w 9662615"/>
              <a:gd name="connsiteY11" fmla="*/ 1341666 h 1679987"/>
              <a:gd name="connsiteX12" fmla="*/ 8537336 w 9662615"/>
              <a:gd name="connsiteY12" fmla="*/ 1341684 h 1679987"/>
              <a:gd name="connsiteX13" fmla="*/ 8472508 w 9662615"/>
              <a:gd name="connsiteY13" fmla="*/ 1363109 h 1679987"/>
              <a:gd name="connsiteX14" fmla="*/ 8258477 w 9662615"/>
              <a:gd name="connsiteY14" fmla="*/ 1370666 h 1679987"/>
              <a:gd name="connsiteX15" fmla="*/ 8197961 w 9662615"/>
              <a:gd name="connsiteY15" fmla="*/ 1392804 h 1679987"/>
              <a:gd name="connsiteX16" fmla="*/ 8171196 w 9662615"/>
              <a:gd name="connsiteY16" fmla="*/ 1397216 h 1679987"/>
              <a:gd name="connsiteX17" fmla="*/ 8127667 w 9662615"/>
              <a:gd name="connsiteY17" fmla="*/ 1418254 h 1679987"/>
              <a:gd name="connsiteX18" fmla="*/ 7974579 w 9662615"/>
              <a:gd name="connsiteY18" fmla="*/ 1383439 h 1679987"/>
              <a:gd name="connsiteX19" fmla="*/ 7768351 w 9662615"/>
              <a:gd name="connsiteY19" fmla="*/ 1395051 h 1679987"/>
              <a:gd name="connsiteX20" fmla="*/ 7635985 w 9662615"/>
              <a:gd name="connsiteY20" fmla="*/ 1386363 h 1679987"/>
              <a:gd name="connsiteX21" fmla="*/ 7466069 w 9662615"/>
              <a:gd name="connsiteY21" fmla="*/ 1377654 h 1679987"/>
              <a:gd name="connsiteX22" fmla="*/ 7355642 w 9662615"/>
              <a:gd name="connsiteY22" fmla="*/ 1407761 h 1679987"/>
              <a:gd name="connsiteX23" fmla="*/ 7151610 w 9662615"/>
              <a:gd name="connsiteY23" fmla="*/ 1397856 h 1679987"/>
              <a:gd name="connsiteX24" fmla="*/ 7082147 w 9662615"/>
              <a:gd name="connsiteY24" fmla="*/ 1406113 h 1679987"/>
              <a:gd name="connsiteX25" fmla="*/ 7014958 w 9662615"/>
              <a:gd name="connsiteY25" fmla="*/ 1396883 h 1679987"/>
              <a:gd name="connsiteX26" fmla="*/ 6907567 w 9662615"/>
              <a:gd name="connsiteY26" fmla="*/ 1419149 h 1679987"/>
              <a:gd name="connsiteX27" fmla="*/ 6748428 w 9662615"/>
              <a:gd name="connsiteY27" fmla="*/ 1420308 h 1679987"/>
              <a:gd name="connsiteX28" fmla="*/ 6654257 w 9662615"/>
              <a:gd name="connsiteY28" fmla="*/ 1424143 h 1679987"/>
              <a:gd name="connsiteX29" fmla="*/ 6620123 w 9662615"/>
              <a:gd name="connsiteY29" fmla="*/ 1430535 h 1679987"/>
              <a:gd name="connsiteX30" fmla="*/ 6571355 w 9662615"/>
              <a:gd name="connsiteY30" fmla="*/ 1436144 h 1679987"/>
              <a:gd name="connsiteX31" fmla="*/ 6486557 w 9662615"/>
              <a:gd name="connsiteY31" fmla="*/ 1449861 h 1679987"/>
              <a:gd name="connsiteX32" fmla="*/ 6370419 w 9662615"/>
              <a:gd name="connsiteY32" fmla="*/ 1461649 h 1679987"/>
              <a:gd name="connsiteX33" fmla="*/ 6278839 w 9662615"/>
              <a:gd name="connsiteY33" fmla="*/ 1449160 h 1679987"/>
              <a:gd name="connsiteX34" fmla="*/ 6272455 w 9662615"/>
              <a:gd name="connsiteY34" fmla="*/ 1453191 h 1679987"/>
              <a:gd name="connsiteX35" fmla="*/ 6212659 w 9662615"/>
              <a:gd name="connsiteY35" fmla="*/ 1454850 h 1679987"/>
              <a:gd name="connsiteX36" fmla="*/ 6069317 w 9662615"/>
              <a:gd name="connsiteY36" fmla="*/ 1445838 h 1679987"/>
              <a:gd name="connsiteX37" fmla="*/ 5878477 w 9662615"/>
              <a:gd name="connsiteY37" fmla="*/ 1439180 h 1679987"/>
              <a:gd name="connsiteX38" fmla="*/ 5838387 w 9662615"/>
              <a:gd name="connsiteY38" fmla="*/ 1444679 h 1679987"/>
              <a:gd name="connsiteX39" fmla="*/ 5771136 w 9662615"/>
              <a:gd name="connsiteY39" fmla="*/ 1453639 h 1679987"/>
              <a:gd name="connsiteX40" fmla="*/ 5724081 w 9662615"/>
              <a:gd name="connsiteY40" fmla="*/ 1470431 h 1679987"/>
              <a:gd name="connsiteX41" fmla="*/ 5666577 w 9662615"/>
              <a:gd name="connsiteY41" fmla="*/ 1473921 h 1679987"/>
              <a:gd name="connsiteX42" fmla="*/ 5649068 w 9662615"/>
              <a:gd name="connsiteY42" fmla="*/ 1461676 h 1679987"/>
              <a:gd name="connsiteX43" fmla="*/ 5588902 w 9662615"/>
              <a:gd name="connsiteY43" fmla="*/ 1469647 h 1679987"/>
              <a:gd name="connsiteX44" fmla="*/ 5498090 w 9662615"/>
              <a:gd name="connsiteY44" fmla="*/ 1483173 h 1679987"/>
              <a:gd name="connsiteX45" fmla="*/ 5444641 w 9662615"/>
              <a:gd name="connsiteY45" fmla="*/ 1487602 h 1679987"/>
              <a:gd name="connsiteX46" fmla="*/ 5299812 w 9662615"/>
              <a:gd name="connsiteY46" fmla="*/ 1503362 h 1679987"/>
              <a:gd name="connsiteX47" fmla="*/ 5213947 w 9662615"/>
              <a:gd name="connsiteY47" fmla="*/ 1516637 h 1679987"/>
              <a:gd name="connsiteX48" fmla="*/ 5090342 w 9662615"/>
              <a:gd name="connsiteY48" fmla="*/ 1546680 h 1679987"/>
              <a:gd name="connsiteX49" fmla="*/ 5129812 w 9662615"/>
              <a:gd name="connsiteY49" fmla="*/ 1521277 h 1679987"/>
              <a:gd name="connsiteX50" fmla="*/ 5059484 w 9662615"/>
              <a:gd name="connsiteY50" fmla="*/ 1546802 h 1679987"/>
              <a:gd name="connsiteX51" fmla="*/ 5038524 w 9662615"/>
              <a:gd name="connsiteY51" fmla="*/ 1545675 h 1679987"/>
              <a:gd name="connsiteX52" fmla="*/ 5026564 w 9662615"/>
              <a:gd name="connsiteY52" fmla="*/ 1545376 h 1679987"/>
              <a:gd name="connsiteX53" fmla="*/ 4969433 w 9662615"/>
              <a:gd name="connsiteY53" fmla="*/ 1550865 h 1679987"/>
              <a:gd name="connsiteX54" fmla="*/ 4929254 w 9662615"/>
              <a:gd name="connsiteY54" fmla="*/ 1563452 h 1679987"/>
              <a:gd name="connsiteX55" fmla="*/ 4871726 w 9662615"/>
              <a:gd name="connsiteY55" fmla="*/ 1570584 h 1679987"/>
              <a:gd name="connsiteX56" fmla="*/ 4843267 w 9662615"/>
              <a:gd name="connsiteY56" fmla="*/ 1561459 h 1679987"/>
              <a:gd name="connsiteX57" fmla="*/ 4821058 w 9662615"/>
              <a:gd name="connsiteY57" fmla="*/ 1553078 h 1679987"/>
              <a:gd name="connsiteX58" fmla="*/ 4791466 w 9662615"/>
              <a:gd name="connsiteY58" fmla="*/ 1561324 h 1679987"/>
              <a:gd name="connsiteX59" fmla="*/ 4784247 w 9662615"/>
              <a:gd name="connsiteY59" fmla="*/ 1562342 h 1679987"/>
              <a:gd name="connsiteX60" fmla="*/ 4739309 w 9662615"/>
              <a:gd name="connsiteY60" fmla="*/ 1553948 h 1679987"/>
              <a:gd name="connsiteX61" fmla="*/ 4697562 w 9662615"/>
              <a:gd name="connsiteY61" fmla="*/ 1551206 h 1679987"/>
              <a:gd name="connsiteX62" fmla="*/ 4650737 w 9662615"/>
              <a:gd name="connsiteY62" fmla="*/ 1537381 h 1679987"/>
              <a:gd name="connsiteX63" fmla="*/ 4583150 w 9662615"/>
              <a:gd name="connsiteY63" fmla="*/ 1529064 h 1679987"/>
              <a:gd name="connsiteX64" fmla="*/ 4521734 w 9662615"/>
              <a:gd name="connsiteY64" fmla="*/ 1529359 h 1679987"/>
              <a:gd name="connsiteX65" fmla="*/ 4382398 w 9662615"/>
              <a:gd name="connsiteY65" fmla="*/ 1534108 h 1679987"/>
              <a:gd name="connsiteX66" fmla="*/ 4221826 w 9662615"/>
              <a:gd name="connsiteY66" fmla="*/ 1500972 h 1679987"/>
              <a:gd name="connsiteX67" fmla="*/ 4096601 w 9662615"/>
              <a:gd name="connsiteY67" fmla="*/ 1521563 h 1679987"/>
              <a:gd name="connsiteX68" fmla="*/ 3879195 w 9662615"/>
              <a:gd name="connsiteY68" fmla="*/ 1679987 h 1679987"/>
              <a:gd name="connsiteX69" fmla="*/ 3833906 w 9662615"/>
              <a:gd name="connsiteY69" fmla="*/ 1516637 h 1679987"/>
              <a:gd name="connsiteX70" fmla="*/ 3696258 w 9662615"/>
              <a:gd name="connsiteY70" fmla="*/ 1537563 h 1679987"/>
              <a:gd name="connsiteX71" fmla="*/ 3594070 w 9662615"/>
              <a:gd name="connsiteY71" fmla="*/ 1509422 h 1679987"/>
              <a:gd name="connsiteX72" fmla="*/ 3565233 w 9662615"/>
              <a:gd name="connsiteY72" fmla="*/ 1515122 h 1679987"/>
              <a:gd name="connsiteX73" fmla="*/ 3560267 w 9662615"/>
              <a:gd name="connsiteY73" fmla="*/ 1516288 h 1679987"/>
              <a:gd name="connsiteX74" fmla="*/ 3540258 w 9662615"/>
              <a:gd name="connsiteY74" fmla="*/ 1516976 h 1679987"/>
              <a:gd name="connsiteX75" fmla="*/ 3534780 w 9662615"/>
              <a:gd name="connsiteY75" fmla="*/ 1522141 h 1679987"/>
              <a:gd name="connsiteX76" fmla="*/ 3504783 w 9662615"/>
              <a:gd name="connsiteY76" fmla="*/ 1526739 h 1679987"/>
              <a:gd name="connsiteX77" fmla="*/ 3430805 w 9662615"/>
              <a:gd name="connsiteY77" fmla="*/ 1542521 h 1679987"/>
              <a:gd name="connsiteX78" fmla="*/ 3292707 w 9662615"/>
              <a:gd name="connsiteY78" fmla="*/ 1520490 h 1679987"/>
              <a:gd name="connsiteX79" fmla="*/ 3187872 w 9662615"/>
              <a:gd name="connsiteY79" fmla="*/ 1519991 h 1679987"/>
              <a:gd name="connsiteX80" fmla="*/ 3148026 w 9662615"/>
              <a:gd name="connsiteY80" fmla="*/ 1524777 h 1679987"/>
              <a:gd name="connsiteX81" fmla="*/ 3092394 w 9662615"/>
              <a:gd name="connsiteY81" fmla="*/ 1528115 h 1679987"/>
              <a:gd name="connsiteX82" fmla="*/ 2994200 w 9662615"/>
              <a:gd name="connsiteY82" fmla="*/ 1537857 h 1679987"/>
              <a:gd name="connsiteX83" fmla="*/ 2862301 w 9662615"/>
              <a:gd name="connsiteY83" fmla="*/ 1544250 h 1679987"/>
              <a:gd name="connsiteX84" fmla="*/ 2766335 w 9662615"/>
              <a:gd name="connsiteY84" fmla="*/ 1527662 h 1679987"/>
              <a:gd name="connsiteX85" fmla="*/ 2757836 w 9662615"/>
              <a:gd name="connsiteY85" fmla="*/ 1531371 h 1679987"/>
              <a:gd name="connsiteX86" fmla="*/ 2691555 w 9662615"/>
              <a:gd name="connsiteY86" fmla="*/ 1530283 h 1679987"/>
              <a:gd name="connsiteX87" fmla="*/ 2491676 w 9662615"/>
              <a:gd name="connsiteY87" fmla="*/ 1500859 h 1679987"/>
              <a:gd name="connsiteX88" fmla="*/ 2378036 w 9662615"/>
              <a:gd name="connsiteY88" fmla="*/ 1520645 h 1679987"/>
              <a:gd name="connsiteX89" fmla="*/ 2284269 w 9662615"/>
              <a:gd name="connsiteY89" fmla="*/ 1503068 h 1679987"/>
              <a:gd name="connsiteX90" fmla="*/ 2207104 w 9662615"/>
              <a:gd name="connsiteY90" fmla="*/ 1508888 h 1679987"/>
              <a:gd name="connsiteX91" fmla="*/ 2149226 w 9662615"/>
              <a:gd name="connsiteY91" fmla="*/ 1523409 h 1679987"/>
              <a:gd name="connsiteX92" fmla="*/ 2084783 w 9662615"/>
              <a:gd name="connsiteY92" fmla="*/ 1524245 h 1679987"/>
              <a:gd name="connsiteX93" fmla="*/ 2070075 w 9662615"/>
              <a:gd name="connsiteY93" fmla="*/ 1511285 h 1679987"/>
              <a:gd name="connsiteX94" fmla="*/ 2001057 w 9662615"/>
              <a:gd name="connsiteY94" fmla="*/ 1516449 h 1679987"/>
              <a:gd name="connsiteX95" fmla="*/ 1896330 w 9662615"/>
              <a:gd name="connsiteY95" fmla="*/ 1525725 h 1679987"/>
              <a:gd name="connsiteX96" fmla="*/ 1835994 w 9662615"/>
              <a:gd name="connsiteY96" fmla="*/ 1527678 h 1679987"/>
              <a:gd name="connsiteX97" fmla="*/ 1671119 w 9662615"/>
              <a:gd name="connsiteY97" fmla="*/ 1536701 h 1679987"/>
              <a:gd name="connsiteX98" fmla="*/ 1601337 w 9662615"/>
              <a:gd name="connsiteY98" fmla="*/ 1548552 h 1679987"/>
              <a:gd name="connsiteX99" fmla="*/ 1407755 w 9662615"/>
              <a:gd name="connsiteY99" fmla="*/ 1571444 h 1679987"/>
              <a:gd name="connsiteX100" fmla="*/ 1271994 w 9662615"/>
              <a:gd name="connsiteY100" fmla="*/ 1579471 h 1679987"/>
              <a:gd name="connsiteX101" fmla="*/ 1249226 w 9662615"/>
              <a:gd name="connsiteY101" fmla="*/ 1583140 h 1679987"/>
              <a:gd name="connsiteX102" fmla="*/ 1217719 w 9662615"/>
              <a:gd name="connsiteY102" fmla="*/ 1580863 h 1679987"/>
              <a:gd name="connsiteX103" fmla="*/ 1091432 w 9662615"/>
              <a:gd name="connsiteY103" fmla="*/ 1571003 h 1679987"/>
              <a:gd name="connsiteX104" fmla="*/ 992039 w 9662615"/>
              <a:gd name="connsiteY104" fmla="*/ 1556662 h 1679987"/>
              <a:gd name="connsiteX105" fmla="*/ 868264 w 9662615"/>
              <a:gd name="connsiteY105" fmla="*/ 1566392 h 1679987"/>
              <a:gd name="connsiteX106" fmla="*/ 792765 w 9662615"/>
              <a:gd name="connsiteY106" fmla="*/ 1563102 h 1679987"/>
              <a:gd name="connsiteX107" fmla="*/ 669055 w 9662615"/>
              <a:gd name="connsiteY107" fmla="*/ 1543638 h 1679987"/>
              <a:gd name="connsiteX108" fmla="*/ 506152 w 9662615"/>
              <a:gd name="connsiteY108" fmla="*/ 1549124 h 1679987"/>
              <a:gd name="connsiteX109" fmla="*/ 472797 w 9662615"/>
              <a:gd name="connsiteY109" fmla="*/ 1568904 h 1679987"/>
              <a:gd name="connsiteX110" fmla="*/ 427864 w 9662615"/>
              <a:gd name="connsiteY110" fmla="*/ 1580848 h 1679987"/>
              <a:gd name="connsiteX111" fmla="*/ 408381 w 9662615"/>
              <a:gd name="connsiteY111" fmla="*/ 1552940 h 1679987"/>
              <a:gd name="connsiteX112" fmla="*/ 267163 w 9662615"/>
              <a:gd name="connsiteY112" fmla="*/ 1531913 h 1679987"/>
              <a:gd name="connsiteX113" fmla="*/ 196644 w 9662615"/>
              <a:gd name="connsiteY113" fmla="*/ 1524565 h 1679987"/>
              <a:gd name="connsiteX114" fmla="*/ 86819 w 9662615"/>
              <a:gd name="connsiteY114" fmla="*/ 1519517 h 1679987"/>
              <a:gd name="connsiteX115" fmla="*/ 53369 w 9662615"/>
              <a:gd name="connsiteY115" fmla="*/ 1516853 h 1679987"/>
              <a:gd name="connsiteX116" fmla="*/ 2359 w 9662615"/>
              <a:gd name="connsiteY116" fmla="*/ 1515247 h 1679987"/>
              <a:gd name="connsiteX117" fmla="*/ 0 w 9662615"/>
              <a:gd name="connsiteY117" fmla="*/ 1514932 h 1679987"/>
              <a:gd name="connsiteX118" fmla="*/ 0 w 9662615"/>
              <a:gd name="connsiteY118" fmla="*/ 0 h 1679987"/>
              <a:gd name="connsiteX0" fmla="*/ 0 w 9662615"/>
              <a:gd name="connsiteY0" fmla="*/ 0 h 1648182"/>
              <a:gd name="connsiteX1" fmla="*/ 9662615 w 9662615"/>
              <a:gd name="connsiteY1" fmla="*/ 0 h 1648182"/>
              <a:gd name="connsiteX2" fmla="*/ 9662615 w 9662615"/>
              <a:gd name="connsiteY2" fmla="*/ 1280346 h 1648182"/>
              <a:gd name="connsiteX3" fmla="*/ 9658420 w 9662615"/>
              <a:gd name="connsiteY3" fmla="*/ 1280106 h 1648182"/>
              <a:gd name="connsiteX4" fmla="*/ 9469546 w 9662615"/>
              <a:gd name="connsiteY4" fmla="*/ 1289837 h 1648182"/>
              <a:gd name="connsiteX5" fmla="*/ 9385895 w 9662615"/>
              <a:gd name="connsiteY5" fmla="*/ 1269203 h 1648182"/>
              <a:gd name="connsiteX6" fmla="*/ 9144767 w 9662615"/>
              <a:gd name="connsiteY6" fmla="*/ 1264120 h 1648182"/>
              <a:gd name="connsiteX7" fmla="*/ 8837252 w 9662615"/>
              <a:gd name="connsiteY7" fmla="*/ 1350515 h 1648182"/>
              <a:gd name="connsiteX8" fmla="*/ 8705466 w 9662615"/>
              <a:gd name="connsiteY8" fmla="*/ 1342419 h 1648182"/>
              <a:gd name="connsiteX9" fmla="*/ 8652221 w 9662615"/>
              <a:gd name="connsiteY9" fmla="*/ 1326906 h 1648182"/>
              <a:gd name="connsiteX10" fmla="*/ 8632312 w 9662615"/>
              <a:gd name="connsiteY10" fmla="*/ 1326025 h 1648182"/>
              <a:gd name="connsiteX11" fmla="*/ 8591582 w 9662615"/>
              <a:gd name="connsiteY11" fmla="*/ 1341666 h 1648182"/>
              <a:gd name="connsiteX12" fmla="*/ 8537336 w 9662615"/>
              <a:gd name="connsiteY12" fmla="*/ 1341684 h 1648182"/>
              <a:gd name="connsiteX13" fmla="*/ 8472508 w 9662615"/>
              <a:gd name="connsiteY13" fmla="*/ 1363109 h 1648182"/>
              <a:gd name="connsiteX14" fmla="*/ 8258477 w 9662615"/>
              <a:gd name="connsiteY14" fmla="*/ 1370666 h 1648182"/>
              <a:gd name="connsiteX15" fmla="*/ 8197961 w 9662615"/>
              <a:gd name="connsiteY15" fmla="*/ 1392804 h 1648182"/>
              <a:gd name="connsiteX16" fmla="*/ 8171196 w 9662615"/>
              <a:gd name="connsiteY16" fmla="*/ 1397216 h 1648182"/>
              <a:gd name="connsiteX17" fmla="*/ 8127667 w 9662615"/>
              <a:gd name="connsiteY17" fmla="*/ 1418254 h 1648182"/>
              <a:gd name="connsiteX18" fmla="*/ 7974579 w 9662615"/>
              <a:gd name="connsiteY18" fmla="*/ 1383439 h 1648182"/>
              <a:gd name="connsiteX19" fmla="*/ 7768351 w 9662615"/>
              <a:gd name="connsiteY19" fmla="*/ 1395051 h 1648182"/>
              <a:gd name="connsiteX20" fmla="*/ 7635985 w 9662615"/>
              <a:gd name="connsiteY20" fmla="*/ 1386363 h 1648182"/>
              <a:gd name="connsiteX21" fmla="*/ 7466069 w 9662615"/>
              <a:gd name="connsiteY21" fmla="*/ 1377654 h 1648182"/>
              <a:gd name="connsiteX22" fmla="*/ 7355642 w 9662615"/>
              <a:gd name="connsiteY22" fmla="*/ 1407761 h 1648182"/>
              <a:gd name="connsiteX23" fmla="*/ 7151610 w 9662615"/>
              <a:gd name="connsiteY23" fmla="*/ 1397856 h 1648182"/>
              <a:gd name="connsiteX24" fmla="*/ 7082147 w 9662615"/>
              <a:gd name="connsiteY24" fmla="*/ 1406113 h 1648182"/>
              <a:gd name="connsiteX25" fmla="*/ 7014958 w 9662615"/>
              <a:gd name="connsiteY25" fmla="*/ 1396883 h 1648182"/>
              <a:gd name="connsiteX26" fmla="*/ 6907567 w 9662615"/>
              <a:gd name="connsiteY26" fmla="*/ 1419149 h 1648182"/>
              <a:gd name="connsiteX27" fmla="*/ 6748428 w 9662615"/>
              <a:gd name="connsiteY27" fmla="*/ 1420308 h 1648182"/>
              <a:gd name="connsiteX28" fmla="*/ 6654257 w 9662615"/>
              <a:gd name="connsiteY28" fmla="*/ 1424143 h 1648182"/>
              <a:gd name="connsiteX29" fmla="*/ 6620123 w 9662615"/>
              <a:gd name="connsiteY29" fmla="*/ 1430535 h 1648182"/>
              <a:gd name="connsiteX30" fmla="*/ 6571355 w 9662615"/>
              <a:gd name="connsiteY30" fmla="*/ 1436144 h 1648182"/>
              <a:gd name="connsiteX31" fmla="*/ 6486557 w 9662615"/>
              <a:gd name="connsiteY31" fmla="*/ 1449861 h 1648182"/>
              <a:gd name="connsiteX32" fmla="*/ 6370419 w 9662615"/>
              <a:gd name="connsiteY32" fmla="*/ 1461649 h 1648182"/>
              <a:gd name="connsiteX33" fmla="*/ 6278839 w 9662615"/>
              <a:gd name="connsiteY33" fmla="*/ 1449160 h 1648182"/>
              <a:gd name="connsiteX34" fmla="*/ 6272455 w 9662615"/>
              <a:gd name="connsiteY34" fmla="*/ 1453191 h 1648182"/>
              <a:gd name="connsiteX35" fmla="*/ 6212659 w 9662615"/>
              <a:gd name="connsiteY35" fmla="*/ 1454850 h 1648182"/>
              <a:gd name="connsiteX36" fmla="*/ 6069317 w 9662615"/>
              <a:gd name="connsiteY36" fmla="*/ 1445838 h 1648182"/>
              <a:gd name="connsiteX37" fmla="*/ 5878477 w 9662615"/>
              <a:gd name="connsiteY37" fmla="*/ 1439180 h 1648182"/>
              <a:gd name="connsiteX38" fmla="*/ 5838387 w 9662615"/>
              <a:gd name="connsiteY38" fmla="*/ 1444679 h 1648182"/>
              <a:gd name="connsiteX39" fmla="*/ 5771136 w 9662615"/>
              <a:gd name="connsiteY39" fmla="*/ 1453639 h 1648182"/>
              <a:gd name="connsiteX40" fmla="*/ 5724081 w 9662615"/>
              <a:gd name="connsiteY40" fmla="*/ 1470431 h 1648182"/>
              <a:gd name="connsiteX41" fmla="*/ 5666577 w 9662615"/>
              <a:gd name="connsiteY41" fmla="*/ 1473921 h 1648182"/>
              <a:gd name="connsiteX42" fmla="*/ 5649068 w 9662615"/>
              <a:gd name="connsiteY42" fmla="*/ 1461676 h 1648182"/>
              <a:gd name="connsiteX43" fmla="*/ 5588902 w 9662615"/>
              <a:gd name="connsiteY43" fmla="*/ 1469647 h 1648182"/>
              <a:gd name="connsiteX44" fmla="*/ 5498090 w 9662615"/>
              <a:gd name="connsiteY44" fmla="*/ 1483173 h 1648182"/>
              <a:gd name="connsiteX45" fmla="*/ 5444641 w 9662615"/>
              <a:gd name="connsiteY45" fmla="*/ 1487602 h 1648182"/>
              <a:gd name="connsiteX46" fmla="*/ 5299812 w 9662615"/>
              <a:gd name="connsiteY46" fmla="*/ 1503362 h 1648182"/>
              <a:gd name="connsiteX47" fmla="*/ 5213947 w 9662615"/>
              <a:gd name="connsiteY47" fmla="*/ 1516637 h 1648182"/>
              <a:gd name="connsiteX48" fmla="*/ 5090342 w 9662615"/>
              <a:gd name="connsiteY48" fmla="*/ 1546680 h 1648182"/>
              <a:gd name="connsiteX49" fmla="*/ 5129812 w 9662615"/>
              <a:gd name="connsiteY49" fmla="*/ 1521277 h 1648182"/>
              <a:gd name="connsiteX50" fmla="*/ 5059484 w 9662615"/>
              <a:gd name="connsiteY50" fmla="*/ 1546802 h 1648182"/>
              <a:gd name="connsiteX51" fmla="*/ 5038524 w 9662615"/>
              <a:gd name="connsiteY51" fmla="*/ 1545675 h 1648182"/>
              <a:gd name="connsiteX52" fmla="*/ 5026564 w 9662615"/>
              <a:gd name="connsiteY52" fmla="*/ 1545376 h 1648182"/>
              <a:gd name="connsiteX53" fmla="*/ 4969433 w 9662615"/>
              <a:gd name="connsiteY53" fmla="*/ 1550865 h 1648182"/>
              <a:gd name="connsiteX54" fmla="*/ 4929254 w 9662615"/>
              <a:gd name="connsiteY54" fmla="*/ 1563452 h 1648182"/>
              <a:gd name="connsiteX55" fmla="*/ 4871726 w 9662615"/>
              <a:gd name="connsiteY55" fmla="*/ 1570584 h 1648182"/>
              <a:gd name="connsiteX56" fmla="*/ 4843267 w 9662615"/>
              <a:gd name="connsiteY56" fmla="*/ 1561459 h 1648182"/>
              <a:gd name="connsiteX57" fmla="*/ 4821058 w 9662615"/>
              <a:gd name="connsiteY57" fmla="*/ 1553078 h 1648182"/>
              <a:gd name="connsiteX58" fmla="*/ 4791466 w 9662615"/>
              <a:gd name="connsiteY58" fmla="*/ 1561324 h 1648182"/>
              <a:gd name="connsiteX59" fmla="*/ 4784247 w 9662615"/>
              <a:gd name="connsiteY59" fmla="*/ 1562342 h 1648182"/>
              <a:gd name="connsiteX60" fmla="*/ 4739309 w 9662615"/>
              <a:gd name="connsiteY60" fmla="*/ 1553948 h 1648182"/>
              <a:gd name="connsiteX61" fmla="*/ 4697562 w 9662615"/>
              <a:gd name="connsiteY61" fmla="*/ 1551206 h 1648182"/>
              <a:gd name="connsiteX62" fmla="*/ 4650737 w 9662615"/>
              <a:gd name="connsiteY62" fmla="*/ 1537381 h 1648182"/>
              <a:gd name="connsiteX63" fmla="*/ 4583150 w 9662615"/>
              <a:gd name="connsiteY63" fmla="*/ 1529064 h 1648182"/>
              <a:gd name="connsiteX64" fmla="*/ 4521734 w 9662615"/>
              <a:gd name="connsiteY64" fmla="*/ 1529359 h 1648182"/>
              <a:gd name="connsiteX65" fmla="*/ 4382398 w 9662615"/>
              <a:gd name="connsiteY65" fmla="*/ 1534108 h 1648182"/>
              <a:gd name="connsiteX66" fmla="*/ 4221826 w 9662615"/>
              <a:gd name="connsiteY66" fmla="*/ 1500972 h 1648182"/>
              <a:gd name="connsiteX67" fmla="*/ 4096601 w 9662615"/>
              <a:gd name="connsiteY67" fmla="*/ 1521563 h 1648182"/>
              <a:gd name="connsiteX68" fmla="*/ 4058099 w 9662615"/>
              <a:gd name="connsiteY68" fmla="*/ 1648182 h 1648182"/>
              <a:gd name="connsiteX69" fmla="*/ 3833906 w 9662615"/>
              <a:gd name="connsiteY69" fmla="*/ 1516637 h 1648182"/>
              <a:gd name="connsiteX70" fmla="*/ 3696258 w 9662615"/>
              <a:gd name="connsiteY70" fmla="*/ 1537563 h 1648182"/>
              <a:gd name="connsiteX71" fmla="*/ 3594070 w 9662615"/>
              <a:gd name="connsiteY71" fmla="*/ 1509422 h 1648182"/>
              <a:gd name="connsiteX72" fmla="*/ 3565233 w 9662615"/>
              <a:gd name="connsiteY72" fmla="*/ 1515122 h 1648182"/>
              <a:gd name="connsiteX73" fmla="*/ 3560267 w 9662615"/>
              <a:gd name="connsiteY73" fmla="*/ 1516288 h 1648182"/>
              <a:gd name="connsiteX74" fmla="*/ 3540258 w 9662615"/>
              <a:gd name="connsiteY74" fmla="*/ 1516976 h 1648182"/>
              <a:gd name="connsiteX75" fmla="*/ 3534780 w 9662615"/>
              <a:gd name="connsiteY75" fmla="*/ 1522141 h 1648182"/>
              <a:gd name="connsiteX76" fmla="*/ 3504783 w 9662615"/>
              <a:gd name="connsiteY76" fmla="*/ 1526739 h 1648182"/>
              <a:gd name="connsiteX77" fmla="*/ 3430805 w 9662615"/>
              <a:gd name="connsiteY77" fmla="*/ 1542521 h 1648182"/>
              <a:gd name="connsiteX78" fmla="*/ 3292707 w 9662615"/>
              <a:gd name="connsiteY78" fmla="*/ 1520490 h 1648182"/>
              <a:gd name="connsiteX79" fmla="*/ 3187872 w 9662615"/>
              <a:gd name="connsiteY79" fmla="*/ 1519991 h 1648182"/>
              <a:gd name="connsiteX80" fmla="*/ 3148026 w 9662615"/>
              <a:gd name="connsiteY80" fmla="*/ 1524777 h 1648182"/>
              <a:gd name="connsiteX81" fmla="*/ 3092394 w 9662615"/>
              <a:gd name="connsiteY81" fmla="*/ 1528115 h 1648182"/>
              <a:gd name="connsiteX82" fmla="*/ 2994200 w 9662615"/>
              <a:gd name="connsiteY82" fmla="*/ 1537857 h 1648182"/>
              <a:gd name="connsiteX83" fmla="*/ 2862301 w 9662615"/>
              <a:gd name="connsiteY83" fmla="*/ 1544250 h 1648182"/>
              <a:gd name="connsiteX84" fmla="*/ 2766335 w 9662615"/>
              <a:gd name="connsiteY84" fmla="*/ 1527662 h 1648182"/>
              <a:gd name="connsiteX85" fmla="*/ 2757836 w 9662615"/>
              <a:gd name="connsiteY85" fmla="*/ 1531371 h 1648182"/>
              <a:gd name="connsiteX86" fmla="*/ 2691555 w 9662615"/>
              <a:gd name="connsiteY86" fmla="*/ 1530283 h 1648182"/>
              <a:gd name="connsiteX87" fmla="*/ 2491676 w 9662615"/>
              <a:gd name="connsiteY87" fmla="*/ 1500859 h 1648182"/>
              <a:gd name="connsiteX88" fmla="*/ 2378036 w 9662615"/>
              <a:gd name="connsiteY88" fmla="*/ 1520645 h 1648182"/>
              <a:gd name="connsiteX89" fmla="*/ 2284269 w 9662615"/>
              <a:gd name="connsiteY89" fmla="*/ 1503068 h 1648182"/>
              <a:gd name="connsiteX90" fmla="*/ 2207104 w 9662615"/>
              <a:gd name="connsiteY90" fmla="*/ 1508888 h 1648182"/>
              <a:gd name="connsiteX91" fmla="*/ 2149226 w 9662615"/>
              <a:gd name="connsiteY91" fmla="*/ 1523409 h 1648182"/>
              <a:gd name="connsiteX92" fmla="*/ 2084783 w 9662615"/>
              <a:gd name="connsiteY92" fmla="*/ 1524245 h 1648182"/>
              <a:gd name="connsiteX93" fmla="*/ 2070075 w 9662615"/>
              <a:gd name="connsiteY93" fmla="*/ 1511285 h 1648182"/>
              <a:gd name="connsiteX94" fmla="*/ 2001057 w 9662615"/>
              <a:gd name="connsiteY94" fmla="*/ 1516449 h 1648182"/>
              <a:gd name="connsiteX95" fmla="*/ 1896330 w 9662615"/>
              <a:gd name="connsiteY95" fmla="*/ 1525725 h 1648182"/>
              <a:gd name="connsiteX96" fmla="*/ 1835994 w 9662615"/>
              <a:gd name="connsiteY96" fmla="*/ 1527678 h 1648182"/>
              <a:gd name="connsiteX97" fmla="*/ 1671119 w 9662615"/>
              <a:gd name="connsiteY97" fmla="*/ 1536701 h 1648182"/>
              <a:gd name="connsiteX98" fmla="*/ 1601337 w 9662615"/>
              <a:gd name="connsiteY98" fmla="*/ 1548552 h 1648182"/>
              <a:gd name="connsiteX99" fmla="*/ 1407755 w 9662615"/>
              <a:gd name="connsiteY99" fmla="*/ 1571444 h 1648182"/>
              <a:gd name="connsiteX100" fmla="*/ 1271994 w 9662615"/>
              <a:gd name="connsiteY100" fmla="*/ 1579471 h 1648182"/>
              <a:gd name="connsiteX101" fmla="*/ 1249226 w 9662615"/>
              <a:gd name="connsiteY101" fmla="*/ 1583140 h 1648182"/>
              <a:gd name="connsiteX102" fmla="*/ 1217719 w 9662615"/>
              <a:gd name="connsiteY102" fmla="*/ 1580863 h 1648182"/>
              <a:gd name="connsiteX103" fmla="*/ 1091432 w 9662615"/>
              <a:gd name="connsiteY103" fmla="*/ 1571003 h 1648182"/>
              <a:gd name="connsiteX104" fmla="*/ 992039 w 9662615"/>
              <a:gd name="connsiteY104" fmla="*/ 1556662 h 1648182"/>
              <a:gd name="connsiteX105" fmla="*/ 868264 w 9662615"/>
              <a:gd name="connsiteY105" fmla="*/ 1566392 h 1648182"/>
              <a:gd name="connsiteX106" fmla="*/ 792765 w 9662615"/>
              <a:gd name="connsiteY106" fmla="*/ 1563102 h 1648182"/>
              <a:gd name="connsiteX107" fmla="*/ 669055 w 9662615"/>
              <a:gd name="connsiteY107" fmla="*/ 1543638 h 1648182"/>
              <a:gd name="connsiteX108" fmla="*/ 506152 w 9662615"/>
              <a:gd name="connsiteY108" fmla="*/ 1549124 h 1648182"/>
              <a:gd name="connsiteX109" fmla="*/ 472797 w 9662615"/>
              <a:gd name="connsiteY109" fmla="*/ 1568904 h 1648182"/>
              <a:gd name="connsiteX110" fmla="*/ 427864 w 9662615"/>
              <a:gd name="connsiteY110" fmla="*/ 1580848 h 1648182"/>
              <a:gd name="connsiteX111" fmla="*/ 408381 w 9662615"/>
              <a:gd name="connsiteY111" fmla="*/ 1552940 h 1648182"/>
              <a:gd name="connsiteX112" fmla="*/ 267163 w 9662615"/>
              <a:gd name="connsiteY112" fmla="*/ 1531913 h 1648182"/>
              <a:gd name="connsiteX113" fmla="*/ 196644 w 9662615"/>
              <a:gd name="connsiteY113" fmla="*/ 1524565 h 1648182"/>
              <a:gd name="connsiteX114" fmla="*/ 86819 w 9662615"/>
              <a:gd name="connsiteY114" fmla="*/ 1519517 h 1648182"/>
              <a:gd name="connsiteX115" fmla="*/ 53369 w 9662615"/>
              <a:gd name="connsiteY115" fmla="*/ 1516853 h 1648182"/>
              <a:gd name="connsiteX116" fmla="*/ 2359 w 9662615"/>
              <a:gd name="connsiteY116" fmla="*/ 1515247 h 1648182"/>
              <a:gd name="connsiteX117" fmla="*/ 0 w 9662615"/>
              <a:gd name="connsiteY117" fmla="*/ 1514932 h 1648182"/>
              <a:gd name="connsiteX118" fmla="*/ 0 w 9662615"/>
              <a:gd name="connsiteY118" fmla="*/ 0 h 1648182"/>
              <a:gd name="connsiteX0" fmla="*/ 0 w 9662615"/>
              <a:gd name="connsiteY0" fmla="*/ 0 h 1648182"/>
              <a:gd name="connsiteX1" fmla="*/ 9662615 w 9662615"/>
              <a:gd name="connsiteY1" fmla="*/ 0 h 1648182"/>
              <a:gd name="connsiteX2" fmla="*/ 9662615 w 9662615"/>
              <a:gd name="connsiteY2" fmla="*/ 1280346 h 1648182"/>
              <a:gd name="connsiteX3" fmla="*/ 9658420 w 9662615"/>
              <a:gd name="connsiteY3" fmla="*/ 1280106 h 1648182"/>
              <a:gd name="connsiteX4" fmla="*/ 9469546 w 9662615"/>
              <a:gd name="connsiteY4" fmla="*/ 1289837 h 1648182"/>
              <a:gd name="connsiteX5" fmla="*/ 9385895 w 9662615"/>
              <a:gd name="connsiteY5" fmla="*/ 1269203 h 1648182"/>
              <a:gd name="connsiteX6" fmla="*/ 9144767 w 9662615"/>
              <a:gd name="connsiteY6" fmla="*/ 1264120 h 1648182"/>
              <a:gd name="connsiteX7" fmla="*/ 8837252 w 9662615"/>
              <a:gd name="connsiteY7" fmla="*/ 1350515 h 1648182"/>
              <a:gd name="connsiteX8" fmla="*/ 8705466 w 9662615"/>
              <a:gd name="connsiteY8" fmla="*/ 1342419 h 1648182"/>
              <a:gd name="connsiteX9" fmla="*/ 8652221 w 9662615"/>
              <a:gd name="connsiteY9" fmla="*/ 1326906 h 1648182"/>
              <a:gd name="connsiteX10" fmla="*/ 8632312 w 9662615"/>
              <a:gd name="connsiteY10" fmla="*/ 1326025 h 1648182"/>
              <a:gd name="connsiteX11" fmla="*/ 8591582 w 9662615"/>
              <a:gd name="connsiteY11" fmla="*/ 1341666 h 1648182"/>
              <a:gd name="connsiteX12" fmla="*/ 8537336 w 9662615"/>
              <a:gd name="connsiteY12" fmla="*/ 1341684 h 1648182"/>
              <a:gd name="connsiteX13" fmla="*/ 8472508 w 9662615"/>
              <a:gd name="connsiteY13" fmla="*/ 1363109 h 1648182"/>
              <a:gd name="connsiteX14" fmla="*/ 8258477 w 9662615"/>
              <a:gd name="connsiteY14" fmla="*/ 1370666 h 1648182"/>
              <a:gd name="connsiteX15" fmla="*/ 8197961 w 9662615"/>
              <a:gd name="connsiteY15" fmla="*/ 1392804 h 1648182"/>
              <a:gd name="connsiteX16" fmla="*/ 8171196 w 9662615"/>
              <a:gd name="connsiteY16" fmla="*/ 1397216 h 1648182"/>
              <a:gd name="connsiteX17" fmla="*/ 8127667 w 9662615"/>
              <a:gd name="connsiteY17" fmla="*/ 1418254 h 1648182"/>
              <a:gd name="connsiteX18" fmla="*/ 7974579 w 9662615"/>
              <a:gd name="connsiteY18" fmla="*/ 1383439 h 1648182"/>
              <a:gd name="connsiteX19" fmla="*/ 7768351 w 9662615"/>
              <a:gd name="connsiteY19" fmla="*/ 1395051 h 1648182"/>
              <a:gd name="connsiteX20" fmla="*/ 7635985 w 9662615"/>
              <a:gd name="connsiteY20" fmla="*/ 1386363 h 1648182"/>
              <a:gd name="connsiteX21" fmla="*/ 7466069 w 9662615"/>
              <a:gd name="connsiteY21" fmla="*/ 1377654 h 1648182"/>
              <a:gd name="connsiteX22" fmla="*/ 7355642 w 9662615"/>
              <a:gd name="connsiteY22" fmla="*/ 1407761 h 1648182"/>
              <a:gd name="connsiteX23" fmla="*/ 7151610 w 9662615"/>
              <a:gd name="connsiteY23" fmla="*/ 1397856 h 1648182"/>
              <a:gd name="connsiteX24" fmla="*/ 7082147 w 9662615"/>
              <a:gd name="connsiteY24" fmla="*/ 1406113 h 1648182"/>
              <a:gd name="connsiteX25" fmla="*/ 7014958 w 9662615"/>
              <a:gd name="connsiteY25" fmla="*/ 1396883 h 1648182"/>
              <a:gd name="connsiteX26" fmla="*/ 6907567 w 9662615"/>
              <a:gd name="connsiteY26" fmla="*/ 1419149 h 1648182"/>
              <a:gd name="connsiteX27" fmla="*/ 6748428 w 9662615"/>
              <a:gd name="connsiteY27" fmla="*/ 1420308 h 1648182"/>
              <a:gd name="connsiteX28" fmla="*/ 6654257 w 9662615"/>
              <a:gd name="connsiteY28" fmla="*/ 1424143 h 1648182"/>
              <a:gd name="connsiteX29" fmla="*/ 6620123 w 9662615"/>
              <a:gd name="connsiteY29" fmla="*/ 1430535 h 1648182"/>
              <a:gd name="connsiteX30" fmla="*/ 6571355 w 9662615"/>
              <a:gd name="connsiteY30" fmla="*/ 1436144 h 1648182"/>
              <a:gd name="connsiteX31" fmla="*/ 6486557 w 9662615"/>
              <a:gd name="connsiteY31" fmla="*/ 1449861 h 1648182"/>
              <a:gd name="connsiteX32" fmla="*/ 6370419 w 9662615"/>
              <a:gd name="connsiteY32" fmla="*/ 1461649 h 1648182"/>
              <a:gd name="connsiteX33" fmla="*/ 6278839 w 9662615"/>
              <a:gd name="connsiteY33" fmla="*/ 1449160 h 1648182"/>
              <a:gd name="connsiteX34" fmla="*/ 6272455 w 9662615"/>
              <a:gd name="connsiteY34" fmla="*/ 1453191 h 1648182"/>
              <a:gd name="connsiteX35" fmla="*/ 6212659 w 9662615"/>
              <a:gd name="connsiteY35" fmla="*/ 1454850 h 1648182"/>
              <a:gd name="connsiteX36" fmla="*/ 6069317 w 9662615"/>
              <a:gd name="connsiteY36" fmla="*/ 1445838 h 1648182"/>
              <a:gd name="connsiteX37" fmla="*/ 5878477 w 9662615"/>
              <a:gd name="connsiteY37" fmla="*/ 1439180 h 1648182"/>
              <a:gd name="connsiteX38" fmla="*/ 5838387 w 9662615"/>
              <a:gd name="connsiteY38" fmla="*/ 1444679 h 1648182"/>
              <a:gd name="connsiteX39" fmla="*/ 5771136 w 9662615"/>
              <a:gd name="connsiteY39" fmla="*/ 1453639 h 1648182"/>
              <a:gd name="connsiteX40" fmla="*/ 5724081 w 9662615"/>
              <a:gd name="connsiteY40" fmla="*/ 1470431 h 1648182"/>
              <a:gd name="connsiteX41" fmla="*/ 5666577 w 9662615"/>
              <a:gd name="connsiteY41" fmla="*/ 1473921 h 1648182"/>
              <a:gd name="connsiteX42" fmla="*/ 5649068 w 9662615"/>
              <a:gd name="connsiteY42" fmla="*/ 1461676 h 1648182"/>
              <a:gd name="connsiteX43" fmla="*/ 5588902 w 9662615"/>
              <a:gd name="connsiteY43" fmla="*/ 1469647 h 1648182"/>
              <a:gd name="connsiteX44" fmla="*/ 5498090 w 9662615"/>
              <a:gd name="connsiteY44" fmla="*/ 1483173 h 1648182"/>
              <a:gd name="connsiteX45" fmla="*/ 5444641 w 9662615"/>
              <a:gd name="connsiteY45" fmla="*/ 1487602 h 1648182"/>
              <a:gd name="connsiteX46" fmla="*/ 5299812 w 9662615"/>
              <a:gd name="connsiteY46" fmla="*/ 1503362 h 1648182"/>
              <a:gd name="connsiteX47" fmla="*/ 5213947 w 9662615"/>
              <a:gd name="connsiteY47" fmla="*/ 1516637 h 1648182"/>
              <a:gd name="connsiteX48" fmla="*/ 5090342 w 9662615"/>
              <a:gd name="connsiteY48" fmla="*/ 1546680 h 1648182"/>
              <a:gd name="connsiteX49" fmla="*/ 5129812 w 9662615"/>
              <a:gd name="connsiteY49" fmla="*/ 1521277 h 1648182"/>
              <a:gd name="connsiteX50" fmla="*/ 5059484 w 9662615"/>
              <a:gd name="connsiteY50" fmla="*/ 1546802 h 1648182"/>
              <a:gd name="connsiteX51" fmla="*/ 5038524 w 9662615"/>
              <a:gd name="connsiteY51" fmla="*/ 1545675 h 1648182"/>
              <a:gd name="connsiteX52" fmla="*/ 5026564 w 9662615"/>
              <a:gd name="connsiteY52" fmla="*/ 1545376 h 1648182"/>
              <a:gd name="connsiteX53" fmla="*/ 4969433 w 9662615"/>
              <a:gd name="connsiteY53" fmla="*/ 1550865 h 1648182"/>
              <a:gd name="connsiteX54" fmla="*/ 4929254 w 9662615"/>
              <a:gd name="connsiteY54" fmla="*/ 1563452 h 1648182"/>
              <a:gd name="connsiteX55" fmla="*/ 4871726 w 9662615"/>
              <a:gd name="connsiteY55" fmla="*/ 1570584 h 1648182"/>
              <a:gd name="connsiteX56" fmla="*/ 4843267 w 9662615"/>
              <a:gd name="connsiteY56" fmla="*/ 1561459 h 1648182"/>
              <a:gd name="connsiteX57" fmla="*/ 4821058 w 9662615"/>
              <a:gd name="connsiteY57" fmla="*/ 1553078 h 1648182"/>
              <a:gd name="connsiteX58" fmla="*/ 4791466 w 9662615"/>
              <a:gd name="connsiteY58" fmla="*/ 1561324 h 1648182"/>
              <a:gd name="connsiteX59" fmla="*/ 4784247 w 9662615"/>
              <a:gd name="connsiteY59" fmla="*/ 1562342 h 1648182"/>
              <a:gd name="connsiteX60" fmla="*/ 4739309 w 9662615"/>
              <a:gd name="connsiteY60" fmla="*/ 1553948 h 1648182"/>
              <a:gd name="connsiteX61" fmla="*/ 4697562 w 9662615"/>
              <a:gd name="connsiteY61" fmla="*/ 1551206 h 1648182"/>
              <a:gd name="connsiteX62" fmla="*/ 4650737 w 9662615"/>
              <a:gd name="connsiteY62" fmla="*/ 1537381 h 1648182"/>
              <a:gd name="connsiteX63" fmla="*/ 4583150 w 9662615"/>
              <a:gd name="connsiteY63" fmla="*/ 1529064 h 1648182"/>
              <a:gd name="connsiteX64" fmla="*/ 4521734 w 9662615"/>
              <a:gd name="connsiteY64" fmla="*/ 1529359 h 1648182"/>
              <a:gd name="connsiteX65" fmla="*/ 4382398 w 9662615"/>
              <a:gd name="connsiteY65" fmla="*/ 1534108 h 1648182"/>
              <a:gd name="connsiteX66" fmla="*/ 4221826 w 9662615"/>
              <a:gd name="connsiteY66" fmla="*/ 1500972 h 1648182"/>
              <a:gd name="connsiteX67" fmla="*/ 4096601 w 9662615"/>
              <a:gd name="connsiteY67" fmla="*/ 1521563 h 1648182"/>
              <a:gd name="connsiteX68" fmla="*/ 4058099 w 9662615"/>
              <a:gd name="connsiteY68" fmla="*/ 1648182 h 1648182"/>
              <a:gd name="connsiteX69" fmla="*/ 3833906 w 9662615"/>
              <a:gd name="connsiteY69" fmla="*/ 1516637 h 1648182"/>
              <a:gd name="connsiteX70" fmla="*/ 3696258 w 9662615"/>
              <a:gd name="connsiteY70" fmla="*/ 1537563 h 1648182"/>
              <a:gd name="connsiteX71" fmla="*/ 3594070 w 9662615"/>
              <a:gd name="connsiteY71" fmla="*/ 1509422 h 1648182"/>
              <a:gd name="connsiteX72" fmla="*/ 3565233 w 9662615"/>
              <a:gd name="connsiteY72" fmla="*/ 1515122 h 1648182"/>
              <a:gd name="connsiteX73" fmla="*/ 3560267 w 9662615"/>
              <a:gd name="connsiteY73" fmla="*/ 1516288 h 1648182"/>
              <a:gd name="connsiteX74" fmla="*/ 3540258 w 9662615"/>
              <a:gd name="connsiteY74" fmla="*/ 1516976 h 1648182"/>
              <a:gd name="connsiteX75" fmla="*/ 3534780 w 9662615"/>
              <a:gd name="connsiteY75" fmla="*/ 1522141 h 1648182"/>
              <a:gd name="connsiteX76" fmla="*/ 3504783 w 9662615"/>
              <a:gd name="connsiteY76" fmla="*/ 1526739 h 1648182"/>
              <a:gd name="connsiteX77" fmla="*/ 3430805 w 9662615"/>
              <a:gd name="connsiteY77" fmla="*/ 1542521 h 1648182"/>
              <a:gd name="connsiteX78" fmla="*/ 3292707 w 9662615"/>
              <a:gd name="connsiteY78" fmla="*/ 1520490 h 1648182"/>
              <a:gd name="connsiteX79" fmla="*/ 3187872 w 9662615"/>
              <a:gd name="connsiteY79" fmla="*/ 1519991 h 1648182"/>
              <a:gd name="connsiteX80" fmla="*/ 3148026 w 9662615"/>
              <a:gd name="connsiteY80" fmla="*/ 1524777 h 1648182"/>
              <a:gd name="connsiteX81" fmla="*/ 3092394 w 9662615"/>
              <a:gd name="connsiteY81" fmla="*/ 1528115 h 1648182"/>
              <a:gd name="connsiteX82" fmla="*/ 2994200 w 9662615"/>
              <a:gd name="connsiteY82" fmla="*/ 1537857 h 1648182"/>
              <a:gd name="connsiteX83" fmla="*/ 2862301 w 9662615"/>
              <a:gd name="connsiteY83" fmla="*/ 1544250 h 1648182"/>
              <a:gd name="connsiteX84" fmla="*/ 2766335 w 9662615"/>
              <a:gd name="connsiteY84" fmla="*/ 1527662 h 1648182"/>
              <a:gd name="connsiteX85" fmla="*/ 2757836 w 9662615"/>
              <a:gd name="connsiteY85" fmla="*/ 1531371 h 1648182"/>
              <a:gd name="connsiteX86" fmla="*/ 2691555 w 9662615"/>
              <a:gd name="connsiteY86" fmla="*/ 1530283 h 1648182"/>
              <a:gd name="connsiteX87" fmla="*/ 2491676 w 9662615"/>
              <a:gd name="connsiteY87" fmla="*/ 1500859 h 1648182"/>
              <a:gd name="connsiteX88" fmla="*/ 2378036 w 9662615"/>
              <a:gd name="connsiteY88" fmla="*/ 1520645 h 1648182"/>
              <a:gd name="connsiteX89" fmla="*/ 2284269 w 9662615"/>
              <a:gd name="connsiteY89" fmla="*/ 1503068 h 1648182"/>
              <a:gd name="connsiteX90" fmla="*/ 2207104 w 9662615"/>
              <a:gd name="connsiteY90" fmla="*/ 1508888 h 1648182"/>
              <a:gd name="connsiteX91" fmla="*/ 2149226 w 9662615"/>
              <a:gd name="connsiteY91" fmla="*/ 1523409 h 1648182"/>
              <a:gd name="connsiteX92" fmla="*/ 2084783 w 9662615"/>
              <a:gd name="connsiteY92" fmla="*/ 1524245 h 1648182"/>
              <a:gd name="connsiteX93" fmla="*/ 2070075 w 9662615"/>
              <a:gd name="connsiteY93" fmla="*/ 1511285 h 1648182"/>
              <a:gd name="connsiteX94" fmla="*/ 2001057 w 9662615"/>
              <a:gd name="connsiteY94" fmla="*/ 1516449 h 1648182"/>
              <a:gd name="connsiteX95" fmla="*/ 1896330 w 9662615"/>
              <a:gd name="connsiteY95" fmla="*/ 1525725 h 1648182"/>
              <a:gd name="connsiteX96" fmla="*/ 1835994 w 9662615"/>
              <a:gd name="connsiteY96" fmla="*/ 1527678 h 1648182"/>
              <a:gd name="connsiteX97" fmla="*/ 1671119 w 9662615"/>
              <a:gd name="connsiteY97" fmla="*/ 1536701 h 1648182"/>
              <a:gd name="connsiteX98" fmla="*/ 1601337 w 9662615"/>
              <a:gd name="connsiteY98" fmla="*/ 1548552 h 1648182"/>
              <a:gd name="connsiteX99" fmla="*/ 1407755 w 9662615"/>
              <a:gd name="connsiteY99" fmla="*/ 1571444 h 1648182"/>
              <a:gd name="connsiteX100" fmla="*/ 1271994 w 9662615"/>
              <a:gd name="connsiteY100" fmla="*/ 1579471 h 1648182"/>
              <a:gd name="connsiteX101" fmla="*/ 1249226 w 9662615"/>
              <a:gd name="connsiteY101" fmla="*/ 1583140 h 1648182"/>
              <a:gd name="connsiteX102" fmla="*/ 1217719 w 9662615"/>
              <a:gd name="connsiteY102" fmla="*/ 1580863 h 1648182"/>
              <a:gd name="connsiteX103" fmla="*/ 1091432 w 9662615"/>
              <a:gd name="connsiteY103" fmla="*/ 1571003 h 1648182"/>
              <a:gd name="connsiteX104" fmla="*/ 992039 w 9662615"/>
              <a:gd name="connsiteY104" fmla="*/ 1556662 h 1648182"/>
              <a:gd name="connsiteX105" fmla="*/ 868264 w 9662615"/>
              <a:gd name="connsiteY105" fmla="*/ 1566392 h 1648182"/>
              <a:gd name="connsiteX106" fmla="*/ 792765 w 9662615"/>
              <a:gd name="connsiteY106" fmla="*/ 1563102 h 1648182"/>
              <a:gd name="connsiteX107" fmla="*/ 669055 w 9662615"/>
              <a:gd name="connsiteY107" fmla="*/ 1543638 h 1648182"/>
              <a:gd name="connsiteX108" fmla="*/ 506152 w 9662615"/>
              <a:gd name="connsiteY108" fmla="*/ 1549124 h 1648182"/>
              <a:gd name="connsiteX109" fmla="*/ 472797 w 9662615"/>
              <a:gd name="connsiteY109" fmla="*/ 1568904 h 1648182"/>
              <a:gd name="connsiteX110" fmla="*/ 427864 w 9662615"/>
              <a:gd name="connsiteY110" fmla="*/ 1580848 h 1648182"/>
              <a:gd name="connsiteX111" fmla="*/ 408381 w 9662615"/>
              <a:gd name="connsiteY111" fmla="*/ 1552940 h 1648182"/>
              <a:gd name="connsiteX112" fmla="*/ 267163 w 9662615"/>
              <a:gd name="connsiteY112" fmla="*/ 1531913 h 1648182"/>
              <a:gd name="connsiteX113" fmla="*/ 196644 w 9662615"/>
              <a:gd name="connsiteY113" fmla="*/ 1524565 h 1648182"/>
              <a:gd name="connsiteX114" fmla="*/ 86819 w 9662615"/>
              <a:gd name="connsiteY114" fmla="*/ 1519517 h 1648182"/>
              <a:gd name="connsiteX115" fmla="*/ 53369 w 9662615"/>
              <a:gd name="connsiteY115" fmla="*/ 1516853 h 1648182"/>
              <a:gd name="connsiteX116" fmla="*/ 2359 w 9662615"/>
              <a:gd name="connsiteY116" fmla="*/ 1515247 h 1648182"/>
              <a:gd name="connsiteX117" fmla="*/ 0 w 9662615"/>
              <a:gd name="connsiteY117" fmla="*/ 1514932 h 1648182"/>
              <a:gd name="connsiteX118" fmla="*/ 0 w 9662615"/>
              <a:gd name="connsiteY118" fmla="*/ 0 h 1648182"/>
              <a:gd name="connsiteX0" fmla="*/ 0 w 9662615"/>
              <a:gd name="connsiteY0" fmla="*/ 0 h 1723719"/>
              <a:gd name="connsiteX1" fmla="*/ 9662615 w 9662615"/>
              <a:gd name="connsiteY1" fmla="*/ 0 h 1723719"/>
              <a:gd name="connsiteX2" fmla="*/ 9662615 w 9662615"/>
              <a:gd name="connsiteY2" fmla="*/ 1280346 h 1723719"/>
              <a:gd name="connsiteX3" fmla="*/ 9658420 w 9662615"/>
              <a:gd name="connsiteY3" fmla="*/ 1280106 h 1723719"/>
              <a:gd name="connsiteX4" fmla="*/ 9469546 w 9662615"/>
              <a:gd name="connsiteY4" fmla="*/ 1289837 h 1723719"/>
              <a:gd name="connsiteX5" fmla="*/ 9385895 w 9662615"/>
              <a:gd name="connsiteY5" fmla="*/ 1269203 h 1723719"/>
              <a:gd name="connsiteX6" fmla="*/ 9144767 w 9662615"/>
              <a:gd name="connsiteY6" fmla="*/ 1264120 h 1723719"/>
              <a:gd name="connsiteX7" fmla="*/ 8837252 w 9662615"/>
              <a:gd name="connsiteY7" fmla="*/ 1350515 h 1723719"/>
              <a:gd name="connsiteX8" fmla="*/ 8705466 w 9662615"/>
              <a:gd name="connsiteY8" fmla="*/ 1342419 h 1723719"/>
              <a:gd name="connsiteX9" fmla="*/ 8652221 w 9662615"/>
              <a:gd name="connsiteY9" fmla="*/ 1326906 h 1723719"/>
              <a:gd name="connsiteX10" fmla="*/ 8632312 w 9662615"/>
              <a:gd name="connsiteY10" fmla="*/ 1326025 h 1723719"/>
              <a:gd name="connsiteX11" fmla="*/ 8591582 w 9662615"/>
              <a:gd name="connsiteY11" fmla="*/ 1341666 h 1723719"/>
              <a:gd name="connsiteX12" fmla="*/ 8537336 w 9662615"/>
              <a:gd name="connsiteY12" fmla="*/ 1341684 h 1723719"/>
              <a:gd name="connsiteX13" fmla="*/ 8472508 w 9662615"/>
              <a:gd name="connsiteY13" fmla="*/ 1363109 h 1723719"/>
              <a:gd name="connsiteX14" fmla="*/ 8258477 w 9662615"/>
              <a:gd name="connsiteY14" fmla="*/ 1370666 h 1723719"/>
              <a:gd name="connsiteX15" fmla="*/ 8197961 w 9662615"/>
              <a:gd name="connsiteY15" fmla="*/ 1392804 h 1723719"/>
              <a:gd name="connsiteX16" fmla="*/ 8171196 w 9662615"/>
              <a:gd name="connsiteY16" fmla="*/ 1397216 h 1723719"/>
              <a:gd name="connsiteX17" fmla="*/ 8127667 w 9662615"/>
              <a:gd name="connsiteY17" fmla="*/ 1418254 h 1723719"/>
              <a:gd name="connsiteX18" fmla="*/ 7974579 w 9662615"/>
              <a:gd name="connsiteY18" fmla="*/ 1383439 h 1723719"/>
              <a:gd name="connsiteX19" fmla="*/ 7768351 w 9662615"/>
              <a:gd name="connsiteY19" fmla="*/ 1395051 h 1723719"/>
              <a:gd name="connsiteX20" fmla="*/ 7635985 w 9662615"/>
              <a:gd name="connsiteY20" fmla="*/ 1386363 h 1723719"/>
              <a:gd name="connsiteX21" fmla="*/ 7466069 w 9662615"/>
              <a:gd name="connsiteY21" fmla="*/ 1377654 h 1723719"/>
              <a:gd name="connsiteX22" fmla="*/ 7355642 w 9662615"/>
              <a:gd name="connsiteY22" fmla="*/ 1407761 h 1723719"/>
              <a:gd name="connsiteX23" fmla="*/ 7151610 w 9662615"/>
              <a:gd name="connsiteY23" fmla="*/ 1397856 h 1723719"/>
              <a:gd name="connsiteX24" fmla="*/ 7082147 w 9662615"/>
              <a:gd name="connsiteY24" fmla="*/ 1406113 h 1723719"/>
              <a:gd name="connsiteX25" fmla="*/ 7014958 w 9662615"/>
              <a:gd name="connsiteY25" fmla="*/ 1396883 h 1723719"/>
              <a:gd name="connsiteX26" fmla="*/ 6907567 w 9662615"/>
              <a:gd name="connsiteY26" fmla="*/ 1419149 h 1723719"/>
              <a:gd name="connsiteX27" fmla="*/ 6748428 w 9662615"/>
              <a:gd name="connsiteY27" fmla="*/ 1420308 h 1723719"/>
              <a:gd name="connsiteX28" fmla="*/ 6654257 w 9662615"/>
              <a:gd name="connsiteY28" fmla="*/ 1424143 h 1723719"/>
              <a:gd name="connsiteX29" fmla="*/ 6620123 w 9662615"/>
              <a:gd name="connsiteY29" fmla="*/ 1430535 h 1723719"/>
              <a:gd name="connsiteX30" fmla="*/ 6571355 w 9662615"/>
              <a:gd name="connsiteY30" fmla="*/ 1436144 h 1723719"/>
              <a:gd name="connsiteX31" fmla="*/ 6486557 w 9662615"/>
              <a:gd name="connsiteY31" fmla="*/ 1449861 h 1723719"/>
              <a:gd name="connsiteX32" fmla="*/ 6370419 w 9662615"/>
              <a:gd name="connsiteY32" fmla="*/ 1461649 h 1723719"/>
              <a:gd name="connsiteX33" fmla="*/ 6278839 w 9662615"/>
              <a:gd name="connsiteY33" fmla="*/ 1449160 h 1723719"/>
              <a:gd name="connsiteX34" fmla="*/ 6272455 w 9662615"/>
              <a:gd name="connsiteY34" fmla="*/ 1453191 h 1723719"/>
              <a:gd name="connsiteX35" fmla="*/ 6212659 w 9662615"/>
              <a:gd name="connsiteY35" fmla="*/ 1454850 h 1723719"/>
              <a:gd name="connsiteX36" fmla="*/ 6069317 w 9662615"/>
              <a:gd name="connsiteY36" fmla="*/ 1445838 h 1723719"/>
              <a:gd name="connsiteX37" fmla="*/ 5878477 w 9662615"/>
              <a:gd name="connsiteY37" fmla="*/ 1439180 h 1723719"/>
              <a:gd name="connsiteX38" fmla="*/ 5838387 w 9662615"/>
              <a:gd name="connsiteY38" fmla="*/ 1444679 h 1723719"/>
              <a:gd name="connsiteX39" fmla="*/ 5771136 w 9662615"/>
              <a:gd name="connsiteY39" fmla="*/ 1453639 h 1723719"/>
              <a:gd name="connsiteX40" fmla="*/ 5724081 w 9662615"/>
              <a:gd name="connsiteY40" fmla="*/ 1470431 h 1723719"/>
              <a:gd name="connsiteX41" fmla="*/ 5666577 w 9662615"/>
              <a:gd name="connsiteY41" fmla="*/ 1473921 h 1723719"/>
              <a:gd name="connsiteX42" fmla="*/ 5649068 w 9662615"/>
              <a:gd name="connsiteY42" fmla="*/ 1461676 h 1723719"/>
              <a:gd name="connsiteX43" fmla="*/ 5588902 w 9662615"/>
              <a:gd name="connsiteY43" fmla="*/ 1469647 h 1723719"/>
              <a:gd name="connsiteX44" fmla="*/ 5498090 w 9662615"/>
              <a:gd name="connsiteY44" fmla="*/ 1483173 h 1723719"/>
              <a:gd name="connsiteX45" fmla="*/ 5444641 w 9662615"/>
              <a:gd name="connsiteY45" fmla="*/ 1487602 h 1723719"/>
              <a:gd name="connsiteX46" fmla="*/ 5299812 w 9662615"/>
              <a:gd name="connsiteY46" fmla="*/ 1503362 h 1723719"/>
              <a:gd name="connsiteX47" fmla="*/ 5213947 w 9662615"/>
              <a:gd name="connsiteY47" fmla="*/ 1516637 h 1723719"/>
              <a:gd name="connsiteX48" fmla="*/ 5090342 w 9662615"/>
              <a:gd name="connsiteY48" fmla="*/ 1546680 h 1723719"/>
              <a:gd name="connsiteX49" fmla="*/ 5129812 w 9662615"/>
              <a:gd name="connsiteY49" fmla="*/ 1521277 h 1723719"/>
              <a:gd name="connsiteX50" fmla="*/ 5059484 w 9662615"/>
              <a:gd name="connsiteY50" fmla="*/ 1546802 h 1723719"/>
              <a:gd name="connsiteX51" fmla="*/ 5038524 w 9662615"/>
              <a:gd name="connsiteY51" fmla="*/ 1545675 h 1723719"/>
              <a:gd name="connsiteX52" fmla="*/ 5026564 w 9662615"/>
              <a:gd name="connsiteY52" fmla="*/ 1545376 h 1723719"/>
              <a:gd name="connsiteX53" fmla="*/ 4969433 w 9662615"/>
              <a:gd name="connsiteY53" fmla="*/ 1550865 h 1723719"/>
              <a:gd name="connsiteX54" fmla="*/ 4929254 w 9662615"/>
              <a:gd name="connsiteY54" fmla="*/ 1563452 h 1723719"/>
              <a:gd name="connsiteX55" fmla="*/ 4871726 w 9662615"/>
              <a:gd name="connsiteY55" fmla="*/ 1570584 h 1723719"/>
              <a:gd name="connsiteX56" fmla="*/ 4843267 w 9662615"/>
              <a:gd name="connsiteY56" fmla="*/ 1561459 h 1723719"/>
              <a:gd name="connsiteX57" fmla="*/ 4821058 w 9662615"/>
              <a:gd name="connsiteY57" fmla="*/ 1553078 h 1723719"/>
              <a:gd name="connsiteX58" fmla="*/ 4791466 w 9662615"/>
              <a:gd name="connsiteY58" fmla="*/ 1561324 h 1723719"/>
              <a:gd name="connsiteX59" fmla="*/ 4784247 w 9662615"/>
              <a:gd name="connsiteY59" fmla="*/ 1562342 h 1723719"/>
              <a:gd name="connsiteX60" fmla="*/ 4739309 w 9662615"/>
              <a:gd name="connsiteY60" fmla="*/ 1553948 h 1723719"/>
              <a:gd name="connsiteX61" fmla="*/ 4697562 w 9662615"/>
              <a:gd name="connsiteY61" fmla="*/ 1551206 h 1723719"/>
              <a:gd name="connsiteX62" fmla="*/ 4650737 w 9662615"/>
              <a:gd name="connsiteY62" fmla="*/ 1537381 h 1723719"/>
              <a:gd name="connsiteX63" fmla="*/ 4583150 w 9662615"/>
              <a:gd name="connsiteY63" fmla="*/ 1529064 h 1723719"/>
              <a:gd name="connsiteX64" fmla="*/ 4521734 w 9662615"/>
              <a:gd name="connsiteY64" fmla="*/ 1529359 h 1723719"/>
              <a:gd name="connsiteX65" fmla="*/ 4382398 w 9662615"/>
              <a:gd name="connsiteY65" fmla="*/ 1534108 h 1723719"/>
              <a:gd name="connsiteX66" fmla="*/ 4221826 w 9662615"/>
              <a:gd name="connsiteY66" fmla="*/ 1500972 h 1723719"/>
              <a:gd name="connsiteX67" fmla="*/ 4096601 w 9662615"/>
              <a:gd name="connsiteY67" fmla="*/ 1521563 h 1723719"/>
              <a:gd name="connsiteX68" fmla="*/ 3970635 w 9662615"/>
              <a:gd name="connsiteY68" fmla="*/ 1723719 h 1723719"/>
              <a:gd name="connsiteX69" fmla="*/ 3833906 w 9662615"/>
              <a:gd name="connsiteY69" fmla="*/ 1516637 h 1723719"/>
              <a:gd name="connsiteX70" fmla="*/ 3696258 w 9662615"/>
              <a:gd name="connsiteY70" fmla="*/ 1537563 h 1723719"/>
              <a:gd name="connsiteX71" fmla="*/ 3594070 w 9662615"/>
              <a:gd name="connsiteY71" fmla="*/ 1509422 h 1723719"/>
              <a:gd name="connsiteX72" fmla="*/ 3565233 w 9662615"/>
              <a:gd name="connsiteY72" fmla="*/ 1515122 h 1723719"/>
              <a:gd name="connsiteX73" fmla="*/ 3560267 w 9662615"/>
              <a:gd name="connsiteY73" fmla="*/ 1516288 h 1723719"/>
              <a:gd name="connsiteX74" fmla="*/ 3540258 w 9662615"/>
              <a:gd name="connsiteY74" fmla="*/ 1516976 h 1723719"/>
              <a:gd name="connsiteX75" fmla="*/ 3534780 w 9662615"/>
              <a:gd name="connsiteY75" fmla="*/ 1522141 h 1723719"/>
              <a:gd name="connsiteX76" fmla="*/ 3504783 w 9662615"/>
              <a:gd name="connsiteY76" fmla="*/ 1526739 h 1723719"/>
              <a:gd name="connsiteX77" fmla="*/ 3430805 w 9662615"/>
              <a:gd name="connsiteY77" fmla="*/ 1542521 h 1723719"/>
              <a:gd name="connsiteX78" fmla="*/ 3292707 w 9662615"/>
              <a:gd name="connsiteY78" fmla="*/ 1520490 h 1723719"/>
              <a:gd name="connsiteX79" fmla="*/ 3187872 w 9662615"/>
              <a:gd name="connsiteY79" fmla="*/ 1519991 h 1723719"/>
              <a:gd name="connsiteX80" fmla="*/ 3148026 w 9662615"/>
              <a:gd name="connsiteY80" fmla="*/ 1524777 h 1723719"/>
              <a:gd name="connsiteX81" fmla="*/ 3092394 w 9662615"/>
              <a:gd name="connsiteY81" fmla="*/ 1528115 h 1723719"/>
              <a:gd name="connsiteX82" fmla="*/ 2994200 w 9662615"/>
              <a:gd name="connsiteY82" fmla="*/ 1537857 h 1723719"/>
              <a:gd name="connsiteX83" fmla="*/ 2862301 w 9662615"/>
              <a:gd name="connsiteY83" fmla="*/ 1544250 h 1723719"/>
              <a:gd name="connsiteX84" fmla="*/ 2766335 w 9662615"/>
              <a:gd name="connsiteY84" fmla="*/ 1527662 h 1723719"/>
              <a:gd name="connsiteX85" fmla="*/ 2757836 w 9662615"/>
              <a:gd name="connsiteY85" fmla="*/ 1531371 h 1723719"/>
              <a:gd name="connsiteX86" fmla="*/ 2691555 w 9662615"/>
              <a:gd name="connsiteY86" fmla="*/ 1530283 h 1723719"/>
              <a:gd name="connsiteX87" fmla="*/ 2491676 w 9662615"/>
              <a:gd name="connsiteY87" fmla="*/ 1500859 h 1723719"/>
              <a:gd name="connsiteX88" fmla="*/ 2378036 w 9662615"/>
              <a:gd name="connsiteY88" fmla="*/ 1520645 h 1723719"/>
              <a:gd name="connsiteX89" fmla="*/ 2284269 w 9662615"/>
              <a:gd name="connsiteY89" fmla="*/ 1503068 h 1723719"/>
              <a:gd name="connsiteX90" fmla="*/ 2207104 w 9662615"/>
              <a:gd name="connsiteY90" fmla="*/ 1508888 h 1723719"/>
              <a:gd name="connsiteX91" fmla="*/ 2149226 w 9662615"/>
              <a:gd name="connsiteY91" fmla="*/ 1523409 h 1723719"/>
              <a:gd name="connsiteX92" fmla="*/ 2084783 w 9662615"/>
              <a:gd name="connsiteY92" fmla="*/ 1524245 h 1723719"/>
              <a:gd name="connsiteX93" fmla="*/ 2070075 w 9662615"/>
              <a:gd name="connsiteY93" fmla="*/ 1511285 h 1723719"/>
              <a:gd name="connsiteX94" fmla="*/ 2001057 w 9662615"/>
              <a:gd name="connsiteY94" fmla="*/ 1516449 h 1723719"/>
              <a:gd name="connsiteX95" fmla="*/ 1896330 w 9662615"/>
              <a:gd name="connsiteY95" fmla="*/ 1525725 h 1723719"/>
              <a:gd name="connsiteX96" fmla="*/ 1835994 w 9662615"/>
              <a:gd name="connsiteY96" fmla="*/ 1527678 h 1723719"/>
              <a:gd name="connsiteX97" fmla="*/ 1671119 w 9662615"/>
              <a:gd name="connsiteY97" fmla="*/ 1536701 h 1723719"/>
              <a:gd name="connsiteX98" fmla="*/ 1601337 w 9662615"/>
              <a:gd name="connsiteY98" fmla="*/ 1548552 h 1723719"/>
              <a:gd name="connsiteX99" fmla="*/ 1407755 w 9662615"/>
              <a:gd name="connsiteY99" fmla="*/ 1571444 h 1723719"/>
              <a:gd name="connsiteX100" fmla="*/ 1271994 w 9662615"/>
              <a:gd name="connsiteY100" fmla="*/ 1579471 h 1723719"/>
              <a:gd name="connsiteX101" fmla="*/ 1249226 w 9662615"/>
              <a:gd name="connsiteY101" fmla="*/ 1583140 h 1723719"/>
              <a:gd name="connsiteX102" fmla="*/ 1217719 w 9662615"/>
              <a:gd name="connsiteY102" fmla="*/ 1580863 h 1723719"/>
              <a:gd name="connsiteX103" fmla="*/ 1091432 w 9662615"/>
              <a:gd name="connsiteY103" fmla="*/ 1571003 h 1723719"/>
              <a:gd name="connsiteX104" fmla="*/ 992039 w 9662615"/>
              <a:gd name="connsiteY104" fmla="*/ 1556662 h 1723719"/>
              <a:gd name="connsiteX105" fmla="*/ 868264 w 9662615"/>
              <a:gd name="connsiteY105" fmla="*/ 1566392 h 1723719"/>
              <a:gd name="connsiteX106" fmla="*/ 792765 w 9662615"/>
              <a:gd name="connsiteY106" fmla="*/ 1563102 h 1723719"/>
              <a:gd name="connsiteX107" fmla="*/ 669055 w 9662615"/>
              <a:gd name="connsiteY107" fmla="*/ 1543638 h 1723719"/>
              <a:gd name="connsiteX108" fmla="*/ 506152 w 9662615"/>
              <a:gd name="connsiteY108" fmla="*/ 1549124 h 1723719"/>
              <a:gd name="connsiteX109" fmla="*/ 472797 w 9662615"/>
              <a:gd name="connsiteY109" fmla="*/ 1568904 h 1723719"/>
              <a:gd name="connsiteX110" fmla="*/ 427864 w 9662615"/>
              <a:gd name="connsiteY110" fmla="*/ 1580848 h 1723719"/>
              <a:gd name="connsiteX111" fmla="*/ 408381 w 9662615"/>
              <a:gd name="connsiteY111" fmla="*/ 1552940 h 1723719"/>
              <a:gd name="connsiteX112" fmla="*/ 267163 w 9662615"/>
              <a:gd name="connsiteY112" fmla="*/ 1531913 h 1723719"/>
              <a:gd name="connsiteX113" fmla="*/ 196644 w 9662615"/>
              <a:gd name="connsiteY113" fmla="*/ 1524565 h 1723719"/>
              <a:gd name="connsiteX114" fmla="*/ 86819 w 9662615"/>
              <a:gd name="connsiteY114" fmla="*/ 1519517 h 1723719"/>
              <a:gd name="connsiteX115" fmla="*/ 53369 w 9662615"/>
              <a:gd name="connsiteY115" fmla="*/ 1516853 h 1723719"/>
              <a:gd name="connsiteX116" fmla="*/ 2359 w 9662615"/>
              <a:gd name="connsiteY116" fmla="*/ 1515247 h 1723719"/>
              <a:gd name="connsiteX117" fmla="*/ 0 w 9662615"/>
              <a:gd name="connsiteY117" fmla="*/ 1514932 h 1723719"/>
              <a:gd name="connsiteX118" fmla="*/ 0 w 9662615"/>
              <a:gd name="connsiteY118" fmla="*/ 0 h 1723719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37764 w 9662615"/>
              <a:gd name="connsiteY49" fmla="*/ 1481521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177807 w 9662615"/>
              <a:gd name="connsiteY48" fmla="*/ 1526802 h 1583140"/>
              <a:gd name="connsiteX49" fmla="*/ 5137764 w 9662615"/>
              <a:gd name="connsiteY49" fmla="*/ 1481521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784979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784979 w 9662615"/>
              <a:gd name="connsiteY8" fmla="*/ 1342419 h 1583140"/>
              <a:gd name="connsiteX9" fmla="*/ 8695953 w 9662615"/>
              <a:gd name="connsiteY9" fmla="*/ 1346784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784979 w 9662615"/>
              <a:gd name="connsiteY8" fmla="*/ 1342419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784979 w 9662615"/>
              <a:gd name="connsiteY8" fmla="*/ 1342419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784979 w 9662615"/>
              <a:gd name="connsiteY8" fmla="*/ 1342419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784979 w 9662615"/>
              <a:gd name="connsiteY8" fmla="*/ 1342419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18664 w 9662615"/>
              <a:gd name="connsiteY3" fmla="*/ 1331789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551077 w 9662615"/>
              <a:gd name="connsiteY3" fmla="*/ 1292033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551077 w 9662615"/>
              <a:gd name="connsiteY3" fmla="*/ 1292033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871726 w 9662615"/>
              <a:gd name="connsiteY54" fmla="*/ 1570584 h 1583140"/>
              <a:gd name="connsiteX55" fmla="*/ 4843267 w 9662615"/>
              <a:gd name="connsiteY55" fmla="*/ 1561459 h 1583140"/>
              <a:gd name="connsiteX56" fmla="*/ 4821058 w 9662615"/>
              <a:gd name="connsiteY56" fmla="*/ 1553078 h 1583140"/>
              <a:gd name="connsiteX57" fmla="*/ 4791466 w 9662615"/>
              <a:gd name="connsiteY57" fmla="*/ 1561324 h 1583140"/>
              <a:gd name="connsiteX58" fmla="*/ 4784247 w 9662615"/>
              <a:gd name="connsiteY58" fmla="*/ 1562342 h 1583140"/>
              <a:gd name="connsiteX59" fmla="*/ 4739309 w 9662615"/>
              <a:gd name="connsiteY59" fmla="*/ 1553948 h 1583140"/>
              <a:gd name="connsiteX60" fmla="*/ 4697562 w 9662615"/>
              <a:gd name="connsiteY60" fmla="*/ 1551206 h 1583140"/>
              <a:gd name="connsiteX61" fmla="*/ 4650737 w 9662615"/>
              <a:gd name="connsiteY61" fmla="*/ 1537381 h 1583140"/>
              <a:gd name="connsiteX62" fmla="*/ 4583150 w 9662615"/>
              <a:gd name="connsiteY62" fmla="*/ 1529064 h 1583140"/>
              <a:gd name="connsiteX63" fmla="*/ 4521734 w 9662615"/>
              <a:gd name="connsiteY63" fmla="*/ 1529359 h 1583140"/>
              <a:gd name="connsiteX64" fmla="*/ 4382398 w 9662615"/>
              <a:gd name="connsiteY64" fmla="*/ 1534108 h 1583140"/>
              <a:gd name="connsiteX65" fmla="*/ 4221826 w 9662615"/>
              <a:gd name="connsiteY65" fmla="*/ 1500972 h 1583140"/>
              <a:gd name="connsiteX66" fmla="*/ 4096601 w 9662615"/>
              <a:gd name="connsiteY66" fmla="*/ 1521563 h 1583140"/>
              <a:gd name="connsiteX67" fmla="*/ 4002441 w 9662615"/>
              <a:gd name="connsiteY67" fmla="*/ 1528912 h 1583140"/>
              <a:gd name="connsiteX68" fmla="*/ 3833906 w 9662615"/>
              <a:gd name="connsiteY68" fmla="*/ 1516637 h 1583140"/>
              <a:gd name="connsiteX69" fmla="*/ 3763845 w 9662615"/>
              <a:gd name="connsiteY69" fmla="*/ 1501782 h 1583140"/>
              <a:gd name="connsiteX70" fmla="*/ 3641778 w 9662615"/>
              <a:gd name="connsiteY70" fmla="*/ 1505446 h 1583140"/>
              <a:gd name="connsiteX71" fmla="*/ 3565233 w 9662615"/>
              <a:gd name="connsiteY71" fmla="*/ 1515122 h 1583140"/>
              <a:gd name="connsiteX72" fmla="*/ 3560267 w 9662615"/>
              <a:gd name="connsiteY72" fmla="*/ 1516288 h 1583140"/>
              <a:gd name="connsiteX73" fmla="*/ 3540258 w 9662615"/>
              <a:gd name="connsiteY73" fmla="*/ 1516976 h 1583140"/>
              <a:gd name="connsiteX74" fmla="*/ 3534780 w 9662615"/>
              <a:gd name="connsiteY74" fmla="*/ 1522141 h 1583140"/>
              <a:gd name="connsiteX75" fmla="*/ 3504783 w 9662615"/>
              <a:gd name="connsiteY75" fmla="*/ 1526739 h 1583140"/>
              <a:gd name="connsiteX76" fmla="*/ 3430805 w 9662615"/>
              <a:gd name="connsiteY76" fmla="*/ 1542521 h 1583140"/>
              <a:gd name="connsiteX77" fmla="*/ 3292707 w 9662615"/>
              <a:gd name="connsiteY77" fmla="*/ 1520490 h 1583140"/>
              <a:gd name="connsiteX78" fmla="*/ 3187872 w 9662615"/>
              <a:gd name="connsiteY78" fmla="*/ 1519991 h 1583140"/>
              <a:gd name="connsiteX79" fmla="*/ 3148026 w 9662615"/>
              <a:gd name="connsiteY79" fmla="*/ 1524777 h 1583140"/>
              <a:gd name="connsiteX80" fmla="*/ 3092394 w 9662615"/>
              <a:gd name="connsiteY80" fmla="*/ 1528115 h 1583140"/>
              <a:gd name="connsiteX81" fmla="*/ 2994200 w 9662615"/>
              <a:gd name="connsiteY81" fmla="*/ 1537857 h 1583140"/>
              <a:gd name="connsiteX82" fmla="*/ 2862301 w 9662615"/>
              <a:gd name="connsiteY82" fmla="*/ 1544250 h 1583140"/>
              <a:gd name="connsiteX83" fmla="*/ 2766335 w 9662615"/>
              <a:gd name="connsiteY83" fmla="*/ 1527662 h 1583140"/>
              <a:gd name="connsiteX84" fmla="*/ 2757836 w 9662615"/>
              <a:gd name="connsiteY84" fmla="*/ 1531371 h 1583140"/>
              <a:gd name="connsiteX85" fmla="*/ 2691555 w 9662615"/>
              <a:gd name="connsiteY85" fmla="*/ 1530283 h 1583140"/>
              <a:gd name="connsiteX86" fmla="*/ 2491676 w 9662615"/>
              <a:gd name="connsiteY86" fmla="*/ 1500859 h 1583140"/>
              <a:gd name="connsiteX87" fmla="*/ 2378036 w 9662615"/>
              <a:gd name="connsiteY87" fmla="*/ 1520645 h 1583140"/>
              <a:gd name="connsiteX88" fmla="*/ 2284269 w 9662615"/>
              <a:gd name="connsiteY88" fmla="*/ 1503068 h 1583140"/>
              <a:gd name="connsiteX89" fmla="*/ 2207104 w 9662615"/>
              <a:gd name="connsiteY89" fmla="*/ 1508888 h 1583140"/>
              <a:gd name="connsiteX90" fmla="*/ 2149226 w 9662615"/>
              <a:gd name="connsiteY90" fmla="*/ 1523409 h 1583140"/>
              <a:gd name="connsiteX91" fmla="*/ 2084783 w 9662615"/>
              <a:gd name="connsiteY91" fmla="*/ 1524245 h 1583140"/>
              <a:gd name="connsiteX92" fmla="*/ 2070075 w 9662615"/>
              <a:gd name="connsiteY92" fmla="*/ 1511285 h 1583140"/>
              <a:gd name="connsiteX93" fmla="*/ 2001057 w 9662615"/>
              <a:gd name="connsiteY93" fmla="*/ 1516449 h 1583140"/>
              <a:gd name="connsiteX94" fmla="*/ 1896330 w 9662615"/>
              <a:gd name="connsiteY94" fmla="*/ 1525725 h 1583140"/>
              <a:gd name="connsiteX95" fmla="*/ 1835994 w 9662615"/>
              <a:gd name="connsiteY95" fmla="*/ 1527678 h 1583140"/>
              <a:gd name="connsiteX96" fmla="*/ 1671119 w 9662615"/>
              <a:gd name="connsiteY96" fmla="*/ 1536701 h 1583140"/>
              <a:gd name="connsiteX97" fmla="*/ 1601337 w 9662615"/>
              <a:gd name="connsiteY97" fmla="*/ 1548552 h 1583140"/>
              <a:gd name="connsiteX98" fmla="*/ 1407755 w 9662615"/>
              <a:gd name="connsiteY98" fmla="*/ 1571444 h 1583140"/>
              <a:gd name="connsiteX99" fmla="*/ 1271994 w 9662615"/>
              <a:gd name="connsiteY99" fmla="*/ 1579471 h 1583140"/>
              <a:gd name="connsiteX100" fmla="*/ 1249226 w 9662615"/>
              <a:gd name="connsiteY100" fmla="*/ 1583140 h 1583140"/>
              <a:gd name="connsiteX101" fmla="*/ 1217719 w 9662615"/>
              <a:gd name="connsiteY101" fmla="*/ 1580863 h 1583140"/>
              <a:gd name="connsiteX102" fmla="*/ 1091432 w 9662615"/>
              <a:gd name="connsiteY102" fmla="*/ 1571003 h 1583140"/>
              <a:gd name="connsiteX103" fmla="*/ 992039 w 9662615"/>
              <a:gd name="connsiteY103" fmla="*/ 1556662 h 1583140"/>
              <a:gd name="connsiteX104" fmla="*/ 868264 w 9662615"/>
              <a:gd name="connsiteY104" fmla="*/ 1566392 h 1583140"/>
              <a:gd name="connsiteX105" fmla="*/ 792765 w 9662615"/>
              <a:gd name="connsiteY105" fmla="*/ 1563102 h 1583140"/>
              <a:gd name="connsiteX106" fmla="*/ 669055 w 9662615"/>
              <a:gd name="connsiteY106" fmla="*/ 1543638 h 1583140"/>
              <a:gd name="connsiteX107" fmla="*/ 506152 w 9662615"/>
              <a:gd name="connsiteY107" fmla="*/ 1549124 h 1583140"/>
              <a:gd name="connsiteX108" fmla="*/ 472797 w 9662615"/>
              <a:gd name="connsiteY108" fmla="*/ 1568904 h 1583140"/>
              <a:gd name="connsiteX109" fmla="*/ 427864 w 9662615"/>
              <a:gd name="connsiteY109" fmla="*/ 1580848 h 1583140"/>
              <a:gd name="connsiteX110" fmla="*/ 408381 w 9662615"/>
              <a:gd name="connsiteY110" fmla="*/ 1552940 h 1583140"/>
              <a:gd name="connsiteX111" fmla="*/ 267163 w 9662615"/>
              <a:gd name="connsiteY111" fmla="*/ 1531913 h 1583140"/>
              <a:gd name="connsiteX112" fmla="*/ 196644 w 9662615"/>
              <a:gd name="connsiteY112" fmla="*/ 1524565 h 1583140"/>
              <a:gd name="connsiteX113" fmla="*/ 86819 w 9662615"/>
              <a:gd name="connsiteY113" fmla="*/ 1519517 h 1583140"/>
              <a:gd name="connsiteX114" fmla="*/ 53369 w 9662615"/>
              <a:gd name="connsiteY114" fmla="*/ 1516853 h 1583140"/>
              <a:gd name="connsiteX115" fmla="*/ 2359 w 9662615"/>
              <a:gd name="connsiteY115" fmla="*/ 1515247 h 1583140"/>
              <a:gd name="connsiteX116" fmla="*/ 0 w 9662615"/>
              <a:gd name="connsiteY116" fmla="*/ 1514932 h 1583140"/>
              <a:gd name="connsiteX117" fmla="*/ 0 w 9662615"/>
              <a:gd name="connsiteY117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551077 w 9662615"/>
              <a:gd name="connsiteY3" fmla="*/ 1292033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871726 w 9662615"/>
              <a:gd name="connsiteY54" fmla="*/ 1570584 h 1583140"/>
              <a:gd name="connsiteX55" fmla="*/ 4843267 w 9662615"/>
              <a:gd name="connsiteY55" fmla="*/ 1561459 h 1583140"/>
              <a:gd name="connsiteX56" fmla="*/ 4821058 w 9662615"/>
              <a:gd name="connsiteY56" fmla="*/ 1553078 h 1583140"/>
              <a:gd name="connsiteX57" fmla="*/ 4791466 w 9662615"/>
              <a:gd name="connsiteY57" fmla="*/ 1561324 h 1583140"/>
              <a:gd name="connsiteX58" fmla="*/ 4784247 w 9662615"/>
              <a:gd name="connsiteY58" fmla="*/ 1562342 h 1583140"/>
              <a:gd name="connsiteX59" fmla="*/ 4739309 w 9662615"/>
              <a:gd name="connsiteY59" fmla="*/ 1553948 h 1583140"/>
              <a:gd name="connsiteX60" fmla="*/ 4697562 w 9662615"/>
              <a:gd name="connsiteY60" fmla="*/ 1551206 h 1583140"/>
              <a:gd name="connsiteX61" fmla="*/ 4650737 w 9662615"/>
              <a:gd name="connsiteY61" fmla="*/ 1537381 h 1583140"/>
              <a:gd name="connsiteX62" fmla="*/ 4583150 w 9662615"/>
              <a:gd name="connsiteY62" fmla="*/ 1529064 h 1583140"/>
              <a:gd name="connsiteX63" fmla="*/ 4521734 w 9662615"/>
              <a:gd name="connsiteY63" fmla="*/ 1529359 h 1583140"/>
              <a:gd name="connsiteX64" fmla="*/ 4382398 w 9662615"/>
              <a:gd name="connsiteY64" fmla="*/ 1534108 h 1583140"/>
              <a:gd name="connsiteX65" fmla="*/ 4221826 w 9662615"/>
              <a:gd name="connsiteY65" fmla="*/ 1500972 h 1583140"/>
              <a:gd name="connsiteX66" fmla="*/ 4096601 w 9662615"/>
              <a:gd name="connsiteY66" fmla="*/ 1521563 h 1583140"/>
              <a:gd name="connsiteX67" fmla="*/ 4002441 w 9662615"/>
              <a:gd name="connsiteY67" fmla="*/ 1528912 h 1583140"/>
              <a:gd name="connsiteX68" fmla="*/ 3833906 w 9662615"/>
              <a:gd name="connsiteY68" fmla="*/ 1516637 h 1583140"/>
              <a:gd name="connsiteX69" fmla="*/ 3763845 w 9662615"/>
              <a:gd name="connsiteY69" fmla="*/ 1501782 h 1583140"/>
              <a:gd name="connsiteX70" fmla="*/ 3641778 w 9662615"/>
              <a:gd name="connsiteY70" fmla="*/ 1505446 h 1583140"/>
              <a:gd name="connsiteX71" fmla="*/ 3565233 w 9662615"/>
              <a:gd name="connsiteY71" fmla="*/ 1515122 h 1583140"/>
              <a:gd name="connsiteX72" fmla="*/ 3560267 w 9662615"/>
              <a:gd name="connsiteY72" fmla="*/ 1516288 h 1583140"/>
              <a:gd name="connsiteX73" fmla="*/ 3540258 w 9662615"/>
              <a:gd name="connsiteY73" fmla="*/ 1516976 h 1583140"/>
              <a:gd name="connsiteX74" fmla="*/ 3534780 w 9662615"/>
              <a:gd name="connsiteY74" fmla="*/ 1522141 h 1583140"/>
              <a:gd name="connsiteX75" fmla="*/ 3504783 w 9662615"/>
              <a:gd name="connsiteY75" fmla="*/ 1526739 h 1583140"/>
              <a:gd name="connsiteX76" fmla="*/ 3430805 w 9662615"/>
              <a:gd name="connsiteY76" fmla="*/ 1542521 h 1583140"/>
              <a:gd name="connsiteX77" fmla="*/ 3292707 w 9662615"/>
              <a:gd name="connsiteY77" fmla="*/ 1520490 h 1583140"/>
              <a:gd name="connsiteX78" fmla="*/ 3187872 w 9662615"/>
              <a:gd name="connsiteY78" fmla="*/ 1519991 h 1583140"/>
              <a:gd name="connsiteX79" fmla="*/ 3148026 w 9662615"/>
              <a:gd name="connsiteY79" fmla="*/ 1524777 h 1583140"/>
              <a:gd name="connsiteX80" fmla="*/ 3092394 w 9662615"/>
              <a:gd name="connsiteY80" fmla="*/ 1528115 h 1583140"/>
              <a:gd name="connsiteX81" fmla="*/ 2994200 w 9662615"/>
              <a:gd name="connsiteY81" fmla="*/ 1537857 h 1583140"/>
              <a:gd name="connsiteX82" fmla="*/ 2862301 w 9662615"/>
              <a:gd name="connsiteY82" fmla="*/ 1544250 h 1583140"/>
              <a:gd name="connsiteX83" fmla="*/ 2766335 w 9662615"/>
              <a:gd name="connsiteY83" fmla="*/ 1527662 h 1583140"/>
              <a:gd name="connsiteX84" fmla="*/ 2757836 w 9662615"/>
              <a:gd name="connsiteY84" fmla="*/ 1531371 h 1583140"/>
              <a:gd name="connsiteX85" fmla="*/ 2691555 w 9662615"/>
              <a:gd name="connsiteY85" fmla="*/ 1530283 h 1583140"/>
              <a:gd name="connsiteX86" fmla="*/ 2491676 w 9662615"/>
              <a:gd name="connsiteY86" fmla="*/ 1500859 h 1583140"/>
              <a:gd name="connsiteX87" fmla="*/ 2378036 w 9662615"/>
              <a:gd name="connsiteY87" fmla="*/ 1520645 h 1583140"/>
              <a:gd name="connsiteX88" fmla="*/ 2284269 w 9662615"/>
              <a:gd name="connsiteY88" fmla="*/ 1503068 h 1583140"/>
              <a:gd name="connsiteX89" fmla="*/ 2207104 w 9662615"/>
              <a:gd name="connsiteY89" fmla="*/ 1508888 h 1583140"/>
              <a:gd name="connsiteX90" fmla="*/ 2149226 w 9662615"/>
              <a:gd name="connsiteY90" fmla="*/ 1523409 h 1583140"/>
              <a:gd name="connsiteX91" fmla="*/ 2084783 w 9662615"/>
              <a:gd name="connsiteY91" fmla="*/ 1524245 h 1583140"/>
              <a:gd name="connsiteX92" fmla="*/ 2070075 w 9662615"/>
              <a:gd name="connsiteY92" fmla="*/ 1511285 h 1583140"/>
              <a:gd name="connsiteX93" fmla="*/ 2001057 w 9662615"/>
              <a:gd name="connsiteY93" fmla="*/ 1516449 h 1583140"/>
              <a:gd name="connsiteX94" fmla="*/ 1896330 w 9662615"/>
              <a:gd name="connsiteY94" fmla="*/ 1525725 h 1583140"/>
              <a:gd name="connsiteX95" fmla="*/ 1835994 w 9662615"/>
              <a:gd name="connsiteY95" fmla="*/ 1527678 h 1583140"/>
              <a:gd name="connsiteX96" fmla="*/ 1671119 w 9662615"/>
              <a:gd name="connsiteY96" fmla="*/ 1536701 h 1583140"/>
              <a:gd name="connsiteX97" fmla="*/ 1601337 w 9662615"/>
              <a:gd name="connsiteY97" fmla="*/ 1548552 h 1583140"/>
              <a:gd name="connsiteX98" fmla="*/ 1407755 w 9662615"/>
              <a:gd name="connsiteY98" fmla="*/ 1571444 h 1583140"/>
              <a:gd name="connsiteX99" fmla="*/ 1271994 w 9662615"/>
              <a:gd name="connsiteY99" fmla="*/ 1579471 h 1583140"/>
              <a:gd name="connsiteX100" fmla="*/ 1249226 w 9662615"/>
              <a:gd name="connsiteY100" fmla="*/ 1583140 h 1583140"/>
              <a:gd name="connsiteX101" fmla="*/ 1217719 w 9662615"/>
              <a:gd name="connsiteY101" fmla="*/ 1580863 h 1583140"/>
              <a:gd name="connsiteX102" fmla="*/ 1091432 w 9662615"/>
              <a:gd name="connsiteY102" fmla="*/ 1571003 h 1583140"/>
              <a:gd name="connsiteX103" fmla="*/ 992039 w 9662615"/>
              <a:gd name="connsiteY103" fmla="*/ 1556662 h 1583140"/>
              <a:gd name="connsiteX104" fmla="*/ 868264 w 9662615"/>
              <a:gd name="connsiteY104" fmla="*/ 1566392 h 1583140"/>
              <a:gd name="connsiteX105" fmla="*/ 792765 w 9662615"/>
              <a:gd name="connsiteY105" fmla="*/ 1563102 h 1583140"/>
              <a:gd name="connsiteX106" fmla="*/ 669055 w 9662615"/>
              <a:gd name="connsiteY106" fmla="*/ 1543638 h 1583140"/>
              <a:gd name="connsiteX107" fmla="*/ 506152 w 9662615"/>
              <a:gd name="connsiteY107" fmla="*/ 1549124 h 1583140"/>
              <a:gd name="connsiteX108" fmla="*/ 472797 w 9662615"/>
              <a:gd name="connsiteY108" fmla="*/ 1568904 h 1583140"/>
              <a:gd name="connsiteX109" fmla="*/ 427864 w 9662615"/>
              <a:gd name="connsiteY109" fmla="*/ 1580848 h 1583140"/>
              <a:gd name="connsiteX110" fmla="*/ 336819 w 9662615"/>
              <a:gd name="connsiteY110" fmla="*/ 1560892 h 1583140"/>
              <a:gd name="connsiteX111" fmla="*/ 267163 w 9662615"/>
              <a:gd name="connsiteY111" fmla="*/ 1531913 h 1583140"/>
              <a:gd name="connsiteX112" fmla="*/ 196644 w 9662615"/>
              <a:gd name="connsiteY112" fmla="*/ 1524565 h 1583140"/>
              <a:gd name="connsiteX113" fmla="*/ 86819 w 9662615"/>
              <a:gd name="connsiteY113" fmla="*/ 1519517 h 1583140"/>
              <a:gd name="connsiteX114" fmla="*/ 53369 w 9662615"/>
              <a:gd name="connsiteY114" fmla="*/ 1516853 h 1583140"/>
              <a:gd name="connsiteX115" fmla="*/ 2359 w 9662615"/>
              <a:gd name="connsiteY115" fmla="*/ 1515247 h 1583140"/>
              <a:gd name="connsiteX116" fmla="*/ 0 w 9662615"/>
              <a:gd name="connsiteY116" fmla="*/ 1514932 h 1583140"/>
              <a:gd name="connsiteX117" fmla="*/ 0 w 9662615"/>
              <a:gd name="connsiteY117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551077 w 9662615"/>
              <a:gd name="connsiteY3" fmla="*/ 1292033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871726 w 9662615"/>
              <a:gd name="connsiteY54" fmla="*/ 1570584 h 1583140"/>
              <a:gd name="connsiteX55" fmla="*/ 4843267 w 9662615"/>
              <a:gd name="connsiteY55" fmla="*/ 1561459 h 1583140"/>
              <a:gd name="connsiteX56" fmla="*/ 4821058 w 9662615"/>
              <a:gd name="connsiteY56" fmla="*/ 1553078 h 1583140"/>
              <a:gd name="connsiteX57" fmla="*/ 4791466 w 9662615"/>
              <a:gd name="connsiteY57" fmla="*/ 1561324 h 1583140"/>
              <a:gd name="connsiteX58" fmla="*/ 4784247 w 9662615"/>
              <a:gd name="connsiteY58" fmla="*/ 1562342 h 1583140"/>
              <a:gd name="connsiteX59" fmla="*/ 4739309 w 9662615"/>
              <a:gd name="connsiteY59" fmla="*/ 1553948 h 1583140"/>
              <a:gd name="connsiteX60" fmla="*/ 4697562 w 9662615"/>
              <a:gd name="connsiteY60" fmla="*/ 1551206 h 1583140"/>
              <a:gd name="connsiteX61" fmla="*/ 4650737 w 9662615"/>
              <a:gd name="connsiteY61" fmla="*/ 1537381 h 1583140"/>
              <a:gd name="connsiteX62" fmla="*/ 4583150 w 9662615"/>
              <a:gd name="connsiteY62" fmla="*/ 1529064 h 1583140"/>
              <a:gd name="connsiteX63" fmla="*/ 4521734 w 9662615"/>
              <a:gd name="connsiteY63" fmla="*/ 1529359 h 1583140"/>
              <a:gd name="connsiteX64" fmla="*/ 4382398 w 9662615"/>
              <a:gd name="connsiteY64" fmla="*/ 1534108 h 1583140"/>
              <a:gd name="connsiteX65" fmla="*/ 4221826 w 9662615"/>
              <a:gd name="connsiteY65" fmla="*/ 1500972 h 1583140"/>
              <a:gd name="connsiteX66" fmla="*/ 4096601 w 9662615"/>
              <a:gd name="connsiteY66" fmla="*/ 1521563 h 1583140"/>
              <a:gd name="connsiteX67" fmla="*/ 4002441 w 9662615"/>
              <a:gd name="connsiteY67" fmla="*/ 1528912 h 1583140"/>
              <a:gd name="connsiteX68" fmla="*/ 3833906 w 9662615"/>
              <a:gd name="connsiteY68" fmla="*/ 1516637 h 1583140"/>
              <a:gd name="connsiteX69" fmla="*/ 3763845 w 9662615"/>
              <a:gd name="connsiteY69" fmla="*/ 1501782 h 1583140"/>
              <a:gd name="connsiteX70" fmla="*/ 3641778 w 9662615"/>
              <a:gd name="connsiteY70" fmla="*/ 1505446 h 1583140"/>
              <a:gd name="connsiteX71" fmla="*/ 3565233 w 9662615"/>
              <a:gd name="connsiteY71" fmla="*/ 1515122 h 1583140"/>
              <a:gd name="connsiteX72" fmla="*/ 3560267 w 9662615"/>
              <a:gd name="connsiteY72" fmla="*/ 1516288 h 1583140"/>
              <a:gd name="connsiteX73" fmla="*/ 3540258 w 9662615"/>
              <a:gd name="connsiteY73" fmla="*/ 1516976 h 1583140"/>
              <a:gd name="connsiteX74" fmla="*/ 3534780 w 9662615"/>
              <a:gd name="connsiteY74" fmla="*/ 1522141 h 1583140"/>
              <a:gd name="connsiteX75" fmla="*/ 3504783 w 9662615"/>
              <a:gd name="connsiteY75" fmla="*/ 1526739 h 1583140"/>
              <a:gd name="connsiteX76" fmla="*/ 3430805 w 9662615"/>
              <a:gd name="connsiteY76" fmla="*/ 1542521 h 1583140"/>
              <a:gd name="connsiteX77" fmla="*/ 3292707 w 9662615"/>
              <a:gd name="connsiteY77" fmla="*/ 1520490 h 1583140"/>
              <a:gd name="connsiteX78" fmla="*/ 3187872 w 9662615"/>
              <a:gd name="connsiteY78" fmla="*/ 1519991 h 1583140"/>
              <a:gd name="connsiteX79" fmla="*/ 3148026 w 9662615"/>
              <a:gd name="connsiteY79" fmla="*/ 1524777 h 1583140"/>
              <a:gd name="connsiteX80" fmla="*/ 3092394 w 9662615"/>
              <a:gd name="connsiteY80" fmla="*/ 1528115 h 1583140"/>
              <a:gd name="connsiteX81" fmla="*/ 2994200 w 9662615"/>
              <a:gd name="connsiteY81" fmla="*/ 1537857 h 1583140"/>
              <a:gd name="connsiteX82" fmla="*/ 2862301 w 9662615"/>
              <a:gd name="connsiteY82" fmla="*/ 1544250 h 1583140"/>
              <a:gd name="connsiteX83" fmla="*/ 2766335 w 9662615"/>
              <a:gd name="connsiteY83" fmla="*/ 1527662 h 1583140"/>
              <a:gd name="connsiteX84" fmla="*/ 2757836 w 9662615"/>
              <a:gd name="connsiteY84" fmla="*/ 1531371 h 1583140"/>
              <a:gd name="connsiteX85" fmla="*/ 2691555 w 9662615"/>
              <a:gd name="connsiteY85" fmla="*/ 1530283 h 1583140"/>
              <a:gd name="connsiteX86" fmla="*/ 2491676 w 9662615"/>
              <a:gd name="connsiteY86" fmla="*/ 1500859 h 1583140"/>
              <a:gd name="connsiteX87" fmla="*/ 2378036 w 9662615"/>
              <a:gd name="connsiteY87" fmla="*/ 1520645 h 1583140"/>
              <a:gd name="connsiteX88" fmla="*/ 2284269 w 9662615"/>
              <a:gd name="connsiteY88" fmla="*/ 1503068 h 1583140"/>
              <a:gd name="connsiteX89" fmla="*/ 2207104 w 9662615"/>
              <a:gd name="connsiteY89" fmla="*/ 1508888 h 1583140"/>
              <a:gd name="connsiteX90" fmla="*/ 2149226 w 9662615"/>
              <a:gd name="connsiteY90" fmla="*/ 1523409 h 1583140"/>
              <a:gd name="connsiteX91" fmla="*/ 2084783 w 9662615"/>
              <a:gd name="connsiteY91" fmla="*/ 1524245 h 1583140"/>
              <a:gd name="connsiteX92" fmla="*/ 2070075 w 9662615"/>
              <a:gd name="connsiteY92" fmla="*/ 1511285 h 1583140"/>
              <a:gd name="connsiteX93" fmla="*/ 2001057 w 9662615"/>
              <a:gd name="connsiteY93" fmla="*/ 1516449 h 1583140"/>
              <a:gd name="connsiteX94" fmla="*/ 1896330 w 9662615"/>
              <a:gd name="connsiteY94" fmla="*/ 1525725 h 1583140"/>
              <a:gd name="connsiteX95" fmla="*/ 1835994 w 9662615"/>
              <a:gd name="connsiteY95" fmla="*/ 1527678 h 1583140"/>
              <a:gd name="connsiteX96" fmla="*/ 1671119 w 9662615"/>
              <a:gd name="connsiteY96" fmla="*/ 1536701 h 1583140"/>
              <a:gd name="connsiteX97" fmla="*/ 1601337 w 9662615"/>
              <a:gd name="connsiteY97" fmla="*/ 1548552 h 1583140"/>
              <a:gd name="connsiteX98" fmla="*/ 1407755 w 9662615"/>
              <a:gd name="connsiteY98" fmla="*/ 1571444 h 1583140"/>
              <a:gd name="connsiteX99" fmla="*/ 1271994 w 9662615"/>
              <a:gd name="connsiteY99" fmla="*/ 1579471 h 1583140"/>
              <a:gd name="connsiteX100" fmla="*/ 1249226 w 9662615"/>
              <a:gd name="connsiteY100" fmla="*/ 1583140 h 1583140"/>
              <a:gd name="connsiteX101" fmla="*/ 1217719 w 9662615"/>
              <a:gd name="connsiteY101" fmla="*/ 1580863 h 1583140"/>
              <a:gd name="connsiteX102" fmla="*/ 1091432 w 9662615"/>
              <a:gd name="connsiteY102" fmla="*/ 1571003 h 1583140"/>
              <a:gd name="connsiteX103" fmla="*/ 992039 w 9662615"/>
              <a:gd name="connsiteY103" fmla="*/ 1556662 h 1583140"/>
              <a:gd name="connsiteX104" fmla="*/ 868264 w 9662615"/>
              <a:gd name="connsiteY104" fmla="*/ 1566392 h 1583140"/>
              <a:gd name="connsiteX105" fmla="*/ 792765 w 9662615"/>
              <a:gd name="connsiteY105" fmla="*/ 1563102 h 1583140"/>
              <a:gd name="connsiteX106" fmla="*/ 669055 w 9662615"/>
              <a:gd name="connsiteY106" fmla="*/ 1543638 h 1583140"/>
              <a:gd name="connsiteX107" fmla="*/ 506152 w 9662615"/>
              <a:gd name="connsiteY107" fmla="*/ 1549124 h 1583140"/>
              <a:gd name="connsiteX108" fmla="*/ 472797 w 9662615"/>
              <a:gd name="connsiteY108" fmla="*/ 1568904 h 1583140"/>
              <a:gd name="connsiteX109" fmla="*/ 396059 w 9662615"/>
              <a:gd name="connsiteY109" fmla="*/ 1560970 h 1583140"/>
              <a:gd name="connsiteX110" fmla="*/ 336819 w 9662615"/>
              <a:gd name="connsiteY110" fmla="*/ 1560892 h 1583140"/>
              <a:gd name="connsiteX111" fmla="*/ 267163 w 9662615"/>
              <a:gd name="connsiteY111" fmla="*/ 1531913 h 1583140"/>
              <a:gd name="connsiteX112" fmla="*/ 196644 w 9662615"/>
              <a:gd name="connsiteY112" fmla="*/ 1524565 h 1583140"/>
              <a:gd name="connsiteX113" fmla="*/ 86819 w 9662615"/>
              <a:gd name="connsiteY113" fmla="*/ 1519517 h 1583140"/>
              <a:gd name="connsiteX114" fmla="*/ 53369 w 9662615"/>
              <a:gd name="connsiteY114" fmla="*/ 1516853 h 1583140"/>
              <a:gd name="connsiteX115" fmla="*/ 2359 w 9662615"/>
              <a:gd name="connsiteY115" fmla="*/ 1515247 h 1583140"/>
              <a:gd name="connsiteX116" fmla="*/ 0 w 9662615"/>
              <a:gd name="connsiteY116" fmla="*/ 1514932 h 1583140"/>
              <a:gd name="connsiteX117" fmla="*/ 0 w 9662615"/>
              <a:gd name="connsiteY117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551077 w 9662615"/>
              <a:gd name="connsiteY3" fmla="*/ 1292033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871726 w 9662615"/>
              <a:gd name="connsiteY54" fmla="*/ 1570584 h 1583140"/>
              <a:gd name="connsiteX55" fmla="*/ 4843267 w 9662615"/>
              <a:gd name="connsiteY55" fmla="*/ 1561459 h 1583140"/>
              <a:gd name="connsiteX56" fmla="*/ 4821058 w 9662615"/>
              <a:gd name="connsiteY56" fmla="*/ 1553078 h 1583140"/>
              <a:gd name="connsiteX57" fmla="*/ 4791466 w 9662615"/>
              <a:gd name="connsiteY57" fmla="*/ 1561324 h 1583140"/>
              <a:gd name="connsiteX58" fmla="*/ 4784247 w 9662615"/>
              <a:gd name="connsiteY58" fmla="*/ 1562342 h 1583140"/>
              <a:gd name="connsiteX59" fmla="*/ 4739309 w 9662615"/>
              <a:gd name="connsiteY59" fmla="*/ 1553948 h 1583140"/>
              <a:gd name="connsiteX60" fmla="*/ 4697562 w 9662615"/>
              <a:gd name="connsiteY60" fmla="*/ 1551206 h 1583140"/>
              <a:gd name="connsiteX61" fmla="*/ 4650737 w 9662615"/>
              <a:gd name="connsiteY61" fmla="*/ 1537381 h 1583140"/>
              <a:gd name="connsiteX62" fmla="*/ 4583150 w 9662615"/>
              <a:gd name="connsiteY62" fmla="*/ 1529064 h 1583140"/>
              <a:gd name="connsiteX63" fmla="*/ 4521734 w 9662615"/>
              <a:gd name="connsiteY63" fmla="*/ 1529359 h 1583140"/>
              <a:gd name="connsiteX64" fmla="*/ 4382398 w 9662615"/>
              <a:gd name="connsiteY64" fmla="*/ 1534108 h 1583140"/>
              <a:gd name="connsiteX65" fmla="*/ 4221826 w 9662615"/>
              <a:gd name="connsiteY65" fmla="*/ 1500972 h 1583140"/>
              <a:gd name="connsiteX66" fmla="*/ 4096601 w 9662615"/>
              <a:gd name="connsiteY66" fmla="*/ 1521563 h 1583140"/>
              <a:gd name="connsiteX67" fmla="*/ 4002441 w 9662615"/>
              <a:gd name="connsiteY67" fmla="*/ 1528912 h 1583140"/>
              <a:gd name="connsiteX68" fmla="*/ 3833906 w 9662615"/>
              <a:gd name="connsiteY68" fmla="*/ 1516637 h 1583140"/>
              <a:gd name="connsiteX69" fmla="*/ 3763845 w 9662615"/>
              <a:gd name="connsiteY69" fmla="*/ 1501782 h 1583140"/>
              <a:gd name="connsiteX70" fmla="*/ 3641778 w 9662615"/>
              <a:gd name="connsiteY70" fmla="*/ 1505446 h 1583140"/>
              <a:gd name="connsiteX71" fmla="*/ 3565233 w 9662615"/>
              <a:gd name="connsiteY71" fmla="*/ 1515122 h 1583140"/>
              <a:gd name="connsiteX72" fmla="*/ 3560267 w 9662615"/>
              <a:gd name="connsiteY72" fmla="*/ 1516288 h 1583140"/>
              <a:gd name="connsiteX73" fmla="*/ 3540258 w 9662615"/>
              <a:gd name="connsiteY73" fmla="*/ 1516976 h 1583140"/>
              <a:gd name="connsiteX74" fmla="*/ 3534780 w 9662615"/>
              <a:gd name="connsiteY74" fmla="*/ 1522141 h 1583140"/>
              <a:gd name="connsiteX75" fmla="*/ 3504783 w 9662615"/>
              <a:gd name="connsiteY75" fmla="*/ 1526739 h 1583140"/>
              <a:gd name="connsiteX76" fmla="*/ 3430805 w 9662615"/>
              <a:gd name="connsiteY76" fmla="*/ 1542521 h 1583140"/>
              <a:gd name="connsiteX77" fmla="*/ 3292707 w 9662615"/>
              <a:gd name="connsiteY77" fmla="*/ 1520490 h 1583140"/>
              <a:gd name="connsiteX78" fmla="*/ 3187872 w 9662615"/>
              <a:gd name="connsiteY78" fmla="*/ 1519991 h 1583140"/>
              <a:gd name="connsiteX79" fmla="*/ 3148026 w 9662615"/>
              <a:gd name="connsiteY79" fmla="*/ 1524777 h 1583140"/>
              <a:gd name="connsiteX80" fmla="*/ 3092394 w 9662615"/>
              <a:gd name="connsiteY80" fmla="*/ 1528115 h 1583140"/>
              <a:gd name="connsiteX81" fmla="*/ 2994200 w 9662615"/>
              <a:gd name="connsiteY81" fmla="*/ 1537857 h 1583140"/>
              <a:gd name="connsiteX82" fmla="*/ 2862301 w 9662615"/>
              <a:gd name="connsiteY82" fmla="*/ 1544250 h 1583140"/>
              <a:gd name="connsiteX83" fmla="*/ 2766335 w 9662615"/>
              <a:gd name="connsiteY83" fmla="*/ 1527662 h 1583140"/>
              <a:gd name="connsiteX84" fmla="*/ 2757836 w 9662615"/>
              <a:gd name="connsiteY84" fmla="*/ 1531371 h 1583140"/>
              <a:gd name="connsiteX85" fmla="*/ 2691555 w 9662615"/>
              <a:gd name="connsiteY85" fmla="*/ 1530283 h 1583140"/>
              <a:gd name="connsiteX86" fmla="*/ 2491676 w 9662615"/>
              <a:gd name="connsiteY86" fmla="*/ 1500859 h 1583140"/>
              <a:gd name="connsiteX87" fmla="*/ 2378036 w 9662615"/>
              <a:gd name="connsiteY87" fmla="*/ 1520645 h 1583140"/>
              <a:gd name="connsiteX88" fmla="*/ 2284269 w 9662615"/>
              <a:gd name="connsiteY88" fmla="*/ 1503068 h 1583140"/>
              <a:gd name="connsiteX89" fmla="*/ 2207104 w 9662615"/>
              <a:gd name="connsiteY89" fmla="*/ 1508888 h 1583140"/>
              <a:gd name="connsiteX90" fmla="*/ 2149226 w 9662615"/>
              <a:gd name="connsiteY90" fmla="*/ 1523409 h 1583140"/>
              <a:gd name="connsiteX91" fmla="*/ 2084783 w 9662615"/>
              <a:gd name="connsiteY91" fmla="*/ 1524245 h 1583140"/>
              <a:gd name="connsiteX92" fmla="*/ 2070075 w 9662615"/>
              <a:gd name="connsiteY92" fmla="*/ 1511285 h 1583140"/>
              <a:gd name="connsiteX93" fmla="*/ 2001057 w 9662615"/>
              <a:gd name="connsiteY93" fmla="*/ 1516449 h 1583140"/>
              <a:gd name="connsiteX94" fmla="*/ 1896330 w 9662615"/>
              <a:gd name="connsiteY94" fmla="*/ 1525725 h 1583140"/>
              <a:gd name="connsiteX95" fmla="*/ 1835994 w 9662615"/>
              <a:gd name="connsiteY95" fmla="*/ 1527678 h 1583140"/>
              <a:gd name="connsiteX96" fmla="*/ 1671119 w 9662615"/>
              <a:gd name="connsiteY96" fmla="*/ 1536701 h 1583140"/>
              <a:gd name="connsiteX97" fmla="*/ 1601337 w 9662615"/>
              <a:gd name="connsiteY97" fmla="*/ 1548552 h 1583140"/>
              <a:gd name="connsiteX98" fmla="*/ 1407755 w 9662615"/>
              <a:gd name="connsiteY98" fmla="*/ 1571444 h 1583140"/>
              <a:gd name="connsiteX99" fmla="*/ 1271994 w 9662615"/>
              <a:gd name="connsiteY99" fmla="*/ 1579471 h 1583140"/>
              <a:gd name="connsiteX100" fmla="*/ 1249226 w 9662615"/>
              <a:gd name="connsiteY100" fmla="*/ 1583140 h 1583140"/>
              <a:gd name="connsiteX101" fmla="*/ 1217719 w 9662615"/>
              <a:gd name="connsiteY101" fmla="*/ 1580863 h 1583140"/>
              <a:gd name="connsiteX102" fmla="*/ 1091432 w 9662615"/>
              <a:gd name="connsiteY102" fmla="*/ 1571003 h 1583140"/>
              <a:gd name="connsiteX103" fmla="*/ 992039 w 9662615"/>
              <a:gd name="connsiteY103" fmla="*/ 1556662 h 1583140"/>
              <a:gd name="connsiteX104" fmla="*/ 868264 w 9662615"/>
              <a:gd name="connsiteY104" fmla="*/ 1566392 h 1583140"/>
              <a:gd name="connsiteX105" fmla="*/ 792765 w 9662615"/>
              <a:gd name="connsiteY105" fmla="*/ 1563102 h 1583140"/>
              <a:gd name="connsiteX106" fmla="*/ 669055 w 9662615"/>
              <a:gd name="connsiteY106" fmla="*/ 1543638 h 1583140"/>
              <a:gd name="connsiteX107" fmla="*/ 541933 w 9662615"/>
              <a:gd name="connsiteY107" fmla="*/ 1561051 h 1583140"/>
              <a:gd name="connsiteX108" fmla="*/ 472797 w 9662615"/>
              <a:gd name="connsiteY108" fmla="*/ 1568904 h 1583140"/>
              <a:gd name="connsiteX109" fmla="*/ 396059 w 9662615"/>
              <a:gd name="connsiteY109" fmla="*/ 1560970 h 1583140"/>
              <a:gd name="connsiteX110" fmla="*/ 336819 w 9662615"/>
              <a:gd name="connsiteY110" fmla="*/ 1560892 h 1583140"/>
              <a:gd name="connsiteX111" fmla="*/ 267163 w 9662615"/>
              <a:gd name="connsiteY111" fmla="*/ 1531913 h 1583140"/>
              <a:gd name="connsiteX112" fmla="*/ 196644 w 9662615"/>
              <a:gd name="connsiteY112" fmla="*/ 1524565 h 1583140"/>
              <a:gd name="connsiteX113" fmla="*/ 86819 w 9662615"/>
              <a:gd name="connsiteY113" fmla="*/ 1519517 h 1583140"/>
              <a:gd name="connsiteX114" fmla="*/ 53369 w 9662615"/>
              <a:gd name="connsiteY114" fmla="*/ 1516853 h 1583140"/>
              <a:gd name="connsiteX115" fmla="*/ 2359 w 9662615"/>
              <a:gd name="connsiteY115" fmla="*/ 1515247 h 1583140"/>
              <a:gd name="connsiteX116" fmla="*/ 0 w 9662615"/>
              <a:gd name="connsiteY116" fmla="*/ 1514932 h 1583140"/>
              <a:gd name="connsiteX117" fmla="*/ 0 w 9662615"/>
              <a:gd name="connsiteY117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551077 w 9662615"/>
              <a:gd name="connsiteY3" fmla="*/ 1292033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871726 w 9662615"/>
              <a:gd name="connsiteY54" fmla="*/ 1570584 h 1583140"/>
              <a:gd name="connsiteX55" fmla="*/ 4843267 w 9662615"/>
              <a:gd name="connsiteY55" fmla="*/ 1561459 h 1583140"/>
              <a:gd name="connsiteX56" fmla="*/ 4821058 w 9662615"/>
              <a:gd name="connsiteY56" fmla="*/ 1553078 h 1583140"/>
              <a:gd name="connsiteX57" fmla="*/ 4791466 w 9662615"/>
              <a:gd name="connsiteY57" fmla="*/ 1561324 h 1583140"/>
              <a:gd name="connsiteX58" fmla="*/ 4784247 w 9662615"/>
              <a:gd name="connsiteY58" fmla="*/ 1562342 h 1583140"/>
              <a:gd name="connsiteX59" fmla="*/ 4739309 w 9662615"/>
              <a:gd name="connsiteY59" fmla="*/ 1553948 h 1583140"/>
              <a:gd name="connsiteX60" fmla="*/ 4697562 w 9662615"/>
              <a:gd name="connsiteY60" fmla="*/ 1551206 h 1583140"/>
              <a:gd name="connsiteX61" fmla="*/ 4650737 w 9662615"/>
              <a:gd name="connsiteY61" fmla="*/ 1537381 h 1583140"/>
              <a:gd name="connsiteX62" fmla="*/ 4583150 w 9662615"/>
              <a:gd name="connsiteY62" fmla="*/ 1529064 h 1583140"/>
              <a:gd name="connsiteX63" fmla="*/ 4521734 w 9662615"/>
              <a:gd name="connsiteY63" fmla="*/ 1529359 h 1583140"/>
              <a:gd name="connsiteX64" fmla="*/ 4382398 w 9662615"/>
              <a:gd name="connsiteY64" fmla="*/ 1534108 h 1583140"/>
              <a:gd name="connsiteX65" fmla="*/ 4221826 w 9662615"/>
              <a:gd name="connsiteY65" fmla="*/ 1500972 h 1583140"/>
              <a:gd name="connsiteX66" fmla="*/ 4096601 w 9662615"/>
              <a:gd name="connsiteY66" fmla="*/ 1521563 h 1583140"/>
              <a:gd name="connsiteX67" fmla="*/ 4002441 w 9662615"/>
              <a:gd name="connsiteY67" fmla="*/ 1528912 h 1583140"/>
              <a:gd name="connsiteX68" fmla="*/ 3833906 w 9662615"/>
              <a:gd name="connsiteY68" fmla="*/ 1516637 h 1583140"/>
              <a:gd name="connsiteX69" fmla="*/ 3763845 w 9662615"/>
              <a:gd name="connsiteY69" fmla="*/ 1501782 h 1583140"/>
              <a:gd name="connsiteX70" fmla="*/ 3641778 w 9662615"/>
              <a:gd name="connsiteY70" fmla="*/ 1505446 h 1583140"/>
              <a:gd name="connsiteX71" fmla="*/ 3565233 w 9662615"/>
              <a:gd name="connsiteY71" fmla="*/ 1515122 h 1583140"/>
              <a:gd name="connsiteX72" fmla="*/ 3560267 w 9662615"/>
              <a:gd name="connsiteY72" fmla="*/ 1516288 h 1583140"/>
              <a:gd name="connsiteX73" fmla="*/ 3540258 w 9662615"/>
              <a:gd name="connsiteY73" fmla="*/ 1516976 h 1583140"/>
              <a:gd name="connsiteX74" fmla="*/ 3534780 w 9662615"/>
              <a:gd name="connsiteY74" fmla="*/ 1522141 h 1583140"/>
              <a:gd name="connsiteX75" fmla="*/ 3504783 w 9662615"/>
              <a:gd name="connsiteY75" fmla="*/ 1526739 h 1583140"/>
              <a:gd name="connsiteX76" fmla="*/ 3430805 w 9662615"/>
              <a:gd name="connsiteY76" fmla="*/ 1542521 h 1583140"/>
              <a:gd name="connsiteX77" fmla="*/ 3292707 w 9662615"/>
              <a:gd name="connsiteY77" fmla="*/ 1520490 h 1583140"/>
              <a:gd name="connsiteX78" fmla="*/ 3187872 w 9662615"/>
              <a:gd name="connsiteY78" fmla="*/ 1519991 h 1583140"/>
              <a:gd name="connsiteX79" fmla="*/ 3148026 w 9662615"/>
              <a:gd name="connsiteY79" fmla="*/ 1524777 h 1583140"/>
              <a:gd name="connsiteX80" fmla="*/ 3092394 w 9662615"/>
              <a:gd name="connsiteY80" fmla="*/ 1528115 h 1583140"/>
              <a:gd name="connsiteX81" fmla="*/ 2994200 w 9662615"/>
              <a:gd name="connsiteY81" fmla="*/ 1537857 h 1583140"/>
              <a:gd name="connsiteX82" fmla="*/ 2862301 w 9662615"/>
              <a:gd name="connsiteY82" fmla="*/ 1544250 h 1583140"/>
              <a:gd name="connsiteX83" fmla="*/ 2766335 w 9662615"/>
              <a:gd name="connsiteY83" fmla="*/ 1527662 h 1583140"/>
              <a:gd name="connsiteX84" fmla="*/ 2757836 w 9662615"/>
              <a:gd name="connsiteY84" fmla="*/ 1531371 h 1583140"/>
              <a:gd name="connsiteX85" fmla="*/ 2691555 w 9662615"/>
              <a:gd name="connsiteY85" fmla="*/ 1530283 h 1583140"/>
              <a:gd name="connsiteX86" fmla="*/ 2491676 w 9662615"/>
              <a:gd name="connsiteY86" fmla="*/ 1500859 h 1583140"/>
              <a:gd name="connsiteX87" fmla="*/ 2378036 w 9662615"/>
              <a:gd name="connsiteY87" fmla="*/ 1520645 h 1583140"/>
              <a:gd name="connsiteX88" fmla="*/ 2284269 w 9662615"/>
              <a:gd name="connsiteY88" fmla="*/ 1503068 h 1583140"/>
              <a:gd name="connsiteX89" fmla="*/ 2207104 w 9662615"/>
              <a:gd name="connsiteY89" fmla="*/ 1508888 h 1583140"/>
              <a:gd name="connsiteX90" fmla="*/ 2149226 w 9662615"/>
              <a:gd name="connsiteY90" fmla="*/ 1523409 h 1583140"/>
              <a:gd name="connsiteX91" fmla="*/ 2084783 w 9662615"/>
              <a:gd name="connsiteY91" fmla="*/ 1524245 h 1583140"/>
              <a:gd name="connsiteX92" fmla="*/ 2070075 w 9662615"/>
              <a:gd name="connsiteY92" fmla="*/ 1511285 h 1583140"/>
              <a:gd name="connsiteX93" fmla="*/ 2001057 w 9662615"/>
              <a:gd name="connsiteY93" fmla="*/ 1516449 h 1583140"/>
              <a:gd name="connsiteX94" fmla="*/ 1896330 w 9662615"/>
              <a:gd name="connsiteY94" fmla="*/ 1525725 h 1583140"/>
              <a:gd name="connsiteX95" fmla="*/ 1835994 w 9662615"/>
              <a:gd name="connsiteY95" fmla="*/ 1527678 h 1583140"/>
              <a:gd name="connsiteX96" fmla="*/ 1671119 w 9662615"/>
              <a:gd name="connsiteY96" fmla="*/ 1536701 h 1583140"/>
              <a:gd name="connsiteX97" fmla="*/ 1601337 w 9662615"/>
              <a:gd name="connsiteY97" fmla="*/ 1548552 h 1583140"/>
              <a:gd name="connsiteX98" fmla="*/ 1407755 w 9662615"/>
              <a:gd name="connsiteY98" fmla="*/ 1571444 h 1583140"/>
              <a:gd name="connsiteX99" fmla="*/ 1271994 w 9662615"/>
              <a:gd name="connsiteY99" fmla="*/ 1579471 h 1583140"/>
              <a:gd name="connsiteX100" fmla="*/ 1249226 w 9662615"/>
              <a:gd name="connsiteY100" fmla="*/ 1583140 h 1583140"/>
              <a:gd name="connsiteX101" fmla="*/ 1217719 w 9662615"/>
              <a:gd name="connsiteY101" fmla="*/ 1580863 h 1583140"/>
              <a:gd name="connsiteX102" fmla="*/ 1091432 w 9662615"/>
              <a:gd name="connsiteY102" fmla="*/ 1571003 h 1583140"/>
              <a:gd name="connsiteX103" fmla="*/ 992039 w 9662615"/>
              <a:gd name="connsiteY103" fmla="*/ 1556662 h 1583140"/>
              <a:gd name="connsiteX104" fmla="*/ 868264 w 9662615"/>
              <a:gd name="connsiteY104" fmla="*/ 1566392 h 1583140"/>
              <a:gd name="connsiteX105" fmla="*/ 792765 w 9662615"/>
              <a:gd name="connsiteY105" fmla="*/ 1563102 h 1583140"/>
              <a:gd name="connsiteX106" fmla="*/ 653153 w 9662615"/>
              <a:gd name="connsiteY106" fmla="*/ 1563516 h 1583140"/>
              <a:gd name="connsiteX107" fmla="*/ 541933 w 9662615"/>
              <a:gd name="connsiteY107" fmla="*/ 1561051 h 1583140"/>
              <a:gd name="connsiteX108" fmla="*/ 472797 w 9662615"/>
              <a:gd name="connsiteY108" fmla="*/ 1568904 h 1583140"/>
              <a:gd name="connsiteX109" fmla="*/ 396059 w 9662615"/>
              <a:gd name="connsiteY109" fmla="*/ 1560970 h 1583140"/>
              <a:gd name="connsiteX110" fmla="*/ 336819 w 9662615"/>
              <a:gd name="connsiteY110" fmla="*/ 1560892 h 1583140"/>
              <a:gd name="connsiteX111" fmla="*/ 267163 w 9662615"/>
              <a:gd name="connsiteY111" fmla="*/ 1531913 h 1583140"/>
              <a:gd name="connsiteX112" fmla="*/ 196644 w 9662615"/>
              <a:gd name="connsiteY112" fmla="*/ 1524565 h 1583140"/>
              <a:gd name="connsiteX113" fmla="*/ 86819 w 9662615"/>
              <a:gd name="connsiteY113" fmla="*/ 1519517 h 1583140"/>
              <a:gd name="connsiteX114" fmla="*/ 53369 w 9662615"/>
              <a:gd name="connsiteY114" fmla="*/ 1516853 h 1583140"/>
              <a:gd name="connsiteX115" fmla="*/ 2359 w 9662615"/>
              <a:gd name="connsiteY115" fmla="*/ 1515247 h 1583140"/>
              <a:gd name="connsiteX116" fmla="*/ 0 w 9662615"/>
              <a:gd name="connsiteY116" fmla="*/ 1514932 h 1583140"/>
              <a:gd name="connsiteX117" fmla="*/ 0 w 9662615"/>
              <a:gd name="connsiteY117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551077 w 9662615"/>
              <a:gd name="connsiteY3" fmla="*/ 1292033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871726 w 9662615"/>
              <a:gd name="connsiteY54" fmla="*/ 1570584 h 1583140"/>
              <a:gd name="connsiteX55" fmla="*/ 4843267 w 9662615"/>
              <a:gd name="connsiteY55" fmla="*/ 1561459 h 1583140"/>
              <a:gd name="connsiteX56" fmla="*/ 4821058 w 9662615"/>
              <a:gd name="connsiteY56" fmla="*/ 1553078 h 1583140"/>
              <a:gd name="connsiteX57" fmla="*/ 4791466 w 9662615"/>
              <a:gd name="connsiteY57" fmla="*/ 1561324 h 1583140"/>
              <a:gd name="connsiteX58" fmla="*/ 4784247 w 9662615"/>
              <a:gd name="connsiteY58" fmla="*/ 1562342 h 1583140"/>
              <a:gd name="connsiteX59" fmla="*/ 4739309 w 9662615"/>
              <a:gd name="connsiteY59" fmla="*/ 1553948 h 1583140"/>
              <a:gd name="connsiteX60" fmla="*/ 4697562 w 9662615"/>
              <a:gd name="connsiteY60" fmla="*/ 1551206 h 1583140"/>
              <a:gd name="connsiteX61" fmla="*/ 4650737 w 9662615"/>
              <a:gd name="connsiteY61" fmla="*/ 1537381 h 1583140"/>
              <a:gd name="connsiteX62" fmla="*/ 4583150 w 9662615"/>
              <a:gd name="connsiteY62" fmla="*/ 1529064 h 1583140"/>
              <a:gd name="connsiteX63" fmla="*/ 4521734 w 9662615"/>
              <a:gd name="connsiteY63" fmla="*/ 1529359 h 1583140"/>
              <a:gd name="connsiteX64" fmla="*/ 4382398 w 9662615"/>
              <a:gd name="connsiteY64" fmla="*/ 1534108 h 1583140"/>
              <a:gd name="connsiteX65" fmla="*/ 4221826 w 9662615"/>
              <a:gd name="connsiteY65" fmla="*/ 1500972 h 1583140"/>
              <a:gd name="connsiteX66" fmla="*/ 4096601 w 9662615"/>
              <a:gd name="connsiteY66" fmla="*/ 1521563 h 1583140"/>
              <a:gd name="connsiteX67" fmla="*/ 4002441 w 9662615"/>
              <a:gd name="connsiteY67" fmla="*/ 1528912 h 1583140"/>
              <a:gd name="connsiteX68" fmla="*/ 3833906 w 9662615"/>
              <a:gd name="connsiteY68" fmla="*/ 1516637 h 1583140"/>
              <a:gd name="connsiteX69" fmla="*/ 3763845 w 9662615"/>
              <a:gd name="connsiteY69" fmla="*/ 1501782 h 1583140"/>
              <a:gd name="connsiteX70" fmla="*/ 3641778 w 9662615"/>
              <a:gd name="connsiteY70" fmla="*/ 1505446 h 1583140"/>
              <a:gd name="connsiteX71" fmla="*/ 3565233 w 9662615"/>
              <a:gd name="connsiteY71" fmla="*/ 1515122 h 1583140"/>
              <a:gd name="connsiteX72" fmla="*/ 3560267 w 9662615"/>
              <a:gd name="connsiteY72" fmla="*/ 1516288 h 1583140"/>
              <a:gd name="connsiteX73" fmla="*/ 3540258 w 9662615"/>
              <a:gd name="connsiteY73" fmla="*/ 1516976 h 1583140"/>
              <a:gd name="connsiteX74" fmla="*/ 3534780 w 9662615"/>
              <a:gd name="connsiteY74" fmla="*/ 1522141 h 1583140"/>
              <a:gd name="connsiteX75" fmla="*/ 3504783 w 9662615"/>
              <a:gd name="connsiteY75" fmla="*/ 1526739 h 1583140"/>
              <a:gd name="connsiteX76" fmla="*/ 3430805 w 9662615"/>
              <a:gd name="connsiteY76" fmla="*/ 1542521 h 1583140"/>
              <a:gd name="connsiteX77" fmla="*/ 3292707 w 9662615"/>
              <a:gd name="connsiteY77" fmla="*/ 1520490 h 1583140"/>
              <a:gd name="connsiteX78" fmla="*/ 3187872 w 9662615"/>
              <a:gd name="connsiteY78" fmla="*/ 1519991 h 1583140"/>
              <a:gd name="connsiteX79" fmla="*/ 3148026 w 9662615"/>
              <a:gd name="connsiteY79" fmla="*/ 1524777 h 1583140"/>
              <a:gd name="connsiteX80" fmla="*/ 3092394 w 9662615"/>
              <a:gd name="connsiteY80" fmla="*/ 1528115 h 1583140"/>
              <a:gd name="connsiteX81" fmla="*/ 2994200 w 9662615"/>
              <a:gd name="connsiteY81" fmla="*/ 1537857 h 1583140"/>
              <a:gd name="connsiteX82" fmla="*/ 2862301 w 9662615"/>
              <a:gd name="connsiteY82" fmla="*/ 1544250 h 1583140"/>
              <a:gd name="connsiteX83" fmla="*/ 2766335 w 9662615"/>
              <a:gd name="connsiteY83" fmla="*/ 1527662 h 1583140"/>
              <a:gd name="connsiteX84" fmla="*/ 2757836 w 9662615"/>
              <a:gd name="connsiteY84" fmla="*/ 1531371 h 1583140"/>
              <a:gd name="connsiteX85" fmla="*/ 2691555 w 9662615"/>
              <a:gd name="connsiteY85" fmla="*/ 1530283 h 1583140"/>
              <a:gd name="connsiteX86" fmla="*/ 2491676 w 9662615"/>
              <a:gd name="connsiteY86" fmla="*/ 1500859 h 1583140"/>
              <a:gd name="connsiteX87" fmla="*/ 2378036 w 9662615"/>
              <a:gd name="connsiteY87" fmla="*/ 1520645 h 1583140"/>
              <a:gd name="connsiteX88" fmla="*/ 2284269 w 9662615"/>
              <a:gd name="connsiteY88" fmla="*/ 1503068 h 1583140"/>
              <a:gd name="connsiteX89" fmla="*/ 2207104 w 9662615"/>
              <a:gd name="connsiteY89" fmla="*/ 1508888 h 1583140"/>
              <a:gd name="connsiteX90" fmla="*/ 2149226 w 9662615"/>
              <a:gd name="connsiteY90" fmla="*/ 1523409 h 1583140"/>
              <a:gd name="connsiteX91" fmla="*/ 2084783 w 9662615"/>
              <a:gd name="connsiteY91" fmla="*/ 1524245 h 1583140"/>
              <a:gd name="connsiteX92" fmla="*/ 2070075 w 9662615"/>
              <a:gd name="connsiteY92" fmla="*/ 1511285 h 1583140"/>
              <a:gd name="connsiteX93" fmla="*/ 2001057 w 9662615"/>
              <a:gd name="connsiteY93" fmla="*/ 1516449 h 1583140"/>
              <a:gd name="connsiteX94" fmla="*/ 1896330 w 9662615"/>
              <a:gd name="connsiteY94" fmla="*/ 1525725 h 1583140"/>
              <a:gd name="connsiteX95" fmla="*/ 1835994 w 9662615"/>
              <a:gd name="connsiteY95" fmla="*/ 1527678 h 1583140"/>
              <a:gd name="connsiteX96" fmla="*/ 1671119 w 9662615"/>
              <a:gd name="connsiteY96" fmla="*/ 1536701 h 1583140"/>
              <a:gd name="connsiteX97" fmla="*/ 1601337 w 9662615"/>
              <a:gd name="connsiteY97" fmla="*/ 1548552 h 1583140"/>
              <a:gd name="connsiteX98" fmla="*/ 1407755 w 9662615"/>
              <a:gd name="connsiteY98" fmla="*/ 1571444 h 1583140"/>
              <a:gd name="connsiteX99" fmla="*/ 1271994 w 9662615"/>
              <a:gd name="connsiteY99" fmla="*/ 1579471 h 1583140"/>
              <a:gd name="connsiteX100" fmla="*/ 1249226 w 9662615"/>
              <a:gd name="connsiteY100" fmla="*/ 1583140 h 1583140"/>
              <a:gd name="connsiteX101" fmla="*/ 1217719 w 9662615"/>
              <a:gd name="connsiteY101" fmla="*/ 1580863 h 1583140"/>
              <a:gd name="connsiteX102" fmla="*/ 1091432 w 9662615"/>
              <a:gd name="connsiteY102" fmla="*/ 1571003 h 1583140"/>
              <a:gd name="connsiteX103" fmla="*/ 940355 w 9662615"/>
              <a:gd name="connsiteY103" fmla="*/ 1560638 h 1583140"/>
              <a:gd name="connsiteX104" fmla="*/ 868264 w 9662615"/>
              <a:gd name="connsiteY104" fmla="*/ 1566392 h 1583140"/>
              <a:gd name="connsiteX105" fmla="*/ 792765 w 9662615"/>
              <a:gd name="connsiteY105" fmla="*/ 1563102 h 1583140"/>
              <a:gd name="connsiteX106" fmla="*/ 653153 w 9662615"/>
              <a:gd name="connsiteY106" fmla="*/ 1563516 h 1583140"/>
              <a:gd name="connsiteX107" fmla="*/ 541933 w 9662615"/>
              <a:gd name="connsiteY107" fmla="*/ 1561051 h 1583140"/>
              <a:gd name="connsiteX108" fmla="*/ 472797 w 9662615"/>
              <a:gd name="connsiteY108" fmla="*/ 1568904 h 1583140"/>
              <a:gd name="connsiteX109" fmla="*/ 396059 w 9662615"/>
              <a:gd name="connsiteY109" fmla="*/ 1560970 h 1583140"/>
              <a:gd name="connsiteX110" fmla="*/ 336819 w 9662615"/>
              <a:gd name="connsiteY110" fmla="*/ 1560892 h 1583140"/>
              <a:gd name="connsiteX111" fmla="*/ 267163 w 9662615"/>
              <a:gd name="connsiteY111" fmla="*/ 1531913 h 1583140"/>
              <a:gd name="connsiteX112" fmla="*/ 196644 w 9662615"/>
              <a:gd name="connsiteY112" fmla="*/ 1524565 h 1583140"/>
              <a:gd name="connsiteX113" fmla="*/ 86819 w 9662615"/>
              <a:gd name="connsiteY113" fmla="*/ 1519517 h 1583140"/>
              <a:gd name="connsiteX114" fmla="*/ 53369 w 9662615"/>
              <a:gd name="connsiteY114" fmla="*/ 1516853 h 1583140"/>
              <a:gd name="connsiteX115" fmla="*/ 2359 w 9662615"/>
              <a:gd name="connsiteY115" fmla="*/ 1515247 h 1583140"/>
              <a:gd name="connsiteX116" fmla="*/ 0 w 9662615"/>
              <a:gd name="connsiteY116" fmla="*/ 1514932 h 1583140"/>
              <a:gd name="connsiteX117" fmla="*/ 0 w 9662615"/>
              <a:gd name="connsiteY117" fmla="*/ 0 h 1583140"/>
              <a:gd name="connsiteX0" fmla="*/ 0 w 9662615"/>
              <a:gd name="connsiteY0" fmla="*/ 0 h 1592811"/>
              <a:gd name="connsiteX1" fmla="*/ 9662615 w 9662615"/>
              <a:gd name="connsiteY1" fmla="*/ 0 h 1592811"/>
              <a:gd name="connsiteX2" fmla="*/ 9662615 w 9662615"/>
              <a:gd name="connsiteY2" fmla="*/ 1280346 h 1592811"/>
              <a:gd name="connsiteX3" fmla="*/ 9551077 w 9662615"/>
              <a:gd name="connsiteY3" fmla="*/ 1292033 h 1592811"/>
              <a:gd name="connsiteX4" fmla="*/ 9469546 w 9662615"/>
              <a:gd name="connsiteY4" fmla="*/ 1289837 h 1592811"/>
              <a:gd name="connsiteX5" fmla="*/ 9326260 w 9662615"/>
              <a:gd name="connsiteY5" fmla="*/ 1277155 h 1592811"/>
              <a:gd name="connsiteX6" fmla="*/ 9144767 w 9662615"/>
              <a:gd name="connsiteY6" fmla="*/ 1264120 h 1592811"/>
              <a:gd name="connsiteX7" fmla="*/ 8976400 w 9662615"/>
              <a:gd name="connsiteY7" fmla="*/ 1326661 h 1592811"/>
              <a:gd name="connsiteX8" fmla="*/ 8828711 w 9662615"/>
              <a:gd name="connsiteY8" fmla="*/ 1346394 h 1592811"/>
              <a:gd name="connsiteX9" fmla="*/ 8695953 w 9662615"/>
              <a:gd name="connsiteY9" fmla="*/ 1346784 h 1592811"/>
              <a:gd name="connsiteX10" fmla="*/ 8652191 w 9662615"/>
              <a:gd name="connsiteY10" fmla="*/ 1345903 h 1592811"/>
              <a:gd name="connsiteX11" fmla="*/ 8591582 w 9662615"/>
              <a:gd name="connsiteY11" fmla="*/ 1341666 h 1592811"/>
              <a:gd name="connsiteX12" fmla="*/ 8537336 w 9662615"/>
              <a:gd name="connsiteY12" fmla="*/ 1341684 h 1592811"/>
              <a:gd name="connsiteX13" fmla="*/ 8416849 w 9662615"/>
              <a:gd name="connsiteY13" fmla="*/ 1367085 h 1592811"/>
              <a:gd name="connsiteX14" fmla="*/ 8278355 w 9662615"/>
              <a:gd name="connsiteY14" fmla="*/ 1386569 h 1592811"/>
              <a:gd name="connsiteX15" fmla="*/ 8197961 w 9662615"/>
              <a:gd name="connsiteY15" fmla="*/ 1392804 h 1592811"/>
              <a:gd name="connsiteX16" fmla="*/ 8171196 w 9662615"/>
              <a:gd name="connsiteY16" fmla="*/ 1397216 h 1592811"/>
              <a:gd name="connsiteX17" fmla="*/ 8087910 w 9662615"/>
              <a:gd name="connsiteY17" fmla="*/ 1386449 h 1592811"/>
              <a:gd name="connsiteX18" fmla="*/ 7974579 w 9662615"/>
              <a:gd name="connsiteY18" fmla="*/ 1383439 h 1592811"/>
              <a:gd name="connsiteX19" fmla="*/ 7768351 w 9662615"/>
              <a:gd name="connsiteY19" fmla="*/ 1395051 h 1592811"/>
              <a:gd name="connsiteX20" fmla="*/ 7635985 w 9662615"/>
              <a:gd name="connsiteY20" fmla="*/ 1386363 h 1592811"/>
              <a:gd name="connsiteX21" fmla="*/ 7466069 w 9662615"/>
              <a:gd name="connsiteY21" fmla="*/ 1377654 h 1592811"/>
              <a:gd name="connsiteX22" fmla="*/ 7355642 w 9662615"/>
              <a:gd name="connsiteY22" fmla="*/ 1407761 h 1592811"/>
              <a:gd name="connsiteX23" fmla="*/ 7215220 w 9662615"/>
              <a:gd name="connsiteY23" fmla="*/ 1397856 h 1592811"/>
              <a:gd name="connsiteX24" fmla="*/ 7082147 w 9662615"/>
              <a:gd name="connsiteY24" fmla="*/ 1406113 h 1592811"/>
              <a:gd name="connsiteX25" fmla="*/ 6987129 w 9662615"/>
              <a:gd name="connsiteY25" fmla="*/ 1404834 h 1592811"/>
              <a:gd name="connsiteX26" fmla="*/ 6907567 w 9662615"/>
              <a:gd name="connsiteY26" fmla="*/ 1419149 h 1592811"/>
              <a:gd name="connsiteX27" fmla="*/ 6748428 w 9662615"/>
              <a:gd name="connsiteY27" fmla="*/ 1420308 h 1592811"/>
              <a:gd name="connsiteX28" fmla="*/ 6654257 w 9662615"/>
              <a:gd name="connsiteY28" fmla="*/ 1424143 h 1592811"/>
              <a:gd name="connsiteX29" fmla="*/ 6620123 w 9662615"/>
              <a:gd name="connsiteY29" fmla="*/ 1430535 h 1592811"/>
              <a:gd name="connsiteX30" fmla="*/ 6571355 w 9662615"/>
              <a:gd name="connsiteY30" fmla="*/ 1436144 h 1592811"/>
              <a:gd name="connsiteX31" fmla="*/ 6486557 w 9662615"/>
              <a:gd name="connsiteY31" fmla="*/ 1449861 h 1592811"/>
              <a:gd name="connsiteX32" fmla="*/ 6370419 w 9662615"/>
              <a:gd name="connsiteY32" fmla="*/ 1461649 h 1592811"/>
              <a:gd name="connsiteX33" fmla="*/ 6278839 w 9662615"/>
              <a:gd name="connsiteY33" fmla="*/ 1449160 h 1592811"/>
              <a:gd name="connsiteX34" fmla="*/ 6272455 w 9662615"/>
              <a:gd name="connsiteY34" fmla="*/ 1453191 h 1592811"/>
              <a:gd name="connsiteX35" fmla="*/ 6212659 w 9662615"/>
              <a:gd name="connsiteY35" fmla="*/ 1454850 h 1592811"/>
              <a:gd name="connsiteX36" fmla="*/ 6069317 w 9662615"/>
              <a:gd name="connsiteY36" fmla="*/ 1445838 h 1592811"/>
              <a:gd name="connsiteX37" fmla="*/ 5878477 w 9662615"/>
              <a:gd name="connsiteY37" fmla="*/ 1439180 h 1592811"/>
              <a:gd name="connsiteX38" fmla="*/ 5838387 w 9662615"/>
              <a:gd name="connsiteY38" fmla="*/ 1444679 h 1592811"/>
              <a:gd name="connsiteX39" fmla="*/ 5771136 w 9662615"/>
              <a:gd name="connsiteY39" fmla="*/ 1453639 h 1592811"/>
              <a:gd name="connsiteX40" fmla="*/ 5724081 w 9662615"/>
              <a:gd name="connsiteY40" fmla="*/ 1470431 h 1592811"/>
              <a:gd name="connsiteX41" fmla="*/ 5666577 w 9662615"/>
              <a:gd name="connsiteY41" fmla="*/ 1473921 h 1592811"/>
              <a:gd name="connsiteX42" fmla="*/ 5649068 w 9662615"/>
              <a:gd name="connsiteY42" fmla="*/ 1461676 h 1592811"/>
              <a:gd name="connsiteX43" fmla="*/ 5588902 w 9662615"/>
              <a:gd name="connsiteY43" fmla="*/ 1469647 h 1592811"/>
              <a:gd name="connsiteX44" fmla="*/ 5498090 w 9662615"/>
              <a:gd name="connsiteY44" fmla="*/ 1483173 h 1592811"/>
              <a:gd name="connsiteX45" fmla="*/ 5444641 w 9662615"/>
              <a:gd name="connsiteY45" fmla="*/ 1487602 h 1592811"/>
              <a:gd name="connsiteX46" fmla="*/ 5299812 w 9662615"/>
              <a:gd name="connsiteY46" fmla="*/ 1503362 h 1592811"/>
              <a:gd name="connsiteX47" fmla="*/ 5245752 w 9662615"/>
              <a:gd name="connsiteY47" fmla="*/ 1520612 h 1592811"/>
              <a:gd name="connsiteX48" fmla="*/ 5177807 w 9662615"/>
              <a:gd name="connsiteY48" fmla="*/ 1526802 h 1592811"/>
              <a:gd name="connsiteX49" fmla="*/ 5113910 w 9662615"/>
              <a:gd name="connsiteY49" fmla="*/ 1533205 h 1592811"/>
              <a:gd name="connsiteX50" fmla="*/ 5059484 w 9662615"/>
              <a:gd name="connsiteY50" fmla="*/ 1546802 h 1592811"/>
              <a:gd name="connsiteX51" fmla="*/ 5038524 w 9662615"/>
              <a:gd name="connsiteY51" fmla="*/ 1545675 h 1592811"/>
              <a:gd name="connsiteX52" fmla="*/ 5026564 w 9662615"/>
              <a:gd name="connsiteY52" fmla="*/ 1545376 h 1592811"/>
              <a:gd name="connsiteX53" fmla="*/ 4969433 w 9662615"/>
              <a:gd name="connsiteY53" fmla="*/ 1550865 h 1592811"/>
              <a:gd name="connsiteX54" fmla="*/ 4871726 w 9662615"/>
              <a:gd name="connsiteY54" fmla="*/ 1570584 h 1592811"/>
              <a:gd name="connsiteX55" fmla="*/ 4843267 w 9662615"/>
              <a:gd name="connsiteY55" fmla="*/ 1561459 h 1592811"/>
              <a:gd name="connsiteX56" fmla="*/ 4821058 w 9662615"/>
              <a:gd name="connsiteY56" fmla="*/ 1553078 h 1592811"/>
              <a:gd name="connsiteX57" fmla="*/ 4791466 w 9662615"/>
              <a:gd name="connsiteY57" fmla="*/ 1561324 h 1592811"/>
              <a:gd name="connsiteX58" fmla="*/ 4784247 w 9662615"/>
              <a:gd name="connsiteY58" fmla="*/ 1562342 h 1592811"/>
              <a:gd name="connsiteX59" fmla="*/ 4739309 w 9662615"/>
              <a:gd name="connsiteY59" fmla="*/ 1553948 h 1592811"/>
              <a:gd name="connsiteX60" fmla="*/ 4697562 w 9662615"/>
              <a:gd name="connsiteY60" fmla="*/ 1551206 h 1592811"/>
              <a:gd name="connsiteX61" fmla="*/ 4650737 w 9662615"/>
              <a:gd name="connsiteY61" fmla="*/ 1537381 h 1592811"/>
              <a:gd name="connsiteX62" fmla="*/ 4583150 w 9662615"/>
              <a:gd name="connsiteY62" fmla="*/ 1529064 h 1592811"/>
              <a:gd name="connsiteX63" fmla="*/ 4521734 w 9662615"/>
              <a:gd name="connsiteY63" fmla="*/ 1529359 h 1592811"/>
              <a:gd name="connsiteX64" fmla="*/ 4382398 w 9662615"/>
              <a:gd name="connsiteY64" fmla="*/ 1534108 h 1592811"/>
              <a:gd name="connsiteX65" fmla="*/ 4221826 w 9662615"/>
              <a:gd name="connsiteY65" fmla="*/ 1500972 h 1592811"/>
              <a:gd name="connsiteX66" fmla="*/ 4096601 w 9662615"/>
              <a:gd name="connsiteY66" fmla="*/ 1521563 h 1592811"/>
              <a:gd name="connsiteX67" fmla="*/ 4002441 w 9662615"/>
              <a:gd name="connsiteY67" fmla="*/ 1528912 h 1592811"/>
              <a:gd name="connsiteX68" fmla="*/ 3833906 w 9662615"/>
              <a:gd name="connsiteY68" fmla="*/ 1516637 h 1592811"/>
              <a:gd name="connsiteX69" fmla="*/ 3763845 w 9662615"/>
              <a:gd name="connsiteY69" fmla="*/ 1501782 h 1592811"/>
              <a:gd name="connsiteX70" fmla="*/ 3641778 w 9662615"/>
              <a:gd name="connsiteY70" fmla="*/ 1505446 h 1592811"/>
              <a:gd name="connsiteX71" fmla="*/ 3565233 w 9662615"/>
              <a:gd name="connsiteY71" fmla="*/ 1515122 h 1592811"/>
              <a:gd name="connsiteX72" fmla="*/ 3560267 w 9662615"/>
              <a:gd name="connsiteY72" fmla="*/ 1516288 h 1592811"/>
              <a:gd name="connsiteX73" fmla="*/ 3540258 w 9662615"/>
              <a:gd name="connsiteY73" fmla="*/ 1516976 h 1592811"/>
              <a:gd name="connsiteX74" fmla="*/ 3534780 w 9662615"/>
              <a:gd name="connsiteY74" fmla="*/ 1522141 h 1592811"/>
              <a:gd name="connsiteX75" fmla="*/ 3504783 w 9662615"/>
              <a:gd name="connsiteY75" fmla="*/ 1526739 h 1592811"/>
              <a:gd name="connsiteX76" fmla="*/ 3430805 w 9662615"/>
              <a:gd name="connsiteY76" fmla="*/ 1542521 h 1592811"/>
              <a:gd name="connsiteX77" fmla="*/ 3292707 w 9662615"/>
              <a:gd name="connsiteY77" fmla="*/ 1520490 h 1592811"/>
              <a:gd name="connsiteX78" fmla="*/ 3187872 w 9662615"/>
              <a:gd name="connsiteY78" fmla="*/ 1519991 h 1592811"/>
              <a:gd name="connsiteX79" fmla="*/ 3148026 w 9662615"/>
              <a:gd name="connsiteY79" fmla="*/ 1524777 h 1592811"/>
              <a:gd name="connsiteX80" fmla="*/ 3092394 w 9662615"/>
              <a:gd name="connsiteY80" fmla="*/ 1528115 h 1592811"/>
              <a:gd name="connsiteX81" fmla="*/ 2994200 w 9662615"/>
              <a:gd name="connsiteY81" fmla="*/ 1537857 h 1592811"/>
              <a:gd name="connsiteX82" fmla="*/ 2862301 w 9662615"/>
              <a:gd name="connsiteY82" fmla="*/ 1544250 h 1592811"/>
              <a:gd name="connsiteX83" fmla="*/ 2766335 w 9662615"/>
              <a:gd name="connsiteY83" fmla="*/ 1527662 h 1592811"/>
              <a:gd name="connsiteX84" fmla="*/ 2757836 w 9662615"/>
              <a:gd name="connsiteY84" fmla="*/ 1531371 h 1592811"/>
              <a:gd name="connsiteX85" fmla="*/ 2691555 w 9662615"/>
              <a:gd name="connsiteY85" fmla="*/ 1530283 h 1592811"/>
              <a:gd name="connsiteX86" fmla="*/ 2491676 w 9662615"/>
              <a:gd name="connsiteY86" fmla="*/ 1500859 h 1592811"/>
              <a:gd name="connsiteX87" fmla="*/ 2378036 w 9662615"/>
              <a:gd name="connsiteY87" fmla="*/ 1520645 h 1592811"/>
              <a:gd name="connsiteX88" fmla="*/ 2284269 w 9662615"/>
              <a:gd name="connsiteY88" fmla="*/ 1503068 h 1592811"/>
              <a:gd name="connsiteX89" fmla="*/ 2207104 w 9662615"/>
              <a:gd name="connsiteY89" fmla="*/ 1508888 h 1592811"/>
              <a:gd name="connsiteX90" fmla="*/ 2149226 w 9662615"/>
              <a:gd name="connsiteY90" fmla="*/ 1523409 h 1592811"/>
              <a:gd name="connsiteX91" fmla="*/ 2084783 w 9662615"/>
              <a:gd name="connsiteY91" fmla="*/ 1524245 h 1592811"/>
              <a:gd name="connsiteX92" fmla="*/ 2070075 w 9662615"/>
              <a:gd name="connsiteY92" fmla="*/ 1511285 h 1592811"/>
              <a:gd name="connsiteX93" fmla="*/ 2001057 w 9662615"/>
              <a:gd name="connsiteY93" fmla="*/ 1516449 h 1592811"/>
              <a:gd name="connsiteX94" fmla="*/ 1896330 w 9662615"/>
              <a:gd name="connsiteY94" fmla="*/ 1525725 h 1592811"/>
              <a:gd name="connsiteX95" fmla="*/ 1835994 w 9662615"/>
              <a:gd name="connsiteY95" fmla="*/ 1527678 h 1592811"/>
              <a:gd name="connsiteX96" fmla="*/ 1671119 w 9662615"/>
              <a:gd name="connsiteY96" fmla="*/ 1536701 h 1592811"/>
              <a:gd name="connsiteX97" fmla="*/ 1601337 w 9662615"/>
              <a:gd name="connsiteY97" fmla="*/ 1548552 h 1592811"/>
              <a:gd name="connsiteX98" fmla="*/ 1407755 w 9662615"/>
              <a:gd name="connsiteY98" fmla="*/ 1571444 h 1592811"/>
              <a:gd name="connsiteX99" fmla="*/ 1271994 w 9662615"/>
              <a:gd name="connsiteY99" fmla="*/ 1579471 h 1592811"/>
              <a:gd name="connsiteX100" fmla="*/ 1249226 w 9662615"/>
              <a:gd name="connsiteY100" fmla="*/ 1583140 h 1592811"/>
              <a:gd name="connsiteX101" fmla="*/ 1181938 w 9662615"/>
              <a:gd name="connsiteY101" fmla="*/ 1592789 h 1592811"/>
              <a:gd name="connsiteX102" fmla="*/ 1091432 w 9662615"/>
              <a:gd name="connsiteY102" fmla="*/ 1571003 h 1592811"/>
              <a:gd name="connsiteX103" fmla="*/ 940355 w 9662615"/>
              <a:gd name="connsiteY103" fmla="*/ 1560638 h 1592811"/>
              <a:gd name="connsiteX104" fmla="*/ 868264 w 9662615"/>
              <a:gd name="connsiteY104" fmla="*/ 1566392 h 1592811"/>
              <a:gd name="connsiteX105" fmla="*/ 792765 w 9662615"/>
              <a:gd name="connsiteY105" fmla="*/ 1563102 h 1592811"/>
              <a:gd name="connsiteX106" fmla="*/ 653153 w 9662615"/>
              <a:gd name="connsiteY106" fmla="*/ 1563516 h 1592811"/>
              <a:gd name="connsiteX107" fmla="*/ 541933 w 9662615"/>
              <a:gd name="connsiteY107" fmla="*/ 1561051 h 1592811"/>
              <a:gd name="connsiteX108" fmla="*/ 472797 w 9662615"/>
              <a:gd name="connsiteY108" fmla="*/ 1568904 h 1592811"/>
              <a:gd name="connsiteX109" fmla="*/ 396059 w 9662615"/>
              <a:gd name="connsiteY109" fmla="*/ 1560970 h 1592811"/>
              <a:gd name="connsiteX110" fmla="*/ 336819 w 9662615"/>
              <a:gd name="connsiteY110" fmla="*/ 1560892 h 1592811"/>
              <a:gd name="connsiteX111" fmla="*/ 267163 w 9662615"/>
              <a:gd name="connsiteY111" fmla="*/ 1531913 h 1592811"/>
              <a:gd name="connsiteX112" fmla="*/ 196644 w 9662615"/>
              <a:gd name="connsiteY112" fmla="*/ 1524565 h 1592811"/>
              <a:gd name="connsiteX113" fmla="*/ 86819 w 9662615"/>
              <a:gd name="connsiteY113" fmla="*/ 1519517 h 1592811"/>
              <a:gd name="connsiteX114" fmla="*/ 53369 w 9662615"/>
              <a:gd name="connsiteY114" fmla="*/ 1516853 h 1592811"/>
              <a:gd name="connsiteX115" fmla="*/ 2359 w 9662615"/>
              <a:gd name="connsiteY115" fmla="*/ 1515247 h 1592811"/>
              <a:gd name="connsiteX116" fmla="*/ 0 w 9662615"/>
              <a:gd name="connsiteY116" fmla="*/ 1514932 h 1592811"/>
              <a:gd name="connsiteX117" fmla="*/ 0 w 9662615"/>
              <a:gd name="connsiteY117" fmla="*/ 0 h 1592811"/>
              <a:gd name="connsiteX0" fmla="*/ 0 w 9662615"/>
              <a:gd name="connsiteY0" fmla="*/ 0 h 1592811"/>
              <a:gd name="connsiteX1" fmla="*/ 9662615 w 9662615"/>
              <a:gd name="connsiteY1" fmla="*/ 0 h 1592811"/>
              <a:gd name="connsiteX2" fmla="*/ 9662615 w 9662615"/>
              <a:gd name="connsiteY2" fmla="*/ 1280346 h 1592811"/>
              <a:gd name="connsiteX3" fmla="*/ 9551077 w 9662615"/>
              <a:gd name="connsiteY3" fmla="*/ 1292033 h 1592811"/>
              <a:gd name="connsiteX4" fmla="*/ 9469546 w 9662615"/>
              <a:gd name="connsiteY4" fmla="*/ 1289837 h 1592811"/>
              <a:gd name="connsiteX5" fmla="*/ 9326260 w 9662615"/>
              <a:gd name="connsiteY5" fmla="*/ 1277155 h 1592811"/>
              <a:gd name="connsiteX6" fmla="*/ 9144767 w 9662615"/>
              <a:gd name="connsiteY6" fmla="*/ 1264120 h 1592811"/>
              <a:gd name="connsiteX7" fmla="*/ 8976400 w 9662615"/>
              <a:gd name="connsiteY7" fmla="*/ 1326661 h 1592811"/>
              <a:gd name="connsiteX8" fmla="*/ 8828711 w 9662615"/>
              <a:gd name="connsiteY8" fmla="*/ 1346394 h 1592811"/>
              <a:gd name="connsiteX9" fmla="*/ 8695953 w 9662615"/>
              <a:gd name="connsiteY9" fmla="*/ 1346784 h 1592811"/>
              <a:gd name="connsiteX10" fmla="*/ 8652191 w 9662615"/>
              <a:gd name="connsiteY10" fmla="*/ 1345903 h 1592811"/>
              <a:gd name="connsiteX11" fmla="*/ 8591582 w 9662615"/>
              <a:gd name="connsiteY11" fmla="*/ 1341666 h 1592811"/>
              <a:gd name="connsiteX12" fmla="*/ 8537336 w 9662615"/>
              <a:gd name="connsiteY12" fmla="*/ 1341684 h 1592811"/>
              <a:gd name="connsiteX13" fmla="*/ 8416849 w 9662615"/>
              <a:gd name="connsiteY13" fmla="*/ 1367085 h 1592811"/>
              <a:gd name="connsiteX14" fmla="*/ 8278355 w 9662615"/>
              <a:gd name="connsiteY14" fmla="*/ 1386569 h 1592811"/>
              <a:gd name="connsiteX15" fmla="*/ 8197961 w 9662615"/>
              <a:gd name="connsiteY15" fmla="*/ 1392804 h 1592811"/>
              <a:gd name="connsiteX16" fmla="*/ 8171196 w 9662615"/>
              <a:gd name="connsiteY16" fmla="*/ 1397216 h 1592811"/>
              <a:gd name="connsiteX17" fmla="*/ 8087910 w 9662615"/>
              <a:gd name="connsiteY17" fmla="*/ 1386449 h 1592811"/>
              <a:gd name="connsiteX18" fmla="*/ 7974579 w 9662615"/>
              <a:gd name="connsiteY18" fmla="*/ 1383439 h 1592811"/>
              <a:gd name="connsiteX19" fmla="*/ 7768351 w 9662615"/>
              <a:gd name="connsiteY19" fmla="*/ 1395051 h 1592811"/>
              <a:gd name="connsiteX20" fmla="*/ 7635985 w 9662615"/>
              <a:gd name="connsiteY20" fmla="*/ 1386363 h 1592811"/>
              <a:gd name="connsiteX21" fmla="*/ 7466069 w 9662615"/>
              <a:gd name="connsiteY21" fmla="*/ 1377654 h 1592811"/>
              <a:gd name="connsiteX22" fmla="*/ 7355642 w 9662615"/>
              <a:gd name="connsiteY22" fmla="*/ 1407761 h 1592811"/>
              <a:gd name="connsiteX23" fmla="*/ 7215220 w 9662615"/>
              <a:gd name="connsiteY23" fmla="*/ 1397856 h 1592811"/>
              <a:gd name="connsiteX24" fmla="*/ 7082147 w 9662615"/>
              <a:gd name="connsiteY24" fmla="*/ 1406113 h 1592811"/>
              <a:gd name="connsiteX25" fmla="*/ 6987129 w 9662615"/>
              <a:gd name="connsiteY25" fmla="*/ 1404834 h 1592811"/>
              <a:gd name="connsiteX26" fmla="*/ 6907567 w 9662615"/>
              <a:gd name="connsiteY26" fmla="*/ 1419149 h 1592811"/>
              <a:gd name="connsiteX27" fmla="*/ 6748428 w 9662615"/>
              <a:gd name="connsiteY27" fmla="*/ 1420308 h 1592811"/>
              <a:gd name="connsiteX28" fmla="*/ 6654257 w 9662615"/>
              <a:gd name="connsiteY28" fmla="*/ 1424143 h 1592811"/>
              <a:gd name="connsiteX29" fmla="*/ 6620123 w 9662615"/>
              <a:gd name="connsiteY29" fmla="*/ 1430535 h 1592811"/>
              <a:gd name="connsiteX30" fmla="*/ 6571355 w 9662615"/>
              <a:gd name="connsiteY30" fmla="*/ 1436144 h 1592811"/>
              <a:gd name="connsiteX31" fmla="*/ 6486557 w 9662615"/>
              <a:gd name="connsiteY31" fmla="*/ 1449861 h 1592811"/>
              <a:gd name="connsiteX32" fmla="*/ 6370419 w 9662615"/>
              <a:gd name="connsiteY32" fmla="*/ 1461649 h 1592811"/>
              <a:gd name="connsiteX33" fmla="*/ 6278839 w 9662615"/>
              <a:gd name="connsiteY33" fmla="*/ 1449160 h 1592811"/>
              <a:gd name="connsiteX34" fmla="*/ 6272455 w 9662615"/>
              <a:gd name="connsiteY34" fmla="*/ 1453191 h 1592811"/>
              <a:gd name="connsiteX35" fmla="*/ 6212659 w 9662615"/>
              <a:gd name="connsiteY35" fmla="*/ 1454850 h 1592811"/>
              <a:gd name="connsiteX36" fmla="*/ 6069317 w 9662615"/>
              <a:gd name="connsiteY36" fmla="*/ 1445838 h 1592811"/>
              <a:gd name="connsiteX37" fmla="*/ 5878477 w 9662615"/>
              <a:gd name="connsiteY37" fmla="*/ 1439180 h 1592811"/>
              <a:gd name="connsiteX38" fmla="*/ 5838387 w 9662615"/>
              <a:gd name="connsiteY38" fmla="*/ 1444679 h 1592811"/>
              <a:gd name="connsiteX39" fmla="*/ 5771136 w 9662615"/>
              <a:gd name="connsiteY39" fmla="*/ 1453639 h 1592811"/>
              <a:gd name="connsiteX40" fmla="*/ 5724081 w 9662615"/>
              <a:gd name="connsiteY40" fmla="*/ 1470431 h 1592811"/>
              <a:gd name="connsiteX41" fmla="*/ 5666577 w 9662615"/>
              <a:gd name="connsiteY41" fmla="*/ 1473921 h 1592811"/>
              <a:gd name="connsiteX42" fmla="*/ 5649068 w 9662615"/>
              <a:gd name="connsiteY42" fmla="*/ 1461676 h 1592811"/>
              <a:gd name="connsiteX43" fmla="*/ 5588902 w 9662615"/>
              <a:gd name="connsiteY43" fmla="*/ 1469647 h 1592811"/>
              <a:gd name="connsiteX44" fmla="*/ 5498090 w 9662615"/>
              <a:gd name="connsiteY44" fmla="*/ 1483173 h 1592811"/>
              <a:gd name="connsiteX45" fmla="*/ 5444641 w 9662615"/>
              <a:gd name="connsiteY45" fmla="*/ 1487602 h 1592811"/>
              <a:gd name="connsiteX46" fmla="*/ 5299812 w 9662615"/>
              <a:gd name="connsiteY46" fmla="*/ 1503362 h 1592811"/>
              <a:gd name="connsiteX47" fmla="*/ 5245752 w 9662615"/>
              <a:gd name="connsiteY47" fmla="*/ 1520612 h 1592811"/>
              <a:gd name="connsiteX48" fmla="*/ 5177807 w 9662615"/>
              <a:gd name="connsiteY48" fmla="*/ 1526802 h 1592811"/>
              <a:gd name="connsiteX49" fmla="*/ 5113910 w 9662615"/>
              <a:gd name="connsiteY49" fmla="*/ 1533205 h 1592811"/>
              <a:gd name="connsiteX50" fmla="*/ 5059484 w 9662615"/>
              <a:gd name="connsiteY50" fmla="*/ 1546802 h 1592811"/>
              <a:gd name="connsiteX51" fmla="*/ 5038524 w 9662615"/>
              <a:gd name="connsiteY51" fmla="*/ 1545675 h 1592811"/>
              <a:gd name="connsiteX52" fmla="*/ 5026564 w 9662615"/>
              <a:gd name="connsiteY52" fmla="*/ 1545376 h 1592811"/>
              <a:gd name="connsiteX53" fmla="*/ 4969433 w 9662615"/>
              <a:gd name="connsiteY53" fmla="*/ 1550865 h 1592811"/>
              <a:gd name="connsiteX54" fmla="*/ 4871726 w 9662615"/>
              <a:gd name="connsiteY54" fmla="*/ 1570584 h 1592811"/>
              <a:gd name="connsiteX55" fmla="*/ 4843267 w 9662615"/>
              <a:gd name="connsiteY55" fmla="*/ 1561459 h 1592811"/>
              <a:gd name="connsiteX56" fmla="*/ 4821058 w 9662615"/>
              <a:gd name="connsiteY56" fmla="*/ 1553078 h 1592811"/>
              <a:gd name="connsiteX57" fmla="*/ 4791466 w 9662615"/>
              <a:gd name="connsiteY57" fmla="*/ 1561324 h 1592811"/>
              <a:gd name="connsiteX58" fmla="*/ 4784247 w 9662615"/>
              <a:gd name="connsiteY58" fmla="*/ 1562342 h 1592811"/>
              <a:gd name="connsiteX59" fmla="*/ 4739309 w 9662615"/>
              <a:gd name="connsiteY59" fmla="*/ 1553948 h 1592811"/>
              <a:gd name="connsiteX60" fmla="*/ 4697562 w 9662615"/>
              <a:gd name="connsiteY60" fmla="*/ 1551206 h 1592811"/>
              <a:gd name="connsiteX61" fmla="*/ 4650737 w 9662615"/>
              <a:gd name="connsiteY61" fmla="*/ 1537381 h 1592811"/>
              <a:gd name="connsiteX62" fmla="*/ 4583150 w 9662615"/>
              <a:gd name="connsiteY62" fmla="*/ 1529064 h 1592811"/>
              <a:gd name="connsiteX63" fmla="*/ 4521734 w 9662615"/>
              <a:gd name="connsiteY63" fmla="*/ 1529359 h 1592811"/>
              <a:gd name="connsiteX64" fmla="*/ 4382398 w 9662615"/>
              <a:gd name="connsiteY64" fmla="*/ 1534108 h 1592811"/>
              <a:gd name="connsiteX65" fmla="*/ 4221826 w 9662615"/>
              <a:gd name="connsiteY65" fmla="*/ 1500972 h 1592811"/>
              <a:gd name="connsiteX66" fmla="*/ 4096601 w 9662615"/>
              <a:gd name="connsiteY66" fmla="*/ 1521563 h 1592811"/>
              <a:gd name="connsiteX67" fmla="*/ 4002441 w 9662615"/>
              <a:gd name="connsiteY67" fmla="*/ 1528912 h 1592811"/>
              <a:gd name="connsiteX68" fmla="*/ 3833906 w 9662615"/>
              <a:gd name="connsiteY68" fmla="*/ 1516637 h 1592811"/>
              <a:gd name="connsiteX69" fmla="*/ 3763845 w 9662615"/>
              <a:gd name="connsiteY69" fmla="*/ 1501782 h 1592811"/>
              <a:gd name="connsiteX70" fmla="*/ 3641778 w 9662615"/>
              <a:gd name="connsiteY70" fmla="*/ 1505446 h 1592811"/>
              <a:gd name="connsiteX71" fmla="*/ 3565233 w 9662615"/>
              <a:gd name="connsiteY71" fmla="*/ 1515122 h 1592811"/>
              <a:gd name="connsiteX72" fmla="*/ 3560267 w 9662615"/>
              <a:gd name="connsiteY72" fmla="*/ 1516288 h 1592811"/>
              <a:gd name="connsiteX73" fmla="*/ 3540258 w 9662615"/>
              <a:gd name="connsiteY73" fmla="*/ 1516976 h 1592811"/>
              <a:gd name="connsiteX74" fmla="*/ 3534780 w 9662615"/>
              <a:gd name="connsiteY74" fmla="*/ 1522141 h 1592811"/>
              <a:gd name="connsiteX75" fmla="*/ 3504783 w 9662615"/>
              <a:gd name="connsiteY75" fmla="*/ 1526739 h 1592811"/>
              <a:gd name="connsiteX76" fmla="*/ 3430805 w 9662615"/>
              <a:gd name="connsiteY76" fmla="*/ 1542521 h 1592811"/>
              <a:gd name="connsiteX77" fmla="*/ 3292707 w 9662615"/>
              <a:gd name="connsiteY77" fmla="*/ 1520490 h 1592811"/>
              <a:gd name="connsiteX78" fmla="*/ 3187872 w 9662615"/>
              <a:gd name="connsiteY78" fmla="*/ 1519991 h 1592811"/>
              <a:gd name="connsiteX79" fmla="*/ 3148026 w 9662615"/>
              <a:gd name="connsiteY79" fmla="*/ 1524777 h 1592811"/>
              <a:gd name="connsiteX80" fmla="*/ 3092394 w 9662615"/>
              <a:gd name="connsiteY80" fmla="*/ 1528115 h 1592811"/>
              <a:gd name="connsiteX81" fmla="*/ 2994200 w 9662615"/>
              <a:gd name="connsiteY81" fmla="*/ 1537857 h 1592811"/>
              <a:gd name="connsiteX82" fmla="*/ 2862301 w 9662615"/>
              <a:gd name="connsiteY82" fmla="*/ 1544250 h 1592811"/>
              <a:gd name="connsiteX83" fmla="*/ 2766335 w 9662615"/>
              <a:gd name="connsiteY83" fmla="*/ 1527662 h 1592811"/>
              <a:gd name="connsiteX84" fmla="*/ 2757836 w 9662615"/>
              <a:gd name="connsiteY84" fmla="*/ 1531371 h 1592811"/>
              <a:gd name="connsiteX85" fmla="*/ 2691555 w 9662615"/>
              <a:gd name="connsiteY85" fmla="*/ 1530283 h 1592811"/>
              <a:gd name="connsiteX86" fmla="*/ 2491676 w 9662615"/>
              <a:gd name="connsiteY86" fmla="*/ 1500859 h 1592811"/>
              <a:gd name="connsiteX87" fmla="*/ 2378036 w 9662615"/>
              <a:gd name="connsiteY87" fmla="*/ 1520645 h 1592811"/>
              <a:gd name="connsiteX88" fmla="*/ 2284269 w 9662615"/>
              <a:gd name="connsiteY88" fmla="*/ 1503068 h 1592811"/>
              <a:gd name="connsiteX89" fmla="*/ 2207104 w 9662615"/>
              <a:gd name="connsiteY89" fmla="*/ 1508888 h 1592811"/>
              <a:gd name="connsiteX90" fmla="*/ 2149226 w 9662615"/>
              <a:gd name="connsiteY90" fmla="*/ 1523409 h 1592811"/>
              <a:gd name="connsiteX91" fmla="*/ 2084783 w 9662615"/>
              <a:gd name="connsiteY91" fmla="*/ 1524245 h 1592811"/>
              <a:gd name="connsiteX92" fmla="*/ 2070075 w 9662615"/>
              <a:gd name="connsiteY92" fmla="*/ 1511285 h 1592811"/>
              <a:gd name="connsiteX93" fmla="*/ 2001057 w 9662615"/>
              <a:gd name="connsiteY93" fmla="*/ 1516449 h 1592811"/>
              <a:gd name="connsiteX94" fmla="*/ 1896330 w 9662615"/>
              <a:gd name="connsiteY94" fmla="*/ 1525725 h 1592811"/>
              <a:gd name="connsiteX95" fmla="*/ 1835994 w 9662615"/>
              <a:gd name="connsiteY95" fmla="*/ 1527678 h 1592811"/>
              <a:gd name="connsiteX96" fmla="*/ 1671119 w 9662615"/>
              <a:gd name="connsiteY96" fmla="*/ 1536701 h 1592811"/>
              <a:gd name="connsiteX97" fmla="*/ 1601337 w 9662615"/>
              <a:gd name="connsiteY97" fmla="*/ 1548552 h 1592811"/>
              <a:gd name="connsiteX98" fmla="*/ 1407755 w 9662615"/>
              <a:gd name="connsiteY98" fmla="*/ 1571444 h 1592811"/>
              <a:gd name="connsiteX99" fmla="*/ 1291872 w 9662615"/>
              <a:gd name="connsiteY99" fmla="*/ 1579471 h 1592811"/>
              <a:gd name="connsiteX100" fmla="*/ 1249226 w 9662615"/>
              <a:gd name="connsiteY100" fmla="*/ 1583140 h 1592811"/>
              <a:gd name="connsiteX101" fmla="*/ 1181938 w 9662615"/>
              <a:gd name="connsiteY101" fmla="*/ 1592789 h 1592811"/>
              <a:gd name="connsiteX102" fmla="*/ 1091432 w 9662615"/>
              <a:gd name="connsiteY102" fmla="*/ 1571003 h 1592811"/>
              <a:gd name="connsiteX103" fmla="*/ 940355 w 9662615"/>
              <a:gd name="connsiteY103" fmla="*/ 1560638 h 1592811"/>
              <a:gd name="connsiteX104" fmla="*/ 868264 w 9662615"/>
              <a:gd name="connsiteY104" fmla="*/ 1566392 h 1592811"/>
              <a:gd name="connsiteX105" fmla="*/ 792765 w 9662615"/>
              <a:gd name="connsiteY105" fmla="*/ 1563102 h 1592811"/>
              <a:gd name="connsiteX106" fmla="*/ 653153 w 9662615"/>
              <a:gd name="connsiteY106" fmla="*/ 1563516 h 1592811"/>
              <a:gd name="connsiteX107" fmla="*/ 541933 w 9662615"/>
              <a:gd name="connsiteY107" fmla="*/ 1561051 h 1592811"/>
              <a:gd name="connsiteX108" fmla="*/ 472797 w 9662615"/>
              <a:gd name="connsiteY108" fmla="*/ 1568904 h 1592811"/>
              <a:gd name="connsiteX109" fmla="*/ 396059 w 9662615"/>
              <a:gd name="connsiteY109" fmla="*/ 1560970 h 1592811"/>
              <a:gd name="connsiteX110" fmla="*/ 336819 w 9662615"/>
              <a:gd name="connsiteY110" fmla="*/ 1560892 h 1592811"/>
              <a:gd name="connsiteX111" fmla="*/ 267163 w 9662615"/>
              <a:gd name="connsiteY111" fmla="*/ 1531913 h 1592811"/>
              <a:gd name="connsiteX112" fmla="*/ 196644 w 9662615"/>
              <a:gd name="connsiteY112" fmla="*/ 1524565 h 1592811"/>
              <a:gd name="connsiteX113" fmla="*/ 86819 w 9662615"/>
              <a:gd name="connsiteY113" fmla="*/ 1519517 h 1592811"/>
              <a:gd name="connsiteX114" fmla="*/ 53369 w 9662615"/>
              <a:gd name="connsiteY114" fmla="*/ 1516853 h 1592811"/>
              <a:gd name="connsiteX115" fmla="*/ 2359 w 9662615"/>
              <a:gd name="connsiteY115" fmla="*/ 1515247 h 1592811"/>
              <a:gd name="connsiteX116" fmla="*/ 0 w 9662615"/>
              <a:gd name="connsiteY116" fmla="*/ 1514932 h 1592811"/>
              <a:gd name="connsiteX117" fmla="*/ 0 w 9662615"/>
              <a:gd name="connsiteY117" fmla="*/ 0 h 1592811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41778 w 9662615"/>
              <a:gd name="connsiteY70" fmla="*/ 1505446 h 1603018"/>
              <a:gd name="connsiteX71" fmla="*/ 3565233 w 9662615"/>
              <a:gd name="connsiteY71" fmla="*/ 1515122 h 1603018"/>
              <a:gd name="connsiteX72" fmla="*/ 3560267 w 9662615"/>
              <a:gd name="connsiteY72" fmla="*/ 1516288 h 1603018"/>
              <a:gd name="connsiteX73" fmla="*/ 3540258 w 9662615"/>
              <a:gd name="connsiteY73" fmla="*/ 1516976 h 1603018"/>
              <a:gd name="connsiteX74" fmla="*/ 3534780 w 9662615"/>
              <a:gd name="connsiteY74" fmla="*/ 1522141 h 1603018"/>
              <a:gd name="connsiteX75" fmla="*/ 3504783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491676 w 9662615"/>
              <a:gd name="connsiteY86" fmla="*/ 1500859 h 1603018"/>
              <a:gd name="connsiteX87" fmla="*/ 2378036 w 9662615"/>
              <a:gd name="connsiteY87" fmla="*/ 1520645 h 1603018"/>
              <a:gd name="connsiteX88" fmla="*/ 2284269 w 9662615"/>
              <a:gd name="connsiteY88" fmla="*/ 1503068 h 1603018"/>
              <a:gd name="connsiteX89" fmla="*/ 2207104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601337 w 9662615"/>
              <a:gd name="connsiteY97" fmla="*/ 1548552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41778 w 9662615"/>
              <a:gd name="connsiteY70" fmla="*/ 1505446 h 1603018"/>
              <a:gd name="connsiteX71" fmla="*/ 3565233 w 9662615"/>
              <a:gd name="connsiteY71" fmla="*/ 1515122 h 1603018"/>
              <a:gd name="connsiteX72" fmla="*/ 3560267 w 9662615"/>
              <a:gd name="connsiteY72" fmla="*/ 1516288 h 1603018"/>
              <a:gd name="connsiteX73" fmla="*/ 3540258 w 9662615"/>
              <a:gd name="connsiteY73" fmla="*/ 1516976 h 1603018"/>
              <a:gd name="connsiteX74" fmla="*/ 3534780 w 9662615"/>
              <a:gd name="connsiteY74" fmla="*/ 1522141 h 1603018"/>
              <a:gd name="connsiteX75" fmla="*/ 3504783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491676 w 9662615"/>
              <a:gd name="connsiteY86" fmla="*/ 1500859 h 1603018"/>
              <a:gd name="connsiteX87" fmla="*/ 2378036 w 9662615"/>
              <a:gd name="connsiteY87" fmla="*/ 1520645 h 1603018"/>
              <a:gd name="connsiteX88" fmla="*/ 2284269 w 9662615"/>
              <a:gd name="connsiteY88" fmla="*/ 1503068 h 1603018"/>
              <a:gd name="connsiteX89" fmla="*/ 2207104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41778 w 9662615"/>
              <a:gd name="connsiteY70" fmla="*/ 1505446 h 1603018"/>
              <a:gd name="connsiteX71" fmla="*/ 3565233 w 9662615"/>
              <a:gd name="connsiteY71" fmla="*/ 1515122 h 1603018"/>
              <a:gd name="connsiteX72" fmla="*/ 3560267 w 9662615"/>
              <a:gd name="connsiteY72" fmla="*/ 1516288 h 1603018"/>
              <a:gd name="connsiteX73" fmla="*/ 3540258 w 9662615"/>
              <a:gd name="connsiteY73" fmla="*/ 1516976 h 1603018"/>
              <a:gd name="connsiteX74" fmla="*/ 3534780 w 9662615"/>
              <a:gd name="connsiteY74" fmla="*/ 1522141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491676 w 9662615"/>
              <a:gd name="connsiteY86" fmla="*/ 1500859 h 1603018"/>
              <a:gd name="connsiteX87" fmla="*/ 2378036 w 9662615"/>
              <a:gd name="connsiteY87" fmla="*/ 1520645 h 1603018"/>
              <a:gd name="connsiteX88" fmla="*/ 2284269 w 9662615"/>
              <a:gd name="connsiteY88" fmla="*/ 1503068 h 1603018"/>
              <a:gd name="connsiteX89" fmla="*/ 2207104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41778 w 9662615"/>
              <a:gd name="connsiteY70" fmla="*/ 1505446 h 1603018"/>
              <a:gd name="connsiteX71" fmla="*/ 3565233 w 9662615"/>
              <a:gd name="connsiteY71" fmla="*/ 1515122 h 1603018"/>
              <a:gd name="connsiteX72" fmla="*/ 3560267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491676 w 9662615"/>
              <a:gd name="connsiteY86" fmla="*/ 1500859 h 1603018"/>
              <a:gd name="connsiteX87" fmla="*/ 2378036 w 9662615"/>
              <a:gd name="connsiteY87" fmla="*/ 1520645 h 1603018"/>
              <a:gd name="connsiteX88" fmla="*/ 2284269 w 9662615"/>
              <a:gd name="connsiteY88" fmla="*/ 1503068 h 1603018"/>
              <a:gd name="connsiteX89" fmla="*/ 2207104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41778 w 9662615"/>
              <a:gd name="connsiteY70" fmla="*/ 1505446 h 1603018"/>
              <a:gd name="connsiteX71" fmla="*/ 3612941 w 9662615"/>
              <a:gd name="connsiteY71" fmla="*/ 1411755 h 1603018"/>
              <a:gd name="connsiteX72" fmla="*/ 3560267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491676 w 9662615"/>
              <a:gd name="connsiteY86" fmla="*/ 1500859 h 1603018"/>
              <a:gd name="connsiteX87" fmla="*/ 2378036 w 9662615"/>
              <a:gd name="connsiteY87" fmla="*/ 1520645 h 1603018"/>
              <a:gd name="connsiteX88" fmla="*/ 2284269 w 9662615"/>
              <a:gd name="connsiteY88" fmla="*/ 1503068 h 1603018"/>
              <a:gd name="connsiteX89" fmla="*/ 2207104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41778 w 9662615"/>
              <a:gd name="connsiteY70" fmla="*/ 1505446 h 1603018"/>
              <a:gd name="connsiteX71" fmla="*/ 3612941 w 9662615"/>
              <a:gd name="connsiteY71" fmla="*/ 1411755 h 1603018"/>
              <a:gd name="connsiteX72" fmla="*/ 3576170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491676 w 9662615"/>
              <a:gd name="connsiteY86" fmla="*/ 1500859 h 1603018"/>
              <a:gd name="connsiteX87" fmla="*/ 2378036 w 9662615"/>
              <a:gd name="connsiteY87" fmla="*/ 1520645 h 1603018"/>
              <a:gd name="connsiteX88" fmla="*/ 2284269 w 9662615"/>
              <a:gd name="connsiteY88" fmla="*/ 1503068 h 1603018"/>
              <a:gd name="connsiteX89" fmla="*/ 2207104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73583 w 9662615"/>
              <a:gd name="connsiteY70" fmla="*/ 1501471 h 1603018"/>
              <a:gd name="connsiteX71" fmla="*/ 3612941 w 9662615"/>
              <a:gd name="connsiteY71" fmla="*/ 1411755 h 1603018"/>
              <a:gd name="connsiteX72" fmla="*/ 3576170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491676 w 9662615"/>
              <a:gd name="connsiteY86" fmla="*/ 1500859 h 1603018"/>
              <a:gd name="connsiteX87" fmla="*/ 2378036 w 9662615"/>
              <a:gd name="connsiteY87" fmla="*/ 1520645 h 1603018"/>
              <a:gd name="connsiteX88" fmla="*/ 2284269 w 9662615"/>
              <a:gd name="connsiteY88" fmla="*/ 1503068 h 1603018"/>
              <a:gd name="connsiteX89" fmla="*/ 2207104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73583 w 9662615"/>
              <a:gd name="connsiteY70" fmla="*/ 1501471 h 1603018"/>
              <a:gd name="connsiteX71" fmla="*/ 3640771 w 9662615"/>
              <a:gd name="connsiteY71" fmla="*/ 1531025 h 1603018"/>
              <a:gd name="connsiteX72" fmla="*/ 3576170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491676 w 9662615"/>
              <a:gd name="connsiteY86" fmla="*/ 1500859 h 1603018"/>
              <a:gd name="connsiteX87" fmla="*/ 2378036 w 9662615"/>
              <a:gd name="connsiteY87" fmla="*/ 1520645 h 1603018"/>
              <a:gd name="connsiteX88" fmla="*/ 2284269 w 9662615"/>
              <a:gd name="connsiteY88" fmla="*/ 1503068 h 1603018"/>
              <a:gd name="connsiteX89" fmla="*/ 2207104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73583 w 9662615"/>
              <a:gd name="connsiteY70" fmla="*/ 1501471 h 1603018"/>
              <a:gd name="connsiteX71" fmla="*/ 3640771 w 9662615"/>
              <a:gd name="connsiteY71" fmla="*/ 1531025 h 1603018"/>
              <a:gd name="connsiteX72" fmla="*/ 3576170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539383 w 9662615"/>
              <a:gd name="connsiteY86" fmla="*/ 1504835 h 1603018"/>
              <a:gd name="connsiteX87" fmla="*/ 2378036 w 9662615"/>
              <a:gd name="connsiteY87" fmla="*/ 1520645 h 1603018"/>
              <a:gd name="connsiteX88" fmla="*/ 2284269 w 9662615"/>
              <a:gd name="connsiteY88" fmla="*/ 1503068 h 1603018"/>
              <a:gd name="connsiteX89" fmla="*/ 2207104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73583 w 9662615"/>
              <a:gd name="connsiteY70" fmla="*/ 1501471 h 1603018"/>
              <a:gd name="connsiteX71" fmla="*/ 3640771 w 9662615"/>
              <a:gd name="connsiteY71" fmla="*/ 1531025 h 1603018"/>
              <a:gd name="connsiteX72" fmla="*/ 3576170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539383 w 9662615"/>
              <a:gd name="connsiteY86" fmla="*/ 1504835 h 1603018"/>
              <a:gd name="connsiteX87" fmla="*/ 2378036 w 9662615"/>
              <a:gd name="connsiteY87" fmla="*/ 1520645 h 1603018"/>
              <a:gd name="connsiteX88" fmla="*/ 2320049 w 9662615"/>
              <a:gd name="connsiteY88" fmla="*/ 1511019 h 1603018"/>
              <a:gd name="connsiteX89" fmla="*/ 2207104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73583 w 9662615"/>
              <a:gd name="connsiteY70" fmla="*/ 1501471 h 1603018"/>
              <a:gd name="connsiteX71" fmla="*/ 3640771 w 9662615"/>
              <a:gd name="connsiteY71" fmla="*/ 1531025 h 1603018"/>
              <a:gd name="connsiteX72" fmla="*/ 3576170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539383 w 9662615"/>
              <a:gd name="connsiteY86" fmla="*/ 1504835 h 1603018"/>
              <a:gd name="connsiteX87" fmla="*/ 2378036 w 9662615"/>
              <a:gd name="connsiteY87" fmla="*/ 1520645 h 1603018"/>
              <a:gd name="connsiteX88" fmla="*/ 2320049 w 9662615"/>
              <a:gd name="connsiteY88" fmla="*/ 1511019 h 1603018"/>
              <a:gd name="connsiteX89" fmla="*/ 2238909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73583 w 9662615"/>
              <a:gd name="connsiteY70" fmla="*/ 1501471 h 1603018"/>
              <a:gd name="connsiteX71" fmla="*/ 3640771 w 9662615"/>
              <a:gd name="connsiteY71" fmla="*/ 1531025 h 1603018"/>
              <a:gd name="connsiteX72" fmla="*/ 3576170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539383 w 9662615"/>
              <a:gd name="connsiteY86" fmla="*/ 1504835 h 1603018"/>
              <a:gd name="connsiteX87" fmla="*/ 2378036 w 9662615"/>
              <a:gd name="connsiteY87" fmla="*/ 1520645 h 1603018"/>
              <a:gd name="connsiteX88" fmla="*/ 2320049 w 9662615"/>
              <a:gd name="connsiteY88" fmla="*/ 1511019 h 1603018"/>
              <a:gd name="connsiteX89" fmla="*/ 2238909 w 9662615"/>
              <a:gd name="connsiteY89" fmla="*/ 1508888 h 1603018"/>
              <a:gd name="connsiteX90" fmla="*/ 2181031 w 9662615"/>
              <a:gd name="connsiteY90" fmla="*/ 1531361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73583 w 9662615"/>
              <a:gd name="connsiteY70" fmla="*/ 1501471 h 1603018"/>
              <a:gd name="connsiteX71" fmla="*/ 3640771 w 9662615"/>
              <a:gd name="connsiteY71" fmla="*/ 1531025 h 1603018"/>
              <a:gd name="connsiteX72" fmla="*/ 3576170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539383 w 9662615"/>
              <a:gd name="connsiteY86" fmla="*/ 1504835 h 1603018"/>
              <a:gd name="connsiteX87" fmla="*/ 2378036 w 9662615"/>
              <a:gd name="connsiteY87" fmla="*/ 1520645 h 1603018"/>
              <a:gd name="connsiteX88" fmla="*/ 2320049 w 9662615"/>
              <a:gd name="connsiteY88" fmla="*/ 1511019 h 1603018"/>
              <a:gd name="connsiteX89" fmla="*/ 2238909 w 9662615"/>
              <a:gd name="connsiteY89" fmla="*/ 1508888 h 1603018"/>
              <a:gd name="connsiteX90" fmla="*/ 2181031 w 9662615"/>
              <a:gd name="connsiteY90" fmla="*/ 1531361 h 1603018"/>
              <a:gd name="connsiteX91" fmla="*/ 211261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73583 w 9662615"/>
              <a:gd name="connsiteY70" fmla="*/ 1501471 h 1603018"/>
              <a:gd name="connsiteX71" fmla="*/ 3640771 w 9662615"/>
              <a:gd name="connsiteY71" fmla="*/ 1531025 h 1603018"/>
              <a:gd name="connsiteX72" fmla="*/ 3576170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539383 w 9662615"/>
              <a:gd name="connsiteY86" fmla="*/ 1504835 h 1603018"/>
              <a:gd name="connsiteX87" fmla="*/ 2378036 w 9662615"/>
              <a:gd name="connsiteY87" fmla="*/ 1520645 h 1603018"/>
              <a:gd name="connsiteX88" fmla="*/ 2320049 w 9662615"/>
              <a:gd name="connsiteY88" fmla="*/ 1511019 h 1603018"/>
              <a:gd name="connsiteX89" fmla="*/ 2238909 w 9662615"/>
              <a:gd name="connsiteY89" fmla="*/ 1508888 h 1603018"/>
              <a:gd name="connsiteX90" fmla="*/ 2181031 w 9662615"/>
              <a:gd name="connsiteY90" fmla="*/ 1531361 h 1603018"/>
              <a:gd name="connsiteX91" fmla="*/ 2112613 w 9662615"/>
              <a:gd name="connsiteY91" fmla="*/ 1524245 h 1603018"/>
              <a:gd name="connsiteX92" fmla="*/ 2046221 w 9662615"/>
              <a:gd name="connsiteY92" fmla="*/ 1523212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73583 w 9662615"/>
              <a:gd name="connsiteY70" fmla="*/ 1501471 h 1603018"/>
              <a:gd name="connsiteX71" fmla="*/ 3640771 w 9662615"/>
              <a:gd name="connsiteY71" fmla="*/ 1531025 h 1603018"/>
              <a:gd name="connsiteX72" fmla="*/ 3576170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539383 w 9662615"/>
              <a:gd name="connsiteY86" fmla="*/ 1504835 h 1603018"/>
              <a:gd name="connsiteX87" fmla="*/ 2378036 w 9662615"/>
              <a:gd name="connsiteY87" fmla="*/ 1520645 h 1603018"/>
              <a:gd name="connsiteX88" fmla="*/ 2320049 w 9662615"/>
              <a:gd name="connsiteY88" fmla="*/ 1511019 h 1603018"/>
              <a:gd name="connsiteX89" fmla="*/ 2238909 w 9662615"/>
              <a:gd name="connsiteY89" fmla="*/ 1508888 h 1603018"/>
              <a:gd name="connsiteX90" fmla="*/ 2181031 w 9662615"/>
              <a:gd name="connsiteY90" fmla="*/ 1531361 h 1603018"/>
              <a:gd name="connsiteX91" fmla="*/ 2112613 w 9662615"/>
              <a:gd name="connsiteY91" fmla="*/ 1524245 h 1603018"/>
              <a:gd name="connsiteX92" fmla="*/ 2046221 w 9662615"/>
              <a:gd name="connsiteY92" fmla="*/ 1523212 h 1603018"/>
              <a:gd name="connsiteX93" fmla="*/ 2001057 w 9662615"/>
              <a:gd name="connsiteY93" fmla="*/ 1516449 h 1603018"/>
              <a:gd name="connsiteX94" fmla="*/ 1920184 w 9662615"/>
              <a:gd name="connsiteY94" fmla="*/ 1533676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9662615" h="1603018">
                <a:moveTo>
                  <a:pt x="0" y="0"/>
                </a:moveTo>
                <a:lnTo>
                  <a:pt x="9662615" y="0"/>
                </a:lnTo>
                <a:lnTo>
                  <a:pt x="9662615" y="1280346"/>
                </a:lnTo>
                <a:lnTo>
                  <a:pt x="9551077" y="1292033"/>
                </a:lnTo>
                <a:cubicBezTo>
                  <a:pt x="9489925" y="1291588"/>
                  <a:pt x="9543615" y="1296257"/>
                  <a:pt x="9469546" y="1289837"/>
                </a:cubicBezTo>
                <a:cubicBezTo>
                  <a:pt x="9413040" y="1331485"/>
                  <a:pt x="9340031" y="1268376"/>
                  <a:pt x="9326260" y="1277155"/>
                </a:cubicBezTo>
                <a:cubicBezTo>
                  <a:pt x="9234251" y="1284900"/>
                  <a:pt x="9225377" y="1258935"/>
                  <a:pt x="9144767" y="1264120"/>
                </a:cubicBezTo>
                <a:cubicBezTo>
                  <a:pt x="9159115" y="1310075"/>
                  <a:pt x="9066692" y="1304806"/>
                  <a:pt x="8976400" y="1326661"/>
                </a:cubicBezTo>
                <a:cubicBezTo>
                  <a:pt x="8931920" y="1325947"/>
                  <a:pt x="8871807" y="1351060"/>
                  <a:pt x="8828711" y="1346394"/>
                </a:cubicBezTo>
                <a:cubicBezTo>
                  <a:pt x="8809650" y="1326213"/>
                  <a:pt x="8718313" y="1358527"/>
                  <a:pt x="8695953" y="1346784"/>
                </a:cubicBezTo>
                <a:cubicBezTo>
                  <a:pt x="8694290" y="1355317"/>
                  <a:pt x="8661526" y="1349865"/>
                  <a:pt x="8652191" y="1345903"/>
                </a:cubicBezTo>
                <a:cubicBezTo>
                  <a:pt x="8641363" y="1349626"/>
                  <a:pt x="8603292" y="1341304"/>
                  <a:pt x="8591582" y="1341666"/>
                </a:cubicBezTo>
                <a:cubicBezTo>
                  <a:pt x="8568421" y="1323004"/>
                  <a:pt x="8565847" y="1352287"/>
                  <a:pt x="8537336" y="1341684"/>
                </a:cubicBezTo>
                <a:cubicBezTo>
                  <a:pt x="8524809" y="1348019"/>
                  <a:pt x="8445703" y="1377667"/>
                  <a:pt x="8416849" y="1367085"/>
                </a:cubicBezTo>
                <a:cubicBezTo>
                  <a:pt x="8350736" y="1379599"/>
                  <a:pt x="8346589" y="1391624"/>
                  <a:pt x="8278355" y="1386569"/>
                </a:cubicBezTo>
                <a:cubicBezTo>
                  <a:pt x="8268756" y="1398649"/>
                  <a:pt x="8183331" y="1371185"/>
                  <a:pt x="8197961" y="1392804"/>
                </a:cubicBezTo>
                <a:cubicBezTo>
                  <a:pt x="8175189" y="1391748"/>
                  <a:pt x="8158503" y="1383145"/>
                  <a:pt x="8171196" y="1397216"/>
                </a:cubicBezTo>
                <a:cubicBezTo>
                  <a:pt x="8141821" y="1397466"/>
                  <a:pt x="8125626" y="1386947"/>
                  <a:pt x="8087910" y="1386449"/>
                </a:cubicBezTo>
                <a:cubicBezTo>
                  <a:pt x="8029319" y="1362701"/>
                  <a:pt x="8020916" y="1407035"/>
                  <a:pt x="7974579" y="1383439"/>
                </a:cubicBezTo>
                <a:cubicBezTo>
                  <a:pt x="7912074" y="1402493"/>
                  <a:pt x="7841761" y="1389550"/>
                  <a:pt x="7768351" y="1395051"/>
                </a:cubicBezTo>
                <a:cubicBezTo>
                  <a:pt x="7741665" y="1390266"/>
                  <a:pt x="7663663" y="1410813"/>
                  <a:pt x="7635985" y="1386363"/>
                </a:cubicBezTo>
                <a:cubicBezTo>
                  <a:pt x="7646173" y="1415707"/>
                  <a:pt x="7542198" y="1378410"/>
                  <a:pt x="7466069" y="1377654"/>
                </a:cubicBezTo>
                <a:cubicBezTo>
                  <a:pt x="7427626" y="1403818"/>
                  <a:pt x="7337822" y="1398948"/>
                  <a:pt x="7355642" y="1407761"/>
                </a:cubicBezTo>
                <a:cubicBezTo>
                  <a:pt x="7270634" y="1390553"/>
                  <a:pt x="7306340" y="1403822"/>
                  <a:pt x="7215220" y="1397856"/>
                </a:cubicBezTo>
                <a:cubicBezTo>
                  <a:pt x="7175381" y="1421457"/>
                  <a:pt x="7122339" y="1428094"/>
                  <a:pt x="7082147" y="1406113"/>
                </a:cubicBezTo>
                <a:cubicBezTo>
                  <a:pt x="7040624" y="1425217"/>
                  <a:pt x="7029993" y="1391726"/>
                  <a:pt x="6987129" y="1404834"/>
                </a:cubicBezTo>
                <a:cubicBezTo>
                  <a:pt x="6953477" y="1411964"/>
                  <a:pt x="6957479" y="1421694"/>
                  <a:pt x="6907567" y="1419149"/>
                </a:cubicBezTo>
                <a:cubicBezTo>
                  <a:pt x="6863513" y="1408514"/>
                  <a:pt x="6803088" y="1434619"/>
                  <a:pt x="6748428" y="1420308"/>
                </a:cubicBezTo>
                <a:cubicBezTo>
                  <a:pt x="6728317" y="1416860"/>
                  <a:pt x="6666046" y="1417296"/>
                  <a:pt x="6654257" y="1424143"/>
                </a:cubicBezTo>
                <a:cubicBezTo>
                  <a:pt x="6641271" y="1425628"/>
                  <a:pt x="6626125" y="1423202"/>
                  <a:pt x="6620123" y="1430535"/>
                </a:cubicBezTo>
                <a:cubicBezTo>
                  <a:pt x="6610208" y="1439359"/>
                  <a:pt x="6564906" y="1425734"/>
                  <a:pt x="6571355" y="1436144"/>
                </a:cubicBezTo>
                <a:cubicBezTo>
                  <a:pt x="6539188" y="1426808"/>
                  <a:pt x="6513602" y="1445293"/>
                  <a:pt x="6486557" y="1449861"/>
                </a:cubicBezTo>
                <a:cubicBezTo>
                  <a:pt x="6461221" y="1440598"/>
                  <a:pt x="6429457" y="1459319"/>
                  <a:pt x="6370419" y="1461649"/>
                </a:cubicBezTo>
                <a:cubicBezTo>
                  <a:pt x="6342558" y="1450937"/>
                  <a:pt x="6330664" y="1463365"/>
                  <a:pt x="6278839" y="1449160"/>
                </a:cubicBezTo>
                <a:cubicBezTo>
                  <a:pt x="6277206" y="1450621"/>
                  <a:pt x="6275057" y="1451978"/>
                  <a:pt x="6272455" y="1453191"/>
                </a:cubicBezTo>
                <a:cubicBezTo>
                  <a:pt x="6257338" y="1460236"/>
                  <a:pt x="6230567" y="1460979"/>
                  <a:pt x="6212659" y="1454850"/>
                </a:cubicBezTo>
                <a:cubicBezTo>
                  <a:pt x="6130994" y="1436046"/>
                  <a:pt x="6135790" y="1448771"/>
                  <a:pt x="6069317" y="1445838"/>
                </a:cubicBezTo>
                <a:cubicBezTo>
                  <a:pt x="5994738" y="1444791"/>
                  <a:pt x="5975991" y="1456673"/>
                  <a:pt x="5878477" y="1439180"/>
                </a:cubicBezTo>
                <a:cubicBezTo>
                  <a:pt x="5870803" y="1447519"/>
                  <a:pt x="5859206" y="1448153"/>
                  <a:pt x="5838387" y="1444679"/>
                </a:cubicBezTo>
                <a:cubicBezTo>
                  <a:pt x="5802317" y="1444778"/>
                  <a:pt x="5810848" y="1465165"/>
                  <a:pt x="5771136" y="1453639"/>
                </a:cubicBezTo>
                <a:cubicBezTo>
                  <a:pt x="5780732" y="1464484"/>
                  <a:pt x="5704275" y="1459369"/>
                  <a:pt x="5724081" y="1470431"/>
                </a:cubicBezTo>
                <a:cubicBezTo>
                  <a:pt x="5703536" y="1480946"/>
                  <a:pt x="5687323" y="1464719"/>
                  <a:pt x="5666577" y="1473921"/>
                </a:cubicBezTo>
                <a:cubicBezTo>
                  <a:pt x="5640974" y="1476520"/>
                  <a:pt x="5678275" y="1461854"/>
                  <a:pt x="5649068" y="1461676"/>
                </a:cubicBezTo>
                <a:cubicBezTo>
                  <a:pt x="5614218" y="1463443"/>
                  <a:pt x="5608578" y="1443299"/>
                  <a:pt x="5588902" y="1469647"/>
                </a:cubicBezTo>
                <a:cubicBezTo>
                  <a:pt x="5550386" y="1464321"/>
                  <a:pt x="5546573" y="1476049"/>
                  <a:pt x="5498090" y="1483173"/>
                </a:cubicBezTo>
                <a:cubicBezTo>
                  <a:pt x="5475226" y="1477314"/>
                  <a:pt x="5459293" y="1480930"/>
                  <a:pt x="5444641" y="1487602"/>
                </a:cubicBezTo>
                <a:cubicBezTo>
                  <a:pt x="5395328" y="1487320"/>
                  <a:pt x="5353572" y="1498007"/>
                  <a:pt x="5299812" y="1503362"/>
                </a:cubicBezTo>
                <a:cubicBezTo>
                  <a:pt x="5238326" y="1497756"/>
                  <a:pt x="5303225" y="1514963"/>
                  <a:pt x="5245752" y="1520612"/>
                </a:cubicBezTo>
                <a:cubicBezTo>
                  <a:pt x="5190753" y="1507732"/>
                  <a:pt x="5205712" y="1518627"/>
                  <a:pt x="5177807" y="1526802"/>
                </a:cubicBezTo>
                <a:lnTo>
                  <a:pt x="5113910" y="1533205"/>
                </a:lnTo>
                <a:lnTo>
                  <a:pt x="5059484" y="1546802"/>
                </a:lnTo>
                <a:lnTo>
                  <a:pt x="5038524" y="1545675"/>
                </a:lnTo>
                <a:lnTo>
                  <a:pt x="5026564" y="1545376"/>
                </a:lnTo>
                <a:cubicBezTo>
                  <a:pt x="5006873" y="1544046"/>
                  <a:pt x="4987701" y="1552900"/>
                  <a:pt x="4969433" y="1550865"/>
                </a:cubicBezTo>
                <a:cubicBezTo>
                  <a:pt x="4943627" y="1555066"/>
                  <a:pt x="4892754" y="1568818"/>
                  <a:pt x="4871726" y="1570584"/>
                </a:cubicBezTo>
                <a:cubicBezTo>
                  <a:pt x="4863638" y="1570310"/>
                  <a:pt x="4846771" y="1559566"/>
                  <a:pt x="4843267" y="1561459"/>
                </a:cubicBezTo>
                <a:lnTo>
                  <a:pt x="4821058" y="1553078"/>
                </a:lnTo>
                <a:lnTo>
                  <a:pt x="4791466" y="1561324"/>
                </a:lnTo>
                <a:lnTo>
                  <a:pt x="4784247" y="1562342"/>
                </a:lnTo>
                <a:cubicBezTo>
                  <a:pt x="4770593" y="1574121"/>
                  <a:pt x="4776816" y="1558072"/>
                  <a:pt x="4739309" y="1553948"/>
                </a:cubicBezTo>
                <a:cubicBezTo>
                  <a:pt x="4684311" y="1578213"/>
                  <a:pt x="4712803" y="1566697"/>
                  <a:pt x="4697562" y="1551206"/>
                </a:cubicBezTo>
                <a:lnTo>
                  <a:pt x="4650737" y="1537381"/>
                </a:lnTo>
                <a:cubicBezTo>
                  <a:pt x="4628208" y="1530633"/>
                  <a:pt x="4609654" y="1567617"/>
                  <a:pt x="4583150" y="1529064"/>
                </a:cubicBezTo>
                <a:cubicBezTo>
                  <a:pt x="4575879" y="1527088"/>
                  <a:pt x="4527005" y="1532552"/>
                  <a:pt x="4521734" y="1529359"/>
                </a:cubicBezTo>
                <a:cubicBezTo>
                  <a:pt x="4457980" y="1517590"/>
                  <a:pt x="4465052" y="1532003"/>
                  <a:pt x="4382398" y="1534108"/>
                </a:cubicBezTo>
                <a:cubicBezTo>
                  <a:pt x="4347480" y="1506889"/>
                  <a:pt x="4310783" y="1494709"/>
                  <a:pt x="4221826" y="1500972"/>
                </a:cubicBezTo>
                <a:cubicBezTo>
                  <a:pt x="4174471" y="1526598"/>
                  <a:pt x="4136675" y="1542031"/>
                  <a:pt x="4096601" y="1521563"/>
                </a:cubicBezTo>
                <a:cubicBezTo>
                  <a:pt x="4015086" y="1550501"/>
                  <a:pt x="3986123" y="1519347"/>
                  <a:pt x="4002441" y="1528912"/>
                </a:cubicBezTo>
                <a:cubicBezTo>
                  <a:pt x="3967120" y="1539744"/>
                  <a:pt x="3931774" y="1526729"/>
                  <a:pt x="3833906" y="1516637"/>
                </a:cubicBezTo>
                <a:cubicBezTo>
                  <a:pt x="3781438" y="1538249"/>
                  <a:pt x="3822855" y="1526006"/>
                  <a:pt x="3763845" y="1501782"/>
                </a:cubicBezTo>
                <a:cubicBezTo>
                  <a:pt x="3734533" y="1525292"/>
                  <a:pt x="3677359" y="1524487"/>
                  <a:pt x="3673583" y="1501471"/>
                </a:cubicBezTo>
                <a:cubicBezTo>
                  <a:pt x="3663687" y="1502855"/>
                  <a:pt x="3650245" y="1528777"/>
                  <a:pt x="3640771" y="1531025"/>
                </a:cubicBezTo>
                <a:lnTo>
                  <a:pt x="3576170" y="1516288"/>
                </a:lnTo>
                <a:lnTo>
                  <a:pt x="3540258" y="1516976"/>
                </a:lnTo>
                <a:lnTo>
                  <a:pt x="3522853" y="1538044"/>
                </a:lnTo>
                <a:lnTo>
                  <a:pt x="3480929" y="1526739"/>
                </a:lnTo>
                <a:cubicBezTo>
                  <a:pt x="3469671" y="1527693"/>
                  <a:pt x="3444273" y="1543724"/>
                  <a:pt x="3430805" y="1542521"/>
                </a:cubicBezTo>
                <a:cubicBezTo>
                  <a:pt x="3386352" y="1529947"/>
                  <a:pt x="3347457" y="1537200"/>
                  <a:pt x="3292707" y="1520490"/>
                </a:cubicBezTo>
                <a:cubicBezTo>
                  <a:pt x="3271897" y="1516147"/>
                  <a:pt x="3203347" y="1513732"/>
                  <a:pt x="3187872" y="1519991"/>
                </a:cubicBezTo>
                <a:cubicBezTo>
                  <a:pt x="3173062" y="1520872"/>
                  <a:pt x="3157325" y="1517771"/>
                  <a:pt x="3148026" y="1524777"/>
                </a:cubicBezTo>
                <a:cubicBezTo>
                  <a:pt x="3133878" y="1533085"/>
                  <a:pt x="3089156" y="1517485"/>
                  <a:pt x="3092394" y="1528115"/>
                </a:cubicBezTo>
                <a:cubicBezTo>
                  <a:pt x="3060512" y="1517374"/>
                  <a:pt x="3025593" y="1534558"/>
                  <a:pt x="2994200" y="1537857"/>
                </a:cubicBezTo>
                <a:cubicBezTo>
                  <a:pt x="2969798" y="1527501"/>
                  <a:pt x="2927999" y="1544636"/>
                  <a:pt x="2862301" y="1544250"/>
                </a:cubicBezTo>
                <a:cubicBezTo>
                  <a:pt x="2835658" y="1532340"/>
                  <a:pt x="2818008" y="1544135"/>
                  <a:pt x="2766335" y="1527662"/>
                </a:cubicBezTo>
                <a:cubicBezTo>
                  <a:pt x="2764004" y="1529036"/>
                  <a:pt x="2761142" y="1530285"/>
                  <a:pt x="2757836" y="1531371"/>
                </a:cubicBezTo>
                <a:cubicBezTo>
                  <a:pt x="2738633" y="1537675"/>
                  <a:pt x="2708957" y="1537188"/>
                  <a:pt x="2691555" y="1530283"/>
                </a:cubicBezTo>
                <a:cubicBezTo>
                  <a:pt x="2608810" y="1507878"/>
                  <a:pt x="2611304" y="1510787"/>
                  <a:pt x="2539383" y="1504835"/>
                </a:cubicBezTo>
                <a:cubicBezTo>
                  <a:pt x="2457862" y="1500384"/>
                  <a:pt x="2478670" y="1542474"/>
                  <a:pt x="2378036" y="1520645"/>
                </a:cubicBezTo>
                <a:cubicBezTo>
                  <a:pt x="2366529" y="1528574"/>
                  <a:pt x="2341629" y="1515421"/>
                  <a:pt x="2320049" y="1511019"/>
                </a:cubicBezTo>
                <a:cubicBezTo>
                  <a:pt x="2280399" y="1509467"/>
                  <a:pt x="2278267" y="1522148"/>
                  <a:pt x="2238909" y="1508888"/>
                </a:cubicBezTo>
                <a:cubicBezTo>
                  <a:pt x="2245444" y="1520095"/>
                  <a:pt x="2163364" y="1519472"/>
                  <a:pt x="2181031" y="1531361"/>
                </a:cubicBezTo>
                <a:cubicBezTo>
                  <a:pt x="2154585" y="1540861"/>
                  <a:pt x="2138796" y="1516056"/>
                  <a:pt x="2112613" y="1524245"/>
                </a:cubicBezTo>
                <a:cubicBezTo>
                  <a:pt x="2083537" y="1525655"/>
                  <a:pt x="2078233" y="1524725"/>
                  <a:pt x="2046221" y="1523212"/>
                </a:cubicBezTo>
                <a:cubicBezTo>
                  <a:pt x="2007296" y="1523373"/>
                  <a:pt x="2032394" y="1491187"/>
                  <a:pt x="2001057" y="1516449"/>
                </a:cubicBezTo>
                <a:cubicBezTo>
                  <a:pt x="1960724" y="1509398"/>
                  <a:pt x="1976058" y="1528820"/>
                  <a:pt x="1920184" y="1533676"/>
                </a:cubicBezTo>
                <a:cubicBezTo>
                  <a:pt x="1897238" y="1526813"/>
                  <a:pt x="1877505" y="1527174"/>
                  <a:pt x="1835994" y="1527678"/>
                </a:cubicBezTo>
                <a:cubicBezTo>
                  <a:pt x="1794483" y="1528182"/>
                  <a:pt x="1726077" y="1533693"/>
                  <a:pt x="1671119" y="1536701"/>
                </a:cubicBezTo>
                <a:cubicBezTo>
                  <a:pt x="1605663" y="1528324"/>
                  <a:pt x="1630763" y="1553523"/>
                  <a:pt x="1565556" y="1556503"/>
                </a:cubicBezTo>
                <a:cubicBezTo>
                  <a:pt x="1501959" y="1539013"/>
                  <a:pt x="1462468" y="1572800"/>
                  <a:pt x="1407755" y="1571444"/>
                </a:cubicBezTo>
                <a:cubicBezTo>
                  <a:pt x="1319286" y="1555448"/>
                  <a:pt x="1429251" y="1585263"/>
                  <a:pt x="1291872" y="1579471"/>
                </a:cubicBezTo>
                <a:cubicBezTo>
                  <a:pt x="1284192" y="1576816"/>
                  <a:pt x="1243590" y="1599390"/>
                  <a:pt x="1245251" y="1603018"/>
                </a:cubicBezTo>
                <a:cubicBezTo>
                  <a:pt x="1236562" y="1601891"/>
                  <a:pt x="1184091" y="1586977"/>
                  <a:pt x="1181938" y="1592789"/>
                </a:cubicBezTo>
                <a:cubicBezTo>
                  <a:pt x="1138153" y="1593474"/>
                  <a:pt x="1130439" y="1578153"/>
                  <a:pt x="1091432" y="1571003"/>
                </a:cubicBezTo>
                <a:cubicBezTo>
                  <a:pt x="1007000" y="1580980"/>
                  <a:pt x="1001377" y="1557850"/>
                  <a:pt x="940355" y="1560638"/>
                </a:cubicBezTo>
                <a:cubicBezTo>
                  <a:pt x="891367" y="1572083"/>
                  <a:pt x="924846" y="1558773"/>
                  <a:pt x="868264" y="1566392"/>
                </a:cubicBezTo>
                <a:cubicBezTo>
                  <a:pt x="848640" y="1547574"/>
                  <a:pt x="814997" y="1568391"/>
                  <a:pt x="792765" y="1563102"/>
                </a:cubicBezTo>
                <a:cubicBezTo>
                  <a:pt x="758082" y="1585102"/>
                  <a:pt x="689950" y="1563038"/>
                  <a:pt x="653153" y="1563516"/>
                </a:cubicBezTo>
                <a:cubicBezTo>
                  <a:pt x="591300" y="1567692"/>
                  <a:pt x="576686" y="1582565"/>
                  <a:pt x="541933" y="1561051"/>
                </a:cubicBezTo>
                <a:cubicBezTo>
                  <a:pt x="537775" y="1570056"/>
                  <a:pt x="508236" y="1570304"/>
                  <a:pt x="472797" y="1568904"/>
                </a:cubicBezTo>
                <a:cubicBezTo>
                  <a:pt x="458898" y="1573560"/>
                  <a:pt x="425270" y="1567476"/>
                  <a:pt x="396059" y="1560970"/>
                </a:cubicBezTo>
                <a:cubicBezTo>
                  <a:pt x="431016" y="1548467"/>
                  <a:pt x="332180" y="1575204"/>
                  <a:pt x="336819" y="1560892"/>
                </a:cubicBezTo>
                <a:cubicBezTo>
                  <a:pt x="292157" y="1552383"/>
                  <a:pt x="263346" y="1557575"/>
                  <a:pt x="267163" y="1531913"/>
                </a:cubicBezTo>
                <a:cubicBezTo>
                  <a:pt x="253228" y="1516946"/>
                  <a:pt x="198100" y="1540864"/>
                  <a:pt x="196644" y="1524565"/>
                </a:cubicBezTo>
                <a:cubicBezTo>
                  <a:pt x="172602" y="1535342"/>
                  <a:pt x="127394" y="1518578"/>
                  <a:pt x="86819" y="1519517"/>
                </a:cubicBezTo>
                <a:cubicBezTo>
                  <a:pt x="78537" y="1512257"/>
                  <a:pt x="69224" y="1512723"/>
                  <a:pt x="53369" y="1516853"/>
                </a:cubicBezTo>
                <a:cubicBezTo>
                  <a:pt x="37131" y="1517503"/>
                  <a:pt x="19976" y="1516838"/>
                  <a:pt x="2359" y="1515247"/>
                </a:cubicBezTo>
                <a:lnTo>
                  <a:pt x="0" y="1514932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0D51E9-FF3C-0606-825F-16B405A43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0436" y="641442"/>
            <a:ext cx="8993875" cy="70286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dirty="0">
                <a:ea typeface="Batang"/>
              </a:rPr>
              <a:t>Banco de dados</a:t>
            </a:r>
            <a:endParaRPr lang="en-US" dirty="0"/>
          </a:p>
        </p:txBody>
      </p:sp>
      <p:sp>
        <p:nvSpPr>
          <p:cNvPr id="19" name="Rectangle 6">
            <a:extLst>
              <a:ext uri="{FF2B5EF4-FFF2-40B4-BE49-F238E27FC236}">
                <a16:creationId xmlns:a16="http://schemas.microsoft.com/office/drawing/2014/main" id="{DDCE5572-4319-4D42-813F-C8C69C08CA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6549" y="256355"/>
            <a:ext cx="1707751" cy="428984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lnTo>
                  <a:pt x="2164992" y="12386"/>
                </a:lnTo>
                <a:cubicBezTo>
                  <a:pt x="2164717" y="43049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60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52040"/>
      </p:ext>
    </p:extLst>
  </p:cSld>
  <p:clrMapOvr>
    <a:masterClrMapping/>
  </p:clrMapOvr>
</p:sld>
</file>

<file path=ppt/theme/theme1.xml><?xml version="1.0" encoding="utf-8"?>
<a:theme xmlns:a="http://schemas.openxmlformats.org/drawingml/2006/main" name="ArchiveVTI">
  <a:themeElements>
    <a:clrScheme name="Archive">
      <a:dk1>
        <a:sysClr val="windowText" lastClr="000000"/>
      </a:dk1>
      <a:lt1>
        <a:sysClr val="window" lastClr="FFFFFF"/>
      </a:lt1>
      <a:dk2>
        <a:srgbClr val="353B3D"/>
      </a:dk2>
      <a:lt2>
        <a:srgbClr val="EEECEA"/>
      </a:lt2>
      <a:accent1>
        <a:srgbClr val="A65E5E"/>
      </a:accent1>
      <a:accent2>
        <a:srgbClr val="9D6053"/>
      </a:accent2>
      <a:accent3>
        <a:srgbClr val="968274"/>
      </a:accent3>
      <a:accent4>
        <a:srgbClr val="878079"/>
      </a:accent4>
      <a:accent5>
        <a:srgbClr val="6C737A"/>
      </a:accent5>
      <a:accent6>
        <a:srgbClr val="697777"/>
      </a:accent6>
      <a:hlink>
        <a:srgbClr val="A25872"/>
      </a:hlink>
      <a:folHlink>
        <a:srgbClr val="667A7E"/>
      </a:folHlink>
    </a:clrScheme>
    <a:fontScheme name="Custom 170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chiveVTI" id="{514BDC9F-20AC-40CA-9FE7-B30987BCD2D4}" vid="{D8FA1533-D953-46ED-B2C7-B32AF1BED7A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ArchiveVTI</vt:lpstr>
      <vt:lpstr>PowerPoint Presentation</vt:lpstr>
      <vt:lpstr>Perda de vacinas por temperatura irregular</vt:lpstr>
      <vt:lpstr>Proposta de solução/ diagrama de visão de negocio</vt:lpstr>
      <vt:lpstr>Diagrama de solução</vt:lpstr>
      <vt:lpstr>Ferramenta de gestão</vt:lpstr>
      <vt:lpstr>Site institucional</vt:lpstr>
      <vt:lpstr>Dashboard/analitics</vt:lpstr>
      <vt:lpstr>Arduino e sensores</vt:lpstr>
      <vt:lpstr>Banco de dados</vt:lpstr>
      <vt:lpstr>Proximos passos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446</cp:revision>
  <dcterms:created xsi:type="dcterms:W3CDTF">2022-04-26T00:24:34Z</dcterms:created>
  <dcterms:modified xsi:type="dcterms:W3CDTF">2022-04-28T02:18:28Z</dcterms:modified>
</cp:coreProperties>
</file>