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63" r:id="rId5"/>
    <p:sldId id="274" r:id="rId6"/>
    <p:sldId id="264" r:id="rId7"/>
    <p:sldId id="257" r:id="rId8"/>
    <p:sldId id="256" r:id="rId9"/>
    <p:sldId id="276" r:id="rId10"/>
    <p:sldId id="260" r:id="rId11"/>
    <p:sldId id="262" r:id="rId12"/>
    <p:sldId id="261" r:id="rId13"/>
    <p:sldId id="258" r:id="rId14"/>
    <p:sldId id="275" r:id="rId15"/>
    <p:sldId id="259" r:id="rId16"/>
    <p:sldId id="267" r:id="rId17"/>
    <p:sldId id="265" r:id="rId18"/>
    <p:sldId id="266" r:id="rId19"/>
    <p:sldId id="268" r:id="rId20"/>
    <p:sldId id="269" r:id="rId21"/>
    <p:sldId id="270" r:id="rId22"/>
    <p:sldId id="27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33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91" d="100"/>
          <a:sy n="91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ly Amenyogbe" userId="S::nelly.amenyogbe@telethonkids.org.au::4f0fe7e3-f5d4-4835-abaa-a9db7e00c074" providerId="AD" clId="Web-{2E47E9C0-1795-429E-93A7-4DC7B4D1308D}"/>
    <pc:docChg chg="addSld modSld sldOrd">
      <pc:chgData name="Nelly Amenyogbe" userId="S::nelly.amenyogbe@telethonkids.org.au::4f0fe7e3-f5d4-4835-abaa-a9db7e00c074" providerId="AD" clId="Web-{2E47E9C0-1795-429E-93A7-4DC7B4D1308D}" dt="2021-04-09T13:39:09.505" v="8"/>
      <pc:docMkLst>
        <pc:docMk/>
      </pc:docMkLst>
      <pc:sldChg chg="modSp">
        <pc:chgData name="Nelly Amenyogbe" userId="S::nelly.amenyogbe@telethonkids.org.au::4f0fe7e3-f5d4-4835-abaa-a9db7e00c074" providerId="AD" clId="Web-{2E47E9C0-1795-429E-93A7-4DC7B4D1308D}" dt="2021-04-09T13:38:50.781" v="6" actId="20577"/>
        <pc:sldMkLst>
          <pc:docMk/>
          <pc:sldMk cId="14771258" sldId="263"/>
        </pc:sldMkLst>
        <pc:spChg chg="mod">
          <ac:chgData name="Nelly Amenyogbe" userId="S::nelly.amenyogbe@telethonkids.org.au::4f0fe7e3-f5d4-4835-abaa-a9db7e00c074" providerId="AD" clId="Web-{2E47E9C0-1795-429E-93A7-4DC7B4D1308D}" dt="2021-04-09T13:38:50.781" v="6" actId="20577"/>
          <ac:spMkLst>
            <pc:docMk/>
            <pc:sldMk cId="14771258" sldId="263"/>
            <ac:spMk id="2" creationId="{A3EB5C1F-FB2A-4B01-B63B-D76D00CB29CE}"/>
          </ac:spMkLst>
        </pc:spChg>
      </pc:sldChg>
      <pc:sldChg chg="new ord">
        <pc:chgData name="Nelly Amenyogbe" userId="S::nelly.amenyogbe@telethonkids.org.au::4f0fe7e3-f5d4-4835-abaa-a9db7e00c074" providerId="AD" clId="Web-{2E47E9C0-1795-429E-93A7-4DC7B4D1308D}" dt="2021-04-09T13:39:09.505" v="8"/>
        <pc:sldMkLst>
          <pc:docMk/>
          <pc:sldMk cId="2121257243" sldId="265"/>
        </pc:sldMkLst>
      </pc:sldChg>
    </pc:docChg>
  </pc:docChgLst>
  <pc:docChgLst>
    <pc:chgData name="Nelly Amenyogbe" userId="4f0fe7e3-f5d4-4835-abaa-a9db7e00c074" providerId="ADAL" clId="{A44A33A7-8ECB-D641-A8B3-1BB32DEB19B9}"/>
    <pc:docChg chg="undo custSel addSld delSld modSld sldOrd">
      <pc:chgData name="Nelly Amenyogbe" userId="4f0fe7e3-f5d4-4835-abaa-a9db7e00c074" providerId="ADAL" clId="{A44A33A7-8ECB-D641-A8B3-1BB32DEB19B9}" dt="2021-04-09T14:14:56.066" v="1871" actId="20577"/>
      <pc:docMkLst>
        <pc:docMk/>
      </pc:docMkLst>
      <pc:sldChg chg="modNotes">
        <pc:chgData name="Nelly Amenyogbe" userId="4f0fe7e3-f5d4-4835-abaa-a9db7e00c074" providerId="ADAL" clId="{A44A33A7-8ECB-D641-A8B3-1BB32DEB19B9}" dt="2021-04-09T14:00:03.912" v="1144"/>
        <pc:sldMkLst>
          <pc:docMk/>
          <pc:sldMk cId="4003206878" sldId="256"/>
        </pc:sldMkLst>
      </pc:sldChg>
      <pc:sldChg chg="ord">
        <pc:chgData name="Nelly Amenyogbe" userId="4f0fe7e3-f5d4-4835-abaa-a9db7e00c074" providerId="ADAL" clId="{A44A33A7-8ECB-D641-A8B3-1BB32DEB19B9}" dt="2021-04-09T14:00:03.912" v="1144"/>
        <pc:sldMkLst>
          <pc:docMk/>
          <pc:sldMk cId="14771258" sldId="263"/>
        </pc:sldMkLst>
      </pc:sldChg>
      <pc:sldChg chg="del">
        <pc:chgData name="Nelly Amenyogbe" userId="4f0fe7e3-f5d4-4835-abaa-a9db7e00c074" providerId="ADAL" clId="{A44A33A7-8ECB-D641-A8B3-1BB32DEB19B9}" dt="2021-04-09T13:40:48.272" v="0" actId="2696"/>
        <pc:sldMkLst>
          <pc:docMk/>
          <pc:sldMk cId="2121257243" sldId="265"/>
        </pc:sldMkLst>
      </pc:sldChg>
      <pc:sldChg chg="addSp modSp add">
        <pc:chgData name="Nelly Amenyogbe" userId="4f0fe7e3-f5d4-4835-abaa-a9db7e00c074" providerId="ADAL" clId="{A44A33A7-8ECB-D641-A8B3-1BB32DEB19B9}" dt="2021-04-09T13:42:14.340" v="37" actId="1076"/>
        <pc:sldMkLst>
          <pc:docMk/>
          <pc:sldMk cId="3782180402" sldId="265"/>
        </pc:sldMkLst>
        <pc:spChg chg="add mod">
          <ac:chgData name="Nelly Amenyogbe" userId="4f0fe7e3-f5d4-4835-abaa-a9db7e00c074" providerId="ADAL" clId="{A44A33A7-8ECB-D641-A8B3-1BB32DEB19B9}" dt="2021-04-09T13:42:14.340" v="37" actId="1076"/>
          <ac:spMkLst>
            <pc:docMk/>
            <pc:sldMk cId="3782180402" sldId="265"/>
            <ac:spMk id="2" creationId="{5C4BE914-B048-4848-80BE-855EE67D6BBB}"/>
          </ac:spMkLst>
        </pc:spChg>
      </pc:sldChg>
      <pc:sldChg chg="addSp modSp add">
        <pc:chgData name="Nelly Amenyogbe" userId="4f0fe7e3-f5d4-4835-abaa-a9db7e00c074" providerId="ADAL" clId="{A44A33A7-8ECB-D641-A8B3-1BB32DEB19B9}" dt="2021-04-09T13:46:54.465" v="461" actId="948"/>
        <pc:sldMkLst>
          <pc:docMk/>
          <pc:sldMk cId="2195969500" sldId="266"/>
        </pc:sldMkLst>
        <pc:spChg chg="add mod">
          <ac:chgData name="Nelly Amenyogbe" userId="4f0fe7e3-f5d4-4835-abaa-a9db7e00c074" providerId="ADAL" clId="{A44A33A7-8ECB-D641-A8B3-1BB32DEB19B9}" dt="2021-04-09T13:42:52.855" v="86" actId="255"/>
          <ac:spMkLst>
            <pc:docMk/>
            <pc:sldMk cId="2195969500" sldId="266"/>
            <ac:spMk id="2" creationId="{265082FE-13C7-2947-AB4E-03009C35EEFA}"/>
          </ac:spMkLst>
        </pc:spChg>
        <pc:spChg chg="add mod">
          <ac:chgData name="Nelly Amenyogbe" userId="4f0fe7e3-f5d4-4835-abaa-a9db7e00c074" providerId="ADAL" clId="{A44A33A7-8ECB-D641-A8B3-1BB32DEB19B9}" dt="2021-04-09T13:46:54.465" v="461" actId="948"/>
          <ac:spMkLst>
            <pc:docMk/>
            <pc:sldMk cId="2195969500" sldId="266"/>
            <ac:spMk id="3" creationId="{1301A457-FB41-EE4B-948A-87255B876628}"/>
          </ac:spMkLst>
        </pc:spChg>
      </pc:sldChg>
      <pc:sldChg chg="addSp modSp add">
        <pc:chgData name="Nelly Amenyogbe" userId="4f0fe7e3-f5d4-4835-abaa-a9db7e00c074" providerId="ADAL" clId="{A44A33A7-8ECB-D641-A8B3-1BB32DEB19B9}" dt="2021-04-09T13:46:21.598" v="449" actId="20577"/>
        <pc:sldMkLst>
          <pc:docMk/>
          <pc:sldMk cId="554671956" sldId="267"/>
        </pc:sldMkLst>
        <pc:spChg chg="add mod">
          <ac:chgData name="Nelly Amenyogbe" userId="4f0fe7e3-f5d4-4835-abaa-a9db7e00c074" providerId="ADAL" clId="{A44A33A7-8ECB-D641-A8B3-1BB32DEB19B9}" dt="2021-04-09T13:46:21.598" v="449" actId="20577"/>
          <ac:spMkLst>
            <pc:docMk/>
            <pc:sldMk cId="554671956" sldId="267"/>
            <ac:spMk id="2" creationId="{3660D672-9748-C649-922A-C89ADCDA22D5}"/>
          </ac:spMkLst>
        </pc:spChg>
      </pc:sldChg>
      <pc:sldChg chg="addSp modSp add modAnim">
        <pc:chgData name="Nelly Amenyogbe" userId="4f0fe7e3-f5d4-4835-abaa-a9db7e00c074" providerId="ADAL" clId="{A44A33A7-8ECB-D641-A8B3-1BB32DEB19B9}" dt="2021-04-09T13:50:52.603" v="686" actId="1076"/>
        <pc:sldMkLst>
          <pc:docMk/>
          <pc:sldMk cId="2811712314" sldId="268"/>
        </pc:sldMkLst>
        <pc:spChg chg="add mod">
          <ac:chgData name="Nelly Amenyogbe" userId="4f0fe7e3-f5d4-4835-abaa-a9db7e00c074" providerId="ADAL" clId="{A44A33A7-8ECB-D641-A8B3-1BB32DEB19B9}" dt="2021-04-09T13:50:47.681" v="685" actId="14100"/>
          <ac:spMkLst>
            <pc:docMk/>
            <pc:sldMk cId="2811712314" sldId="268"/>
            <ac:spMk id="2" creationId="{105A1475-907E-004B-9178-81F4F02F1720}"/>
          </ac:spMkLst>
        </pc:spChg>
        <pc:spChg chg="add mod">
          <ac:chgData name="Nelly Amenyogbe" userId="4f0fe7e3-f5d4-4835-abaa-a9db7e00c074" providerId="ADAL" clId="{A44A33A7-8ECB-D641-A8B3-1BB32DEB19B9}" dt="2021-04-09T13:50:52.603" v="686" actId="1076"/>
          <ac:spMkLst>
            <pc:docMk/>
            <pc:sldMk cId="2811712314" sldId="268"/>
            <ac:spMk id="3" creationId="{A63040E1-9CAB-7F4C-866E-AC15E74E12D9}"/>
          </ac:spMkLst>
        </pc:spChg>
        <pc:spChg chg="add mod">
          <ac:chgData name="Nelly Amenyogbe" userId="4f0fe7e3-f5d4-4835-abaa-a9db7e00c074" providerId="ADAL" clId="{A44A33A7-8ECB-D641-A8B3-1BB32DEB19B9}" dt="2021-04-09T13:50:52.603" v="686" actId="1076"/>
          <ac:spMkLst>
            <pc:docMk/>
            <pc:sldMk cId="2811712314" sldId="268"/>
            <ac:spMk id="4" creationId="{42930B37-701D-B24D-B855-922D4DF7A54B}"/>
          </ac:spMkLst>
        </pc:spChg>
        <pc:spChg chg="add mod">
          <ac:chgData name="Nelly Amenyogbe" userId="4f0fe7e3-f5d4-4835-abaa-a9db7e00c074" providerId="ADAL" clId="{A44A33A7-8ECB-D641-A8B3-1BB32DEB19B9}" dt="2021-04-09T13:50:52.603" v="686" actId="1076"/>
          <ac:spMkLst>
            <pc:docMk/>
            <pc:sldMk cId="2811712314" sldId="268"/>
            <ac:spMk id="5" creationId="{DD7FEA6C-3D67-E541-8867-4971B84D5AD3}"/>
          </ac:spMkLst>
        </pc:spChg>
        <pc:spChg chg="add mod">
          <ac:chgData name="Nelly Amenyogbe" userId="4f0fe7e3-f5d4-4835-abaa-a9db7e00c074" providerId="ADAL" clId="{A44A33A7-8ECB-D641-A8B3-1BB32DEB19B9}" dt="2021-04-09T13:50:52.603" v="686" actId="1076"/>
          <ac:spMkLst>
            <pc:docMk/>
            <pc:sldMk cId="2811712314" sldId="268"/>
            <ac:spMk id="6" creationId="{2AB48C20-6504-FC4A-B4A3-57BD6300B383}"/>
          </ac:spMkLst>
        </pc:spChg>
        <pc:spChg chg="add mod">
          <ac:chgData name="Nelly Amenyogbe" userId="4f0fe7e3-f5d4-4835-abaa-a9db7e00c074" providerId="ADAL" clId="{A44A33A7-8ECB-D641-A8B3-1BB32DEB19B9}" dt="2021-04-09T13:50:52.603" v="686" actId="1076"/>
          <ac:spMkLst>
            <pc:docMk/>
            <pc:sldMk cId="2811712314" sldId="268"/>
            <ac:spMk id="7" creationId="{7D32DE1E-BBD9-0644-ABDE-B865A8695F84}"/>
          </ac:spMkLst>
        </pc:spChg>
        <pc:spChg chg="add mod">
          <ac:chgData name="Nelly Amenyogbe" userId="4f0fe7e3-f5d4-4835-abaa-a9db7e00c074" providerId="ADAL" clId="{A44A33A7-8ECB-D641-A8B3-1BB32DEB19B9}" dt="2021-04-09T13:50:52.603" v="686" actId="1076"/>
          <ac:spMkLst>
            <pc:docMk/>
            <pc:sldMk cId="2811712314" sldId="268"/>
            <ac:spMk id="8" creationId="{D5A36D41-DF18-274A-9738-B0E4AC7E6130}"/>
          </ac:spMkLst>
        </pc:spChg>
      </pc:sldChg>
      <pc:sldChg chg="addSp delSp modSp add delAnim modAnim">
        <pc:chgData name="Nelly Amenyogbe" userId="4f0fe7e3-f5d4-4835-abaa-a9db7e00c074" providerId="ADAL" clId="{A44A33A7-8ECB-D641-A8B3-1BB32DEB19B9}" dt="2021-04-09T13:57:42.229" v="917"/>
        <pc:sldMkLst>
          <pc:docMk/>
          <pc:sldMk cId="1094699945" sldId="269"/>
        </pc:sldMkLst>
        <pc:spChg chg="add mod">
          <ac:chgData name="Nelly Amenyogbe" userId="4f0fe7e3-f5d4-4835-abaa-a9db7e00c074" providerId="ADAL" clId="{A44A33A7-8ECB-D641-A8B3-1BB32DEB19B9}" dt="2021-04-09T13:51:14.491" v="711" actId="14100"/>
          <ac:spMkLst>
            <pc:docMk/>
            <pc:sldMk cId="1094699945" sldId="269"/>
            <ac:spMk id="2" creationId="{EFA71F75-9657-7C4B-9793-3EEA0E734B4A}"/>
          </ac:spMkLst>
        </pc:spChg>
        <pc:spChg chg="add mod">
          <ac:chgData name="Nelly Amenyogbe" userId="4f0fe7e3-f5d4-4835-abaa-a9db7e00c074" providerId="ADAL" clId="{A44A33A7-8ECB-D641-A8B3-1BB32DEB19B9}" dt="2021-04-09T13:55:17.087" v="877" actId="1076"/>
          <ac:spMkLst>
            <pc:docMk/>
            <pc:sldMk cId="1094699945" sldId="269"/>
            <ac:spMk id="3" creationId="{E2258736-D77E-0D45-B95A-102244B518C5}"/>
          </ac:spMkLst>
        </pc:spChg>
        <pc:spChg chg="add mod">
          <ac:chgData name="Nelly Amenyogbe" userId="4f0fe7e3-f5d4-4835-abaa-a9db7e00c074" providerId="ADAL" clId="{A44A33A7-8ECB-D641-A8B3-1BB32DEB19B9}" dt="2021-04-09T13:56:04.118" v="888" actId="1076"/>
          <ac:spMkLst>
            <pc:docMk/>
            <pc:sldMk cId="1094699945" sldId="269"/>
            <ac:spMk id="4" creationId="{E0BD6984-1B95-9944-A5EC-5DA1DF84B78C}"/>
          </ac:spMkLst>
        </pc:spChg>
        <pc:spChg chg="add mod">
          <ac:chgData name="Nelly Amenyogbe" userId="4f0fe7e3-f5d4-4835-abaa-a9db7e00c074" providerId="ADAL" clId="{A44A33A7-8ECB-D641-A8B3-1BB32DEB19B9}" dt="2021-04-09T13:56:04.118" v="888" actId="1076"/>
          <ac:spMkLst>
            <pc:docMk/>
            <pc:sldMk cId="1094699945" sldId="269"/>
            <ac:spMk id="5" creationId="{F7A5BD9E-1ADC-F04C-B197-5C8D9A8B0D62}"/>
          </ac:spMkLst>
        </pc:spChg>
        <pc:spChg chg="add mod">
          <ac:chgData name="Nelly Amenyogbe" userId="4f0fe7e3-f5d4-4835-abaa-a9db7e00c074" providerId="ADAL" clId="{A44A33A7-8ECB-D641-A8B3-1BB32DEB19B9}" dt="2021-04-09T13:56:04.118" v="888" actId="1076"/>
          <ac:spMkLst>
            <pc:docMk/>
            <pc:sldMk cId="1094699945" sldId="269"/>
            <ac:spMk id="6" creationId="{3D57A9E6-7A56-A145-9E9C-6EECE48A2FF4}"/>
          </ac:spMkLst>
        </pc:spChg>
        <pc:spChg chg="add del mod">
          <ac:chgData name="Nelly Amenyogbe" userId="4f0fe7e3-f5d4-4835-abaa-a9db7e00c074" providerId="ADAL" clId="{A44A33A7-8ECB-D641-A8B3-1BB32DEB19B9}" dt="2021-04-09T13:53:38.421" v="851" actId="478"/>
          <ac:spMkLst>
            <pc:docMk/>
            <pc:sldMk cId="1094699945" sldId="269"/>
            <ac:spMk id="7" creationId="{4DC5BAC3-FC50-5849-8373-AFC18BE3ECE2}"/>
          </ac:spMkLst>
        </pc:spChg>
        <pc:spChg chg="add mod">
          <ac:chgData name="Nelly Amenyogbe" userId="4f0fe7e3-f5d4-4835-abaa-a9db7e00c074" providerId="ADAL" clId="{A44A33A7-8ECB-D641-A8B3-1BB32DEB19B9}" dt="2021-04-09T13:57:36.402" v="916" actId="164"/>
          <ac:spMkLst>
            <pc:docMk/>
            <pc:sldMk cId="1094699945" sldId="269"/>
            <ac:spMk id="9" creationId="{79BD5961-C772-004D-A92A-EFFF183E6392}"/>
          </ac:spMkLst>
        </pc:spChg>
        <pc:spChg chg="add mod">
          <ac:chgData name="Nelly Amenyogbe" userId="4f0fe7e3-f5d4-4835-abaa-a9db7e00c074" providerId="ADAL" clId="{A44A33A7-8ECB-D641-A8B3-1BB32DEB19B9}" dt="2021-04-09T13:57:36.402" v="916" actId="164"/>
          <ac:spMkLst>
            <pc:docMk/>
            <pc:sldMk cId="1094699945" sldId="269"/>
            <ac:spMk id="10" creationId="{3153B18B-42A3-9A48-99CF-94B27F5CA0F7}"/>
          </ac:spMkLst>
        </pc:spChg>
        <pc:grpChg chg="add mod">
          <ac:chgData name="Nelly Amenyogbe" userId="4f0fe7e3-f5d4-4835-abaa-a9db7e00c074" providerId="ADAL" clId="{A44A33A7-8ECB-D641-A8B3-1BB32DEB19B9}" dt="2021-04-09T13:57:36.402" v="916" actId="164"/>
          <ac:grpSpMkLst>
            <pc:docMk/>
            <pc:sldMk cId="1094699945" sldId="269"/>
            <ac:grpSpMk id="13" creationId="{0334F689-02CF-3341-B18D-5B6882843231}"/>
          </ac:grpSpMkLst>
        </pc:grpChg>
        <pc:graphicFrameChg chg="add mod modGraphic">
          <ac:chgData name="Nelly Amenyogbe" userId="4f0fe7e3-f5d4-4835-abaa-a9db7e00c074" providerId="ADAL" clId="{A44A33A7-8ECB-D641-A8B3-1BB32DEB19B9}" dt="2021-04-09T13:56:04.118" v="888" actId="1076"/>
          <ac:graphicFrameMkLst>
            <pc:docMk/>
            <pc:sldMk cId="1094699945" sldId="269"/>
            <ac:graphicFrameMk id="8" creationId="{900348B3-F9CB-0C49-94E7-FEA35967DFA3}"/>
          </ac:graphicFrameMkLst>
        </pc:graphicFrameChg>
        <pc:graphicFrameChg chg="add del mod">
          <ac:chgData name="Nelly Amenyogbe" userId="4f0fe7e3-f5d4-4835-abaa-a9db7e00c074" providerId="ADAL" clId="{A44A33A7-8ECB-D641-A8B3-1BB32DEB19B9}" dt="2021-04-09T13:57:25.872" v="914" actId="478"/>
          <ac:graphicFrameMkLst>
            <pc:docMk/>
            <pc:sldMk cId="1094699945" sldId="269"/>
            <ac:graphicFrameMk id="11" creationId="{50168132-6483-D245-BA5A-A874A605D8FD}"/>
          </ac:graphicFrameMkLst>
        </pc:graphicFrameChg>
        <pc:picChg chg="add mod">
          <ac:chgData name="Nelly Amenyogbe" userId="4f0fe7e3-f5d4-4835-abaa-a9db7e00c074" providerId="ADAL" clId="{A44A33A7-8ECB-D641-A8B3-1BB32DEB19B9}" dt="2021-04-09T13:57:36.402" v="916" actId="164"/>
          <ac:picMkLst>
            <pc:docMk/>
            <pc:sldMk cId="1094699945" sldId="269"/>
            <ac:picMk id="12" creationId="{945CE7E3-1C4F-E545-AEAF-219CAC764356}"/>
          </ac:picMkLst>
        </pc:picChg>
      </pc:sldChg>
      <pc:sldChg chg="addSp modSp add">
        <pc:chgData name="Nelly Amenyogbe" userId="4f0fe7e3-f5d4-4835-abaa-a9db7e00c074" providerId="ADAL" clId="{A44A33A7-8ECB-D641-A8B3-1BB32DEB19B9}" dt="2021-04-09T14:02:22.950" v="1295" actId="20577"/>
        <pc:sldMkLst>
          <pc:docMk/>
          <pc:sldMk cId="495244387" sldId="270"/>
        </pc:sldMkLst>
        <pc:spChg chg="add mod">
          <ac:chgData name="Nelly Amenyogbe" userId="4f0fe7e3-f5d4-4835-abaa-a9db7e00c074" providerId="ADAL" clId="{A44A33A7-8ECB-D641-A8B3-1BB32DEB19B9}" dt="2021-04-09T13:56:42.094" v="912" actId="20577"/>
          <ac:spMkLst>
            <pc:docMk/>
            <pc:sldMk cId="495244387" sldId="270"/>
            <ac:spMk id="2" creationId="{9AF01F2C-901C-CD47-8D49-DBD9C38DCF80}"/>
          </ac:spMkLst>
        </pc:spChg>
        <pc:spChg chg="add mod">
          <ac:chgData name="Nelly Amenyogbe" userId="4f0fe7e3-f5d4-4835-abaa-a9db7e00c074" providerId="ADAL" clId="{A44A33A7-8ECB-D641-A8B3-1BB32DEB19B9}" dt="2021-04-09T14:02:22.950" v="1295" actId="20577"/>
          <ac:spMkLst>
            <pc:docMk/>
            <pc:sldMk cId="495244387" sldId="270"/>
            <ac:spMk id="3" creationId="{2623124C-ED05-E64B-8C3D-A22E69EDC04D}"/>
          </ac:spMkLst>
        </pc:spChg>
      </pc:sldChg>
      <pc:sldChg chg="add del">
        <pc:chgData name="Nelly Amenyogbe" userId="4f0fe7e3-f5d4-4835-abaa-a9db7e00c074" providerId="ADAL" clId="{A44A33A7-8ECB-D641-A8B3-1BB32DEB19B9}" dt="2021-04-09T14:02:53.944" v="1322" actId="2696"/>
        <pc:sldMkLst>
          <pc:docMk/>
          <pc:sldMk cId="1557493764" sldId="271"/>
        </pc:sldMkLst>
      </pc:sldChg>
      <pc:sldChg chg="modSp add">
        <pc:chgData name="Nelly Amenyogbe" userId="4f0fe7e3-f5d4-4835-abaa-a9db7e00c074" providerId="ADAL" clId="{A44A33A7-8ECB-D641-A8B3-1BB32DEB19B9}" dt="2021-04-09T14:02:47.453" v="1321" actId="20577"/>
        <pc:sldMkLst>
          <pc:docMk/>
          <pc:sldMk cId="2960139349" sldId="272"/>
        </pc:sldMkLst>
        <pc:spChg chg="mod">
          <ac:chgData name="Nelly Amenyogbe" userId="4f0fe7e3-f5d4-4835-abaa-a9db7e00c074" providerId="ADAL" clId="{A44A33A7-8ECB-D641-A8B3-1BB32DEB19B9}" dt="2021-04-09T14:02:47.453" v="1321" actId="20577"/>
          <ac:spMkLst>
            <pc:docMk/>
            <pc:sldMk cId="2960139349" sldId="272"/>
            <ac:spMk id="2" creationId="{3660D672-9748-C649-922A-C89ADCDA22D5}"/>
          </ac:spMkLst>
        </pc:spChg>
      </pc:sldChg>
      <pc:sldChg chg="addSp modSp add">
        <pc:chgData name="Nelly Amenyogbe" userId="4f0fe7e3-f5d4-4835-abaa-a9db7e00c074" providerId="ADAL" clId="{A44A33A7-8ECB-D641-A8B3-1BB32DEB19B9}" dt="2021-04-09T14:14:56.066" v="1871" actId="20577"/>
        <pc:sldMkLst>
          <pc:docMk/>
          <pc:sldMk cId="1963708985" sldId="273"/>
        </pc:sldMkLst>
        <pc:spChg chg="add mod">
          <ac:chgData name="Nelly Amenyogbe" userId="4f0fe7e3-f5d4-4835-abaa-a9db7e00c074" providerId="ADAL" clId="{A44A33A7-8ECB-D641-A8B3-1BB32DEB19B9}" dt="2021-04-09T14:11:47.573" v="1338" actId="20577"/>
          <ac:spMkLst>
            <pc:docMk/>
            <pc:sldMk cId="1963708985" sldId="273"/>
            <ac:spMk id="2" creationId="{DF7E610A-F6AA-A240-90BC-14C50F8AA036}"/>
          </ac:spMkLst>
        </pc:spChg>
        <pc:spChg chg="add mod">
          <ac:chgData name="Nelly Amenyogbe" userId="4f0fe7e3-f5d4-4835-abaa-a9db7e00c074" providerId="ADAL" clId="{A44A33A7-8ECB-D641-A8B3-1BB32DEB19B9}" dt="2021-04-09T14:14:56.066" v="1871" actId="20577"/>
          <ac:spMkLst>
            <pc:docMk/>
            <pc:sldMk cId="1963708985" sldId="273"/>
            <ac:spMk id="3" creationId="{B5328EA0-F572-2449-82D6-87A2DBFD6FF8}"/>
          </ac:spMkLst>
        </pc:spChg>
      </pc:sldChg>
    </pc:docChg>
  </pc:docChgLst>
  <pc:docChgLst>
    <pc:chgData name="Nelly Amenyogbe" userId="4f0fe7e3-f5d4-4835-abaa-a9db7e00c074" providerId="ADAL" clId="{6FD779CB-27CF-F54C-8067-3038649816B7}"/>
    <pc:docChg chg="custSel addSld modSld">
      <pc:chgData name="Nelly Amenyogbe" userId="4f0fe7e3-f5d4-4835-abaa-a9db7e00c074" providerId="ADAL" clId="{6FD779CB-27CF-F54C-8067-3038649816B7}" dt="2021-04-12T06:19:28.351" v="342" actId="20577"/>
      <pc:docMkLst>
        <pc:docMk/>
      </pc:docMkLst>
      <pc:sldChg chg="modSp new mod">
        <pc:chgData name="Nelly Amenyogbe" userId="4f0fe7e3-f5d4-4835-abaa-a9db7e00c074" providerId="ADAL" clId="{6FD779CB-27CF-F54C-8067-3038649816B7}" dt="2021-04-12T06:17:26.526" v="312" actId="113"/>
        <pc:sldMkLst>
          <pc:docMk/>
          <pc:sldMk cId="1977647659" sldId="274"/>
        </pc:sldMkLst>
        <pc:spChg chg="mod">
          <ac:chgData name="Nelly Amenyogbe" userId="4f0fe7e3-f5d4-4835-abaa-a9db7e00c074" providerId="ADAL" clId="{6FD779CB-27CF-F54C-8067-3038649816B7}" dt="2021-04-12T06:15:41.752" v="26" actId="20577"/>
          <ac:spMkLst>
            <pc:docMk/>
            <pc:sldMk cId="1977647659" sldId="274"/>
            <ac:spMk id="2" creationId="{C4C41ABA-FBED-9E42-B4DE-83687B2A2E2A}"/>
          </ac:spMkLst>
        </pc:spChg>
        <pc:spChg chg="mod">
          <ac:chgData name="Nelly Amenyogbe" userId="4f0fe7e3-f5d4-4835-abaa-a9db7e00c074" providerId="ADAL" clId="{6FD779CB-27CF-F54C-8067-3038649816B7}" dt="2021-04-12T06:17:26.526" v="312" actId="113"/>
          <ac:spMkLst>
            <pc:docMk/>
            <pc:sldMk cId="1977647659" sldId="274"/>
            <ac:spMk id="3" creationId="{F97C62BC-F20A-8047-8E9D-134CC93BDE59}"/>
          </ac:spMkLst>
        </pc:spChg>
      </pc:sldChg>
      <pc:sldChg chg="addSp modSp new mod">
        <pc:chgData name="Nelly Amenyogbe" userId="4f0fe7e3-f5d4-4835-abaa-a9db7e00c074" providerId="ADAL" clId="{6FD779CB-27CF-F54C-8067-3038649816B7}" dt="2021-04-12T06:19:28.351" v="342" actId="20577"/>
        <pc:sldMkLst>
          <pc:docMk/>
          <pc:sldMk cId="299256049" sldId="275"/>
        </pc:sldMkLst>
        <pc:spChg chg="add mod">
          <ac:chgData name="Nelly Amenyogbe" userId="4f0fe7e3-f5d4-4835-abaa-a9db7e00c074" providerId="ADAL" clId="{6FD779CB-27CF-F54C-8067-3038649816B7}" dt="2021-04-12T06:19:28.351" v="342" actId="20577"/>
          <ac:spMkLst>
            <pc:docMk/>
            <pc:sldMk cId="299256049" sldId="275"/>
            <ac:spMk id="2" creationId="{B225A3BA-153B-C74A-B745-494FD05A0794}"/>
          </ac:spMkLst>
        </pc:spChg>
      </pc:sldChg>
    </pc:docChg>
  </pc:docChgLst>
  <pc:docChgLst>
    <pc:chgData name="Adrien Eynaud" userId="S::adrien.eynaud@telethonkids.org.au::608b23e7-c6a5-49fb-b361-a5c3c6f5b206" providerId="AD" clId="Web-{2648C424-18C5-4939-BFAA-A5A22988506E}"/>
    <pc:docChg chg="modSld">
      <pc:chgData name="Adrien Eynaud" userId="S::adrien.eynaud@telethonkids.org.au::608b23e7-c6a5-49fb-b361-a5c3c6f5b206" providerId="AD" clId="Web-{2648C424-18C5-4939-BFAA-A5A22988506E}" dt="2021-04-12T06:13:33.792" v="43" actId="20577"/>
      <pc:docMkLst>
        <pc:docMk/>
      </pc:docMkLst>
      <pc:sldChg chg="addSp modSp">
        <pc:chgData name="Adrien Eynaud" userId="S::adrien.eynaud@telethonkids.org.au::608b23e7-c6a5-49fb-b361-a5c3c6f5b206" providerId="AD" clId="Web-{2648C424-18C5-4939-BFAA-A5A22988506E}" dt="2021-04-12T06:13:11.402" v="41" actId="20577"/>
        <pc:sldMkLst>
          <pc:docMk/>
          <pc:sldMk cId="14771258" sldId="263"/>
        </pc:sldMkLst>
        <pc:spChg chg="mod">
          <ac:chgData name="Adrien Eynaud" userId="S::adrien.eynaud@telethonkids.org.au::608b23e7-c6a5-49fb-b361-a5c3c6f5b206" providerId="AD" clId="Web-{2648C424-18C5-4939-BFAA-A5A22988506E}" dt="2021-04-12T06:13:07.011" v="40" actId="20577"/>
          <ac:spMkLst>
            <pc:docMk/>
            <pc:sldMk cId="14771258" sldId="263"/>
            <ac:spMk id="2" creationId="{A3EB5C1F-FB2A-4B01-B63B-D76D00CB29CE}"/>
          </ac:spMkLst>
        </pc:spChg>
        <pc:spChg chg="mod">
          <ac:chgData name="Adrien Eynaud" userId="S::adrien.eynaud@telethonkids.org.au::608b23e7-c6a5-49fb-b361-a5c3c6f5b206" providerId="AD" clId="Web-{2648C424-18C5-4939-BFAA-A5A22988506E}" dt="2021-04-12T06:13:11.402" v="41" actId="20577"/>
          <ac:spMkLst>
            <pc:docMk/>
            <pc:sldMk cId="14771258" sldId="263"/>
            <ac:spMk id="3" creationId="{5A8CE900-190E-4494-8C5A-4BCE28C1DAA3}"/>
          </ac:spMkLst>
        </pc:spChg>
        <pc:picChg chg="add mod">
          <ac:chgData name="Adrien Eynaud" userId="S::adrien.eynaud@telethonkids.org.au::608b23e7-c6a5-49fb-b361-a5c3c6f5b206" providerId="AD" clId="Web-{2648C424-18C5-4939-BFAA-A5A22988506E}" dt="2021-04-12T06:12:51.573" v="38" actId="1076"/>
          <ac:picMkLst>
            <pc:docMk/>
            <pc:sldMk cId="14771258" sldId="263"/>
            <ac:picMk id="4" creationId="{119DB4C3-FDDF-4BBF-B295-4AB6BC091A8D}"/>
          </ac:picMkLst>
        </pc:picChg>
      </pc:sldChg>
      <pc:sldChg chg="modSp">
        <pc:chgData name="Adrien Eynaud" userId="S::adrien.eynaud@telethonkids.org.au::608b23e7-c6a5-49fb-b361-a5c3c6f5b206" providerId="AD" clId="Web-{2648C424-18C5-4939-BFAA-A5A22988506E}" dt="2021-04-12T06:13:33.792" v="43" actId="20577"/>
        <pc:sldMkLst>
          <pc:docMk/>
          <pc:sldMk cId="2335784294" sldId="264"/>
        </pc:sldMkLst>
        <pc:spChg chg="mod">
          <ac:chgData name="Adrien Eynaud" userId="S::adrien.eynaud@telethonkids.org.au::608b23e7-c6a5-49fb-b361-a5c3c6f5b206" providerId="AD" clId="Web-{2648C424-18C5-4939-BFAA-A5A22988506E}" dt="2021-04-12T06:13:33.792" v="43" actId="20577"/>
          <ac:spMkLst>
            <pc:docMk/>
            <pc:sldMk cId="2335784294" sldId="264"/>
            <ac:spMk id="2" creationId="{0D42DEA2-2124-4027-836B-0C4B00C5A366}"/>
          </ac:spMkLst>
        </pc:spChg>
      </pc:sldChg>
    </pc:docChg>
  </pc:docChgLst>
  <pc:docChgLst>
    <pc:chgData name="Emma De Jong" userId="S::emma.dejong@telethonkids.org.au::9402fa45-289f-4bc9-851d-57a7acaf9a13" providerId="AD" clId="Web-{6DFC7083-F74F-4FC8-AFFB-4DD7A1A86CE3}"/>
    <pc:docChg chg="addSld modSld sldOrd">
      <pc:chgData name="Emma De Jong" userId="S::emma.dejong@telethonkids.org.au::9402fa45-289f-4bc9-851d-57a7acaf9a13" providerId="AD" clId="Web-{6DFC7083-F74F-4FC8-AFFB-4DD7A1A86CE3}" dt="2021-04-19T01:33:45.824" v="177" actId="1076"/>
      <pc:docMkLst>
        <pc:docMk/>
      </pc:docMkLst>
      <pc:sldChg chg="modSp">
        <pc:chgData name="Emma De Jong" userId="S::emma.dejong@telethonkids.org.au::9402fa45-289f-4bc9-851d-57a7acaf9a13" providerId="AD" clId="Web-{6DFC7083-F74F-4FC8-AFFB-4DD7A1A86CE3}" dt="2021-04-19T01:33:45.824" v="177" actId="1076"/>
        <pc:sldMkLst>
          <pc:docMk/>
          <pc:sldMk cId="4003206878" sldId="256"/>
        </pc:sldMkLst>
        <pc:picChg chg="mod">
          <ac:chgData name="Emma De Jong" userId="S::emma.dejong@telethonkids.org.au::9402fa45-289f-4bc9-851d-57a7acaf9a13" providerId="AD" clId="Web-{6DFC7083-F74F-4FC8-AFFB-4DD7A1A86CE3}" dt="2021-04-19T01:33:45.824" v="177" actId="1076"/>
          <ac:picMkLst>
            <pc:docMk/>
            <pc:sldMk cId="4003206878" sldId="256"/>
            <ac:picMk id="7" creationId="{BE5F2A22-E841-49E2-ABBD-14A3A7484095}"/>
          </ac:picMkLst>
        </pc:picChg>
      </pc:sldChg>
      <pc:sldChg chg="modSp">
        <pc:chgData name="Emma De Jong" userId="S::emma.dejong@telethonkids.org.au::9402fa45-289f-4bc9-851d-57a7acaf9a13" providerId="AD" clId="Web-{6DFC7083-F74F-4FC8-AFFB-4DD7A1A86CE3}" dt="2021-04-19T01:27:44.878" v="29" actId="1076"/>
        <pc:sldMkLst>
          <pc:docMk/>
          <pc:sldMk cId="3995802517" sldId="258"/>
        </pc:sldMkLst>
        <pc:picChg chg="mod">
          <ac:chgData name="Emma De Jong" userId="S::emma.dejong@telethonkids.org.au::9402fa45-289f-4bc9-851d-57a7acaf9a13" providerId="AD" clId="Web-{6DFC7083-F74F-4FC8-AFFB-4DD7A1A86CE3}" dt="2021-04-19T01:27:44.878" v="29" actId="1076"/>
          <ac:picMkLst>
            <pc:docMk/>
            <pc:sldMk cId="3995802517" sldId="258"/>
            <ac:picMk id="5" creationId="{BB016C7D-1FB5-4687-9F71-8A0CB715B81B}"/>
          </ac:picMkLst>
        </pc:picChg>
      </pc:sldChg>
      <pc:sldChg chg="addSp delSp modSp ord">
        <pc:chgData name="Emma De Jong" userId="S::emma.dejong@telethonkids.org.au::9402fa45-289f-4bc9-851d-57a7acaf9a13" providerId="AD" clId="Web-{6DFC7083-F74F-4FC8-AFFB-4DD7A1A86CE3}" dt="2021-04-19T01:27:49.487" v="30"/>
        <pc:sldMkLst>
          <pc:docMk/>
          <pc:sldMk cId="299256049" sldId="275"/>
        </pc:sldMkLst>
        <pc:spChg chg="mod">
          <ac:chgData name="Emma De Jong" userId="S::emma.dejong@telethonkids.org.au::9402fa45-289f-4bc9-851d-57a7acaf9a13" providerId="AD" clId="Web-{6DFC7083-F74F-4FC8-AFFB-4DD7A1A86CE3}" dt="2021-04-19T01:25:54.032" v="21" actId="1076"/>
          <ac:spMkLst>
            <pc:docMk/>
            <pc:sldMk cId="299256049" sldId="275"/>
            <ac:spMk id="2" creationId="{B225A3BA-153B-C74A-B745-494FD05A0794}"/>
          </ac:spMkLst>
        </pc:spChg>
        <pc:spChg chg="add mod">
          <ac:chgData name="Emma De Jong" userId="S::emma.dejong@telethonkids.org.au::9402fa45-289f-4bc9-851d-57a7acaf9a13" providerId="AD" clId="Web-{6DFC7083-F74F-4FC8-AFFB-4DD7A1A86CE3}" dt="2021-04-19T01:25:40.406" v="18" actId="14100"/>
          <ac:spMkLst>
            <pc:docMk/>
            <pc:sldMk cId="299256049" sldId="275"/>
            <ac:spMk id="8" creationId="{78797F33-56C5-48B9-99F3-1D0A3EC9972D}"/>
          </ac:spMkLst>
        </pc:spChg>
        <pc:picChg chg="add mod">
          <ac:chgData name="Emma De Jong" userId="S::emma.dejong@telethonkids.org.au::9402fa45-289f-4bc9-851d-57a7acaf9a13" providerId="AD" clId="Web-{6DFC7083-F74F-4FC8-AFFB-4DD7A1A86CE3}" dt="2021-04-19T01:25:00.062" v="6" actId="1076"/>
          <ac:picMkLst>
            <pc:docMk/>
            <pc:sldMk cId="299256049" sldId="275"/>
            <ac:picMk id="3" creationId="{453D6C49-C5E5-4599-9536-5CB4DB425E1F}"/>
          </ac:picMkLst>
        </pc:picChg>
        <pc:picChg chg="add">
          <ac:chgData name="Emma De Jong" userId="S::emma.dejong@telethonkids.org.au::9402fa45-289f-4bc9-851d-57a7acaf9a13" providerId="AD" clId="Web-{6DFC7083-F74F-4FC8-AFFB-4DD7A1A86CE3}" dt="2021-04-19T01:24:55.593" v="5"/>
          <ac:picMkLst>
            <pc:docMk/>
            <pc:sldMk cId="299256049" sldId="275"/>
            <ac:picMk id="5" creationId="{ABE42082-5D0B-4743-B7BC-78879A437D23}"/>
          </ac:picMkLst>
        </pc:picChg>
        <pc:picChg chg="add mod">
          <ac:chgData name="Emma De Jong" userId="S::emma.dejong@telethonkids.org.au::9402fa45-289f-4bc9-851d-57a7acaf9a13" providerId="AD" clId="Web-{6DFC7083-F74F-4FC8-AFFB-4DD7A1A86CE3}" dt="2021-04-19T01:27:11.721" v="24" actId="1076"/>
          <ac:picMkLst>
            <pc:docMk/>
            <pc:sldMk cId="299256049" sldId="275"/>
            <ac:picMk id="9" creationId="{210BE730-00AC-4471-8D62-D748A2CAAFE4}"/>
          </ac:picMkLst>
        </pc:picChg>
        <pc:cxnChg chg="add del mod">
          <ac:chgData name="Emma De Jong" userId="S::emma.dejong@telethonkids.org.au::9402fa45-289f-4bc9-851d-57a7acaf9a13" providerId="AD" clId="Web-{6DFC7083-F74F-4FC8-AFFB-4DD7A1A86CE3}" dt="2021-04-19T01:25:09.937" v="9"/>
          <ac:cxnSpMkLst>
            <pc:docMk/>
            <pc:sldMk cId="299256049" sldId="275"/>
            <ac:cxnSpMk id="7" creationId="{BA00DB00-79D7-4776-A4BD-3F62DEA50623}"/>
          </ac:cxnSpMkLst>
        </pc:cxnChg>
        <pc:cxnChg chg="add">
          <ac:chgData name="Emma De Jong" userId="S::emma.dejong@telethonkids.org.au::9402fa45-289f-4bc9-851d-57a7acaf9a13" providerId="AD" clId="Web-{6DFC7083-F74F-4FC8-AFFB-4DD7A1A86CE3}" dt="2021-04-19T01:27:38.378" v="28"/>
          <ac:cxnSpMkLst>
            <pc:docMk/>
            <pc:sldMk cId="299256049" sldId="275"/>
            <ac:cxnSpMk id="11" creationId="{6C996FD1-7211-46EE-9818-FEA655EE51EE}"/>
          </ac:cxnSpMkLst>
        </pc:cxnChg>
      </pc:sldChg>
      <pc:sldChg chg="addSp delSp modSp new ord">
        <pc:chgData name="Emma De Jong" userId="S::emma.dejong@telethonkids.org.au::9402fa45-289f-4bc9-851d-57a7acaf9a13" providerId="AD" clId="Web-{6DFC7083-F74F-4FC8-AFFB-4DD7A1A86CE3}" dt="2021-04-19T01:33:38.246" v="176" actId="1076"/>
        <pc:sldMkLst>
          <pc:docMk/>
          <pc:sldMk cId="3390446785" sldId="276"/>
        </pc:sldMkLst>
        <pc:spChg chg="add mod">
          <ac:chgData name="Emma De Jong" userId="S::emma.dejong@telethonkids.org.au::9402fa45-289f-4bc9-851d-57a7acaf9a13" providerId="AD" clId="Web-{6DFC7083-F74F-4FC8-AFFB-4DD7A1A86CE3}" dt="2021-04-19T01:32:35.823" v="159" actId="1076"/>
          <ac:spMkLst>
            <pc:docMk/>
            <pc:sldMk cId="3390446785" sldId="276"/>
            <ac:spMk id="4" creationId="{D1278902-5046-4F37-A642-A3B6AD6853AF}"/>
          </ac:spMkLst>
        </pc:spChg>
        <pc:spChg chg="add mod">
          <ac:chgData name="Emma De Jong" userId="S::emma.dejong@telethonkids.org.au::9402fa45-289f-4bc9-851d-57a7acaf9a13" providerId="AD" clId="Web-{6DFC7083-F74F-4FC8-AFFB-4DD7A1A86CE3}" dt="2021-04-19T01:32:31.979" v="158" actId="1076"/>
          <ac:spMkLst>
            <pc:docMk/>
            <pc:sldMk cId="3390446785" sldId="276"/>
            <ac:spMk id="7" creationId="{5AE37AAD-289C-4DBD-BD92-8D8F8465E23C}"/>
          </ac:spMkLst>
        </pc:spChg>
        <pc:picChg chg="add mod">
          <ac:chgData name="Emma De Jong" userId="S::emma.dejong@telethonkids.org.au::9402fa45-289f-4bc9-851d-57a7acaf9a13" providerId="AD" clId="Web-{6DFC7083-F74F-4FC8-AFFB-4DD7A1A86CE3}" dt="2021-04-19T01:33:38.246" v="176" actId="1076"/>
          <ac:picMkLst>
            <pc:docMk/>
            <pc:sldMk cId="3390446785" sldId="276"/>
            <ac:picMk id="2" creationId="{FA19AA19-341C-4272-BF43-B28DC0835B50}"/>
          </ac:picMkLst>
        </pc:picChg>
        <pc:picChg chg="add mod">
          <ac:chgData name="Emma De Jong" userId="S::emma.dejong@telethonkids.org.au::9402fa45-289f-4bc9-851d-57a7acaf9a13" providerId="AD" clId="Web-{6DFC7083-F74F-4FC8-AFFB-4DD7A1A86CE3}" dt="2021-04-19T01:31:50.306" v="129" actId="1076"/>
          <ac:picMkLst>
            <pc:docMk/>
            <pc:sldMk cId="3390446785" sldId="276"/>
            <ac:picMk id="5" creationId="{4337828F-A074-4011-B6C0-9C3314D1E431}"/>
          </ac:picMkLst>
        </pc:picChg>
        <pc:cxnChg chg="add mod">
          <ac:chgData name="Emma De Jong" userId="S::emma.dejong@telethonkids.org.au::9402fa45-289f-4bc9-851d-57a7acaf9a13" providerId="AD" clId="Web-{6DFC7083-F74F-4FC8-AFFB-4DD7A1A86CE3}" dt="2021-04-19T01:32:55.104" v="162" actId="1076"/>
          <ac:cxnSpMkLst>
            <pc:docMk/>
            <pc:sldMk cId="3390446785" sldId="276"/>
            <ac:cxnSpMk id="9" creationId="{68E0A5FD-08B4-4F68-B882-06A745B129F0}"/>
          </ac:cxnSpMkLst>
        </pc:cxnChg>
        <pc:cxnChg chg="add del mod">
          <ac:chgData name="Emma De Jong" userId="S::emma.dejong@telethonkids.org.au::9402fa45-289f-4bc9-851d-57a7acaf9a13" providerId="AD" clId="Web-{6DFC7083-F74F-4FC8-AFFB-4DD7A1A86CE3}" dt="2021-04-19T01:33:04.823" v="168"/>
          <ac:cxnSpMkLst>
            <pc:docMk/>
            <pc:sldMk cId="3390446785" sldId="276"/>
            <ac:cxnSpMk id="10" creationId="{ABC471C0-08A2-4C2D-899C-28F18138B7B5}"/>
          </ac:cxnSpMkLst>
        </pc:cxnChg>
        <pc:cxnChg chg="add mod">
          <ac:chgData name="Emma De Jong" userId="S::emma.dejong@telethonkids.org.au::9402fa45-289f-4bc9-851d-57a7acaf9a13" providerId="AD" clId="Web-{6DFC7083-F74F-4FC8-AFFB-4DD7A1A86CE3}" dt="2021-04-19T01:33:34.011" v="175" actId="14100"/>
          <ac:cxnSpMkLst>
            <pc:docMk/>
            <pc:sldMk cId="3390446785" sldId="276"/>
            <ac:cxnSpMk id="11" creationId="{7A0BDF00-3EBB-4093-9012-D6D0D6D1C89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5A7B-0872-4559-8E93-A0A368AB0883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6623F-8072-4E9D-95CC-945BE5EED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12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5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0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99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34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63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9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5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6623F-8072-4E9D-95CC-945BE5EED52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1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A9E2-3401-447B-9A5B-B3CDA9EF5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F92F6-ACB1-4E67-B91E-558C98969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D323-2070-4DA7-844F-554BB128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3FD1-6C50-40A4-8874-89AE26E8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A66C-E87B-4891-BE75-4D589C9B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3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8914-B4F0-4B94-A9FE-175318F3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322D7-6355-4B82-B5F5-9F9F7F135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642E-60F4-4FCF-B4EF-187B9FC3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BA1C-7B13-4CEA-81D9-A2E752E9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6A2-1DFD-4B90-88AB-1AD62E9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6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E6E37-A0AC-4A90-8FEC-B23649319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1C33-A4F7-4701-B08B-0034A766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5C89-193F-421A-A5A7-6219872A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0D0B-009B-4569-A263-F96B3FEE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58F2-D4C2-437B-A751-80E2F6F8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1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6A7B-C40F-4F3E-B9CB-2F3DCB20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327F-74EF-435C-BBA8-E62BC174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4D7A-C643-4E52-A632-9B8AB40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B0F0-0A78-4227-BC74-7152E3B4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7B5F-8B2C-497D-B032-540ACA7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7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68F2-FE27-4ED2-9E4C-68BD2C45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1726-0A99-4FFC-B727-54DA4975F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5B4D-CB1C-444E-8B8A-0FDBAB4B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304A-15F9-4CE6-8B87-D7DDA9C0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2E4F-10C9-4844-85FB-694FD6C0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97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4FD1-05B3-4E9D-9A83-8F5A74DC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0DB-D80A-4A59-BA1A-D3C476B7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AD95-B25D-47AB-B2DA-8BC02F32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E2F2-91E9-48BD-8533-A1D93F99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93BE-3BAC-4057-B706-800F7217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5E3BB-4C8D-4741-A6B0-A09569E1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3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EF07-17F3-4F24-91ED-969002FC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BF15F-AD20-4363-A860-9C8C40BB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595B-3A38-4E27-8A18-C3AE1A4B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90DF0-8162-41EA-85A3-AEDE1048C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86BDF-5C20-45FD-BAE3-36C890EE8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125CB-5946-4E14-B312-0132145C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34E65-D041-4EAB-A7E2-251BAA0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C1CC1-DC29-47CF-B9AF-E7E88E7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9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22E4-9D6D-466C-8FC7-9A52D8AB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1E5F3-28E0-4B2B-8C77-7E3728C9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E156A-24DF-4760-AECD-3EAE7857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594A2-003B-419E-A48A-5716836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2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A1E55-1E43-44E7-9D3A-63EACD6A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1CC5C-1B6A-417C-89B9-1BA84412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6902-9B05-49DB-AA0C-D7227711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822A-FC40-4459-B601-C23EC552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4F97-27C0-4D4B-9BBE-8BE032F3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805E-157A-4EE6-96F7-CCCF28E5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B4EB-1520-4AFF-8B1B-5457DDC1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9291-0A2F-47E5-A2DA-AE2EE49C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5BC44-85BA-4272-A4BC-CA15FBE0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5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E08B-229A-40F1-8F5C-56A42CA1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DBF9F-FF45-4F13-A2F0-3AF5AFA58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802FF-036A-4D72-8A72-F50128D47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947B7-1B2B-415D-9E56-FF8D2F84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1C44-0804-48B9-9281-2DB9F919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2F38-43CE-491B-B828-3779DB76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25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B284A-51C4-43ED-ADC0-EF46ACD9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DA30-6AE9-4BAA-921D-712915A2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1843-8FE8-4669-A964-68DDD3D92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6E408-C584-415A-A1D7-5F0862BFEA3C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FE4C8-7B55-46E1-BDFA-F554B74BB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D0CF-BB86-4000-AC04-730DF14C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A369-EDA7-4502-9AE5-CF7F4D28A6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7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C1F-FB2A-4B01-B63B-D76D00CB2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Lea      </a:t>
            </a:r>
            <a:r>
              <a:rPr lang="en-US" b="1" err="1"/>
              <a:t>ning</a:t>
            </a:r>
            <a:r>
              <a:rPr lang="en-US" b="1"/>
              <a:t> </a:t>
            </a:r>
            <a:endParaRPr lang="en-US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CE900-190E-4494-8C5A-4BCE28C1D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ea typeface="+mn-lt"/>
                <a:cs typeface="+mn-lt"/>
              </a:rPr>
              <a:t>Week 1: Intro to R and R studio</a:t>
            </a:r>
            <a:endParaRPr lang="en-GB" sz="4000">
              <a:ea typeface="+mn-lt"/>
              <a:cs typeface="+mn-lt"/>
            </a:endParaRPr>
          </a:p>
          <a:p>
            <a:endParaRPr lang="en-GB">
              <a:cs typeface="Calibri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19DB4C3-FDDF-4BBF-B295-4AB6BC09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546" y="1831791"/>
            <a:ext cx="996575" cy="97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16C7D-1FB5-4687-9F71-8A0CB715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5" y="1143948"/>
            <a:ext cx="6420746" cy="33627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221A13-65A7-45B9-8D92-986D4E71FF33}"/>
              </a:ext>
            </a:extLst>
          </p:cNvPr>
          <p:cNvCxnSpPr>
            <a:cxnSpLocks/>
          </p:cNvCxnSpPr>
          <p:nvPr/>
        </p:nvCxnSpPr>
        <p:spPr>
          <a:xfrm flipH="1">
            <a:off x="5094424" y="3085472"/>
            <a:ext cx="612397" cy="121640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CD271BB-D7EC-4EA9-AA01-4E4091C0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948" y="1392573"/>
            <a:ext cx="5384680" cy="5302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571F9-DB9F-4071-B6EB-4C8C8D516A41}"/>
              </a:ext>
            </a:extLst>
          </p:cNvPr>
          <p:cNvSpPr txBox="1"/>
          <p:nvPr/>
        </p:nvSpPr>
        <p:spPr>
          <a:xfrm>
            <a:off x="243334" y="409729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Changing the aesthetics</a:t>
            </a:r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399580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5A3BA-153B-C74A-B745-494FD05A0794}"/>
              </a:ext>
            </a:extLst>
          </p:cNvPr>
          <p:cNvSpPr txBox="1"/>
          <p:nvPr/>
        </p:nvSpPr>
        <p:spPr>
          <a:xfrm>
            <a:off x="213515" y="498114"/>
            <a:ext cx="578479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Soft-wrapping source code</a:t>
            </a:r>
            <a:endParaRPr lang="en-GB" sz="200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3D6C49-C5E5-4599-9536-5CB4DB42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92" y="1247868"/>
            <a:ext cx="5464540" cy="5381317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E42082-5D0B-4743-B7BC-78879A437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7" y="1163486"/>
            <a:ext cx="6420746" cy="3362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797F33-56C5-48B9-99F3-1D0A3EC9972D}"/>
              </a:ext>
            </a:extLst>
          </p:cNvPr>
          <p:cNvSpPr/>
          <p:nvPr/>
        </p:nvSpPr>
        <p:spPr>
          <a:xfrm>
            <a:off x="7924799" y="3430952"/>
            <a:ext cx="1602153" cy="214924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0BE730-00AC-4471-8D62-D748A2CA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70" y="5084256"/>
            <a:ext cx="7178430" cy="12712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96FD1-7211-46EE-9818-FEA655EE51EE}"/>
              </a:ext>
            </a:extLst>
          </p:cNvPr>
          <p:cNvCxnSpPr>
            <a:cxnSpLocks/>
          </p:cNvCxnSpPr>
          <p:nvPr/>
        </p:nvCxnSpPr>
        <p:spPr>
          <a:xfrm flipH="1">
            <a:off x="5094424" y="3085472"/>
            <a:ext cx="612397" cy="121640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23D08-45BF-4CC4-8764-9EB00178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" y="121157"/>
            <a:ext cx="3858163" cy="629690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40E822-5C4A-49D8-82A7-C86354FD6CE2}"/>
              </a:ext>
            </a:extLst>
          </p:cNvPr>
          <p:cNvCxnSpPr>
            <a:cxnSpLocks/>
          </p:cNvCxnSpPr>
          <p:nvPr/>
        </p:nvCxnSpPr>
        <p:spPr>
          <a:xfrm flipH="1">
            <a:off x="2147581" y="3061983"/>
            <a:ext cx="612397" cy="121640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99F4B8C-F1CE-4E5A-9307-DBA2233B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04" y="2728623"/>
            <a:ext cx="8084877" cy="450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811E9-A64D-4B1E-87E2-E32CD9724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79" y="4210604"/>
            <a:ext cx="5016976" cy="147094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397AB-6892-4280-B9A2-55A85B1E9D54}"/>
              </a:ext>
            </a:extLst>
          </p:cNvPr>
          <p:cNvCxnSpPr>
            <a:cxnSpLocks/>
          </p:cNvCxnSpPr>
          <p:nvPr/>
        </p:nvCxnSpPr>
        <p:spPr>
          <a:xfrm flipH="1">
            <a:off x="8435467" y="3208904"/>
            <a:ext cx="1" cy="97179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14B2B3-28A2-4A96-A0EB-70027F29CC38}"/>
              </a:ext>
            </a:extLst>
          </p:cNvPr>
          <p:cNvSpPr txBox="1"/>
          <p:nvPr/>
        </p:nvSpPr>
        <p:spPr>
          <a:xfrm>
            <a:off x="4024974" y="2328513"/>
            <a:ext cx="88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/>
              <a:t>Before</a:t>
            </a:r>
            <a:endParaRPr lang="en-GB" sz="2000" b="1" i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004EF9-B996-4C20-A62E-E069636E3AF7}"/>
              </a:ext>
            </a:extLst>
          </p:cNvPr>
          <p:cNvSpPr txBox="1"/>
          <p:nvPr/>
        </p:nvSpPr>
        <p:spPr>
          <a:xfrm>
            <a:off x="5926979" y="3810494"/>
            <a:ext cx="724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/>
              <a:t>After</a:t>
            </a:r>
            <a:endParaRPr lang="en-GB" sz="2000" b="1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BE716-270A-472F-B65A-595021BAA0E4}"/>
              </a:ext>
            </a:extLst>
          </p:cNvPr>
          <p:cNvSpPr txBox="1"/>
          <p:nvPr/>
        </p:nvSpPr>
        <p:spPr>
          <a:xfrm>
            <a:off x="5428037" y="976395"/>
            <a:ext cx="578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Reformat Code (</a:t>
            </a:r>
            <a:r>
              <a:rPr lang="en-US" sz="2000" b="1" err="1"/>
              <a:t>Ctrl+Shift+A</a:t>
            </a:r>
            <a:r>
              <a:rPr lang="en-US" sz="2000" b="1"/>
              <a:t>): keeps everything tidy!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84267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0D672-9748-C649-922A-C89ADCDA22D5}"/>
              </a:ext>
            </a:extLst>
          </p:cNvPr>
          <p:cNvSpPr txBox="1"/>
          <p:nvPr/>
        </p:nvSpPr>
        <p:spPr>
          <a:xfrm>
            <a:off x="1084521" y="2402958"/>
            <a:ext cx="9633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/>
              <a:t>YOUR TURN: let’s set up our first project</a:t>
            </a:r>
          </a:p>
        </p:txBody>
      </p:sp>
    </p:spTree>
    <p:extLst>
      <p:ext uri="{BB962C8B-B14F-4D97-AF65-F5344CB8AC3E}">
        <p14:creationId xmlns:p14="http://schemas.microsoft.com/office/powerpoint/2010/main" val="5546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4BE914-B048-4848-80BE-855EE67D6BBB}"/>
              </a:ext>
            </a:extLst>
          </p:cNvPr>
          <p:cNvSpPr txBox="1"/>
          <p:nvPr/>
        </p:nvSpPr>
        <p:spPr>
          <a:xfrm>
            <a:off x="1084521" y="2402958"/>
            <a:ext cx="96330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/>
              <a:t>Part II: My First Script</a:t>
            </a:r>
          </a:p>
        </p:txBody>
      </p:sp>
    </p:spTree>
    <p:extLst>
      <p:ext uri="{BB962C8B-B14F-4D97-AF65-F5344CB8AC3E}">
        <p14:creationId xmlns:p14="http://schemas.microsoft.com/office/powerpoint/2010/main" val="378218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082FE-13C7-2947-AB4E-03009C35EEFA}"/>
              </a:ext>
            </a:extLst>
          </p:cNvPr>
          <p:cNvSpPr txBox="1"/>
          <p:nvPr/>
        </p:nvSpPr>
        <p:spPr>
          <a:xfrm>
            <a:off x="659219" y="361507"/>
            <a:ext cx="512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Syntax, “Syntax”, $</a:t>
            </a:r>
            <a:r>
              <a:rPr lang="en-US" sz="4000" err="1"/>
              <a:t>intax</a:t>
            </a:r>
            <a:endParaRPr lang="en-US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1A457-FB41-EE4B-948A-87255B876628}"/>
              </a:ext>
            </a:extLst>
          </p:cNvPr>
          <p:cNvSpPr txBox="1"/>
          <p:nvPr/>
        </p:nvSpPr>
        <p:spPr>
          <a:xfrm>
            <a:off x="659217" y="1704753"/>
            <a:ext cx="10717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R is a computer language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Like any other languages, the fist step is learning the basic syntax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Sometimes this is intuitive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Other times, it’s just rules to remember (fish vs. </a:t>
            </a:r>
            <a:r>
              <a:rPr lang="en-US" sz="3000" err="1"/>
              <a:t>ghish</a:t>
            </a:r>
            <a:r>
              <a:rPr lang="en-US" sz="3000"/>
              <a:t> anyone?)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We will start be introducing the basic types of syntax (objects) used in R</a:t>
            </a:r>
          </a:p>
        </p:txBody>
      </p:sp>
    </p:spTree>
    <p:extLst>
      <p:ext uri="{BB962C8B-B14F-4D97-AF65-F5344CB8AC3E}">
        <p14:creationId xmlns:p14="http://schemas.microsoft.com/office/powerpoint/2010/main" val="219596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1475-907E-004B-9178-81F4F02F1720}"/>
              </a:ext>
            </a:extLst>
          </p:cNvPr>
          <p:cNvSpPr txBox="1"/>
          <p:nvPr/>
        </p:nvSpPr>
        <p:spPr>
          <a:xfrm>
            <a:off x="659219" y="361507"/>
            <a:ext cx="6507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 Objects: The very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040E1-9CAB-7F4C-866E-AC15E74E12D9}"/>
              </a:ext>
            </a:extLst>
          </p:cNvPr>
          <p:cNvSpPr txBox="1"/>
          <p:nvPr/>
        </p:nvSpPr>
        <p:spPr>
          <a:xfrm>
            <a:off x="659219" y="1917404"/>
            <a:ext cx="1071761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There are four basic types of objects in R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Characters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Factors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Numbers (Integers)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Non-executable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30B37-701D-B24D-B855-922D4DF7A54B}"/>
              </a:ext>
            </a:extLst>
          </p:cNvPr>
          <p:cNvSpPr txBox="1"/>
          <p:nvPr/>
        </p:nvSpPr>
        <p:spPr>
          <a:xfrm>
            <a:off x="9092609" y="2489521"/>
            <a:ext cx="130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“Four”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EA6C-3D67-E541-8867-4971B84D5AD3}"/>
              </a:ext>
            </a:extLst>
          </p:cNvPr>
          <p:cNvSpPr txBox="1"/>
          <p:nvPr/>
        </p:nvSpPr>
        <p:spPr>
          <a:xfrm>
            <a:off x="8879957" y="1917404"/>
            <a:ext cx="2135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48C20-6504-FC4A-B4A3-57BD6300B383}"/>
              </a:ext>
            </a:extLst>
          </p:cNvPr>
          <p:cNvSpPr txBox="1"/>
          <p:nvPr/>
        </p:nvSpPr>
        <p:spPr>
          <a:xfrm>
            <a:off x="9294626" y="3157569"/>
            <a:ext cx="130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Four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2DE1E-BBD9-0644-ABDE-B865A8695F84}"/>
              </a:ext>
            </a:extLst>
          </p:cNvPr>
          <p:cNvSpPr txBox="1"/>
          <p:nvPr/>
        </p:nvSpPr>
        <p:spPr>
          <a:xfrm>
            <a:off x="9194502" y="3843736"/>
            <a:ext cx="18208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4.00 /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36D41-DF18-274A-9738-B0E4AC7E6130}"/>
              </a:ext>
            </a:extLst>
          </p:cNvPr>
          <p:cNvSpPr txBox="1"/>
          <p:nvPr/>
        </p:nvSpPr>
        <p:spPr>
          <a:xfrm>
            <a:off x="8109982" y="4445701"/>
            <a:ext cx="32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#</a:t>
            </a:r>
            <a:r>
              <a:rPr lang="en-US" sz="3000" err="1"/>
              <a:t>ThisIsNumberFour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8117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71F75-9657-7C4B-9793-3EEA0E734B4A}"/>
              </a:ext>
            </a:extLst>
          </p:cNvPr>
          <p:cNvSpPr txBox="1"/>
          <p:nvPr/>
        </p:nvSpPr>
        <p:spPr>
          <a:xfrm>
            <a:off x="659219" y="361507"/>
            <a:ext cx="784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 Objects: How they are organized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58736-D77E-0D45-B95A-102244B518C5}"/>
              </a:ext>
            </a:extLst>
          </p:cNvPr>
          <p:cNvSpPr txBox="1"/>
          <p:nvPr/>
        </p:nvSpPr>
        <p:spPr>
          <a:xfrm>
            <a:off x="310115" y="1486517"/>
            <a:ext cx="856984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There are four basic ways to organize these objects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A value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A vector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A data frame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A list</a:t>
            </a:r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D6984-1B95-9944-A5EC-5DA1DF84B78C}"/>
              </a:ext>
            </a:extLst>
          </p:cNvPr>
          <p:cNvSpPr txBox="1"/>
          <p:nvPr/>
        </p:nvSpPr>
        <p:spPr>
          <a:xfrm>
            <a:off x="9226158" y="656701"/>
            <a:ext cx="2135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BD9E-1ADC-F04C-B197-5C8D9A8B0D62}"/>
              </a:ext>
            </a:extLst>
          </p:cNvPr>
          <p:cNvSpPr txBox="1"/>
          <p:nvPr/>
        </p:nvSpPr>
        <p:spPr>
          <a:xfrm>
            <a:off x="9640827" y="1210699"/>
            <a:ext cx="130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7A9E6-7A56-A145-9E9C-6EECE48A2FF4}"/>
              </a:ext>
            </a:extLst>
          </p:cNvPr>
          <p:cNvSpPr txBox="1"/>
          <p:nvPr/>
        </p:nvSpPr>
        <p:spPr>
          <a:xfrm>
            <a:off x="9226156" y="1724019"/>
            <a:ext cx="1306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/>
              <a:t>1,2,3,4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0348B3-F9CB-0C49-94E7-FEA35967D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50466"/>
              </p:ext>
            </p:extLst>
          </p:nvPr>
        </p:nvGraphicFramePr>
        <p:xfrm>
          <a:off x="9226156" y="2472581"/>
          <a:ext cx="1604335" cy="185420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41629927"/>
                    </a:ext>
                  </a:extLst>
                </a:gridCol>
                <a:gridCol w="808075">
                  <a:extLst>
                    <a:ext uri="{9D8B030D-6E8A-4147-A177-3AD203B41FA5}">
                      <a16:colId xmlns:a16="http://schemas.microsoft.com/office/drawing/2014/main" val="3736096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5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1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84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37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223225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334F689-02CF-3341-B18D-5B6882843231}"/>
              </a:ext>
            </a:extLst>
          </p:cNvPr>
          <p:cNvGrpSpPr/>
          <p:nvPr/>
        </p:nvGrpSpPr>
        <p:grpSpPr>
          <a:xfrm>
            <a:off x="6755461" y="4796585"/>
            <a:ext cx="4357532" cy="1993900"/>
            <a:chOff x="6755461" y="4796585"/>
            <a:chExt cx="4357532" cy="19939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BD5961-C772-004D-A92A-EFFF183E6392}"/>
                </a:ext>
              </a:extLst>
            </p:cNvPr>
            <p:cNvSpPr txBox="1"/>
            <p:nvPr/>
          </p:nvSpPr>
          <p:spPr>
            <a:xfrm>
              <a:off x="6755461" y="4796585"/>
              <a:ext cx="13060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300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3B18B-42A3-9A48-99CF-94B27F5CA0F7}"/>
                </a:ext>
              </a:extLst>
            </p:cNvPr>
            <p:cNvSpPr txBox="1"/>
            <p:nvPr/>
          </p:nvSpPr>
          <p:spPr>
            <a:xfrm>
              <a:off x="7667532" y="4796585"/>
              <a:ext cx="13060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3000"/>
                <a:t>1,2,3,4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5CE7E3-1C4F-E545-AEAF-219CAC764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4693" y="4796585"/>
              <a:ext cx="1638300" cy="199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69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01F2C-901C-CD47-8D49-DBD9C38DCF80}"/>
              </a:ext>
            </a:extLst>
          </p:cNvPr>
          <p:cNvSpPr txBox="1"/>
          <p:nvPr/>
        </p:nvSpPr>
        <p:spPr>
          <a:xfrm>
            <a:off x="659219" y="361507"/>
            <a:ext cx="784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 Objects: How they are navigated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3124C-ED05-E64B-8C3D-A22E69EDC04D}"/>
              </a:ext>
            </a:extLst>
          </p:cNvPr>
          <p:cNvSpPr txBox="1"/>
          <p:nvPr/>
        </p:nvSpPr>
        <p:spPr>
          <a:xfrm>
            <a:off x="310115" y="1486517"/>
            <a:ext cx="85698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The fun of learning R starts with the syntax of navigating your objects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Square brackets are used for </a:t>
            </a:r>
            <a:r>
              <a:rPr lang="en-US" sz="3000" i="1"/>
              <a:t>navigation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Vectors: [&lt;coordinate of your object&gt;]</a:t>
            </a:r>
          </a:p>
          <a:p>
            <a:pPr marL="914400" lvl="1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Data Frames: [row #, column #]</a:t>
            </a:r>
          </a:p>
          <a:p>
            <a:pPr>
              <a:spcAft>
                <a:spcPts val="1200"/>
              </a:spcAft>
            </a:pPr>
            <a:endParaRPr lang="en-US" sz="3000"/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9524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7E610A-F6AA-A240-90BC-14C50F8AA036}"/>
              </a:ext>
            </a:extLst>
          </p:cNvPr>
          <p:cNvSpPr txBox="1"/>
          <p:nvPr/>
        </p:nvSpPr>
        <p:spPr>
          <a:xfrm>
            <a:off x="659219" y="361507"/>
            <a:ext cx="784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R Objects: How they are used?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28EA0-F572-2449-82D6-87A2DBFD6FF8}"/>
              </a:ext>
            </a:extLst>
          </p:cNvPr>
          <p:cNvSpPr txBox="1"/>
          <p:nvPr/>
        </p:nvSpPr>
        <p:spPr>
          <a:xfrm>
            <a:off x="310115" y="1486517"/>
            <a:ext cx="113706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In R, </a:t>
            </a:r>
            <a:r>
              <a:rPr lang="en-US" sz="3000" b="1"/>
              <a:t>Functions</a:t>
            </a:r>
            <a:r>
              <a:rPr lang="en-US" sz="3000"/>
              <a:t> are used to do things with objects. We will spend more time on functions as the course progresses. For now, know that all of R’s usefulness is because of </a:t>
            </a:r>
            <a:r>
              <a:rPr lang="en-US" sz="3000" b="1"/>
              <a:t>functions</a:t>
            </a:r>
            <a:r>
              <a:rPr lang="en-US" sz="3000"/>
              <a:t> applied to objects to reach a goal.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In Excel, functions are used to calculate things</a:t>
            </a:r>
          </a:p>
          <a:p>
            <a:pPr marL="9175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 (e.g. =AVERAGE(A1:A9))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/>
              <a:t>In R, functions are always indicated with ( )</a:t>
            </a:r>
          </a:p>
          <a:p>
            <a:pPr marL="1092200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/>
              <a:t>E.G. mean( ), </a:t>
            </a:r>
            <a:r>
              <a:rPr lang="en-US" sz="3000" err="1"/>
              <a:t>sd</a:t>
            </a:r>
            <a:r>
              <a:rPr lang="en-US" sz="3000"/>
              <a:t>( )</a:t>
            </a:r>
          </a:p>
          <a:p>
            <a:pPr>
              <a:spcAft>
                <a:spcPts val="1200"/>
              </a:spcAft>
            </a:pPr>
            <a:endParaRPr lang="en-US" sz="3000"/>
          </a:p>
          <a:p>
            <a:pPr marL="1247775" indent="-457200"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9637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1ABA-FBED-9E42-B4DE-83687B2A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on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62BC-F20A-8047-8E9D-134CC93B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R Studio setup and orientation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YOUR TURN</a:t>
            </a:r>
            <a:r>
              <a:rPr lang="en-US"/>
              <a:t>: Set up R studio on your computer</a:t>
            </a:r>
          </a:p>
          <a:p>
            <a:pPr marL="514350" indent="-514350">
              <a:buAutoNum type="arabicPeriod"/>
            </a:pPr>
            <a:r>
              <a:rPr lang="en-US"/>
              <a:t>My first script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An intro to syntax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Basic R objects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Organizing R objects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Navigating R objects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/>
              <a:t>YOUR TURN</a:t>
            </a:r>
            <a:r>
              <a:rPr lang="en-US"/>
              <a:t>: Your first script</a:t>
            </a:r>
          </a:p>
          <a:p>
            <a:pPr marL="514350" indent="-51435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7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0D672-9748-C649-922A-C89ADCDA22D5}"/>
              </a:ext>
            </a:extLst>
          </p:cNvPr>
          <p:cNvSpPr txBox="1"/>
          <p:nvPr/>
        </p:nvSpPr>
        <p:spPr>
          <a:xfrm>
            <a:off x="1084521" y="2402958"/>
            <a:ext cx="9633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/>
              <a:t>YOUR TURN: Let’s make some objects</a:t>
            </a:r>
          </a:p>
        </p:txBody>
      </p:sp>
    </p:spTree>
    <p:extLst>
      <p:ext uri="{BB962C8B-B14F-4D97-AF65-F5344CB8AC3E}">
        <p14:creationId xmlns:p14="http://schemas.microsoft.com/office/powerpoint/2010/main" val="296013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DEA2-2124-4027-836B-0C4B00C5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Studio Orientation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3CF9-6060-418A-8EFD-B90527777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8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BADB1-B9F4-4D94-8B54-B230C12C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57"/>
            <a:ext cx="12192000" cy="6749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60CC8A-A542-4452-84C4-584BE7FFA606}"/>
              </a:ext>
            </a:extLst>
          </p:cNvPr>
          <p:cNvSpPr txBox="1"/>
          <p:nvPr/>
        </p:nvSpPr>
        <p:spPr>
          <a:xfrm>
            <a:off x="721452" y="4517011"/>
            <a:ext cx="5578679" cy="923330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/>
              <a:t>The Console</a:t>
            </a:r>
          </a:p>
          <a:p>
            <a:r>
              <a:rPr lang="en-US"/>
              <a:t>Your commands are executed here, and any results are shown in this box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F53F8-2C7F-4181-8F0B-2D2CC5A226A2}"/>
              </a:ext>
            </a:extLst>
          </p:cNvPr>
          <p:cNvSpPr txBox="1"/>
          <p:nvPr/>
        </p:nvSpPr>
        <p:spPr>
          <a:xfrm>
            <a:off x="7499758" y="2031534"/>
            <a:ext cx="4437775" cy="1200329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2. The Environment</a:t>
            </a:r>
          </a:p>
          <a:p>
            <a:r>
              <a:rPr lang="en-US"/>
              <a:t>All of the variables you have created are shown and organized here. These can all be saved and loaded later on.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26656-9B65-474D-812C-E8D825232EEC}"/>
              </a:ext>
            </a:extLst>
          </p:cNvPr>
          <p:cNvSpPr txBox="1"/>
          <p:nvPr/>
        </p:nvSpPr>
        <p:spPr>
          <a:xfrm>
            <a:off x="7264865" y="4694587"/>
            <a:ext cx="4085439" cy="369332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Plots: </a:t>
            </a:r>
            <a:r>
              <a:rPr lang="en-US"/>
              <a:t>plots and graphs are displayed here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4F2C8-7BF8-41F2-9788-0C04FBFD5DE7}"/>
              </a:ext>
            </a:extLst>
          </p:cNvPr>
          <p:cNvSpPr txBox="1"/>
          <p:nvPr/>
        </p:nvSpPr>
        <p:spPr>
          <a:xfrm>
            <a:off x="7264865" y="5165790"/>
            <a:ext cx="4085439" cy="646331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Packages: </a:t>
            </a:r>
            <a:r>
              <a:rPr lang="en-US"/>
              <a:t>shows installed packages / those available to install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E775A-FADD-42D7-9CBE-5F79072BA0F5}"/>
              </a:ext>
            </a:extLst>
          </p:cNvPr>
          <p:cNvSpPr txBox="1"/>
          <p:nvPr/>
        </p:nvSpPr>
        <p:spPr>
          <a:xfrm>
            <a:off x="7264865" y="4223384"/>
            <a:ext cx="2423019" cy="369332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File: </a:t>
            </a:r>
            <a:r>
              <a:rPr lang="en-US"/>
              <a:t>current file system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39349-4984-4974-8C06-AB9D04E9341F}"/>
              </a:ext>
            </a:extLst>
          </p:cNvPr>
          <p:cNvSpPr txBox="1"/>
          <p:nvPr/>
        </p:nvSpPr>
        <p:spPr>
          <a:xfrm>
            <a:off x="7264864" y="5913992"/>
            <a:ext cx="4085439" cy="369332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Help: </a:t>
            </a:r>
            <a:r>
              <a:rPr lang="en-US"/>
              <a:t>documentation for all commands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5F2A22-E841-49E2-ABBD-14A3A7484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73"/>
            <a:ext cx="12192000" cy="6725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FC27CC-8331-446E-A4B5-F8CC38053D90}"/>
              </a:ext>
            </a:extLst>
          </p:cNvPr>
          <p:cNvSpPr txBox="1"/>
          <p:nvPr/>
        </p:nvSpPr>
        <p:spPr>
          <a:xfrm>
            <a:off x="1224793" y="2090257"/>
            <a:ext cx="4437775" cy="646331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/>
              <a:t>3. Your script</a:t>
            </a:r>
          </a:p>
          <a:p>
            <a:r>
              <a:rPr lang="en-US"/>
              <a:t>Use this to keep a record of your code</a:t>
            </a:r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3B1B2E-B602-4D58-87F9-9DA6D88E7A21}"/>
              </a:ext>
            </a:extLst>
          </p:cNvPr>
          <p:cNvCxnSpPr>
            <a:cxnSpLocks/>
          </p:cNvCxnSpPr>
          <p:nvPr/>
        </p:nvCxnSpPr>
        <p:spPr>
          <a:xfrm flipH="1" flipV="1">
            <a:off x="218114" y="637563"/>
            <a:ext cx="1006679" cy="14526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19AA19-341C-4272-BF43-B28DC083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9" y="62523"/>
            <a:ext cx="4080137" cy="651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78902-5046-4F37-A642-A3B6AD6853AF}"/>
              </a:ext>
            </a:extLst>
          </p:cNvPr>
          <p:cNvSpPr txBox="1"/>
          <p:nvPr/>
        </p:nvSpPr>
        <p:spPr>
          <a:xfrm>
            <a:off x="4614478" y="407541"/>
            <a:ext cx="627840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i="1" dirty="0"/>
              <a:t>Use "sections" to keep your code </a:t>
            </a:r>
            <a:r>
              <a:rPr lang="en-US" b="1" i="1" dirty="0" err="1"/>
              <a:t>organised</a:t>
            </a:r>
            <a:r>
              <a:rPr lang="en-US" b="1" i="1" dirty="0"/>
              <a:t>. </a:t>
            </a:r>
            <a:endParaRPr lang="en-GB" b="1" i="1" dirty="0"/>
          </a:p>
          <a:p>
            <a:r>
              <a:rPr lang="en-GB" b="1" i="1" dirty="0">
                <a:cs typeface="Calibri"/>
              </a:rPr>
              <a:t>Sections are collapsible/expandable regions of code</a:t>
            </a:r>
          </a:p>
          <a:p>
            <a:endParaRPr lang="en-GB" b="1" i="1" dirty="0"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37828F-A074-4011-B6C0-9C3314D1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939" y="1550450"/>
            <a:ext cx="7754814" cy="4988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37AAD-289C-4DBD-BD92-8D8F8465E23C}"/>
              </a:ext>
            </a:extLst>
          </p:cNvPr>
          <p:cNvSpPr txBox="1"/>
          <p:nvPr/>
        </p:nvSpPr>
        <p:spPr>
          <a:xfrm>
            <a:off x="7350101" y="5216411"/>
            <a:ext cx="4437775" cy="369332"/>
          </a:xfrm>
          <a:prstGeom prst="rect">
            <a:avLst/>
          </a:prstGeom>
          <a:solidFill>
            <a:srgbClr val="FFCCFF">
              <a:alpha val="94902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You can navigate through your sections here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0A5FD-08B4-4F68-B882-06A745B129F0}"/>
              </a:ext>
            </a:extLst>
          </p:cNvPr>
          <p:cNvCxnSpPr>
            <a:cxnSpLocks/>
          </p:cNvCxnSpPr>
          <p:nvPr/>
        </p:nvCxnSpPr>
        <p:spPr>
          <a:xfrm flipH="1" flipV="1">
            <a:off x="2005883" y="735255"/>
            <a:ext cx="1006679" cy="145269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0BDF00-3EBB-4093-9012-D6D0D6D1C898}"/>
              </a:ext>
            </a:extLst>
          </p:cNvPr>
          <p:cNvCxnSpPr>
            <a:cxnSpLocks/>
          </p:cNvCxnSpPr>
          <p:nvPr/>
        </p:nvCxnSpPr>
        <p:spPr>
          <a:xfrm flipH="1">
            <a:off x="6665804" y="5675563"/>
            <a:ext cx="762449" cy="794229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4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A75AC-140C-4643-BCA8-B4EC3360A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1" y="445813"/>
            <a:ext cx="8868650" cy="3765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4E9D22-FA09-4CA4-90C2-9637661DBB62}"/>
              </a:ext>
            </a:extLst>
          </p:cNvPr>
          <p:cNvSpPr txBox="1"/>
          <p:nvPr/>
        </p:nvSpPr>
        <p:spPr>
          <a:xfrm>
            <a:off x="386991" y="4472730"/>
            <a:ext cx="9597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Working directory: </a:t>
            </a:r>
            <a:r>
              <a:rPr lang="en-US"/>
              <a:t>the folder that you want to work from</a:t>
            </a:r>
          </a:p>
          <a:p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Contains the files you want to read into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Will be the location that any results are exported 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8FC57F-F57E-4E96-8DE7-A01715333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5"/>
          <a:stretch/>
        </p:blipFill>
        <p:spPr>
          <a:xfrm>
            <a:off x="180087" y="708660"/>
            <a:ext cx="6163535" cy="1817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0C88A-067E-42BD-BDB3-750E1325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28" y="3587589"/>
            <a:ext cx="4298921" cy="178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8291B-EC44-4CBD-8718-7206C369E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647" y="3059668"/>
            <a:ext cx="5068007" cy="3610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6262D5-9ABF-4339-B0E3-73AA3F8CE2BB}"/>
              </a:ext>
            </a:extLst>
          </p:cNvPr>
          <p:cNvSpPr txBox="1"/>
          <p:nvPr/>
        </p:nvSpPr>
        <p:spPr>
          <a:xfrm>
            <a:off x="1752094" y="270772"/>
            <a:ext cx="902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Creating new “projects” is a good way to keep organized when working on multiple datasets </a:t>
            </a:r>
            <a:endParaRPr lang="en-GB" b="1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2193C-47EE-483A-89B7-1D6A28EEE065}"/>
              </a:ext>
            </a:extLst>
          </p:cNvPr>
          <p:cNvSpPr txBox="1"/>
          <p:nvPr/>
        </p:nvSpPr>
        <p:spPr>
          <a:xfrm>
            <a:off x="6457867" y="1363557"/>
            <a:ext cx="42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No project is open when you start R Studio</a:t>
            </a:r>
            <a:endParaRPr lang="en-GB" b="1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5B8F5-63A0-4CC3-8239-382C3B44D555}"/>
              </a:ext>
            </a:extLst>
          </p:cNvPr>
          <p:cNvSpPr/>
          <p:nvPr/>
        </p:nvSpPr>
        <p:spPr>
          <a:xfrm>
            <a:off x="4960620" y="791179"/>
            <a:ext cx="1383002" cy="511841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88934-41CF-4573-9DFE-D1A7E25F0466}"/>
              </a:ext>
            </a:extLst>
          </p:cNvPr>
          <p:cNvSpPr txBox="1"/>
          <p:nvPr/>
        </p:nvSpPr>
        <p:spPr>
          <a:xfrm>
            <a:off x="343753" y="3059668"/>
            <a:ext cx="471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Create a new project under file </a:t>
            </a:r>
            <a:r>
              <a:rPr lang="en-US" b="1" i="1">
                <a:sym typeface="Wingdings" panose="05000000000000000000" pitchFamily="2" charset="2"/>
              </a:rPr>
              <a:t> new project</a:t>
            </a:r>
            <a:endParaRPr lang="en-GB" b="1" i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ED3A3-A33C-4C52-9D44-5B7D39DA2669}"/>
              </a:ext>
            </a:extLst>
          </p:cNvPr>
          <p:cNvSpPr txBox="1"/>
          <p:nvPr/>
        </p:nvSpPr>
        <p:spPr>
          <a:xfrm>
            <a:off x="7073610" y="3244334"/>
            <a:ext cx="506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“New directory” makes a working directory for the project, a place to store all associated data files</a:t>
            </a:r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143541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BF673-8220-41DF-AEE1-FEF1A66F828C}"/>
              </a:ext>
            </a:extLst>
          </p:cNvPr>
          <p:cNvSpPr txBox="1"/>
          <p:nvPr/>
        </p:nvSpPr>
        <p:spPr>
          <a:xfrm>
            <a:off x="457200" y="491490"/>
            <a:ext cx="9738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/>
              <a:t>A few other basics</a:t>
            </a:r>
          </a:p>
          <a:p>
            <a:endParaRPr lang="en-US" sz="2000"/>
          </a:p>
          <a:p>
            <a:r>
              <a:rPr lang="en-US" sz="2000" u="sng">
                <a:highlight>
                  <a:srgbClr val="CCECFF"/>
                </a:highlight>
              </a:rPr>
              <a:t>Comments</a:t>
            </a:r>
          </a:p>
          <a:p>
            <a:r>
              <a:rPr lang="en-US" sz="2000"/>
              <a:t>The </a:t>
            </a:r>
            <a:r>
              <a:rPr lang="en-US" sz="2000" b="1"/>
              <a:t># symbol </a:t>
            </a:r>
            <a:r>
              <a:rPr lang="en-US" sz="2000"/>
              <a:t>indicates a comment, or a line of text that is not evaluated as code</a:t>
            </a:r>
          </a:p>
          <a:p>
            <a:r>
              <a:rPr lang="en-US" sz="2000"/>
              <a:t>Use comments to help keep track of what your code means</a:t>
            </a:r>
          </a:p>
          <a:p>
            <a:endParaRPr lang="en-US" sz="2000" u="sng"/>
          </a:p>
          <a:p>
            <a:r>
              <a:rPr lang="en-US" sz="2000" u="sng">
                <a:highlight>
                  <a:srgbClr val="CCECFF"/>
                </a:highlight>
              </a:rPr>
              <a:t>Run a command using </a:t>
            </a:r>
            <a:r>
              <a:rPr lang="en-US" sz="2000" u="sng" err="1">
                <a:highlight>
                  <a:srgbClr val="CCECFF"/>
                </a:highlight>
              </a:rPr>
              <a:t>CTRL+Enter</a:t>
            </a:r>
            <a:r>
              <a:rPr lang="en-US" sz="2000" u="sng">
                <a:highlight>
                  <a:srgbClr val="CCECFF"/>
                </a:highlight>
              </a:rPr>
              <a:t> </a:t>
            </a:r>
            <a:r>
              <a:rPr lang="en-US" sz="2000"/>
              <a:t>(curser can be anywhere in the line of code)</a:t>
            </a:r>
          </a:p>
          <a:p>
            <a:endParaRPr lang="en-US" sz="2000"/>
          </a:p>
          <a:p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04A61-53CD-4C67-945A-2A58D888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30" y="2828576"/>
            <a:ext cx="5544007" cy="3875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D5C89B-5C9B-4E4D-8331-52DC298FC2C9}"/>
              </a:ext>
            </a:extLst>
          </p:cNvPr>
          <p:cNvSpPr txBox="1"/>
          <p:nvPr/>
        </p:nvSpPr>
        <p:spPr>
          <a:xfrm>
            <a:off x="457200" y="2828576"/>
            <a:ext cx="6408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highlight>
                  <a:srgbClr val="CCECFF"/>
                </a:highlight>
              </a:rPr>
              <a:t>Help</a:t>
            </a:r>
          </a:p>
          <a:p>
            <a:r>
              <a:rPr lang="en-US" sz="2000"/>
              <a:t>Use </a:t>
            </a:r>
            <a:r>
              <a:rPr lang="en-US" sz="2000" b="1"/>
              <a:t>?function </a:t>
            </a:r>
            <a:r>
              <a:rPr lang="en-US" sz="2000"/>
              <a:t>to open the help page for any function e.g. </a:t>
            </a:r>
          </a:p>
          <a:p>
            <a:endParaRPr lang="en-US" sz="2000"/>
          </a:p>
          <a:p>
            <a:r>
              <a:rPr lang="en-US" sz="2000" b="1"/>
              <a:t>?sum</a:t>
            </a:r>
          </a:p>
          <a:p>
            <a:endParaRPr lang="en-US" sz="2000"/>
          </a:p>
          <a:p>
            <a:r>
              <a:rPr lang="en-US" sz="2000"/>
              <a:t>The help page is always formatted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Description of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An example showing default values for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Description of each argument (parameter)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Details of the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Description of the value returned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Worked example  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2855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ED580C0F2CC428D2B57DE0C455BC4" ma:contentTypeVersion="5" ma:contentTypeDescription="Create a new document." ma:contentTypeScope="" ma:versionID="59c84771ad63734aae1f958032dffe6c">
  <xsd:schema xmlns:xsd="http://www.w3.org/2001/XMLSchema" xmlns:xs="http://www.w3.org/2001/XMLSchema" xmlns:p="http://schemas.microsoft.com/office/2006/metadata/properties" xmlns:ns2="0ccad5ac-2916-4ba3-8f73-0110bf8096eb" xmlns:ns3="47708293-9140-4b35-addc-7f00dbd9da6c" targetNamespace="http://schemas.microsoft.com/office/2006/metadata/properties" ma:root="true" ma:fieldsID="fcbd362cf10372e1ef663ca7eaf4e7d1" ns2:_="" ns3:_="">
    <xsd:import namespace="0ccad5ac-2916-4ba3-8f73-0110bf8096eb"/>
    <xsd:import namespace="47708293-9140-4b35-addc-7f00dbd9da6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ad5ac-2916-4ba3-8f73-0110bf8096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08293-9140-4b35-addc-7f00dbd9d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59AF73-6ACB-47F1-A4D6-7A15A45B4FF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7b75a546-e2ab-4a54-9e7f-e2f7bec5e32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1DA8F5-3DC6-45A1-A85F-B5C25D07B9A9}"/>
</file>

<file path=customXml/itemProps3.xml><?xml version="1.0" encoding="utf-8"?>
<ds:datastoreItem xmlns:ds="http://schemas.openxmlformats.org/officeDocument/2006/customXml" ds:itemID="{07918981-2288-4958-AC3C-06A70AA8FA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Macintosh PowerPoint</Application>
  <PresentationFormat>Widescreen</PresentationFormat>
  <Paragraphs>118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Lea      ning </vt:lpstr>
      <vt:lpstr>What’s on for today</vt:lpstr>
      <vt:lpstr>R Studio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De Jong</dc:creator>
  <cp:lastModifiedBy>Nelly Amenyogbe</cp:lastModifiedBy>
  <cp:revision>42</cp:revision>
  <dcterms:created xsi:type="dcterms:W3CDTF">2021-04-08T05:35:05Z</dcterms:created>
  <dcterms:modified xsi:type="dcterms:W3CDTF">2021-04-22T03:04:31Z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0x010100502ED580C0F2CC428D2B57DE0C455BC4</vt:lpwstr>
  </property>
</Properties>
</file>