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63" r:id="rId5"/>
    <p:sldId id="264" r:id="rId6"/>
    <p:sldId id="274" r:id="rId7"/>
    <p:sldId id="275" r:id="rId8"/>
    <p:sldId id="291" r:id="rId9"/>
    <p:sldId id="276" r:id="rId10"/>
    <p:sldId id="282" r:id="rId11"/>
    <p:sldId id="257" r:id="rId12"/>
    <p:sldId id="258" r:id="rId13"/>
    <p:sldId id="260" r:id="rId14"/>
    <p:sldId id="261" r:id="rId15"/>
    <p:sldId id="283" r:id="rId16"/>
    <p:sldId id="284" r:id="rId17"/>
    <p:sldId id="285" r:id="rId18"/>
    <p:sldId id="266" r:id="rId19"/>
    <p:sldId id="269" r:id="rId20"/>
    <p:sldId id="286" r:id="rId21"/>
    <p:sldId id="268" r:id="rId22"/>
    <p:sldId id="298" r:id="rId23"/>
    <p:sldId id="277" r:id="rId24"/>
    <p:sldId id="295" r:id="rId25"/>
    <p:sldId id="296" r:id="rId26"/>
    <p:sldId id="299" r:id="rId27"/>
    <p:sldId id="281" r:id="rId28"/>
    <p:sldId id="297"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6183F-2A82-3147-A179-FB0A170CDC0B}" v="2066" dt="2021-05-24T14:53:42.593"/>
    <p1510:client id="{B9CD2380-9FB5-483D-A2A7-2B4D4BA844B0}" v="8" dt="2021-05-27T20:16:2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5255"/>
  </p:normalViewPr>
  <p:slideViewPr>
    <p:cSldViewPr snapToGrid="0" snapToObjects="1" showGuides="1">
      <p:cViewPr varScale="1">
        <p:scale>
          <a:sx n="55" d="100"/>
          <a:sy n="55" d="100"/>
        </p:scale>
        <p:origin x="216" y="1000"/>
      </p:cViewPr>
      <p:guideLst>
        <p:guide orient="horz" pos="234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ly Amenyogbe" userId="S::nelly.amenyogbe@telethonkids.org.au::4f0fe7e3-f5d4-4835-abaa-a9db7e00c074" providerId="AD" clId="Web-{B9CD2380-9FB5-483D-A2A7-2B4D4BA844B0}"/>
    <pc:docChg chg="modSld">
      <pc:chgData name="Nelly Amenyogbe" userId="S::nelly.amenyogbe@telethonkids.org.au::4f0fe7e3-f5d4-4835-abaa-a9db7e00c074" providerId="AD" clId="Web-{B9CD2380-9FB5-483D-A2A7-2B4D4BA844B0}" dt="2021-05-27T20:16:23.866" v="3" actId="20577"/>
      <pc:docMkLst>
        <pc:docMk/>
      </pc:docMkLst>
      <pc:sldChg chg="modSp">
        <pc:chgData name="Nelly Amenyogbe" userId="S::nelly.amenyogbe@telethonkids.org.au::4f0fe7e3-f5d4-4835-abaa-a9db7e00c074" providerId="AD" clId="Web-{B9CD2380-9FB5-483D-A2A7-2B4D4BA844B0}" dt="2021-05-27T20:16:23.866" v="3" actId="20577"/>
        <pc:sldMkLst>
          <pc:docMk/>
          <pc:sldMk cId="2313802261" sldId="274"/>
        </pc:sldMkLst>
        <pc:spChg chg="mod">
          <ac:chgData name="Nelly Amenyogbe" userId="S::nelly.amenyogbe@telethonkids.org.au::4f0fe7e3-f5d4-4835-abaa-a9db7e00c074" providerId="AD" clId="Web-{B9CD2380-9FB5-483D-A2A7-2B4D4BA844B0}" dt="2021-05-27T20:16:23.866" v="3" actId="20577"/>
          <ac:spMkLst>
            <pc:docMk/>
            <pc:sldMk cId="2313802261" sldId="274"/>
            <ac:spMk id="3" creationId="{F97C62BC-F20A-8047-8E9D-134CC93BDE59}"/>
          </ac:spMkLst>
        </pc:spChg>
      </pc:sldChg>
    </pc:docChg>
  </pc:docChgLst>
  <pc:docChgLst>
    <pc:chgData name="Nelly Amenyogbe" userId="4f0fe7e3-f5d4-4835-abaa-a9db7e00c074" providerId="ADAL" clId="{A406183F-2A82-3147-A179-FB0A170CDC0B}"/>
    <pc:docChg chg="custSel addSld delSld modSld sldOrd">
      <pc:chgData name="Nelly Amenyogbe" userId="4f0fe7e3-f5d4-4835-abaa-a9db7e00c074" providerId="ADAL" clId="{A406183F-2A82-3147-A179-FB0A170CDC0B}" dt="2021-05-24T14:53:42.594" v="2065" actId="20577"/>
      <pc:docMkLst>
        <pc:docMk/>
      </pc:docMkLst>
      <pc:sldChg chg="modSp del">
        <pc:chgData name="Nelly Amenyogbe" userId="4f0fe7e3-f5d4-4835-abaa-a9db7e00c074" providerId="ADAL" clId="{A406183F-2A82-3147-A179-FB0A170CDC0B}" dt="2021-05-21T05:55:29.013" v="369" actId="2696"/>
        <pc:sldMkLst>
          <pc:docMk/>
          <pc:sldMk cId="3824100286" sldId="259"/>
        </pc:sldMkLst>
        <pc:spChg chg="mod">
          <ac:chgData name="Nelly Amenyogbe" userId="4f0fe7e3-f5d4-4835-abaa-a9db7e00c074" providerId="ADAL" clId="{A406183F-2A82-3147-A179-FB0A170CDC0B}" dt="2021-05-21T05:54:41.228" v="352" actId="14100"/>
          <ac:spMkLst>
            <pc:docMk/>
            <pc:sldMk cId="3824100286" sldId="259"/>
            <ac:spMk id="3" creationId="{DF259645-234B-B84C-9A1F-E9916DA0D78F}"/>
          </ac:spMkLst>
        </pc:spChg>
      </pc:sldChg>
      <pc:sldChg chg="modSp">
        <pc:chgData name="Nelly Amenyogbe" userId="4f0fe7e3-f5d4-4835-abaa-a9db7e00c074" providerId="ADAL" clId="{A406183F-2A82-3147-A179-FB0A170CDC0B}" dt="2021-05-24T14:53:42.594" v="2065" actId="20577"/>
        <pc:sldMkLst>
          <pc:docMk/>
          <pc:sldMk cId="604270031" sldId="263"/>
        </pc:sldMkLst>
        <pc:spChg chg="mod">
          <ac:chgData name="Nelly Amenyogbe" userId="4f0fe7e3-f5d4-4835-abaa-a9db7e00c074" providerId="ADAL" clId="{A406183F-2A82-3147-A179-FB0A170CDC0B}" dt="2021-05-24T14:53:42.594" v="2065" actId="20577"/>
          <ac:spMkLst>
            <pc:docMk/>
            <pc:sldMk cId="604270031" sldId="263"/>
            <ac:spMk id="3" creationId="{5A8CE900-190E-4494-8C5A-4BCE28C1DAA3}"/>
          </ac:spMkLst>
        </pc:spChg>
      </pc:sldChg>
      <pc:sldChg chg="addSp delSp modSp">
        <pc:chgData name="Nelly Amenyogbe" userId="4f0fe7e3-f5d4-4835-abaa-a9db7e00c074" providerId="ADAL" clId="{A406183F-2A82-3147-A179-FB0A170CDC0B}" dt="2021-05-24T14:53:28.544" v="2041" actId="1036"/>
        <pc:sldMkLst>
          <pc:docMk/>
          <pc:sldMk cId="1501124879" sldId="264"/>
        </pc:sldMkLst>
        <pc:spChg chg="del">
          <ac:chgData name="Nelly Amenyogbe" userId="4f0fe7e3-f5d4-4835-abaa-a9db7e00c074" providerId="ADAL" clId="{A406183F-2A82-3147-A179-FB0A170CDC0B}" dt="2021-05-24T14:51:52.650" v="2022" actId="478"/>
          <ac:spMkLst>
            <pc:docMk/>
            <pc:sldMk cId="1501124879" sldId="264"/>
            <ac:spMk id="2" creationId="{15A2E7B8-B001-F44C-828E-41449BDE96BA}"/>
          </ac:spMkLst>
        </pc:spChg>
        <pc:spChg chg="del mod">
          <ac:chgData name="Nelly Amenyogbe" userId="4f0fe7e3-f5d4-4835-abaa-a9db7e00c074" providerId="ADAL" clId="{A406183F-2A82-3147-A179-FB0A170CDC0B}" dt="2021-05-24T14:53:07.936" v="2026" actId="478"/>
          <ac:spMkLst>
            <pc:docMk/>
            <pc:sldMk cId="1501124879" sldId="264"/>
            <ac:spMk id="3" creationId="{822673F3-F8CE-154E-902C-88FD28E7B237}"/>
          </ac:spMkLst>
        </pc:spChg>
        <pc:spChg chg="add del mod">
          <ac:chgData name="Nelly Amenyogbe" userId="4f0fe7e3-f5d4-4835-abaa-a9db7e00c074" providerId="ADAL" clId="{A406183F-2A82-3147-A179-FB0A170CDC0B}" dt="2021-05-24T14:51:54.202" v="2023" actId="478"/>
          <ac:spMkLst>
            <pc:docMk/>
            <pc:sldMk cId="1501124879" sldId="264"/>
            <ac:spMk id="5" creationId="{3A38C9AD-E6CC-754F-BE6A-B57393B6DEAC}"/>
          </ac:spMkLst>
        </pc:spChg>
        <pc:spChg chg="add del mod">
          <ac:chgData name="Nelly Amenyogbe" userId="4f0fe7e3-f5d4-4835-abaa-a9db7e00c074" providerId="ADAL" clId="{A406183F-2A82-3147-A179-FB0A170CDC0B}" dt="2021-05-24T14:53:09.937" v="2027" actId="478"/>
          <ac:spMkLst>
            <pc:docMk/>
            <pc:sldMk cId="1501124879" sldId="264"/>
            <ac:spMk id="9" creationId="{24F3C2B1-37D6-EC4F-8FE0-2AA4E0811C50}"/>
          </ac:spMkLst>
        </pc:spChg>
        <pc:picChg chg="add mod">
          <ac:chgData name="Nelly Amenyogbe" userId="4f0fe7e3-f5d4-4835-abaa-a9db7e00c074" providerId="ADAL" clId="{A406183F-2A82-3147-A179-FB0A170CDC0B}" dt="2021-05-24T14:53:28.544" v="2041" actId="1036"/>
          <ac:picMkLst>
            <pc:docMk/>
            <pc:sldMk cId="1501124879" sldId="264"/>
            <ac:picMk id="7" creationId="{31C2790F-FB6E-DC4C-A7F3-273D54D7C0A4}"/>
          </ac:picMkLst>
        </pc:picChg>
      </pc:sldChg>
      <pc:sldChg chg="del">
        <pc:chgData name="Nelly Amenyogbe" userId="4f0fe7e3-f5d4-4835-abaa-a9db7e00c074" providerId="ADAL" clId="{A406183F-2A82-3147-A179-FB0A170CDC0B}" dt="2021-05-13T07:14:06.629" v="80" actId="2696"/>
        <pc:sldMkLst>
          <pc:docMk/>
          <pc:sldMk cId="492610512" sldId="265"/>
        </pc:sldMkLst>
      </pc:sldChg>
      <pc:sldChg chg="modSp">
        <pc:chgData name="Nelly Amenyogbe" userId="4f0fe7e3-f5d4-4835-abaa-a9db7e00c074" providerId="ADAL" clId="{A406183F-2A82-3147-A179-FB0A170CDC0B}" dt="2021-05-24T14:49:35.026" v="1773" actId="20577"/>
        <pc:sldMkLst>
          <pc:docMk/>
          <pc:sldMk cId="183304000" sldId="266"/>
        </pc:sldMkLst>
        <pc:spChg chg="mod">
          <ac:chgData name="Nelly Amenyogbe" userId="4f0fe7e3-f5d4-4835-abaa-a9db7e00c074" providerId="ADAL" clId="{A406183F-2A82-3147-A179-FB0A170CDC0B}" dt="2021-05-24T14:49:35.026" v="1773" actId="20577"/>
          <ac:spMkLst>
            <pc:docMk/>
            <pc:sldMk cId="183304000" sldId="266"/>
            <ac:spMk id="3" creationId="{48E3C524-4E99-9F44-8A61-342F92400EA4}"/>
          </ac:spMkLst>
        </pc:spChg>
      </pc:sldChg>
      <pc:sldChg chg="modSp">
        <pc:chgData name="Nelly Amenyogbe" userId="4f0fe7e3-f5d4-4835-abaa-a9db7e00c074" providerId="ADAL" clId="{A406183F-2A82-3147-A179-FB0A170CDC0B}" dt="2021-05-13T07:00:28.614" v="39" actId="20577"/>
        <pc:sldMkLst>
          <pc:docMk/>
          <pc:sldMk cId="2313802261" sldId="274"/>
        </pc:sldMkLst>
        <pc:spChg chg="mod">
          <ac:chgData name="Nelly Amenyogbe" userId="4f0fe7e3-f5d4-4835-abaa-a9db7e00c074" providerId="ADAL" clId="{A406183F-2A82-3147-A179-FB0A170CDC0B}" dt="2021-05-13T07:00:28.614" v="39" actId="20577"/>
          <ac:spMkLst>
            <pc:docMk/>
            <pc:sldMk cId="2313802261" sldId="274"/>
            <ac:spMk id="3" creationId="{F97C62BC-F20A-8047-8E9D-134CC93BDE59}"/>
          </ac:spMkLst>
        </pc:spChg>
      </pc:sldChg>
      <pc:sldChg chg="modSp">
        <pc:chgData name="Nelly Amenyogbe" userId="4f0fe7e3-f5d4-4835-abaa-a9db7e00c074" providerId="ADAL" clId="{A406183F-2A82-3147-A179-FB0A170CDC0B}" dt="2021-05-24T14:47:28.660" v="1763" actId="20577"/>
        <pc:sldMkLst>
          <pc:docMk/>
          <pc:sldMk cId="2520905280" sldId="275"/>
        </pc:sldMkLst>
        <pc:spChg chg="mod">
          <ac:chgData name="Nelly Amenyogbe" userId="4f0fe7e3-f5d4-4835-abaa-a9db7e00c074" providerId="ADAL" clId="{A406183F-2A82-3147-A179-FB0A170CDC0B}" dt="2021-05-24T14:47:28.660" v="1763" actId="20577"/>
          <ac:spMkLst>
            <pc:docMk/>
            <pc:sldMk cId="2520905280" sldId="275"/>
            <ac:spMk id="2" creationId="{0D42DEA2-2124-4027-836B-0C4B00C5A366}"/>
          </ac:spMkLst>
        </pc:spChg>
      </pc:sldChg>
      <pc:sldChg chg="delSp">
        <pc:chgData name="Nelly Amenyogbe" userId="4f0fe7e3-f5d4-4835-abaa-a9db7e00c074" providerId="ADAL" clId="{A406183F-2A82-3147-A179-FB0A170CDC0B}" dt="2021-05-24T14:48:36.243" v="1764" actId="478"/>
        <pc:sldMkLst>
          <pc:docMk/>
          <pc:sldMk cId="3602461925" sldId="276"/>
        </pc:sldMkLst>
        <pc:spChg chg="del">
          <ac:chgData name="Nelly Amenyogbe" userId="4f0fe7e3-f5d4-4835-abaa-a9db7e00c074" providerId="ADAL" clId="{A406183F-2A82-3147-A179-FB0A170CDC0B}" dt="2021-05-24T14:48:36.243" v="1764" actId="478"/>
          <ac:spMkLst>
            <pc:docMk/>
            <pc:sldMk cId="3602461925" sldId="276"/>
            <ac:spMk id="3" creationId="{CEE63CF9-6060-418A-8EFD-B9052777742E}"/>
          </ac:spMkLst>
        </pc:spChg>
      </pc:sldChg>
      <pc:sldChg chg="addSp delSp modSp">
        <pc:chgData name="Nelly Amenyogbe" userId="4f0fe7e3-f5d4-4835-abaa-a9db7e00c074" providerId="ADAL" clId="{A406183F-2A82-3147-A179-FB0A170CDC0B}" dt="2021-05-24T14:50:33.102" v="1884" actId="478"/>
        <pc:sldMkLst>
          <pc:docMk/>
          <pc:sldMk cId="930537615" sldId="277"/>
        </pc:sldMkLst>
        <pc:spChg chg="mod">
          <ac:chgData name="Nelly Amenyogbe" userId="4f0fe7e3-f5d4-4835-abaa-a9db7e00c074" providerId="ADAL" clId="{A406183F-2A82-3147-A179-FB0A170CDC0B}" dt="2021-05-21T05:55:09.652" v="368" actId="20577"/>
          <ac:spMkLst>
            <pc:docMk/>
            <pc:sldMk cId="930537615" sldId="277"/>
            <ac:spMk id="2" creationId="{0D42DEA2-2124-4027-836B-0C4B00C5A366}"/>
          </ac:spMkLst>
        </pc:spChg>
        <pc:spChg chg="del mod">
          <ac:chgData name="Nelly Amenyogbe" userId="4f0fe7e3-f5d4-4835-abaa-a9db7e00c074" providerId="ADAL" clId="{A406183F-2A82-3147-A179-FB0A170CDC0B}" dt="2021-05-24T14:50:31.220" v="1883" actId="478"/>
          <ac:spMkLst>
            <pc:docMk/>
            <pc:sldMk cId="930537615" sldId="277"/>
            <ac:spMk id="3" creationId="{CEE63CF9-6060-418A-8EFD-B9052777742E}"/>
          </ac:spMkLst>
        </pc:spChg>
        <pc:spChg chg="add del mod">
          <ac:chgData name="Nelly Amenyogbe" userId="4f0fe7e3-f5d4-4835-abaa-a9db7e00c074" providerId="ADAL" clId="{A406183F-2A82-3147-A179-FB0A170CDC0B}" dt="2021-05-24T14:50:33.102" v="1884" actId="478"/>
          <ac:spMkLst>
            <pc:docMk/>
            <pc:sldMk cId="930537615" sldId="277"/>
            <ac:spMk id="5" creationId="{98F30F60-AB67-A341-8AC6-273C93FB1E4D}"/>
          </ac:spMkLst>
        </pc:spChg>
      </pc:sldChg>
      <pc:sldChg chg="del">
        <pc:chgData name="Nelly Amenyogbe" userId="4f0fe7e3-f5d4-4835-abaa-a9db7e00c074" providerId="ADAL" clId="{A406183F-2A82-3147-A179-FB0A170CDC0B}" dt="2021-05-21T05:57:15.185" v="431" actId="2696"/>
        <pc:sldMkLst>
          <pc:docMk/>
          <pc:sldMk cId="2281028513" sldId="278"/>
        </pc:sldMkLst>
      </pc:sldChg>
      <pc:sldChg chg="del">
        <pc:chgData name="Nelly Amenyogbe" userId="4f0fe7e3-f5d4-4835-abaa-a9db7e00c074" providerId="ADAL" clId="{A406183F-2A82-3147-A179-FB0A170CDC0B}" dt="2021-05-13T07:10:35.360" v="69" actId="2696"/>
        <pc:sldMkLst>
          <pc:docMk/>
          <pc:sldMk cId="3766819538" sldId="279"/>
        </pc:sldMkLst>
      </pc:sldChg>
      <pc:sldChg chg="modSp del">
        <pc:chgData name="Nelly Amenyogbe" userId="4f0fe7e3-f5d4-4835-abaa-a9db7e00c074" providerId="ADAL" clId="{A406183F-2A82-3147-A179-FB0A170CDC0B}" dt="2021-05-21T05:57:15.173" v="430" actId="2696"/>
        <pc:sldMkLst>
          <pc:docMk/>
          <pc:sldMk cId="3591218598" sldId="280"/>
        </pc:sldMkLst>
        <pc:spChg chg="mod">
          <ac:chgData name="Nelly Amenyogbe" userId="4f0fe7e3-f5d4-4835-abaa-a9db7e00c074" providerId="ADAL" clId="{A406183F-2A82-3147-A179-FB0A170CDC0B}" dt="2021-05-21T05:56:09.530" v="429" actId="20577"/>
          <ac:spMkLst>
            <pc:docMk/>
            <pc:sldMk cId="3591218598" sldId="280"/>
            <ac:spMk id="2" creationId="{0D42DEA2-2124-4027-836B-0C4B00C5A366}"/>
          </ac:spMkLst>
        </pc:spChg>
      </pc:sldChg>
      <pc:sldChg chg="delSp modSp ord">
        <pc:chgData name="Nelly Amenyogbe" userId="4f0fe7e3-f5d4-4835-abaa-a9db7e00c074" providerId="ADAL" clId="{A406183F-2A82-3147-A179-FB0A170CDC0B}" dt="2021-05-24T14:51:13.032" v="1991" actId="478"/>
        <pc:sldMkLst>
          <pc:docMk/>
          <pc:sldMk cId="3316531064" sldId="281"/>
        </pc:sldMkLst>
        <pc:spChg chg="del mod">
          <ac:chgData name="Nelly Amenyogbe" userId="4f0fe7e3-f5d4-4835-abaa-a9db7e00c074" providerId="ADAL" clId="{A406183F-2A82-3147-A179-FB0A170CDC0B}" dt="2021-05-24T14:51:13.032" v="1991" actId="478"/>
          <ac:spMkLst>
            <pc:docMk/>
            <pc:sldMk cId="3316531064" sldId="281"/>
            <ac:spMk id="3" creationId="{CEE63CF9-6060-418A-8EFD-B9052777742E}"/>
          </ac:spMkLst>
        </pc:spChg>
      </pc:sldChg>
      <pc:sldChg chg="modSp">
        <pc:chgData name="Nelly Amenyogbe" userId="4f0fe7e3-f5d4-4835-abaa-a9db7e00c074" providerId="ADAL" clId="{A406183F-2A82-3147-A179-FB0A170CDC0B}" dt="2021-05-13T07:09:28.456" v="68" actId="20577"/>
        <pc:sldMkLst>
          <pc:docMk/>
          <pc:sldMk cId="1089755845" sldId="285"/>
        </pc:sldMkLst>
        <pc:spChg chg="mod">
          <ac:chgData name="Nelly Amenyogbe" userId="4f0fe7e3-f5d4-4835-abaa-a9db7e00c074" providerId="ADAL" clId="{A406183F-2A82-3147-A179-FB0A170CDC0B}" dt="2021-05-13T07:09:28.456" v="68" actId="20577"/>
          <ac:spMkLst>
            <pc:docMk/>
            <pc:sldMk cId="1089755845" sldId="285"/>
            <ac:spMk id="3" creationId="{4A3D504D-AE02-9D40-85B2-2C09E72149A2}"/>
          </ac:spMkLst>
        </pc:spChg>
      </pc:sldChg>
      <pc:sldChg chg="del">
        <pc:chgData name="Nelly Amenyogbe" userId="4f0fe7e3-f5d4-4835-abaa-a9db7e00c074" providerId="ADAL" clId="{A406183F-2A82-3147-A179-FB0A170CDC0B}" dt="2021-05-21T05:57:15.215" v="433" actId="2696"/>
        <pc:sldMkLst>
          <pc:docMk/>
          <pc:sldMk cId="3555412533" sldId="287"/>
        </pc:sldMkLst>
      </pc:sldChg>
      <pc:sldChg chg="del">
        <pc:chgData name="Nelly Amenyogbe" userId="4f0fe7e3-f5d4-4835-abaa-a9db7e00c074" providerId="ADAL" clId="{A406183F-2A82-3147-A179-FB0A170CDC0B}" dt="2021-05-21T05:57:15.201" v="432" actId="2696"/>
        <pc:sldMkLst>
          <pc:docMk/>
          <pc:sldMk cId="1951297927" sldId="288"/>
        </pc:sldMkLst>
      </pc:sldChg>
      <pc:sldChg chg="del">
        <pc:chgData name="Nelly Amenyogbe" userId="4f0fe7e3-f5d4-4835-abaa-a9db7e00c074" providerId="ADAL" clId="{A406183F-2A82-3147-A179-FB0A170CDC0B}" dt="2021-05-21T05:57:15.226" v="435" actId="2696"/>
        <pc:sldMkLst>
          <pc:docMk/>
          <pc:sldMk cId="3227262747" sldId="289"/>
        </pc:sldMkLst>
      </pc:sldChg>
      <pc:sldChg chg="del">
        <pc:chgData name="Nelly Amenyogbe" userId="4f0fe7e3-f5d4-4835-abaa-a9db7e00c074" providerId="ADAL" clId="{A406183F-2A82-3147-A179-FB0A170CDC0B}" dt="2021-05-21T05:57:15.222" v="434" actId="2696"/>
        <pc:sldMkLst>
          <pc:docMk/>
          <pc:sldMk cId="202565867" sldId="290"/>
        </pc:sldMkLst>
      </pc:sldChg>
      <pc:sldChg chg="addSp delSp modSp add">
        <pc:chgData name="Nelly Amenyogbe" userId="4f0fe7e3-f5d4-4835-abaa-a9db7e00c074" providerId="ADAL" clId="{A406183F-2A82-3147-A179-FB0A170CDC0B}" dt="2021-05-13T07:08:25.152" v="48" actId="14100"/>
        <pc:sldMkLst>
          <pc:docMk/>
          <pc:sldMk cId="686053661" sldId="291"/>
        </pc:sldMkLst>
        <pc:spChg chg="del">
          <ac:chgData name="Nelly Amenyogbe" userId="4f0fe7e3-f5d4-4835-abaa-a9db7e00c074" providerId="ADAL" clId="{A406183F-2A82-3147-A179-FB0A170CDC0B}" dt="2021-05-13T07:00:37.590" v="41" actId="478"/>
          <ac:spMkLst>
            <pc:docMk/>
            <pc:sldMk cId="686053661" sldId="291"/>
            <ac:spMk id="2" creationId="{83D78EB2-6344-B540-953A-C1B2DB40A31F}"/>
          </ac:spMkLst>
        </pc:spChg>
        <pc:spChg chg="del">
          <ac:chgData name="Nelly Amenyogbe" userId="4f0fe7e3-f5d4-4835-abaa-a9db7e00c074" providerId="ADAL" clId="{A406183F-2A82-3147-A179-FB0A170CDC0B}" dt="2021-05-13T07:00:39.120" v="42" actId="478"/>
          <ac:spMkLst>
            <pc:docMk/>
            <pc:sldMk cId="686053661" sldId="291"/>
            <ac:spMk id="3" creationId="{9F14C190-EC02-7348-A43F-41E1FAF052DF}"/>
          </ac:spMkLst>
        </pc:spChg>
        <pc:picChg chg="add mod">
          <ac:chgData name="Nelly Amenyogbe" userId="4f0fe7e3-f5d4-4835-abaa-a9db7e00c074" providerId="ADAL" clId="{A406183F-2A82-3147-A179-FB0A170CDC0B}" dt="2021-05-13T07:05:53.474" v="45" actId="14100"/>
          <ac:picMkLst>
            <pc:docMk/>
            <pc:sldMk cId="686053661" sldId="291"/>
            <ac:picMk id="5" creationId="{A6E67898-2985-2A46-BF13-9C140DB553D6}"/>
          </ac:picMkLst>
        </pc:picChg>
        <pc:picChg chg="add mod">
          <ac:chgData name="Nelly Amenyogbe" userId="4f0fe7e3-f5d4-4835-abaa-a9db7e00c074" providerId="ADAL" clId="{A406183F-2A82-3147-A179-FB0A170CDC0B}" dt="2021-05-13T07:08:25.152" v="48" actId="14100"/>
          <ac:picMkLst>
            <pc:docMk/>
            <pc:sldMk cId="686053661" sldId="291"/>
            <ac:picMk id="7" creationId="{0E3E5AC9-12F9-8140-809A-EA537C5BA363}"/>
          </ac:picMkLst>
        </pc:picChg>
      </pc:sldChg>
      <pc:sldChg chg="addSp delSp modSp add ord">
        <pc:chgData name="Nelly Amenyogbe" userId="4f0fe7e3-f5d4-4835-abaa-a9db7e00c074" providerId="ADAL" clId="{A406183F-2A82-3147-A179-FB0A170CDC0B}" dt="2021-05-21T05:58:23.745" v="576"/>
        <pc:sldMkLst>
          <pc:docMk/>
          <pc:sldMk cId="889644917" sldId="292"/>
        </pc:sldMkLst>
        <pc:spChg chg="del">
          <ac:chgData name="Nelly Amenyogbe" userId="4f0fe7e3-f5d4-4835-abaa-a9db7e00c074" providerId="ADAL" clId="{A406183F-2A82-3147-A179-FB0A170CDC0B}" dt="2021-05-13T07:10:49.219" v="71" actId="478"/>
          <ac:spMkLst>
            <pc:docMk/>
            <pc:sldMk cId="889644917" sldId="292"/>
            <ac:spMk id="2" creationId="{504AFF79-5947-A641-93DA-EC3FF03781A2}"/>
          </ac:spMkLst>
        </pc:spChg>
        <pc:spChg chg="del">
          <ac:chgData name="Nelly Amenyogbe" userId="4f0fe7e3-f5d4-4835-abaa-a9db7e00c074" providerId="ADAL" clId="{A406183F-2A82-3147-A179-FB0A170CDC0B}" dt="2021-05-13T07:10:50.760" v="72" actId="478"/>
          <ac:spMkLst>
            <pc:docMk/>
            <pc:sldMk cId="889644917" sldId="292"/>
            <ac:spMk id="3" creationId="{F9F75698-BAF1-BA40-A367-EBD07A0DBD72}"/>
          </ac:spMkLst>
        </pc:spChg>
        <pc:picChg chg="add mod">
          <ac:chgData name="Nelly Amenyogbe" userId="4f0fe7e3-f5d4-4835-abaa-a9db7e00c074" providerId="ADAL" clId="{A406183F-2A82-3147-A179-FB0A170CDC0B}" dt="2021-05-13T07:11:21.205" v="76" actId="1076"/>
          <ac:picMkLst>
            <pc:docMk/>
            <pc:sldMk cId="889644917" sldId="292"/>
            <ac:picMk id="5" creationId="{B8D27C2A-F5B4-0F4C-B404-BE5AAF3E092C}"/>
          </ac:picMkLst>
        </pc:picChg>
      </pc:sldChg>
      <pc:sldChg chg="delSp modSp add ord">
        <pc:chgData name="Nelly Amenyogbe" userId="4f0fe7e3-f5d4-4835-abaa-a9db7e00c074" providerId="ADAL" clId="{A406183F-2A82-3147-A179-FB0A170CDC0B}" dt="2021-05-24T14:51:40.865" v="2021" actId="20577"/>
        <pc:sldMkLst>
          <pc:docMk/>
          <pc:sldMk cId="1000753501" sldId="293"/>
        </pc:sldMkLst>
        <pc:spChg chg="mod">
          <ac:chgData name="Nelly Amenyogbe" userId="4f0fe7e3-f5d4-4835-abaa-a9db7e00c074" providerId="ADAL" clId="{A406183F-2A82-3147-A179-FB0A170CDC0B}" dt="2021-05-24T14:51:40.865" v="2021" actId="20577"/>
          <ac:spMkLst>
            <pc:docMk/>
            <pc:sldMk cId="1000753501" sldId="293"/>
            <ac:spMk id="2" creationId="{9119AB67-B945-3C4C-A46B-FF42D78046B0}"/>
          </ac:spMkLst>
        </pc:spChg>
        <pc:spChg chg="del">
          <ac:chgData name="Nelly Amenyogbe" userId="4f0fe7e3-f5d4-4835-abaa-a9db7e00c074" providerId="ADAL" clId="{A406183F-2A82-3147-A179-FB0A170CDC0B}" dt="2021-05-24T14:51:27.026" v="1992" actId="478"/>
          <ac:spMkLst>
            <pc:docMk/>
            <pc:sldMk cId="1000753501" sldId="293"/>
            <ac:spMk id="3" creationId="{0A6A9659-BF4A-6149-88CD-A06A6F66E9C8}"/>
          </ac:spMkLst>
        </pc:spChg>
      </pc:sldChg>
      <pc:sldChg chg="add del">
        <pc:chgData name="Nelly Amenyogbe" userId="4f0fe7e3-f5d4-4835-abaa-a9db7e00c074" providerId="ADAL" clId="{A406183F-2A82-3147-A179-FB0A170CDC0B}" dt="2021-05-24T14:27:58.259" v="582" actId="2696"/>
        <pc:sldMkLst>
          <pc:docMk/>
          <pc:sldMk cId="3558423046" sldId="294"/>
        </pc:sldMkLst>
      </pc:sldChg>
      <pc:sldChg chg="addSp modSp add modAnim">
        <pc:chgData name="Nelly Amenyogbe" userId="4f0fe7e3-f5d4-4835-abaa-a9db7e00c074" providerId="ADAL" clId="{A406183F-2A82-3147-A179-FB0A170CDC0B}" dt="2021-05-24T14:39:05.539" v="1242" actId="20577"/>
        <pc:sldMkLst>
          <pc:docMk/>
          <pc:sldMk cId="3223178102" sldId="295"/>
        </pc:sldMkLst>
        <pc:spChg chg="mod">
          <ac:chgData name="Nelly Amenyogbe" userId="4f0fe7e3-f5d4-4835-abaa-a9db7e00c074" providerId="ADAL" clId="{A406183F-2A82-3147-A179-FB0A170CDC0B}" dt="2021-05-24T14:28:08.805" v="604" actId="20577"/>
          <ac:spMkLst>
            <pc:docMk/>
            <pc:sldMk cId="3223178102" sldId="295"/>
            <ac:spMk id="2" creationId="{CE91D3F9-8A75-E346-A537-A89F860CED77}"/>
          </ac:spMkLst>
        </pc:spChg>
        <pc:spChg chg="mod">
          <ac:chgData name="Nelly Amenyogbe" userId="4f0fe7e3-f5d4-4835-abaa-a9db7e00c074" providerId="ADAL" clId="{A406183F-2A82-3147-A179-FB0A170CDC0B}" dt="2021-05-24T14:32:49.770" v="1001" actId="14100"/>
          <ac:spMkLst>
            <pc:docMk/>
            <pc:sldMk cId="3223178102" sldId="295"/>
            <ac:spMk id="3" creationId="{7038ACF1-2218-074D-AF33-3C84D03BD3B5}"/>
          </ac:spMkLst>
        </pc:spChg>
        <pc:spChg chg="add mod">
          <ac:chgData name="Nelly Amenyogbe" userId="4f0fe7e3-f5d4-4835-abaa-a9db7e00c074" providerId="ADAL" clId="{A406183F-2A82-3147-A179-FB0A170CDC0B}" dt="2021-05-24T14:37:51.132" v="1134" actId="20577"/>
          <ac:spMkLst>
            <pc:docMk/>
            <pc:sldMk cId="3223178102" sldId="295"/>
            <ac:spMk id="7" creationId="{95E215B3-CC95-DE4B-81A0-09EEB3B14C1C}"/>
          </ac:spMkLst>
        </pc:spChg>
        <pc:spChg chg="add mod">
          <ac:chgData name="Nelly Amenyogbe" userId="4f0fe7e3-f5d4-4835-abaa-a9db7e00c074" providerId="ADAL" clId="{A406183F-2A82-3147-A179-FB0A170CDC0B}" dt="2021-05-24T14:37:40.504" v="1114" actId="20577"/>
          <ac:spMkLst>
            <pc:docMk/>
            <pc:sldMk cId="3223178102" sldId="295"/>
            <ac:spMk id="8" creationId="{44C599E5-85FE-164E-BE2D-2573EA80B680}"/>
          </ac:spMkLst>
        </pc:spChg>
        <pc:spChg chg="add mod">
          <ac:chgData name="Nelly Amenyogbe" userId="4f0fe7e3-f5d4-4835-abaa-a9db7e00c074" providerId="ADAL" clId="{A406183F-2A82-3147-A179-FB0A170CDC0B}" dt="2021-05-24T14:39:05.539" v="1242" actId="20577"/>
          <ac:spMkLst>
            <pc:docMk/>
            <pc:sldMk cId="3223178102" sldId="295"/>
            <ac:spMk id="9" creationId="{145B1561-28E4-AA43-BFBA-38D6DFD9B8D9}"/>
          </ac:spMkLst>
        </pc:spChg>
        <pc:picChg chg="add mod">
          <ac:chgData name="Nelly Amenyogbe" userId="4f0fe7e3-f5d4-4835-abaa-a9db7e00c074" providerId="ADAL" clId="{A406183F-2A82-3147-A179-FB0A170CDC0B}" dt="2021-05-24T14:35:42.492" v="1014" actId="1076"/>
          <ac:picMkLst>
            <pc:docMk/>
            <pc:sldMk cId="3223178102" sldId="295"/>
            <ac:picMk id="4" creationId="{49917028-3E60-1A46-8E99-688A645AADDB}"/>
          </ac:picMkLst>
        </pc:picChg>
        <pc:picChg chg="add mod">
          <ac:chgData name="Nelly Amenyogbe" userId="4f0fe7e3-f5d4-4835-abaa-a9db7e00c074" providerId="ADAL" clId="{A406183F-2A82-3147-A179-FB0A170CDC0B}" dt="2021-05-24T14:35:47.571" v="1016" actId="1076"/>
          <ac:picMkLst>
            <pc:docMk/>
            <pc:sldMk cId="3223178102" sldId="295"/>
            <ac:picMk id="5" creationId="{13A82620-91A0-9944-9DF4-0D50B29EF7A0}"/>
          </ac:picMkLst>
        </pc:picChg>
        <pc:picChg chg="add mod">
          <ac:chgData name="Nelly Amenyogbe" userId="4f0fe7e3-f5d4-4835-abaa-a9db7e00c074" providerId="ADAL" clId="{A406183F-2A82-3147-A179-FB0A170CDC0B}" dt="2021-05-24T14:38:32.401" v="1203" actId="1076"/>
          <ac:picMkLst>
            <pc:docMk/>
            <pc:sldMk cId="3223178102" sldId="295"/>
            <ac:picMk id="6" creationId="{5AB4886A-97E9-4A4D-A771-712ABA2CC3FC}"/>
          </ac:picMkLst>
        </pc:picChg>
      </pc:sldChg>
      <pc:sldChg chg="modSp add">
        <pc:chgData name="Nelly Amenyogbe" userId="4f0fe7e3-f5d4-4835-abaa-a9db7e00c074" providerId="ADAL" clId="{A406183F-2A82-3147-A179-FB0A170CDC0B}" dt="2021-05-24T14:40:23.765" v="1443" actId="14100"/>
        <pc:sldMkLst>
          <pc:docMk/>
          <pc:sldMk cId="3307238443" sldId="296"/>
        </pc:sldMkLst>
        <pc:spChg chg="mod">
          <ac:chgData name="Nelly Amenyogbe" userId="4f0fe7e3-f5d4-4835-abaa-a9db7e00c074" providerId="ADAL" clId="{A406183F-2A82-3147-A179-FB0A170CDC0B}" dt="2021-05-24T14:39:23.074" v="1265" actId="20577"/>
          <ac:spMkLst>
            <pc:docMk/>
            <pc:sldMk cId="3307238443" sldId="296"/>
            <ac:spMk id="2" creationId="{168D5BC0-C4DC-4447-ACD8-1FDFA1DB241E}"/>
          </ac:spMkLst>
        </pc:spChg>
        <pc:spChg chg="mod">
          <ac:chgData name="Nelly Amenyogbe" userId="4f0fe7e3-f5d4-4835-abaa-a9db7e00c074" providerId="ADAL" clId="{A406183F-2A82-3147-A179-FB0A170CDC0B}" dt="2021-05-24T14:40:23.765" v="1443" actId="14100"/>
          <ac:spMkLst>
            <pc:docMk/>
            <pc:sldMk cId="3307238443" sldId="296"/>
            <ac:spMk id="3" creationId="{F13D60B5-2E7C-C642-9AC6-30521CC44A56}"/>
          </ac:spMkLst>
        </pc:spChg>
      </pc:sldChg>
      <pc:sldChg chg="addSp delSp modSp add">
        <pc:chgData name="Nelly Amenyogbe" userId="4f0fe7e3-f5d4-4835-abaa-a9db7e00c074" providerId="ADAL" clId="{A406183F-2A82-3147-A179-FB0A170CDC0B}" dt="2021-05-24T14:46:44.496" v="1747" actId="1076"/>
        <pc:sldMkLst>
          <pc:docMk/>
          <pc:sldMk cId="807865776" sldId="297"/>
        </pc:sldMkLst>
        <pc:spChg chg="mod">
          <ac:chgData name="Nelly Amenyogbe" userId="4f0fe7e3-f5d4-4835-abaa-a9db7e00c074" providerId="ADAL" clId="{A406183F-2A82-3147-A179-FB0A170CDC0B}" dt="2021-05-24T14:41:21.100" v="1477" actId="20577"/>
          <ac:spMkLst>
            <pc:docMk/>
            <pc:sldMk cId="807865776" sldId="297"/>
            <ac:spMk id="2" creationId="{168D5BC0-C4DC-4447-ACD8-1FDFA1DB241E}"/>
          </ac:spMkLst>
        </pc:spChg>
        <pc:spChg chg="mod">
          <ac:chgData name="Nelly Amenyogbe" userId="4f0fe7e3-f5d4-4835-abaa-a9db7e00c074" providerId="ADAL" clId="{A406183F-2A82-3147-A179-FB0A170CDC0B}" dt="2021-05-24T14:42:05.222" v="1698" actId="20577"/>
          <ac:spMkLst>
            <pc:docMk/>
            <pc:sldMk cId="807865776" sldId="297"/>
            <ac:spMk id="3" creationId="{F13D60B5-2E7C-C642-9AC6-30521CC44A56}"/>
          </ac:spMkLst>
        </pc:spChg>
        <pc:spChg chg="add mod">
          <ac:chgData name="Nelly Amenyogbe" userId="4f0fe7e3-f5d4-4835-abaa-a9db7e00c074" providerId="ADAL" clId="{A406183F-2A82-3147-A179-FB0A170CDC0B}" dt="2021-05-24T14:46:34.737" v="1730" actId="1076"/>
          <ac:spMkLst>
            <pc:docMk/>
            <pc:sldMk cId="807865776" sldId="297"/>
            <ac:spMk id="11" creationId="{8979874B-3FFD-A140-BC2C-2AA7E849353C}"/>
          </ac:spMkLst>
        </pc:spChg>
        <pc:spChg chg="add mod">
          <ac:chgData name="Nelly Amenyogbe" userId="4f0fe7e3-f5d4-4835-abaa-a9db7e00c074" providerId="ADAL" clId="{A406183F-2A82-3147-A179-FB0A170CDC0B}" dt="2021-05-24T14:46:44.496" v="1747" actId="1076"/>
          <ac:spMkLst>
            <pc:docMk/>
            <pc:sldMk cId="807865776" sldId="297"/>
            <ac:spMk id="12" creationId="{179550E2-1E03-B54F-9D8E-9C1F6AF183B4}"/>
          </ac:spMkLst>
        </pc:spChg>
        <pc:picChg chg="add del mod">
          <ac:chgData name="Nelly Amenyogbe" userId="4f0fe7e3-f5d4-4835-abaa-a9db7e00c074" providerId="ADAL" clId="{A406183F-2A82-3147-A179-FB0A170CDC0B}" dt="2021-05-24T14:42:42.741" v="1701" actId="478"/>
          <ac:picMkLst>
            <pc:docMk/>
            <pc:sldMk cId="807865776" sldId="297"/>
            <ac:picMk id="4" creationId="{DAA04781-02A1-D046-B48A-4B93DE4D83D7}"/>
          </ac:picMkLst>
        </pc:picChg>
        <pc:picChg chg="add mod">
          <ac:chgData name="Nelly Amenyogbe" userId="4f0fe7e3-f5d4-4835-abaa-a9db7e00c074" providerId="ADAL" clId="{A406183F-2A82-3147-A179-FB0A170CDC0B}" dt="2021-05-24T14:43:25.666" v="1705" actId="1076"/>
          <ac:picMkLst>
            <pc:docMk/>
            <pc:sldMk cId="807865776" sldId="297"/>
            <ac:picMk id="5" creationId="{8302C502-FBC4-D34A-8867-80F451D5E3BE}"/>
          </ac:picMkLst>
        </pc:picChg>
        <pc:picChg chg="add mod">
          <ac:chgData name="Nelly Amenyogbe" userId="4f0fe7e3-f5d4-4835-abaa-a9db7e00c074" providerId="ADAL" clId="{A406183F-2A82-3147-A179-FB0A170CDC0B}" dt="2021-05-24T14:45:53.322" v="1713" actId="1076"/>
          <ac:picMkLst>
            <pc:docMk/>
            <pc:sldMk cId="807865776" sldId="297"/>
            <ac:picMk id="8" creationId="{4E6E929E-39A9-AC4C-972D-7873CB4F57AD}"/>
          </ac:picMkLst>
        </pc:picChg>
        <pc:picChg chg="add mod">
          <ac:chgData name="Nelly Amenyogbe" userId="4f0fe7e3-f5d4-4835-abaa-a9db7e00c074" providerId="ADAL" clId="{A406183F-2A82-3147-A179-FB0A170CDC0B}" dt="2021-05-24T14:46:02.102" v="1717" actId="1076"/>
          <ac:picMkLst>
            <pc:docMk/>
            <pc:sldMk cId="807865776" sldId="297"/>
            <ac:picMk id="10" creationId="{F28BE916-A4EB-4248-BD83-F6E10705840C}"/>
          </ac:picMkLst>
        </pc:picChg>
        <pc:cxnChg chg="add mod">
          <ac:chgData name="Nelly Amenyogbe" userId="4f0fe7e3-f5d4-4835-abaa-a9db7e00c074" providerId="ADAL" clId="{A406183F-2A82-3147-A179-FB0A170CDC0B}" dt="2021-05-24T14:45:50.781" v="1712" actId="1076"/>
          <ac:cxnSpMkLst>
            <pc:docMk/>
            <pc:sldMk cId="807865776" sldId="297"/>
            <ac:cxnSpMk id="7" creationId="{D592E9F6-4A4F-F14D-B097-3DC532DF0A97}"/>
          </ac:cxnSpMkLst>
        </pc:cxnChg>
        <pc:cxnChg chg="add mod">
          <ac:chgData name="Nelly Amenyogbe" userId="4f0fe7e3-f5d4-4835-abaa-a9db7e00c074" providerId="ADAL" clId="{A406183F-2A82-3147-A179-FB0A170CDC0B}" dt="2021-05-24T14:46:29.523" v="1728" actId="1076"/>
          <ac:cxnSpMkLst>
            <pc:docMk/>
            <pc:sldMk cId="807865776" sldId="297"/>
            <ac:cxnSpMk id="9" creationId="{207EB362-4DC8-784C-AC86-DC17626F49DE}"/>
          </ac:cxnSpMkLst>
        </pc:cxnChg>
      </pc:sldChg>
      <pc:sldChg chg="add del">
        <pc:chgData name="Nelly Amenyogbe" userId="4f0fe7e3-f5d4-4835-abaa-a9db7e00c074" providerId="ADAL" clId="{A406183F-2A82-3147-A179-FB0A170CDC0B}" dt="2021-05-24T14:41:05.278" v="1448" actId="2696"/>
        <pc:sldMkLst>
          <pc:docMk/>
          <pc:sldMk cId="4021110612" sldId="297"/>
        </pc:sldMkLst>
      </pc:sldChg>
      <pc:sldChg chg="delSp modSp add">
        <pc:chgData name="Nelly Amenyogbe" userId="4f0fe7e3-f5d4-4835-abaa-a9db7e00c074" providerId="ADAL" clId="{A406183F-2A82-3147-A179-FB0A170CDC0B}" dt="2021-05-24T14:50:25.463" v="1882" actId="1076"/>
        <pc:sldMkLst>
          <pc:docMk/>
          <pc:sldMk cId="2341791514" sldId="298"/>
        </pc:sldMkLst>
        <pc:spChg chg="mod">
          <ac:chgData name="Nelly Amenyogbe" userId="4f0fe7e3-f5d4-4835-abaa-a9db7e00c074" providerId="ADAL" clId="{A406183F-2A82-3147-A179-FB0A170CDC0B}" dt="2021-05-24T14:50:25.463" v="1882" actId="1076"/>
          <ac:spMkLst>
            <pc:docMk/>
            <pc:sldMk cId="2341791514" sldId="298"/>
            <ac:spMk id="2" creationId="{03C029EB-52AA-DE4F-AA30-936800431D4E}"/>
          </ac:spMkLst>
        </pc:spChg>
        <pc:spChg chg="del">
          <ac:chgData name="Nelly Amenyogbe" userId="4f0fe7e3-f5d4-4835-abaa-a9db7e00c074" providerId="ADAL" clId="{A406183F-2A82-3147-A179-FB0A170CDC0B}" dt="2021-05-24T14:50:22.615" v="1881" actId="478"/>
          <ac:spMkLst>
            <pc:docMk/>
            <pc:sldMk cId="2341791514" sldId="298"/>
            <ac:spMk id="3" creationId="{B3FE808B-EEAC-474D-8E4A-9E7BFCC3ECA8}"/>
          </ac:spMkLst>
        </pc:spChg>
      </pc:sldChg>
      <pc:sldChg chg="modSp add">
        <pc:chgData name="Nelly Amenyogbe" userId="4f0fe7e3-f5d4-4835-abaa-a9db7e00c074" providerId="ADAL" clId="{A406183F-2A82-3147-A179-FB0A170CDC0B}" dt="2021-05-24T14:51:09.422" v="1990" actId="20577"/>
        <pc:sldMkLst>
          <pc:docMk/>
          <pc:sldMk cId="3629427348" sldId="299"/>
        </pc:sldMkLst>
        <pc:spChg chg="mod">
          <ac:chgData name="Nelly Amenyogbe" userId="4f0fe7e3-f5d4-4835-abaa-a9db7e00c074" providerId="ADAL" clId="{A406183F-2A82-3147-A179-FB0A170CDC0B}" dt="2021-05-24T14:51:09.422" v="1990" actId="20577"/>
          <ac:spMkLst>
            <pc:docMk/>
            <pc:sldMk cId="3629427348" sldId="299"/>
            <ac:spMk id="2" creationId="{03C029EB-52AA-DE4F-AA30-936800431D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CF608-8672-4142-996B-464738BA8EF1}"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34297-02D0-8149-9B62-31A6FF617326}" type="slidenum">
              <a:rPr lang="en-US" smtClean="0"/>
              <a:t>‹#›</a:t>
            </a:fld>
            <a:endParaRPr lang="en-US"/>
          </a:p>
        </p:txBody>
      </p:sp>
    </p:spTree>
    <p:extLst>
      <p:ext uri="{BB962C8B-B14F-4D97-AF65-F5344CB8AC3E}">
        <p14:creationId xmlns:p14="http://schemas.microsoft.com/office/powerpoint/2010/main" val="174110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1</a:t>
            </a:fld>
            <a:endParaRPr lang="en-GB"/>
          </a:p>
        </p:txBody>
      </p:sp>
    </p:spTree>
    <p:extLst>
      <p:ext uri="{BB962C8B-B14F-4D97-AF65-F5344CB8AC3E}">
        <p14:creationId xmlns:p14="http://schemas.microsoft.com/office/powerpoint/2010/main" val="43376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4</a:t>
            </a:fld>
            <a:endParaRPr lang="en-GB"/>
          </a:p>
        </p:txBody>
      </p:sp>
    </p:spTree>
    <p:extLst>
      <p:ext uri="{BB962C8B-B14F-4D97-AF65-F5344CB8AC3E}">
        <p14:creationId xmlns:p14="http://schemas.microsoft.com/office/powerpoint/2010/main" val="60254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6</a:t>
            </a:fld>
            <a:endParaRPr lang="en-GB"/>
          </a:p>
        </p:txBody>
      </p:sp>
    </p:spTree>
    <p:extLst>
      <p:ext uri="{BB962C8B-B14F-4D97-AF65-F5344CB8AC3E}">
        <p14:creationId xmlns:p14="http://schemas.microsoft.com/office/powerpoint/2010/main" val="327098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20</a:t>
            </a:fld>
            <a:endParaRPr lang="en-GB"/>
          </a:p>
        </p:txBody>
      </p:sp>
    </p:spTree>
    <p:extLst>
      <p:ext uri="{BB962C8B-B14F-4D97-AF65-F5344CB8AC3E}">
        <p14:creationId xmlns:p14="http://schemas.microsoft.com/office/powerpoint/2010/main" val="281076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24</a:t>
            </a:fld>
            <a:endParaRPr lang="en-GB"/>
          </a:p>
        </p:txBody>
      </p:sp>
    </p:spTree>
    <p:extLst>
      <p:ext uri="{BB962C8B-B14F-4D97-AF65-F5344CB8AC3E}">
        <p14:creationId xmlns:p14="http://schemas.microsoft.com/office/powerpoint/2010/main" val="799093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BA69-1CC3-6D4E-956A-DCA5CE794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86A12-112A-DC41-9164-AE02F583F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6ABDD-E5E4-AA44-BEBC-32AA7580AF8F}"/>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5" name="Footer Placeholder 4">
            <a:extLst>
              <a:ext uri="{FF2B5EF4-FFF2-40B4-BE49-F238E27FC236}">
                <a16:creationId xmlns:a16="http://schemas.microsoft.com/office/drawing/2014/main" id="{D3EA31D6-30A6-AB41-A850-B0F2E55D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5A06C-9165-3B40-BDA9-8E565248555E}"/>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59383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8E29-3EFC-654A-88AC-B7FF16439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A420C-7032-6146-9024-8AFD60FDC9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845D5-D8E2-2844-B1D7-7B706A14ED21}"/>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5" name="Footer Placeholder 4">
            <a:extLst>
              <a:ext uri="{FF2B5EF4-FFF2-40B4-BE49-F238E27FC236}">
                <a16:creationId xmlns:a16="http://schemas.microsoft.com/office/drawing/2014/main" id="{A628072A-DCE8-724C-B228-4FC71E8E3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F1A8D-1331-8C49-AAA7-61695BB4E005}"/>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49847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1A1E5-93F4-6E40-BC08-E8E7A286EC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9AF21-5433-264E-9E84-47BC010F45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D669D-8792-7042-B132-5D76C3B2E18F}"/>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5" name="Footer Placeholder 4">
            <a:extLst>
              <a:ext uri="{FF2B5EF4-FFF2-40B4-BE49-F238E27FC236}">
                <a16:creationId xmlns:a16="http://schemas.microsoft.com/office/drawing/2014/main" id="{45F4D0CB-FE9B-A349-BFFE-40429654F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578B4-93AE-A242-B88F-9A7A2453013E}"/>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316827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E542-829F-3346-92DF-7391EFA60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282B9-EB27-BF4E-B90B-B777D38CB1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B1955-DC83-D244-A6F0-4E96980D3AF3}"/>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5" name="Footer Placeholder 4">
            <a:extLst>
              <a:ext uri="{FF2B5EF4-FFF2-40B4-BE49-F238E27FC236}">
                <a16:creationId xmlns:a16="http://schemas.microsoft.com/office/drawing/2014/main" id="{A9EB2107-FEF4-3443-BD0A-B216BF019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E00B7-5069-9F41-9538-0640F6298278}"/>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41292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7976-9310-CA4F-940B-BD043A0DB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B5E96-BCB5-BE42-9870-63D948C40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3E1F2B-23FE-CB4E-A58C-D6005BD665E9}"/>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5" name="Footer Placeholder 4">
            <a:extLst>
              <a:ext uri="{FF2B5EF4-FFF2-40B4-BE49-F238E27FC236}">
                <a16:creationId xmlns:a16="http://schemas.microsoft.com/office/drawing/2014/main" id="{FF58E986-5A4D-274E-8357-1D26B309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A738C-5431-A247-A6CC-3CBD199A4501}"/>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26629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3DF5-714B-4445-9423-1D902BB6C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4ED34-4697-3B4A-870B-1C95B14393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9F955-4A37-224F-B960-856908B4E2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5ED9E-5252-F64C-8DA8-B7F61B433EB3}"/>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6" name="Footer Placeholder 5">
            <a:extLst>
              <a:ext uri="{FF2B5EF4-FFF2-40B4-BE49-F238E27FC236}">
                <a16:creationId xmlns:a16="http://schemas.microsoft.com/office/drawing/2014/main" id="{9D80B9E3-A5F5-C141-A1C5-C35AFCF15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E1444-026D-004B-9C96-FE0BF1BCF636}"/>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55649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4600-DD06-6340-A559-1F5D0FFD6F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900FE-24F4-A147-A473-04DF51971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6D18C0-2BF1-F548-B7B6-4CCDAA5D21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C9C1C-6755-3D48-867C-8BC84EA4B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B61EAD-0F9B-B64D-9B43-808478B4DA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92E41-9695-EF4A-9922-1652B71975E9}"/>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8" name="Footer Placeholder 7">
            <a:extLst>
              <a:ext uri="{FF2B5EF4-FFF2-40B4-BE49-F238E27FC236}">
                <a16:creationId xmlns:a16="http://schemas.microsoft.com/office/drawing/2014/main" id="{A328FAA4-574B-2244-AD91-D39835C59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8D3CF-25EB-4842-B3C5-2ED3E76B0454}"/>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316275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2C93-75CF-9C4C-8098-E66911B8F5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6FBC2D-7767-4949-B3A6-F62BC0985952}"/>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4" name="Footer Placeholder 3">
            <a:extLst>
              <a:ext uri="{FF2B5EF4-FFF2-40B4-BE49-F238E27FC236}">
                <a16:creationId xmlns:a16="http://schemas.microsoft.com/office/drawing/2014/main" id="{9C3F547E-40D7-B646-A17D-227B8211B4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0F978B-276E-9641-B794-7A343E9136E4}"/>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7389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E54D3-3718-E143-A389-DD2283C08625}"/>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3" name="Footer Placeholder 2">
            <a:extLst>
              <a:ext uri="{FF2B5EF4-FFF2-40B4-BE49-F238E27FC236}">
                <a16:creationId xmlns:a16="http://schemas.microsoft.com/office/drawing/2014/main" id="{1F8F92D2-494B-F74B-A3B8-E7341A01D9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4E7B19-3A3B-F44D-BBAC-139ACA341243}"/>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113320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84A0-B33C-CB45-BF10-F4CADBB88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08DD6-EE77-6C4E-B836-43AC9AED9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A4BC-ED8E-CD4F-8480-74CD2F4B2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8D8782-F92F-8A46-A80B-20F894F3AEAC}"/>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6" name="Footer Placeholder 5">
            <a:extLst>
              <a:ext uri="{FF2B5EF4-FFF2-40B4-BE49-F238E27FC236}">
                <a16:creationId xmlns:a16="http://schemas.microsoft.com/office/drawing/2014/main" id="{5731CA39-9629-A446-9641-A1E163353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92065-02C1-F248-BD6D-F74D39C5C082}"/>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19287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5396-095A-084B-A58C-60DBE0346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EF230-F770-3E43-911E-177BE41A1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A515A-5604-6B4A-85F9-18D0F100B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DAAD9D-1B40-2D4A-8B75-0ABC3AFFF3DF}"/>
              </a:ext>
            </a:extLst>
          </p:cNvPr>
          <p:cNvSpPr>
            <a:spLocks noGrp="1"/>
          </p:cNvSpPr>
          <p:nvPr>
            <p:ph type="dt" sz="half" idx="10"/>
          </p:nvPr>
        </p:nvSpPr>
        <p:spPr/>
        <p:txBody>
          <a:bodyPr/>
          <a:lstStyle/>
          <a:p>
            <a:fld id="{7F362165-4139-5E4A-8A6A-B3990EA2D4F2}" type="datetimeFigureOut">
              <a:rPr lang="en-US" smtClean="0"/>
              <a:t>5/27/2021</a:t>
            </a:fld>
            <a:endParaRPr lang="en-US"/>
          </a:p>
        </p:txBody>
      </p:sp>
      <p:sp>
        <p:nvSpPr>
          <p:cNvPr id="6" name="Footer Placeholder 5">
            <a:extLst>
              <a:ext uri="{FF2B5EF4-FFF2-40B4-BE49-F238E27FC236}">
                <a16:creationId xmlns:a16="http://schemas.microsoft.com/office/drawing/2014/main" id="{C2E777D8-D232-884D-A6CC-F2FB16975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56AA4-BEE6-C54C-AC14-4C78E66ABD71}"/>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110597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566A1-7D99-2942-88F2-7FDB0F13D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97B14F-797B-A74B-9CE2-231850C66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0249E-17A3-F94B-BD0E-423D0BB80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62165-4139-5E4A-8A6A-B3990EA2D4F2}" type="datetimeFigureOut">
              <a:rPr lang="en-US" smtClean="0"/>
              <a:t>5/27/2021</a:t>
            </a:fld>
            <a:endParaRPr lang="en-US"/>
          </a:p>
        </p:txBody>
      </p:sp>
      <p:sp>
        <p:nvSpPr>
          <p:cNvPr id="5" name="Footer Placeholder 4">
            <a:extLst>
              <a:ext uri="{FF2B5EF4-FFF2-40B4-BE49-F238E27FC236}">
                <a16:creationId xmlns:a16="http://schemas.microsoft.com/office/drawing/2014/main" id="{AAD95D8A-E4C0-BA40-8A05-665FDCC99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B2C35-028D-3F4F-B992-CA4715D4F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E6A9F-FA2A-CE42-BBFF-1B8F17163A22}" type="slidenum">
              <a:rPr lang="en-US" smtClean="0"/>
              <a:t>‹#›</a:t>
            </a:fld>
            <a:endParaRPr lang="en-US"/>
          </a:p>
        </p:txBody>
      </p:sp>
    </p:spTree>
    <p:extLst>
      <p:ext uri="{BB962C8B-B14F-4D97-AF65-F5344CB8AC3E}">
        <p14:creationId xmlns:p14="http://schemas.microsoft.com/office/powerpoint/2010/main" val="286381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5C1F-FB2A-4B01-B63B-D76D00CB29CE}"/>
              </a:ext>
            </a:extLst>
          </p:cNvPr>
          <p:cNvSpPr>
            <a:spLocks noGrp="1"/>
          </p:cNvSpPr>
          <p:nvPr>
            <p:ph type="ctrTitle"/>
          </p:nvPr>
        </p:nvSpPr>
        <p:spPr/>
        <p:txBody>
          <a:bodyPr vert="horz" lIns="91440" tIns="45720" rIns="91440" bIns="45720" rtlCol="0" anchor="ctr">
            <a:normAutofit/>
          </a:bodyPr>
          <a:lstStyle/>
          <a:p>
            <a:r>
              <a:rPr lang="en-US" b="1"/>
              <a:t>Lea      </a:t>
            </a:r>
            <a:r>
              <a:rPr lang="en-US" b="1" err="1"/>
              <a:t>ning</a:t>
            </a:r>
            <a:r>
              <a:rPr lang="en-US" b="1"/>
              <a:t> </a:t>
            </a:r>
            <a:endParaRPr lang="en-US" b="1">
              <a:cs typeface="Calibri Light"/>
            </a:endParaRPr>
          </a:p>
        </p:txBody>
      </p:sp>
      <p:sp>
        <p:nvSpPr>
          <p:cNvPr id="3" name="Subtitle 2">
            <a:extLst>
              <a:ext uri="{FF2B5EF4-FFF2-40B4-BE49-F238E27FC236}">
                <a16:creationId xmlns:a16="http://schemas.microsoft.com/office/drawing/2014/main" id="{5A8CE900-190E-4494-8C5A-4BCE28C1DAA3}"/>
              </a:ext>
            </a:extLst>
          </p:cNvPr>
          <p:cNvSpPr>
            <a:spLocks noGrp="1"/>
          </p:cNvSpPr>
          <p:nvPr>
            <p:ph type="subTitle" idx="1"/>
          </p:nvPr>
        </p:nvSpPr>
        <p:spPr/>
        <p:txBody>
          <a:bodyPr vert="horz" lIns="91440" tIns="45720" rIns="91440" bIns="45720" rtlCol="0" anchor="t">
            <a:normAutofit/>
          </a:bodyPr>
          <a:lstStyle/>
          <a:p>
            <a:r>
              <a:rPr lang="en-US" sz="4000" dirty="0">
                <a:ea typeface="+mn-lt"/>
                <a:cs typeface="+mn-lt"/>
              </a:rPr>
              <a:t>Week 2: </a:t>
            </a:r>
          </a:p>
          <a:p>
            <a:r>
              <a:rPr lang="en-CA" sz="4000" dirty="0">
                <a:ea typeface="+mn-lt"/>
                <a:cs typeface="+mn-lt"/>
              </a:rPr>
              <a:t>Introduction to packages and data frame</a:t>
            </a:r>
            <a:endParaRPr lang="en-GB" sz="4000" dirty="0">
              <a:ea typeface="+mn-lt"/>
              <a:cs typeface="+mn-lt"/>
            </a:endParaRPr>
          </a:p>
          <a:p>
            <a:endParaRPr lang="en-GB" dirty="0">
              <a:cs typeface="Calibri"/>
            </a:endParaRPr>
          </a:p>
        </p:txBody>
      </p:sp>
      <p:pic>
        <p:nvPicPr>
          <p:cNvPr id="4" name="Picture 4" descr="Icon&#10;&#10;Description automatically generated">
            <a:extLst>
              <a:ext uri="{FF2B5EF4-FFF2-40B4-BE49-F238E27FC236}">
                <a16:creationId xmlns:a16="http://schemas.microsoft.com/office/drawing/2014/main" id="{119DB4C3-FDDF-4BBF-B295-4AB6BC091A8D}"/>
              </a:ext>
            </a:extLst>
          </p:cNvPr>
          <p:cNvPicPr>
            <a:picLocks noChangeAspect="1"/>
          </p:cNvPicPr>
          <p:nvPr/>
        </p:nvPicPr>
        <p:blipFill>
          <a:blip r:embed="rId3"/>
          <a:stretch>
            <a:fillRect/>
          </a:stretch>
        </p:blipFill>
        <p:spPr>
          <a:xfrm>
            <a:off x="5385546" y="1831791"/>
            <a:ext cx="996575" cy="974163"/>
          </a:xfrm>
          <a:prstGeom prst="rect">
            <a:avLst/>
          </a:prstGeom>
        </p:spPr>
      </p:pic>
    </p:spTree>
    <p:extLst>
      <p:ext uri="{BB962C8B-B14F-4D97-AF65-F5344CB8AC3E}">
        <p14:creationId xmlns:p14="http://schemas.microsoft.com/office/powerpoint/2010/main" val="60427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7927-B726-2944-A6C1-6F0B56C3210F}"/>
              </a:ext>
            </a:extLst>
          </p:cNvPr>
          <p:cNvSpPr>
            <a:spLocks noGrp="1"/>
          </p:cNvSpPr>
          <p:nvPr>
            <p:ph type="title"/>
          </p:nvPr>
        </p:nvSpPr>
        <p:spPr/>
        <p:txBody>
          <a:bodyPr/>
          <a:lstStyle/>
          <a:p>
            <a:r>
              <a:rPr lang="en-US" dirty="0"/>
              <a:t>Collecting and saving your data</a:t>
            </a:r>
          </a:p>
        </p:txBody>
      </p:sp>
      <p:sp>
        <p:nvSpPr>
          <p:cNvPr id="3" name="Content Placeholder 2">
            <a:extLst>
              <a:ext uri="{FF2B5EF4-FFF2-40B4-BE49-F238E27FC236}">
                <a16:creationId xmlns:a16="http://schemas.microsoft.com/office/drawing/2014/main" id="{ACEF7C08-2EE9-1445-A2BB-0E8307865D0C}"/>
              </a:ext>
            </a:extLst>
          </p:cNvPr>
          <p:cNvSpPr>
            <a:spLocks noGrp="1"/>
          </p:cNvSpPr>
          <p:nvPr>
            <p:ph idx="1"/>
          </p:nvPr>
        </p:nvSpPr>
        <p:spPr>
          <a:xfrm>
            <a:off x="838200" y="1825625"/>
            <a:ext cx="10515600" cy="580691"/>
          </a:xfrm>
        </p:spPr>
        <p:txBody>
          <a:bodyPr/>
          <a:lstStyle/>
          <a:p>
            <a:r>
              <a:rPr lang="en-US" dirty="0"/>
              <a:t>Most of us use excel to collect our data.  What might this look like?</a:t>
            </a:r>
          </a:p>
        </p:txBody>
      </p:sp>
      <p:pic>
        <p:nvPicPr>
          <p:cNvPr id="4" name="Picture 3">
            <a:extLst>
              <a:ext uri="{FF2B5EF4-FFF2-40B4-BE49-F238E27FC236}">
                <a16:creationId xmlns:a16="http://schemas.microsoft.com/office/drawing/2014/main" id="{BF79D759-6C5C-DB40-8EAC-F908C9F2F2D4}"/>
              </a:ext>
            </a:extLst>
          </p:cNvPr>
          <p:cNvPicPr>
            <a:picLocks noChangeAspect="1"/>
          </p:cNvPicPr>
          <p:nvPr/>
        </p:nvPicPr>
        <p:blipFill>
          <a:blip r:embed="rId2"/>
          <a:stretch>
            <a:fillRect/>
          </a:stretch>
        </p:blipFill>
        <p:spPr>
          <a:xfrm>
            <a:off x="1996687" y="2541253"/>
            <a:ext cx="8198625" cy="3581615"/>
          </a:xfrm>
          <a:prstGeom prst="rect">
            <a:avLst/>
          </a:prstGeom>
          <a:solidFill>
            <a:schemeClr val="bg1"/>
          </a:solidFill>
        </p:spPr>
      </p:pic>
    </p:spTree>
    <p:extLst>
      <p:ext uri="{BB962C8B-B14F-4D97-AF65-F5344CB8AC3E}">
        <p14:creationId xmlns:p14="http://schemas.microsoft.com/office/powerpoint/2010/main" val="5009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EC4F-0033-A34D-AF47-FFB8E811B4DB}"/>
              </a:ext>
            </a:extLst>
          </p:cNvPr>
          <p:cNvSpPr>
            <a:spLocks noGrp="1"/>
          </p:cNvSpPr>
          <p:nvPr>
            <p:ph type="title"/>
          </p:nvPr>
        </p:nvSpPr>
        <p:spPr/>
        <p:txBody>
          <a:bodyPr/>
          <a:lstStyle/>
          <a:p>
            <a:r>
              <a:rPr lang="en-US" dirty="0"/>
              <a:t>An example: spot the issues</a:t>
            </a:r>
          </a:p>
        </p:txBody>
      </p:sp>
      <p:pic>
        <p:nvPicPr>
          <p:cNvPr id="4" name="Picture 3">
            <a:extLst>
              <a:ext uri="{FF2B5EF4-FFF2-40B4-BE49-F238E27FC236}">
                <a16:creationId xmlns:a16="http://schemas.microsoft.com/office/drawing/2014/main" id="{A4A2FA4B-0FFB-1942-AF11-6605E47367EA}"/>
              </a:ext>
            </a:extLst>
          </p:cNvPr>
          <p:cNvPicPr>
            <a:picLocks noChangeAspect="1"/>
          </p:cNvPicPr>
          <p:nvPr/>
        </p:nvPicPr>
        <p:blipFill>
          <a:blip r:embed="rId2"/>
          <a:stretch>
            <a:fillRect/>
          </a:stretch>
        </p:blipFill>
        <p:spPr>
          <a:xfrm>
            <a:off x="1015381" y="1825625"/>
            <a:ext cx="9804400" cy="4572000"/>
          </a:xfrm>
          <a:prstGeom prst="rect">
            <a:avLst/>
          </a:prstGeom>
          <a:solidFill>
            <a:schemeClr val="bg1"/>
          </a:solidFill>
        </p:spPr>
      </p:pic>
    </p:spTree>
    <p:extLst>
      <p:ext uri="{BB962C8B-B14F-4D97-AF65-F5344CB8AC3E}">
        <p14:creationId xmlns:p14="http://schemas.microsoft.com/office/powerpoint/2010/main" val="18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4AB5-44A9-7145-A75B-CC8063E15205}"/>
              </a:ext>
            </a:extLst>
          </p:cNvPr>
          <p:cNvSpPr>
            <a:spLocks noGrp="1"/>
          </p:cNvSpPr>
          <p:nvPr>
            <p:ph type="title"/>
          </p:nvPr>
        </p:nvSpPr>
        <p:spPr/>
        <p:txBody>
          <a:bodyPr/>
          <a:lstStyle/>
          <a:p>
            <a:r>
              <a:rPr lang="en-US" dirty="0"/>
              <a:t>Sample </a:t>
            </a:r>
            <a:r>
              <a:rPr lang="en-US" dirty="0" err="1"/>
              <a:t>boxmaps</a:t>
            </a:r>
            <a:r>
              <a:rPr lang="en-US" dirty="0"/>
              <a:t>: spot the issues</a:t>
            </a:r>
          </a:p>
        </p:txBody>
      </p:sp>
      <p:pic>
        <p:nvPicPr>
          <p:cNvPr id="4" name="Picture 3">
            <a:extLst>
              <a:ext uri="{FF2B5EF4-FFF2-40B4-BE49-F238E27FC236}">
                <a16:creationId xmlns:a16="http://schemas.microsoft.com/office/drawing/2014/main" id="{EB51D48C-E488-FC4B-9967-952F2BF7DC42}"/>
              </a:ext>
            </a:extLst>
          </p:cNvPr>
          <p:cNvPicPr>
            <a:picLocks noChangeAspect="1"/>
          </p:cNvPicPr>
          <p:nvPr/>
        </p:nvPicPr>
        <p:blipFill>
          <a:blip r:embed="rId2"/>
          <a:stretch>
            <a:fillRect/>
          </a:stretch>
        </p:blipFill>
        <p:spPr>
          <a:xfrm>
            <a:off x="3235248" y="1690688"/>
            <a:ext cx="5016655" cy="4702413"/>
          </a:xfrm>
          <a:prstGeom prst="rect">
            <a:avLst/>
          </a:prstGeom>
          <a:solidFill>
            <a:schemeClr val="bg1"/>
          </a:solidFill>
        </p:spPr>
      </p:pic>
    </p:spTree>
    <p:extLst>
      <p:ext uri="{BB962C8B-B14F-4D97-AF65-F5344CB8AC3E}">
        <p14:creationId xmlns:p14="http://schemas.microsoft.com/office/powerpoint/2010/main" val="33761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42-F76E-7849-A594-1E7EED62C37A}"/>
              </a:ext>
            </a:extLst>
          </p:cNvPr>
          <p:cNvSpPr>
            <a:spLocks noGrp="1"/>
          </p:cNvSpPr>
          <p:nvPr>
            <p:ph type="title"/>
          </p:nvPr>
        </p:nvSpPr>
        <p:spPr/>
        <p:txBody>
          <a:bodyPr/>
          <a:lstStyle/>
          <a:p>
            <a:r>
              <a:rPr lang="en-US" dirty="0"/>
              <a:t>Collecting your data</a:t>
            </a:r>
          </a:p>
        </p:txBody>
      </p:sp>
      <p:sp>
        <p:nvSpPr>
          <p:cNvPr id="3" name="Content Placeholder 2">
            <a:extLst>
              <a:ext uri="{FF2B5EF4-FFF2-40B4-BE49-F238E27FC236}">
                <a16:creationId xmlns:a16="http://schemas.microsoft.com/office/drawing/2014/main" id="{E93E7CAE-06E7-794E-B74D-2B7EEA4F31A3}"/>
              </a:ext>
            </a:extLst>
          </p:cNvPr>
          <p:cNvSpPr>
            <a:spLocks noGrp="1"/>
          </p:cNvSpPr>
          <p:nvPr>
            <p:ph idx="1"/>
          </p:nvPr>
        </p:nvSpPr>
        <p:spPr/>
        <p:txBody>
          <a:bodyPr/>
          <a:lstStyle/>
          <a:p>
            <a:r>
              <a:rPr lang="en-US" dirty="0"/>
              <a:t>In drawing on our knowledge of data sets that we typically load into R, each data file contains a discrete data frame of observations and values.  Free text, gaps, </a:t>
            </a:r>
            <a:r>
              <a:rPr lang="en-US" dirty="0" err="1"/>
              <a:t>colour</a:t>
            </a:r>
            <a:r>
              <a:rPr lang="en-US" dirty="0"/>
              <a:t> codes, or formulas </a:t>
            </a:r>
            <a:r>
              <a:rPr lang="en-US" b="1" dirty="0"/>
              <a:t>all create problems.</a:t>
            </a:r>
            <a:r>
              <a:rPr lang="en-US" dirty="0"/>
              <a:t> </a:t>
            </a:r>
          </a:p>
        </p:txBody>
      </p:sp>
    </p:spTree>
    <p:extLst>
      <p:ext uri="{BB962C8B-B14F-4D97-AF65-F5344CB8AC3E}">
        <p14:creationId xmlns:p14="http://schemas.microsoft.com/office/powerpoint/2010/main" val="251931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7CCE-745D-1449-B9BE-5A3A5189489D}"/>
              </a:ext>
            </a:extLst>
          </p:cNvPr>
          <p:cNvSpPr>
            <a:spLocks noGrp="1"/>
          </p:cNvSpPr>
          <p:nvPr>
            <p:ph type="title"/>
          </p:nvPr>
        </p:nvSpPr>
        <p:spPr/>
        <p:txBody>
          <a:bodyPr/>
          <a:lstStyle/>
          <a:p>
            <a:r>
              <a:rPr lang="en-US" dirty="0"/>
              <a:t>Is excel always forbidden?</a:t>
            </a:r>
          </a:p>
        </p:txBody>
      </p:sp>
      <p:sp>
        <p:nvSpPr>
          <p:cNvPr id="3" name="Content Placeholder 2">
            <a:extLst>
              <a:ext uri="{FF2B5EF4-FFF2-40B4-BE49-F238E27FC236}">
                <a16:creationId xmlns:a16="http://schemas.microsoft.com/office/drawing/2014/main" id="{4A3D504D-AE02-9D40-85B2-2C09E72149A2}"/>
              </a:ext>
            </a:extLst>
          </p:cNvPr>
          <p:cNvSpPr>
            <a:spLocks noGrp="1"/>
          </p:cNvSpPr>
          <p:nvPr>
            <p:ph idx="1"/>
          </p:nvPr>
        </p:nvSpPr>
        <p:spPr>
          <a:xfrm>
            <a:off x="838200" y="1825626"/>
            <a:ext cx="10515600" cy="1296716"/>
          </a:xfrm>
        </p:spPr>
        <p:txBody>
          <a:bodyPr>
            <a:normAutofit/>
          </a:bodyPr>
          <a:lstStyle/>
          <a:p>
            <a:r>
              <a:rPr lang="en-US" dirty="0"/>
              <a:t>No.  It is a handy tool, and if used properly, can still be used easily with R.  </a:t>
            </a:r>
          </a:p>
          <a:p>
            <a:pPr lvl="1">
              <a:buFont typeface="Courier New" panose="02070309020205020404" pitchFamily="49" charset="0"/>
              <a:buChar char="o"/>
            </a:pPr>
            <a:r>
              <a:rPr lang="en-US" dirty="0"/>
              <a:t>More later with Emma</a:t>
            </a:r>
          </a:p>
        </p:txBody>
      </p:sp>
    </p:spTree>
    <p:extLst>
      <p:ext uri="{BB962C8B-B14F-4D97-AF65-F5344CB8AC3E}">
        <p14:creationId xmlns:p14="http://schemas.microsoft.com/office/powerpoint/2010/main" val="108975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28BB-F03C-5C4A-B525-E2F2054C528A}"/>
              </a:ext>
            </a:extLst>
          </p:cNvPr>
          <p:cNvSpPr>
            <a:spLocks noGrp="1"/>
          </p:cNvSpPr>
          <p:nvPr>
            <p:ph type="title"/>
          </p:nvPr>
        </p:nvSpPr>
        <p:spPr/>
        <p:txBody>
          <a:bodyPr/>
          <a:lstStyle/>
          <a:p>
            <a:r>
              <a:rPr lang="en-US" dirty="0"/>
              <a:t>Part 1: In summary</a:t>
            </a:r>
          </a:p>
        </p:txBody>
      </p:sp>
      <p:sp>
        <p:nvSpPr>
          <p:cNvPr id="3" name="Content Placeholder 2">
            <a:extLst>
              <a:ext uri="{FF2B5EF4-FFF2-40B4-BE49-F238E27FC236}">
                <a16:creationId xmlns:a16="http://schemas.microsoft.com/office/drawing/2014/main" id="{48E3C524-4E99-9F44-8A61-342F92400EA4}"/>
              </a:ext>
            </a:extLst>
          </p:cNvPr>
          <p:cNvSpPr>
            <a:spLocks noGrp="1"/>
          </p:cNvSpPr>
          <p:nvPr>
            <p:ph idx="1"/>
          </p:nvPr>
        </p:nvSpPr>
        <p:spPr/>
        <p:txBody>
          <a:bodyPr/>
          <a:lstStyle/>
          <a:p>
            <a:r>
              <a:rPr lang="en-US" dirty="0"/>
              <a:t>The CSV of TXT file format is likely the best choice to use with our types of data. However, you can use excel. When you do, follow these tips:</a:t>
            </a:r>
          </a:p>
          <a:p>
            <a:pPr lvl="1"/>
            <a:r>
              <a:rPr lang="en-US" b="1" dirty="0">
                <a:solidFill>
                  <a:schemeClr val="accent6">
                    <a:lumMod val="75000"/>
                  </a:schemeClr>
                </a:solidFill>
              </a:rPr>
              <a:t>DO</a:t>
            </a:r>
            <a:r>
              <a:rPr lang="en-US" dirty="0"/>
              <a:t>: format your data in uniform ways</a:t>
            </a:r>
          </a:p>
          <a:p>
            <a:pPr lvl="1"/>
            <a:r>
              <a:rPr lang="en-US" b="1" dirty="0">
                <a:solidFill>
                  <a:schemeClr val="accent6">
                    <a:lumMod val="75000"/>
                  </a:schemeClr>
                </a:solidFill>
              </a:rPr>
              <a:t>DO</a:t>
            </a:r>
            <a:r>
              <a:rPr lang="en-US" dirty="0"/>
              <a:t>: use </a:t>
            </a:r>
            <a:r>
              <a:rPr lang="en-US" dirty="0" err="1"/>
              <a:t>colours</a:t>
            </a:r>
            <a:r>
              <a:rPr lang="en-US" dirty="0"/>
              <a:t> and lines to help you visualize your data without storing crucial information</a:t>
            </a:r>
          </a:p>
          <a:p>
            <a:pPr lvl="1"/>
            <a:r>
              <a:rPr lang="en-US" b="1" dirty="0">
                <a:solidFill>
                  <a:srgbClr val="C00000"/>
                </a:solidFill>
              </a:rPr>
              <a:t>DON’T</a:t>
            </a:r>
            <a:r>
              <a:rPr lang="en-US" dirty="0"/>
              <a:t>: break up your data using gaps</a:t>
            </a:r>
          </a:p>
          <a:p>
            <a:pPr lvl="1"/>
            <a:r>
              <a:rPr lang="en-US" b="1" dirty="0">
                <a:solidFill>
                  <a:srgbClr val="C00000"/>
                </a:solidFill>
              </a:rPr>
              <a:t>DON’T</a:t>
            </a:r>
            <a:r>
              <a:rPr lang="en-US" dirty="0"/>
              <a:t>: take notes on the side in random places</a:t>
            </a:r>
          </a:p>
          <a:p>
            <a:pPr lvl="1"/>
            <a:r>
              <a:rPr lang="en-US" b="1" dirty="0">
                <a:solidFill>
                  <a:srgbClr val="C00000"/>
                </a:solidFill>
              </a:rPr>
              <a:t>DON’T</a:t>
            </a:r>
            <a:r>
              <a:rPr lang="en-US" dirty="0"/>
              <a:t>: store information as </a:t>
            </a:r>
            <a:r>
              <a:rPr lang="en-US" dirty="0" err="1"/>
              <a:t>colour</a:t>
            </a:r>
            <a:r>
              <a:rPr lang="en-US" dirty="0"/>
              <a:t> codes</a:t>
            </a:r>
          </a:p>
          <a:p>
            <a:pPr lvl="1"/>
            <a:endParaRPr lang="en-US" dirty="0"/>
          </a:p>
        </p:txBody>
      </p:sp>
    </p:spTree>
    <p:extLst>
      <p:ext uri="{BB962C8B-B14F-4D97-AF65-F5344CB8AC3E}">
        <p14:creationId xmlns:p14="http://schemas.microsoft.com/office/powerpoint/2010/main" val="18330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3F9-8A75-E346-A537-A89F860CED77}"/>
              </a:ext>
            </a:extLst>
          </p:cNvPr>
          <p:cNvSpPr>
            <a:spLocks noGrp="1"/>
          </p:cNvSpPr>
          <p:nvPr>
            <p:ph type="title"/>
          </p:nvPr>
        </p:nvSpPr>
        <p:spPr/>
        <p:txBody>
          <a:bodyPr/>
          <a:lstStyle/>
          <a:p>
            <a:r>
              <a:rPr lang="en-US" dirty="0"/>
              <a:t>Tidy data: principles</a:t>
            </a:r>
          </a:p>
        </p:txBody>
      </p:sp>
      <p:sp>
        <p:nvSpPr>
          <p:cNvPr id="3" name="Content Placeholder 2">
            <a:extLst>
              <a:ext uri="{FF2B5EF4-FFF2-40B4-BE49-F238E27FC236}">
                <a16:creationId xmlns:a16="http://schemas.microsoft.com/office/drawing/2014/main" id="{7038ACF1-2218-074D-AF33-3C84D03BD3B5}"/>
              </a:ext>
            </a:extLst>
          </p:cNvPr>
          <p:cNvSpPr>
            <a:spLocks noGrp="1"/>
          </p:cNvSpPr>
          <p:nvPr>
            <p:ph idx="1"/>
          </p:nvPr>
        </p:nvSpPr>
        <p:spPr>
          <a:xfrm>
            <a:off x="838200" y="2170112"/>
            <a:ext cx="10515600" cy="2517775"/>
          </a:xfrm>
        </p:spPr>
        <p:txBody>
          <a:bodyPr>
            <a:normAutofit/>
          </a:bodyPr>
          <a:lstStyle/>
          <a:p>
            <a:r>
              <a:rPr lang="en-CA" dirty="0"/>
              <a:t>Each variable forms a column</a:t>
            </a:r>
          </a:p>
          <a:p>
            <a:r>
              <a:rPr lang="en-CA" dirty="0"/>
              <a:t>Each variable should store </a:t>
            </a:r>
            <a:r>
              <a:rPr lang="en-CA" b="1" i="1" dirty="0"/>
              <a:t>one type</a:t>
            </a:r>
            <a:r>
              <a:rPr lang="en-CA" dirty="0"/>
              <a:t> of information</a:t>
            </a:r>
          </a:p>
          <a:p>
            <a:r>
              <a:rPr lang="en-CA" dirty="0"/>
              <a:t>Each observation forms a row</a:t>
            </a:r>
          </a:p>
          <a:p>
            <a:r>
              <a:rPr lang="en-CA" dirty="0"/>
              <a:t>The content of each cell is called a </a:t>
            </a:r>
            <a:r>
              <a:rPr lang="en-CA" i="1" dirty="0"/>
              <a:t>value</a:t>
            </a:r>
            <a:endParaRPr lang="en-US" dirty="0"/>
          </a:p>
        </p:txBody>
      </p:sp>
    </p:spTree>
    <p:extLst>
      <p:ext uri="{BB962C8B-B14F-4D97-AF65-F5344CB8AC3E}">
        <p14:creationId xmlns:p14="http://schemas.microsoft.com/office/powerpoint/2010/main" val="243164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A86D-9E1C-AC4D-B508-27F65006ECE7}"/>
              </a:ext>
            </a:extLst>
          </p:cNvPr>
          <p:cNvSpPr>
            <a:spLocks noGrp="1"/>
          </p:cNvSpPr>
          <p:nvPr>
            <p:ph type="title"/>
          </p:nvPr>
        </p:nvSpPr>
        <p:spPr/>
        <p:txBody>
          <a:bodyPr/>
          <a:lstStyle/>
          <a:p>
            <a:r>
              <a:rPr lang="en-US" dirty="0"/>
              <a:t>Part 2: breaking down “tidy data”</a:t>
            </a:r>
          </a:p>
        </p:txBody>
      </p:sp>
      <p:cxnSp>
        <p:nvCxnSpPr>
          <p:cNvPr id="6" name="Straight Arrow Connector 5">
            <a:extLst>
              <a:ext uri="{FF2B5EF4-FFF2-40B4-BE49-F238E27FC236}">
                <a16:creationId xmlns:a16="http://schemas.microsoft.com/office/drawing/2014/main" id="{EF272E0D-2605-1943-9F95-DD9FCEB2705E}"/>
              </a:ext>
            </a:extLst>
          </p:cNvPr>
          <p:cNvCxnSpPr>
            <a:cxnSpLocks/>
          </p:cNvCxnSpPr>
          <p:nvPr/>
        </p:nvCxnSpPr>
        <p:spPr>
          <a:xfrm>
            <a:off x="206605" y="3262302"/>
            <a:ext cx="0" cy="47178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547AF8-5EC3-ED4C-BCF4-6EC0513A6513}"/>
              </a:ext>
            </a:extLst>
          </p:cNvPr>
          <p:cNvSpPr txBox="1"/>
          <p:nvPr/>
        </p:nvSpPr>
        <p:spPr>
          <a:xfrm>
            <a:off x="101924" y="2661122"/>
            <a:ext cx="2362200" cy="461665"/>
          </a:xfrm>
          <a:prstGeom prst="rect">
            <a:avLst/>
          </a:prstGeom>
          <a:noFill/>
        </p:spPr>
        <p:txBody>
          <a:bodyPr wrap="square" rtlCol="0">
            <a:spAutoFit/>
          </a:bodyPr>
          <a:lstStyle/>
          <a:p>
            <a:r>
              <a:rPr lang="en-US" sz="2400" dirty="0"/>
              <a:t>An observation</a:t>
            </a:r>
          </a:p>
        </p:txBody>
      </p:sp>
      <p:sp>
        <p:nvSpPr>
          <p:cNvPr id="8" name="TextBox 7">
            <a:extLst>
              <a:ext uri="{FF2B5EF4-FFF2-40B4-BE49-F238E27FC236}">
                <a16:creationId xmlns:a16="http://schemas.microsoft.com/office/drawing/2014/main" id="{2C52EAF6-4A3F-EA49-BCE5-191A6A1F3763}"/>
              </a:ext>
            </a:extLst>
          </p:cNvPr>
          <p:cNvSpPr txBox="1"/>
          <p:nvPr/>
        </p:nvSpPr>
        <p:spPr>
          <a:xfrm>
            <a:off x="872244" y="1525369"/>
            <a:ext cx="3113049" cy="369332"/>
          </a:xfrm>
          <a:prstGeom prst="rect">
            <a:avLst/>
          </a:prstGeom>
          <a:noFill/>
        </p:spPr>
        <p:txBody>
          <a:bodyPr wrap="square" rtlCol="0">
            <a:spAutoFit/>
          </a:bodyPr>
          <a:lstStyle/>
          <a:p>
            <a:r>
              <a:rPr lang="en-US" dirty="0"/>
              <a:t>LeaRning_week2_cfu_data.csv</a:t>
            </a:r>
          </a:p>
        </p:txBody>
      </p:sp>
      <p:cxnSp>
        <p:nvCxnSpPr>
          <p:cNvPr id="10" name="Straight Arrow Connector 9">
            <a:extLst>
              <a:ext uri="{FF2B5EF4-FFF2-40B4-BE49-F238E27FC236}">
                <a16:creationId xmlns:a16="http://schemas.microsoft.com/office/drawing/2014/main" id="{52495333-12CA-4247-83F9-CAFDFE7088F2}"/>
              </a:ext>
            </a:extLst>
          </p:cNvPr>
          <p:cNvCxnSpPr>
            <a:cxnSpLocks/>
          </p:cNvCxnSpPr>
          <p:nvPr/>
        </p:nvCxnSpPr>
        <p:spPr>
          <a:xfrm>
            <a:off x="5077304" y="2878177"/>
            <a:ext cx="0" cy="48922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629CF5-87FD-054D-8243-EA399534244B}"/>
              </a:ext>
            </a:extLst>
          </p:cNvPr>
          <p:cNvSpPr txBox="1"/>
          <p:nvPr/>
        </p:nvSpPr>
        <p:spPr>
          <a:xfrm>
            <a:off x="4269289" y="2351114"/>
            <a:ext cx="1616030" cy="461665"/>
          </a:xfrm>
          <a:prstGeom prst="rect">
            <a:avLst/>
          </a:prstGeom>
          <a:noFill/>
        </p:spPr>
        <p:txBody>
          <a:bodyPr wrap="square" rtlCol="0">
            <a:spAutoFit/>
          </a:bodyPr>
          <a:lstStyle/>
          <a:p>
            <a:pPr algn="ctr"/>
            <a:r>
              <a:rPr lang="en-US" sz="2400" dirty="0"/>
              <a:t>A variable</a:t>
            </a:r>
          </a:p>
        </p:txBody>
      </p:sp>
      <p:cxnSp>
        <p:nvCxnSpPr>
          <p:cNvPr id="13" name="Straight Arrow Connector 12">
            <a:extLst>
              <a:ext uri="{FF2B5EF4-FFF2-40B4-BE49-F238E27FC236}">
                <a16:creationId xmlns:a16="http://schemas.microsoft.com/office/drawing/2014/main" id="{0BAC13C6-DC92-CF42-81B5-D476A4248556}"/>
              </a:ext>
            </a:extLst>
          </p:cNvPr>
          <p:cNvCxnSpPr>
            <a:cxnSpLocks/>
          </p:cNvCxnSpPr>
          <p:nvPr/>
        </p:nvCxnSpPr>
        <p:spPr>
          <a:xfrm>
            <a:off x="11310748" y="3367398"/>
            <a:ext cx="0" cy="4549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1BC030-92D8-BE40-BA18-AE9B1CFD3AEC}"/>
              </a:ext>
            </a:extLst>
          </p:cNvPr>
          <p:cNvSpPr txBox="1"/>
          <p:nvPr/>
        </p:nvSpPr>
        <p:spPr>
          <a:xfrm>
            <a:off x="9479281" y="2640328"/>
            <a:ext cx="1831468" cy="461665"/>
          </a:xfrm>
          <a:prstGeom prst="rect">
            <a:avLst/>
          </a:prstGeom>
          <a:noFill/>
        </p:spPr>
        <p:txBody>
          <a:bodyPr wrap="square" rtlCol="0">
            <a:spAutoFit/>
          </a:bodyPr>
          <a:lstStyle/>
          <a:p>
            <a:pPr algn="ctr"/>
            <a:r>
              <a:rPr lang="en-US" sz="2400" dirty="0"/>
              <a:t>A value (60)</a:t>
            </a:r>
          </a:p>
        </p:txBody>
      </p:sp>
      <p:pic>
        <p:nvPicPr>
          <p:cNvPr id="3" name="Picture 2">
            <a:extLst>
              <a:ext uri="{FF2B5EF4-FFF2-40B4-BE49-F238E27FC236}">
                <a16:creationId xmlns:a16="http://schemas.microsoft.com/office/drawing/2014/main" id="{2A84125F-1F22-AF44-8E21-FFC3486DC6F7}"/>
              </a:ext>
            </a:extLst>
          </p:cNvPr>
          <p:cNvPicPr>
            <a:picLocks noChangeAspect="1"/>
          </p:cNvPicPr>
          <p:nvPr/>
        </p:nvPicPr>
        <p:blipFill>
          <a:blip r:embed="rId2"/>
          <a:stretch>
            <a:fillRect/>
          </a:stretch>
        </p:blipFill>
        <p:spPr>
          <a:xfrm>
            <a:off x="773151" y="3498194"/>
            <a:ext cx="10833100" cy="2247900"/>
          </a:xfrm>
          <a:prstGeom prst="rect">
            <a:avLst/>
          </a:prstGeom>
        </p:spPr>
      </p:pic>
      <p:cxnSp>
        <p:nvCxnSpPr>
          <p:cNvPr id="14" name="Straight Arrow Connector 13">
            <a:extLst>
              <a:ext uri="{FF2B5EF4-FFF2-40B4-BE49-F238E27FC236}">
                <a16:creationId xmlns:a16="http://schemas.microsoft.com/office/drawing/2014/main" id="{2B0AB091-B07C-1F42-9F04-18DC71360CCA}"/>
              </a:ext>
            </a:extLst>
          </p:cNvPr>
          <p:cNvCxnSpPr>
            <a:cxnSpLocks/>
          </p:cNvCxnSpPr>
          <p:nvPr/>
        </p:nvCxnSpPr>
        <p:spPr>
          <a:xfrm>
            <a:off x="206605" y="3741563"/>
            <a:ext cx="47284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18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4D7E-1030-5B4B-AA7C-713CFA792890}"/>
              </a:ext>
            </a:extLst>
          </p:cNvPr>
          <p:cNvSpPr>
            <a:spLocks noGrp="1"/>
          </p:cNvSpPr>
          <p:nvPr>
            <p:ph type="title"/>
          </p:nvPr>
        </p:nvSpPr>
        <p:spPr/>
        <p:txBody>
          <a:bodyPr/>
          <a:lstStyle/>
          <a:p>
            <a:r>
              <a:rPr lang="en-US" dirty="0"/>
              <a:t>Untidy data: some examples</a:t>
            </a:r>
          </a:p>
        </p:txBody>
      </p:sp>
      <p:pic>
        <p:nvPicPr>
          <p:cNvPr id="4" name="Picture 3">
            <a:extLst>
              <a:ext uri="{FF2B5EF4-FFF2-40B4-BE49-F238E27FC236}">
                <a16:creationId xmlns:a16="http://schemas.microsoft.com/office/drawing/2014/main" id="{15D59BD3-77B1-874E-8154-3FF5B875D8B5}"/>
              </a:ext>
            </a:extLst>
          </p:cNvPr>
          <p:cNvPicPr>
            <a:picLocks noChangeAspect="1"/>
          </p:cNvPicPr>
          <p:nvPr/>
        </p:nvPicPr>
        <p:blipFill>
          <a:blip r:embed="rId2"/>
          <a:stretch>
            <a:fillRect/>
          </a:stretch>
        </p:blipFill>
        <p:spPr>
          <a:xfrm>
            <a:off x="838200" y="1938298"/>
            <a:ext cx="5153542" cy="4440199"/>
          </a:xfrm>
          <a:prstGeom prst="rect">
            <a:avLst/>
          </a:prstGeom>
          <a:solidFill>
            <a:schemeClr val="bg1"/>
          </a:solidFill>
        </p:spPr>
      </p:pic>
      <p:sp>
        <p:nvSpPr>
          <p:cNvPr id="5" name="Content Placeholder 2">
            <a:extLst>
              <a:ext uri="{FF2B5EF4-FFF2-40B4-BE49-F238E27FC236}">
                <a16:creationId xmlns:a16="http://schemas.microsoft.com/office/drawing/2014/main" id="{4D290832-F774-7A4A-8780-6BB5D19A4C2F}"/>
              </a:ext>
            </a:extLst>
          </p:cNvPr>
          <p:cNvSpPr>
            <a:spLocks noGrp="1"/>
          </p:cNvSpPr>
          <p:nvPr>
            <p:ph idx="1"/>
          </p:nvPr>
        </p:nvSpPr>
        <p:spPr>
          <a:xfrm>
            <a:off x="838200" y="1356287"/>
            <a:ext cx="6387790" cy="916413"/>
          </a:xfrm>
        </p:spPr>
        <p:txBody>
          <a:bodyPr>
            <a:normAutofit/>
          </a:bodyPr>
          <a:lstStyle/>
          <a:p>
            <a:r>
              <a:rPr lang="en-US" dirty="0"/>
              <a:t>What rules are being violated here?</a:t>
            </a:r>
          </a:p>
        </p:txBody>
      </p:sp>
      <p:pic>
        <p:nvPicPr>
          <p:cNvPr id="6" name="Picture 5">
            <a:extLst>
              <a:ext uri="{FF2B5EF4-FFF2-40B4-BE49-F238E27FC236}">
                <a16:creationId xmlns:a16="http://schemas.microsoft.com/office/drawing/2014/main" id="{39B384EC-B34A-254C-9080-E1DB90A8CF3B}"/>
              </a:ext>
            </a:extLst>
          </p:cNvPr>
          <p:cNvPicPr>
            <a:picLocks noChangeAspect="1"/>
          </p:cNvPicPr>
          <p:nvPr/>
        </p:nvPicPr>
        <p:blipFill>
          <a:blip r:embed="rId3"/>
          <a:stretch>
            <a:fillRect/>
          </a:stretch>
        </p:blipFill>
        <p:spPr>
          <a:xfrm>
            <a:off x="6357744" y="1938298"/>
            <a:ext cx="5423399" cy="1696999"/>
          </a:xfrm>
          <a:prstGeom prst="rect">
            <a:avLst/>
          </a:prstGeom>
          <a:solidFill>
            <a:schemeClr val="bg1"/>
          </a:solidFill>
        </p:spPr>
      </p:pic>
      <p:pic>
        <p:nvPicPr>
          <p:cNvPr id="7" name="Picture 6">
            <a:extLst>
              <a:ext uri="{FF2B5EF4-FFF2-40B4-BE49-F238E27FC236}">
                <a16:creationId xmlns:a16="http://schemas.microsoft.com/office/drawing/2014/main" id="{8D5D3B18-BB7E-A14F-9DB6-406A768D3A60}"/>
              </a:ext>
            </a:extLst>
          </p:cNvPr>
          <p:cNvPicPr>
            <a:picLocks noChangeAspect="1"/>
          </p:cNvPicPr>
          <p:nvPr/>
        </p:nvPicPr>
        <p:blipFill>
          <a:blip r:embed="rId4"/>
          <a:stretch>
            <a:fillRect/>
          </a:stretch>
        </p:blipFill>
        <p:spPr>
          <a:xfrm>
            <a:off x="6352245" y="3882907"/>
            <a:ext cx="5564571" cy="1380469"/>
          </a:xfrm>
          <a:prstGeom prst="rect">
            <a:avLst/>
          </a:prstGeom>
          <a:solidFill>
            <a:schemeClr val="bg1"/>
          </a:solidFill>
        </p:spPr>
      </p:pic>
    </p:spTree>
    <p:extLst>
      <p:ext uri="{BB962C8B-B14F-4D97-AF65-F5344CB8AC3E}">
        <p14:creationId xmlns:p14="http://schemas.microsoft.com/office/powerpoint/2010/main" val="2837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9EB-52AA-DE4F-AA30-936800431D4E}"/>
              </a:ext>
            </a:extLst>
          </p:cNvPr>
          <p:cNvSpPr>
            <a:spLocks noGrp="1"/>
          </p:cNvSpPr>
          <p:nvPr>
            <p:ph type="title"/>
          </p:nvPr>
        </p:nvSpPr>
        <p:spPr>
          <a:xfrm>
            <a:off x="814754" y="2780079"/>
            <a:ext cx="10515600" cy="1325563"/>
          </a:xfrm>
        </p:spPr>
        <p:txBody>
          <a:bodyPr/>
          <a:lstStyle/>
          <a:p>
            <a:r>
              <a:rPr lang="en-US" dirty="0"/>
              <a:t>Today we will load some data into R. But first, we need a brief introduction to </a:t>
            </a:r>
            <a:r>
              <a:rPr lang="en-US" b="1" i="1" dirty="0"/>
              <a:t>packages</a:t>
            </a:r>
            <a:endParaRPr lang="en-US" dirty="0"/>
          </a:p>
        </p:txBody>
      </p:sp>
    </p:spTree>
    <p:extLst>
      <p:ext uri="{BB962C8B-B14F-4D97-AF65-F5344CB8AC3E}">
        <p14:creationId xmlns:p14="http://schemas.microsoft.com/office/powerpoint/2010/main" val="234179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C2790F-FB6E-DC4C-A7F3-273D54D7C0A4}"/>
              </a:ext>
            </a:extLst>
          </p:cNvPr>
          <p:cNvPicPr>
            <a:picLocks noChangeAspect="1"/>
          </p:cNvPicPr>
          <p:nvPr/>
        </p:nvPicPr>
        <p:blipFill>
          <a:blip r:embed="rId2"/>
          <a:stretch>
            <a:fillRect/>
          </a:stretch>
        </p:blipFill>
        <p:spPr>
          <a:xfrm>
            <a:off x="413791" y="1501530"/>
            <a:ext cx="11403070" cy="3648218"/>
          </a:xfrm>
          <a:prstGeom prst="rect">
            <a:avLst/>
          </a:prstGeom>
        </p:spPr>
      </p:pic>
    </p:spTree>
    <p:extLst>
      <p:ext uri="{BB962C8B-B14F-4D97-AF65-F5344CB8AC3E}">
        <p14:creationId xmlns:p14="http://schemas.microsoft.com/office/powerpoint/2010/main" val="150112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Package Primer</a:t>
            </a:r>
            <a:endParaRPr lang="en-GB" dirty="0"/>
          </a:p>
        </p:txBody>
      </p:sp>
    </p:spTree>
    <p:extLst>
      <p:ext uri="{BB962C8B-B14F-4D97-AF65-F5344CB8AC3E}">
        <p14:creationId xmlns:p14="http://schemas.microsoft.com/office/powerpoint/2010/main" val="930537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3F9-8A75-E346-A537-A89F860CED77}"/>
              </a:ext>
            </a:extLst>
          </p:cNvPr>
          <p:cNvSpPr>
            <a:spLocks noGrp="1"/>
          </p:cNvSpPr>
          <p:nvPr>
            <p:ph type="title"/>
          </p:nvPr>
        </p:nvSpPr>
        <p:spPr/>
        <p:txBody>
          <a:bodyPr/>
          <a:lstStyle/>
          <a:p>
            <a:r>
              <a:rPr lang="en-US" dirty="0"/>
              <a:t>What is a “package”?</a:t>
            </a:r>
          </a:p>
        </p:txBody>
      </p:sp>
      <p:sp>
        <p:nvSpPr>
          <p:cNvPr id="3" name="Content Placeholder 2">
            <a:extLst>
              <a:ext uri="{FF2B5EF4-FFF2-40B4-BE49-F238E27FC236}">
                <a16:creationId xmlns:a16="http://schemas.microsoft.com/office/drawing/2014/main" id="{7038ACF1-2218-074D-AF33-3C84D03BD3B5}"/>
              </a:ext>
            </a:extLst>
          </p:cNvPr>
          <p:cNvSpPr>
            <a:spLocks noGrp="1"/>
          </p:cNvSpPr>
          <p:nvPr>
            <p:ph idx="1"/>
          </p:nvPr>
        </p:nvSpPr>
        <p:spPr>
          <a:xfrm>
            <a:off x="838200" y="1690688"/>
            <a:ext cx="10515600" cy="2070151"/>
          </a:xfrm>
        </p:spPr>
        <p:txBody>
          <a:bodyPr>
            <a:normAutofit/>
          </a:bodyPr>
          <a:lstStyle/>
          <a:p>
            <a:r>
              <a:rPr lang="en-CA" sz="2400" dirty="0"/>
              <a:t>An R package is a unit of shareable code. Think of it like a suite of tools, documentation, and packages, custom-tailored to a specific task</a:t>
            </a:r>
          </a:p>
          <a:p>
            <a:r>
              <a:rPr lang="en-US" sz="2400" dirty="0"/>
              <a:t>They are written in standardized ways so that anyone can install them and use them with your R program</a:t>
            </a:r>
          </a:p>
          <a:p>
            <a:r>
              <a:rPr lang="en-US" sz="2400" dirty="0"/>
              <a:t>Think of it like some software you are likely used to</a:t>
            </a:r>
          </a:p>
        </p:txBody>
      </p:sp>
      <p:pic>
        <p:nvPicPr>
          <p:cNvPr id="4" name="Picture 3">
            <a:extLst>
              <a:ext uri="{FF2B5EF4-FFF2-40B4-BE49-F238E27FC236}">
                <a16:creationId xmlns:a16="http://schemas.microsoft.com/office/drawing/2014/main" id="{49917028-3E60-1A46-8E99-688A645AADDB}"/>
              </a:ext>
            </a:extLst>
          </p:cNvPr>
          <p:cNvPicPr>
            <a:picLocks noChangeAspect="1"/>
          </p:cNvPicPr>
          <p:nvPr/>
        </p:nvPicPr>
        <p:blipFill>
          <a:blip r:embed="rId2"/>
          <a:stretch>
            <a:fillRect/>
          </a:stretch>
        </p:blipFill>
        <p:spPr>
          <a:xfrm>
            <a:off x="1026447" y="4268317"/>
            <a:ext cx="2592817" cy="1354956"/>
          </a:xfrm>
          <a:prstGeom prst="rect">
            <a:avLst/>
          </a:prstGeom>
        </p:spPr>
      </p:pic>
      <p:pic>
        <p:nvPicPr>
          <p:cNvPr id="5" name="Picture 4">
            <a:extLst>
              <a:ext uri="{FF2B5EF4-FFF2-40B4-BE49-F238E27FC236}">
                <a16:creationId xmlns:a16="http://schemas.microsoft.com/office/drawing/2014/main" id="{13A82620-91A0-9944-9DF4-0D50B29EF7A0}"/>
              </a:ext>
            </a:extLst>
          </p:cNvPr>
          <p:cNvPicPr>
            <a:picLocks noChangeAspect="1"/>
          </p:cNvPicPr>
          <p:nvPr/>
        </p:nvPicPr>
        <p:blipFill>
          <a:blip r:embed="rId3"/>
          <a:stretch>
            <a:fillRect/>
          </a:stretch>
        </p:blipFill>
        <p:spPr>
          <a:xfrm>
            <a:off x="4797219" y="3946270"/>
            <a:ext cx="2540000" cy="1473200"/>
          </a:xfrm>
          <a:prstGeom prst="rect">
            <a:avLst/>
          </a:prstGeom>
        </p:spPr>
      </p:pic>
      <p:pic>
        <p:nvPicPr>
          <p:cNvPr id="6" name="Picture 5">
            <a:extLst>
              <a:ext uri="{FF2B5EF4-FFF2-40B4-BE49-F238E27FC236}">
                <a16:creationId xmlns:a16="http://schemas.microsoft.com/office/drawing/2014/main" id="{5AB4886A-97E9-4A4D-A771-712ABA2CC3FC}"/>
              </a:ext>
            </a:extLst>
          </p:cNvPr>
          <p:cNvPicPr>
            <a:picLocks noChangeAspect="1"/>
          </p:cNvPicPr>
          <p:nvPr/>
        </p:nvPicPr>
        <p:blipFill>
          <a:blip r:embed="rId4"/>
          <a:stretch>
            <a:fillRect/>
          </a:stretch>
        </p:blipFill>
        <p:spPr>
          <a:xfrm>
            <a:off x="9145955" y="3946270"/>
            <a:ext cx="1473200" cy="1371600"/>
          </a:xfrm>
          <a:prstGeom prst="rect">
            <a:avLst/>
          </a:prstGeom>
        </p:spPr>
      </p:pic>
      <p:sp>
        <p:nvSpPr>
          <p:cNvPr id="7" name="TextBox 6">
            <a:extLst>
              <a:ext uri="{FF2B5EF4-FFF2-40B4-BE49-F238E27FC236}">
                <a16:creationId xmlns:a16="http://schemas.microsoft.com/office/drawing/2014/main" id="{95E215B3-CC95-DE4B-81A0-09EEB3B14C1C}"/>
              </a:ext>
            </a:extLst>
          </p:cNvPr>
          <p:cNvSpPr txBox="1"/>
          <p:nvPr/>
        </p:nvSpPr>
        <p:spPr>
          <a:xfrm>
            <a:off x="838200" y="5419470"/>
            <a:ext cx="2781064" cy="830997"/>
          </a:xfrm>
          <a:prstGeom prst="rect">
            <a:avLst/>
          </a:prstGeom>
          <a:noFill/>
        </p:spPr>
        <p:txBody>
          <a:bodyPr wrap="square" rtlCol="0">
            <a:spAutoFit/>
          </a:bodyPr>
          <a:lstStyle/>
          <a:p>
            <a:r>
              <a:rPr lang="en-US" sz="2400" b="1" dirty="0"/>
              <a:t>Base R: statistical tests</a:t>
            </a:r>
          </a:p>
        </p:txBody>
      </p:sp>
      <p:sp>
        <p:nvSpPr>
          <p:cNvPr id="8" name="TextBox 7">
            <a:extLst>
              <a:ext uri="{FF2B5EF4-FFF2-40B4-BE49-F238E27FC236}">
                <a16:creationId xmlns:a16="http://schemas.microsoft.com/office/drawing/2014/main" id="{44C599E5-85FE-164E-BE2D-2573EA80B680}"/>
              </a:ext>
            </a:extLst>
          </p:cNvPr>
          <p:cNvSpPr txBox="1"/>
          <p:nvPr/>
        </p:nvSpPr>
        <p:spPr>
          <a:xfrm>
            <a:off x="4812889" y="5477667"/>
            <a:ext cx="2994679" cy="461665"/>
          </a:xfrm>
          <a:prstGeom prst="rect">
            <a:avLst/>
          </a:prstGeom>
          <a:noFill/>
        </p:spPr>
        <p:txBody>
          <a:bodyPr wrap="square" rtlCol="0">
            <a:spAutoFit/>
          </a:bodyPr>
          <a:lstStyle/>
          <a:p>
            <a:r>
              <a:rPr lang="en-US" sz="2400" b="1" dirty="0"/>
              <a:t>ggplot2: nice graphics </a:t>
            </a:r>
          </a:p>
        </p:txBody>
      </p:sp>
      <p:sp>
        <p:nvSpPr>
          <p:cNvPr id="9" name="TextBox 8">
            <a:extLst>
              <a:ext uri="{FF2B5EF4-FFF2-40B4-BE49-F238E27FC236}">
                <a16:creationId xmlns:a16="http://schemas.microsoft.com/office/drawing/2014/main" id="{145B1561-28E4-AA43-BFBA-38D6DFD9B8D9}"/>
              </a:ext>
            </a:extLst>
          </p:cNvPr>
          <p:cNvSpPr txBox="1"/>
          <p:nvPr/>
        </p:nvSpPr>
        <p:spPr>
          <a:xfrm>
            <a:off x="8088924" y="5381421"/>
            <a:ext cx="4103076" cy="1938992"/>
          </a:xfrm>
          <a:prstGeom prst="rect">
            <a:avLst/>
          </a:prstGeom>
          <a:noFill/>
        </p:spPr>
        <p:txBody>
          <a:bodyPr wrap="square" rtlCol="0">
            <a:spAutoFit/>
          </a:bodyPr>
          <a:lstStyle/>
          <a:p>
            <a:r>
              <a:rPr lang="en-US" sz="2400" b="1" dirty="0"/>
              <a:t>The </a:t>
            </a:r>
            <a:r>
              <a:rPr lang="en-US" sz="2400" b="1" dirty="0" err="1"/>
              <a:t>tidyverse</a:t>
            </a:r>
            <a:endParaRPr lang="en-US" sz="2400" b="1" dirty="0"/>
          </a:p>
          <a:p>
            <a:r>
              <a:rPr lang="en-US" sz="2400" b="1" dirty="0" err="1"/>
              <a:t>dplyr</a:t>
            </a:r>
            <a:r>
              <a:rPr lang="en-US" sz="2400" b="1" dirty="0"/>
              <a:t> (filtering, pivot tables)</a:t>
            </a:r>
          </a:p>
          <a:p>
            <a:r>
              <a:rPr lang="en-US" sz="2400" b="1" dirty="0"/>
              <a:t>reshape2 (re-arranging data)</a:t>
            </a:r>
          </a:p>
          <a:p>
            <a:r>
              <a:rPr lang="en-US" sz="2400" b="1" dirty="0" err="1"/>
              <a:t>tidyr</a:t>
            </a:r>
            <a:r>
              <a:rPr lang="en-US" sz="2400" b="1" dirty="0"/>
              <a:t> (text to columns)</a:t>
            </a:r>
          </a:p>
          <a:p>
            <a:endParaRPr lang="en-US" sz="2400" b="1" dirty="0"/>
          </a:p>
        </p:txBody>
      </p:sp>
    </p:spTree>
    <p:extLst>
      <p:ext uri="{BB962C8B-B14F-4D97-AF65-F5344CB8AC3E}">
        <p14:creationId xmlns:p14="http://schemas.microsoft.com/office/powerpoint/2010/main" val="322317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5BC0-C4DC-4447-ACD8-1FDFA1DB241E}"/>
              </a:ext>
            </a:extLst>
          </p:cNvPr>
          <p:cNvSpPr>
            <a:spLocks noGrp="1"/>
          </p:cNvSpPr>
          <p:nvPr>
            <p:ph type="title"/>
          </p:nvPr>
        </p:nvSpPr>
        <p:spPr/>
        <p:txBody>
          <a:bodyPr/>
          <a:lstStyle/>
          <a:p>
            <a:r>
              <a:rPr lang="en-US" dirty="0"/>
              <a:t>What is a package?</a:t>
            </a:r>
          </a:p>
        </p:txBody>
      </p:sp>
      <p:sp>
        <p:nvSpPr>
          <p:cNvPr id="3" name="Content Placeholder 2">
            <a:extLst>
              <a:ext uri="{FF2B5EF4-FFF2-40B4-BE49-F238E27FC236}">
                <a16:creationId xmlns:a16="http://schemas.microsoft.com/office/drawing/2014/main" id="{F13D60B5-2E7C-C642-9AC6-30521CC44A56}"/>
              </a:ext>
            </a:extLst>
          </p:cNvPr>
          <p:cNvSpPr>
            <a:spLocks noGrp="1"/>
          </p:cNvSpPr>
          <p:nvPr>
            <p:ph idx="1"/>
          </p:nvPr>
        </p:nvSpPr>
        <p:spPr>
          <a:xfrm>
            <a:off x="838200" y="1825625"/>
            <a:ext cx="10515600" cy="2183667"/>
          </a:xfrm>
        </p:spPr>
        <p:txBody>
          <a:bodyPr/>
          <a:lstStyle/>
          <a:p>
            <a:r>
              <a:rPr lang="en-US" dirty="0"/>
              <a:t>Unlike software, R packages are free to you</a:t>
            </a:r>
          </a:p>
          <a:p>
            <a:r>
              <a:rPr lang="en-US" dirty="0"/>
              <a:t>They are downloaded using the  </a:t>
            </a:r>
            <a:r>
              <a:rPr lang="en-US" b="1" i="1" dirty="0" err="1"/>
              <a:t>install.packages</a:t>
            </a:r>
            <a:r>
              <a:rPr lang="en-US" b="1" i="1" dirty="0"/>
              <a:t>() </a:t>
            </a:r>
            <a:r>
              <a:rPr lang="en-US" dirty="0"/>
              <a:t>function</a:t>
            </a:r>
          </a:p>
          <a:p>
            <a:r>
              <a:rPr lang="en-US" dirty="0"/>
              <a:t>They are “opened” using the </a:t>
            </a:r>
            <a:r>
              <a:rPr lang="en-US" b="1" i="1" dirty="0"/>
              <a:t>library()</a:t>
            </a:r>
            <a:r>
              <a:rPr lang="en-US" dirty="0"/>
              <a:t> function</a:t>
            </a:r>
          </a:p>
        </p:txBody>
      </p:sp>
    </p:spTree>
    <p:extLst>
      <p:ext uri="{BB962C8B-B14F-4D97-AF65-F5344CB8AC3E}">
        <p14:creationId xmlns:p14="http://schemas.microsoft.com/office/powerpoint/2010/main" val="330723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9EB-52AA-DE4F-AA30-936800431D4E}"/>
              </a:ext>
            </a:extLst>
          </p:cNvPr>
          <p:cNvSpPr>
            <a:spLocks noGrp="1"/>
          </p:cNvSpPr>
          <p:nvPr>
            <p:ph type="title"/>
          </p:nvPr>
        </p:nvSpPr>
        <p:spPr>
          <a:xfrm>
            <a:off x="814754" y="2780079"/>
            <a:ext cx="10515600" cy="1325563"/>
          </a:xfrm>
        </p:spPr>
        <p:txBody>
          <a:bodyPr/>
          <a:lstStyle/>
          <a:p>
            <a:r>
              <a:rPr lang="en-US" dirty="0"/>
              <a:t>Let’s get ready to “read in” our data.  First, a brief overview of what reading data looks like.</a:t>
            </a:r>
          </a:p>
        </p:txBody>
      </p:sp>
    </p:spTree>
    <p:extLst>
      <p:ext uri="{BB962C8B-B14F-4D97-AF65-F5344CB8AC3E}">
        <p14:creationId xmlns:p14="http://schemas.microsoft.com/office/powerpoint/2010/main" val="362942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An introduction to reading data</a:t>
            </a:r>
            <a:endParaRPr lang="en-GB" dirty="0"/>
          </a:p>
        </p:txBody>
      </p:sp>
    </p:spTree>
    <p:extLst>
      <p:ext uri="{BB962C8B-B14F-4D97-AF65-F5344CB8AC3E}">
        <p14:creationId xmlns:p14="http://schemas.microsoft.com/office/powerpoint/2010/main" val="331653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5BC0-C4DC-4447-ACD8-1FDFA1DB241E}"/>
              </a:ext>
            </a:extLst>
          </p:cNvPr>
          <p:cNvSpPr>
            <a:spLocks noGrp="1"/>
          </p:cNvSpPr>
          <p:nvPr>
            <p:ph type="title"/>
          </p:nvPr>
        </p:nvSpPr>
        <p:spPr/>
        <p:txBody>
          <a:bodyPr/>
          <a:lstStyle/>
          <a:p>
            <a:r>
              <a:rPr lang="en-US" dirty="0"/>
              <a:t>How is data “read” into R?</a:t>
            </a:r>
          </a:p>
        </p:txBody>
      </p:sp>
      <p:sp>
        <p:nvSpPr>
          <p:cNvPr id="3" name="Content Placeholder 2">
            <a:extLst>
              <a:ext uri="{FF2B5EF4-FFF2-40B4-BE49-F238E27FC236}">
                <a16:creationId xmlns:a16="http://schemas.microsoft.com/office/drawing/2014/main" id="{F13D60B5-2E7C-C642-9AC6-30521CC44A56}"/>
              </a:ext>
            </a:extLst>
          </p:cNvPr>
          <p:cNvSpPr>
            <a:spLocks noGrp="1"/>
          </p:cNvSpPr>
          <p:nvPr>
            <p:ph idx="1"/>
          </p:nvPr>
        </p:nvSpPr>
        <p:spPr>
          <a:xfrm>
            <a:off x="838200" y="1825625"/>
            <a:ext cx="10515600" cy="2183667"/>
          </a:xfrm>
        </p:spPr>
        <p:txBody>
          <a:bodyPr/>
          <a:lstStyle/>
          <a:p>
            <a:r>
              <a:rPr lang="en-US" dirty="0"/>
              <a:t>Unlike last class, we won’t go on forever typing our data into R</a:t>
            </a:r>
          </a:p>
          <a:p>
            <a:r>
              <a:rPr lang="en-US" dirty="0"/>
              <a:t>Different types of data are read into R using the read() family of functions</a:t>
            </a:r>
          </a:p>
          <a:p>
            <a:r>
              <a:rPr lang="en-US" dirty="0"/>
              <a:t>Here, note that the file path to your data is very important</a:t>
            </a:r>
          </a:p>
        </p:txBody>
      </p:sp>
      <p:pic>
        <p:nvPicPr>
          <p:cNvPr id="5" name="Picture 4">
            <a:extLst>
              <a:ext uri="{FF2B5EF4-FFF2-40B4-BE49-F238E27FC236}">
                <a16:creationId xmlns:a16="http://schemas.microsoft.com/office/drawing/2014/main" id="{8302C502-FBC4-D34A-8867-80F451D5E3BE}"/>
              </a:ext>
            </a:extLst>
          </p:cNvPr>
          <p:cNvPicPr>
            <a:picLocks noChangeAspect="1"/>
          </p:cNvPicPr>
          <p:nvPr/>
        </p:nvPicPr>
        <p:blipFill>
          <a:blip r:embed="rId2"/>
          <a:stretch>
            <a:fillRect/>
          </a:stretch>
        </p:blipFill>
        <p:spPr>
          <a:xfrm>
            <a:off x="838200" y="3761275"/>
            <a:ext cx="2407139" cy="2407139"/>
          </a:xfrm>
          <a:prstGeom prst="rect">
            <a:avLst/>
          </a:prstGeom>
        </p:spPr>
      </p:pic>
      <p:cxnSp>
        <p:nvCxnSpPr>
          <p:cNvPr id="7" name="Straight Arrow Connector 6">
            <a:extLst>
              <a:ext uri="{FF2B5EF4-FFF2-40B4-BE49-F238E27FC236}">
                <a16:creationId xmlns:a16="http://schemas.microsoft.com/office/drawing/2014/main" id="{D592E9F6-4A4F-F14D-B097-3DC532DF0A97}"/>
              </a:ext>
            </a:extLst>
          </p:cNvPr>
          <p:cNvCxnSpPr>
            <a:cxnSpLocks/>
          </p:cNvCxnSpPr>
          <p:nvPr/>
        </p:nvCxnSpPr>
        <p:spPr>
          <a:xfrm flipV="1">
            <a:off x="2476501" y="5088852"/>
            <a:ext cx="153767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Picture 4" descr="Icon&#10;&#10;Description automatically generated">
            <a:extLst>
              <a:ext uri="{FF2B5EF4-FFF2-40B4-BE49-F238E27FC236}">
                <a16:creationId xmlns:a16="http://schemas.microsoft.com/office/drawing/2014/main" id="{4E6E929E-39A9-AC4C-972D-7873CB4F57AD}"/>
              </a:ext>
            </a:extLst>
          </p:cNvPr>
          <p:cNvPicPr>
            <a:picLocks noChangeAspect="1"/>
          </p:cNvPicPr>
          <p:nvPr/>
        </p:nvPicPr>
        <p:blipFill>
          <a:blip r:embed="rId3"/>
          <a:stretch>
            <a:fillRect/>
          </a:stretch>
        </p:blipFill>
        <p:spPr>
          <a:xfrm>
            <a:off x="4214749" y="4435004"/>
            <a:ext cx="1337781" cy="1307696"/>
          </a:xfrm>
          <a:prstGeom prst="rect">
            <a:avLst/>
          </a:prstGeom>
        </p:spPr>
      </p:pic>
      <p:cxnSp>
        <p:nvCxnSpPr>
          <p:cNvPr id="9" name="Straight Arrow Connector 8">
            <a:extLst>
              <a:ext uri="{FF2B5EF4-FFF2-40B4-BE49-F238E27FC236}">
                <a16:creationId xmlns:a16="http://schemas.microsoft.com/office/drawing/2014/main" id="{207EB362-4DC8-784C-AC86-DC17626F49DE}"/>
              </a:ext>
            </a:extLst>
          </p:cNvPr>
          <p:cNvCxnSpPr>
            <a:cxnSpLocks/>
          </p:cNvCxnSpPr>
          <p:nvPr/>
        </p:nvCxnSpPr>
        <p:spPr>
          <a:xfrm flipV="1">
            <a:off x="5761893" y="5088849"/>
            <a:ext cx="153767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28BE916-A4EB-4248-BD83-F6E10705840C}"/>
              </a:ext>
            </a:extLst>
          </p:cNvPr>
          <p:cNvPicPr>
            <a:picLocks noChangeAspect="1"/>
          </p:cNvPicPr>
          <p:nvPr/>
        </p:nvPicPr>
        <p:blipFill>
          <a:blip r:embed="rId2"/>
          <a:stretch>
            <a:fillRect/>
          </a:stretch>
        </p:blipFill>
        <p:spPr>
          <a:xfrm>
            <a:off x="7508932" y="3885282"/>
            <a:ext cx="2407139" cy="2407139"/>
          </a:xfrm>
          <a:prstGeom prst="rect">
            <a:avLst/>
          </a:prstGeom>
        </p:spPr>
      </p:pic>
      <p:sp>
        <p:nvSpPr>
          <p:cNvPr id="11" name="TextBox 10">
            <a:extLst>
              <a:ext uri="{FF2B5EF4-FFF2-40B4-BE49-F238E27FC236}">
                <a16:creationId xmlns:a16="http://schemas.microsoft.com/office/drawing/2014/main" id="{8979874B-3FFD-A140-BC2C-2AA7E849353C}"/>
              </a:ext>
            </a:extLst>
          </p:cNvPr>
          <p:cNvSpPr txBox="1"/>
          <p:nvPr/>
        </p:nvSpPr>
        <p:spPr>
          <a:xfrm>
            <a:off x="8263417" y="4964844"/>
            <a:ext cx="1430215" cy="461665"/>
          </a:xfrm>
          <a:prstGeom prst="rect">
            <a:avLst/>
          </a:prstGeom>
          <a:noFill/>
        </p:spPr>
        <p:txBody>
          <a:bodyPr wrap="square" rtlCol="0">
            <a:spAutoFit/>
          </a:bodyPr>
          <a:lstStyle/>
          <a:p>
            <a:r>
              <a:rPr lang="en-US" sz="2400" b="1" dirty="0" err="1"/>
              <a:t>Rdata</a:t>
            </a:r>
            <a:endParaRPr lang="en-US" sz="2400" b="1" dirty="0"/>
          </a:p>
        </p:txBody>
      </p:sp>
      <p:sp>
        <p:nvSpPr>
          <p:cNvPr id="12" name="TextBox 11">
            <a:extLst>
              <a:ext uri="{FF2B5EF4-FFF2-40B4-BE49-F238E27FC236}">
                <a16:creationId xmlns:a16="http://schemas.microsoft.com/office/drawing/2014/main" id="{179550E2-1E03-B54F-9D8E-9C1F6AF183B4}"/>
              </a:ext>
            </a:extLst>
          </p:cNvPr>
          <p:cNvSpPr txBox="1"/>
          <p:nvPr/>
        </p:nvSpPr>
        <p:spPr>
          <a:xfrm>
            <a:off x="1119221" y="4595512"/>
            <a:ext cx="1430215" cy="830997"/>
          </a:xfrm>
          <a:prstGeom prst="rect">
            <a:avLst/>
          </a:prstGeom>
          <a:noFill/>
        </p:spPr>
        <p:txBody>
          <a:bodyPr wrap="square" rtlCol="0">
            <a:spAutoFit/>
          </a:bodyPr>
          <a:lstStyle/>
          <a:p>
            <a:r>
              <a:rPr lang="en-US" sz="2400" b="1" dirty="0"/>
              <a:t>Project folder</a:t>
            </a:r>
          </a:p>
        </p:txBody>
      </p:sp>
    </p:spTree>
    <p:extLst>
      <p:ext uri="{BB962C8B-B14F-4D97-AF65-F5344CB8AC3E}">
        <p14:creationId xmlns:p14="http://schemas.microsoft.com/office/powerpoint/2010/main" val="807865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27C2A-F5B4-0F4C-B404-BE5AAF3E092C}"/>
              </a:ext>
            </a:extLst>
          </p:cNvPr>
          <p:cNvPicPr>
            <a:picLocks noChangeAspect="1"/>
          </p:cNvPicPr>
          <p:nvPr/>
        </p:nvPicPr>
        <p:blipFill>
          <a:blip r:embed="rId2"/>
          <a:stretch>
            <a:fillRect/>
          </a:stretch>
        </p:blipFill>
        <p:spPr>
          <a:xfrm>
            <a:off x="1312127" y="1031240"/>
            <a:ext cx="9567746" cy="4470400"/>
          </a:xfrm>
          <a:prstGeom prst="rect">
            <a:avLst/>
          </a:prstGeom>
        </p:spPr>
      </p:pic>
    </p:spTree>
    <p:extLst>
      <p:ext uri="{BB962C8B-B14F-4D97-AF65-F5344CB8AC3E}">
        <p14:creationId xmlns:p14="http://schemas.microsoft.com/office/powerpoint/2010/main" val="88964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B67-B945-3C4C-A46B-FF42D78046B0}"/>
              </a:ext>
            </a:extLst>
          </p:cNvPr>
          <p:cNvSpPr>
            <a:spLocks noGrp="1"/>
          </p:cNvSpPr>
          <p:nvPr>
            <p:ph type="title"/>
          </p:nvPr>
        </p:nvSpPr>
        <p:spPr/>
        <p:txBody>
          <a:bodyPr/>
          <a:lstStyle/>
          <a:p>
            <a:r>
              <a:rPr lang="en-US" b="1" dirty="0"/>
              <a:t>YOUR TURN: let’s install some packages, read in a data set, and explore it in R</a:t>
            </a:r>
          </a:p>
        </p:txBody>
      </p:sp>
    </p:spTree>
    <p:extLst>
      <p:ext uri="{BB962C8B-B14F-4D97-AF65-F5344CB8AC3E}">
        <p14:creationId xmlns:p14="http://schemas.microsoft.com/office/powerpoint/2010/main" val="10007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ABA-FBED-9E42-B4DE-83687B2A2E2A}"/>
              </a:ext>
            </a:extLst>
          </p:cNvPr>
          <p:cNvSpPr>
            <a:spLocks noGrp="1"/>
          </p:cNvSpPr>
          <p:nvPr>
            <p:ph type="title"/>
          </p:nvPr>
        </p:nvSpPr>
        <p:spPr/>
        <p:txBody>
          <a:bodyPr/>
          <a:lstStyle/>
          <a:p>
            <a:r>
              <a:rPr lang="en-US"/>
              <a:t>What’s on for today</a:t>
            </a:r>
          </a:p>
        </p:txBody>
      </p:sp>
      <p:sp>
        <p:nvSpPr>
          <p:cNvPr id="3" name="Content Placeholder 2">
            <a:extLst>
              <a:ext uri="{FF2B5EF4-FFF2-40B4-BE49-F238E27FC236}">
                <a16:creationId xmlns:a16="http://schemas.microsoft.com/office/drawing/2014/main" id="{F97C62BC-F20A-8047-8E9D-134CC93BDE5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Recap from last class:</a:t>
            </a:r>
          </a:p>
          <a:p>
            <a:pPr marL="971550" lvl="1" indent="-514350">
              <a:buFont typeface="+mj-lt"/>
              <a:buAutoNum type="romanUcPeriod"/>
            </a:pPr>
            <a:r>
              <a:rPr lang="en-US" dirty="0"/>
              <a:t>R studio setup</a:t>
            </a:r>
          </a:p>
          <a:p>
            <a:pPr marL="971550" lvl="1" indent="-514350">
              <a:buFont typeface="+mj-lt"/>
              <a:buAutoNum type="romanUcPeriod"/>
            </a:pPr>
            <a:r>
              <a:rPr lang="en-US" dirty="0"/>
              <a:t>Vectors and data frames: basic navigation</a:t>
            </a:r>
          </a:p>
          <a:p>
            <a:pPr marL="514350" indent="-514350">
              <a:buAutoNum type="arabicPeriod"/>
            </a:pPr>
            <a:r>
              <a:rPr lang="en-US" dirty="0"/>
              <a:t>An introduction to the concept of “tidy data” for the excel user</a:t>
            </a:r>
          </a:p>
          <a:p>
            <a:pPr marL="514350" indent="-514350">
              <a:buAutoNum type="arabicPeriod"/>
            </a:pPr>
            <a:r>
              <a:rPr lang="en-US" dirty="0"/>
              <a:t>An introduction to R packages</a:t>
            </a:r>
          </a:p>
          <a:p>
            <a:pPr marL="514350" indent="-514350">
              <a:buAutoNum type="arabicPeriod"/>
            </a:pPr>
            <a:r>
              <a:rPr lang="en-US" dirty="0"/>
              <a:t>Reading a data set into R (</a:t>
            </a:r>
            <a:r>
              <a:rPr lang="en-US" b="1" dirty="0"/>
              <a:t>hands-on R lesson)</a:t>
            </a:r>
            <a:endParaRPr lang="en-US" dirty="0"/>
          </a:p>
          <a:p>
            <a:pPr marL="514350" indent="-514350">
              <a:buAutoNum type="arabicPeriod"/>
            </a:pPr>
            <a:r>
              <a:rPr lang="en-US" dirty="0"/>
              <a:t>Getting to know your data set using R commands </a:t>
            </a:r>
            <a:r>
              <a:rPr lang="en-US" b="1" dirty="0"/>
              <a:t>(hands-on R </a:t>
            </a:r>
            <a:r>
              <a:rPr lang="en-US" b="1"/>
              <a:t>lesson)</a:t>
            </a:r>
            <a:endParaRPr lang="en-US"/>
          </a:p>
        </p:txBody>
      </p:sp>
    </p:spTree>
    <p:extLst>
      <p:ext uri="{BB962C8B-B14F-4D97-AF65-F5344CB8AC3E}">
        <p14:creationId xmlns:p14="http://schemas.microsoft.com/office/powerpoint/2010/main" val="231380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Recap from last class</a:t>
            </a:r>
            <a:endParaRPr lang="en-GB" dirty="0"/>
          </a:p>
        </p:txBody>
      </p:sp>
      <p:sp>
        <p:nvSpPr>
          <p:cNvPr id="3" name="Text Placeholder 2">
            <a:extLst>
              <a:ext uri="{FF2B5EF4-FFF2-40B4-BE49-F238E27FC236}">
                <a16:creationId xmlns:a16="http://schemas.microsoft.com/office/drawing/2014/main" id="{CEE63CF9-6060-418A-8EFD-B9052777742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2090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67898-2985-2A46-BF13-9C140DB553D6}"/>
              </a:ext>
            </a:extLst>
          </p:cNvPr>
          <p:cNvPicPr>
            <a:picLocks noChangeAspect="1"/>
          </p:cNvPicPr>
          <p:nvPr/>
        </p:nvPicPr>
        <p:blipFill>
          <a:blip r:embed="rId2"/>
          <a:stretch>
            <a:fillRect/>
          </a:stretch>
        </p:blipFill>
        <p:spPr>
          <a:xfrm>
            <a:off x="134620" y="121920"/>
            <a:ext cx="3888740" cy="6554056"/>
          </a:xfrm>
          <a:prstGeom prst="rect">
            <a:avLst/>
          </a:prstGeom>
        </p:spPr>
      </p:pic>
      <p:pic>
        <p:nvPicPr>
          <p:cNvPr id="7" name="Picture 6">
            <a:extLst>
              <a:ext uri="{FF2B5EF4-FFF2-40B4-BE49-F238E27FC236}">
                <a16:creationId xmlns:a16="http://schemas.microsoft.com/office/drawing/2014/main" id="{0E3E5AC9-12F9-8140-809A-EA537C5BA363}"/>
              </a:ext>
            </a:extLst>
          </p:cNvPr>
          <p:cNvPicPr>
            <a:picLocks noChangeAspect="1"/>
          </p:cNvPicPr>
          <p:nvPr/>
        </p:nvPicPr>
        <p:blipFill>
          <a:blip r:embed="rId3"/>
          <a:stretch>
            <a:fillRect/>
          </a:stretch>
        </p:blipFill>
        <p:spPr>
          <a:xfrm>
            <a:off x="4248149" y="121920"/>
            <a:ext cx="5529985" cy="6554056"/>
          </a:xfrm>
          <a:prstGeom prst="rect">
            <a:avLst/>
          </a:prstGeom>
        </p:spPr>
      </p:pic>
    </p:spTree>
    <p:extLst>
      <p:ext uri="{BB962C8B-B14F-4D97-AF65-F5344CB8AC3E}">
        <p14:creationId xmlns:p14="http://schemas.microsoft.com/office/powerpoint/2010/main" val="68605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An introduction to tidy data</a:t>
            </a:r>
            <a:endParaRPr lang="en-GB" dirty="0"/>
          </a:p>
        </p:txBody>
      </p:sp>
    </p:spTree>
    <p:extLst>
      <p:ext uri="{BB962C8B-B14F-4D97-AF65-F5344CB8AC3E}">
        <p14:creationId xmlns:p14="http://schemas.microsoft.com/office/powerpoint/2010/main" val="360246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E0D21-E953-C243-9193-531B34E9FA75}"/>
              </a:ext>
            </a:extLst>
          </p:cNvPr>
          <p:cNvPicPr>
            <a:picLocks noChangeAspect="1"/>
          </p:cNvPicPr>
          <p:nvPr/>
        </p:nvPicPr>
        <p:blipFill>
          <a:blip r:embed="rId2"/>
          <a:stretch>
            <a:fillRect/>
          </a:stretch>
        </p:blipFill>
        <p:spPr>
          <a:xfrm>
            <a:off x="2277044" y="623236"/>
            <a:ext cx="7637912" cy="5611527"/>
          </a:xfrm>
          <a:prstGeom prst="rect">
            <a:avLst/>
          </a:prstGeom>
        </p:spPr>
      </p:pic>
    </p:spTree>
    <p:extLst>
      <p:ext uri="{BB962C8B-B14F-4D97-AF65-F5344CB8AC3E}">
        <p14:creationId xmlns:p14="http://schemas.microsoft.com/office/powerpoint/2010/main" val="221550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494B-9973-C949-8F1C-2457B891D893}"/>
              </a:ext>
            </a:extLst>
          </p:cNvPr>
          <p:cNvSpPr>
            <a:spLocks noGrp="1"/>
          </p:cNvSpPr>
          <p:nvPr>
            <p:ph type="title"/>
          </p:nvPr>
        </p:nvSpPr>
        <p:spPr/>
        <p:txBody>
          <a:bodyPr/>
          <a:lstStyle/>
          <a:p>
            <a:r>
              <a:rPr lang="en-US" dirty="0"/>
              <a:t>What is tidy data?</a:t>
            </a:r>
          </a:p>
        </p:txBody>
      </p:sp>
      <p:sp>
        <p:nvSpPr>
          <p:cNvPr id="3" name="Content Placeholder 2">
            <a:extLst>
              <a:ext uri="{FF2B5EF4-FFF2-40B4-BE49-F238E27FC236}">
                <a16:creationId xmlns:a16="http://schemas.microsoft.com/office/drawing/2014/main" id="{544A73DF-FD1B-E449-B339-4FDABE7D1D69}"/>
              </a:ext>
            </a:extLst>
          </p:cNvPr>
          <p:cNvSpPr>
            <a:spLocks noGrp="1"/>
          </p:cNvSpPr>
          <p:nvPr>
            <p:ph idx="1"/>
          </p:nvPr>
        </p:nvSpPr>
        <p:spPr>
          <a:xfrm>
            <a:off x="838200" y="2242719"/>
            <a:ext cx="10515600" cy="2810543"/>
          </a:xfrm>
        </p:spPr>
        <p:txBody>
          <a:bodyPr/>
          <a:lstStyle/>
          <a:p>
            <a:r>
              <a:rPr lang="en-CA" b="1" dirty="0"/>
              <a:t>Tidy data</a:t>
            </a:r>
            <a:r>
              <a:rPr lang="en-CA" dirty="0"/>
              <a:t> is a standard way of mapping the </a:t>
            </a:r>
            <a:r>
              <a:rPr lang="en-CA" b="1" dirty="0"/>
              <a:t>meaning of</a:t>
            </a:r>
            <a:r>
              <a:rPr lang="en-CA" dirty="0"/>
              <a:t> a dataset to its structure. A dataset is messy or </a:t>
            </a:r>
            <a:r>
              <a:rPr lang="en-CA" b="1" dirty="0"/>
              <a:t>tidy</a:t>
            </a:r>
            <a:r>
              <a:rPr lang="en-CA" dirty="0"/>
              <a:t> depending on how rows, columns and tables are matched up with observations, variables and types. In </a:t>
            </a:r>
            <a:r>
              <a:rPr lang="en-CA" b="1" dirty="0"/>
              <a:t>tidy data</a:t>
            </a:r>
            <a:r>
              <a:rPr lang="en-CA" dirty="0"/>
              <a:t>: Each variable forms a column. Each observation forms a row.</a:t>
            </a:r>
          </a:p>
          <a:p>
            <a:pPr marL="0" indent="0">
              <a:buNone/>
            </a:pPr>
            <a:r>
              <a:rPr lang="en-CA" dirty="0"/>
              <a:t>	-CRAN</a:t>
            </a:r>
            <a:endParaRPr lang="en-US" dirty="0"/>
          </a:p>
        </p:txBody>
      </p:sp>
    </p:spTree>
    <p:extLst>
      <p:ext uri="{BB962C8B-B14F-4D97-AF65-F5344CB8AC3E}">
        <p14:creationId xmlns:p14="http://schemas.microsoft.com/office/powerpoint/2010/main" val="41330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EA56-23FF-2C49-AD61-BF49A253A649}"/>
              </a:ext>
            </a:extLst>
          </p:cNvPr>
          <p:cNvSpPr>
            <a:spLocks noGrp="1"/>
          </p:cNvSpPr>
          <p:nvPr>
            <p:ph type="title"/>
          </p:nvPr>
        </p:nvSpPr>
        <p:spPr/>
        <p:txBody>
          <a:bodyPr/>
          <a:lstStyle/>
          <a:p>
            <a:r>
              <a:rPr lang="en-US" dirty="0"/>
              <a:t>What does this mean to you</a:t>
            </a:r>
          </a:p>
        </p:txBody>
      </p:sp>
      <p:sp>
        <p:nvSpPr>
          <p:cNvPr id="3" name="Content Placeholder 2">
            <a:extLst>
              <a:ext uri="{FF2B5EF4-FFF2-40B4-BE49-F238E27FC236}">
                <a16:creationId xmlns:a16="http://schemas.microsoft.com/office/drawing/2014/main" id="{5A849D53-FB15-5F44-B04A-89A0150DC673}"/>
              </a:ext>
            </a:extLst>
          </p:cNvPr>
          <p:cNvSpPr>
            <a:spLocks noGrp="1"/>
          </p:cNvSpPr>
          <p:nvPr>
            <p:ph idx="1"/>
          </p:nvPr>
        </p:nvSpPr>
        <p:spPr/>
        <p:txBody>
          <a:bodyPr/>
          <a:lstStyle/>
          <a:p>
            <a:r>
              <a:rPr lang="en-US" dirty="0"/>
              <a:t>Many of us that collect and use data in the lab do not use it with programs like R. What we do may make perfect sense to us, and make things easier at the bench</a:t>
            </a:r>
          </a:p>
          <a:p>
            <a:r>
              <a:rPr lang="en-US" dirty="0"/>
              <a:t>However, there are clever ways to form good habits, that DON’T make your life (much) harder, but will also make it easier for you to:</a:t>
            </a:r>
          </a:p>
          <a:p>
            <a:pPr lvl="1"/>
            <a:r>
              <a:rPr lang="en-US" dirty="0"/>
              <a:t>Analyze your data in R or Python </a:t>
            </a:r>
            <a:r>
              <a:rPr lang="en-US" i="1" dirty="0"/>
              <a:t>one day</a:t>
            </a:r>
          </a:p>
          <a:p>
            <a:pPr lvl="1"/>
            <a:r>
              <a:rPr lang="en-US" dirty="0"/>
              <a:t>Share your data with others that may help you analyze your data using computer languages</a:t>
            </a:r>
          </a:p>
        </p:txBody>
      </p:sp>
    </p:spTree>
    <p:extLst>
      <p:ext uri="{BB962C8B-B14F-4D97-AF65-F5344CB8AC3E}">
        <p14:creationId xmlns:p14="http://schemas.microsoft.com/office/powerpoint/2010/main" val="2673543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ED580C0F2CC428D2B57DE0C455BC4" ma:contentTypeVersion="5" ma:contentTypeDescription="Create a new document." ma:contentTypeScope="" ma:versionID="59c84771ad63734aae1f958032dffe6c">
  <xsd:schema xmlns:xsd="http://www.w3.org/2001/XMLSchema" xmlns:xs="http://www.w3.org/2001/XMLSchema" xmlns:p="http://schemas.microsoft.com/office/2006/metadata/properties" xmlns:ns2="0ccad5ac-2916-4ba3-8f73-0110bf8096eb" xmlns:ns3="47708293-9140-4b35-addc-7f00dbd9da6c" targetNamespace="http://schemas.microsoft.com/office/2006/metadata/properties" ma:root="true" ma:fieldsID="fcbd362cf10372e1ef663ca7eaf4e7d1" ns2:_="" ns3:_="">
    <xsd:import namespace="0ccad5ac-2916-4ba3-8f73-0110bf8096eb"/>
    <xsd:import namespace="47708293-9140-4b35-addc-7f00dbd9da6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cad5ac-2916-4ba3-8f73-0110bf8096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08293-9140-4b35-addc-7f00dbd9da6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553A2F-AB5F-40DB-AAE4-676C1C1DAAB6}"/>
</file>

<file path=customXml/itemProps2.xml><?xml version="1.0" encoding="utf-8"?>
<ds:datastoreItem xmlns:ds="http://schemas.openxmlformats.org/officeDocument/2006/customXml" ds:itemID="{3800726C-A46D-4951-A0C6-B4BA5D789F89}">
  <ds:schemaRefs>
    <ds:schemaRef ds:uri="http://schemas.microsoft.com/office/2006/documentManagement/types"/>
    <ds:schemaRef ds:uri="http://schemas.microsoft.com/office/infopath/2007/PartnerControls"/>
    <ds:schemaRef ds:uri="http://purl.org/dc/dcmitype/"/>
    <ds:schemaRef ds:uri="http://purl.org/dc/terms/"/>
    <ds:schemaRef ds:uri="http://purl.org/dc/elements/1.1/"/>
    <ds:schemaRef ds:uri="http://www.w3.org/XML/1998/namespace"/>
    <ds:schemaRef ds:uri="http://schemas.openxmlformats.org/package/2006/metadata/core-properties"/>
    <ds:schemaRef ds:uri="7b75a546-e2ab-4a54-9e7f-e2f7bec5e322"/>
    <ds:schemaRef ds:uri="http://schemas.microsoft.com/office/2006/metadata/properties"/>
  </ds:schemaRefs>
</ds:datastoreItem>
</file>

<file path=customXml/itemProps3.xml><?xml version="1.0" encoding="utf-8"?>
<ds:datastoreItem xmlns:ds="http://schemas.openxmlformats.org/officeDocument/2006/customXml" ds:itemID="{01E68235-BC4E-445E-AC5E-8DE2B42922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TotalTime>
  <Words>791</Words>
  <Application>Microsoft Office PowerPoint</Application>
  <PresentationFormat>Widescreen</PresentationFormat>
  <Paragraphs>80</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Lea      ning </vt:lpstr>
      <vt:lpstr>PowerPoint Presentation</vt:lpstr>
      <vt:lpstr>What’s on for today</vt:lpstr>
      <vt:lpstr>Recap from last class</vt:lpstr>
      <vt:lpstr>PowerPoint Presentation</vt:lpstr>
      <vt:lpstr>An introduction to tidy data</vt:lpstr>
      <vt:lpstr>PowerPoint Presentation</vt:lpstr>
      <vt:lpstr>What is tidy data?</vt:lpstr>
      <vt:lpstr>What does this mean to you</vt:lpstr>
      <vt:lpstr>Collecting and saving your data</vt:lpstr>
      <vt:lpstr>An example: spot the issues</vt:lpstr>
      <vt:lpstr>Sample boxmaps: spot the issues</vt:lpstr>
      <vt:lpstr>Collecting your data</vt:lpstr>
      <vt:lpstr>Is excel always forbidden?</vt:lpstr>
      <vt:lpstr>Part 1: In summary</vt:lpstr>
      <vt:lpstr>Tidy data: principles</vt:lpstr>
      <vt:lpstr>Part 2: breaking down “tidy data”</vt:lpstr>
      <vt:lpstr>Untidy data: some examples</vt:lpstr>
      <vt:lpstr>Today we will load some data into R. But first, we need a brief introduction to packages</vt:lpstr>
      <vt:lpstr>Package Primer</vt:lpstr>
      <vt:lpstr>What is a “package”?</vt:lpstr>
      <vt:lpstr>What is a package?</vt:lpstr>
      <vt:lpstr>Let’s get ready to “read in” our data.  First, a brief overview of what reading data looks like.</vt:lpstr>
      <vt:lpstr>An introduction to reading data</vt:lpstr>
      <vt:lpstr>How is data “read” into R?</vt:lpstr>
      <vt:lpstr>PowerPoint Presentation</vt:lpstr>
      <vt:lpstr>YOUR TURN: let’s install some packages, read in a data set, and explore it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      ning </dc:title>
  <dc:creator>Nelly Amenyogbe</dc:creator>
  <cp:lastModifiedBy>Nelly Amenyogbe</cp:lastModifiedBy>
  <cp:revision>9</cp:revision>
  <dcterms:created xsi:type="dcterms:W3CDTF">2021-05-13T04:22:54Z</dcterms:created>
  <dcterms:modified xsi:type="dcterms:W3CDTF">2021-05-27T20:16:33Z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0x010100502ED580C0F2CC428D2B57DE0C455BC4</vt:lpwstr>
  </property>
</Properties>
</file>