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64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CFE7B-91AD-094A-AF9E-EF9217271414}" v="7" dt="2021-07-20T05:36:2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ly Amenyogbe" userId="4f0fe7e3-f5d4-4835-abaa-a9db7e00c074" providerId="ADAL" clId="{391CFE7B-91AD-094A-AF9E-EF9217271414}"/>
    <pc:docChg chg="custSel addSld modSld">
      <pc:chgData name="Nelly Amenyogbe" userId="4f0fe7e3-f5d4-4835-abaa-a9db7e00c074" providerId="ADAL" clId="{391CFE7B-91AD-094A-AF9E-EF9217271414}" dt="2021-07-20T05:36:29.702" v="326" actId="1076"/>
      <pc:docMkLst>
        <pc:docMk/>
      </pc:docMkLst>
      <pc:sldChg chg="addSp delSp modSp mod">
        <pc:chgData name="Nelly Amenyogbe" userId="4f0fe7e3-f5d4-4835-abaa-a9db7e00c074" providerId="ADAL" clId="{391CFE7B-91AD-094A-AF9E-EF9217271414}" dt="2021-07-20T05:36:29.702" v="326" actId="1076"/>
        <pc:sldMkLst>
          <pc:docMk/>
          <pc:sldMk cId="1919300014" sldId="276"/>
        </pc:sldMkLst>
        <pc:spChg chg="mod">
          <ac:chgData name="Nelly Amenyogbe" userId="4f0fe7e3-f5d4-4835-abaa-a9db7e00c074" providerId="ADAL" clId="{391CFE7B-91AD-094A-AF9E-EF9217271414}" dt="2021-07-20T05:36:09.987" v="322" actId="1076"/>
          <ac:spMkLst>
            <pc:docMk/>
            <pc:sldMk cId="1919300014" sldId="276"/>
            <ac:spMk id="2" creationId="{36B70A32-ADB3-5945-9E8A-CCA0719C4428}"/>
          </ac:spMkLst>
        </pc:spChg>
        <pc:spChg chg="add mod">
          <ac:chgData name="Nelly Amenyogbe" userId="4f0fe7e3-f5d4-4835-abaa-a9db7e00c074" providerId="ADAL" clId="{391CFE7B-91AD-094A-AF9E-EF9217271414}" dt="2021-07-20T05:35:38.156" v="314" actId="1076"/>
          <ac:spMkLst>
            <pc:docMk/>
            <pc:sldMk cId="1919300014" sldId="276"/>
            <ac:spMk id="3" creationId="{6B9BF6F8-473B-7F4D-8E6D-13E9D3AD3E9E}"/>
          </ac:spMkLst>
        </pc:spChg>
        <pc:spChg chg="add mod">
          <ac:chgData name="Nelly Amenyogbe" userId="4f0fe7e3-f5d4-4835-abaa-a9db7e00c074" providerId="ADAL" clId="{391CFE7B-91AD-094A-AF9E-EF9217271414}" dt="2021-07-20T05:35:52.388" v="316" actId="1076"/>
          <ac:spMkLst>
            <pc:docMk/>
            <pc:sldMk cId="1919300014" sldId="276"/>
            <ac:spMk id="5" creationId="{88778BFF-BD89-B840-9DCB-AD2B241BBD37}"/>
          </ac:spMkLst>
        </pc:spChg>
        <pc:spChg chg="add mod">
          <ac:chgData name="Nelly Amenyogbe" userId="4f0fe7e3-f5d4-4835-abaa-a9db7e00c074" providerId="ADAL" clId="{391CFE7B-91AD-094A-AF9E-EF9217271414}" dt="2021-07-20T05:36:05.488" v="321" actId="1076"/>
          <ac:spMkLst>
            <pc:docMk/>
            <pc:sldMk cId="1919300014" sldId="276"/>
            <ac:spMk id="7" creationId="{3557212B-0575-4B40-8AC8-8C20E0AD38BF}"/>
          </ac:spMkLst>
        </pc:spChg>
        <pc:graphicFrameChg chg="del mod modGraphic">
          <ac:chgData name="Nelly Amenyogbe" userId="4f0fe7e3-f5d4-4835-abaa-a9db7e00c074" providerId="ADAL" clId="{391CFE7B-91AD-094A-AF9E-EF9217271414}" dt="2021-07-20T05:36:25.781" v="325" actId="478"/>
          <ac:graphicFrameMkLst>
            <pc:docMk/>
            <pc:sldMk cId="1919300014" sldId="276"/>
            <ac:graphicFrameMk id="4" creationId="{68E92337-C44B-0448-B822-7D9780ABD8BC}"/>
          </ac:graphicFrameMkLst>
        </pc:graphicFrameChg>
        <pc:picChg chg="add mod">
          <ac:chgData name="Nelly Amenyogbe" userId="4f0fe7e3-f5d4-4835-abaa-a9db7e00c074" providerId="ADAL" clId="{391CFE7B-91AD-094A-AF9E-EF9217271414}" dt="2021-07-20T05:36:12.766" v="323" actId="1076"/>
          <ac:picMkLst>
            <pc:docMk/>
            <pc:sldMk cId="1919300014" sldId="276"/>
            <ac:picMk id="6" creationId="{E7FA4A42-4FEC-0946-92A0-902452033B24}"/>
          </ac:picMkLst>
        </pc:picChg>
        <pc:picChg chg="add mod">
          <ac:chgData name="Nelly Amenyogbe" userId="4f0fe7e3-f5d4-4835-abaa-a9db7e00c074" providerId="ADAL" clId="{391CFE7B-91AD-094A-AF9E-EF9217271414}" dt="2021-07-20T05:36:01.692" v="320" actId="1076"/>
          <ac:picMkLst>
            <pc:docMk/>
            <pc:sldMk cId="1919300014" sldId="276"/>
            <ac:picMk id="9" creationId="{907623CD-FDE9-E149-AAA6-5F24BC2DC11A}"/>
          </ac:picMkLst>
        </pc:picChg>
        <pc:picChg chg="add mod">
          <ac:chgData name="Nelly Amenyogbe" userId="4f0fe7e3-f5d4-4835-abaa-a9db7e00c074" providerId="ADAL" clId="{391CFE7B-91AD-094A-AF9E-EF9217271414}" dt="2021-07-20T05:36:29.702" v="326" actId="1076"/>
          <ac:picMkLst>
            <pc:docMk/>
            <pc:sldMk cId="1919300014" sldId="276"/>
            <ac:picMk id="10" creationId="{FF525660-F6D1-2445-BBB3-1582AD3F72AF}"/>
          </ac:picMkLst>
        </pc:picChg>
      </pc:sldChg>
      <pc:sldChg chg="addSp modSp new mod">
        <pc:chgData name="Nelly Amenyogbe" userId="4f0fe7e3-f5d4-4835-abaa-a9db7e00c074" providerId="ADAL" clId="{391CFE7B-91AD-094A-AF9E-EF9217271414}" dt="2021-07-20T05:32:50.957" v="241" actId="1076"/>
        <pc:sldMkLst>
          <pc:docMk/>
          <pc:sldMk cId="2412647157" sldId="277"/>
        </pc:sldMkLst>
        <pc:spChg chg="mod">
          <ac:chgData name="Nelly Amenyogbe" userId="4f0fe7e3-f5d4-4835-abaa-a9db7e00c074" providerId="ADAL" clId="{391CFE7B-91AD-094A-AF9E-EF9217271414}" dt="2021-07-20T05:31:58.387" v="106" actId="20577"/>
          <ac:spMkLst>
            <pc:docMk/>
            <pc:sldMk cId="2412647157" sldId="277"/>
            <ac:spMk id="2" creationId="{1623CFAA-9D41-B046-90B2-08CF81D16785}"/>
          </ac:spMkLst>
        </pc:spChg>
        <pc:spChg chg="mod">
          <ac:chgData name="Nelly Amenyogbe" userId="4f0fe7e3-f5d4-4835-abaa-a9db7e00c074" providerId="ADAL" clId="{391CFE7B-91AD-094A-AF9E-EF9217271414}" dt="2021-07-20T05:32:25.037" v="217" actId="14100"/>
          <ac:spMkLst>
            <pc:docMk/>
            <pc:sldMk cId="2412647157" sldId="277"/>
            <ac:spMk id="3" creationId="{130E5396-EDE0-994B-A0B0-F0046D368EDE}"/>
          </ac:spMkLst>
        </pc:spChg>
        <pc:spChg chg="add mod">
          <ac:chgData name="Nelly Amenyogbe" userId="4f0fe7e3-f5d4-4835-abaa-a9db7e00c074" providerId="ADAL" clId="{391CFE7B-91AD-094A-AF9E-EF9217271414}" dt="2021-07-20T05:32:50.957" v="241" actId="1076"/>
          <ac:spMkLst>
            <pc:docMk/>
            <pc:sldMk cId="2412647157" sldId="277"/>
            <ac:spMk id="4" creationId="{9EDA0101-A6AD-E942-BBEE-720A612330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C025-86BB-8247-A327-7DC2F51A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9B7C-2046-A345-B465-2F4E547EF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6532-5527-E845-9BDD-3EAA6D0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8FD7-2D9C-1C47-A07D-884E760F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B546-CDF3-8447-8613-45CE0451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B7D8-DC67-2A40-A4F7-A4E32F22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E4AB4-2D84-B141-8C68-B1933EFE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80B2-6503-3240-85D0-36D66A65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357D-7691-AC4F-BC18-E89E4863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C875-EDF6-5A47-A2CC-80C972AE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41EB3-2743-3F48-8AC7-3737DF9EA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24BA1-5CAF-AF4B-A2AD-0370D8FD7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9F0F-749E-C547-8FBE-BC782CCF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7529-F404-7440-83CE-66ECC351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CE4A-41CE-0E49-9738-3D373625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8BAA-BDA6-9D40-89B9-3EC11B76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704B-28F6-164A-9210-8D807BEB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4C37-FACB-2F47-9569-F9991308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1D77-3BDC-ED4A-8B93-112F26EC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F673-29FD-9C4D-8826-C30F04A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63D4-4092-1B44-BBB1-7075442F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8B-7EE6-C640-92CB-DCA662C5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645A-D7E9-AE40-8CD9-B4ED10DE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6A83-D05A-D040-8701-24B5E014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7F06-F20E-B148-8495-7E543F7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3D36-E3C6-0C4E-9C29-825B240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A0C0-EEDB-204E-B812-9052970B5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663B-118B-874B-858E-F11B37F8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6B9C1-9F2A-8C43-AA37-7E9CBAAD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4F09-2B29-1640-9339-E2BFC45D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3EBA-D79A-9F4F-93C7-AAB0FB20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0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CB24-77B2-8445-B3C3-E8591144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92D8-1A87-134E-AC6C-13508131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872F-47AC-FA4A-B4ED-70494920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D83EE-02D0-3545-86F7-0D3FE9C0A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83F02-8B6F-404D-883F-D49028F8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661FE-B540-C64E-A872-27E18FD2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36077-A404-6442-BB0A-35C0EC82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54C7-C733-164D-A66C-78657B0E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245E-3D30-4442-B1BA-92CA3BD3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D49BE-3357-604D-997C-EF5B31E4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8F0B8-4B5E-FC4A-82AB-47F91CA8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37AAB-08EB-2043-B5DF-7888F623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52C8D-DEE4-8040-98B3-18E60DBC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CAE28-460B-F241-892D-F380B971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90B4-7795-EA48-85F2-9275357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CB98-D396-1C44-BD27-95632716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7966-8FAA-F94D-BDBD-BFE912B8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54782-D25C-0F43-89D7-FCB1684D4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4B6E1-5DDE-B542-A427-B4ED233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0E367-B737-DE48-9E37-10539D77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6BFF9-EC33-FA42-9044-DBA31E3C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DA63-24B6-DE45-928C-A427AEED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70F2-00DC-3D4C-962A-FB6CF720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D9CF-16DE-0746-A3D6-F6347E2E6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D702D-470B-B44D-8C26-00B70E8E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FC0E-63C0-BD4F-8437-B2BA39F6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FA84-5857-B04D-8B84-A47EB323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68B05-D1D4-BC49-991D-C722EC9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1940-EB2A-804A-AEC5-3CFF64C0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0CFB-2BF4-7D43-BE9C-8F97FEB92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61F-7B9F-034F-B412-B29E50954C0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8ACF-E683-C241-ADF1-58ED6A04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4D26-653B-1C42-AF98-87FD5C161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22A8-578A-4343-834B-44D956C6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CEAF043-3E58-A64B-9C16-54B45516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Week 4: </a:t>
            </a:r>
          </a:p>
          <a:p>
            <a:r>
              <a:rPr lang="en-US" sz="4000" dirty="0"/>
              <a:t>Melting, merging, and summarizing</a:t>
            </a:r>
            <a:endParaRPr lang="en-GB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13940-56AF-4147-B6F1-BA95EE90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Lea      </a:t>
            </a:r>
            <a:r>
              <a:rPr lang="en-US" b="1" dirty="0" err="1"/>
              <a:t>ning</a:t>
            </a:r>
            <a:r>
              <a:rPr lang="en-US" b="1" dirty="0"/>
              <a:t> </a:t>
            </a:r>
            <a:endParaRPr lang="en-US" b="1" dirty="0">
              <a:cs typeface="Calibri Light"/>
            </a:endParaRPr>
          </a:p>
        </p:txBody>
      </p:sp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7309E5E8-FA23-A946-A0A9-02CCF480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46" y="1831791"/>
            <a:ext cx="996575" cy="9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7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2790F-FB6E-DC4C-A7F3-273D54D7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1" y="1501530"/>
            <a:ext cx="11403070" cy="36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1ABA-FBED-9E42-B4DE-83687B2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on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62BC-F20A-8047-8E9D-134CC93B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Recap from last class: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err="1"/>
              <a:t>Subsetting</a:t>
            </a:r>
            <a:r>
              <a:rPr lang="en-US" dirty="0"/>
              <a:t> data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Basic statistics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Ggplot2 basics</a:t>
            </a:r>
          </a:p>
          <a:p>
            <a:pPr marL="514350" indent="-514350">
              <a:buAutoNum type="arabicPeriod"/>
            </a:pPr>
            <a:r>
              <a:rPr lang="en-US" dirty="0"/>
              <a:t>An introduction to the week4 dataset</a:t>
            </a:r>
          </a:p>
          <a:p>
            <a:pPr marL="514350" indent="-514350">
              <a:buAutoNum type="arabicPeriod"/>
            </a:pPr>
            <a:r>
              <a:rPr lang="en-US" dirty="0"/>
              <a:t>Long-to-wide and back again </a:t>
            </a:r>
            <a:r>
              <a:rPr lang="en-US" b="1" dirty="0"/>
              <a:t>(hands-on R lesson)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Merging datasets </a:t>
            </a:r>
            <a:r>
              <a:rPr lang="en-US" b="1" dirty="0"/>
              <a:t>(hands-on R lesson)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Summarizing data: getting the mean + SD for a bar graph </a:t>
            </a:r>
            <a:r>
              <a:rPr lang="en-US" b="1" dirty="0"/>
              <a:t>(hands-on R lesson)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Ggplot</a:t>
            </a:r>
            <a:r>
              <a:rPr lang="en-US" dirty="0"/>
              <a:t>: </a:t>
            </a:r>
            <a:r>
              <a:rPr lang="en-US" dirty="0" err="1"/>
              <a:t>bargraphs</a:t>
            </a:r>
            <a:r>
              <a:rPr lang="en-US" dirty="0"/>
              <a:t> </a:t>
            </a:r>
            <a:r>
              <a:rPr lang="en-US" b="1" dirty="0"/>
              <a:t>(hands-on R lesson)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E42A-0561-D84A-B729-95DC189C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D801-A1FB-A24A-B64F-004C568E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submitted some samples to a sequencing core and got back a great data matrix! We are excited to analyze it in R, as the facet wrap will save us tons of time</a:t>
            </a:r>
          </a:p>
          <a:p>
            <a:r>
              <a:rPr lang="en-US" dirty="0"/>
              <a:t>But all our hopes “melt” away when we realize our data is not in the nice long format that makes </a:t>
            </a:r>
            <a:r>
              <a:rPr lang="en-US" dirty="0" err="1"/>
              <a:t>ggplot</a:t>
            </a:r>
            <a:r>
              <a:rPr lang="en-US" dirty="0"/>
              <a:t> work! And what’s more, our metadata is on another sheet altogether.  So now all that stuff we </a:t>
            </a:r>
            <a:r>
              <a:rPr lang="en-US" dirty="0" err="1"/>
              <a:t>LeaRned</a:t>
            </a:r>
            <a:r>
              <a:rPr lang="en-US" dirty="0"/>
              <a:t> already won’t help us.</a:t>
            </a:r>
          </a:p>
          <a:p>
            <a:r>
              <a:rPr lang="en-US" dirty="0"/>
              <a:t>Week 4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60147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0A32-ADB3-5945-9E8A-CCA0719C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3" y="73579"/>
            <a:ext cx="3222702" cy="1325563"/>
          </a:xfrm>
        </p:spPr>
        <p:txBody>
          <a:bodyPr/>
          <a:lstStyle/>
          <a:p>
            <a:r>
              <a:rPr lang="en-US" dirty="0"/>
              <a:t>The 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BF6F8-473B-7F4D-8E6D-13E9D3AD3E9E}"/>
              </a:ext>
            </a:extLst>
          </p:cNvPr>
          <p:cNvSpPr txBox="1"/>
          <p:nvPr/>
        </p:nvSpPr>
        <p:spPr>
          <a:xfrm>
            <a:off x="619357" y="1270232"/>
            <a:ext cx="322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this data matrix…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78BFF-BD89-B840-9DCB-AD2B241BBD37}"/>
              </a:ext>
            </a:extLst>
          </p:cNvPr>
          <p:cNvSpPr txBox="1"/>
          <p:nvPr/>
        </p:nvSpPr>
        <p:spPr>
          <a:xfrm>
            <a:off x="6738592" y="1270232"/>
            <a:ext cx="322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metadata…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A4A42-4FEC-0946-92A0-90245203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92" y="1806226"/>
            <a:ext cx="2710366" cy="168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7212B-0575-4B40-8AC8-8C20E0AD38BF}"/>
              </a:ext>
            </a:extLst>
          </p:cNvPr>
          <p:cNvSpPr txBox="1"/>
          <p:nvPr/>
        </p:nvSpPr>
        <p:spPr>
          <a:xfrm>
            <a:off x="1063085" y="3871995"/>
            <a:ext cx="322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generate these graphs.</a:t>
            </a:r>
          </a:p>
        </p:txBody>
      </p:sp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907623CD-FDE9-E149-AAA6-5F24BC2D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36" y="3871995"/>
            <a:ext cx="3920211" cy="2740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25660-F6D1-2445-BBB3-1582AD3F7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57" y="1790073"/>
            <a:ext cx="5321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CFAA-9D41-B046-90B2-08CF81D1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complete the mission, we must: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5396-EDE0-994B-A0B0-F0046D36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536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Reshape our data</a:t>
            </a:r>
          </a:p>
          <a:p>
            <a:pPr marL="514350" indent="-514350">
              <a:buAutoNum type="arabicPeriod"/>
            </a:pPr>
            <a:r>
              <a:rPr lang="en-US" dirty="0"/>
              <a:t>Merge our data</a:t>
            </a:r>
          </a:p>
          <a:p>
            <a:pPr marL="514350" indent="-514350">
              <a:buAutoNum type="arabicPeriod"/>
            </a:pPr>
            <a:r>
              <a:rPr lang="en-US" dirty="0"/>
              <a:t>Compute some summary statistics</a:t>
            </a:r>
          </a:p>
          <a:p>
            <a:pPr marL="514350" indent="-514350">
              <a:buAutoNum type="arabicPeriod"/>
            </a:pPr>
            <a:r>
              <a:rPr lang="en-US" dirty="0"/>
              <a:t>Plot bar graphs with error bars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DA0101-A6AD-E942-BBEE-720A6123308D}"/>
              </a:ext>
            </a:extLst>
          </p:cNvPr>
          <p:cNvSpPr txBox="1">
            <a:spLocks/>
          </p:cNvSpPr>
          <p:nvPr/>
        </p:nvSpPr>
        <p:spPr>
          <a:xfrm>
            <a:off x="3109331" y="4851902"/>
            <a:ext cx="5688980" cy="101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YOUR TURN!!!</a:t>
            </a:r>
          </a:p>
        </p:txBody>
      </p:sp>
    </p:spTree>
    <p:extLst>
      <p:ext uri="{BB962C8B-B14F-4D97-AF65-F5344CB8AC3E}">
        <p14:creationId xmlns:p14="http://schemas.microsoft.com/office/powerpoint/2010/main" val="24126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ED580C0F2CC428D2B57DE0C455BC4" ma:contentTypeVersion="5" ma:contentTypeDescription="Create a new document." ma:contentTypeScope="" ma:versionID="59c84771ad63734aae1f958032dffe6c">
  <xsd:schema xmlns:xsd="http://www.w3.org/2001/XMLSchema" xmlns:xs="http://www.w3.org/2001/XMLSchema" xmlns:p="http://schemas.microsoft.com/office/2006/metadata/properties" xmlns:ns2="0ccad5ac-2916-4ba3-8f73-0110bf8096eb" xmlns:ns3="47708293-9140-4b35-addc-7f00dbd9da6c" targetNamespace="http://schemas.microsoft.com/office/2006/metadata/properties" ma:root="true" ma:fieldsID="fcbd362cf10372e1ef663ca7eaf4e7d1" ns2:_="" ns3:_="">
    <xsd:import namespace="0ccad5ac-2916-4ba3-8f73-0110bf8096eb"/>
    <xsd:import namespace="47708293-9140-4b35-addc-7f00dbd9da6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ad5ac-2916-4ba3-8f73-0110bf8096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08293-9140-4b35-addc-7f00dbd9d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19BB4B-43C9-438B-AE61-558F81E3DBD2}">
  <ds:schemaRefs>
    <ds:schemaRef ds:uri="http://schemas.microsoft.com/office/2006/documentManagement/types"/>
    <ds:schemaRef ds:uri="7b75a546-e2ab-4a54-9e7f-e2f7bec5e322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1D4A7A-B49E-4BA7-84A7-F389962989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D4AF4A-B60A-46F7-8AE6-907F88B48283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209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Lea      ning </vt:lpstr>
      <vt:lpstr>PowerPoint Presentation</vt:lpstr>
      <vt:lpstr>What’s on for today</vt:lpstr>
      <vt:lpstr>This week’s problem</vt:lpstr>
      <vt:lpstr>The mission</vt:lpstr>
      <vt:lpstr>To complete the mission, we must: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      ning </dc:title>
  <dc:creator>Nelly Amenyogbe</dc:creator>
  <cp:lastModifiedBy>Nelly Amenyogbe</cp:lastModifiedBy>
  <cp:revision>1</cp:revision>
  <dcterms:created xsi:type="dcterms:W3CDTF">2021-07-13T07:33:17Z</dcterms:created>
  <dcterms:modified xsi:type="dcterms:W3CDTF">2021-07-20T05:36:33Z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0x010100502ED580C0F2CC428D2B57DE0C455BC4</vt:lpwstr>
  </property>
</Properties>
</file>