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e74c29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e74c29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2e74c29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2e74c29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2e74c29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2e74c29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e74c29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2e74c29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e74c298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e74c298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7156" l="11081" r="29973" t="13015"/>
          <a:stretch/>
        </p:blipFill>
        <p:spPr>
          <a:xfrm>
            <a:off x="2626875" y="721900"/>
            <a:ext cx="3669650" cy="337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785813"/>
            <a:ext cx="5524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9347" l="12966" r="13401" t="16462"/>
          <a:stretch/>
        </p:blipFill>
        <p:spPr>
          <a:xfrm>
            <a:off x="2581775" y="1154850"/>
            <a:ext cx="3980451" cy="283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74408" r="0" t="80770"/>
          <a:stretch/>
        </p:blipFill>
        <p:spPr>
          <a:xfrm>
            <a:off x="7148748" y="4050628"/>
            <a:ext cx="1751124" cy="93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000" y="637863"/>
            <a:ext cx="2796000" cy="38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 amt="11000"/>
          </a:blip>
          <a:srcRect b="17651" l="9619" r="15518" t="23628"/>
          <a:stretch/>
        </p:blipFill>
        <p:spPr>
          <a:xfrm>
            <a:off x="1263325" y="1714500"/>
            <a:ext cx="6617349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346150" y="721325"/>
            <a:ext cx="4451700" cy="37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