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0A4F3-4E39-491D-B97D-864B23C27DBF}" v="14" dt="2023-12-13T14:48:56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947" autoAdjust="0"/>
  </p:normalViewPr>
  <p:slideViewPr>
    <p:cSldViewPr snapToGrid="0">
      <p:cViewPr varScale="1">
        <p:scale>
          <a:sx n="102" d="100"/>
          <a:sy n="102" d="100"/>
        </p:scale>
        <p:origin x="141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Durowoju" userId="68248ff880cc184a" providerId="LiveId" clId="{4470A4F3-4E39-491D-B97D-864B23C27DBF}"/>
    <pc:docChg chg="undo custSel addSld delSld modSld">
      <pc:chgData name="Imran Durowoju" userId="68248ff880cc184a" providerId="LiveId" clId="{4470A4F3-4E39-491D-B97D-864B23C27DBF}" dt="2023-12-13T15:39:15.907" v="1947" actId="1076"/>
      <pc:docMkLst>
        <pc:docMk/>
      </pc:docMkLst>
      <pc:sldChg chg="modSp mod">
        <pc:chgData name="Imran Durowoju" userId="68248ff880cc184a" providerId="LiveId" clId="{4470A4F3-4E39-491D-B97D-864B23C27DBF}" dt="2023-12-13T09:29:13.035" v="401" actId="20577"/>
        <pc:sldMkLst>
          <pc:docMk/>
          <pc:sldMk cId="0" sldId="256"/>
        </pc:sldMkLst>
        <pc:spChg chg="mod">
          <ac:chgData name="Imran Durowoju" userId="68248ff880cc184a" providerId="LiveId" clId="{4470A4F3-4E39-491D-B97D-864B23C27DBF}" dt="2023-12-13T09:29:13.035" v="401" actId="20577"/>
          <ac:spMkLst>
            <pc:docMk/>
            <pc:sldMk cId="0" sldId="256"/>
            <ac:spMk id="72" creationId="{00000000-0000-0000-0000-000000000000}"/>
          </ac:spMkLst>
        </pc:spChg>
      </pc:sldChg>
      <pc:sldChg chg="modSp mod">
        <pc:chgData name="Imran Durowoju" userId="68248ff880cc184a" providerId="LiveId" clId="{4470A4F3-4E39-491D-B97D-864B23C27DBF}" dt="2023-12-13T15:38:34.558" v="1946" actId="20577"/>
        <pc:sldMkLst>
          <pc:docMk/>
          <pc:sldMk cId="0" sldId="257"/>
        </pc:sldMkLst>
        <pc:spChg chg="mod">
          <ac:chgData name="Imran Durowoju" userId="68248ff880cc184a" providerId="LiveId" clId="{4470A4F3-4E39-491D-B97D-864B23C27DBF}" dt="2023-12-13T15:07:50.972" v="1120" actId="1076"/>
          <ac:spMkLst>
            <pc:docMk/>
            <pc:sldMk cId="0" sldId="257"/>
            <ac:spMk id="3" creationId="{36B6D2CE-42C4-39CD-FA19-0572A589E961}"/>
          </ac:spMkLst>
        </pc:spChg>
        <pc:spChg chg="mod">
          <ac:chgData name="Imran Durowoju" userId="68248ff880cc184a" providerId="LiveId" clId="{4470A4F3-4E39-491D-B97D-864B23C27DBF}" dt="2023-12-13T15:07:50.972" v="1120" actId="1076"/>
          <ac:spMkLst>
            <pc:docMk/>
            <pc:sldMk cId="0" sldId="257"/>
            <ac:spMk id="4" creationId="{BB870E13-9442-C227-2EE8-B5A1B8F89DBF}"/>
          </ac:spMkLst>
        </pc:spChg>
        <pc:spChg chg="mod">
          <ac:chgData name="Imran Durowoju" userId="68248ff880cc184a" providerId="LiveId" clId="{4470A4F3-4E39-491D-B97D-864B23C27DBF}" dt="2023-12-13T15:07:50.972" v="1120" actId="1076"/>
          <ac:spMkLst>
            <pc:docMk/>
            <pc:sldMk cId="0" sldId="257"/>
            <ac:spMk id="5" creationId="{9A26D014-CBE0-1E72-B6E0-2BB8C273F975}"/>
          </ac:spMkLst>
        </pc:spChg>
        <pc:spChg chg="mod">
          <ac:chgData name="Imran Durowoju" userId="68248ff880cc184a" providerId="LiveId" clId="{4470A4F3-4E39-491D-B97D-864B23C27DBF}" dt="2023-12-13T15:07:50.972" v="1120" actId="1076"/>
          <ac:spMkLst>
            <pc:docMk/>
            <pc:sldMk cId="0" sldId="257"/>
            <ac:spMk id="6" creationId="{B513CD10-0866-A03E-FC30-AFD66972F8F5}"/>
          </ac:spMkLst>
        </pc:spChg>
        <pc:spChg chg="mod">
          <ac:chgData name="Imran Durowoju" userId="68248ff880cc184a" providerId="LiveId" clId="{4470A4F3-4E39-491D-B97D-864B23C27DBF}" dt="2023-12-13T15:38:34.558" v="1946" actId="20577"/>
          <ac:spMkLst>
            <pc:docMk/>
            <pc:sldMk cId="0" sldId="257"/>
            <ac:spMk id="83" creationId="{00000000-0000-0000-0000-000000000000}"/>
          </ac:spMkLst>
        </pc:spChg>
        <pc:picChg chg="mod">
          <ac:chgData name="Imran Durowoju" userId="68248ff880cc184a" providerId="LiveId" clId="{4470A4F3-4E39-491D-B97D-864B23C27DBF}" dt="2023-12-13T14:48:21.773" v="1113" actId="1076"/>
          <ac:picMkLst>
            <pc:docMk/>
            <pc:sldMk cId="0" sldId="257"/>
            <ac:picMk id="80" creationId="{00000000-0000-0000-0000-000000000000}"/>
          </ac:picMkLst>
        </pc:picChg>
      </pc:sldChg>
      <pc:sldChg chg="addSp delSp modSp mod">
        <pc:chgData name="Imran Durowoju" userId="68248ff880cc184a" providerId="LiveId" clId="{4470A4F3-4E39-491D-B97D-864B23C27DBF}" dt="2023-12-13T14:48:39.252" v="1116" actId="1076"/>
        <pc:sldMkLst>
          <pc:docMk/>
          <pc:sldMk cId="0" sldId="258"/>
        </pc:sldMkLst>
        <pc:spChg chg="mod">
          <ac:chgData name="Imran Durowoju" userId="68248ff880cc184a" providerId="LiveId" clId="{4470A4F3-4E39-491D-B97D-864B23C27DBF}" dt="2023-12-13T12:38:15.517" v="687" actId="14100"/>
          <ac:spMkLst>
            <pc:docMk/>
            <pc:sldMk cId="0" sldId="258"/>
            <ac:spMk id="6" creationId="{4DDD27FC-0B36-99CC-096E-E87D204E1D32}"/>
          </ac:spMkLst>
        </pc:spChg>
        <pc:spChg chg="add del mod">
          <ac:chgData name="Imran Durowoju" userId="68248ff880cc184a" providerId="LiveId" clId="{4470A4F3-4E39-491D-B97D-864B23C27DBF}" dt="2023-12-13T13:13:04.455" v="1026" actId="21"/>
          <ac:spMkLst>
            <pc:docMk/>
            <pc:sldMk cId="0" sldId="258"/>
            <ac:spMk id="8" creationId="{A3AA0EC4-A09E-FE49-92F7-C92D72A266CD}"/>
          </ac:spMkLst>
        </pc:spChg>
        <pc:spChg chg="del mod">
          <ac:chgData name="Imran Durowoju" userId="68248ff880cc184a" providerId="LiveId" clId="{4470A4F3-4E39-491D-B97D-864B23C27DBF}" dt="2023-12-13T13:14:29.456" v="1045" actId="478"/>
          <ac:spMkLst>
            <pc:docMk/>
            <pc:sldMk cId="0" sldId="258"/>
            <ac:spMk id="9" creationId="{E8273133-B101-E84E-E59C-F3A779A7DA15}"/>
          </ac:spMkLst>
        </pc:spChg>
        <pc:spChg chg="mod ord">
          <ac:chgData name="Imran Durowoju" userId="68248ff880cc184a" providerId="LiveId" clId="{4470A4F3-4E39-491D-B97D-864B23C27DBF}" dt="2023-12-13T14:48:39.252" v="1116" actId="1076"/>
          <ac:spMkLst>
            <pc:docMk/>
            <pc:sldMk cId="0" sldId="258"/>
            <ac:spMk id="14" creationId="{A1F18B9F-C3CD-093A-88A1-A3D1B2C95F72}"/>
          </ac:spMkLst>
        </pc:spChg>
        <pc:spChg chg="mod">
          <ac:chgData name="Imran Durowoju" userId="68248ff880cc184a" providerId="LiveId" clId="{4470A4F3-4E39-491D-B97D-864B23C27DBF}" dt="2023-12-13T13:14:46.157" v="1051" actId="1076"/>
          <ac:spMkLst>
            <pc:docMk/>
            <pc:sldMk cId="0" sldId="258"/>
            <ac:spMk id="28" creationId="{971F6293-084E-EC14-72A1-CFDB6A6DDCE7}"/>
          </ac:spMkLst>
        </pc:spChg>
        <pc:spChg chg="del">
          <ac:chgData name="Imran Durowoju" userId="68248ff880cc184a" providerId="LiveId" clId="{4470A4F3-4E39-491D-B97D-864B23C27DBF}" dt="2023-12-11T13:02:15.597" v="334" actId="478"/>
          <ac:spMkLst>
            <pc:docMk/>
            <pc:sldMk cId="0" sldId="258"/>
            <ac:spMk id="33" creationId="{8EDA1BA4-4E5B-B7B8-BA92-68C1F98DFFA1}"/>
          </ac:spMkLst>
        </pc:spChg>
        <pc:picChg chg="add del mod">
          <ac:chgData name="Imran Durowoju" userId="68248ff880cc184a" providerId="LiveId" clId="{4470A4F3-4E39-491D-B97D-864B23C27DBF}" dt="2023-12-13T09:59:15.642" v="658" actId="478"/>
          <ac:picMkLst>
            <pc:docMk/>
            <pc:sldMk cId="0" sldId="258"/>
            <ac:picMk id="3" creationId="{CB4C1917-3321-A66B-EC2E-34652D77AF7C}"/>
          </ac:picMkLst>
        </pc:picChg>
        <pc:picChg chg="add mod">
          <ac:chgData name="Imran Durowoju" userId="68248ff880cc184a" providerId="LiveId" clId="{4470A4F3-4E39-491D-B97D-864B23C27DBF}" dt="2023-12-13T12:38:27.272" v="689" actId="1076"/>
          <ac:picMkLst>
            <pc:docMk/>
            <pc:sldMk cId="0" sldId="258"/>
            <ac:picMk id="4" creationId="{B8BECEE0-A4FC-50BC-9C93-E913CC04CD9B}"/>
          </ac:picMkLst>
        </pc:picChg>
        <pc:picChg chg="del">
          <ac:chgData name="Imran Durowoju" userId="68248ff880cc184a" providerId="LiveId" clId="{4470A4F3-4E39-491D-B97D-864B23C27DBF}" dt="2023-12-11T09:23:45.316" v="1" actId="478"/>
          <ac:picMkLst>
            <pc:docMk/>
            <pc:sldMk cId="0" sldId="258"/>
            <ac:picMk id="5" creationId="{6C6031A4-C048-1823-D08F-0109CFBC1F3A}"/>
          </ac:picMkLst>
        </pc:picChg>
        <pc:picChg chg="add del mod modCrop">
          <ac:chgData name="Imran Durowoju" userId="68248ff880cc184a" providerId="LiveId" clId="{4470A4F3-4E39-491D-B97D-864B23C27DBF}" dt="2023-12-13T13:14:29.456" v="1045" actId="478"/>
          <ac:picMkLst>
            <pc:docMk/>
            <pc:sldMk cId="0" sldId="258"/>
            <ac:picMk id="7" creationId="{409F66BF-6151-67E1-B308-1A090181C12A}"/>
          </ac:picMkLst>
        </pc:picChg>
        <pc:picChg chg="del">
          <ac:chgData name="Imran Durowoju" userId="68248ff880cc184a" providerId="LiveId" clId="{4470A4F3-4E39-491D-B97D-864B23C27DBF}" dt="2023-12-11T09:23:57.590" v="6" actId="478"/>
          <ac:picMkLst>
            <pc:docMk/>
            <pc:sldMk cId="0" sldId="258"/>
            <ac:picMk id="8" creationId="{3F50F89A-F290-6EE6-CF07-499840351C81}"/>
          </ac:picMkLst>
        </pc:picChg>
        <pc:picChg chg="add del mod modCrop">
          <ac:chgData name="Imran Durowoju" userId="68248ff880cc184a" providerId="LiveId" clId="{4470A4F3-4E39-491D-B97D-864B23C27DBF}" dt="2023-12-13T13:13:04.455" v="1026" actId="21"/>
          <ac:picMkLst>
            <pc:docMk/>
            <pc:sldMk cId="0" sldId="258"/>
            <ac:picMk id="11" creationId="{30BA514D-04F7-C03B-5EED-1FF6E1A21EEB}"/>
          </ac:picMkLst>
        </pc:picChg>
        <pc:picChg chg="mod">
          <ac:chgData name="Imran Durowoju" userId="68248ff880cc184a" providerId="LiveId" clId="{4470A4F3-4E39-491D-B97D-864B23C27DBF}" dt="2023-12-13T13:15:11.820" v="1061" actId="14100"/>
          <ac:picMkLst>
            <pc:docMk/>
            <pc:sldMk cId="0" sldId="258"/>
            <ac:picMk id="13" creationId="{7FDFE9DB-205B-5DF7-20DD-2A536107A274}"/>
          </ac:picMkLst>
        </pc:picChg>
        <pc:picChg chg="mod">
          <ac:chgData name="Imran Durowoju" userId="68248ff880cc184a" providerId="LiveId" clId="{4470A4F3-4E39-491D-B97D-864B23C27DBF}" dt="2023-12-13T13:14:53.294" v="1054" actId="14100"/>
          <ac:picMkLst>
            <pc:docMk/>
            <pc:sldMk cId="0" sldId="258"/>
            <ac:picMk id="25" creationId="{79BD670E-1D21-D560-6F42-012F492E5C77}"/>
          </ac:picMkLst>
        </pc:picChg>
        <pc:picChg chg="del">
          <ac:chgData name="Imran Durowoju" userId="68248ff880cc184a" providerId="LiveId" clId="{4470A4F3-4E39-491D-B97D-864B23C27DBF}" dt="2023-12-11T09:23:43.839" v="0" actId="478"/>
          <ac:picMkLst>
            <pc:docMk/>
            <pc:sldMk cId="0" sldId="258"/>
            <ac:picMk id="32" creationId="{5706F7B2-C9DE-11A3-AD2D-3EFDB67E7D28}"/>
          </ac:picMkLst>
        </pc:picChg>
        <pc:picChg chg="del mod">
          <ac:chgData name="Imran Durowoju" userId="68248ff880cc184a" providerId="LiveId" clId="{4470A4F3-4E39-491D-B97D-864B23C27DBF}" dt="2023-12-13T14:48:34.856" v="1115" actId="478"/>
          <ac:picMkLst>
            <pc:docMk/>
            <pc:sldMk cId="0" sldId="258"/>
            <ac:picMk id="88" creationId="{00000000-0000-0000-0000-000000000000}"/>
          </ac:picMkLst>
        </pc:picChg>
        <pc:cxnChg chg="del">
          <ac:chgData name="Imran Durowoju" userId="68248ff880cc184a" providerId="LiveId" clId="{4470A4F3-4E39-491D-B97D-864B23C27DBF}" dt="2023-12-11T09:23:48.705" v="3" actId="478"/>
          <ac:cxnSpMkLst>
            <pc:docMk/>
            <pc:sldMk cId="0" sldId="258"/>
            <ac:cxnSpMk id="11" creationId="{5D125FB8-87C8-37DD-BB4D-9162E640491D}"/>
          </ac:cxnSpMkLst>
        </pc:cxnChg>
        <pc:cxnChg chg="del">
          <ac:chgData name="Imran Durowoju" userId="68248ff880cc184a" providerId="LiveId" clId="{4470A4F3-4E39-491D-B97D-864B23C27DBF}" dt="2023-12-11T09:23:49.626" v="4" actId="478"/>
          <ac:cxnSpMkLst>
            <pc:docMk/>
            <pc:sldMk cId="0" sldId="258"/>
            <ac:cxnSpMk id="16" creationId="{86BE292D-5BBC-97F3-3C07-D1882BE5BB50}"/>
          </ac:cxnSpMkLst>
        </pc:cxnChg>
        <pc:cxnChg chg="del">
          <ac:chgData name="Imran Durowoju" userId="68248ff880cc184a" providerId="LiveId" clId="{4470A4F3-4E39-491D-B97D-864B23C27DBF}" dt="2023-12-11T09:23:48.200" v="2" actId="478"/>
          <ac:cxnSpMkLst>
            <pc:docMk/>
            <pc:sldMk cId="0" sldId="258"/>
            <ac:cxnSpMk id="29" creationId="{029AD9A8-7F12-D7F0-25A9-3610C6DA1CBB}"/>
          </ac:cxnSpMkLst>
        </pc:cxnChg>
        <pc:cxnChg chg="del">
          <ac:chgData name="Imran Durowoju" userId="68248ff880cc184a" providerId="LiveId" clId="{4470A4F3-4E39-491D-B97D-864B23C27DBF}" dt="2023-12-11T09:23:50.516" v="5" actId="478"/>
          <ac:cxnSpMkLst>
            <pc:docMk/>
            <pc:sldMk cId="0" sldId="258"/>
            <ac:cxnSpMk id="34" creationId="{FB364FD5-DDDD-2E0A-9AE2-4DB96345AF8A}"/>
          </ac:cxnSpMkLst>
        </pc:cxnChg>
      </pc:sldChg>
      <pc:sldChg chg="addSp modSp mod">
        <pc:chgData name="Imran Durowoju" userId="68248ff880cc184a" providerId="LiveId" clId="{4470A4F3-4E39-491D-B97D-864B23C27DBF}" dt="2023-12-13T15:16:56.249" v="1354" actId="20577"/>
        <pc:sldMkLst>
          <pc:docMk/>
          <pc:sldMk cId="0" sldId="260"/>
        </pc:sldMkLst>
        <pc:spChg chg="add mod">
          <ac:chgData name="Imran Durowoju" userId="68248ff880cc184a" providerId="LiveId" clId="{4470A4F3-4E39-491D-B97D-864B23C27DBF}" dt="2023-12-11T09:38:45.697" v="314" actId="20577"/>
          <ac:spMkLst>
            <pc:docMk/>
            <pc:sldMk cId="0" sldId="260"/>
            <ac:spMk id="2" creationId="{AC88E7EF-EA29-976E-DB78-918278AC7A86}"/>
          </ac:spMkLst>
        </pc:spChg>
        <pc:spChg chg="mod">
          <ac:chgData name="Imran Durowoju" userId="68248ff880cc184a" providerId="LiveId" clId="{4470A4F3-4E39-491D-B97D-864B23C27DBF}" dt="2023-12-13T15:16:56.249" v="1354" actId="20577"/>
          <ac:spMkLst>
            <pc:docMk/>
            <pc:sldMk cId="0" sldId="260"/>
            <ac:spMk id="103" creationId="{00000000-0000-0000-0000-000000000000}"/>
          </ac:spMkLst>
        </pc:spChg>
      </pc:sldChg>
      <pc:sldChg chg="addSp modSp new mod setBg">
        <pc:chgData name="Imran Durowoju" userId="68248ff880cc184a" providerId="LiveId" clId="{4470A4F3-4E39-491D-B97D-864B23C27DBF}" dt="2023-12-13T15:39:15.907" v="1947" actId="1076"/>
        <pc:sldMkLst>
          <pc:docMk/>
          <pc:sldMk cId="3753896061" sldId="262"/>
        </pc:sldMkLst>
        <pc:spChg chg="add mod">
          <ac:chgData name="Imran Durowoju" userId="68248ff880cc184a" providerId="LiveId" clId="{4470A4F3-4E39-491D-B97D-864B23C27DBF}" dt="2023-12-13T13:13:33.436" v="1037" actId="14100"/>
          <ac:spMkLst>
            <pc:docMk/>
            <pc:sldMk cId="3753896061" sldId="262"/>
            <ac:spMk id="2" creationId="{26217A1E-5A3A-DC93-8780-D00107CDD54E}"/>
          </ac:spMkLst>
        </pc:spChg>
        <pc:spChg chg="add mod">
          <ac:chgData name="Imran Durowoju" userId="68248ff880cc184a" providerId="LiveId" clId="{4470A4F3-4E39-491D-B97D-864B23C27DBF}" dt="2023-12-13T13:14:21.516" v="1044" actId="14100"/>
          <ac:spMkLst>
            <pc:docMk/>
            <pc:sldMk cId="3753896061" sldId="262"/>
            <ac:spMk id="4" creationId="{D8B2E210-431D-52C1-1CC5-85D141DE6183}"/>
          </ac:spMkLst>
        </pc:spChg>
        <pc:picChg chg="add mod">
          <ac:chgData name="Imran Durowoju" userId="68248ff880cc184a" providerId="LiveId" clId="{4470A4F3-4E39-491D-B97D-864B23C27DBF}" dt="2023-12-13T13:13:30.482" v="1036" actId="14100"/>
          <ac:picMkLst>
            <pc:docMk/>
            <pc:sldMk cId="3753896061" sldId="262"/>
            <ac:picMk id="3" creationId="{EF77847A-C80C-89F5-77C3-4B215F0ACF16}"/>
          </ac:picMkLst>
        </pc:picChg>
        <pc:picChg chg="add mod">
          <ac:chgData name="Imran Durowoju" userId="68248ff880cc184a" providerId="LiveId" clId="{4470A4F3-4E39-491D-B97D-864B23C27DBF}" dt="2023-12-13T15:39:15.907" v="1947" actId="1076"/>
          <ac:picMkLst>
            <pc:docMk/>
            <pc:sldMk cId="3753896061" sldId="262"/>
            <ac:picMk id="5" creationId="{5F052A1B-9E1B-04D2-F2F9-8779F11E13CB}"/>
          </ac:picMkLst>
        </pc:picChg>
      </pc:sldChg>
      <pc:sldChg chg="modSp new del mod">
        <pc:chgData name="Imran Durowoju" userId="68248ff880cc184a" providerId="LiveId" clId="{4470A4F3-4E39-491D-B97D-864B23C27DBF}" dt="2023-12-13T14:13:09.605" v="1103" actId="47"/>
        <pc:sldMkLst>
          <pc:docMk/>
          <pc:sldMk cId="2053566366" sldId="263"/>
        </pc:sldMkLst>
        <pc:spChg chg="mod">
          <ac:chgData name="Imran Durowoju" userId="68248ff880cc184a" providerId="LiveId" clId="{4470A4F3-4E39-491D-B97D-864B23C27DBF}" dt="2023-12-13T14:12:52.787" v="1071"/>
          <ac:spMkLst>
            <pc:docMk/>
            <pc:sldMk cId="2053566366" sldId="263"/>
            <ac:spMk id="2" creationId="{2EABD3DA-6FC5-4391-8592-3559B1CB5124}"/>
          </ac:spMkLst>
        </pc:spChg>
        <pc:spChg chg="mod">
          <ac:chgData name="Imran Durowoju" userId="68248ff880cc184a" providerId="LiveId" clId="{4470A4F3-4E39-491D-B97D-864B23C27DBF}" dt="2023-12-13T14:12:52.814" v="1072"/>
          <ac:spMkLst>
            <pc:docMk/>
            <pc:sldMk cId="2053566366" sldId="263"/>
            <ac:spMk id="3" creationId="{8B89358D-6678-1113-CBCD-AB944ADF01F4}"/>
          </ac:spMkLst>
        </pc:spChg>
      </pc:sldChg>
      <pc:sldChg chg="addSp delSp modSp new del mod">
        <pc:chgData name="Imran Durowoju" userId="68248ff880cc184a" providerId="LiveId" clId="{4470A4F3-4E39-491D-B97D-864B23C27DBF}" dt="2023-12-13T14:13:09.991" v="1104" actId="47"/>
        <pc:sldMkLst>
          <pc:docMk/>
          <pc:sldMk cId="3707781622" sldId="264"/>
        </pc:sldMkLst>
        <pc:spChg chg="mod">
          <ac:chgData name="Imran Durowoju" userId="68248ff880cc184a" providerId="LiveId" clId="{4470A4F3-4E39-491D-B97D-864B23C27DBF}" dt="2023-12-13T14:12:53.759" v="1074"/>
          <ac:spMkLst>
            <pc:docMk/>
            <pc:sldMk cId="3707781622" sldId="264"/>
            <ac:spMk id="2" creationId="{4DF82499-959B-00CC-3288-627AB3D5FADE}"/>
          </ac:spMkLst>
        </pc:spChg>
        <pc:spChg chg="del">
          <ac:chgData name="Imran Durowoju" userId="68248ff880cc184a" providerId="LiveId" clId="{4470A4F3-4E39-491D-B97D-864B23C27DBF}" dt="2023-12-13T14:12:53.524" v="1073"/>
          <ac:spMkLst>
            <pc:docMk/>
            <pc:sldMk cId="3707781622" sldId="264"/>
            <ac:spMk id="3" creationId="{7BF250B5-CCD0-43B7-E6F8-910B8920C7D5}"/>
          </ac:spMkLst>
        </pc:spChg>
        <pc:spChg chg="mod">
          <ac:chgData name="Imran Durowoju" userId="68248ff880cc184a" providerId="LiveId" clId="{4470A4F3-4E39-491D-B97D-864B23C27DBF}" dt="2023-12-13T14:12:54.280" v="1077" actId="27636"/>
          <ac:spMkLst>
            <pc:docMk/>
            <pc:sldMk cId="3707781622" sldId="264"/>
            <ac:spMk id="4" creationId="{1CC1DDC9-774B-4983-D0DD-1B312F654E08}"/>
          </ac:spMkLst>
        </pc:spChg>
        <pc:picChg chg="add mod">
          <ac:chgData name="Imran Durowoju" userId="68248ff880cc184a" providerId="LiveId" clId="{4470A4F3-4E39-491D-B97D-864B23C27DBF}" dt="2023-12-13T14:12:53.524" v="1073"/>
          <ac:picMkLst>
            <pc:docMk/>
            <pc:sldMk cId="3707781622" sldId="264"/>
            <ac:picMk id="5" creationId="{71C83398-CAFF-40C5-D9BF-1AF1786545DC}"/>
          </ac:picMkLst>
        </pc:picChg>
      </pc:sldChg>
      <pc:sldChg chg="addSp delSp modSp new del mod">
        <pc:chgData name="Imran Durowoju" userId="68248ff880cc184a" providerId="LiveId" clId="{4470A4F3-4E39-491D-B97D-864B23C27DBF}" dt="2023-12-13T14:13:10.825" v="1105" actId="47"/>
        <pc:sldMkLst>
          <pc:docMk/>
          <pc:sldMk cId="1127873036" sldId="265"/>
        </pc:sldMkLst>
        <pc:spChg chg="mod">
          <ac:chgData name="Imran Durowoju" userId="68248ff880cc184a" providerId="LiveId" clId="{4470A4F3-4E39-491D-B97D-864B23C27DBF}" dt="2023-12-13T14:12:55.585" v="1079"/>
          <ac:spMkLst>
            <pc:docMk/>
            <pc:sldMk cId="1127873036" sldId="265"/>
            <ac:spMk id="2" creationId="{0BD6B4FE-FBB3-8BF1-CFC3-C0F572B6AFA9}"/>
          </ac:spMkLst>
        </pc:spChg>
        <pc:spChg chg="del">
          <ac:chgData name="Imran Durowoju" userId="68248ff880cc184a" providerId="LiveId" clId="{4470A4F3-4E39-491D-B97D-864B23C27DBF}" dt="2023-12-13T14:12:55.090" v="1078"/>
          <ac:spMkLst>
            <pc:docMk/>
            <pc:sldMk cId="1127873036" sldId="265"/>
            <ac:spMk id="3" creationId="{4F2B35B8-5887-9BE6-E3D2-6CDAE30EC936}"/>
          </ac:spMkLst>
        </pc:spChg>
        <pc:spChg chg="mod">
          <ac:chgData name="Imran Durowoju" userId="68248ff880cc184a" providerId="LiveId" clId="{4470A4F3-4E39-491D-B97D-864B23C27DBF}" dt="2023-12-13T14:12:55.722" v="1082" actId="27636"/>
          <ac:spMkLst>
            <pc:docMk/>
            <pc:sldMk cId="1127873036" sldId="265"/>
            <ac:spMk id="4" creationId="{FAF2F670-9546-671B-951B-E7F3C7391909}"/>
          </ac:spMkLst>
        </pc:spChg>
        <pc:picChg chg="add mod">
          <ac:chgData name="Imran Durowoju" userId="68248ff880cc184a" providerId="LiveId" clId="{4470A4F3-4E39-491D-B97D-864B23C27DBF}" dt="2023-12-13T14:12:55.090" v="1078"/>
          <ac:picMkLst>
            <pc:docMk/>
            <pc:sldMk cId="1127873036" sldId="265"/>
            <ac:picMk id="5" creationId="{D9EA6601-5805-2B27-08D7-7A30EF4CBE3D}"/>
          </ac:picMkLst>
        </pc:picChg>
      </pc:sldChg>
      <pc:sldChg chg="addSp delSp modSp new del mod">
        <pc:chgData name="Imran Durowoju" userId="68248ff880cc184a" providerId="LiveId" clId="{4470A4F3-4E39-491D-B97D-864B23C27DBF}" dt="2023-12-13T14:13:10.859" v="1106" actId="47"/>
        <pc:sldMkLst>
          <pc:docMk/>
          <pc:sldMk cId="524612786" sldId="266"/>
        </pc:sldMkLst>
        <pc:spChg chg="mod">
          <ac:chgData name="Imran Durowoju" userId="68248ff880cc184a" providerId="LiveId" clId="{4470A4F3-4E39-491D-B97D-864B23C27DBF}" dt="2023-12-13T14:12:56.378" v="1084"/>
          <ac:spMkLst>
            <pc:docMk/>
            <pc:sldMk cId="524612786" sldId="266"/>
            <ac:spMk id="2" creationId="{278D9552-1FEB-B66E-4447-841B758FF4D9}"/>
          </ac:spMkLst>
        </pc:spChg>
        <pc:spChg chg="del">
          <ac:chgData name="Imran Durowoju" userId="68248ff880cc184a" providerId="LiveId" clId="{4470A4F3-4E39-491D-B97D-864B23C27DBF}" dt="2023-12-13T14:12:56.376" v="1083"/>
          <ac:spMkLst>
            <pc:docMk/>
            <pc:sldMk cId="524612786" sldId="266"/>
            <ac:spMk id="3" creationId="{A054DB44-F51D-755F-3627-D4BAE3AEBE5E}"/>
          </ac:spMkLst>
        </pc:spChg>
        <pc:spChg chg="mod">
          <ac:chgData name="Imran Durowoju" userId="68248ff880cc184a" providerId="LiveId" clId="{4470A4F3-4E39-491D-B97D-864B23C27DBF}" dt="2023-12-13T14:12:56.742" v="1087" actId="27636"/>
          <ac:spMkLst>
            <pc:docMk/>
            <pc:sldMk cId="524612786" sldId="266"/>
            <ac:spMk id="4" creationId="{DF048B03-171B-9706-63AF-0EF619603BCA}"/>
          </ac:spMkLst>
        </pc:spChg>
        <pc:picChg chg="add mod">
          <ac:chgData name="Imran Durowoju" userId="68248ff880cc184a" providerId="LiveId" clId="{4470A4F3-4E39-491D-B97D-864B23C27DBF}" dt="2023-12-13T14:12:56.376" v="1083"/>
          <ac:picMkLst>
            <pc:docMk/>
            <pc:sldMk cId="524612786" sldId="266"/>
            <ac:picMk id="5" creationId="{A178B94E-3EDE-CA37-E123-796996BE04AC}"/>
          </ac:picMkLst>
        </pc:picChg>
      </pc:sldChg>
      <pc:sldChg chg="addSp delSp modSp new del mod">
        <pc:chgData name="Imran Durowoju" userId="68248ff880cc184a" providerId="LiveId" clId="{4470A4F3-4E39-491D-B97D-864B23C27DBF}" dt="2023-12-13T14:13:12.792" v="1107" actId="47"/>
        <pc:sldMkLst>
          <pc:docMk/>
          <pc:sldMk cId="1277434555" sldId="267"/>
        </pc:sldMkLst>
        <pc:spChg chg="mod">
          <ac:chgData name="Imran Durowoju" userId="68248ff880cc184a" providerId="LiveId" clId="{4470A4F3-4E39-491D-B97D-864B23C27DBF}" dt="2023-12-13T14:12:58.415" v="1089"/>
          <ac:spMkLst>
            <pc:docMk/>
            <pc:sldMk cId="1277434555" sldId="267"/>
            <ac:spMk id="2" creationId="{7859C9E3-EF15-7C49-1942-1719F33E95F3}"/>
          </ac:spMkLst>
        </pc:spChg>
        <pc:spChg chg="del">
          <ac:chgData name="Imran Durowoju" userId="68248ff880cc184a" providerId="LiveId" clId="{4470A4F3-4E39-491D-B97D-864B23C27DBF}" dt="2023-12-13T14:12:58.036" v="1088"/>
          <ac:spMkLst>
            <pc:docMk/>
            <pc:sldMk cId="1277434555" sldId="267"/>
            <ac:spMk id="3" creationId="{37D67C0B-3D52-1871-5748-241644A89CF9}"/>
          </ac:spMkLst>
        </pc:spChg>
        <pc:spChg chg="mod">
          <ac:chgData name="Imran Durowoju" userId="68248ff880cc184a" providerId="LiveId" clId="{4470A4F3-4E39-491D-B97D-864B23C27DBF}" dt="2023-12-13T14:12:58.511" v="1092" actId="27636"/>
          <ac:spMkLst>
            <pc:docMk/>
            <pc:sldMk cId="1277434555" sldId="267"/>
            <ac:spMk id="4" creationId="{DD1AE283-665F-E910-6713-AB84EDE716D6}"/>
          </ac:spMkLst>
        </pc:spChg>
        <pc:picChg chg="add mod">
          <ac:chgData name="Imran Durowoju" userId="68248ff880cc184a" providerId="LiveId" clId="{4470A4F3-4E39-491D-B97D-864B23C27DBF}" dt="2023-12-13T14:12:58.036" v="1088"/>
          <ac:picMkLst>
            <pc:docMk/>
            <pc:sldMk cId="1277434555" sldId="267"/>
            <ac:picMk id="5" creationId="{144DF874-1A0F-E319-C7BA-1FFAEACF2858}"/>
          </ac:picMkLst>
        </pc:picChg>
      </pc:sldChg>
      <pc:sldChg chg="addSp delSp modSp new del mod">
        <pc:chgData name="Imran Durowoju" userId="68248ff880cc184a" providerId="LiveId" clId="{4470A4F3-4E39-491D-B97D-864B23C27DBF}" dt="2023-12-13T14:13:13.271" v="1108" actId="47"/>
        <pc:sldMkLst>
          <pc:docMk/>
          <pc:sldMk cId="1714596170" sldId="268"/>
        </pc:sldMkLst>
        <pc:spChg chg="mod">
          <ac:chgData name="Imran Durowoju" userId="68248ff880cc184a" providerId="LiveId" clId="{4470A4F3-4E39-491D-B97D-864B23C27DBF}" dt="2023-12-13T14:13:00.092" v="1094"/>
          <ac:spMkLst>
            <pc:docMk/>
            <pc:sldMk cId="1714596170" sldId="268"/>
            <ac:spMk id="2" creationId="{E0193594-DEBF-3CC6-70AC-5390E1E105E4}"/>
          </ac:spMkLst>
        </pc:spChg>
        <pc:spChg chg="del">
          <ac:chgData name="Imran Durowoju" userId="68248ff880cc184a" providerId="LiveId" clId="{4470A4F3-4E39-491D-B97D-864B23C27DBF}" dt="2023-12-13T14:12:59.794" v="1093"/>
          <ac:spMkLst>
            <pc:docMk/>
            <pc:sldMk cId="1714596170" sldId="268"/>
            <ac:spMk id="3" creationId="{062D7339-4790-8020-76E8-70E108B1C755}"/>
          </ac:spMkLst>
        </pc:spChg>
        <pc:spChg chg="mod">
          <ac:chgData name="Imran Durowoju" userId="68248ff880cc184a" providerId="LiveId" clId="{4470A4F3-4E39-491D-B97D-864B23C27DBF}" dt="2023-12-13T14:13:00.193" v="1097" actId="27636"/>
          <ac:spMkLst>
            <pc:docMk/>
            <pc:sldMk cId="1714596170" sldId="268"/>
            <ac:spMk id="4" creationId="{809EA407-C629-E93F-24BE-C37B11E58389}"/>
          </ac:spMkLst>
        </pc:spChg>
        <pc:picChg chg="add mod">
          <ac:chgData name="Imran Durowoju" userId="68248ff880cc184a" providerId="LiveId" clId="{4470A4F3-4E39-491D-B97D-864B23C27DBF}" dt="2023-12-13T14:12:59.794" v="1093"/>
          <ac:picMkLst>
            <pc:docMk/>
            <pc:sldMk cId="1714596170" sldId="268"/>
            <ac:picMk id="5" creationId="{7248A701-6A6C-7C05-12ED-F0201B0A373F}"/>
          </ac:picMkLst>
        </pc:picChg>
      </pc:sldChg>
      <pc:sldChg chg="addSp delSp modSp new del mod">
        <pc:chgData name="Imran Durowoju" userId="68248ff880cc184a" providerId="LiveId" clId="{4470A4F3-4E39-491D-B97D-864B23C27DBF}" dt="2023-12-13T14:13:14.232" v="1109" actId="47"/>
        <pc:sldMkLst>
          <pc:docMk/>
          <pc:sldMk cId="1882630837" sldId="269"/>
        </pc:sldMkLst>
        <pc:spChg chg="mod">
          <ac:chgData name="Imran Durowoju" userId="68248ff880cc184a" providerId="LiveId" clId="{4470A4F3-4E39-491D-B97D-864B23C27DBF}" dt="2023-12-13T14:13:01.256" v="1099"/>
          <ac:spMkLst>
            <pc:docMk/>
            <pc:sldMk cId="1882630837" sldId="269"/>
            <ac:spMk id="2" creationId="{11F1F173-715C-4C45-E86C-55811A0F85F7}"/>
          </ac:spMkLst>
        </pc:spChg>
        <pc:spChg chg="del">
          <ac:chgData name="Imran Durowoju" userId="68248ff880cc184a" providerId="LiveId" clId="{4470A4F3-4E39-491D-B97D-864B23C27DBF}" dt="2023-12-13T14:13:00.759" v="1098"/>
          <ac:spMkLst>
            <pc:docMk/>
            <pc:sldMk cId="1882630837" sldId="269"/>
            <ac:spMk id="3" creationId="{7C693112-742E-8B22-D75F-2D077E334F57}"/>
          </ac:spMkLst>
        </pc:spChg>
        <pc:spChg chg="mod">
          <ac:chgData name="Imran Durowoju" userId="68248ff880cc184a" providerId="LiveId" clId="{4470A4F3-4E39-491D-B97D-864B23C27DBF}" dt="2023-12-13T14:13:01.547" v="1102" actId="27636"/>
          <ac:spMkLst>
            <pc:docMk/>
            <pc:sldMk cId="1882630837" sldId="269"/>
            <ac:spMk id="4" creationId="{1B221CFF-C27B-FACB-CE15-56D2420D1DA6}"/>
          </ac:spMkLst>
        </pc:spChg>
        <pc:picChg chg="add mod">
          <ac:chgData name="Imran Durowoju" userId="68248ff880cc184a" providerId="LiveId" clId="{4470A4F3-4E39-491D-B97D-864B23C27DBF}" dt="2023-12-13T14:13:00.759" v="1098"/>
          <ac:picMkLst>
            <pc:docMk/>
            <pc:sldMk cId="1882630837" sldId="269"/>
            <ac:picMk id="5" creationId="{5426C3C7-53CE-E538-CE61-03761537A5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e0926bf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e0926bfe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e0926bf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e0926bfe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0926bfe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e0926bfe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sure i talk about the good bit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e0926bfe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e0926bfe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394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89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6878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72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34873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3380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06029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8160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1547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8286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73739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833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5219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5336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44898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604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55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747406" y="742950"/>
            <a:ext cx="4540534" cy="347472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MeplannererApp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856059" y="742950"/>
            <a:ext cx="2393717" cy="347472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Imran Durowoju</a:t>
            </a:r>
            <a:endParaRPr lang="en-GB" b="1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1076" y="1543050"/>
            <a:ext cx="0" cy="20574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5" y="6171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1137075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92" y="61713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5663300" y="46265"/>
            <a:ext cx="2072000" cy="74637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320008" y="975022"/>
            <a:ext cx="3695076" cy="343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Criteria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General organiser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Ability to take notes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Ability to set and mark tasks as done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Ability to hold and manage contact list</a:t>
            </a: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2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Target Audience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Technology-able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Busy schedules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8+ years old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GB" sz="12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Industry Examples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Outlook, OneNote etc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Gmail, Google Keep 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D2CE-42C4-39CD-FA19-0572A589E961}"/>
              </a:ext>
            </a:extLst>
          </p:cNvPr>
          <p:cNvSpPr txBox="1"/>
          <p:nvPr/>
        </p:nvSpPr>
        <p:spPr>
          <a:xfrm>
            <a:off x="4851925" y="900614"/>
            <a:ext cx="368222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70E13-9442-C227-2EE8-B5A1B8F89DBF}"/>
              </a:ext>
            </a:extLst>
          </p:cNvPr>
          <p:cNvSpPr txBox="1"/>
          <p:nvPr/>
        </p:nvSpPr>
        <p:spPr>
          <a:xfrm>
            <a:off x="4851924" y="1208391"/>
            <a:ext cx="3682227" cy="12772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Task Management: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Ability to add, edit, delete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Calendar Integration: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Calendar available for scheduling and reminders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Weather Integration: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Ability to check the weather for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Note-taking facility: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Ability to write and save notes 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D014-CBE0-1E72-B6E0-2BB8C273F975}"/>
              </a:ext>
            </a:extLst>
          </p:cNvPr>
          <p:cNvSpPr txBox="1"/>
          <p:nvPr/>
        </p:nvSpPr>
        <p:spPr>
          <a:xfrm>
            <a:off x="4851925" y="2559803"/>
            <a:ext cx="3682227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Non-Functional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3CD10-0866-A03E-FC30-AFD66972F8F5}"/>
              </a:ext>
            </a:extLst>
          </p:cNvPr>
          <p:cNvSpPr txBox="1"/>
          <p:nvPr/>
        </p:nvSpPr>
        <p:spPr>
          <a:xfrm>
            <a:off x="4851924" y="2867580"/>
            <a:ext cx="3682227" cy="172354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Performance: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App should respond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Usability: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User-friendly interface for ease of navigation and task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Reliability: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Functioning without significant errors or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b="1" dirty="0">
                <a:solidFill>
                  <a:schemeClr val="bg1"/>
                </a:solidFill>
              </a:rPr>
              <a:t>Compatibility: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900" dirty="0">
                <a:solidFill>
                  <a:schemeClr val="bg1"/>
                </a:solidFill>
              </a:rPr>
              <a:t>Support across various devices and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DD27FC-0B36-99CC-096E-E87D204E1D32}"/>
              </a:ext>
            </a:extLst>
          </p:cNvPr>
          <p:cNvSpPr txBox="1"/>
          <p:nvPr/>
        </p:nvSpPr>
        <p:spPr>
          <a:xfrm>
            <a:off x="335279" y="253570"/>
            <a:ext cx="317242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Homepage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DFE9DB-205B-5DF7-20DD-2A536107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35" y="3003902"/>
            <a:ext cx="3730620" cy="1948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BD670E-1D21-D560-6F42-012F492E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700" y="622902"/>
            <a:ext cx="4044021" cy="22745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1F6293-084E-EC14-72A1-CFDB6A6DDCE7}"/>
              </a:ext>
            </a:extLst>
          </p:cNvPr>
          <p:cNvSpPr txBox="1"/>
          <p:nvPr/>
        </p:nvSpPr>
        <p:spPr>
          <a:xfrm>
            <a:off x="4764700" y="253570"/>
            <a:ext cx="40440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To-do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ECEE0-A4FC-50BC-9C93-E913CC04C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64" y="622902"/>
            <a:ext cx="3165298" cy="19488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F18B9F-C3CD-093A-88A1-A3D1B2C95F72}"/>
              </a:ext>
            </a:extLst>
          </p:cNvPr>
          <p:cNvSpPr txBox="1"/>
          <p:nvPr/>
        </p:nvSpPr>
        <p:spPr>
          <a:xfrm>
            <a:off x="2280435" y="2634570"/>
            <a:ext cx="373062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Weather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17A1E-5A3A-DC93-8780-D00107CDD54E}"/>
              </a:ext>
            </a:extLst>
          </p:cNvPr>
          <p:cNvSpPr txBox="1"/>
          <p:nvPr/>
        </p:nvSpPr>
        <p:spPr>
          <a:xfrm>
            <a:off x="-1" y="-1"/>
            <a:ext cx="419822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Contacts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7847A-C80C-89F5-77C3-4B215F0A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2" t="6558" r="5439" b="4256"/>
          <a:stretch/>
        </p:blipFill>
        <p:spPr>
          <a:xfrm>
            <a:off x="0" y="370268"/>
            <a:ext cx="4198220" cy="2950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2E210-431D-52C1-1CC5-85D141DE6183}"/>
              </a:ext>
            </a:extLst>
          </p:cNvPr>
          <p:cNvSpPr txBox="1"/>
          <p:nvPr/>
        </p:nvSpPr>
        <p:spPr>
          <a:xfrm>
            <a:off x="4558403" y="-2"/>
            <a:ext cx="458559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Calendar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52A1B-9E1B-04D2-F2F9-8779F11E1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3" r="2058" b="1696"/>
          <a:stretch/>
        </p:blipFill>
        <p:spPr>
          <a:xfrm>
            <a:off x="4585076" y="370268"/>
            <a:ext cx="4558924" cy="29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2651250" y="1927550"/>
            <a:ext cx="7322400" cy="3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Lato"/>
                <a:ea typeface="Lato"/>
                <a:cs typeface="Lato"/>
                <a:sym typeface="Lato"/>
              </a:rPr>
              <a:t>DEMO</a:t>
            </a:r>
            <a:endParaRPr sz="9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87" y="113870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59187" y="98434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749404" y="1431561"/>
            <a:ext cx="3691566" cy="323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Possibility to improve user experience by developing in dashboard with all components on one 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Ability to categorise tasks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 integration of calendar with all other applications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Adding functionality to the ‘Edit’ and ‘Delete’ buttons on the contact list. As well as add a ‘New contact’ button with the added functionality.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credential aspect so that users must sign in for access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Look at methods of making this more portable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8E7EF-EA29-976E-DB78-918278AC7A86}"/>
              </a:ext>
            </a:extLst>
          </p:cNvPr>
          <p:cNvSpPr txBox="1"/>
          <p:nvPr/>
        </p:nvSpPr>
        <p:spPr>
          <a:xfrm>
            <a:off x="2749404" y="890003"/>
            <a:ext cx="369156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Future Direction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3049563" y="818689"/>
            <a:ext cx="3044874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br>
              <a:rPr lang="en-GB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D7C2736-C3DF-47C9-9F40-C23DD575CCB1}">
  <we:reference id="wa200005566" version="1.0.0.0" store="en-GB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7C8A5F6-8DCF-4D19-8CB4-4E213393DBD2}">
  <we:reference id="wa200006000" version="1.0.7.0" store="en-GB" storeType="OMEX"/>
  <we:alternateReferences>
    <we:reference id="wa200006000" version="1.0.7.0" store="wa200006000" storeType="OMEX"/>
  </we:alternateReferences>
  <we:properties>
    <we:property name="document_UID" value="&quot;120ad4b4-6ad1-4531-8d4c-1140782466e4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592</TotalTime>
  <Words>222</Words>
  <Application>Microsoft Office PowerPoint</Application>
  <PresentationFormat>On-screen Show (16:9)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Century Gothic</vt:lpstr>
      <vt:lpstr>Lato</vt:lpstr>
      <vt:lpstr>Arial</vt:lpstr>
      <vt:lpstr>Mesh</vt:lpstr>
      <vt:lpstr>MeplannererApp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MyOrganiserApp   </dc:title>
  <cp:lastModifiedBy>Imran Durowoju</cp:lastModifiedBy>
  <cp:revision>1</cp:revision>
  <dcterms:modified xsi:type="dcterms:W3CDTF">2023-12-13T15:39:25Z</dcterms:modified>
</cp:coreProperties>
</file>