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23CB8-A99C-7747-FD99-6058AF6C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72480-FCF9-9C76-171B-8149858B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5AFCE-9B18-BBD0-F539-E89E4CD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9A210-89F9-1D9E-F4A6-569ADF81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FAED7-DB60-65DF-BCA2-E7C1E48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2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2527-F410-652F-1D5C-ACBBE18E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DBCD3-A129-FB20-2747-3FF7EC715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F5AE-0CA7-1CD9-F949-C88B2B8C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2D73-8428-907D-8BE9-299CCB0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66D4D-BC4B-FB99-65AE-F1F0B586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6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D0D05-8013-32C2-14EE-19BA3E000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FF4C8-4CE3-806D-FA45-A1A7F508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77AD6-0708-0256-CA63-837C052C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9BD79-77C5-255E-0B70-995EEDD1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C67F4-4672-9562-0C42-8922D4B4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30051-96CE-AC16-7D9F-FE3E7679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62631-1D59-553E-97D4-543724D5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DBD2D-327C-2E7B-8EC0-F99C1F1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71495-0C43-AA5E-B4C1-250A7DA9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7CAE-B2D7-8999-3777-C347EA4E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6F5C-8153-9C26-5EB7-BD715C3F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5D433-70F6-9E2C-23F6-B6239420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8F86D-D1A4-86A3-4ED7-D0206DE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6F3DB-7289-89BD-2652-7D0F32C8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170E-0AC7-6EB4-6C23-C279DD73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8731A-DB9D-E562-3F05-6544A0C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AEC2-5459-92C6-6EBF-7811F2D6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FA8BC-EC71-26CD-0DED-4ACD52E2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C4237-D8C0-ED79-DE60-1EE65057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A7CDB-7FF7-9E44-70FE-562DA479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10C60-8606-75C5-7A85-E84057CB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1DE49-49F4-5C74-8C81-D675CE36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05D62-77E5-A8F9-CE69-9C6BDB4F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F00FF-D049-47F4-424D-25A125BF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A7E1D-0A74-C848-3120-E65B7B5B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55FA1C-474E-7D1F-3BB8-8F22F8F84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7F8DD-B9DD-4CE7-3102-3B56ACC5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52146-7D5B-CEB6-EEEE-3933165F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4639B-9069-3548-DDAA-E24587D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D565A-CD9C-EBEC-3A72-7EA046A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C12356-81E1-50AC-2468-345914F2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CCDAF-4A52-D5AE-4A94-30304C2A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6F69E-5810-9E57-4C76-D5442B05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A3B8A-AAF4-3761-50CC-6BAA5A5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0FAED9-8EB2-38EC-9CCA-FB12D6C7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1955-8C16-F225-FF3F-4A4F0EB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339BE-99A7-4617-98E3-9009D14B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2F1EF-09D5-431A-BE78-0AC8E14C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7BFA2-033F-1412-1C81-46FBC0E0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1B41D-67B8-62E4-0DFC-96F90CF1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A889E-12D5-AE4B-4FFB-FCBE9680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DAE8F-BAC3-5DDF-F750-68A63E88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3ED5-FC1E-DFC1-06C3-F2C4CBCC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472C73-B1AE-1ACB-2024-FDAA0478F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6F405-3021-B18C-DA5D-8F5B8CF5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71925-BC6C-C67C-10DA-0F45AC91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98CAE-3A75-6481-9F08-6960E35C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FE9FC-2FE1-DB38-79B0-D4307A8A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6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737CC-28EE-E9CE-B270-F54400F1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17D0C-95AF-A35D-C808-55D8BEA3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2C9C6-0075-FF28-DFFE-03BFF48CE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8DD08-873B-4BEA-8978-6B3CDAD8D90D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22C05-E87E-31DC-0588-A16E6C6C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3A16D-5192-20FD-C24C-B3834889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DC0F-AFEF-6196-9403-CA73DA6EE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AutoSPDG</a:t>
            </a:r>
            <a:r>
              <a:rPr lang="en-US" altLang="ko-KR" dirty="0"/>
              <a:t>-</a:t>
            </a:r>
            <a:r>
              <a:rPr lang="ko-KR" altLang="en-US" dirty="0"/>
              <a:t>전반결산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701CF-75E6-F260-CAAD-9721BD2A4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6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F6D3-18C7-EA16-125E-66C248E4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52DB0-FF3B-2B60-7F7C-6855F39E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프로젝트명 </a:t>
            </a:r>
            <a:r>
              <a:rPr lang="en-US" altLang="ko-KR" dirty="0"/>
              <a:t>: </a:t>
            </a:r>
            <a:r>
              <a:rPr lang="en-US" altLang="ko-KR" dirty="0" err="1"/>
              <a:t>AutoSPDGun</a:t>
            </a:r>
            <a:endParaRPr lang="en-US" altLang="ko-KR" dirty="0"/>
          </a:p>
          <a:p>
            <a:r>
              <a:rPr lang="ko-KR" altLang="en-US" dirty="0"/>
              <a:t>개발환경 </a:t>
            </a:r>
            <a:r>
              <a:rPr lang="en-US" altLang="ko-KR" dirty="0"/>
              <a:t>: Flutter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별도의 센서 및 조작 없이 </a:t>
            </a:r>
            <a:r>
              <a:rPr lang="ko-KR" altLang="ko-KR" dirty="0"/>
              <a:t>스마트폰 카메라만으로 공이나 물체의 속도를 자동 측정하는 </a:t>
            </a:r>
            <a:r>
              <a:rPr lang="ko-KR" altLang="ko-KR" dirty="0" err="1"/>
              <a:t>스피드건</a:t>
            </a:r>
            <a:r>
              <a:rPr lang="ko-KR" altLang="ko-KR" dirty="0"/>
              <a:t> 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D92C-8346-1765-9938-F9CE2A1B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75858-52FD-017F-DC04-E6971244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실시간 카메라 영상 스트리밍</a:t>
            </a:r>
          </a:p>
          <a:p>
            <a:r>
              <a:rPr lang="ko-KR" altLang="ko-KR" dirty="0"/>
              <a:t>객체 인식 및 추적</a:t>
            </a:r>
          </a:p>
          <a:p>
            <a:r>
              <a:rPr lang="ko-KR" altLang="ko-KR" dirty="0"/>
              <a:t>속도 계산</a:t>
            </a:r>
          </a:p>
          <a:p>
            <a:r>
              <a:rPr lang="ko-KR" altLang="ko-KR" dirty="0"/>
              <a:t>거리 설정</a:t>
            </a:r>
          </a:p>
          <a:p>
            <a:r>
              <a:rPr lang="ko-KR" altLang="ko-KR" dirty="0"/>
              <a:t>결과 표시</a:t>
            </a:r>
          </a:p>
          <a:p>
            <a:r>
              <a:rPr lang="ko-KR" altLang="ko-KR" dirty="0"/>
              <a:t>측정 기록 저장</a:t>
            </a:r>
          </a:p>
          <a:p>
            <a:r>
              <a:rPr lang="ko-KR" altLang="ko-KR" dirty="0"/>
              <a:t>직관적</a:t>
            </a:r>
            <a:r>
              <a:rPr lang="en-US" altLang="ko-KR" dirty="0"/>
              <a:t> UI/UX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6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B4F7-DEEB-AEAF-ED97-A4BA97C6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237EC-24D4-6ED2-CB36-D45F748C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: Futter, Dart</a:t>
            </a:r>
          </a:p>
          <a:p>
            <a:r>
              <a:rPr lang="ko-KR" altLang="en-US" dirty="0"/>
              <a:t>영상 처리 </a:t>
            </a:r>
            <a:r>
              <a:rPr lang="en-US" altLang="ko-KR" dirty="0"/>
              <a:t>: camera, </a:t>
            </a:r>
            <a:r>
              <a:rPr lang="en-US" altLang="ko-KR" dirty="0" err="1"/>
              <a:t>image_stream</a:t>
            </a:r>
            <a:r>
              <a:rPr lang="en-US" altLang="ko-KR" dirty="0"/>
              <a:t>, </a:t>
            </a:r>
            <a:r>
              <a:rPr lang="en-US" altLang="ko-KR" dirty="0" err="1"/>
              <a:t>tflite_flutter</a:t>
            </a:r>
            <a:endParaRPr lang="en-US" altLang="ko-KR" dirty="0"/>
          </a:p>
          <a:p>
            <a:r>
              <a:rPr lang="ko-KR" altLang="en-US" dirty="0"/>
              <a:t>객체 인식 </a:t>
            </a:r>
            <a:r>
              <a:rPr lang="en-US" altLang="ko-KR" dirty="0"/>
              <a:t>: YOLO Lite</a:t>
            </a:r>
          </a:p>
          <a:p>
            <a:r>
              <a:rPr lang="ko-KR" altLang="en-US" dirty="0"/>
              <a:t>데이터 저장 </a:t>
            </a:r>
            <a:r>
              <a:rPr lang="en-US" altLang="ko-KR" dirty="0"/>
              <a:t>: </a:t>
            </a:r>
            <a:r>
              <a:rPr lang="ko-KR" altLang="en-US" dirty="0"/>
              <a:t>앱 내 자체 저장</a:t>
            </a:r>
          </a:p>
        </p:txBody>
      </p:sp>
    </p:spTree>
    <p:extLst>
      <p:ext uri="{BB962C8B-B14F-4D97-AF65-F5344CB8AC3E}">
        <p14:creationId xmlns:p14="http://schemas.microsoft.com/office/powerpoint/2010/main" val="63190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0165-31CD-C7E9-E835-9E172A7F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  <a:r>
              <a:rPr lang="en-US" altLang="ko-KR" dirty="0"/>
              <a:t>/</a:t>
            </a:r>
            <a:r>
              <a:rPr lang="ko-KR" altLang="en-US" dirty="0"/>
              <a:t>마일스톤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4E278-55CD-210D-EB4B-325A1D59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기획 완료</a:t>
            </a:r>
          </a:p>
          <a:p>
            <a:r>
              <a:rPr lang="en-US" altLang="ko-KR" sz="2000" dirty="0"/>
              <a:t>2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카메라 및</a:t>
            </a:r>
            <a:r>
              <a:rPr lang="en-US" altLang="ko-KR" sz="2000" dirty="0"/>
              <a:t> UI </a:t>
            </a:r>
            <a:r>
              <a:rPr lang="ko-KR" altLang="ko-KR" sz="2000" dirty="0"/>
              <a:t>구성</a:t>
            </a:r>
          </a:p>
          <a:p>
            <a:r>
              <a:rPr lang="en-US" altLang="ko-KR" sz="2000" dirty="0"/>
              <a:t>3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객체 인식 테스트</a:t>
            </a:r>
          </a:p>
          <a:p>
            <a:r>
              <a:rPr lang="en-US" altLang="ko-KR" sz="2000" dirty="0"/>
              <a:t>4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en-US" sz="2000" dirty="0"/>
              <a:t>객체 인식 정교화</a:t>
            </a:r>
            <a:endParaRPr lang="ko-KR" altLang="ko-KR" sz="2000" dirty="0"/>
          </a:p>
          <a:p>
            <a:r>
              <a:rPr lang="en-US" altLang="ko-KR" sz="2000" dirty="0"/>
              <a:t>5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통합 및 기록 기능</a:t>
            </a:r>
          </a:p>
          <a:p>
            <a:r>
              <a:rPr lang="en-US" altLang="ko-KR" sz="2000" dirty="0"/>
              <a:t>6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최종 테스트</a:t>
            </a:r>
            <a:r>
              <a:rPr lang="en-US" altLang="ko-KR" sz="2000" dirty="0"/>
              <a:t>, </a:t>
            </a:r>
            <a:r>
              <a:rPr lang="ko-KR" altLang="ko-KR" sz="2000" dirty="0"/>
              <a:t>문서화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FB48-0BD5-FEA6-09AC-6F5C2D9A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4F3D3-3F5E-F276-D042-7080D822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및 </a:t>
            </a:r>
            <a:r>
              <a:rPr lang="en-US" altLang="ko-KR" dirty="0"/>
              <a:t>UI </a:t>
            </a:r>
            <a:r>
              <a:rPr lang="ko-KR" altLang="en-US" dirty="0"/>
              <a:t>구현상태 답보 중</a:t>
            </a:r>
            <a:endParaRPr lang="en-US" altLang="ko-KR" dirty="0"/>
          </a:p>
          <a:p>
            <a:pPr lvl="1"/>
            <a:r>
              <a:rPr lang="ko-KR" altLang="en-US" dirty="0"/>
              <a:t>현재 라이브러리 간 호환성 등 문제 有</a:t>
            </a:r>
            <a:endParaRPr lang="en-US" altLang="ko-KR" dirty="0"/>
          </a:p>
          <a:p>
            <a:pPr lvl="1"/>
            <a:r>
              <a:rPr lang="en-US" altLang="ko-KR" dirty="0"/>
              <a:t>Flutter </a:t>
            </a:r>
            <a:r>
              <a:rPr lang="ko-KR" altLang="en-US" dirty="0"/>
              <a:t>자체의 업데이트</a:t>
            </a:r>
            <a:r>
              <a:rPr lang="en-US" altLang="ko-KR" dirty="0"/>
              <a:t>, </a:t>
            </a:r>
            <a:r>
              <a:rPr lang="ko-KR" altLang="en-US" dirty="0"/>
              <a:t>라이브러리들의 업데이트로 호환성 해결 등</a:t>
            </a:r>
            <a:br>
              <a:rPr lang="en-US" altLang="ko-KR" dirty="0"/>
            </a:br>
            <a:r>
              <a:rPr lang="ko-KR" altLang="en-US" dirty="0"/>
              <a:t>차후에 해결될 문제이기도 함</a:t>
            </a:r>
            <a:endParaRPr lang="en-US" altLang="ko-KR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A96D80-3BE1-697F-9D8C-E0EE13E6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71" y="3059854"/>
            <a:ext cx="3605464" cy="37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B5CF-2B52-1920-1F57-038286B3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핵심 기능 </a:t>
            </a:r>
            <a:r>
              <a:rPr lang="en-US" altLang="ko-KR" dirty="0" err="1"/>
              <a:t>image_stream_handler</a:t>
            </a:r>
            <a:endParaRPr lang="ko-KR" altLang="en-US" dirty="0"/>
          </a:p>
        </p:txBody>
      </p:sp>
      <p:pic>
        <p:nvPicPr>
          <p:cNvPr id="9" name="내용 개체 틀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B3E19D-AA42-5507-D82F-A00F960F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4181098"/>
            <a:ext cx="6751905" cy="2133785"/>
          </a:xfr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4B84C38-23B4-229D-ADAC-6A9B3FEC1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36" y="2382643"/>
            <a:ext cx="4892464" cy="1569856"/>
          </a:xfrm>
          <a:prstGeom prst="rect">
            <a:avLst/>
          </a:prstGeom>
        </p:spPr>
      </p:pic>
      <p:pic>
        <p:nvPicPr>
          <p:cNvPr id="13" name="그림 12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33D11A-2A14-B138-EEAD-633E84C9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4" y="2786517"/>
            <a:ext cx="4480948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8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6FEF-9482-799F-9D41-554097C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0B3E73-981B-1FA3-841C-412C3FF2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071"/>
            <a:ext cx="7559695" cy="3825572"/>
          </a:xfrm>
        </p:spPr>
      </p:pic>
    </p:spTree>
    <p:extLst>
      <p:ext uri="{BB962C8B-B14F-4D97-AF65-F5344CB8AC3E}">
        <p14:creationId xmlns:p14="http://schemas.microsoft.com/office/powerpoint/2010/main" val="146519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64B8-4134-AE1F-6F13-3793F35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계획 및 추가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CCCD2-F333-4412-665B-035B13F7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차후 계획</a:t>
            </a:r>
            <a:endParaRPr lang="en-US" altLang="ko-KR" dirty="0"/>
          </a:p>
          <a:p>
            <a:pPr lvl="1"/>
            <a:r>
              <a:rPr lang="ko-KR" altLang="en-US" dirty="0"/>
              <a:t>라이브러리간 호환성 해결</a:t>
            </a:r>
            <a:endParaRPr lang="en-US" altLang="ko-KR" dirty="0"/>
          </a:p>
          <a:p>
            <a:pPr lvl="1"/>
            <a:r>
              <a:rPr lang="ko-KR" altLang="en-US" dirty="0"/>
              <a:t>객체 식별 구현 및 테스트</a:t>
            </a:r>
            <a:endParaRPr lang="en-US" altLang="ko-KR" dirty="0"/>
          </a:p>
          <a:p>
            <a:pPr lvl="1"/>
            <a:r>
              <a:rPr lang="ko-KR" altLang="en-US" dirty="0"/>
              <a:t>실 기능 구현을 목표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추가 목표</a:t>
            </a:r>
            <a:endParaRPr lang="en-US" altLang="ko-KR" dirty="0"/>
          </a:p>
          <a:p>
            <a:pPr lvl="1"/>
            <a:r>
              <a:rPr lang="ko-KR" altLang="en-US" dirty="0"/>
              <a:t>거리 자동 계산</a:t>
            </a:r>
            <a:endParaRPr lang="en-US" altLang="ko-KR" dirty="0"/>
          </a:p>
          <a:p>
            <a:pPr lvl="1"/>
            <a:r>
              <a:rPr lang="ko-KR" altLang="en-US" dirty="0" err="1"/>
              <a:t>구종</a:t>
            </a:r>
            <a:r>
              <a:rPr lang="ko-KR" altLang="en-US" dirty="0"/>
              <a:t> 자동 식별</a:t>
            </a:r>
          </a:p>
        </p:txBody>
      </p:sp>
    </p:spTree>
    <p:extLst>
      <p:ext uri="{BB962C8B-B14F-4D97-AF65-F5344CB8AC3E}">
        <p14:creationId xmlns:p14="http://schemas.microsoft.com/office/powerpoint/2010/main" val="228626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186</Words>
  <Application>Microsoft Office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AutoSPDG-전반결산</vt:lpstr>
      <vt:lpstr>개요</vt:lpstr>
      <vt:lpstr>주요 기능 요구 사항</vt:lpstr>
      <vt:lpstr>기술 스택</vt:lpstr>
      <vt:lpstr>계획/마일스톤</vt:lpstr>
      <vt:lpstr>현재 상황</vt:lpstr>
      <vt:lpstr>프로젝트 핵심 기능 image_stream_handler</vt:lpstr>
      <vt:lpstr>PowerPoint 프레젠테이션</vt:lpstr>
      <vt:lpstr>차후 계획 및 추가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한희승</dc:creator>
  <cp:lastModifiedBy>한희승</cp:lastModifiedBy>
  <cp:revision>2</cp:revision>
  <dcterms:created xsi:type="dcterms:W3CDTF">2025-06-21T05:25:53Z</dcterms:created>
  <dcterms:modified xsi:type="dcterms:W3CDTF">2025-06-21T07:09:39Z</dcterms:modified>
</cp:coreProperties>
</file>