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Dental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Inequalities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NHS</a:t>
            </a:r>
            <a:r>
              <a:rPr/>
              <a:t> </a:t>
            </a:r>
            <a:r>
              <a:rPr/>
              <a:t>England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NHS</a:t>
            </a:r>
            <a:r>
              <a:rPr/>
              <a:t> </a:t>
            </a:r>
            <a:r>
              <a:rPr/>
              <a:t>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</a:t>
            </a:r>
            <a:r>
              <a:rPr/>
              <a:t> </a:t>
            </a:r>
            <a:r>
              <a:rPr/>
              <a:t>December,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Health-Inequalities-Slides-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Health-Inequalities-Slides-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Patientcharge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breakdown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charge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ealth-Inequalities-Slides-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charge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ealth-Inequalities-Slides-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charge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ealth-Inequalities-Slides-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charge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ealth-Inequalities-Slides-Powerpoi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Exemption/remission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breakdown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exemption/remission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Health-Inequalities-Slides-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exemption/remission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Health-Inequalities-Slides-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Ethnicty</a:t>
            </a:r>
            <a:r>
              <a:rPr/>
              <a:t> </a:t>
            </a:r>
            <a:r>
              <a:rPr/>
              <a:t>breakdown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exemption/remission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Health-Inequalities-Slides-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exemption/remission</a:t>
            </a:r>
            <a:r>
              <a:rPr/>
              <a:t> </a:t>
            </a:r>
            <a:r>
              <a:rPr/>
              <a:t>type</a:t>
            </a:r>
          </a:p>
        </p:txBody>
      </p:sp>
      <p:pic>
        <p:nvPicPr>
          <p:cNvPr descr="Health-Inequalities-Slides-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breakdown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ethnic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ethnic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ethnic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Banded</a:t>
            </a:r>
            <a:r>
              <a:rPr/>
              <a:t> </a:t>
            </a:r>
            <a:r>
              <a:rPr/>
              <a:t>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ethnic</a:t>
            </a:r>
            <a:r>
              <a:rPr/>
              <a:t> </a:t>
            </a:r>
            <a:r>
              <a:rPr/>
              <a:t>group</a:t>
            </a:r>
          </a:p>
        </p:txBody>
      </p:sp>
      <p:pic>
        <p:nvPicPr>
          <p:cNvPr descr="Health-Inequalities-Slides-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Gender</a:t>
            </a:r>
            <a:r>
              <a:rPr/>
              <a:t> </a:t>
            </a:r>
            <a:r>
              <a:rPr/>
              <a:t>breakdown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Health-Inequalities-Slides-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Banded</a:t>
            </a:r>
            <a:r>
              <a:rPr/>
              <a:t> </a:t>
            </a:r>
            <a:r>
              <a:rPr/>
              <a:t>FP17s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Health-Inequalities-Slides-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Health Inequalities</dc:title>
  <dc:creator>NHS England and NHS Improvement</dc:creator>
  <cp:keywords/>
  <dcterms:created xsi:type="dcterms:W3CDTF">2021-12-14T16:22:04Z</dcterms:created>
  <dcterms:modified xsi:type="dcterms:W3CDTF">2021-12-14T16:22:04Z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 December, 2021</vt:lpwstr>
  </property>
  <property fmtid="{D5CDD505-2E9C-101B-9397-08002B2CF9AE}" pid="3" name="fontsize">
    <vt:lpwstr>9pt</vt:lpwstr>
  </property>
  <property fmtid="{D5CDD505-2E9C-101B-9397-08002B2CF9AE}" pid="4" name="output">
    <vt:lpwstr>powerpoint_presentation</vt:lpwstr>
  </property>
</Properties>
</file>