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7" autoAdjust="0"/>
  </p:normalViewPr>
  <p:slideViewPr>
    <p:cSldViewPr snapToGrid="0">
      <p:cViewPr>
        <p:scale>
          <a:sx n="90" d="100"/>
          <a:sy n="90" d="100"/>
        </p:scale>
        <p:origin x="13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8B82C-CD5B-48AE-A2A5-D3A9FD5AF5C4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E8F5-C718-4843-9387-40CD37AC0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5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E8F5-C718-4843-9387-40CD37AC0B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40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3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7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7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51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4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2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0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9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5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63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3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7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2E6A-538E-4550-B86F-367C8BCFCCF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3B3DAD-F855-4764-BB0A-E7DDB208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159"/>
          <p:cNvCxnSpPr/>
          <p:nvPr/>
        </p:nvCxnSpPr>
        <p:spPr>
          <a:xfrm>
            <a:off x="11054844" y="3923974"/>
            <a:ext cx="0" cy="19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1207244" y="4076374"/>
            <a:ext cx="0" cy="19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1403215" y="-97160"/>
            <a:ext cx="6793817" cy="7017092"/>
            <a:chOff x="1403215" y="-97160"/>
            <a:chExt cx="6793817" cy="7017092"/>
          </a:xfrm>
        </p:grpSpPr>
        <p:sp>
          <p:nvSpPr>
            <p:cNvPr id="7" name="Flowchart: Terminator 6"/>
            <p:cNvSpPr/>
            <p:nvPr/>
          </p:nvSpPr>
          <p:spPr>
            <a:xfrm>
              <a:off x="1452527" y="-95272"/>
              <a:ext cx="2158614" cy="586874"/>
            </a:xfrm>
            <a:prstGeom prst="flowChartTerminator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Start</a:t>
              </a:r>
              <a:endParaRPr lang="en-GB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405723" y="616116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Import everything from </a:t>
              </a:r>
              <a:r>
                <a:rPr lang="en-GB" sz="1600" dirty="0" err="1" smtClean="0"/>
                <a:t>tkinter</a:t>
              </a:r>
              <a:endParaRPr lang="en-GB" sz="1600" dirty="0"/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5276379" y="995501"/>
              <a:ext cx="2521540" cy="834190"/>
            </a:xfrm>
            <a:prstGeom prst="flowChartInputOutpu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Select </a:t>
              </a:r>
              <a:r>
                <a:rPr lang="en-GB" sz="1600" dirty="0" err="1" smtClean="0"/>
                <a:t>radiobutton</a:t>
              </a:r>
              <a:endParaRPr lang="en-GB" sz="1600" dirty="0"/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5349325" y="2024203"/>
              <a:ext cx="2368797" cy="903287"/>
            </a:xfrm>
            <a:prstGeom prst="flowChartDecisi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Is selected button ‘exit’?</a:t>
              </a:r>
              <a:endParaRPr lang="en-GB" sz="1600" dirty="0"/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5408531" y="5245535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Work out change due and insert into text widget</a:t>
              </a:r>
              <a:endParaRPr lang="en-GB" sz="1600" dirty="0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1405723" y="3862599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Create a labelled entry widget for user to pay for item </a:t>
              </a:r>
              <a:r>
                <a:rPr lang="en-GB" sz="1600" dirty="0" smtClean="0"/>
                <a:t>in</a:t>
              </a:r>
              <a:endParaRPr lang="en-GB" sz="1600" dirty="0"/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1403215" y="6026921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Create text widget with scroll bar to display change given</a:t>
              </a:r>
              <a:endParaRPr lang="en-GB" sz="1600" dirty="0"/>
            </a:p>
          </p:txBody>
        </p:sp>
        <p:sp>
          <p:nvSpPr>
            <p:cNvPr id="60" name="Flowchart: Process 59"/>
            <p:cNvSpPr/>
            <p:nvPr/>
          </p:nvSpPr>
          <p:spPr>
            <a:xfrm>
              <a:off x="1405723" y="4939398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Create pay button next to entry widget to output amount paid</a:t>
              </a:r>
              <a:endParaRPr lang="en-GB" sz="1600" dirty="0"/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1403216" y="2780438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Create another </a:t>
              </a:r>
              <a:r>
                <a:rPr lang="en-GB" sz="1600" dirty="0" err="1"/>
                <a:t>radiobutton</a:t>
              </a:r>
              <a:r>
                <a:rPr lang="en-GB" sz="1600" dirty="0"/>
                <a:t> which is the exit </a:t>
              </a:r>
              <a:r>
                <a:rPr lang="en-GB" sz="1600" dirty="0" smtClean="0"/>
                <a:t>button</a:t>
              </a:r>
              <a:endParaRPr lang="en-GB" sz="16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1403217" y="1698277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Create series of </a:t>
              </a:r>
              <a:r>
                <a:rPr lang="en-GB" sz="1600" dirty="0" err="1"/>
                <a:t>radiobuttons</a:t>
              </a:r>
              <a:r>
                <a:rPr lang="en-GB" sz="1600" dirty="0"/>
                <a:t> with items and prices </a:t>
              </a:r>
              <a:r>
                <a:rPr lang="en-GB" sz="1600" dirty="0" smtClean="0"/>
                <a:t>on</a:t>
              </a:r>
              <a:endParaRPr lang="en-GB" sz="1600" dirty="0"/>
            </a:p>
          </p:txBody>
        </p:sp>
        <p:sp>
          <p:nvSpPr>
            <p:cNvPr id="63" name="Flowchart: Decision 62"/>
            <p:cNvSpPr/>
            <p:nvPr/>
          </p:nvSpPr>
          <p:spPr>
            <a:xfrm>
              <a:off x="5352751" y="4150704"/>
              <a:ext cx="2368797" cy="900319"/>
            </a:xfrm>
            <a:prstGeom prst="flowChartDecisi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Is paid &lt; price?</a:t>
              </a:r>
              <a:endParaRPr lang="en-GB" sz="1600" dirty="0"/>
            </a:p>
          </p:txBody>
        </p:sp>
        <p:sp>
          <p:nvSpPr>
            <p:cNvPr id="64" name="Flowchart: Data 63"/>
            <p:cNvSpPr/>
            <p:nvPr/>
          </p:nvSpPr>
          <p:spPr>
            <a:xfrm>
              <a:off x="5272954" y="3122002"/>
              <a:ext cx="2521540" cy="834190"/>
            </a:xfrm>
            <a:prstGeom prst="flowChartInputOutpu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Enter money to entry widget</a:t>
              </a:r>
              <a:endParaRPr lang="en-GB" sz="1600" dirty="0"/>
            </a:p>
          </p:txBody>
        </p:sp>
        <p:sp>
          <p:nvSpPr>
            <p:cNvPr id="65" name="Flowchart: Terminator 64"/>
            <p:cNvSpPr/>
            <p:nvPr/>
          </p:nvSpPr>
          <p:spPr>
            <a:xfrm>
              <a:off x="5454415" y="6333058"/>
              <a:ext cx="2158614" cy="586874"/>
            </a:xfrm>
            <a:prstGeom prst="flowChartTerminator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End</a:t>
              </a:r>
              <a:endParaRPr lang="en-GB" dirty="0"/>
            </a:p>
          </p:txBody>
        </p:sp>
        <p:cxnSp>
          <p:nvCxnSpPr>
            <p:cNvPr id="67" name="Straight Connector 66"/>
            <p:cNvCxnSpPr>
              <a:stCxn id="7" idx="2"/>
              <a:endCxn id="11" idx="0"/>
            </p:cNvCxnSpPr>
            <p:nvPr/>
          </p:nvCxnSpPr>
          <p:spPr>
            <a:xfrm>
              <a:off x="2531834" y="491602"/>
              <a:ext cx="2509" cy="124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1" idx="2"/>
              <a:endCxn id="62" idx="0"/>
            </p:cNvCxnSpPr>
            <p:nvPr/>
          </p:nvCxnSpPr>
          <p:spPr>
            <a:xfrm flipH="1">
              <a:off x="2531837" y="1509127"/>
              <a:ext cx="2506" cy="189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2" idx="2"/>
              <a:endCxn id="61" idx="0"/>
            </p:cNvCxnSpPr>
            <p:nvPr/>
          </p:nvCxnSpPr>
          <p:spPr>
            <a:xfrm flipH="1">
              <a:off x="2531836" y="2591288"/>
              <a:ext cx="1" cy="189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1" idx="2"/>
              <a:endCxn id="57" idx="0"/>
            </p:cNvCxnSpPr>
            <p:nvPr/>
          </p:nvCxnSpPr>
          <p:spPr>
            <a:xfrm>
              <a:off x="2531836" y="3673449"/>
              <a:ext cx="2507" cy="189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7" idx="2"/>
              <a:endCxn id="60" idx="0"/>
            </p:cNvCxnSpPr>
            <p:nvPr/>
          </p:nvCxnSpPr>
          <p:spPr>
            <a:xfrm>
              <a:off x="2534343" y="4755610"/>
              <a:ext cx="0" cy="183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0" idx="2"/>
              <a:endCxn id="58" idx="0"/>
            </p:cNvCxnSpPr>
            <p:nvPr/>
          </p:nvCxnSpPr>
          <p:spPr>
            <a:xfrm flipH="1">
              <a:off x="2531835" y="5832409"/>
              <a:ext cx="2508" cy="19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8" idx="3"/>
            </p:cNvCxnSpPr>
            <p:nvPr/>
          </p:nvCxnSpPr>
          <p:spPr>
            <a:xfrm flipV="1">
              <a:off x="3660454" y="6473426"/>
              <a:ext cx="4066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113" idx="1"/>
            </p:cNvCxnSpPr>
            <p:nvPr/>
          </p:nvCxnSpPr>
          <p:spPr>
            <a:xfrm>
              <a:off x="4067056" y="349345"/>
              <a:ext cx="133804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67056" y="349345"/>
              <a:ext cx="0" cy="6124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64" idx="4"/>
              <a:endCxn id="63" idx="0"/>
            </p:cNvCxnSpPr>
            <p:nvPr/>
          </p:nvCxnSpPr>
          <p:spPr>
            <a:xfrm>
              <a:off x="6533724" y="3956192"/>
              <a:ext cx="3426" cy="19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3" idx="2"/>
              <a:endCxn id="64" idx="1"/>
            </p:cNvCxnSpPr>
            <p:nvPr/>
          </p:nvCxnSpPr>
          <p:spPr>
            <a:xfrm>
              <a:off x="6533724" y="2927490"/>
              <a:ext cx="0" cy="19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owchart: Process 112"/>
            <p:cNvSpPr/>
            <p:nvPr/>
          </p:nvSpPr>
          <p:spPr>
            <a:xfrm>
              <a:off x="5405103" y="-97160"/>
              <a:ext cx="2257239" cy="893011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Run program to create </a:t>
              </a:r>
              <a:r>
                <a:rPr lang="en-GB" sz="1600" dirty="0" err="1" smtClean="0"/>
                <a:t>tkinter</a:t>
              </a:r>
              <a:r>
                <a:rPr lang="en-GB" sz="1600" dirty="0" smtClean="0"/>
                <a:t> window</a:t>
              </a:r>
              <a:endParaRPr lang="en-GB" sz="1600" dirty="0"/>
            </a:p>
          </p:txBody>
        </p:sp>
        <p:cxnSp>
          <p:nvCxnSpPr>
            <p:cNvPr id="121" name="Straight Connector 120"/>
            <p:cNvCxnSpPr>
              <a:stCxn id="63" idx="2"/>
              <a:endCxn id="56" idx="0"/>
            </p:cNvCxnSpPr>
            <p:nvPr/>
          </p:nvCxnSpPr>
          <p:spPr>
            <a:xfrm>
              <a:off x="6537150" y="5051023"/>
              <a:ext cx="1" cy="19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533722" y="1829691"/>
              <a:ext cx="0" cy="19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3" idx="2"/>
              <a:endCxn id="12" idx="1"/>
            </p:cNvCxnSpPr>
            <p:nvPr/>
          </p:nvCxnSpPr>
          <p:spPr>
            <a:xfrm>
              <a:off x="6533723" y="795851"/>
              <a:ext cx="3426" cy="199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" idx="3"/>
            </p:cNvCxnSpPr>
            <p:nvPr/>
          </p:nvCxnSpPr>
          <p:spPr>
            <a:xfrm flipV="1">
              <a:off x="7718122" y="2475846"/>
              <a:ext cx="4189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8137036" y="2475846"/>
              <a:ext cx="0" cy="4150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65" idx="3"/>
            </p:cNvCxnSpPr>
            <p:nvPr/>
          </p:nvCxnSpPr>
          <p:spPr>
            <a:xfrm flipH="1">
              <a:off x="7613029" y="6626495"/>
              <a:ext cx="524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56" idx="1"/>
            </p:cNvCxnSpPr>
            <p:nvPr/>
          </p:nvCxnSpPr>
          <p:spPr>
            <a:xfrm>
              <a:off x="4522972" y="5692040"/>
              <a:ext cx="88555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522972" y="1412596"/>
              <a:ext cx="0" cy="4279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2" idx="2"/>
            </p:cNvCxnSpPr>
            <p:nvPr/>
          </p:nvCxnSpPr>
          <p:spPr>
            <a:xfrm flipH="1">
              <a:off x="4522972" y="1412596"/>
              <a:ext cx="10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63" idx="1"/>
            </p:cNvCxnSpPr>
            <p:nvPr/>
          </p:nvCxnSpPr>
          <p:spPr>
            <a:xfrm flipH="1">
              <a:off x="5025752" y="4600864"/>
              <a:ext cx="326999" cy="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4" idx="2"/>
            </p:cNvCxnSpPr>
            <p:nvPr/>
          </p:nvCxnSpPr>
          <p:spPr>
            <a:xfrm>
              <a:off x="5025752" y="3539096"/>
              <a:ext cx="49935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025752" y="3539096"/>
              <a:ext cx="0" cy="1065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6488897" y="2886246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GB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658126" y="2262727"/>
              <a:ext cx="538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Yes</a:t>
              </a:r>
              <a:endParaRPr lang="en-GB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488897" y="5009779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GB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89441" y="4361453"/>
              <a:ext cx="538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Yes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90" y="191386"/>
            <a:ext cx="6238490" cy="64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1146</TotalTime>
  <Words>94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</vt:vector>
  </TitlesOfParts>
  <Company>Imberhorne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A453 (Task 1 Report)</dc:title>
  <dc:creator>Authorised User</dc:creator>
  <cp:lastModifiedBy>Authorised User</cp:lastModifiedBy>
  <cp:revision>133</cp:revision>
  <dcterms:created xsi:type="dcterms:W3CDTF">2016-10-03T11:47:35Z</dcterms:created>
  <dcterms:modified xsi:type="dcterms:W3CDTF">2017-12-18T22:16:52Z</dcterms:modified>
</cp:coreProperties>
</file>