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1300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F0CEA-76D0-60BD-616D-60ACEC830662}" v="27" dt="2024-09-17T08:20:5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364" autoAdjust="0"/>
  </p:normalViewPr>
  <p:slideViewPr>
    <p:cSldViewPr snapToGrid="0">
      <p:cViewPr varScale="1">
        <p:scale>
          <a:sx n="92" d="100"/>
          <a:sy n="92" d="100"/>
        </p:scale>
        <p:origin x="1186" y="62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san Rajan" userId="S::nrajan@edunetfoundation.org::358c4bc0-f5d9-4bd4-9ec1-0bd99bdbe38f" providerId="AD" clId="Web-{BB7F0CEA-76D0-60BD-616D-60ACEC830662}"/>
    <pc:docChg chg="modSld">
      <pc:chgData name="Natesan Rajan" userId="S::nrajan@edunetfoundation.org::358c4bc0-f5d9-4bd4-9ec1-0bd99bdbe38f" providerId="AD" clId="Web-{BB7F0CEA-76D0-60BD-616D-60ACEC830662}" dt="2024-09-17T08:20:50.937" v="19"/>
      <pc:docMkLst>
        <pc:docMk/>
      </pc:docMkLst>
      <pc:sldChg chg="delSp">
        <pc:chgData name="Natesan Rajan" userId="S::nrajan@edunetfoundation.org::358c4bc0-f5d9-4bd4-9ec1-0bd99bdbe38f" providerId="AD" clId="Web-{BB7F0CEA-76D0-60BD-616D-60ACEC830662}" dt="2024-09-17T08:19:44.795" v="3"/>
        <pc:sldMkLst>
          <pc:docMk/>
          <pc:sldMk cId="3042168897" sldId="352"/>
        </pc:sldMkLst>
        <pc:spChg chg="del">
          <ac:chgData name="Natesan Rajan" userId="S::nrajan@edunetfoundation.org::358c4bc0-f5d9-4bd4-9ec1-0bd99bdbe38f" providerId="AD" clId="Web-{BB7F0CEA-76D0-60BD-616D-60ACEC830662}" dt="2024-09-17T08:19:44.795" v="3"/>
          <ac:spMkLst>
            <pc:docMk/>
            <pc:sldMk cId="3042168897" sldId="352"/>
            <ac:spMk id="3" creationId="{C3BFBE8C-2CE4-84FE-72B6-5D01D1AB9D27}"/>
          </ac:spMkLst>
        </pc:spChg>
        <pc:spChg chg="del">
          <ac:chgData name="Natesan Rajan" userId="S::nrajan@edunetfoundation.org::358c4bc0-f5d9-4bd4-9ec1-0bd99bdbe38f" providerId="AD" clId="Web-{BB7F0CEA-76D0-60BD-616D-60ACEC830662}" dt="2024-09-17T08:19:42.623" v="2"/>
          <ac:spMkLst>
            <pc:docMk/>
            <pc:sldMk cId="3042168897" sldId="352"/>
            <ac:spMk id="4" creationId="{66F2BFB1-930D-469C-C48A-9E59A7C1AEE5}"/>
          </ac:spMkLst>
        </pc:spChg>
      </pc:sldChg>
      <pc:sldChg chg="delSp modSp">
        <pc:chgData name="Natesan Rajan" userId="S::nrajan@edunetfoundation.org::358c4bc0-f5d9-4bd4-9ec1-0bd99bdbe38f" providerId="AD" clId="Web-{BB7F0CEA-76D0-60BD-616D-60ACEC830662}" dt="2024-09-17T08:19:53.092" v="6"/>
        <pc:sldMkLst>
          <pc:docMk/>
          <pc:sldMk cId="398206509" sldId="1283"/>
        </pc:sldMkLst>
        <pc:spChg chg="del">
          <ac:chgData name="Natesan Rajan" userId="S::nrajan@edunetfoundation.org::358c4bc0-f5d9-4bd4-9ec1-0bd99bdbe38f" providerId="AD" clId="Web-{BB7F0CEA-76D0-60BD-616D-60ACEC830662}" dt="2024-09-17T08:19:53.092" v="6"/>
          <ac:spMkLst>
            <pc:docMk/>
            <pc:sldMk cId="398206509" sldId="1283"/>
            <ac:spMk id="3" creationId="{C3BFBE8C-2CE4-84FE-72B6-5D01D1AB9D27}"/>
          </ac:spMkLst>
        </pc:spChg>
        <pc:spChg chg="del mod">
          <ac:chgData name="Natesan Rajan" userId="S::nrajan@edunetfoundation.org::358c4bc0-f5d9-4bd4-9ec1-0bd99bdbe38f" providerId="AD" clId="Web-{BB7F0CEA-76D0-60BD-616D-60ACEC830662}" dt="2024-09-17T08:19:50.763" v="5"/>
          <ac:spMkLst>
            <pc:docMk/>
            <pc:sldMk cId="398206509" sldId="1283"/>
            <ac:spMk id="4" creationId="{66F2BFB1-930D-469C-C48A-9E59A7C1AEE5}"/>
          </ac:spMkLst>
        </pc:spChg>
      </pc:sldChg>
      <pc:sldChg chg="delSp modSp">
        <pc:chgData name="Natesan Rajan" userId="S::nrajan@edunetfoundation.org::358c4bc0-f5d9-4bd4-9ec1-0bd99bdbe38f" providerId="AD" clId="Web-{BB7F0CEA-76D0-60BD-616D-60ACEC830662}" dt="2024-09-17T08:20:05.779" v="9"/>
        <pc:sldMkLst>
          <pc:docMk/>
          <pc:sldMk cId="1284633762" sldId="1284"/>
        </pc:sldMkLst>
        <pc:spChg chg="del">
          <ac:chgData name="Natesan Rajan" userId="S::nrajan@edunetfoundation.org::358c4bc0-f5d9-4bd4-9ec1-0bd99bdbe38f" providerId="AD" clId="Web-{BB7F0CEA-76D0-60BD-616D-60ACEC830662}" dt="2024-09-17T08:20:05.779" v="9"/>
          <ac:spMkLst>
            <pc:docMk/>
            <pc:sldMk cId="1284633762" sldId="1284"/>
            <ac:spMk id="3" creationId="{C3BFBE8C-2CE4-84FE-72B6-5D01D1AB9D27}"/>
          </ac:spMkLst>
        </pc:spChg>
        <pc:spChg chg="del mod">
          <ac:chgData name="Natesan Rajan" userId="S::nrajan@edunetfoundation.org::358c4bc0-f5d9-4bd4-9ec1-0bd99bdbe38f" providerId="AD" clId="Web-{BB7F0CEA-76D0-60BD-616D-60ACEC830662}" dt="2024-09-17T08:20:03.623" v="8"/>
          <ac:spMkLst>
            <pc:docMk/>
            <pc:sldMk cId="1284633762" sldId="1284"/>
            <ac:spMk id="4" creationId="{66F2BFB1-930D-469C-C48A-9E59A7C1AEE5}"/>
          </ac:spMkLst>
        </pc:spChg>
      </pc:sldChg>
      <pc:sldChg chg="delSp modSp">
        <pc:chgData name="Natesan Rajan" userId="S::nrajan@edunetfoundation.org::358c4bc0-f5d9-4bd4-9ec1-0bd99bdbe38f" providerId="AD" clId="Web-{BB7F0CEA-76D0-60BD-616D-60ACEC830662}" dt="2024-09-17T08:20:18.030" v="12"/>
        <pc:sldMkLst>
          <pc:docMk/>
          <pc:sldMk cId="1053913588" sldId="1285"/>
        </pc:sldMkLst>
        <pc:spChg chg="del">
          <ac:chgData name="Natesan Rajan" userId="S::nrajan@edunetfoundation.org::358c4bc0-f5d9-4bd4-9ec1-0bd99bdbe38f" providerId="AD" clId="Web-{BB7F0CEA-76D0-60BD-616D-60ACEC830662}" dt="2024-09-17T08:20:18.030" v="12"/>
          <ac:spMkLst>
            <pc:docMk/>
            <pc:sldMk cId="1053913588" sldId="1285"/>
            <ac:spMk id="3" creationId="{C3BFBE8C-2CE4-84FE-72B6-5D01D1AB9D27}"/>
          </ac:spMkLst>
        </pc:spChg>
        <pc:spChg chg="del mod">
          <ac:chgData name="Natesan Rajan" userId="S::nrajan@edunetfoundation.org::358c4bc0-f5d9-4bd4-9ec1-0bd99bdbe38f" providerId="AD" clId="Web-{BB7F0CEA-76D0-60BD-616D-60ACEC830662}" dt="2024-09-17T08:20:15.826" v="11"/>
          <ac:spMkLst>
            <pc:docMk/>
            <pc:sldMk cId="1053913588" sldId="1285"/>
            <ac:spMk id="4" creationId="{66F2BFB1-930D-469C-C48A-9E59A7C1AEE5}"/>
          </ac:spMkLst>
        </pc:spChg>
      </pc:sldChg>
      <pc:sldChg chg="delSp">
        <pc:chgData name="Natesan Rajan" userId="S::nrajan@edunetfoundation.org::358c4bc0-f5d9-4bd4-9ec1-0bd99bdbe38f" providerId="AD" clId="Web-{BB7F0CEA-76D0-60BD-616D-60ACEC830662}" dt="2024-09-17T08:20:27.342" v="14"/>
        <pc:sldMkLst>
          <pc:docMk/>
          <pc:sldMk cId="1083245635" sldId="1286"/>
        </pc:sldMkLst>
        <pc:spChg chg="del">
          <ac:chgData name="Natesan Rajan" userId="S::nrajan@edunetfoundation.org::358c4bc0-f5d9-4bd4-9ec1-0bd99bdbe38f" providerId="AD" clId="Web-{BB7F0CEA-76D0-60BD-616D-60ACEC830662}" dt="2024-09-17T08:20:27.342" v="14"/>
          <ac:spMkLst>
            <pc:docMk/>
            <pc:sldMk cId="1083245635" sldId="1286"/>
            <ac:spMk id="3" creationId="{C3BFBE8C-2CE4-84FE-72B6-5D01D1AB9D27}"/>
          </ac:spMkLst>
        </pc:spChg>
        <pc:spChg chg="del">
          <ac:chgData name="Natesan Rajan" userId="S::nrajan@edunetfoundation.org::358c4bc0-f5d9-4bd4-9ec1-0bd99bdbe38f" providerId="AD" clId="Web-{BB7F0CEA-76D0-60BD-616D-60ACEC830662}" dt="2024-09-17T08:20:24.889" v="13"/>
          <ac:spMkLst>
            <pc:docMk/>
            <pc:sldMk cId="1083245635" sldId="1286"/>
            <ac:spMk id="4" creationId="{66F2BFB1-930D-469C-C48A-9E59A7C1AEE5}"/>
          </ac:spMkLst>
        </pc:spChg>
      </pc:sldChg>
      <pc:sldChg chg="delSp">
        <pc:chgData name="Natesan Rajan" userId="S::nrajan@edunetfoundation.org::358c4bc0-f5d9-4bd4-9ec1-0bd99bdbe38f" providerId="AD" clId="Web-{BB7F0CEA-76D0-60BD-616D-60ACEC830662}" dt="2024-09-17T08:20:37.139" v="16"/>
        <pc:sldMkLst>
          <pc:docMk/>
          <pc:sldMk cId="2863725078" sldId="1287"/>
        </pc:sldMkLst>
        <pc:spChg chg="del">
          <ac:chgData name="Natesan Rajan" userId="S::nrajan@edunetfoundation.org::358c4bc0-f5d9-4bd4-9ec1-0bd99bdbe38f" providerId="AD" clId="Web-{BB7F0CEA-76D0-60BD-616D-60ACEC830662}" dt="2024-09-17T08:20:37.139" v="16"/>
          <ac:spMkLst>
            <pc:docMk/>
            <pc:sldMk cId="2863725078" sldId="1287"/>
            <ac:spMk id="3" creationId="{C3BFBE8C-2CE4-84FE-72B6-5D01D1AB9D27}"/>
          </ac:spMkLst>
        </pc:spChg>
        <pc:spChg chg="del">
          <ac:chgData name="Natesan Rajan" userId="S::nrajan@edunetfoundation.org::358c4bc0-f5d9-4bd4-9ec1-0bd99bdbe38f" providerId="AD" clId="Web-{BB7F0CEA-76D0-60BD-616D-60ACEC830662}" dt="2024-09-17T08:20:33.733" v="15"/>
          <ac:spMkLst>
            <pc:docMk/>
            <pc:sldMk cId="2863725078" sldId="1287"/>
            <ac:spMk id="4" creationId="{66F2BFB1-930D-469C-C48A-9E59A7C1AEE5}"/>
          </ac:spMkLst>
        </pc:spChg>
      </pc:sldChg>
      <pc:sldChg chg="delSp modSp">
        <pc:chgData name="Natesan Rajan" userId="S::nrajan@edunetfoundation.org::358c4bc0-f5d9-4bd4-9ec1-0bd99bdbe38f" providerId="AD" clId="Web-{BB7F0CEA-76D0-60BD-616D-60ACEC830662}" dt="2024-09-17T08:20:50.937" v="19"/>
        <pc:sldMkLst>
          <pc:docMk/>
          <pc:sldMk cId="2018878409" sldId="1288"/>
        </pc:sldMkLst>
        <pc:spChg chg="del">
          <ac:chgData name="Natesan Rajan" userId="S::nrajan@edunetfoundation.org::358c4bc0-f5d9-4bd4-9ec1-0bd99bdbe38f" providerId="AD" clId="Web-{BB7F0CEA-76D0-60BD-616D-60ACEC830662}" dt="2024-09-17T08:20:50.937" v="19"/>
          <ac:spMkLst>
            <pc:docMk/>
            <pc:sldMk cId="2018878409" sldId="1288"/>
            <ac:spMk id="3" creationId="{C3BFBE8C-2CE4-84FE-72B6-5D01D1AB9D27}"/>
          </ac:spMkLst>
        </pc:spChg>
        <pc:spChg chg="del mod">
          <ac:chgData name="Natesan Rajan" userId="S::nrajan@edunetfoundation.org::358c4bc0-f5d9-4bd4-9ec1-0bd99bdbe38f" providerId="AD" clId="Web-{BB7F0CEA-76D0-60BD-616D-60ACEC830662}" dt="2024-09-17T08:20:47.186" v="18"/>
          <ac:spMkLst>
            <pc:docMk/>
            <pc:sldMk cId="2018878409" sldId="1288"/>
            <ac:spMk id="4" creationId="{66F2BFB1-930D-469C-C48A-9E59A7C1AEE5}"/>
          </ac:spMkLst>
        </pc:spChg>
      </pc:sldChg>
      <pc:sldChg chg="delSp">
        <pc:chgData name="Natesan Rajan" userId="S::nrajan@edunetfoundation.org::358c4bc0-f5d9-4bd4-9ec1-0bd99bdbe38f" providerId="AD" clId="Web-{BB7F0CEA-76D0-60BD-616D-60ACEC830662}" dt="2024-09-17T08:19:32.935" v="1"/>
        <pc:sldMkLst>
          <pc:docMk/>
          <pc:sldMk cId="2000950779" sldId="1300"/>
        </pc:sldMkLst>
        <pc:spChg chg="del">
          <ac:chgData name="Natesan Rajan" userId="S::nrajan@edunetfoundation.org::358c4bc0-f5d9-4bd4-9ec1-0bd99bdbe38f" providerId="AD" clId="Web-{BB7F0CEA-76D0-60BD-616D-60ACEC830662}" dt="2024-09-17T08:19:32.935" v="1"/>
          <ac:spMkLst>
            <pc:docMk/>
            <pc:sldMk cId="2000950779" sldId="1300"/>
            <ac:spMk id="5" creationId="{BB9AA95F-56F4-3F03-5804-8F7C6AFCE0BB}"/>
          </ac:spMkLst>
        </pc:spChg>
        <pc:grpChg chg="del">
          <ac:chgData name="Natesan Rajan" userId="S::nrajan@edunetfoundation.org::358c4bc0-f5d9-4bd4-9ec1-0bd99bdbe38f" providerId="AD" clId="Web-{BB7F0CEA-76D0-60BD-616D-60ACEC830662}" dt="2024-09-17T08:19:30.107" v="0"/>
          <ac:grpSpMkLst>
            <pc:docMk/>
            <pc:sldMk cId="2000950779" sldId="1300"/>
            <ac:grpSpMk id="4" creationId="{A8D97332-B949-6172-80A0-C0B4B4FB67E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r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11/29/2024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9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  <p:sldLayoutId id="214748370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4E811B-8616-F59F-BD34-2F1E10F9200B}"/>
              </a:ext>
            </a:extLst>
          </p:cNvPr>
          <p:cNvSpPr txBox="1"/>
          <p:nvPr/>
        </p:nvSpPr>
        <p:spPr>
          <a:xfrm>
            <a:off x="3869423" y="2231566"/>
            <a:ext cx="4397422" cy="22698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7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Project</a:t>
            </a:r>
          </a:p>
          <a:p>
            <a:pPr marL="158750" indent="0" algn="r">
              <a:buNone/>
            </a:pPr>
            <a:r>
              <a:rPr lang="en-US" sz="2800" b="1" dirty="0">
                <a:solidFill>
                  <a:schemeClr val="bg1"/>
                </a:solidFill>
              </a:rPr>
              <a:t>Air Quality  index</a:t>
            </a:r>
          </a:p>
          <a:p>
            <a:pPr marL="158750" indent="0" algn="r">
              <a:buNone/>
            </a:pPr>
            <a:r>
              <a:rPr lang="en-US" sz="2800" b="1" dirty="0">
                <a:solidFill>
                  <a:schemeClr val="bg1"/>
                </a:solidFill>
              </a:rPr>
              <a:t>Prediction Model using </a:t>
            </a:r>
          </a:p>
          <a:p>
            <a:pPr marL="158750" indent="0" algn="r">
              <a:buNone/>
            </a:pPr>
            <a:r>
              <a:rPr lang="en-US" sz="2800" b="1" dirty="0">
                <a:solidFill>
                  <a:schemeClr val="bg1"/>
                </a:solidFill>
              </a:rPr>
              <a:t>python</a:t>
            </a:r>
          </a:p>
          <a:p>
            <a:pPr marL="158750" indent="0" algn="r">
              <a:buNone/>
            </a:pPr>
            <a:endParaRPr lang="en-US" sz="2000" b="1" dirty="0"/>
          </a:p>
          <a:p>
            <a:pPr algn="r"/>
            <a:endParaRPr lang="en-US" sz="187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7460700" cy="3179400"/>
          </a:xfrm>
        </p:spPr>
        <p:txBody>
          <a:bodyPr/>
          <a:lstStyle/>
          <a:p>
            <a:r>
              <a:rPr lang="en-US" sz="2000" dirty="0"/>
              <a:t>This project demonstrates the application of machine learning techniques for predicting air quality using various pollutant levels. By leveraging models like </a:t>
            </a:r>
            <a:r>
              <a:rPr lang="en-US" sz="2000" b="1" dirty="0"/>
              <a:t>Linear Regression</a:t>
            </a:r>
            <a:r>
              <a:rPr lang="en-US" sz="2000" dirty="0"/>
              <a:t>, </a:t>
            </a:r>
            <a:r>
              <a:rPr lang="en-US" sz="2000" b="1" dirty="0"/>
              <a:t>Decision Tree Regressor</a:t>
            </a:r>
            <a:r>
              <a:rPr lang="en-US" sz="2000" dirty="0"/>
              <a:t>, and </a:t>
            </a:r>
            <a:r>
              <a:rPr lang="en-US" sz="2000" b="1" dirty="0"/>
              <a:t>Random Forest Regressor</a:t>
            </a:r>
            <a:r>
              <a:rPr lang="en-US" sz="2000" dirty="0"/>
              <a:t>, the project successfully predicts the </a:t>
            </a:r>
            <a:r>
              <a:rPr lang="en-US" sz="2000" b="1" dirty="0"/>
              <a:t>Air Quality Index (AQI)</a:t>
            </a:r>
            <a:r>
              <a:rPr lang="en-US" sz="2000" dirty="0"/>
              <a:t> based on real-world data.</a:t>
            </a:r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 Samee</a:t>
            </a:r>
          </a:p>
          <a:p>
            <a:r>
              <a:rPr lang="en-US" sz="1400" dirty="0">
                <a:cs typeface="Arial"/>
              </a:rPr>
              <a:t>Student ID : 21C35A0246</a:t>
            </a:r>
          </a:p>
          <a:p>
            <a:r>
              <a:rPr lang="en-US" sz="1400" dirty="0">
                <a:cs typeface="Arial"/>
              </a:rPr>
              <a:t>College Name :</a:t>
            </a:r>
            <a:r>
              <a:rPr lang="en-US" dirty="0">
                <a:cs typeface="Arial"/>
              </a:rPr>
              <a:t> Balaji Institute Of Technology And Science</a:t>
            </a:r>
            <a:r>
              <a:rPr lang="en-US" sz="1400" dirty="0">
                <a:cs typeface="Arial"/>
              </a:rPr>
              <a:t> 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69" y="3171676"/>
            <a:ext cx="10879535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 </a:t>
            </a:r>
            <a:r>
              <a:rPr lang="en-US" sz="1600" dirty="0"/>
              <a:t>Air Quality Prediction and Analysis Using 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 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1583468" cy="384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>
              <a:buSzPts val="2800"/>
            </a:pPr>
            <a:r>
              <a:rPr lang="en-IN" sz="1600" b="1" dirty="0">
                <a:solidFill>
                  <a:srgbClr val="213163"/>
                </a:solidFill>
              </a:rPr>
              <a:t>Abstract:</a:t>
            </a:r>
            <a:br>
              <a:rPr lang="en-IN" sz="1600" b="1" dirty="0">
                <a:solidFill>
                  <a:srgbClr val="213163"/>
                </a:solidFill>
              </a:rPr>
            </a:br>
            <a:r>
              <a:rPr lang="en-IN" sz="1600" b="1" dirty="0">
                <a:solidFill>
                  <a:srgbClr val="213163"/>
                </a:solidFill>
              </a:rPr>
              <a:t>  </a:t>
            </a:r>
            <a:br>
              <a:rPr lang="en-IN" sz="1600" b="1" dirty="0">
                <a:solidFill>
                  <a:srgbClr val="213163"/>
                </a:solidFill>
              </a:rPr>
            </a:br>
            <a:br>
              <a:rPr lang="en-IN" sz="1600" b="1" dirty="0">
                <a:solidFill>
                  <a:srgbClr val="213163"/>
                </a:solidFill>
              </a:rPr>
            </a:br>
            <a:endParaRPr lang="en-IN" sz="18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690163" y="10337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Air pollution is a critical global issue, impacting human health, ecosystems, and quality of life. This project focuses on </a:t>
            </a:r>
            <a:r>
              <a:rPr lang="en-US" sz="1800" b="1" dirty="0"/>
              <a:t>analyzing and predicting air quality</a:t>
            </a:r>
            <a:r>
              <a:rPr lang="en-US" sz="1800" dirty="0"/>
              <a:t> using machine learning techniques. A dataset of air quality metrics, including pollutants like </a:t>
            </a:r>
            <a:r>
              <a:rPr lang="en-US" sz="1800" b="1" dirty="0"/>
              <a:t>PM2.5, PM10, NOx, Benzene, and others</a:t>
            </a:r>
            <a:r>
              <a:rPr lang="en-US" sz="1800" dirty="0"/>
              <a:t>, is used.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1" y="682131"/>
            <a:ext cx="2180369" cy="397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2800"/>
            </a:pPr>
            <a:r>
              <a:rPr lang="en-IN" sz="1600" b="1" dirty="0">
                <a:solidFill>
                  <a:srgbClr val="213163"/>
                </a:solidFill>
              </a:rPr>
              <a:t>Problem Statement: </a:t>
            </a:r>
            <a:br>
              <a:rPr lang="en-IN" sz="1600" b="1" dirty="0">
                <a:solidFill>
                  <a:srgbClr val="213163"/>
                </a:solidFill>
              </a:rPr>
            </a:br>
            <a:r>
              <a:rPr lang="en-IN" sz="1600" b="1" dirty="0">
                <a:solidFill>
                  <a:srgbClr val="213163"/>
                </a:solidFill>
              </a:rPr>
              <a:t>                          </a:t>
            </a:r>
            <a:br>
              <a:rPr lang="en-IN" sz="1600" b="1" dirty="0">
                <a:solidFill>
                  <a:srgbClr val="213163"/>
                </a:solidFill>
              </a:rPr>
            </a:b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2261663" y="10464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spcBef>
                <a:spcPts val="200"/>
              </a:spcBef>
              <a:buClr>
                <a:srgbClr val="213163"/>
              </a:buClr>
            </a:pPr>
            <a:r>
              <a:rPr lang="en-IN" b="1" dirty="0">
                <a:solidFill>
                  <a:srgbClr val="213163"/>
                </a:solidFill>
              </a:rPr>
              <a:t>1. </a:t>
            </a:r>
            <a:r>
              <a:rPr lang="en-US" b="1" dirty="0"/>
              <a:t>Data Incompleteness and Noise</a:t>
            </a:r>
            <a:r>
              <a:rPr lang="en-US" dirty="0"/>
              <a:t>: Managing missing values                               and outliers in air  quality datasets</a:t>
            </a:r>
          </a:p>
          <a:p>
            <a:pPr marL="342900" indent="-342900">
              <a:spcBef>
                <a:spcPts val="200"/>
              </a:spcBef>
              <a:buClr>
                <a:srgbClr val="213163"/>
              </a:buClr>
            </a:pPr>
            <a:endParaRPr lang="en-US" b="1" dirty="0"/>
          </a:p>
          <a:p>
            <a:pPr marL="342900" indent="-342900">
              <a:spcBef>
                <a:spcPts val="200"/>
              </a:spcBef>
              <a:buClr>
                <a:srgbClr val="213163"/>
              </a:buClr>
            </a:pPr>
            <a:r>
              <a:rPr lang="en-US" b="1" dirty="0"/>
              <a:t>2.Trend Analysis</a:t>
            </a:r>
            <a:r>
              <a:rPr lang="en-US" dirty="0"/>
              <a:t>: Identifying patterns in key air pollutants such as PM2.5, PM10, NOx, and Benzene.</a:t>
            </a:r>
            <a:br>
              <a:rPr lang="en-US" dirty="0"/>
            </a:br>
            <a:endParaRPr lang="en-US" dirty="0"/>
          </a:p>
          <a:p>
            <a:pPr marL="342900" indent="-342900">
              <a:spcBef>
                <a:spcPts val="200"/>
              </a:spcBef>
              <a:buClr>
                <a:srgbClr val="213163"/>
              </a:buClr>
            </a:pPr>
            <a:r>
              <a:rPr lang="en-US" b="1" dirty="0"/>
              <a:t>3.Prediction Models</a:t>
            </a:r>
            <a:r>
              <a:rPr lang="en-US" dirty="0"/>
              <a:t>: Developing robust machine learning models to estimate Air Quality Index (AQI) accurately.</a:t>
            </a:r>
            <a:br>
              <a:rPr lang="en-US" dirty="0"/>
            </a:br>
            <a:endParaRPr lang="en-US" dirty="0"/>
          </a:p>
          <a:p>
            <a:pPr marL="342900" indent="-342900">
              <a:spcBef>
                <a:spcPts val="200"/>
              </a:spcBef>
              <a:buClr>
                <a:srgbClr val="213163"/>
              </a:buClr>
            </a:pPr>
            <a:r>
              <a:rPr lang="en-US" b="1" dirty="0"/>
              <a:t>4.Decision Support</a:t>
            </a:r>
            <a:r>
              <a:rPr lang="en-US" dirty="0"/>
              <a:t>: Providing actionable insights to policymakers for better environmental management.</a:t>
            </a:r>
          </a:p>
        </p:txBody>
      </p:sp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Project Overview:</a:t>
            </a:r>
            <a:endParaRPr lang="en-IN" sz="16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486963" y="1353500"/>
            <a:ext cx="797453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The 'Air Quality Prediction and Analysis Using Machine Learning' project focuses on utilizing data-driven techniques to analyze air pollution trends and predict Air Quality Index (AQI). It leverages a dataset containing various pollutants such as PM2.5, PM10, NOx, Benzene, and others to understand the dynamics of air quality and provide reliable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4500" y="952500"/>
            <a:ext cx="3625300" cy="3848100"/>
          </a:xfrm>
        </p:spPr>
        <p:txBody>
          <a:bodyPr/>
          <a:lstStyle/>
          <a:p>
            <a:pPr algn="just">
              <a:lnSpc>
                <a:spcPct val="200000"/>
              </a:lnSpc>
              <a:buNone/>
            </a:pPr>
            <a:r>
              <a:rPr lang="en-US" dirty="0"/>
              <a:t>1</a:t>
            </a:r>
            <a:r>
              <a:rPr lang="en-US" b="1" dirty="0"/>
              <a:t>. Data Preprocessing</a:t>
            </a:r>
            <a:endParaRPr lang="en-US" dirty="0"/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2</a:t>
            </a:r>
            <a:r>
              <a:rPr lang="en-US" b="1" dirty="0"/>
              <a:t>. Feature Analysis and Selection</a:t>
            </a:r>
            <a:r>
              <a:rPr lang="en-US" dirty="0"/>
              <a:t> 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Model Development</a:t>
            </a:r>
            <a:endParaRPr lang="en-US" dirty="0"/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4</a:t>
            </a:r>
            <a:r>
              <a:rPr lang="en-US" b="1" dirty="0"/>
              <a:t>. Visualization</a:t>
            </a:r>
            <a:endParaRPr lang="en-US" dirty="0"/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5. </a:t>
            </a:r>
            <a:r>
              <a:rPr lang="en-US" b="1" dirty="0"/>
              <a:t>Model Evaluation and Optimization</a:t>
            </a:r>
            <a:r>
              <a:rPr lang="en-US" dirty="0"/>
              <a:t> 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6</a:t>
            </a:r>
            <a:r>
              <a:rPr lang="en-US" b="1" dirty="0"/>
              <a:t>. Actionable Insights</a:t>
            </a:r>
            <a:endParaRPr lang="en-US" dirty="0"/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 </a:t>
            </a:r>
          </a:p>
          <a:p>
            <a:pPr algn="just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200" y="1211800"/>
            <a:ext cx="4051300" cy="3179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1.Programming Languages:</a:t>
            </a:r>
            <a:endParaRPr lang="en-US" dirty="0"/>
          </a:p>
          <a:p>
            <a:pPr>
              <a:buNone/>
            </a:pPr>
            <a:r>
              <a:rPr lang="en-US" dirty="0"/>
              <a:t>    Python</a:t>
            </a:r>
          </a:p>
          <a:p>
            <a:pPr>
              <a:buNone/>
            </a:pPr>
            <a:r>
              <a:rPr lang="en-US" b="1" dirty="0"/>
              <a:t>2.Data Analysis and Visualization Libraries:</a:t>
            </a:r>
            <a:endParaRPr lang="en-US" dirty="0"/>
          </a:p>
          <a:p>
            <a:pPr>
              <a:buNone/>
            </a:pPr>
            <a:r>
              <a:rPr lang="en-US" dirty="0"/>
              <a:t>    Pandas</a:t>
            </a:r>
          </a:p>
          <a:p>
            <a:pPr>
              <a:buNone/>
            </a:pPr>
            <a:r>
              <a:rPr lang="en-US" dirty="0"/>
              <a:t>    NumPy</a:t>
            </a:r>
          </a:p>
          <a:p>
            <a:pPr>
              <a:buNone/>
            </a:pPr>
            <a:r>
              <a:rPr lang="en-US" dirty="0"/>
              <a:t>    Matplotlib</a:t>
            </a:r>
          </a:p>
          <a:p>
            <a:pPr>
              <a:buNone/>
            </a:pPr>
            <a:r>
              <a:rPr lang="en-US" dirty="0"/>
              <a:t>    Seaborn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Modelling &amp; Results</a:t>
            </a:r>
            <a:endParaRPr lang="en-IN" sz="1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1389600"/>
            <a:ext cx="8235400" cy="31794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Models Used: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Linear Regression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Decision Tree Regressor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Random Forest Regressor</a:t>
            </a:r>
            <a:endParaRPr lang="en-US" dirty="0"/>
          </a:p>
          <a:p>
            <a:pPr>
              <a:buNone/>
            </a:pPr>
            <a:r>
              <a:rPr lang="en-US" b="1" dirty="0"/>
              <a:t>Evaluation Metrics: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Mean Absolute Error (MAE)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Mean Squared Error (MSE)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R-squared (R²)</a:t>
            </a:r>
            <a:endParaRPr lang="en-US" dirty="0"/>
          </a:p>
          <a:p>
            <a:pPr>
              <a:buNone/>
            </a:pPr>
            <a:r>
              <a:rPr lang="en-US" b="1" dirty="0"/>
              <a:t>Results:</a:t>
            </a:r>
          </a:p>
          <a:p>
            <a:r>
              <a:rPr lang="en-US" b="1" dirty="0"/>
              <a:t>Linear Regression</a:t>
            </a:r>
            <a:r>
              <a:rPr lang="en-US" dirty="0"/>
              <a:t>: [Insert MAE, MSE, R² values]</a:t>
            </a:r>
          </a:p>
          <a:p>
            <a:r>
              <a:rPr lang="en-US" b="1" dirty="0"/>
              <a:t>Decision Tree Regressor</a:t>
            </a:r>
            <a:r>
              <a:rPr lang="en-US" dirty="0"/>
              <a:t>: [Insert MAE, MSE, R² values]</a:t>
            </a:r>
          </a:p>
          <a:p>
            <a:r>
              <a:rPr lang="en-US" b="1" dirty="0"/>
              <a:t>Random Forest Regressor</a:t>
            </a:r>
            <a:r>
              <a:rPr lang="en-US" dirty="0"/>
              <a:t>: [Insert MAE, MSE, R² values]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Internship</Template>
  <TotalTime>45</TotalTime>
  <Words>457</Words>
  <Application>Microsoft Office PowerPoint</Application>
  <PresentationFormat>On-screen Show (16:9)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Poppins</vt:lpstr>
      <vt:lpstr>Times New Roman</vt:lpstr>
      <vt:lpstr>Simple Light</vt:lpstr>
      <vt:lpstr>PowerPoint Presentation</vt:lpstr>
      <vt:lpstr>PowerPoint Presentation</vt:lpstr>
      <vt:lpstr>PowerPoint Presentation</vt:lpstr>
      <vt:lpstr>Abstract:     </vt:lpstr>
      <vt:lpstr>Problem Statement:                             </vt:lpstr>
      <vt:lpstr>Project Overview: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SHIV KUMAR</cp:lastModifiedBy>
  <cp:revision>21</cp:revision>
  <dcterms:modified xsi:type="dcterms:W3CDTF">2024-11-29T11:24:23Z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