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5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-39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urabh123rawat456/Encryption-Decryption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Mohammed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Samee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Mohammed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Samee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Balaji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 And Science (EEE)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4760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successfully addresses the problem of secure data communication by utilizing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image-based steganography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hide messages within image pixels. By combining encryption with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password protection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system ensures data remains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inconspicuous and secure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minimizing the risk of unauthorized access. The use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enhances the process, making the solution both efficient and effective in providing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confidential communication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a modern digital world.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GitHub Repository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can access the project code on GitHub: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View Source Code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AD5AD55D-C95A-D626-CBE0-56D8D3CD9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1" y="1845717"/>
            <a:ext cx="11029616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Encryption Algorithms: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Integrating more advanced encryption techniques for enhanced security.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Other File Formats: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Expanding the project to support hiding messages in various file formats like audio or video.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Messaging: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real-time message encryption for secure instant communication.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Integration: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AI to detect and prevent potential vulnerabilities in the encryption process.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Integration: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Developing a mobile application for easier access and usage of the encryption system on smartphones.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9555248-1C4D-46CC-0EC9-1E4FAF489E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649406"/>
            <a:ext cx="11029616" cy="46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methods are vulnerable to detection, risking unauthorized access to sensitive data.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uses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messages within image pixels securely.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embedded data remains inconspicuous, reducing the chance of interception.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that only authorized users can retrieve the message.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method offers a secure and efficient way to protect confidential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AC94EB5-C0CD-1530-6D1B-59124E7BAF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22431"/>
            <a:ext cx="11029616" cy="474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&amp; Frameworks: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image processing, reading, and writing image files.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interacting with the operating system, such as opening the image after encryption.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IDE (e.g., Visual Studio Code, PyCharm)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(for executing the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 command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open the image)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JPEG (.jpg) for storing the encrypted image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253A4008-7088-72EF-AE56-4C70C1F0A5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37874"/>
            <a:ext cx="11029616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Image-based encryption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hides messages in image pixels, making them hard to detect.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Password-protected decryption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secure access to the hidden message.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Data Concealment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keeps the message undetectable in plain sight.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 Functionality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integrates both encryption and decryption in one system.</a:t>
            </a:r>
          </a:p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efficiently handles image manipulation with minimal distortion.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B84682D-8801-D109-13E7-4BB2CAD78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58246"/>
            <a:ext cx="11029616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Anyone looking to securely communicate personal or confidential information.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Businesses need secure internal communication for sensitive data.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lang="en-US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People interested in exploring innovative data protection methods.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Tech-Savvy Users: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who want to protect data within images for privacy reasons.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Those implementing or experimenting with steganography and encryption techniques.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36DF327-3E23-A15A-04E7-C2467A70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82765"/>
            <a:ext cx="5180781" cy="51057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953B4F6-DCBE-0EA6-50DE-90275D4E1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1564"/>
            <a:ext cx="5514807" cy="4053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FE7E808-C243-F00B-E7B5-D21465B69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D8FDC2-C567-CB06-A84B-9FDFF552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EF95D90-DF4B-E1C2-A10F-4FE59B34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67989"/>
            <a:ext cx="11029616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4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2C87AC9-532B-22D7-3719-D7E7E85ED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C1665-95E3-33D7-1A4C-60081F74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B0D5D5-F1E0-98A8-2E72-5DC5684DC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1465545"/>
            <a:ext cx="5514808" cy="469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5C55A41-F82E-5D1A-9E47-07FC4B9BB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85" y="1501335"/>
            <a:ext cx="5072222" cy="469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1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377</TotalTime>
  <Words>477</Words>
  <Application>Microsoft Office PowerPoint</Application>
  <PresentationFormat>Custom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Secure data hiding in images using stenography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MOHAMMED SAMEE</cp:lastModifiedBy>
  <cp:revision>33</cp:revision>
  <dcterms:created xsi:type="dcterms:W3CDTF">2021-05-26T16:50:10Z</dcterms:created>
  <dcterms:modified xsi:type="dcterms:W3CDTF">2025-03-19T07:37:23Z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